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9"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82" d="100"/>
          <a:sy n="82" d="100"/>
        </p:scale>
        <p:origin x="193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prstGeom prst="rect">
            <a:avLst/>
          </a:prstGeom>
        </p:spPr>
        <p:txBody>
          <a:bodyPr/>
          <a:lstStyle/>
          <a:p>
            <a:r>
              <a:t>Title Text</a:t>
            </a:r>
          </a:p>
        </p:txBody>
      </p:sp>
      <p:sp>
        <p:nvSpPr>
          <p:cNvPr id="12" name="Body Level One…"/>
          <p:cNvSpPr txBox="1">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1273386" y="5994400"/>
            <a:ext cx="10464802" cy="389264"/>
          </a:xfrm>
          <a:prstGeom prst="rect">
            <a:avLst/>
          </a:prstGeom>
        </p:spPr>
        <p:txBody>
          <a:bodyPr>
            <a:spAutoFit/>
          </a:bodyPr>
          <a:lstStyle>
            <a:lvl1pPr>
              <a:defRPr sz="2200" i="1"/>
            </a:lvl1pPr>
          </a:lstStyle>
          <a:p>
            <a:r>
              <a:t>–Johnny Appleseed</a:t>
            </a:r>
          </a:p>
        </p:txBody>
      </p:sp>
      <p:sp>
        <p:nvSpPr>
          <p:cNvPr id="94" name="“Type a quote here.”"/>
          <p:cNvSpPr txBox="1">
            <a:spLocks noGrp="1"/>
          </p:cNvSpPr>
          <p:nvPr>
            <p:ph type="body" sz="quarter" idx="22"/>
          </p:nvPr>
        </p:nvSpPr>
        <p:spPr>
          <a:xfrm>
            <a:off x="1273386" y="4399192"/>
            <a:ext cx="10464802" cy="562362"/>
          </a:xfrm>
          <a:prstGeom prst="rect">
            <a:avLst/>
          </a:prstGeom>
        </p:spPr>
        <p:txBody>
          <a:bodyPr anchor="ctr">
            <a:spAutoFit/>
          </a:bodyPr>
          <a:lstStyle>
            <a:lvl1pPr>
              <a:defRPr sz="3400">
                <a:latin typeface="Helvetica Neue Medium"/>
                <a:ea typeface="Helvetica Neue Medium"/>
                <a:cs typeface="Helvetica Neue Medium"/>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532241774_2880x1920.jpg"/>
          <p:cNvSpPr>
            <a:spLocks noGrp="1"/>
          </p:cNvSpPr>
          <p:nvPr>
            <p:ph type="pic" idx="21"/>
          </p:nvPr>
        </p:nvSpPr>
        <p:spPr>
          <a:xfrm>
            <a:off x="-27094" y="541866"/>
            <a:ext cx="13058988" cy="8705993"/>
          </a:xfrm>
          <a:prstGeom prst="rect">
            <a:avLst/>
          </a:prstGeom>
        </p:spPr>
        <p:txBody>
          <a:bodyPr lIns="91439" tIns="45719" rIns="91439" bIns="45719">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532241774_2880x1920.jpg"/>
          <p:cNvSpPr>
            <a:spLocks noGrp="1"/>
          </p:cNvSpPr>
          <p:nvPr>
            <p:ph type="pic" idx="21"/>
          </p:nvPr>
        </p:nvSpPr>
        <p:spPr>
          <a:xfrm>
            <a:off x="1667183" y="1009226"/>
            <a:ext cx="9672321" cy="6448215"/>
          </a:xfrm>
          <a:prstGeom prst="rect">
            <a:avLst/>
          </a:prstGeom>
        </p:spPr>
        <p:txBody>
          <a:bodyPr lIns="91439" tIns="45719" rIns="91439" bIns="45719">
            <a:noAutofit/>
          </a:bodyPr>
          <a:lstStyle/>
          <a:p>
            <a:endParaRPr/>
          </a:p>
        </p:txBody>
      </p:sp>
      <p:sp>
        <p:nvSpPr>
          <p:cNvPr id="21" name="Title Text"/>
          <p:cNvSpPr txBox="1">
            <a:spLocks noGrp="1"/>
          </p:cNvSpPr>
          <p:nvPr>
            <p:ph type="title"/>
          </p:nvPr>
        </p:nvSpPr>
        <p:spPr>
          <a:xfrm>
            <a:off x="338666" y="6292426"/>
            <a:ext cx="12327468" cy="1070188"/>
          </a:xfrm>
          <a:prstGeom prst="rect">
            <a:avLst/>
          </a:prstGeom>
        </p:spPr>
        <p:txBody>
          <a:bodyPr/>
          <a:lstStyle/>
          <a:p>
            <a:r>
              <a:t>Title Text</a:t>
            </a:r>
          </a:p>
        </p:txBody>
      </p:sp>
      <p:sp>
        <p:nvSpPr>
          <p:cNvPr id="22" name="Body Level One…"/>
          <p:cNvSpPr txBox="1">
            <a:spLocks noGrp="1"/>
          </p:cNvSpPr>
          <p:nvPr>
            <p:ph type="body" sz="quarter" idx="1"/>
          </p:nvPr>
        </p:nvSpPr>
        <p:spPr>
          <a:xfrm>
            <a:off x="338666" y="7321973"/>
            <a:ext cx="12327468" cy="84666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948266" y="3637279"/>
            <a:ext cx="11108268" cy="2479042"/>
          </a:xfrm>
          <a:prstGeom prst="rect">
            <a:avLst/>
          </a:prstGeom>
        </p:spPr>
        <p:txBody>
          <a:bodyPr anchor="ct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532204087_1355x1355.jpg"/>
          <p:cNvSpPr>
            <a:spLocks noGrp="1"/>
          </p:cNvSpPr>
          <p:nvPr>
            <p:ph type="pic" sz="half" idx="21"/>
          </p:nvPr>
        </p:nvSpPr>
        <p:spPr>
          <a:xfrm>
            <a:off x="6841066" y="1727199"/>
            <a:ext cx="6116322" cy="6116322"/>
          </a:xfrm>
          <a:prstGeom prst="rect">
            <a:avLst/>
          </a:prstGeom>
        </p:spPr>
        <p:txBody>
          <a:bodyPr lIns="91439" tIns="45719" rIns="91439" bIns="45719">
            <a:noAutofit/>
          </a:bodyPr>
          <a:lstStyle/>
          <a:p>
            <a:endParaRPr/>
          </a:p>
        </p:txBody>
      </p:sp>
      <p:sp>
        <p:nvSpPr>
          <p:cNvPr id="39" name="Title Text"/>
          <p:cNvSpPr txBox="1">
            <a:spLocks noGrp="1"/>
          </p:cNvSpPr>
          <p:nvPr>
            <p:ph type="title"/>
          </p:nvPr>
        </p:nvSpPr>
        <p:spPr>
          <a:xfrm>
            <a:off x="880533" y="1727199"/>
            <a:ext cx="5452534" cy="2959948"/>
          </a:xfrm>
          <a:prstGeom prst="rect">
            <a:avLst/>
          </a:prstGeom>
        </p:spPr>
        <p:txBody>
          <a:bodyPr/>
          <a:lstStyle/>
          <a:p>
            <a:r>
              <a:t>Title Text</a:t>
            </a:r>
          </a:p>
        </p:txBody>
      </p:sp>
      <p:sp>
        <p:nvSpPr>
          <p:cNvPr id="40" name="Body Level One…"/>
          <p:cNvSpPr txBox="1">
            <a:spLocks noGrp="1"/>
          </p:cNvSpPr>
          <p:nvPr>
            <p:ph type="body" sz="quarter" idx="1"/>
          </p:nvPr>
        </p:nvSpPr>
        <p:spPr>
          <a:xfrm>
            <a:off x="880533" y="4700693"/>
            <a:ext cx="5452534" cy="305477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57" name="Body Level One…"/>
          <p:cNvSpPr txBox="1">
            <a:spLocks noGrp="1"/>
          </p:cNvSpPr>
          <p:nvPr>
            <p:ph type="body" idx="1"/>
          </p:nvPr>
        </p:nvSpPr>
        <p:spPr>
          <a:xfrm>
            <a:off x="900853" y="2898986"/>
            <a:ext cx="11203094" cy="4958081"/>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532205080_1647x1098.jpg"/>
          <p:cNvSpPr>
            <a:spLocks noGrp="1"/>
          </p:cNvSpPr>
          <p:nvPr>
            <p:ph type="pic" sz="half" idx="21"/>
          </p:nvPr>
        </p:nvSpPr>
        <p:spPr>
          <a:xfrm>
            <a:off x="5845386" y="2898986"/>
            <a:ext cx="7437122" cy="4958081"/>
          </a:xfrm>
          <a:prstGeom prst="rect">
            <a:avLst/>
          </a:prstGeom>
        </p:spPr>
        <p:txBody>
          <a:bodyPr lIns="91439" tIns="45719" rIns="91439" bIns="45719">
            <a:noAutofit/>
          </a:bodyPr>
          <a:lstStyle/>
          <a:p>
            <a:endParaRPr/>
          </a:p>
        </p:txBody>
      </p:sp>
      <p:sp>
        <p:nvSpPr>
          <p:cNvPr id="6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67" name="Body Level One…"/>
          <p:cNvSpPr txBox="1">
            <a:spLocks noGrp="1"/>
          </p:cNvSpPr>
          <p:nvPr>
            <p:ph type="body" sz="half" idx="1"/>
          </p:nvPr>
        </p:nvSpPr>
        <p:spPr>
          <a:xfrm>
            <a:off x="900853" y="2898986"/>
            <a:ext cx="5452534" cy="4958081"/>
          </a:xfrm>
          <a:prstGeom prst="rect">
            <a:avLst/>
          </a:prstGeom>
        </p:spPr>
        <p:txBody>
          <a:bodyPr anchor="ctr"/>
          <a:lstStyle>
            <a:lvl1pPr marL="382336" indent="-382336" algn="l">
              <a:spcBef>
                <a:spcPts val="3200"/>
              </a:spcBef>
              <a:buSzPct val="125000"/>
              <a:buChar char="•"/>
              <a:defRPr sz="2600"/>
            </a:lvl1pPr>
            <a:lvl2pPr marL="941136" indent="-382336" algn="l">
              <a:spcBef>
                <a:spcPts val="3200"/>
              </a:spcBef>
              <a:buSzPct val="125000"/>
              <a:buChar char="•"/>
              <a:defRPr sz="2600"/>
            </a:lvl2pPr>
            <a:lvl3pPr marL="1499936" indent="-382336" algn="l">
              <a:spcBef>
                <a:spcPts val="3200"/>
              </a:spcBef>
              <a:buSzPct val="125000"/>
              <a:buChar char="•"/>
              <a:defRPr sz="2600"/>
            </a:lvl3pPr>
            <a:lvl4pPr marL="2058736" indent="-382336" algn="l">
              <a:spcBef>
                <a:spcPts val="3200"/>
              </a:spcBef>
              <a:buSzPct val="125000"/>
              <a:buChar char="•"/>
              <a:defRPr sz="2600"/>
            </a:lvl4pPr>
            <a:lvl5pPr marL="2617536" indent="-382336" algn="l">
              <a:spcBef>
                <a:spcPts val="3200"/>
              </a:spcBef>
              <a:buSzPct val="125000"/>
              <a:buChar char="•"/>
              <a:defRPr sz="26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00853" y="2167466"/>
            <a:ext cx="11203094" cy="5418668"/>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532205080_1647x1098.jpg"/>
          <p:cNvSpPr>
            <a:spLocks noGrp="1"/>
          </p:cNvSpPr>
          <p:nvPr>
            <p:ph type="pic" sz="quarter" idx="21"/>
          </p:nvPr>
        </p:nvSpPr>
        <p:spPr>
          <a:xfrm>
            <a:off x="8160173" y="4978400"/>
            <a:ext cx="4439921" cy="2959947"/>
          </a:xfrm>
          <a:prstGeom prst="rect">
            <a:avLst/>
          </a:prstGeom>
        </p:spPr>
        <p:txBody>
          <a:bodyPr lIns="91439" tIns="45719" rIns="91439" bIns="45719">
            <a:noAutofit/>
          </a:bodyPr>
          <a:lstStyle/>
          <a:p>
            <a:endParaRPr/>
          </a:p>
        </p:txBody>
      </p:sp>
      <p:sp>
        <p:nvSpPr>
          <p:cNvPr id="84" name="532204087_1355x1355.jpg"/>
          <p:cNvSpPr>
            <a:spLocks noGrp="1"/>
          </p:cNvSpPr>
          <p:nvPr>
            <p:ph type="pic" sz="quarter" idx="22"/>
          </p:nvPr>
        </p:nvSpPr>
        <p:spPr>
          <a:xfrm>
            <a:off x="8405707" y="1679786"/>
            <a:ext cx="3948854" cy="3948854"/>
          </a:xfrm>
          <a:prstGeom prst="rect">
            <a:avLst/>
          </a:prstGeom>
        </p:spPr>
        <p:txBody>
          <a:bodyPr lIns="91439" tIns="45719" rIns="91439" bIns="45719">
            <a:noAutofit/>
          </a:bodyPr>
          <a:lstStyle/>
          <a:p>
            <a:endParaRPr/>
          </a:p>
        </p:txBody>
      </p:sp>
      <p:sp>
        <p:nvSpPr>
          <p:cNvPr id="85" name="532241774_2880x1920.jpg"/>
          <p:cNvSpPr>
            <a:spLocks noGrp="1"/>
          </p:cNvSpPr>
          <p:nvPr>
            <p:ph type="pic" idx="23"/>
          </p:nvPr>
        </p:nvSpPr>
        <p:spPr>
          <a:xfrm>
            <a:off x="-528321" y="1822026"/>
            <a:ext cx="9174481" cy="6116322"/>
          </a:xfrm>
          <a:prstGeom prst="rect">
            <a:avLst/>
          </a:prstGeom>
        </p:spPr>
        <p:txBody>
          <a:bodyPr lIns="91439" tIns="45719" rIns="91439" bIns="45719">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48266" y="2445173"/>
            <a:ext cx="11108268" cy="247904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nchor="b">
            <a:normAutofit/>
          </a:bodyPr>
          <a:lstStyle/>
          <a:p>
            <a:r>
              <a:t>Title Text</a:t>
            </a:r>
          </a:p>
        </p:txBody>
      </p:sp>
      <p:sp>
        <p:nvSpPr>
          <p:cNvPr id="3" name="Body Level One…"/>
          <p:cNvSpPr txBox="1">
            <a:spLocks noGrp="1"/>
          </p:cNvSpPr>
          <p:nvPr>
            <p:ph type="body" idx="1"/>
          </p:nvPr>
        </p:nvSpPr>
        <p:spPr>
          <a:xfrm>
            <a:off x="948266" y="4991946"/>
            <a:ext cx="11108268" cy="846668"/>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52590" y="8195733"/>
            <a:ext cx="292846" cy="276894"/>
          </a:xfrm>
          <a:prstGeom prst="rect">
            <a:avLst/>
          </a:prstGeom>
          <a:ln w="3175">
            <a:miter lim="400000"/>
          </a:ln>
        </p:spPr>
        <p:txBody>
          <a:bodyPr wrap="none" lIns="27093" tIns="27093" rIns="27093" bIns="27093">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457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914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1371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18288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22860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2743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3200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3657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C0D8B9F-8B98-6A47-9845-43B7962F09A1}"/>
              </a:ext>
            </a:extLst>
          </p:cNvPr>
          <p:cNvGrpSpPr/>
          <p:nvPr/>
        </p:nvGrpSpPr>
        <p:grpSpPr>
          <a:xfrm>
            <a:off x="995571" y="1811070"/>
            <a:ext cx="10680047" cy="6091273"/>
            <a:chOff x="995571" y="1811070"/>
            <a:chExt cx="10680047" cy="6091273"/>
          </a:xfrm>
        </p:grpSpPr>
        <p:grpSp>
          <p:nvGrpSpPr>
            <p:cNvPr id="266" name="Group"/>
            <p:cNvGrpSpPr/>
            <p:nvPr/>
          </p:nvGrpSpPr>
          <p:grpSpPr>
            <a:xfrm rot="2700000">
              <a:off x="1670032" y="2033848"/>
              <a:ext cx="4579696" cy="5928618"/>
              <a:chOff x="0" y="0"/>
              <a:chExt cx="4579695" cy="5928616"/>
            </a:xfrm>
          </p:grpSpPr>
          <p:sp>
            <p:nvSpPr>
              <p:cNvPr id="213" name="Circle"/>
              <p:cNvSpPr/>
              <p:nvPr/>
            </p:nvSpPr>
            <p:spPr>
              <a:xfrm>
                <a:off x="0" y="1346608"/>
                <a:ext cx="3217702" cy="3217702"/>
              </a:xfrm>
              <a:prstGeom prst="ellipse">
                <a:avLst/>
              </a:prstGeom>
              <a:noFill/>
              <a:ln w="12700" cap="flat">
                <a:solidFill>
                  <a:schemeClr val="tx2"/>
                </a:solidFill>
                <a:custDash>
                  <a:ds d="200000" sp="200000"/>
                </a:custDash>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214" name="Circle"/>
              <p:cNvSpPr/>
              <p:nvPr/>
            </p:nvSpPr>
            <p:spPr>
              <a:xfrm>
                <a:off x="524519" y="1880198"/>
                <a:ext cx="2168663" cy="2168663"/>
              </a:xfrm>
              <a:prstGeom prst="ellipse">
                <a:avLst/>
              </a:prstGeom>
              <a:solidFill>
                <a:schemeClr val="bg1"/>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nvGrpSpPr>
              <p:cNvPr id="217" name="Group"/>
              <p:cNvGrpSpPr/>
              <p:nvPr/>
            </p:nvGrpSpPr>
            <p:grpSpPr>
              <a:xfrm>
                <a:off x="1393728" y="1683973"/>
                <a:ext cx="430246" cy="430246"/>
                <a:chOff x="0" y="0"/>
                <a:chExt cx="430245" cy="430244"/>
              </a:xfrm>
            </p:grpSpPr>
            <p:sp>
              <p:nvSpPr>
                <p:cNvPr id="215" name="Circle"/>
                <p:cNvSpPr/>
                <p:nvPr/>
              </p:nvSpPr>
              <p:spPr>
                <a:xfrm>
                  <a:off x="0" y="0"/>
                  <a:ext cx="430245" cy="430244"/>
                </a:xfrm>
                <a:prstGeom prst="ellipse">
                  <a:avLst/>
                </a:prstGeom>
                <a:solidFill>
                  <a:schemeClr val="accent1"/>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216" name="1"/>
                <p:cNvSpPr txBox="1"/>
                <p:nvPr/>
              </p:nvSpPr>
              <p:spPr>
                <a:xfrm rot="18900000">
                  <a:off x="69865" y="91865"/>
                  <a:ext cx="274552" cy="239380"/>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200" b="0">
                      <a:solidFill>
                        <a:srgbClr val="FFFFFF"/>
                      </a:solidFill>
                      <a:latin typeface="DM Sans Medium"/>
                      <a:ea typeface="DM Sans Medium"/>
                      <a:cs typeface="DM Sans Medium"/>
                      <a:sym typeface="DM Sans Medium"/>
                    </a:defRPr>
                  </a:lvl1pPr>
                </a:lstStyle>
                <a:p>
                  <a:r>
                    <a:rPr dirty="0">
                      <a:solidFill>
                        <a:schemeClr val="bg2"/>
                      </a:solidFill>
                    </a:rPr>
                    <a:t>1</a:t>
                  </a:r>
                </a:p>
              </p:txBody>
            </p:sp>
          </p:grpSp>
          <p:grpSp>
            <p:nvGrpSpPr>
              <p:cNvPr id="220" name="Group"/>
              <p:cNvGrpSpPr/>
              <p:nvPr/>
            </p:nvGrpSpPr>
            <p:grpSpPr>
              <a:xfrm>
                <a:off x="1393728" y="3814841"/>
                <a:ext cx="430246" cy="430246"/>
                <a:chOff x="0" y="0"/>
                <a:chExt cx="430245" cy="430244"/>
              </a:xfrm>
            </p:grpSpPr>
            <p:sp>
              <p:nvSpPr>
                <p:cNvPr id="218" name="Circle"/>
                <p:cNvSpPr/>
                <p:nvPr/>
              </p:nvSpPr>
              <p:spPr>
                <a:xfrm>
                  <a:off x="0" y="0"/>
                  <a:ext cx="430245" cy="430244"/>
                </a:xfrm>
                <a:prstGeom prst="ellipse">
                  <a:avLst/>
                </a:prstGeom>
                <a:solidFill>
                  <a:schemeClr val="accent5"/>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219" name="5"/>
                <p:cNvSpPr txBox="1"/>
                <p:nvPr/>
              </p:nvSpPr>
              <p:spPr>
                <a:xfrm rot="18900000">
                  <a:off x="78846" y="82885"/>
                  <a:ext cx="274552" cy="239380"/>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200" b="0">
                      <a:solidFill>
                        <a:srgbClr val="FFFFFF"/>
                      </a:solidFill>
                      <a:latin typeface="DM Sans Medium"/>
                      <a:ea typeface="DM Sans Medium"/>
                      <a:cs typeface="DM Sans Medium"/>
                      <a:sym typeface="DM Sans Medium"/>
                    </a:defRPr>
                  </a:lvl1pPr>
                </a:lstStyle>
                <a:p>
                  <a:r>
                    <a:rPr>
                      <a:solidFill>
                        <a:schemeClr val="bg2"/>
                      </a:solidFill>
                    </a:rPr>
                    <a:t>5</a:t>
                  </a:r>
                </a:p>
              </p:txBody>
            </p:sp>
          </p:grpSp>
          <p:grpSp>
            <p:nvGrpSpPr>
              <p:cNvPr id="223" name="Group"/>
              <p:cNvGrpSpPr/>
              <p:nvPr/>
            </p:nvGrpSpPr>
            <p:grpSpPr>
              <a:xfrm>
                <a:off x="2157977" y="1990239"/>
                <a:ext cx="430246" cy="430246"/>
                <a:chOff x="0" y="0"/>
                <a:chExt cx="430245" cy="430244"/>
              </a:xfrm>
            </p:grpSpPr>
            <p:sp>
              <p:nvSpPr>
                <p:cNvPr id="221" name="Circle"/>
                <p:cNvSpPr/>
                <p:nvPr/>
              </p:nvSpPr>
              <p:spPr>
                <a:xfrm>
                  <a:off x="0" y="0"/>
                  <a:ext cx="430245" cy="430244"/>
                </a:xfrm>
                <a:prstGeom prst="ellipse">
                  <a:avLst/>
                </a:prstGeom>
                <a:solidFill>
                  <a:schemeClr val="accent2"/>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222" name="2"/>
                <p:cNvSpPr txBox="1"/>
                <p:nvPr/>
              </p:nvSpPr>
              <p:spPr>
                <a:xfrm rot="18900000">
                  <a:off x="78846" y="82885"/>
                  <a:ext cx="274552" cy="239380"/>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200" b="0">
                      <a:solidFill>
                        <a:srgbClr val="FFFFFF"/>
                      </a:solidFill>
                      <a:latin typeface="DM Sans Medium"/>
                      <a:ea typeface="DM Sans Medium"/>
                      <a:cs typeface="DM Sans Medium"/>
                      <a:sym typeface="DM Sans Medium"/>
                    </a:defRPr>
                  </a:lvl1pPr>
                </a:lstStyle>
                <a:p>
                  <a:r>
                    <a:rPr>
                      <a:solidFill>
                        <a:schemeClr val="bg2"/>
                      </a:solidFill>
                    </a:rPr>
                    <a:t>2</a:t>
                  </a:r>
                </a:p>
              </p:txBody>
            </p:sp>
          </p:grpSp>
          <p:grpSp>
            <p:nvGrpSpPr>
              <p:cNvPr id="226" name="Group"/>
              <p:cNvGrpSpPr/>
              <p:nvPr/>
            </p:nvGrpSpPr>
            <p:grpSpPr>
              <a:xfrm>
                <a:off x="2157977" y="3510828"/>
                <a:ext cx="430246" cy="430246"/>
                <a:chOff x="0" y="0"/>
                <a:chExt cx="430245" cy="430244"/>
              </a:xfrm>
            </p:grpSpPr>
            <p:sp>
              <p:nvSpPr>
                <p:cNvPr id="224" name="Circle"/>
                <p:cNvSpPr/>
                <p:nvPr/>
              </p:nvSpPr>
              <p:spPr>
                <a:xfrm>
                  <a:off x="0" y="0"/>
                  <a:ext cx="430245" cy="430244"/>
                </a:xfrm>
                <a:prstGeom prst="ellipse">
                  <a:avLst/>
                </a:prstGeom>
                <a:solidFill>
                  <a:schemeClr val="accent4"/>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225" name="4"/>
                <p:cNvSpPr txBox="1"/>
                <p:nvPr/>
              </p:nvSpPr>
              <p:spPr>
                <a:xfrm rot="18900000">
                  <a:off x="69865" y="91865"/>
                  <a:ext cx="274552" cy="239380"/>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200" b="0">
                      <a:solidFill>
                        <a:srgbClr val="FFFFFF"/>
                      </a:solidFill>
                      <a:latin typeface="DM Sans Medium"/>
                      <a:ea typeface="DM Sans Medium"/>
                      <a:cs typeface="DM Sans Medium"/>
                      <a:sym typeface="DM Sans Medium"/>
                    </a:defRPr>
                  </a:lvl1pPr>
                </a:lstStyle>
                <a:p>
                  <a:r>
                    <a:rPr>
                      <a:solidFill>
                        <a:schemeClr val="bg2"/>
                      </a:solidFill>
                    </a:rPr>
                    <a:t>4</a:t>
                  </a:r>
                </a:p>
              </p:txBody>
            </p:sp>
          </p:grpSp>
          <p:grpSp>
            <p:nvGrpSpPr>
              <p:cNvPr id="229" name="Group"/>
              <p:cNvGrpSpPr/>
              <p:nvPr/>
            </p:nvGrpSpPr>
            <p:grpSpPr>
              <a:xfrm>
                <a:off x="2473784" y="2750534"/>
                <a:ext cx="430246" cy="430246"/>
                <a:chOff x="0" y="0"/>
                <a:chExt cx="430245" cy="430244"/>
              </a:xfrm>
            </p:grpSpPr>
            <p:sp>
              <p:nvSpPr>
                <p:cNvPr id="227" name="Circle"/>
                <p:cNvSpPr/>
                <p:nvPr/>
              </p:nvSpPr>
              <p:spPr>
                <a:xfrm>
                  <a:off x="0" y="0"/>
                  <a:ext cx="430245" cy="430244"/>
                </a:xfrm>
                <a:prstGeom prst="ellipse">
                  <a:avLst/>
                </a:prstGeom>
                <a:solidFill>
                  <a:schemeClr val="accent3"/>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228" name="3"/>
                <p:cNvSpPr txBox="1"/>
                <p:nvPr/>
              </p:nvSpPr>
              <p:spPr>
                <a:xfrm rot="18900000">
                  <a:off x="78846" y="82885"/>
                  <a:ext cx="274552" cy="239380"/>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200" b="0">
                      <a:solidFill>
                        <a:srgbClr val="FFFFFF"/>
                      </a:solidFill>
                      <a:latin typeface="DM Sans Medium"/>
                      <a:ea typeface="DM Sans Medium"/>
                      <a:cs typeface="DM Sans Medium"/>
                      <a:sym typeface="DM Sans Medium"/>
                    </a:defRPr>
                  </a:lvl1pPr>
                </a:lstStyle>
                <a:p>
                  <a:r>
                    <a:rPr>
                      <a:solidFill>
                        <a:schemeClr val="bg2"/>
                      </a:solidFill>
                    </a:rPr>
                    <a:t>3</a:t>
                  </a:r>
                </a:p>
              </p:txBody>
            </p:sp>
          </p:grpSp>
          <p:grpSp>
            <p:nvGrpSpPr>
              <p:cNvPr id="236" name="Group"/>
              <p:cNvGrpSpPr/>
              <p:nvPr/>
            </p:nvGrpSpPr>
            <p:grpSpPr>
              <a:xfrm>
                <a:off x="938365" y="0"/>
                <a:ext cx="1340983" cy="1498179"/>
                <a:chOff x="5" y="0"/>
                <a:chExt cx="1340981" cy="1498178"/>
              </a:xfrm>
            </p:grpSpPr>
            <p:grpSp>
              <p:nvGrpSpPr>
                <p:cNvPr id="234" name="Group"/>
                <p:cNvGrpSpPr/>
                <p:nvPr/>
              </p:nvGrpSpPr>
              <p:grpSpPr>
                <a:xfrm>
                  <a:off x="5" y="0"/>
                  <a:ext cx="1340981" cy="1498178"/>
                  <a:chOff x="5" y="0"/>
                  <a:chExt cx="1340980" cy="1498177"/>
                </a:xfrm>
              </p:grpSpPr>
              <p:sp>
                <p:nvSpPr>
                  <p:cNvPr id="230" name="Circle"/>
                  <p:cNvSpPr/>
                  <p:nvPr/>
                </p:nvSpPr>
                <p:spPr>
                  <a:xfrm>
                    <a:off x="169228" y="175499"/>
                    <a:ext cx="1004756" cy="1004756"/>
                  </a:xfrm>
                  <a:prstGeom prst="ellipse">
                    <a:avLst/>
                  </a:prstGeom>
                  <a:solidFill>
                    <a:schemeClr val="accent1"/>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231" name="Shape"/>
                  <p:cNvSpPr/>
                  <p:nvPr/>
                </p:nvSpPr>
                <p:spPr>
                  <a:xfrm>
                    <a:off x="4085" y="-1"/>
                    <a:ext cx="1336754" cy="622801"/>
                  </a:xfrm>
                  <a:custGeom>
                    <a:avLst/>
                    <a:gdLst/>
                    <a:ahLst/>
                    <a:cxnLst>
                      <a:cxn ang="0">
                        <a:pos x="wd2" y="hd2"/>
                      </a:cxn>
                      <a:cxn ang="5400000">
                        <a:pos x="wd2" y="hd2"/>
                      </a:cxn>
                      <a:cxn ang="10800000">
                        <a:pos x="wd2" y="hd2"/>
                      </a:cxn>
                      <a:cxn ang="16200000">
                        <a:pos x="wd2" y="hd2"/>
                      </a:cxn>
                    </a:cxnLst>
                    <a:rect l="0" t="0" r="r" b="b"/>
                    <a:pathLst>
                      <a:path w="21556" h="21375" extrusionOk="0">
                        <a:moveTo>
                          <a:pt x="0" y="19702"/>
                        </a:moveTo>
                        <a:cubicBezTo>
                          <a:pt x="822" y="8292"/>
                          <a:pt x="5457" y="-101"/>
                          <a:pt x="10881" y="1"/>
                        </a:cubicBezTo>
                        <a:cubicBezTo>
                          <a:pt x="16228" y="101"/>
                          <a:pt x="20750" y="8450"/>
                          <a:pt x="21552" y="19703"/>
                        </a:cubicBezTo>
                        <a:cubicBezTo>
                          <a:pt x="21594" y="20532"/>
                          <a:pt x="21312" y="21277"/>
                          <a:pt x="20923" y="21366"/>
                        </a:cubicBezTo>
                        <a:cubicBezTo>
                          <a:pt x="20510" y="21460"/>
                          <a:pt x="20147" y="20790"/>
                          <a:pt x="20132" y="19908"/>
                        </a:cubicBezTo>
                        <a:cubicBezTo>
                          <a:pt x="19368" y="10363"/>
                          <a:pt x="15526" y="3320"/>
                          <a:pt x="10978" y="3128"/>
                        </a:cubicBezTo>
                        <a:cubicBezTo>
                          <a:pt x="6313" y="2931"/>
                          <a:pt x="2270" y="9966"/>
                          <a:pt x="1435" y="19736"/>
                        </a:cubicBezTo>
                        <a:cubicBezTo>
                          <a:pt x="1386" y="20845"/>
                          <a:pt x="826" y="21499"/>
                          <a:pt x="360" y="20991"/>
                        </a:cubicBezTo>
                        <a:cubicBezTo>
                          <a:pt x="134" y="20744"/>
                          <a:pt x="-6" y="20243"/>
                          <a:pt x="0" y="19702"/>
                        </a:cubicBezTo>
                        <a:close/>
                      </a:path>
                    </a:pathLst>
                  </a:custGeom>
                  <a:solidFill>
                    <a:schemeClr val="accent1"/>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232" name="Shape"/>
                  <p:cNvSpPr/>
                  <p:nvPr/>
                </p:nvSpPr>
                <p:spPr>
                  <a:xfrm>
                    <a:off x="5" y="680605"/>
                    <a:ext cx="1340981" cy="817573"/>
                  </a:xfrm>
                  <a:custGeom>
                    <a:avLst/>
                    <a:gdLst/>
                    <a:ahLst/>
                    <a:cxnLst>
                      <a:cxn ang="0">
                        <a:pos x="wd2" y="hd2"/>
                      </a:cxn>
                      <a:cxn ang="5400000">
                        <a:pos x="wd2" y="hd2"/>
                      </a:cxn>
                      <a:cxn ang="10800000">
                        <a:pos x="wd2" y="hd2"/>
                      </a:cxn>
                      <a:cxn ang="16200000">
                        <a:pos x="wd2" y="hd2"/>
                      </a:cxn>
                    </a:cxnLst>
                    <a:rect l="0" t="0" r="r" b="b"/>
                    <a:pathLst>
                      <a:path w="21443" h="21513" extrusionOk="0">
                        <a:moveTo>
                          <a:pt x="1175" y="4"/>
                        </a:moveTo>
                        <a:lnTo>
                          <a:pt x="20378" y="3"/>
                        </a:lnTo>
                        <a:cubicBezTo>
                          <a:pt x="20831" y="46"/>
                          <a:pt x="21225" y="530"/>
                          <a:pt x="21378" y="1233"/>
                        </a:cubicBezTo>
                        <a:cubicBezTo>
                          <a:pt x="21520" y="1885"/>
                          <a:pt x="21428" y="2614"/>
                          <a:pt x="21140" y="3120"/>
                        </a:cubicBezTo>
                        <a:lnTo>
                          <a:pt x="11667" y="20807"/>
                        </a:lnTo>
                        <a:cubicBezTo>
                          <a:pt x="11455" y="21215"/>
                          <a:pt x="11153" y="21467"/>
                          <a:pt x="10828" y="21507"/>
                        </a:cubicBezTo>
                        <a:cubicBezTo>
                          <a:pt x="10436" y="21556"/>
                          <a:pt x="10054" y="21296"/>
                          <a:pt x="9797" y="20807"/>
                        </a:cubicBezTo>
                        <a:lnTo>
                          <a:pt x="297" y="3050"/>
                        </a:lnTo>
                        <a:cubicBezTo>
                          <a:pt x="5" y="2538"/>
                          <a:pt x="-80" y="1792"/>
                          <a:pt x="80" y="1141"/>
                        </a:cubicBezTo>
                        <a:cubicBezTo>
                          <a:pt x="259" y="414"/>
                          <a:pt x="699" y="-44"/>
                          <a:pt x="1175" y="4"/>
                        </a:cubicBezTo>
                        <a:close/>
                      </a:path>
                    </a:pathLst>
                  </a:custGeom>
                  <a:solidFill>
                    <a:schemeClr val="accent1"/>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233" name="Circle"/>
                  <p:cNvSpPr/>
                  <p:nvPr/>
                </p:nvSpPr>
                <p:spPr>
                  <a:xfrm>
                    <a:off x="262820" y="269090"/>
                    <a:ext cx="817572" cy="817573"/>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sp>
              <p:nvSpPr>
                <p:cNvPr id="235" name="N"/>
                <p:cNvSpPr txBox="1"/>
                <p:nvPr/>
              </p:nvSpPr>
              <p:spPr>
                <a:xfrm rot="18900000">
                  <a:off x="411390" y="420598"/>
                  <a:ext cx="514603" cy="485601"/>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defRPr sz="2800" b="0">
                      <a:solidFill>
                        <a:srgbClr val="1C1D21"/>
                      </a:solidFill>
                      <a:latin typeface="+mn-lt"/>
                      <a:ea typeface="+mn-ea"/>
                      <a:cs typeface="+mn-cs"/>
                      <a:sym typeface="DM Sans Bold"/>
                    </a:defRPr>
                  </a:lvl1pPr>
                </a:lstStyle>
                <a:p>
                  <a:r>
                    <a:rPr dirty="0">
                      <a:solidFill>
                        <a:schemeClr val="tx1"/>
                      </a:solidFill>
                    </a:rPr>
                    <a:t>N</a:t>
                  </a:r>
                </a:p>
              </p:txBody>
            </p:sp>
          </p:grpSp>
          <p:sp>
            <p:nvSpPr>
              <p:cNvPr id="237" name="NOISE…"/>
              <p:cNvSpPr txBox="1"/>
              <p:nvPr/>
            </p:nvSpPr>
            <p:spPr>
              <a:xfrm rot="18900000">
                <a:off x="1011878" y="2639921"/>
                <a:ext cx="1209511" cy="663787"/>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p>
                <a:pPr defTabSz="325120">
                  <a:defRPr sz="1800" b="0">
                    <a:solidFill>
                      <a:srgbClr val="1D1C21"/>
                    </a:solidFill>
                    <a:latin typeface="+mn-lt"/>
                    <a:ea typeface="+mn-ea"/>
                    <a:cs typeface="+mn-cs"/>
                    <a:sym typeface="DM Sans Bold"/>
                  </a:defRPr>
                </a:pPr>
                <a:r>
                  <a:t>NOISE</a:t>
                </a:r>
              </a:p>
              <a:p>
                <a:pPr defTabSz="325120">
                  <a:defRPr sz="1800" b="0">
                    <a:solidFill>
                      <a:srgbClr val="1D1C21"/>
                    </a:solidFill>
                    <a:latin typeface="DM Sans Medium"/>
                    <a:ea typeface="DM Sans Medium"/>
                    <a:cs typeface="DM Sans Medium"/>
                    <a:sym typeface="DM Sans Medium"/>
                  </a:defRPr>
                </a:pPr>
                <a:r>
                  <a:t>Analysis</a:t>
                </a:r>
              </a:p>
            </p:txBody>
          </p:sp>
          <p:grpSp>
            <p:nvGrpSpPr>
              <p:cNvPr id="244" name="Group"/>
              <p:cNvGrpSpPr/>
              <p:nvPr/>
            </p:nvGrpSpPr>
            <p:grpSpPr>
              <a:xfrm rot="2700000">
                <a:off x="2504081" y="659297"/>
                <a:ext cx="1340983" cy="1498180"/>
                <a:chOff x="5" y="0"/>
                <a:chExt cx="1340981" cy="1498178"/>
              </a:xfrm>
            </p:grpSpPr>
            <p:grpSp>
              <p:nvGrpSpPr>
                <p:cNvPr id="242" name="Group"/>
                <p:cNvGrpSpPr/>
                <p:nvPr/>
              </p:nvGrpSpPr>
              <p:grpSpPr>
                <a:xfrm>
                  <a:off x="5" y="0"/>
                  <a:ext cx="1340981" cy="1498178"/>
                  <a:chOff x="5" y="0"/>
                  <a:chExt cx="1340980" cy="1498177"/>
                </a:xfrm>
              </p:grpSpPr>
              <p:sp>
                <p:nvSpPr>
                  <p:cNvPr id="238" name="Circle"/>
                  <p:cNvSpPr/>
                  <p:nvPr/>
                </p:nvSpPr>
                <p:spPr>
                  <a:xfrm>
                    <a:off x="169228" y="175499"/>
                    <a:ext cx="1004756" cy="1004756"/>
                  </a:xfrm>
                  <a:prstGeom prst="ellipse">
                    <a:avLst/>
                  </a:prstGeom>
                  <a:solidFill>
                    <a:schemeClr val="accent2"/>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239" name="Shape"/>
                  <p:cNvSpPr/>
                  <p:nvPr/>
                </p:nvSpPr>
                <p:spPr>
                  <a:xfrm>
                    <a:off x="4085" y="-1"/>
                    <a:ext cx="1336754" cy="622801"/>
                  </a:xfrm>
                  <a:custGeom>
                    <a:avLst/>
                    <a:gdLst/>
                    <a:ahLst/>
                    <a:cxnLst>
                      <a:cxn ang="0">
                        <a:pos x="wd2" y="hd2"/>
                      </a:cxn>
                      <a:cxn ang="5400000">
                        <a:pos x="wd2" y="hd2"/>
                      </a:cxn>
                      <a:cxn ang="10800000">
                        <a:pos x="wd2" y="hd2"/>
                      </a:cxn>
                      <a:cxn ang="16200000">
                        <a:pos x="wd2" y="hd2"/>
                      </a:cxn>
                    </a:cxnLst>
                    <a:rect l="0" t="0" r="r" b="b"/>
                    <a:pathLst>
                      <a:path w="21556" h="21375" extrusionOk="0">
                        <a:moveTo>
                          <a:pt x="0" y="19702"/>
                        </a:moveTo>
                        <a:cubicBezTo>
                          <a:pt x="822" y="8292"/>
                          <a:pt x="5457" y="-101"/>
                          <a:pt x="10881" y="1"/>
                        </a:cubicBezTo>
                        <a:cubicBezTo>
                          <a:pt x="16228" y="101"/>
                          <a:pt x="20750" y="8450"/>
                          <a:pt x="21552" y="19703"/>
                        </a:cubicBezTo>
                        <a:cubicBezTo>
                          <a:pt x="21594" y="20532"/>
                          <a:pt x="21312" y="21277"/>
                          <a:pt x="20923" y="21366"/>
                        </a:cubicBezTo>
                        <a:cubicBezTo>
                          <a:pt x="20510" y="21460"/>
                          <a:pt x="20147" y="20790"/>
                          <a:pt x="20132" y="19908"/>
                        </a:cubicBezTo>
                        <a:cubicBezTo>
                          <a:pt x="19368" y="10363"/>
                          <a:pt x="15526" y="3320"/>
                          <a:pt x="10978" y="3128"/>
                        </a:cubicBezTo>
                        <a:cubicBezTo>
                          <a:pt x="6313" y="2931"/>
                          <a:pt x="2270" y="9966"/>
                          <a:pt x="1435" y="19736"/>
                        </a:cubicBezTo>
                        <a:cubicBezTo>
                          <a:pt x="1386" y="20845"/>
                          <a:pt x="826" y="21499"/>
                          <a:pt x="360" y="20991"/>
                        </a:cubicBezTo>
                        <a:cubicBezTo>
                          <a:pt x="134" y="20744"/>
                          <a:pt x="-6" y="20243"/>
                          <a:pt x="0" y="19702"/>
                        </a:cubicBezTo>
                        <a:close/>
                      </a:path>
                    </a:pathLst>
                  </a:custGeom>
                  <a:solidFill>
                    <a:schemeClr val="accent2"/>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240" name="Shape"/>
                  <p:cNvSpPr/>
                  <p:nvPr/>
                </p:nvSpPr>
                <p:spPr>
                  <a:xfrm>
                    <a:off x="5" y="680605"/>
                    <a:ext cx="1340981" cy="817573"/>
                  </a:xfrm>
                  <a:custGeom>
                    <a:avLst/>
                    <a:gdLst/>
                    <a:ahLst/>
                    <a:cxnLst>
                      <a:cxn ang="0">
                        <a:pos x="wd2" y="hd2"/>
                      </a:cxn>
                      <a:cxn ang="5400000">
                        <a:pos x="wd2" y="hd2"/>
                      </a:cxn>
                      <a:cxn ang="10800000">
                        <a:pos x="wd2" y="hd2"/>
                      </a:cxn>
                      <a:cxn ang="16200000">
                        <a:pos x="wd2" y="hd2"/>
                      </a:cxn>
                    </a:cxnLst>
                    <a:rect l="0" t="0" r="r" b="b"/>
                    <a:pathLst>
                      <a:path w="21443" h="21513" extrusionOk="0">
                        <a:moveTo>
                          <a:pt x="1175" y="4"/>
                        </a:moveTo>
                        <a:lnTo>
                          <a:pt x="20378" y="3"/>
                        </a:lnTo>
                        <a:cubicBezTo>
                          <a:pt x="20831" y="46"/>
                          <a:pt x="21225" y="530"/>
                          <a:pt x="21378" y="1233"/>
                        </a:cubicBezTo>
                        <a:cubicBezTo>
                          <a:pt x="21520" y="1885"/>
                          <a:pt x="21428" y="2614"/>
                          <a:pt x="21140" y="3120"/>
                        </a:cubicBezTo>
                        <a:lnTo>
                          <a:pt x="11667" y="20807"/>
                        </a:lnTo>
                        <a:cubicBezTo>
                          <a:pt x="11455" y="21215"/>
                          <a:pt x="11153" y="21467"/>
                          <a:pt x="10828" y="21507"/>
                        </a:cubicBezTo>
                        <a:cubicBezTo>
                          <a:pt x="10436" y="21556"/>
                          <a:pt x="10054" y="21296"/>
                          <a:pt x="9797" y="20807"/>
                        </a:cubicBezTo>
                        <a:lnTo>
                          <a:pt x="297" y="3050"/>
                        </a:lnTo>
                        <a:cubicBezTo>
                          <a:pt x="5" y="2538"/>
                          <a:pt x="-80" y="1792"/>
                          <a:pt x="80" y="1141"/>
                        </a:cubicBezTo>
                        <a:cubicBezTo>
                          <a:pt x="259" y="414"/>
                          <a:pt x="699" y="-44"/>
                          <a:pt x="1175" y="4"/>
                        </a:cubicBezTo>
                        <a:close/>
                      </a:path>
                    </a:pathLst>
                  </a:custGeom>
                  <a:solidFill>
                    <a:schemeClr val="accent2"/>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241" name="Circle"/>
                  <p:cNvSpPr/>
                  <p:nvPr/>
                </p:nvSpPr>
                <p:spPr>
                  <a:xfrm>
                    <a:off x="262820" y="269090"/>
                    <a:ext cx="817572" cy="817573"/>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sp>
              <p:nvSpPr>
                <p:cNvPr id="243" name="O"/>
                <p:cNvSpPr txBox="1"/>
                <p:nvPr/>
              </p:nvSpPr>
              <p:spPr>
                <a:xfrm rot="16200000">
                  <a:off x="409528" y="421527"/>
                  <a:ext cx="514603" cy="485601"/>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defRPr sz="2800" b="0">
                      <a:solidFill>
                        <a:srgbClr val="1C1D21"/>
                      </a:solidFill>
                      <a:latin typeface="+mn-lt"/>
                      <a:ea typeface="+mn-ea"/>
                      <a:cs typeface="+mn-cs"/>
                      <a:sym typeface="DM Sans Bold"/>
                    </a:defRPr>
                  </a:lvl1pPr>
                </a:lstStyle>
                <a:p>
                  <a:r>
                    <a:rPr>
                      <a:solidFill>
                        <a:schemeClr val="tx1"/>
                      </a:solidFill>
                    </a:rPr>
                    <a:t>O</a:t>
                  </a:r>
                </a:p>
              </p:txBody>
            </p:sp>
          </p:grpSp>
          <p:grpSp>
            <p:nvGrpSpPr>
              <p:cNvPr id="251" name="Group"/>
              <p:cNvGrpSpPr/>
              <p:nvPr/>
            </p:nvGrpSpPr>
            <p:grpSpPr>
              <a:xfrm rot="5400000">
                <a:off x="3160113" y="2206375"/>
                <a:ext cx="1340983" cy="1498180"/>
                <a:chOff x="5" y="0"/>
                <a:chExt cx="1340981" cy="1498178"/>
              </a:xfrm>
            </p:grpSpPr>
            <p:grpSp>
              <p:nvGrpSpPr>
                <p:cNvPr id="249" name="Group"/>
                <p:cNvGrpSpPr/>
                <p:nvPr/>
              </p:nvGrpSpPr>
              <p:grpSpPr>
                <a:xfrm>
                  <a:off x="5" y="0"/>
                  <a:ext cx="1340981" cy="1498178"/>
                  <a:chOff x="5" y="0"/>
                  <a:chExt cx="1340980" cy="1498177"/>
                </a:xfrm>
              </p:grpSpPr>
              <p:sp>
                <p:nvSpPr>
                  <p:cNvPr id="245" name="Circle"/>
                  <p:cNvSpPr/>
                  <p:nvPr/>
                </p:nvSpPr>
                <p:spPr>
                  <a:xfrm>
                    <a:off x="169228" y="175499"/>
                    <a:ext cx="1004756" cy="1004756"/>
                  </a:xfrm>
                  <a:prstGeom prst="ellipse">
                    <a:avLst/>
                  </a:prstGeom>
                  <a:solidFill>
                    <a:schemeClr val="accent3"/>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246" name="Shape"/>
                  <p:cNvSpPr/>
                  <p:nvPr/>
                </p:nvSpPr>
                <p:spPr>
                  <a:xfrm>
                    <a:off x="4085" y="-1"/>
                    <a:ext cx="1336754" cy="622801"/>
                  </a:xfrm>
                  <a:custGeom>
                    <a:avLst/>
                    <a:gdLst/>
                    <a:ahLst/>
                    <a:cxnLst>
                      <a:cxn ang="0">
                        <a:pos x="wd2" y="hd2"/>
                      </a:cxn>
                      <a:cxn ang="5400000">
                        <a:pos x="wd2" y="hd2"/>
                      </a:cxn>
                      <a:cxn ang="10800000">
                        <a:pos x="wd2" y="hd2"/>
                      </a:cxn>
                      <a:cxn ang="16200000">
                        <a:pos x="wd2" y="hd2"/>
                      </a:cxn>
                    </a:cxnLst>
                    <a:rect l="0" t="0" r="r" b="b"/>
                    <a:pathLst>
                      <a:path w="21556" h="21375" extrusionOk="0">
                        <a:moveTo>
                          <a:pt x="0" y="19702"/>
                        </a:moveTo>
                        <a:cubicBezTo>
                          <a:pt x="822" y="8292"/>
                          <a:pt x="5457" y="-101"/>
                          <a:pt x="10881" y="1"/>
                        </a:cubicBezTo>
                        <a:cubicBezTo>
                          <a:pt x="16228" y="101"/>
                          <a:pt x="20750" y="8450"/>
                          <a:pt x="21552" y="19703"/>
                        </a:cubicBezTo>
                        <a:cubicBezTo>
                          <a:pt x="21594" y="20532"/>
                          <a:pt x="21312" y="21277"/>
                          <a:pt x="20923" y="21366"/>
                        </a:cubicBezTo>
                        <a:cubicBezTo>
                          <a:pt x="20510" y="21460"/>
                          <a:pt x="20147" y="20790"/>
                          <a:pt x="20132" y="19908"/>
                        </a:cubicBezTo>
                        <a:cubicBezTo>
                          <a:pt x="19368" y="10363"/>
                          <a:pt x="15526" y="3320"/>
                          <a:pt x="10978" y="3128"/>
                        </a:cubicBezTo>
                        <a:cubicBezTo>
                          <a:pt x="6313" y="2931"/>
                          <a:pt x="2270" y="9966"/>
                          <a:pt x="1435" y="19736"/>
                        </a:cubicBezTo>
                        <a:cubicBezTo>
                          <a:pt x="1386" y="20845"/>
                          <a:pt x="826" y="21499"/>
                          <a:pt x="360" y="20991"/>
                        </a:cubicBezTo>
                        <a:cubicBezTo>
                          <a:pt x="134" y="20744"/>
                          <a:pt x="-6" y="20243"/>
                          <a:pt x="0" y="19702"/>
                        </a:cubicBezTo>
                        <a:close/>
                      </a:path>
                    </a:pathLst>
                  </a:custGeom>
                  <a:solidFill>
                    <a:schemeClr val="accent3"/>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247" name="Shape"/>
                  <p:cNvSpPr/>
                  <p:nvPr/>
                </p:nvSpPr>
                <p:spPr>
                  <a:xfrm>
                    <a:off x="5" y="680605"/>
                    <a:ext cx="1340981" cy="817573"/>
                  </a:xfrm>
                  <a:custGeom>
                    <a:avLst/>
                    <a:gdLst/>
                    <a:ahLst/>
                    <a:cxnLst>
                      <a:cxn ang="0">
                        <a:pos x="wd2" y="hd2"/>
                      </a:cxn>
                      <a:cxn ang="5400000">
                        <a:pos x="wd2" y="hd2"/>
                      </a:cxn>
                      <a:cxn ang="10800000">
                        <a:pos x="wd2" y="hd2"/>
                      </a:cxn>
                      <a:cxn ang="16200000">
                        <a:pos x="wd2" y="hd2"/>
                      </a:cxn>
                    </a:cxnLst>
                    <a:rect l="0" t="0" r="r" b="b"/>
                    <a:pathLst>
                      <a:path w="21443" h="21513" extrusionOk="0">
                        <a:moveTo>
                          <a:pt x="1175" y="4"/>
                        </a:moveTo>
                        <a:lnTo>
                          <a:pt x="20378" y="3"/>
                        </a:lnTo>
                        <a:cubicBezTo>
                          <a:pt x="20831" y="46"/>
                          <a:pt x="21225" y="530"/>
                          <a:pt x="21378" y="1233"/>
                        </a:cubicBezTo>
                        <a:cubicBezTo>
                          <a:pt x="21520" y="1885"/>
                          <a:pt x="21428" y="2614"/>
                          <a:pt x="21140" y="3120"/>
                        </a:cubicBezTo>
                        <a:lnTo>
                          <a:pt x="11667" y="20807"/>
                        </a:lnTo>
                        <a:cubicBezTo>
                          <a:pt x="11455" y="21215"/>
                          <a:pt x="11153" y="21467"/>
                          <a:pt x="10828" y="21507"/>
                        </a:cubicBezTo>
                        <a:cubicBezTo>
                          <a:pt x="10436" y="21556"/>
                          <a:pt x="10054" y="21296"/>
                          <a:pt x="9797" y="20807"/>
                        </a:cubicBezTo>
                        <a:lnTo>
                          <a:pt x="297" y="3050"/>
                        </a:lnTo>
                        <a:cubicBezTo>
                          <a:pt x="5" y="2538"/>
                          <a:pt x="-80" y="1792"/>
                          <a:pt x="80" y="1141"/>
                        </a:cubicBezTo>
                        <a:cubicBezTo>
                          <a:pt x="259" y="414"/>
                          <a:pt x="699" y="-44"/>
                          <a:pt x="1175" y="4"/>
                        </a:cubicBezTo>
                        <a:close/>
                      </a:path>
                    </a:pathLst>
                  </a:custGeom>
                  <a:solidFill>
                    <a:schemeClr val="accent3"/>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248" name="Circle"/>
                  <p:cNvSpPr/>
                  <p:nvPr/>
                </p:nvSpPr>
                <p:spPr>
                  <a:xfrm>
                    <a:off x="262820" y="269090"/>
                    <a:ext cx="817572" cy="817573"/>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sp>
              <p:nvSpPr>
                <p:cNvPr id="250" name="I"/>
                <p:cNvSpPr txBox="1"/>
                <p:nvPr/>
              </p:nvSpPr>
              <p:spPr>
                <a:xfrm rot="13500000">
                  <a:off x="402409" y="433079"/>
                  <a:ext cx="514603" cy="485601"/>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defRPr sz="2800" b="0">
                      <a:solidFill>
                        <a:srgbClr val="1C1D21"/>
                      </a:solidFill>
                      <a:latin typeface="+mn-lt"/>
                      <a:ea typeface="+mn-ea"/>
                      <a:cs typeface="+mn-cs"/>
                      <a:sym typeface="DM Sans Bold"/>
                    </a:defRPr>
                  </a:lvl1pPr>
                </a:lstStyle>
                <a:p>
                  <a:r>
                    <a:rPr>
                      <a:solidFill>
                        <a:schemeClr val="tx1"/>
                      </a:solidFill>
                    </a:rPr>
                    <a:t>I</a:t>
                  </a:r>
                </a:p>
              </p:txBody>
            </p:sp>
          </p:grpSp>
          <p:grpSp>
            <p:nvGrpSpPr>
              <p:cNvPr id="258" name="Group"/>
              <p:cNvGrpSpPr/>
              <p:nvPr/>
            </p:nvGrpSpPr>
            <p:grpSpPr>
              <a:xfrm rot="8100000">
                <a:off x="2502704" y="3781633"/>
                <a:ext cx="1340983" cy="1498179"/>
                <a:chOff x="5" y="0"/>
                <a:chExt cx="1340981" cy="1498178"/>
              </a:xfrm>
            </p:grpSpPr>
            <p:grpSp>
              <p:nvGrpSpPr>
                <p:cNvPr id="256" name="Group"/>
                <p:cNvGrpSpPr/>
                <p:nvPr/>
              </p:nvGrpSpPr>
              <p:grpSpPr>
                <a:xfrm>
                  <a:off x="5" y="0"/>
                  <a:ext cx="1340981" cy="1498178"/>
                  <a:chOff x="5" y="0"/>
                  <a:chExt cx="1340980" cy="1498177"/>
                </a:xfrm>
              </p:grpSpPr>
              <p:sp>
                <p:nvSpPr>
                  <p:cNvPr id="252" name="Circle"/>
                  <p:cNvSpPr/>
                  <p:nvPr/>
                </p:nvSpPr>
                <p:spPr>
                  <a:xfrm>
                    <a:off x="169228" y="175499"/>
                    <a:ext cx="1004756" cy="1004756"/>
                  </a:xfrm>
                  <a:prstGeom prst="ellipse">
                    <a:avLst/>
                  </a:prstGeom>
                  <a:solidFill>
                    <a:schemeClr val="accent4"/>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253" name="Shape"/>
                  <p:cNvSpPr/>
                  <p:nvPr/>
                </p:nvSpPr>
                <p:spPr>
                  <a:xfrm>
                    <a:off x="4085" y="-1"/>
                    <a:ext cx="1336754" cy="622801"/>
                  </a:xfrm>
                  <a:custGeom>
                    <a:avLst/>
                    <a:gdLst/>
                    <a:ahLst/>
                    <a:cxnLst>
                      <a:cxn ang="0">
                        <a:pos x="wd2" y="hd2"/>
                      </a:cxn>
                      <a:cxn ang="5400000">
                        <a:pos x="wd2" y="hd2"/>
                      </a:cxn>
                      <a:cxn ang="10800000">
                        <a:pos x="wd2" y="hd2"/>
                      </a:cxn>
                      <a:cxn ang="16200000">
                        <a:pos x="wd2" y="hd2"/>
                      </a:cxn>
                    </a:cxnLst>
                    <a:rect l="0" t="0" r="r" b="b"/>
                    <a:pathLst>
                      <a:path w="21556" h="21375" extrusionOk="0">
                        <a:moveTo>
                          <a:pt x="0" y="19702"/>
                        </a:moveTo>
                        <a:cubicBezTo>
                          <a:pt x="822" y="8292"/>
                          <a:pt x="5457" y="-101"/>
                          <a:pt x="10881" y="1"/>
                        </a:cubicBezTo>
                        <a:cubicBezTo>
                          <a:pt x="16228" y="101"/>
                          <a:pt x="20750" y="8450"/>
                          <a:pt x="21552" y="19703"/>
                        </a:cubicBezTo>
                        <a:cubicBezTo>
                          <a:pt x="21594" y="20532"/>
                          <a:pt x="21312" y="21277"/>
                          <a:pt x="20923" y="21366"/>
                        </a:cubicBezTo>
                        <a:cubicBezTo>
                          <a:pt x="20510" y="21460"/>
                          <a:pt x="20147" y="20790"/>
                          <a:pt x="20132" y="19908"/>
                        </a:cubicBezTo>
                        <a:cubicBezTo>
                          <a:pt x="19368" y="10363"/>
                          <a:pt x="15526" y="3320"/>
                          <a:pt x="10978" y="3128"/>
                        </a:cubicBezTo>
                        <a:cubicBezTo>
                          <a:pt x="6313" y="2931"/>
                          <a:pt x="2270" y="9966"/>
                          <a:pt x="1435" y="19736"/>
                        </a:cubicBezTo>
                        <a:cubicBezTo>
                          <a:pt x="1386" y="20845"/>
                          <a:pt x="826" y="21499"/>
                          <a:pt x="360" y="20991"/>
                        </a:cubicBezTo>
                        <a:cubicBezTo>
                          <a:pt x="134" y="20744"/>
                          <a:pt x="-6" y="20243"/>
                          <a:pt x="0" y="19702"/>
                        </a:cubicBezTo>
                        <a:close/>
                      </a:path>
                    </a:pathLst>
                  </a:custGeom>
                  <a:solidFill>
                    <a:schemeClr val="accent4"/>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254" name="Shape"/>
                  <p:cNvSpPr/>
                  <p:nvPr/>
                </p:nvSpPr>
                <p:spPr>
                  <a:xfrm>
                    <a:off x="5" y="680605"/>
                    <a:ext cx="1340981" cy="817573"/>
                  </a:xfrm>
                  <a:custGeom>
                    <a:avLst/>
                    <a:gdLst/>
                    <a:ahLst/>
                    <a:cxnLst>
                      <a:cxn ang="0">
                        <a:pos x="wd2" y="hd2"/>
                      </a:cxn>
                      <a:cxn ang="5400000">
                        <a:pos x="wd2" y="hd2"/>
                      </a:cxn>
                      <a:cxn ang="10800000">
                        <a:pos x="wd2" y="hd2"/>
                      </a:cxn>
                      <a:cxn ang="16200000">
                        <a:pos x="wd2" y="hd2"/>
                      </a:cxn>
                    </a:cxnLst>
                    <a:rect l="0" t="0" r="r" b="b"/>
                    <a:pathLst>
                      <a:path w="21443" h="21513" extrusionOk="0">
                        <a:moveTo>
                          <a:pt x="1175" y="4"/>
                        </a:moveTo>
                        <a:lnTo>
                          <a:pt x="20378" y="3"/>
                        </a:lnTo>
                        <a:cubicBezTo>
                          <a:pt x="20831" y="46"/>
                          <a:pt x="21225" y="530"/>
                          <a:pt x="21378" y="1233"/>
                        </a:cubicBezTo>
                        <a:cubicBezTo>
                          <a:pt x="21520" y="1885"/>
                          <a:pt x="21428" y="2614"/>
                          <a:pt x="21140" y="3120"/>
                        </a:cubicBezTo>
                        <a:lnTo>
                          <a:pt x="11667" y="20807"/>
                        </a:lnTo>
                        <a:cubicBezTo>
                          <a:pt x="11455" y="21215"/>
                          <a:pt x="11153" y="21467"/>
                          <a:pt x="10828" y="21507"/>
                        </a:cubicBezTo>
                        <a:cubicBezTo>
                          <a:pt x="10436" y="21556"/>
                          <a:pt x="10054" y="21296"/>
                          <a:pt x="9797" y="20807"/>
                        </a:cubicBezTo>
                        <a:lnTo>
                          <a:pt x="297" y="3050"/>
                        </a:lnTo>
                        <a:cubicBezTo>
                          <a:pt x="5" y="2538"/>
                          <a:pt x="-80" y="1792"/>
                          <a:pt x="80" y="1141"/>
                        </a:cubicBezTo>
                        <a:cubicBezTo>
                          <a:pt x="259" y="414"/>
                          <a:pt x="699" y="-44"/>
                          <a:pt x="1175" y="4"/>
                        </a:cubicBezTo>
                        <a:close/>
                      </a:path>
                    </a:pathLst>
                  </a:custGeom>
                  <a:solidFill>
                    <a:schemeClr val="accent4"/>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255" name="Circle"/>
                  <p:cNvSpPr/>
                  <p:nvPr/>
                </p:nvSpPr>
                <p:spPr>
                  <a:xfrm>
                    <a:off x="262820" y="269090"/>
                    <a:ext cx="817572" cy="817573"/>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sp>
              <p:nvSpPr>
                <p:cNvPr id="257" name="S"/>
                <p:cNvSpPr txBox="1"/>
                <p:nvPr/>
              </p:nvSpPr>
              <p:spPr>
                <a:xfrm rot="10800000">
                  <a:off x="411154" y="443474"/>
                  <a:ext cx="514603" cy="485601"/>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defRPr sz="2800" b="0">
                      <a:solidFill>
                        <a:srgbClr val="1C1D21"/>
                      </a:solidFill>
                      <a:latin typeface="+mn-lt"/>
                      <a:ea typeface="+mn-ea"/>
                      <a:cs typeface="+mn-cs"/>
                      <a:sym typeface="DM Sans Bold"/>
                    </a:defRPr>
                  </a:lvl1pPr>
                </a:lstStyle>
                <a:p>
                  <a:r>
                    <a:rPr>
                      <a:solidFill>
                        <a:schemeClr val="tx1"/>
                      </a:solidFill>
                    </a:rPr>
                    <a:t>S</a:t>
                  </a:r>
                </a:p>
              </p:txBody>
            </p:sp>
          </p:grpSp>
          <p:grpSp>
            <p:nvGrpSpPr>
              <p:cNvPr id="265" name="Group"/>
              <p:cNvGrpSpPr/>
              <p:nvPr/>
            </p:nvGrpSpPr>
            <p:grpSpPr>
              <a:xfrm rot="10800000">
                <a:off x="938873" y="4430437"/>
                <a:ext cx="1340983" cy="1498179"/>
                <a:chOff x="5" y="0"/>
                <a:chExt cx="1340981" cy="1498178"/>
              </a:xfrm>
            </p:grpSpPr>
            <p:grpSp>
              <p:nvGrpSpPr>
                <p:cNvPr id="263" name="Group"/>
                <p:cNvGrpSpPr/>
                <p:nvPr/>
              </p:nvGrpSpPr>
              <p:grpSpPr>
                <a:xfrm>
                  <a:off x="5" y="0"/>
                  <a:ext cx="1340981" cy="1498178"/>
                  <a:chOff x="5" y="0"/>
                  <a:chExt cx="1340980" cy="1498177"/>
                </a:xfrm>
              </p:grpSpPr>
              <p:sp>
                <p:nvSpPr>
                  <p:cNvPr id="259" name="Circle"/>
                  <p:cNvSpPr/>
                  <p:nvPr/>
                </p:nvSpPr>
                <p:spPr>
                  <a:xfrm>
                    <a:off x="169228" y="175499"/>
                    <a:ext cx="1004756" cy="1004756"/>
                  </a:xfrm>
                  <a:prstGeom prst="ellipse">
                    <a:avLst/>
                  </a:prstGeom>
                  <a:solidFill>
                    <a:schemeClr val="accent5"/>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260" name="Shape"/>
                  <p:cNvSpPr/>
                  <p:nvPr/>
                </p:nvSpPr>
                <p:spPr>
                  <a:xfrm>
                    <a:off x="4085" y="-1"/>
                    <a:ext cx="1336754" cy="622801"/>
                  </a:xfrm>
                  <a:custGeom>
                    <a:avLst/>
                    <a:gdLst/>
                    <a:ahLst/>
                    <a:cxnLst>
                      <a:cxn ang="0">
                        <a:pos x="wd2" y="hd2"/>
                      </a:cxn>
                      <a:cxn ang="5400000">
                        <a:pos x="wd2" y="hd2"/>
                      </a:cxn>
                      <a:cxn ang="10800000">
                        <a:pos x="wd2" y="hd2"/>
                      </a:cxn>
                      <a:cxn ang="16200000">
                        <a:pos x="wd2" y="hd2"/>
                      </a:cxn>
                    </a:cxnLst>
                    <a:rect l="0" t="0" r="r" b="b"/>
                    <a:pathLst>
                      <a:path w="21556" h="21375" extrusionOk="0">
                        <a:moveTo>
                          <a:pt x="0" y="19702"/>
                        </a:moveTo>
                        <a:cubicBezTo>
                          <a:pt x="822" y="8292"/>
                          <a:pt x="5457" y="-101"/>
                          <a:pt x="10881" y="1"/>
                        </a:cubicBezTo>
                        <a:cubicBezTo>
                          <a:pt x="16228" y="101"/>
                          <a:pt x="20750" y="8450"/>
                          <a:pt x="21552" y="19703"/>
                        </a:cubicBezTo>
                        <a:cubicBezTo>
                          <a:pt x="21594" y="20532"/>
                          <a:pt x="21312" y="21277"/>
                          <a:pt x="20923" y="21366"/>
                        </a:cubicBezTo>
                        <a:cubicBezTo>
                          <a:pt x="20510" y="21460"/>
                          <a:pt x="20147" y="20790"/>
                          <a:pt x="20132" y="19908"/>
                        </a:cubicBezTo>
                        <a:cubicBezTo>
                          <a:pt x="19368" y="10363"/>
                          <a:pt x="15526" y="3320"/>
                          <a:pt x="10978" y="3128"/>
                        </a:cubicBezTo>
                        <a:cubicBezTo>
                          <a:pt x="6313" y="2931"/>
                          <a:pt x="2270" y="9966"/>
                          <a:pt x="1435" y="19736"/>
                        </a:cubicBezTo>
                        <a:cubicBezTo>
                          <a:pt x="1386" y="20845"/>
                          <a:pt x="826" y="21499"/>
                          <a:pt x="360" y="20991"/>
                        </a:cubicBezTo>
                        <a:cubicBezTo>
                          <a:pt x="134" y="20744"/>
                          <a:pt x="-6" y="20243"/>
                          <a:pt x="0" y="19702"/>
                        </a:cubicBezTo>
                        <a:close/>
                      </a:path>
                    </a:pathLst>
                  </a:custGeom>
                  <a:solidFill>
                    <a:schemeClr val="accent5"/>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261" name="Shape"/>
                  <p:cNvSpPr/>
                  <p:nvPr/>
                </p:nvSpPr>
                <p:spPr>
                  <a:xfrm>
                    <a:off x="5" y="680605"/>
                    <a:ext cx="1340981" cy="817573"/>
                  </a:xfrm>
                  <a:custGeom>
                    <a:avLst/>
                    <a:gdLst/>
                    <a:ahLst/>
                    <a:cxnLst>
                      <a:cxn ang="0">
                        <a:pos x="wd2" y="hd2"/>
                      </a:cxn>
                      <a:cxn ang="5400000">
                        <a:pos x="wd2" y="hd2"/>
                      </a:cxn>
                      <a:cxn ang="10800000">
                        <a:pos x="wd2" y="hd2"/>
                      </a:cxn>
                      <a:cxn ang="16200000">
                        <a:pos x="wd2" y="hd2"/>
                      </a:cxn>
                    </a:cxnLst>
                    <a:rect l="0" t="0" r="r" b="b"/>
                    <a:pathLst>
                      <a:path w="21443" h="21513" extrusionOk="0">
                        <a:moveTo>
                          <a:pt x="1175" y="4"/>
                        </a:moveTo>
                        <a:lnTo>
                          <a:pt x="20378" y="3"/>
                        </a:lnTo>
                        <a:cubicBezTo>
                          <a:pt x="20831" y="46"/>
                          <a:pt x="21225" y="530"/>
                          <a:pt x="21378" y="1233"/>
                        </a:cubicBezTo>
                        <a:cubicBezTo>
                          <a:pt x="21520" y="1885"/>
                          <a:pt x="21428" y="2614"/>
                          <a:pt x="21140" y="3120"/>
                        </a:cubicBezTo>
                        <a:lnTo>
                          <a:pt x="11667" y="20807"/>
                        </a:lnTo>
                        <a:cubicBezTo>
                          <a:pt x="11455" y="21215"/>
                          <a:pt x="11153" y="21467"/>
                          <a:pt x="10828" y="21507"/>
                        </a:cubicBezTo>
                        <a:cubicBezTo>
                          <a:pt x="10436" y="21556"/>
                          <a:pt x="10054" y="21296"/>
                          <a:pt x="9797" y="20807"/>
                        </a:cubicBezTo>
                        <a:lnTo>
                          <a:pt x="297" y="3050"/>
                        </a:lnTo>
                        <a:cubicBezTo>
                          <a:pt x="5" y="2538"/>
                          <a:pt x="-80" y="1792"/>
                          <a:pt x="80" y="1141"/>
                        </a:cubicBezTo>
                        <a:cubicBezTo>
                          <a:pt x="259" y="414"/>
                          <a:pt x="699" y="-44"/>
                          <a:pt x="1175" y="4"/>
                        </a:cubicBezTo>
                        <a:close/>
                      </a:path>
                    </a:pathLst>
                  </a:custGeom>
                  <a:solidFill>
                    <a:schemeClr val="accent5"/>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262" name="Circle"/>
                  <p:cNvSpPr/>
                  <p:nvPr/>
                </p:nvSpPr>
                <p:spPr>
                  <a:xfrm>
                    <a:off x="262820" y="269090"/>
                    <a:ext cx="817572" cy="817573"/>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sp>
              <p:nvSpPr>
                <p:cNvPr id="264" name="E"/>
                <p:cNvSpPr txBox="1"/>
                <p:nvPr/>
              </p:nvSpPr>
              <p:spPr>
                <a:xfrm rot="8100000">
                  <a:off x="428060" y="438467"/>
                  <a:ext cx="514603" cy="485601"/>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defRPr sz="2800" b="0">
                      <a:solidFill>
                        <a:srgbClr val="1C1D21"/>
                      </a:solidFill>
                      <a:latin typeface="+mn-lt"/>
                      <a:ea typeface="+mn-ea"/>
                      <a:cs typeface="+mn-cs"/>
                      <a:sym typeface="DM Sans Bold"/>
                    </a:defRPr>
                  </a:lvl1pPr>
                </a:lstStyle>
                <a:p>
                  <a:r>
                    <a:rPr>
                      <a:solidFill>
                        <a:schemeClr val="tx1"/>
                      </a:solidFill>
                    </a:rPr>
                    <a:t>E</a:t>
                  </a:r>
                </a:p>
              </p:txBody>
            </p:sp>
          </p:grpSp>
        </p:grpSp>
        <p:grpSp>
          <p:nvGrpSpPr>
            <p:cNvPr id="75" name="Group">
              <a:extLst>
                <a:ext uri="{FF2B5EF4-FFF2-40B4-BE49-F238E27FC236}">
                  <a16:creationId xmlns:a16="http://schemas.microsoft.com/office/drawing/2014/main" id="{977FA0B6-84F2-7246-AEA8-6D9C819ED3CE}"/>
                </a:ext>
              </a:extLst>
            </p:cNvPr>
            <p:cNvGrpSpPr/>
            <p:nvPr/>
          </p:nvGrpSpPr>
          <p:grpSpPr>
            <a:xfrm>
              <a:off x="7374043" y="1811070"/>
              <a:ext cx="4301575" cy="6091273"/>
              <a:chOff x="-1" y="-1"/>
              <a:chExt cx="4301573" cy="6091271"/>
            </a:xfrm>
          </p:grpSpPr>
          <p:grpSp>
            <p:nvGrpSpPr>
              <p:cNvPr id="76" name="Group">
                <a:extLst>
                  <a:ext uri="{FF2B5EF4-FFF2-40B4-BE49-F238E27FC236}">
                    <a16:creationId xmlns:a16="http://schemas.microsoft.com/office/drawing/2014/main" id="{92864307-C96A-E54A-A9AE-6EF11971B7C0}"/>
                  </a:ext>
                </a:extLst>
              </p:cNvPr>
              <p:cNvGrpSpPr/>
              <p:nvPr/>
            </p:nvGrpSpPr>
            <p:grpSpPr>
              <a:xfrm>
                <a:off x="-1" y="-1"/>
                <a:ext cx="3883875" cy="4508041"/>
                <a:chOff x="0" y="0"/>
                <a:chExt cx="3883873" cy="4508037"/>
              </a:xfrm>
            </p:grpSpPr>
            <p:sp>
              <p:nvSpPr>
                <p:cNvPr id="92" name="NOISE…">
                  <a:extLst>
                    <a:ext uri="{FF2B5EF4-FFF2-40B4-BE49-F238E27FC236}">
                      <a16:creationId xmlns:a16="http://schemas.microsoft.com/office/drawing/2014/main" id="{7D059DBA-F61D-7E40-BE2B-6D15D00F5D7E}"/>
                    </a:ext>
                  </a:extLst>
                </p:cNvPr>
                <p:cNvSpPr/>
                <p:nvPr/>
              </p:nvSpPr>
              <p:spPr>
                <a:xfrm>
                  <a:off x="0" y="0"/>
                  <a:ext cx="3713254" cy="199370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p>
                  <a:pPr algn="l">
                    <a:defRPr sz="4200" b="0">
                      <a:solidFill>
                        <a:srgbClr val="1D1C21"/>
                      </a:solidFill>
                      <a:latin typeface="+mn-lt"/>
                      <a:ea typeface="+mn-ea"/>
                      <a:cs typeface="+mn-cs"/>
                      <a:sym typeface="DM Sans Bold"/>
                    </a:defRPr>
                  </a:pPr>
                  <a:r>
                    <a:rPr dirty="0">
                      <a:solidFill>
                        <a:schemeClr val="tx1"/>
                      </a:solidFill>
                    </a:rPr>
                    <a:t>NOISE </a:t>
                  </a:r>
                </a:p>
                <a:p>
                  <a:pPr algn="l">
                    <a:defRPr sz="4200" b="0">
                      <a:solidFill>
                        <a:srgbClr val="1D1C21"/>
                      </a:solidFill>
                      <a:latin typeface="+mn-lt"/>
                      <a:ea typeface="+mn-ea"/>
                      <a:cs typeface="+mn-cs"/>
                      <a:sym typeface="DM Sans Bold"/>
                    </a:defRPr>
                  </a:pPr>
                  <a:r>
                    <a:rPr dirty="0">
                      <a:solidFill>
                        <a:schemeClr val="tx1"/>
                      </a:solidFill>
                    </a:rPr>
                    <a:t>Analysis Template</a:t>
                  </a:r>
                </a:p>
              </p:txBody>
            </p:sp>
            <p:sp>
              <p:nvSpPr>
                <p:cNvPr id="93" name="Lorem ipsum dolor sit amet, consectetur adipiscing elit, sed do eiusmod tempor incididunt ut labore et dolore magna aliqua. Ut enim ad minim veniam, quis nostrud exercitation ullamco laboris nisi ut aliquip ex ea commodo consequat. Duis aute irure dolor ">
                  <a:extLst>
                    <a:ext uri="{FF2B5EF4-FFF2-40B4-BE49-F238E27FC236}">
                      <a16:creationId xmlns:a16="http://schemas.microsoft.com/office/drawing/2014/main" id="{A316512B-2B0D-414C-B09B-99BECAB5FFB7}"/>
                    </a:ext>
                  </a:extLst>
                </p:cNvPr>
                <p:cNvSpPr/>
                <p:nvPr/>
              </p:nvSpPr>
              <p:spPr>
                <a:xfrm>
                  <a:off x="11085" y="2237334"/>
                  <a:ext cx="3872788" cy="2270703"/>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lgn="l" defTabSz="325120">
                    <a:defRPr sz="16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a:t>
                  </a:r>
                </a:p>
              </p:txBody>
            </p:sp>
          </p:grpSp>
          <p:grpSp>
            <p:nvGrpSpPr>
              <p:cNvPr id="77" name="Group">
                <a:extLst>
                  <a:ext uri="{FF2B5EF4-FFF2-40B4-BE49-F238E27FC236}">
                    <a16:creationId xmlns:a16="http://schemas.microsoft.com/office/drawing/2014/main" id="{774B8010-750C-F84B-B22C-41DB18C5F698}"/>
                  </a:ext>
                </a:extLst>
              </p:cNvPr>
              <p:cNvGrpSpPr/>
              <p:nvPr/>
            </p:nvGrpSpPr>
            <p:grpSpPr>
              <a:xfrm>
                <a:off x="41900" y="4999539"/>
                <a:ext cx="1783004" cy="331714"/>
                <a:chOff x="0" y="0"/>
                <a:chExt cx="1783003" cy="331713"/>
              </a:xfrm>
            </p:grpSpPr>
            <p:sp>
              <p:nvSpPr>
                <p:cNvPr id="90" name="Needs">
                  <a:extLst>
                    <a:ext uri="{FF2B5EF4-FFF2-40B4-BE49-F238E27FC236}">
                      <a16:creationId xmlns:a16="http://schemas.microsoft.com/office/drawing/2014/main" id="{15139535-888A-9A46-B0C2-DBD4BD199ACA}"/>
                    </a:ext>
                  </a:extLst>
                </p:cNvPr>
                <p:cNvSpPr/>
                <p:nvPr/>
              </p:nvSpPr>
              <p:spPr>
                <a:xfrm>
                  <a:off x="180086" y="0"/>
                  <a:ext cx="1602917" cy="331713"/>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lgn="l" defTabSz="325120">
                    <a:defRPr sz="1800" b="0">
                      <a:solidFill>
                        <a:srgbClr val="1D1C21"/>
                      </a:solidFill>
                      <a:latin typeface="DM Sans Medium"/>
                      <a:ea typeface="DM Sans Medium"/>
                      <a:cs typeface="DM Sans Medium"/>
                      <a:sym typeface="DM Sans Medium"/>
                    </a:defRPr>
                  </a:lvl1pPr>
                </a:lstStyle>
                <a:p>
                  <a:r>
                    <a:rPr>
                      <a:solidFill>
                        <a:schemeClr val="tx1"/>
                      </a:solidFill>
                    </a:rPr>
                    <a:t>Needs</a:t>
                  </a:r>
                </a:p>
              </p:txBody>
            </p:sp>
            <p:sp>
              <p:nvSpPr>
                <p:cNvPr id="91" name="Circle">
                  <a:extLst>
                    <a:ext uri="{FF2B5EF4-FFF2-40B4-BE49-F238E27FC236}">
                      <a16:creationId xmlns:a16="http://schemas.microsoft.com/office/drawing/2014/main" id="{BA0505E9-AF8B-AF4F-B15D-61F695B621BC}"/>
                    </a:ext>
                  </a:extLst>
                </p:cNvPr>
                <p:cNvSpPr/>
                <p:nvPr/>
              </p:nvSpPr>
              <p:spPr>
                <a:xfrm>
                  <a:off x="0" y="68835"/>
                  <a:ext cx="134194" cy="134194"/>
                </a:xfrm>
                <a:prstGeom prst="ellipse">
                  <a:avLst/>
                </a:prstGeom>
                <a:solidFill>
                  <a:schemeClr val="accent1"/>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grpSp>
            <p:nvGrpSpPr>
              <p:cNvPr id="78" name="Group">
                <a:extLst>
                  <a:ext uri="{FF2B5EF4-FFF2-40B4-BE49-F238E27FC236}">
                    <a16:creationId xmlns:a16="http://schemas.microsoft.com/office/drawing/2014/main" id="{B8785905-0AA0-604B-8878-4F8BE9ED93BE}"/>
                  </a:ext>
                </a:extLst>
              </p:cNvPr>
              <p:cNvGrpSpPr/>
              <p:nvPr/>
            </p:nvGrpSpPr>
            <p:grpSpPr>
              <a:xfrm>
                <a:off x="41900" y="5379547"/>
                <a:ext cx="1783004" cy="331714"/>
                <a:chOff x="0" y="0"/>
                <a:chExt cx="1783003" cy="331711"/>
              </a:xfrm>
            </p:grpSpPr>
            <p:sp>
              <p:nvSpPr>
                <p:cNvPr id="88" name="Opportunities">
                  <a:extLst>
                    <a:ext uri="{FF2B5EF4-FFF2-40B4-BE49-F238E27FC236}">
                      <a16:creationId xmlns:a16="http://schemas.microsoft.com/office/drawing/2014/main" id="{CF276933-4B8C-484C-9BC9-A46A7E60580A}"/>
                    </a:ext>
                  </a:extLst>
                </p:cNvPr>
                <p:cNvSpPr/>
                <p:nvPr/>
              </p:nvSpPr>
              <p:spPr>
                <a:xfrm>
                  <a:off x="180086" y="0"/>
                  <a:ext cx="1602917" cy="33171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lgn="l" defTabSz="325120">
                    <a:defRPr sz="1800" b="0">
                      <a:solidFill>
                        <a:srgbClr val="1D1C21"/>
                      </a:solidFill>
                      <a:latin typeface="DM Sans Medium"/>
                      <a:ea typeface="DM Sans Medium"/>
                      <a:cs typeface="DM Sans Medium"/>
                      <a:sym typeface="DM Sans Medium"/>
                    </a:defRPr>
                  </a:lvl1pPr>
                </a:lstStyle>
                <a:p>
                  <a:r>
                    <a:rPr>
                      <a:solidFill>
                        <a:schemeClr val="tx1"/>
                      </a:solidFill>
                    </a:rPr>
                    <a:t>Opportunities</a:t>
                  </a:r>
                </a:p>
              </p:txBody>
            </p:sp>
            <p:sp>
              <p:nvSpPr>
                <p:cNvPr id="89" name="Circle">
                  <a:extLst>
                    <a:ext uri="{FF2B5EF4-FFF2-40B4-BE49-F238E27FC236}">
                      <a16:creationId xmlns:a16="http://schemas.microsoft.com/office/drawing/2014/main" id="{E6E05650-9BDF-3E47-994F-659C50561AD8}"/>
                    </a:ext>
                  </a:extLst>
                </p:cNvPr>
                <p:cNvSpPr/>
                <p:nvPr/>
              </p:nvSpPr>
              <p:spPr>
                <a:xfrm>
                  <a:off x="0" y="68835"/>
                  <a:ext cx="134194" cy="134194"/>
                </a:xfrm>
                <a:prstGeom prst="ellipse">
                  <a:avLst/>
                </a:prstGeom>
                <a:solidFill>
                  <a:schemeClr val="accent2"/>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grpSp>
            <p:nvGrpSpPr>
              <p:cNvPr id="79" name="Group">
                <a:extLst>
                  <a:ext uri="{FF2B5EF4-FFF2-40B4-BE49-F238E27FC236}">
                    <a16:creationId xmlns:a16="http://schemas.microsoft.com/office/drawing/2014/main" id="{12AF7F6F-C013-3242-AA5D-C1C3A804DEDC}"/>
                  </a:ext>
                </a:extLst>
              </p:cNvPr>
              <p:cNvGrpSpPr/>
              <p:nvPr/>
            </p:nvGrpSpPr>
            <p:grpSpPr>
              <a:xfrm>
                <a:off x="41900" y="5759556"/>
                <a:ext cx="1956158" cy="331714"/>
                <a:chOff x="0" y="0"/>
                <a:chExt cx="1956156" cy="331713"/>
              </a:xfrm>
            </p:grpSpPr>
            <p:sp>
              <p:nvSpPr>
                <p:cNvPr id="86" name="Improvements">
                  <a:extLst>
                    <a:ext uri="{FF2B5EF4-FFF2-40B4-BE49-F238E27FC236}">
                      <a16:creationId xmlns:a16="http://schemas.microsoft.com/office/drawing/2014/main" id="{CBBA83BF-7F96-2A43-9860-CFEC420BDF8B}"/>
                    </a:ext>
                  </a:extLst>
                </p:cNvPr>
                <p:cNvSpPr/>
                <p:nvPr/>
              </p:nvSpPr>
              <p:spPr>
                <a:xfrm>
                  <a:off x="180086" y="0"/>
                  <a:ext cx="1776070" cy="331713"/>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lgn="l" defTabSz="325120">
                    <a:defRPr sz="1800" b="0">
                      <a:solidFill>
                        <a:srgbClr val="1D1C21"/>
                      </a:solidFill>
                      <a:latin typeface="DM Sans Medium"/>
                      <a:ea typeface="DM Sans Medium"/>
                      <a:cs typeface="DM Sans Medium"/>
                      <a:sym typeface="DM Sans Medium"/>
                    </a:defRPr>
                  </a:lvl1pPr>
                </a:lstStyle>
                <a:p>
                  <a:r>
                    <a:rPr>
                      <a:solidFill>
                        <a:schemeClr val="tx1"/>
                      </a:solidFill>
                    </a:rPr>
                    <a:t>Improvements</a:t>
                  </a:r>
                </a:p>
              </p:txBody>
            </p:sp>
            <p:sp>
              <p:nvSpPr>
                <p:cNvPr id="87" name="Circle">
                  <a:extLst>
                    <a:ext uri="{FF2B5EF4-FFF2-40B4-BE49-F238E27FC236}">
                      <a16:creationId xmlns:a16="http://schemas.microsoft.com/office/drawing/2014/main" id="{FD96CED2-BCA4-B44B-A1D0-BD9B5BBF9D33}"/>
                    </a:ext>
                  </a:extLst>
                </p:cNvPr>
                <p:cNvSpPr/>
                <p:nvPr/>
              </p:nvSpPr>
              <p:spPr>
                <a:xfrm>
                  <a:off x="0" y="68835"/>
                  <a:ext cx="134194" cy="134194"/>
                </a:xfrm>
                <a:prstGeom prst="ellipse">
                  <a:avLst/>
                </a:prstGeom>
                <a:solidFill>
                  <a:schemeClr val="accent3"/>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grpSp>
            <p:nvGrpSpPr>
              <p:cNvPr id="80" name="Group">
                <a:extLst>
                  <a:ext uri="{FF2B5EF4-FFF2-40B4-BE49-F238E27FC236}">
                    <a16:creationId xmlns:a16="http://schemas.microsoft.com/office/drawing/2014/main" id="{5B853164-5300-F945-A3B1-61D79684DBF8}"/>
                  </a:ext>
                </a:extLst>
              </p:cNvPr>
              <p:cNvGrpSpPr/>
              <p:nvPr/>
            </p:nvGrpSpPr>
            <p:grpSpPr>
              <a:xfrm>
                <a:off x="2518568" y="5004095"/>
                <a:ext cx="1783004" cy="331714"/>
                <a:chOff x="0" y="0"/>
                <a:chExt cx="1783003" cy="331713"/>
              </a:xfrm>
            </p:grpSpPr>
            <p:sp>
              <p:nvSpPr>
                <p:cNvPr id="84" name="Strengths">
                  <a:extLst>
                    <a:ext uri="{FF2B5EF4-FFF2-40B4-BE49-F238E27FC236}">
                      <a16:creationId xmlns:a16="http://schemas.microsoft.com/office/drawing/2014/main" id="{4FE53BA1-2A6F-614A-BEF7-352B636C70B0}"/>
                    </a:ext>
                  </a:extLst>
                </p:cNvPr>
                <p:cNvSpPr/>
                <p:nvPr/>
              </p:nvSpPr>
              <p:spPr>
                <a:xfrm>
                  <a:off x="180086" y="0"/>
                  <a:ext cx="1602917" cy="331713"/>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lgn="l" defTabSz="325120">
                    <a:defRPr sz="1800" b="0">
                      <a:solidFill>
                        <a:srgbClr val="1D1C21"/>
                      </a:solidFill>
                      <a:latin typeface="DM Sans Medium"/>
                      <a:ea typeface="DM Sans Medium"/>
                      <a:cs typeface="DM Sans Medium"/>
                      <a:sym typeface="DM Sans Medium"/>
                    </a:defRPr>
                  </a:lvl1pPr>
                </a:lstStyle>
                <a:p>
                  <a:r>
                    <a:rPr>
                      <a:solidFill>
                        <a:schemeClr val="tx1"/>
                      </a:solidFill>
                    </a:rPr>
                    <a:t>Strengths</a:t>
                  </a:r>
                </a:p>
              </p:txBody>
            </p:sp>
            <p:sp>
              <p:nvSpPr>
                <p:cNvPr id="85" name="Circle">
                  <a:extLst>
                    <a:ext uri="{FF2B5EF4-FFF2-40B4-BE49-F238E27FC236}">
                      <a16:creationId xmlns:a16="http://schemas.microsoft.com/office/drawing/2014/main" id="{6CF65543-E950-6D47-9954-7A3B9DA3D2BB}"/>
                    </a:ext>
                  </a:extLst>
                </p:cNvPr>
                <p:cNvSpPr/>
                <p:nvPr/>
              </p:nvSpPr>
              <p:spPr>
                <a:xfrm>
                  <a:off x="0" y="68835"/>
                  <a:ext cx="134194" cy="134194"/>
                </a:xfrm>
                <a:prstGeom prst="ellipse">
                  <a:avLst/>
                </a:prstGeom>
                <a:solidFill>
                  <a:schemeClr val="accent4"/>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grpSp>
            <p:nvGrpSpPr>
              <p:cNvPr id="81" name="Group">
                <a:extLst>
                  <a:ext uri="{FF2B5EF4-FFF2-40B4-BE49-F238E27FC236}">
                    <a16:creationId xmlns:a16="http://schemas.microsoft.com/office/drawing/2014/main" id="{4D67570A-7AD2-EA41-9E68-4B7323AE31AA}"/>
                  </a:ext>
                </a:extLst>
              </p:cNvPr>
              <p:cNvGrpSpPr/>
              <p:nvPr/>
            </p:nvGrpSpPr>
            <p:grpSpPr>
              <a:xfrm>
                <a:off x="2518568" y="5375505"/>
                <a:ext cx="1783004" cy="331714"/>
                <a:chOff x="0" y="0"/>
                <a:chExt cx="1783003" cy="331711"/>
              </a:xfrm>
            </p:grpSpPr>
            <p:sp>
              <p:nvSpPr>
                <p:cNvPr id="82" name="Exceptions">
                  <a:extLst>
                    <a:ext uri="{FF2B5EF4-FFF2-40B4-BE49-F238E27FC236}">
                      <a16:creationId xmlns:a16="http://schemas.microsoft.com/office/drawing/2014/main" id="{4F237E0B-FD32-CC4A-B053-D7B91B942571}"/>
                    </a:ext>
                  </a:extLst>
                </p:cNvPr>
                <p:cNvSpPr/>
                <p:nvPr/>
              </p:nvSpPr>
              <p:spPr>
                <a:xfrm>
                  <a:off x="180086" y="0"/>
                  <a:ext cx="1602917" cy="33171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lgn="l" defTabSz="325120">
                    <a:defRPr sz="1800" b="0">
                      <a:solidFill>
                        <a:srgbClr val="1D1C21"/>
                      </a:solidFill>
                      <a:latin typeface="DM Sans Medium"/>
                      <a:ea typeface="DM Sans Medium"/>
                      <a:cs typeface="DM Sans Medium"/>
                      <a:sym typeface="DM Sans Medium"/>
                    </a:defRPr>
                  </a:lvl1pPr>
                </a:lstStyle>
                <a:p>
                  <a:r>
                    <a:rPr>
                      <a:solidFill>
                        <a:schemeClr val="tx1"/>
                      </a:solidFill>
                    </a:rPr>
                    <a:t>Exceptions</a:t>
                  </a:r>
                </a:p>
              </p:txBody>
            </p:sp>
            <p:sp>
              <p:nvSpPr>
                <p:cNvPr id="83" name="Circle">
                  <a:extLst>
                    <a:ext uri="{FF2B5EF4-FFF2-40B4-BE49-F238E27FC236}">
                      <a16:creationId xmlns:a16="http://schemas.microsoft.com/office/drawing/2014/main" id="{A2810968-B5EB-CA4E-BD09-C75A45074990}"/>
                    </a:ext>
                  </a:extLst>
                </p:cNvPr>
                <p:cNvSpPr/>
                <p:nvPr/>
              </p:nvSpPr>
              <p:spPr>
                <a:xfrm>
                  <a:off x="0" y="68835"/>
                  <a:ext cx="134194" cy="134194"/>
                </a:xfrm>
                <a:prstGeom prst="ellipse">
                  <a:avLst/>
                </a:prstGeom>
                <a:solidFill>
                  <a:schemeClr val="accent5"/>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grpSp>
      </p:grpSp>
    </p:spTree>
  </p:cSld>
  <p:clrMapOvr>
    <a:masterClrMapping/>
  </p:clrMapOvr>
  <p:transition spd="med"/>
</p:sld>
</file>

<file path=ppt/theme/theme1.xml><?xml version="1.0" encoding="utf-8"?>
<a:theme xmlns:a="http://schemas.openxmlformats.org/drawingml/2006/main" name="White">
  <a:themeElements>
    <a:clrScheme name="010-FlatColours">
      <a:dk1>
        <a:srgbClr val="1D1C21"/>
      </a:dk1>
      <a:lt1>
        <a:srgbClr val="F3F6F3"/>
      </a:lt1>
      <a:dk2>
        <a:srgbClr val="4F6B7E"/>
      </a:dk2>
      <a:lt2>
        <a:srgbClr val="FEFFFE"/>
      </a:lt2>
      <a:accent1>
        <a:srgbClr val="35D0DD"/>
      </a:accent1>
      <a:accent2>
        <a:srgbClr val="4DB9F2"/>
      </a:accent2>
      <a:accent3>
        <a:srgbClr val="42A7F0"/>
      </a:accent3>
      <a:accent4>
        <a:srgbClr val="3A94ED"/>
      </a:accent4>
      <a:accent5>
        <a:srgbClr val="5D85E5"/>
      </a:accent5>
      <a:accent6>
        <a:srgbClr val="35D0DC"/>
      </a:accent6>
      <a:hlink>
        <a:srgbClr val="42A7F0"/>
      </a:hlink>
      <a:folHlink>
        <a:srgbClr val="5B85E5"/>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9CEDA"/>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9CEDA"/>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77</Words>
  <Application>Microsoft Macintosh PowerPoint</Application>
  <PresentationFormat>Custom</PresentationFormat>
  <Paragraphs>20</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DM Sans Bold</vt:lpstr>
      <vt:lpstr>DM Sans Medium</vt:lpstr>
      <vt:lpstr>DM Sans Regular</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2</cp:revision>
  <dcterms:modified xsi:type="dcterms:W3CDTF">2021-02-10T19:30:39Z</dcterms:modified>
</cp:coreProperties>
</file>