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Lst>
  <p:sldSz cy="5143500" cx="9144000"/>
  <p:notesSz cx="6858000" cy="9144000"/>
  <p:embeddedFontLst>
    <p:embeddedFont>
      <p:font typeface="DM Sans Medium"/>
      <p:regular r:id="rId8"/>
      <p:bold r:id="rId9"/>
      <p:italic r:id="rId10"/>
      <p:boldItalic r:id="rId11"/>
    </p:embeddedFont>
    <p:embeddedFont>
      <p:font typeface="Helvetica Neue"/>
      <p:regular r:id="rId12"/>
      <p:bold r:id="rId13"/>
      <p:italic r:id="rId14"/>
      <p:boldItalic r:id="rId15"/>
    </p:embeddedFont>
    <p:embeddedFont>
      <p:font typeface="Helvetica Neue Light"/>
      <p:regular r:id="rId16"/>
      <p:bold r:id="rId17"/>
      <p:italic r:id="rId18"/>
      <p:boldItalic r:id="rId19"/>
    </p:embeddedFont>
    <p:embeddedFont>
      <p:font typeface="DM Sans"/>
      <p:bold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DMSans-bold.fntdata"/><Relationship Id="rId11" Type="http://schemas.openxmlformats.org/officeDocument/2006/relationships/font" Target="fonts/DMSansMedium-boldItalic.fntdata"/><Relationship Id="rId10" Type="http://schemas.openxmlformats.org/officeDocument/2006/relationships/font" Target="fonts/DMSansMedium-italic.fntdata"/><Relationship Id="rId21" Type="http://schemas.openxmlformats.org/officeDocument/2006/relationships/font" Target="fonts/DMSans-boldItalic.fntdata"/><Relationship Id="rId13" Type="http://schemas.openxmlformats.org/officeDocument/2006/relationships/font" Target="fonts/HelveticaNeue-bold.fntdata"/><Relationship Id="rId12" Type="http://schemas.openxmlformats.org/officeDocument/2006/relationships/font" Target="fonts/HelveticaNeue-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DMSansMedium-bold.fntdata"/><Relationship Id="rId15" Type="http://schemas.openxmlformats.org/officeDocument/2006/relationships/font" Target="fonts/HelveticaNeue-boldItalic.fntdata"/><Relationship Id="rId14" Type="http://schemas.openxmlformats.org/officeDocument/2006/relationships/font" Target="fonts/HelveticaNeue-italic.fntdata"/><Relationship Id="rId17" Type="http://schemas.openxmlformats.org/officeDocument/2006/relationships/font" Target="fonts/HelveticaNeueLight-bold.fntdata"/><Relationship Id="rId16" Type="http://schemas.openxmlformats.org/officeDocument/2006/relationships/font" Target="fonts/HelveticaNeueLight-regular.fntdata"/><Relationship Id="rId5" Type="http://schemas.openxmlformats.org/officeDocument/2006/relationships/slideMaster" Target="slideMasters/slideMaster2.xml"/><Relationship Id="rId19" Type="http://schemas.openxmlformats.org/officeDocument/2006/relationships/font" Target="fonts/HelveticaNeueLight-boldItalic.fntdata"/><Relationship Id="rId6" Type="http://schemas.openxmlformats.org/officeDocument/2006/relationships/notesMaster" Target="notesMasters/notesMaster1.xml"/><Relationship Id="rId18" Type="http://schemas.openxmlformats.org/officeDocument/2006/relationships/font" Target="fonts/HelveticaNeueLight-italic.fntdata"/><Relationship Id="rId7" Type="http://schemas.openxmlformats.org/officeDocument/2006/relationships/slide" Target="slides/slide1.xml"/><Relationship Id="rId8" Type="http://schemas.openxmlformats.org/officeDocument/2006/relationships/font" Target="fonts/DMSansMedium-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1c28436df6a_2_5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g1c28436df6a_2_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itle">
  <p:cSld name="TITLE">
    <p:spTree>
      <p:nvGrpSpPr>
        <p:cNvPr id="54" name="Shape 54"/>
        <p:cNvGrpSpPr/>
        <p:nvPr/>
      </p:nvGrpSpPr>
      <p:grpSpPr>
        <a:xfrm>
          <a:off x="0" y="0"/>
          <a:ext cx="0" cy="0"/>
          <a:chOff x="0" y="0"/>
          <a:chExt cx="0" cy="0"/>
        </a:xfrm>
      </p:grpSpPr>
      <p:sp>
        <p:nvSpPr>
          <p:cNvPr id="55" name="Google Shape;55;p14"/>
          <p:cNvSpPr txBox="1"/>
          <p:nvPr>
            <p:ph type="title"/>
          </p:nvPr>
        </p:nvSpPr>
        <p:spPr>
          <a:xfrm>
            <a:off x="666750" y="862013"/>
            <a:ext cx="7810500" cy="17430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56" name="Google Shape;56;p14"/>
          <p:cNvSpPr txBox="1"/>
          <p:nvPr>
            <p:ph idx="1" type="body"/>
          </p:nvPr>
        </p:nvSpPr>
        <p:spPr>
          <a:xfrm>
            <a:off x="666750" y="2652713"/>
            <a:ext cx="781050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57" name="Google Shape;57;p1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Horizontal" type="tx">
  <p:cSld name="TITLE_AND_BODY">
    <p:spTree>
      <p:nvGrpSpPr>
        <p:cNvPr id="58" name="Shape 58"/>
        <p:cNvGrpSpPr/>
        <p:nvPr/>
      </p:nvGrpSpPr>
      <p:grpSpPr>
        <a:xfrm>
          <a:off x="0" y="0"/>
          <a:ext cx="0" cy="0"/>
          <a:chOff x="0" y="0"/>
          <a:chExt cx="0" cy="0"/>
        </a:xfrm>
      </p:grpSpPr>
      <p:sp>
        <p:nvSpPr>
          <p:cNvPr id="59" name="Google Shape;59;p15"/>
          <p:cNvSpPr/>
          <p:nvPr>
            <p:ph idx="2" type="pic"/>
          </p:nvPr>
        </p:nvSpPr>
        <p:spPr>
          <a:xfrm>
            <a:off x="1172238" y="-147637"/>
            <a:ext cx="6800850" cy="4533900"/>
          </a:xfrm>
          <a:prstGeom prst="rect">
            <a:avLst/>
          </a:prstGeom>
          <a:noFill/>
          <a:ln>
            <a:noFill/>
          </a:ln>
        </p:spPr>
      </p:sp>
      <p:sp>
        <p:nvSpPr>
          <p:cNvPr id="60" name="Google Shape;60;p15"/>
          <p:cNvSpPr txBox="1"/>
          <p:nvPr>
            <p:ph type="title"/>
          </p:nvPr>
        </p:nvSpPr>
        <p:spPr>
          <a:xfrm>
            <a:off x="238125" y="3567113"/>
            <a:ext cx="8667750" cy="7524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1" name="Google Shape;61;p15"/>
          <p:cNvSpPr txBox="1"/>
          <p:nvPr>
            <p:ph idx="1" type="body"/>
          </p:nvPr>
        </p:nvSpPr>
        <p:spPr>
          <a:xfrm>
            <a:off x="238125" y="4291013"/>
            <a:ext cx="866775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62" name="Google Shape;62;p1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Centre">
  <p:cSld name="Title - Centre">
    <p:spTree>
      <p:nvGrpSpPr>
        <p:cNvPr id="63" name="Shape 63"/>
        <p:cNvGrpSpPr/>
        <p:nvPr/>
      </p:nvGrpSpPr>
      <p:grpSpPr>
        <a:xfrm>
          <a:off x="0" y="0"/>
          <a:ext cx="0" cy="0"/>
          <a:chOff x="0" y="0"/>
          <a:chExt cx="0" cy="0"/>
        </a:xfrm>
      </p:grpSpPr>
      <p:sp>
        <p:nvSpPr>
          <p:cNvPr id="64" name="Google Shape;64;p16"/>
          <p:cNvSpPr txBox="1"/>
          <p:nvPr>
            <p:ph type="title"/>
          </p:nvPr>
        </p:nvSpPr>
        <p:spPr>
          <a:xfrm>
            <a:off x="666750" y="1700213"/>
            <a:ext cx="7810500" cy="1743075"/>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5" name="Google Shape;65;p16"/>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Vertical">
  <p:cSld name="Photo - Vertical">
    <p:spTree>
      <p:nvGrpSpPr>
        <p:cNvPr id="66" name="Shape 66"/>
        <p:cNvGrpSpPr/>
        <p:nvPr/>
      </p:nvGrpSpPr>
      <p:grpSpPr>
        <a:xfrm>
          <a:off x="0" y="0"/>
          <a:ext cx="0" cy="0"/>
          <a:chOff x="0" y="0"/>
          <a:chExt cx="0" cy="0"/>
        </a:xfrm>
      </p:grpSpPr>
      <p:sp>
        <p:nvSpPr>
          <p:cNvPr id="67" name="Google Shape;67;p17"/>
          <p:cNvSpPr/>
          <p:nvPr>
            <p:ph idx="2" type="pic"/>
          </p:nvPr>
        </p:nvSpPr>
        <p:spPr>
          <a:xfrm>
            <a:off x="4810125" y="357188"/>
            <a:ext cx="4300538" cy="4300538"/>
          </a:xfrm>
          <a:prstGeom prst="rect">
            <a:avLst/>
          </a:prstGeom>
          <a:noFill/>
          <a:ln>
            <a:noFill/>
          </a:ln>
        </p:spPr>
      </p:sp>
      <p:sp>
        <p:nvSpPr>
          <p:cNvPr id="68" name="Google Shape;68;p17"/>
          <p:cNvSpPr txBox="1"/>
          <p:nvPr>
            <p:ph type="title"/>
          </p:nvPr>
        </p:nvSpPr>
        <p:spPr>
          <a:xfrm>
            <a:off x="619125" y="357188"/>
            <a:ext cx="3833813" cy="2081213"/>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9" name="Google Shape;69;p17"/>
          <p:cNvSpPr txBox="1"/>
          <p:nvPr>
            <p:ph idx="1" type="body"/>
          </p:nvPr>
        </p:nvSpPr>
        <p:spPr>
          <a:xfrm>
            <a:off x="619125" y="2447925"/>
            <a:ext cx="3833813" cy="2147888"/>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0" name="Google Shape;70;p17"/>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op">
  <p:cSld name="Title - Top">
    <p:spTree>
      <p:nvGrpSpPr>
        <p:cNvPr id="71" name="Shape 71"/>
        <p:cNvGrpSpPr/>
        <p:nvPr/>
      </p:nvGrpSpPr>
      <p:grpSpPr>
        <a:xfrm>
          <a:off x="0" y="0"/>
          <a:ext cx="0" cy="0"/>
          <a:chOff x="0" y="0"/>
          <a:chExt cx="0" cy="0"/>
        </a:xfrm>
      </p:grpSpPr>
      <p:sp>
        <p:nvSpPr>
          <p:cNvPr id="72" name="Google Shape;72;p18"/>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3" name="Google Shape;73;p18"/>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74" name="Shape 74"/>
        <p:cNvGrpSpPr/>
        <p:nvPr/>
      </p:nvGrpSpPr>
      <p:grpSpPr>
        <a:xfrm>
          <a:off x="0" y="0"/>
          <a:ext cx="0" cy="0"/>
          <a:chOff x="0" y="0"/>
          <a:chExt cx="0" cy="0"/>
        </a:xfrm>
      </p:grpSpPr>
      <p:sp>
        <p:nvSpPr>
          <p:cNvPr id="75" name="Google Shape;75;p19"/>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6" name="Google Shape;76;p19"/>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7" name="Google Shape;77;p19"/>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ullets &amp; Photo">
  <p:cSld name="Title, Bullets &amp; Photo">
    <p:spTree>
      <p:nvGrpSpPr>
        <p:cNvPr id="78" name="Shape 78"/>
        <p:cNvGrpSpPr/>
        <p:nvPr/>
      </p:nvGrpSpPr>
      <p:grpSpPr>
        <a:xfrm>
          <a:off x="0" y="0"/>
          <a:ext cx="0" cy="0"/>
          <a:chOff x="0" y="0"/>
          <a:chExt cx="0" cy="0"/>
        </a:xfrm>
      </p:grpSpPr>
      <p:sp>
        <p:nvSpPr>
          <p:cNvPr id="79" name="Google Shape;79;p20"/>
          <p:cNvSpPr/>
          <p:nvPr>
            <p:ph idx="2" type="pic"/>
          </p:nvPr>
        </p:nvSpPr>
        <p:spPr>
          <a:xfrm>
            <a:off x="4110038" y="1181100"/>
            <a:ext cx="5229225" cy="3486150"/>
          </a:xfrm>
          <a:prstGeom prst="rect">
            <a:avLst/>
          </a:prstGeom>
          <a:noFill/>
          <a:ln>
            <a:noFill/>
          </a:ln>
        </p:spPr>
      </p:sp>
      <p:sp>
        <p:nvSpPr>
          <p:cNvPr id="80" name="Google Shape;80;p20"/>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81" name="Google Shape;81;p20"/>
          <p:cNvSpPr txBox="1"/>
          <p:nvPr>
            <p:ph idx="1" type="body"/>
          </p:nvPr>
        </p:nvSpPr>
        <p:spPr>
          <a:xfrm>
            <a:off x="633413" y="1181100"/>
            <a:ext cx="3833813" cy="3486150"/>
          </a:xfrm>
          <a:prstGeom prst="rect">
            <a:avLst/>
          </a:prstGeom>
          <a:noFill/>
          <a:ln>
            <a:noFill/>
          </a:ln>
        </p:spPr>
        <p:txBody>
          <a:bodyPr anchorCtr="0" anchor="ctr" bIns="19050" lIns="19050" spcFirstLastPara="1" rIns="19050" wrap="square" tIns="19050">
            <a:normAutofit/>
          </a:bodyPr>
          <a:lstStyle>
            <a:lvl1pPr indent="-342900" lvl="0" marL="457200" algn="l">
              <a:lnSpc>
                <a:spcPct val="100000"/>
              </a:lnSpc>
              <a:spcBef>
                <a:spcPts val="1700"/>
              </a:spcBef>
              <a:spcAft>
                <a:spcPts val="0"/>
              </a:spcAft>
              <a:buClr>
                <a:srgbClr val="000000"/>
              </a:buClr>
              <a:buSzPts val="1800"/>
              <a:buFont typeface="Helvetica Neue"/>
              <a:buChar char="•"/>
              <a:defRPr sz="1400"/>
            </a:lvl1pPr>
            <a:lvl2pPr indent="-342900" lvl="1" marL="914400" algn="l">
              <a:lnSpc>
                <a:spcPct val="100000"/>
              </a:lnSpc>
              <a:spcBef>
                <a:spcPts val="1700"/>
              </a:spcBef>
              <a:spcAft>
                <a:spcPts val="0"/>
              </a:spcAft>
              <a:buClr>
                <a:srgbClr val="000000"/>
              </a:buClr>
              <a:buSzPts val="1800"/>
              <a:buFont typeface="Helvetica Neue"/>
              <a:buChar char="•"/>
              <a:defRPr sz="1400"/>
            </a:lvl2pPr>
            <a:lvl3pPr indent="-342900" lvl="2" marL="1371600" algn="l">
              <a:lnSpc>
                <a:spcPct val="100000"/>
              </a:lnSpc>
              <a:spcBef>
                <a:spcPts val="1700"/>
              </a:spcBef>
              <a:spcAft>
                <a:spcPts val="0"/>
              </a:spcAft>
              <a:buClr>
                <a:srgbClr val="000000"/>
              </a:buClr>
              <a:buSzPts val="1800"/>
              <a:buFont typeface="Helvetica Neue"/>
              <a:buChar char="•"/>
              <a:defRPr sz="1400"/>
            </a:lvl3pPr>
            <a:lvl4pPr indent="-342900" lvl="3" marL="1828800" algn="l">
              <a:lnSpc>
                <a:spcPct val="100000"/>
              </a:lnSpc>
              <a:spcBef>
                <a:spcPts val="1700"/>
              </a:spcBef>
              <a:spcAft>
                <a:spcPts val="0"/>
              </a:spcAft>
              <a:buClr>
                <a:srgbClr val="000000"/>
              </a:buClr>
              <a:buSzPts val="1800"/>
              <a:buFont typeface="Helvetica Neue"/>
              <a:buChar char="•"/>
              <a:defRPr sz="1400"/>
            </a:lvl4pPr>
            <a:lvl5pPr indent="-342900" lvl="4" marL="2286000" algn="l">
              <a:lnSpc>
                <a:spcPct val="100000"/>
              </a:lnSpc>
              <a:spcBef>
                <a:spcPts val="1700"/>
              </a:spcBef>
              <a:spcAft>
                <a:spcPts val="0"/>
              </a:spcAft>
              <a:buClr>
                <a:srgbClr val="000000"/>
              </a:buClr>
              <a:buSzPts val="1800"/>
              <a:buFont typeface="Helvetica Neue"/>
              <a:buChar char="•"/>
              <a:defRPr sz="14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2" name="Google Shape;82;p20"/>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p:cSld name="Bullets">
    <p:spTree>
      <p:nvGrpSpPr>
        <p:cNvPr id="83" name="Shape 83"/>
        <p:cNvGrpSpPr/>
        <p:nvPr/>
      </p:nvGrpSpPr>
      <p:grpSpPr>
        <a:xfrm>
          <a:off x="0" y="0"/>
          <a:ext cx="0" cy="0"/>
          <a:chOff x="0" y="0"/>
          <a:chExt cx="0" cy="0"/>
        </a:xfrm>
      </p:grpSpPr>
      <p:sp>
        <p:nvSpPr>
          <p:cNvPr id="84" name="Google Shape;84;p21"/>
          <p:cNvSpPr txBox="1"/>
          <p:nvPr>
            <p:ph idx="1" type="body"/>
          </p:nvPr>
        </p:nvSpPr>
        <p:spPr>
          <a:xfrm>
            <a:off x="633413" y="666750"/>
            <a:ext cx="7877175" cy="381000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5" name="Google Shape;85;p21"/>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3 Up">
  <p:cSld name="Photo - 3 Up">
    <p:spTree>
      <p:nvGrpSpPr>
        <p:cNvPr id="86" name="Shape 86"/>
        <p:cNvGrpSpPr/>
        <p:nvPr/>
      </p:nvGrpSpPr>
      <p:grpSpPr>
        <a:xfrm>
          <a:off x="0" y="0"/>
          <a:ext cx="0" cy="0"/>
          <a:chOff x="0" y="0"/>
          <a:chExt cx="0" cy="0"/>
        </a:xfrm>
      </p:grpSpPr>
      <p:sp>
        <p:nvSpPr>
          <p:cNvPr id="87" name="Google Shape;87;p22"/>
          <p:cNvSpPr/>
          <p:nvPr>
            <p:ph idx="2" type="pic"/>
          </p:nvPr>
        </p:nvSpPr>
        <p:spPr>
          <a:xfrm>
            <a:off x="5737622" y="2643188"/>
            <a:ext cx="3121819" cy="2081213"/>
          </a:xfrm>
          <a:prstGeom prst="rect">
            <a:avLst/>
          </a:prstGeom>
          <a:noFill/>
          <a:ln>
            <a:noFill/>
          </a:ln>
        </p:spPr>
      </p:sp>
      <p:sp>
        <p:nvSpPr>
          <p:cNvPr id="88" name="Google Shape;88;p22"/>
          <p:cNvSpPr/>
          <p:nvPr>
            <p:ph idx="3" type="pic"/>
          </p:nvPr>
        </p:nvSpPr>
        <p:spPr>
          <a:xfrm>
            <a:off x="5910263" y="323850"/>
            <a:ext cx="2776538" cy="2776538"/>
          </a:xfrm>
          <a:prstGeom prst="rect">
            <a:avLst/>
          </a:prstGeom>
          <a:noFill/>
          <a:ln>
            <a:noFill/>
          </a:ln>
        </p:spPr>
      </p:sp>
      <p:sp>
        <p:nvSpPr>
          <p:cNvPr id="89" name="Google Shape;89;p22"/>
          <p:cNvSpPr/>
          <p:nvPr>
            <p:ph idx="4" type="pic"/>
          </p:nvPr>
        </p:nvSpPr>
        <p:spPr>
          <a:xfrm>
            <a:off x="-371475" y="423863"/>
            <a:ext cx="6450806" cy="4300538"/>
          </a:xfrm>
          <a:prstGeom prst="rect">
            <a:avLst/>
          </a:prstGeom>
          <a:noFill/>
          <a:ln>
            <a:noFill/>
          </a:ln>
        </p:spPr>
      </p:sp>
      <p:sp>
        <p:nvSpPr>
          <p:cNvPr id="90" name="Google Shape;90;p22"/>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91" name="Shape 91"/>
        <p:cNvGrpSpPr/>
        <p:nvPr/>
      </p:nvGrpSpPr>
      <p:grpSpPr>
        <a:xfrm>
          <a:off x="0" y="0"/>
          <a:ext cx="0" cy="0"/>
          <a:chOff x="0" y="0"/>
          <a:chExt cx="0" cy="0"/>
        </a:xfrm>
      </p:grpSpPr>
      <p:sp>
        <p:nvSpPr>
          <p:cNvPr id="92" name="Google Shape;92;p23"/>
          <p:cNvSpPr txBox="1"/>
          <p:nvPr>
            <p:ph idx="1" type="body"/>
          </p:nvPr>
        </p:nvSpPr>
        <p:spPr>
          <a:xfrm>
            <a:off x="895350" y="3357563"/>
            <a:ext cx="7358062" cy="219570"/>
          </a:xfrm>
          <a:prstGeom prst="rect">
            <a:avLst/>
          </a:prstGeom>
          <a:noFill/>
          <a:ln>
            <a:noFill/>
          </a:ln>
        </p:spPr>
        <p:txBody>
          <a:bodyPr anchorCtr="0" anchor="t"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200"/>
              <a:buFont typeface="Helvetica Neue"/>
              <a:buNone/>
              <a:defRPr i="1" sz="1200"/>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3" name="Google Shape;93;p23"/>
          <p:cNvSpPr txBox="1"/>
          <p:nvPr>
            <p:ph idx="2" type="body"/>
          </p:nvPr>
        </p:nvSpPr>
        <p:spPr>
          <a:xfrm>
            <a:off x="895350" y="2278856"/>
            <a:ext cx="7358062" cy="309563"/>
          </a:xfrm>
          <a:prstGeom prst="rect">
            <a:avLst/>
          </a:prstGeom>
          <a:noFill/>
          <a:ln>
            <a:noFill/>
          </a:ln>
        </p:spPr>
        <p:txBody>
          <a:bodyPr anchorCtr="0" anchor="ctr"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800"/>
              <a:buFont typeface="Helvetica Neue"/>
              <a:buNone/>
              <a:defRPr sz="1800">
                <a:latin typeface="Helvetica Neue"/>
                <a:ea typeface="Helvetica Neue"/>
                <a:cs typeface="Helvetica Neue"/>
                <a:sym typeface="Helvetica Neue"/>
              </a:defRPr>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4" name="Google Shape;94;p2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p:cSld name="Photo">
    <p:spTree>
      <p:nvGrpSpPr>
        <p:cNvPr id="95" name="Shape 95"/>
        <p:cNvGrpSpPr/>
        <p:nvPr/>
      </p:nvGrpSpPr>
      <p:grpSpPr>
        <a:xfrm>
          <a:off x="0" y="0"/>
          <a:ext cx="0" cy="0"/>
          <a:chOff x="0" y="0"/>
          <a:chExt cx="0" cy="0"/>
        </a:xfrm>
      </p:grpSpPr>
      <p:sp>
        <p:nvSpPr>
          <p:cNvPr id="96" name="Google Shape;96;p24"/>
          <p:cNvSpPr/>
          <p:nvPr>
            <p:ph idx="2" type="pic"/>
          </p:nvPr>
        </p:nvSpPr>
        <p:spPr>
          <a:xfrm>
            <a:off x="-19050" y="-476250"/>
            <a:ext cx="9182100" cy="6121400"/>
          </a:xfrm>
          <a:prstGeom prst="rect">
            <a:avLst/>
          </a:prstGeom>
          <a:noFill/>
          <a:ln>
            <a:noFill/>
          </a:ln>
        </p:spPr>
      </p:sp>
      <p:sp>
        <p:nvSpPr>
          <p:cNvPr id="97" name="Google Shape;97;p2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98" name="Shape 98"/>
        <p:cNvGrpSpPr/>
        <p:nvPr/>
      </p:nvGrpSpPr>
      <p:grpSpPr>
        <a:xfrm>
          <a:off x="0" y="0"/>
          <a:ext cx="0" cy="0"/>
          <a:chOff x="0" y="0"/>
          <a:chExt cx="0" cy="0"/>
        </a:xfrm>
      </p:grpSpPr>
      <p:sp>
        <p:nvSpPr>
          <p:cNvPr id="99" name="Google Shape;99;p2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2.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81000" lvl="0" marL="457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indent="-381000" lvl="1" marL="914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indent="-381000" lvl="2" marL="1371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indent="-381000" lvl="3" marL="1828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indent="-381000" lvl="4" marL="22860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indent="-381000" lvl="5" marL="2743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indent="-381000" lvl="6" marL="3200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indent="-381000" lvl="7" marL="3657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indent="-381000" lvl="8" marL="4114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grpSp>
        <p:nvGrpSpPr>
          <p:cNvPr id="104" name="Google Shape;104;p26"/>
          <p:cNvGrpSpPr/>
          <p:nvPr/>
        </p:nvGrpSpPr>
        <p:grpSpPr>
          <a:xfrm>
            <a:off x="172006" y="44794"/>
            <a:ext cx="8002145" cy="5224569"/>
            <a:chOff x="458682" y="119452"/>
            <a:chExt cx="21339052" cy="13932184"/>
          </a:xfrm>
        </p:grpSpPr>
        <p:grpSp>
          <p:nvGrpSpPr>
            <p:cNvPr id="105" name="Google Shape;105;p26"/>
            <p:cNvGrpSpPr/>
            <p:nvPr/>
          </p:nvGrpSpPr>
          <p:grpSpPr>
            <a:xfrm rot="2700000">
              <a:off x="3131310" y="1527466"/>
              <a:ext cx="8586929" cy="11116155"/>
              <a:chOff x="0" y="0"/>
              <a:chExt cx="8586927" cy="11116154"/>
            </a:xfrm>
          </p:grpSpPr>
          <p:sp>
            <p:nvSpPr>
              <p:cNvPr id="106" name="Google Shape;106;p26"/>
              <p:cNvSpPr/>
              <p:nvPr/>
            </p:nvSpPr>
            <p:spPr>
              <a:xfrm>
                <a:off x="0" y="2524891"/>
                <a:ext cx="6033190" cy="6033190"/>
              </a:xfrm>
              <a:prstGeom prst="ellipse">
                <a:avLst/>
              </a:prstGeom>
              <a:noFill/>
              <a:ln cap="flat" cmpd="sng" w="9525">
                <a:solidFill>
                  <a:srgbClr val="64798C"/>
                </a:solidFill>
                <a:prstDash val="dash"/>
                <a:miter lim="400000"/>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7" name="Google Shape;107;p26"/>
              <p:cNvSpPr/>
              <p:nvPr/>
            </p:nvSpPr>
            <p:spPr>
              <a:xfrm>
                <a:off x="983474" y="3525372"/>
                <a:ext cx="4066241" cy="4066241"/>
              </a:xfrm>
              <a:prstGeom prst="ellipse">
                <a:avLst/>
              </a:prstGeom>
              <a:solidFill>
                <a:schemeClr val="l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nvGrpSpPr>
              <p:cNvPr id="108" name="Google Shape;108;p26"/>
              <p:cNvGrpSpPr/>
              <p:nvPr/>
            </p:nvGrpSpPr>
            <p:grpSpPr>
              <a:xfrm>
                <a:off x="2613241" y="3157450"/>
                <a:ext cx="806709" cy="806709"/>
                <a:chOff x="0" y="0"/>
                <a:chExt cx="806708" cy="806708"/>
              </a:xfrm>
            </p:grpSpPr>
            <p:sp>
              <p:nvSpPr>
                <p:cNvPr id="109" name="Google Shape;109;p26"/>
                <p:cNvSpPr/>
                <p:nvPr/>
              </p:nvSpPr>
              <p:spPr>
                <a:xfrm>
                  <a:off x="0" y="0"/>
                  <a:ext cx="806708" cy="806708"/>
                </a:xfrm>
                <a:prstGeom prst="ellipse">
                  <a:avLst/>
                </a:pr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0" name="Google Shape;110;p26"/>
                <p:cNvSpPr txBox="1"/>
                <p:nvPr/>
              </p:nvSpPr>
              <p:spPr>
                <a:xfrm rot="-2700000">
                  <a:off x="152253" y="194449"/>
                  <a:ext cx="514784" cy="379591"/>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700"/>
                    <a:buFont typeface="DM Sans Medium"/>
                    <a:buNone/>
                  </a:pPr>
                  <a:r>
                    <a:rPr b="0" i="0" lang="en-GB" sz="700" u="none" cap="none" strike="noStrike">
                      <a:solidFill>
                        <a:schemeClr val="lt2"/>
                      </a:solidFill>
                      <a:latin typeface="DM Sans Medium"/>
                      <a:ea typeface="DM Sans Medium"/>
                      <a:cs typeface="DM Sans Medium"/>
                      <a:sym typeface="DM Sans Medium"/>
                    </a:rPr>
                    <a:t>1</a:t>
                  </a:r>
                  <a:endParaRPr sz="500"/>
                </a:p>
              </p:txBody>
            </p:sp>
          </p:grpSp>
          <p:grpSp>
            <p:nvGrpSpPr>
              <p:cNvPr id="111" name="Google Shape;111;p26"/>
              <p:cNvGrpSpPr/>
              <p:nvPr/>
            </p:nvGrpSpPr>
            <p:grpSpPr>
              <a:xfrm>
                <a:off x="2613240" y="7152827"/>
                <a:ext cx="806710" cy="806710"/>
                <a:chOff x="0" y="0"/>
                <a:chExt cx="806708" cy="806708"/>
              </a:xfrm>
            </p:grpSpPr>
            <p:sp>
              <p:nvSpPr>
                <p:cNvPr id="112" name="Google Shape;112;p26"/>
                <p:cNvSpPr/>
                <p:nvPr/>
              </p:nvSpPr>
              <p:spPr>
                <a:xfrm>
                  <a:off x="0" y="0"/>
                  <a:ext cx="806708" cy="806708"/>
                </a:xfrm>
                <a:prstGeom prst="ellipse">
                  <a:avLst/>
                </a:prstGeom>
                <a:solidFill>
                  <a:schemeClr val="accent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3" name="Google Shape;113;p26"/>
                <p:cNvSpPr txBox="1"/>
                <p:nvPr/>
              </p:nvSpPr>
              <p:spPr>
                <a:xfrm rot="-2700000">
                  <a:off x="152253" y="194449"/>
                  <a:ext cx="514784" cy="379590"/>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700"/>
                    <a:buFont typeface="DM Sans Medium"/>
                    <a:buNone/>
                  </a:pPr>
                  <a:r>
                    <a:rPr b="0" i="0" lang="en-GB" sz="700" u="none" cap="none" strike="noStrike">
                      <a:solidFill>
                        <a:schemeClr val="lt2"/>
                      </a:solidFill>
                      <a:latin typeface="DM Sans Medium"/>
                      <a:ea typeface="DM Sans Medium"/>
                      <a:cs typeface="DM Sans Medium"/>
                      <a:sym typeface="DM Sans Medium"/>
                    </a:rPr>
                    <a:t>5</a:t>
                  </a:r>
                  <a:endParaRPr sz="500"/>
                </a:p>
              </p:txBody>
            </p:sp>
          </p:grpSp>
          <p:grpSp>
            <p:nvGrpSpPr>
              <p:cNvPr id="114" name="Google Shape;114;p26"/>
              <p:cNvGrpSpPr/>
              <p:nvPr/>
            </p:nvGrpSpPr>
            <p:grpSpPr>
              <a:xfrm>
                <a:off x="4046207" y="3731698"/>
                <a:ext cx="806709" cy="806710"/>
                <a:chOff x="0" y="0"/>
                <a:chExt cx="806708" cy="806708"/>
              </a:xfrm>
            </p:grpSpPr>
            <p:sp>
              <p:nvSpPr>
                <p:cNvPr id="115" name="Google Shape;115;p26"/>
                <p:cNvSpPr/>
                <p:nvPr/>
              </p:nvSpPr>
              <p:spPr>
                <a:xfrm>
                  <a:off x="0" y="0"/>
                  <a:ext cx="806708" cy="806708"/>
                </a:xfrm>
                <a:prstGeom prst="ellipse">
                  <a:avLst/>
                </a:pr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6" name="Google Shape;116;p26"/>
                <p:cNvSpPr txBox="1"/>
                <p:nvPr/>
              </p:nvSpPr>
              <p:spPr>
                <a:xfrm rot="-2700000">
                  <a:off x="152253" y="194449"/>
                  <a:ext cx="514784" cy="379590"/>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700"/>
                    <a:buFont typeface="DM Sans Medium"/>
                    <a:buNone/>
                  </a:pPr>
                  <a:r>
                    <a:rPr b="0" i="0" lang="en-GB" sz="700" u="none" cap="none" strike="noStrike">
                      <a:solidFill>
                        <a:schemeClr val="lt2"/>
                      </a:solidFill>
                      <a:latin typeface="DM Sans Medium"/>
                      <a:ea typeface="DM Sans Medium"/>
                      <a:cs typeface="DM Sans Medium"/>
                      <a:sym typeface="DM Sans Medium"/>
                    </a:rPr>
                    <a:t>2</a:t>
                  </a:r>
                  <a:endParaRPr sz="500"/>
                </a:p>
              </p:txBody>
            </p:sp>
          </p:grpSp>
          <p:grpSp>
            <p:nvGrpSpPr>
              <p:cNvPr id="117" name="Google Shape;117;p26"/>
              <p:cNvGrpSpPr/>
              <p:nvPr/>
            </p:nvGrpSpPr>
            <p:grpSpPr>
              <a:xfrm>
                <a:off x="4046207" y="6582803"/>
                <a:ext cx="806709" cy="806710"/>
                <a:chOff x="0" y="0"/>
                <a:chExt cx="806708" cy="806708"/>
              </a:xfrm>
            </p:grpSpPr>
            <p:sp>
              <p:nvSpPr>
                <p:cNvPr id="118" name="Google Shape;118;p26"/>
                <p:cNvSpPr/>
                <p:nvPr/>
              </p:nvSpPr>
              <p:spPr>
                <a:xfrm>
                  <a:off x="0" y="0"/>
                  <a:ext cx="806708" cy="806708"/>
                </a:xfrm>
                <a:prstGeom prst="ellipse">
                  <a:avLst/>
                </a:pr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9" name="Google Shape;119;p26"/>
                <p:cNvSpPr txBox="1"/>
                <p:nvPr/>
              </p:nvSpPr>
              <p:spPr>
                <a:xfrm rot="-2700000">
                  <a:off x="152253" y="194449"/>
                  <a:ext cx="514784" cy="379590"/>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700"/>
                    <a:buFont typeface="DM Sans Medium"/>
                    <a:buNone/>
                  </a:pPr>
                  <a:r>
                    <a:rPr b="0" i="0" lang="en-GB" sz="700" u="none" cap="none" strike="noStrike">
                      <a:solidFill>
                        <a:schemeClr val="lt2"/>
                      </a:solidFill>
                      <a:latin typeface="DM Sans Medium"/>
                      <a:ea typeface="DM Sans Medium"/>
                      <a:cs typeface="DM Sans Medium"/>
                      <a:sym typeface="DM Sans Medium"/>
                    </a:rPr>
                    <a:t>4</a:t>
                  </a:r>
                  <a:endParaRPr sz="500"/>
                </a:p>
              </p:txBody>
            </p:sp>
          </p:grpSp>
          <p:grpSp>
            <p:nvGrpSpPr>
              <p:cNvPr id="120" name="Google Shape;120;p26"/>
              <p:cNvGrpSpPr/>
              <p:nvPr/>
            </p:nvGrpSpPr>
            <p:grpSpPr>
              <a:xfrm>
                <a:off x="4638346" y="5157251"/>
                <a:ext cx="806709" cy="806709"/>
                <a:chOff x="0" y="0"/>
                <a:chExt cx="806708" cy="806708"/>
              </a:xfrm>
            </p:grpSpPr>
            <p:sp>
              <p:nvSpPr>
                <p:cNvPr id="121" name="Google Shape;121;p26"/>
                <p:cNvSpPr/>
                <p:nvPr/>
              </p:nvSpPr>
              <p:spPr>
                <a:xfrm>
                  <a:off x="0" y="0"/>
                  <a:ext cx="806708" cy="806708"/>
                </a:xfrm>
                <a:prstGeom prst="ellipse">
                  <a:avLst/>
                </a:pr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2" name="Google Shape;122;p26"/>
                <p:cNvSpPr txBox="1"/>
                <p:nvPr/>
              </p:nvSpPr>
              <p:spPr>
                <a:xfrm rot="-2700000">
                  <a:off x="152253" y="194449"/>
                  <a:ext cx="514784" cy="379591"/>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700"/>
                    <a:buFont typeface="DM Sans Medium"/>
                    <a:buNone/>
                  </a:pPr>
                  <a:r>
                    <a:rPr b="0" i="0" lang="en-GB" sz="700" u="none" cap="none" strike="noStrike">
                      <a:solidFill>
                        <a:schemeClr val="lt2"/>
                      </a:solidFill>
                      <a:latin typeface="DM Sans Medium"/>
                      <a:ea typeface="DM Sans Medium"/>
                      <a:cs typeface="DM Sans Medium"/>
                      <a:sym typeface="DM Sans Medium"/>
                    </a:rPr>
                    <a:t>3</a:t>
                  </a:r>
                  <a:endParaRPr sz="500"/>
                </a:p>
              </p:txBody>
            </p:sp>
          </p:grpSp>
          <p:grpSp>
            <p:nvGrpSpPr>
              <p:cNvPr id="123" name="Google Shape;123;p26"/>
              <p:cNvGrpSpPr/>
              <p:nvPr/>
            </p:nvGrpSpPr>
            <p:grpSpPr>
              <a:xfrm>
                <a:off x="1759434" y="0"/>
                <a:ext cx="2514344" cy="2809085"/>
                <a:chOff x="9" y="0"/>
                <a:chExt cx="2514342" cy="2809084"/>
              </a:xfrm>
            </p:grpSpPr>
            <p:grpSp>
              <p:nvGrpSpPr>
                <p:cNvPr id="124" name="Google Shape;124;p26"/>
                <p:cNvGrpSpPr/>
                <p:nvPr/>
              </p:nvGrpSpPr>
              <p:grpSpPr>
                <a:xfrm>
                  <a:off x="9" y="0"/>
                  <a:ext cx="2514342" cy="2809084"/>
                  <a:chOff x="9" y="0"/>
                  <a:chExt cx="2514340" cy="2809083"/>
                </a:xfrm>
              </p:grpSpPr>
              <p:sp>
                <p:nvSpPr>
                  <p:cNvPr id="125" name="Google Shape;125;p26"/>
                  <p:cNvSpPr/>
                  <p:nvPr/>
                </p:nvSpPr>
                <p:spPr>
                  <a:xfrm>
                    <a:off x="317303" y="329061"/>
                    <a:ext cx="1883916" cy="1883916"/>
                  </a:xfrm>
                  <a:prstGeom prst="ellipse">
                    <a:avLst/>
                  </a:pr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6" name="Google Shape;126;p26"/>
                  <p:cNvSpPr/>
                  <p:nvPr/>
                </p:nvSpPr>
                <p:spPr>
                  <a:xfrm>
                    <a:off x="7660" y="0"/>
                    <a:ext cx="2506412" cy="1167750"/>
                  </a:xfrm>
                  <a:custGeom>
                    <a:rect b="b" l="l" r="r" t="t"/>
                    <a:pathLst>
                      <a:path extrusionOk="0" h="21375" w="21556">
                        <a:moveTo>
                          <a:pt x="0" y="19702"/>
                        </a:moveTo>
                        <a:cubicBezTo>
                          <a:pt x="822" y="8292"/>
                          <a:pt x="5457" y="-101"/>
                          <a:pt x="10881" y="1"/>
                        </a:cubicBezTo>
                        <a:cubicBezTo>
                          <a:pt x="16228" y="101"/>
                          <a:pt x="20750" y="8450"/>
                          <a:pt x="21552" y="19703"/>
                        </a:cubicBezTo>
                        <a:cubicBezTo>
                          <a:pt x="21594" y="20532"/>
                          <a:pt x="21312" y="21277"/>
                          <a:pt x="20923" y="21366"/>
                        </a:cubicBezTo>
                        <a:cubicBezTo>
                          <a:pt x="20510" y="21460"/>
                          <a:pt x="20147" y="20790"/>
                          <a:pt x="20132" y="19908"/>
                        </a:cubicBezTo>
                        <a:cubicBezTo>
                          <a:pt x="19368" y="10363"/>
                          <a:pt x="15526" y="3320"/>
                          <a:pt x="10978" y="3128"/>
                        </a:cubicBezTo>
                        <a:cubicBezTo>
                          <a:pt x="6313" y="2931"/>
                          <a:pt x="2270" y="9966"/>
                          <a:pt x="1435" y="19736"/>
                        </a:cubicBezTo>
                        <a:cubicBezTo>
                          <a:pt x="1386" y="20845"/>
                          <a:pt x="826" y="21499"/>
                          <a:pt x="360" y="20991"/>
                        </a:cubicBezTo>
                        <a:cubicBezTo>
                          <a:pt x="134" y="20744"/>
                          <a:pt x="-6" y="20243"/>
                          <a:pt x="0" y="19702"/>
                        </a:cubicBezTo>
                        <a:close/>
                      </a:path>
                    </a:pathLst>
                  </a:custGeom>
                  <a:solidFill>
                    <a:schemeClr val="accent1"/>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7" name="Google Shape;127;p26"/>
                  <p:cNvSpPr/>
                  <p:nvPr/>
                </p:nvSpPr>
                <p:spPr>
                  <a:xfrm>
                    <a:off x="9" y="1276135"/>
                    <a:ext cx="2514340" cy="1532948"/>
                  </a:xfrm>
                  <a:custGeom>
                    <a:rect b="b" l="l" r="r" t="t"/>
                    <a:pathLst>
                      <a:path extrusionOk="0" h="21513" w="21443">
                        <a:moveTo>
                          <a:pt x="1175" y="4"/>
                        </a:moveTo>
                        <a:lnTo>
                          <a:pt x="20378" y="3"/>
                        </a:lnTo>
                        <a:cubicBezTo>
                          <a:pt x="20831" y="46"/>
                          <a:pt x="21225" y="530"/>
                          <a:pt x="21378" y="1233"/>
                        </a:cubicBezTo>
                        <a:cubicBezTo>
                          <a:pt x="21520" y="1885"/>
                          <a:pt x="21428" y="2614"/>
                          <a:pt x="21140" y="3120"/>
                        </a:cubicBezTo>
                        <a:lnTo>
                          <a:pt x="11667" y="20807"/>
                        </a:lnTo>
                        <a:cubicBezTo>
                          <a:pt x="11455" y="21215"/>
                          <a:pt x="11153" y="21467"/>
                          <a:pt x="10828" y="21507"/>
                        </a:cubicBezTo>
                        <a:cubicBezTo>
                          <a:pt x="10436" y="21556"/>
                          <a:pt x="10054" y="21296"/>
                          <a:pt x="9797" y="20807"/>
                        </a:cubicBezTo>
                        <a:lnTo>
                          <a:pt x="297" y="3050"/>
                        </a:lnTo>
                        <a:cubicBezTo>
                          <a:pt x="5" y="2538"/>
                          <a:pt x="-80" y="1792"/>
                          <a:pt x="80" y="1141"/>
                        </a:cubicBezTo>
                        <a:cubicBezTo>
                          <a:pt x="259" y="414"/>
                          <a:pt x="699" y="-44"/>
                          <a:pt x="1175" y="4"/>
                        </a:cubicBezTo>
                        <a:close/>
                      </a:path>
                    </a:pathLst>
                  </a:custGeom>
                  <a:solidFill>
                    <a:schemeClr val="accent1"/>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8" name="Google Shape;128;p26"/>
                  <p:cNvSpPr/>
                  <p:nvPr/>
                </p:nvSpPr>
                <p:spPr>
                  <a:xfrm>
                    <a:off x="492787" y="504545"/>
                    <a:ext cx="1532948" cy="1532948"/>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sp>
              <p:nvSpPr>
                <p:cNvPr id="129" name="Google Shape;129;p26"/>
                <p:cNvSpPr txBox="1"/>
                <p:nvPr/>
              </p:nvSpPr>
              <p:spPr>
                <a:xfrm rot="-2700000">
                  <a:off x="750152" y="863598"/>
                  <a:ext cx="964881" cy="718145"/>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500"/>
                    <a:buFont typeface="DM Sans"/>
                    <a:buNone/>
                  </a:pPr>
                  <a:r>
                    <a:rPr b="1" i="0" lang="en-GB" sz="1500" u="none" cap="none" strike="noStrike">
                      <a:solidFill>
                        <a:schemeClr val="dk1"/>
                      </a:solidFill>
                      <a:latin typeface="DM Sans"/>
                      <a:ea typeface="DM Sans"/>
                      <a:cs typeface="DM Sans"/>
                      <a:sym typeface="DM Sans"/>
                    </a:rPr>
                    <a:t>N</a:t>
                  </a:r>
                  <a:endParaRPr sz="500"/>
                </a:p>
              </p:txBody>
            </p:sp>
          </p:grpSp>
          <p:sp>
            <p:nvSpPr>
              <p:cNvPr id="130" name="Google Shape;130;p26"/>
              <p:cNvSpPr txBox="1"/>
              <p:nvPr/>
            </p:nvSpPr>
            <p:spPr>
              <a:xfrm rot="-2700000">
                <a:off x="1860621" y="5084096"/>
                <a:ext cx="2267831" cy="902811"/>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DM Sans"/>
                  <a:buNone/>
                </a:pPr>
                <a:r>
                  <a:rPr b="1" i="0" lang="en-GB" sz="1000" u="none" cap="none" strike="noStrike">
                    <a:solidFill>
                      <a:schemeClr val="dk1"/>
                    </a:solidFill>
                    <a:latin typeface="DM Sans"/>
                    <a:ea typeface="DM Sans"/>
                    <a:cs typeface="DM Sans"/>
                    <a:sym typeface="DM Sans"/>
                  </a:rPr>
                  <a:t>NOISE</a:t>
                </a:r>
                <a:endParaRPr sz="500"/>
              </a:p>
              <a:p>
                <a:pPr indent="0" lvl="0" marL="0" marR="0" rtl="0" algn="ct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Analysis</a:t>
                </a:r>
                <a:endParaRPr sz="500"/>
              </a:p>
            </p:txBody>
          </p:sp>
          <p:grpSp>
            <p:nvGrpSpPr>
              <p:cNvPr id="131" name="Google Shape;131;p26"/>
              <p:cNvGrpSpPr/>
              <p:nvPr/>
            </p:nvGrpSpPr>
            <p:grpSpPr>
              <a:xfrm rot="2700000">
                <a:off x="4695150" y="1236184"/>
                <a:ext cx="2514344" cy="2809086"/>
                <a:chOff x="9" y="0"/>
                <a:chExt cx="2514342" cy="2809084"/>
              </a:xfrm>
            </p:grpSpPr>
            <p:grpSp>
              <p:nvGrpSpPr>
                <p:cNvPr id="132" name="Google Shape;132;p26"/>
                <p:cNvGrpSpPr/>
                <p:nvPr/>
              </p:nvGrpSpPr>
              <p:grpSpPr>
                <a:xfrm>
                  <a:off x="9" y="0"/>
                  <a:ext cx="2514342" cy="2809084"/>
                  <a:chOff x="9" y="0"/>
                  <a:chExt cx="2514340" cy="2809083"/>
                </a:xfrm>
              </p:grpSpPr>
              <p:sp>
                <p:nvSpPr>
                  <p:cNvPr id="133" name="Google Shape;133;p26"/>
                  <p:cNvSpPr/>
                  <p:nvPr/>
                </p:nvSpPr>
                <p:spPr>
                  <a:xfrm>
                    <a:off x="317303" y="329061"/>
                    <a:ext cx="1883916" cy="1883916"/>
                  </a:xfrm>
                  <a:prstGeom prst="ellipse">
                    <a:avLst/>
                  </a:pr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34" name="Google Shape;134;p26"/>
                  <p:cNvSpPr/>
                  <p:nvPr/>
                </p:nvSpPr>
                <p:spPr>
                  <a:xfrm>
                    <a:off x="7660" y="0"/>
                    <a:ext cx="2506412" cy="1167750"/>
                  </a:xfrm>
                  <a:custGeom>
                    <a:rect b="b" l="l" r="r" t="t"/>
                    <a:pathLst>
                      <a:path extrusionOk="0" h="21375" w="21556">
                        <a:moveTo>
                          <a:pt x="0" y="19702"/>
                        </a:moveTo>
                        <a:cubicBezTo>
                          <a:pt x="822" y="8292"/>
                          <a:pt x="5457" y="-101"/>
                          <a:pt x="10881" y="1"/>
                        </a:cubicBezTo>
                        <a:cubicBezTo>
                          <a:pt x="16228" y="101"/>
                          <a:pt x="20750" y="8450"/>
                          <a:pt x="21552" y="19703"/>
                        </a:cubicBezTo>
                        <a:cubicBezTo>
                          <a:pt x="21594" y="20532"/>
                          <a:pt x="21312" y="21277"/>
                          <a:pt x="20923" y="21366"/>
                        </a:cubicBezTo>
                        <a:cubicBezTo>
                          <a:pt x="20510" y="21460"/>
                          <a:pt x="20147" y="20790"/>
                          <a:pt x="20132" y="19908"/>
                        </a:cubicBezTo>
                        <a:cubicBezTo>
                          <a:pt x="19368" y="10363"/>
                          <a:pt x="15526" y="3320"/>
                          <a:pt x="10978" y="3128"/>
                        </a:cubicBezTo>
                        <a:cubicBezTo>
                          <a:pt x="6313" y="2931"/>
                          <a:pt x="2270" y="9966"/>
                          <a:pt x="1435" y="19736"/>
                        </a:cubicBezTo>
                        <a:cubicBezTo>
                          <a:pt x="1386" y="20845"/>
                          <a:pt x="826" y="21499"/>
                          <a:pt x="360" y="20991"/>
                        </a:cubicBezTo>
                        <a:cubicBezTo>
                          <a:pt x="134" y="20744"/>
                          <a:pt x="-6" y="20243"/>
                          <a:pt x="0" y="19702"/>
                        </a:cubicBezTo>
                        <a:close/>
                      </a:path>
                    </a:pathLst>
                  </a:custGeom>
                  <a:solidFill>
                    <a:schemeClr val="accent2"/>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35" name="Google Shape;135;p26"/>
                  <p:cNvSpPr/>
                  <p:nvPr/>
                </p:nvSpPr>
                <p:spPr>
                  <a:xfrm>
                    <a:off x="9" y="1276135"/>
                    <a:ext cx="2514340" cy="1532948"/>
                  </a:xfrm>
                  <a:custGeom>
                    <a:rect b="b" l="l" r="r" t="t"/>
                    <a:pathLst>
                      <a:path extrusionOk="0" h="21513" w="21443">
                        <a:moveTo>
                          <a:pt x="1175" y="4"/>
                        </a:moveTo>
                        <a:lnTo>
                          <a:pt x="20378" y="3"/>
                        </a:lnTo>
                        <a:cubicBezTo>
                          <a:pt x="20831" y="46"/>
                          <a:pt x="21225" y="530"/>
                          <a:pt x="21378" y="1233"/>
                        </a:cubicBezTo>
                        <a:cubicBezTo>
                          <a:pt x="21520" y="1885"/>
                          <a:pt x="21428" y="2614"/>
                          <a:pt x="21140" y="3120"/>
                        </a:cubicBezTo>
                        <a:lnTo>
                          <a:pt x="11667" y="20807"/>
                        </a:lnTo>
                        <a:cubicBezTo>
                          <a:pt x="11455" y="21215"/>
                          <a:pt x="11153" y="21467"/>
                          <a:pt x="10828" y="21507"/>
                        </a:cubicBezTo>
                        <a:cubicBezTo>
                          <a:pt x="10436" y="21556"/>
                          <a:pt x="10054" y="21296"/>
                          <a:pt x="9797" y="20807"/>
                        </a:cubicBezTo>
                        <a:lnTo>
                          <a:pt x="297" y="3050"/>
                        </a:lnTo>
                        <a:cubicBezTo>
                          <a:pt x="5" y="2538"/>
                          <a:pt x="-80" y="1792"/>
                          <a:pt x="80" y="1141"/>
                        </a:cubicBezTo>
                        <a:cubicBezTo>
                          <a:pt x="259" y="414"/>
                          <a:pt x="699" y="-44"/>
                          <a:pt x="1175" y="4"/>
                        </a:cubicBezTo>
                        <a:close/>
                      </a:path>
                    </a:pathLst>
                  </a:custGeom>
                  <a:solidFill>
                    <a:schemeClr val="accent2"/>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36" name="Google Shape;136;p26"/>
                  <p:cNvSpPr/>
                  <p:nvPr/>
                </p:nvSpPr>
                <p:spPr>
                  <a:xfrm>
                    <a:off x="492787" y="504545"/>
                    <a:ext cx="1532948" cy="1532948"/>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sp>
              <p:nvSpPr>
                <p:cNvPr id="137" name="Google Shape;137;p26"/>
                <p:cNvSpPr txBox="1"/>
                <p:nvPr/>
              </p:nvSpPr>
              <p:spPr>
                <a:xfrm rot="-5400000">
                  <a:off x="761690" y="886543"/>
                  <a:ext cx="964880" cy="71814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500"/>
                    <a:buFont typeface="DM Sans"/>
                    <a:buNone/>
                  </a:pPr>
                  <a:r>
                    <a:rPr b="1" i="0" lang="en-GB" sz="1500" u="none" cap="none" strike="noStrike">
                      <a:solidFill>
                        <a:schemeClr val="dk1"/>
                      </a:solidFill>
                      <a:latin typeface="DM Sans"/>
                      <a:ea typeface="DM Sans"/>
                      <a:cs typeface="DM Sans"/>
                      <a:sym typeface="DM Sans"/>
                    </a:rPr>
                    <a:t>O</a:t>
                  </a:r>
                  <a:endParaRPr sz="500"/>
                </a:p>
              </p:txBody>
            </p:sp>
          </p:grpSp>
          <p:grpSp>
            <p:nvGrpSpPr>
              <p:cNvPr id="138" name="Google Shape;138;p26"/>
              <p:cNvGrpSpPr/>
              <p:nvPr/>
            </p:nvGrpSpPr>
            <p:grpSpPr>
              <a:xfrm rot="5400000">
                <a:off x="5925211" y="4136955"/>
                <a:ext cx="2514344" cy="2809086"/>
                <a:chOff x="9" y="0"/>
                <a:chExt cx="2514342" cy="2809084"/>
              </a:xfrm>
            </p:grpSpPr>
            <p:grpSp>
              <p:nvGrpSpPr>
                <p:cNvPr id="139" name="Google Shape;139;p26"/>
                <p:cNvGrpSpPr/>
                <p:nvPr/>
              </p:nvGrpSpPr>
              <p:grpSpPr>
                <a:xfrm>
                  <a:off x="9" y="0"/>
                  <a:ext cx="2514342" cy="2809084"/>
                  <a:chOff x="9" y="0"/>
                  <a:chExt cx="2514340" cy="2809083"/>
                </a:xfrm>
              </p:grpSpPr>
              <p:sp>
                <p:nvSpPr>
                  <p:cNvPr id="140" name="Google Shape;140;p26"/>
                  <p:cNvSpPr/>
                  <p:nvPr/>
                </p:nvSpPr>
                <p:spPr>
                  <a:xfrm>
                    <a:off x="317303" y="329061"/>
                    <a:ext cx="1883916" cy="1883916"/>
                  </a:xfrm>
                  <a:prstGeom prst="ellipse">
                    <a:avLst/>
                  </a:pr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41" name="Google Shape;141;p26"/>
                  <p:cNvSpPr/>
                  <p:nvPr/>
                </p:nvSpPr>
                <p:spPr>
                  <a:xfrm>
                    <a:off x="7660" y="0"/>
                    <a:ext cx="2506412" cy="1167750"/>
                  </a:xfrm>
                  <a:custGeom>
                    <a:rect b="b" l="l" r="r" t="t"/>
                    <a:pathLst>
                      <a:path extrusionOk="0" h="21375" w="21556">
                        <a:moveTo>
                          <a:pt x="0" y="19702"/>
                        </a:moveTo>
                        <a:cubicBezTo>
                          <a:pt x="822" y="8292"/>
                          <a:pt x="5457" y="-101"/>
                          <a:pt x="10881" y="1"/>
                        </a:cubicBezTo>
                        <a:cubicBezTo>
                          <a:pt x="16228" y="101"/>
                          <a:pt x="20750" y="8450"/>
                          <a:pt x="21552" y="19703"/>
                        </a:cubicBezTo>
                        <a:cubicBezTo>
                          <a:pt x="21594" y="20532"/>
                          <a:pt x="21312" y="21277"/>
                          <a:pt x="20923" y="21366"/>
                        </a:cubicBezTo>
                        <a:cubicBezTo>
                          <a:pt x="20510" y="21460"/>
                          <a:pt x="20147" y="20790"/>
                          <a:pt x="20132" y="19908"/>
                        </a:cubicBezTo>
                        <a:cubicBezTo>
                          <a:pt x="19368" y="10363"/>
                          <a:pt x="15526" y="3320"/>
                          <a:pt x="10978" y="3128"/>
                        </a:cubicBezTo>
                        <a:cubicBezTo>
                          <a:pt x="6313" y="2931"/>
                          <a:pt x="2270" y="9966"/>
                          <a:pt x="1435" y="19736"/>
                        </a:cubicBezTo>
                        <a:cubicBezTo>
                          <a:pt x="1386" y="20845"/>
                          <a:pt x="826" y="21499"/>
                          <a:pt x="360" y="20991"/>
                        </a:cubicBezTo>
                        <a:cubicBezTo>
                          <a:pt x="134" y="20744"/>
                          <a:pt x="-6" y="20243"/>
                          <a:pt x="0" y="19702"/>
                        </a:cubicBezTo>
                        <a:close/>
                      </a:path>
                    </a:pathLst>
                  </a:custGeom>
                  <a:solidFill>
                    <a:schemeClr val="accent3"/>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42" name="Google Shape;142;p26"/>
                  <p:cNvSpPr/>
                  <p:nvPr/>
                </p:nvSpPr>
                <p:spPr>
                  <a:xfrm>
                    <a:off x="9" y="1276135"/>
                    <a:ext cx="2514340" cy="1532948"/>
                  </a:xfrm>
                  <a:custGeom>
                    <a:rect b="b" l="l" r="r" t="t"/>
                    <a:pathLst>
                      <a:path extrusionOk="0" h="21513" w="21443">
                        <a:moveTo>
                          <a:pt x="1175" y="4"/>
                        </a:moveTo>
                        <a:lnTo>
                          <a:pt x="20378" y="3"/>
                        </a:lnTo>
                        <a:cubicBezTo>
                          <a:pt x="20831" y="46"/>
                          <a:pt x="21225" y="530"/>
                          <a:pt x="21378" y="1233"/>
                        </a:cubicBezTo>
                        <a:cubicBezTo>
                          <a:pt x="21520" y="1885"/>
                          <a:pt x="21428" y="2614"/>
                          <a:pt x="21140" y="3120"/>
                        </a:cubicBezTo>
                        <a:lnTo>
                          <a:pt x="11667" y="20807"/>
                        </a:lnTo>
                        <a:cubicBezTo>
                          <a:pt x="11455" y="21215"/>
                          <a:pt x="11153" y="21467"/>
                          <a:pt x="10828" y="21507"/>
                        </a:cubicBezTo>
                        <a:cubicBezTo>
                          <a:pt x="10436" y="21556"/>
                          <a:pt x="10054" y="21296"/>
                          <a:pt x="9797" y="20807"/>
                        </a:cubicBezTo>
                        <a:lnTo>
                          <a:pt x="297" y="3050"/>
                        </a:lnTo>
                        <a:cubicBezTo>
                          <a:pt x="5" y="2538"/>
                          <a:pt x="-80" y="1792"/>
                          <a:pt x="80" y="1141"/>
                        </a:cubicBezTo>
                        <a:cubicBezTo>
                          <a:pt x="259" y="414"/>
                          <a:pt x="699" y="-44"/>
                          <a:pt x="1175" y="4"/>
                        </a:cubicBezTo>
                        <a:close/>
                      </a:path>
                    </a:pathLst>
                  </a:custGeom>
                  <a:solidFill>
                    <a:schemeClr val="accent3"/>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43" name="Google Shape;143;p26"/>
                  <p:cNvSpPr/>
                  <p:nvPr/>
                </p:nvSpPr>
                <p:spPr>
                  <a:xfrm>
                    <a:off x="492787" y="504545"/>
                    <a:ext cx="1532948" cy="1532948"/>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sp>
              <p:nvSpPr>
                <p:cNvPr id="144" name="Google Shape;144;p26"/>
                <p:cNvSpPr txBox="1"/>
                <p:nvPr/>
              </p:nvSpPr>
              <p:spPr>
                <a:xfrm rot="-8100000">
                  <a:off x="750151" y="912570"/>
                  <a:ext cx="964881" cy="71814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500"/>
                    <a:buFont typeface="DM Sans"/>
                    <a:buNone/>
                  </a:pPr>
                  <a:r>
                    <a:rPr b="1" i="0" lang="en-GB" sz="1500" u="none" cap="none" strike="noStrike">
                      <a:solidFill>
                        <a:schemeClr val="dk1"/>
                      </a:solidFill>
                      <a:latin typeface="DM Sans"/>
                      <a:ea typeface="DM Sans"/>
                      <a:cs typeface="DM Sans"/>
                      <a:sym typeface="DM Sans"/>
                    </a:rPr>
                    <a:t>I</a:t>
                  </a:r>
                  <a:endParaRPr sz="500"/>
                </a:p>
              </p:txBody>
            </p:sp>
          </p:grpSp>
          <p:grpSp>
            <p:nvGrpSpPr>
              <p:cNvPr id="145" name="Google Shape;145;p26"/>
              <p:cNvGrpSpPr/>
              <p:nvPr/>
            </p:nvGrpSpPr>
            <p:grpSpPr>
              <a:xfrm rot="8100000">
                <a:off x="4692568" y="7090561"/>
                <a:ext cx="2514344" cy="2809086"/>
                <a:chOff x="9" y="0"/>
                <a:chExt cx="2514342" cy="2809084"/>
              </a:xfrm>
            </p:grpSpPr>
            <p:grpSp>
              <p:nvGrpSpPr>
                <p:cNvPr id="146" name="Google Shape;146;p26"/>
                <p:cNvGrpSpPr/>
                <p:nvPr/>
              </p:nvGrpSpPr>
              <p:grpSpPr>
                <a:xfrm>
                  <a:off x="9" y="0"/>
                  <a:ext cx="2514342" cy="2809084"/>
                  <a:chOff x="9" y="0"/>
                  <a:chExt cx="2514340" cy="2809083"/>
                </a:xfrm>
              </p:grpSpPr>
              <p:sp>
                <p:nvSpPr>
                  <p:cNvPr id="147" name="Google Shape;147;p26"/>
                  <p:cNvSpPr/>
                  <p:nvPr/>
                </p:nvSpPr>
                <p:spPr>
                  <a:xfrm>
                    <a:off x="317303" y="329061"/>
                    <a:ext cx="1883916" cy="1883916"/>
                  </a:xfrm>
                  <a:prstGeom prst="ellipse">
                    <a:avLst/>
                  </a:pr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48" name="Google Shape;148;p26"/>
                  <p:cNvSpPr/>
                  <p:nvPr/>
                </p:nvSpPr>
                <p:spPr>
                  <a:xfrm>
                    <a:off x="7660" y="0"/>
                    <a:ext cx="2506412" cy="1167750"/>
                  </a:xfrm>
                  <a:custGeom>
                    <a:rect b="b" l="l" r="r" t="t"/>
                    <a:pathLst>
                      <a:path extrusionOk="0" h="21375" w="21556">
                        <a:moveTo>
                          <a:pt x="0" y="19702"/>
                        </a:moveTo>
                        <a:cubicBezTo>
                          <a:pt x="822" y="8292"/>
                          <a:pt x="5457" y="-101"/>
                          <a:pt x="10881" y="1"/>
                        </a:cubicBezTo>
                        <a:cubicBezTo>
                          <a:pt x="16228" y="101"/>
                          <a:pt x="20750" y="8450"/>
                          <a:pt x="21552" y="19703"/>
                        </a:cubicBezTo>
                        <a:cubicBezTo>
                          <a:pt x="21594" y="20532"/>
                          <a:pt x="21312" y="21277"/>
                          <a:pt x="20923" y="21366"/>
                        </a:cubicBezTo>
                        <a:cubicBezTo>
                          <a:pt x="20510" y="21460"/>
                          <a:pt x="20147" y="20790"/>
                          <a:pt x="20132" y="19908"/>
                        </a:cubicBezTo>
                        <a:cubicBezTo>
                          <a:pt x="19368" y="10363"/>
                          <a:pt x="15526" y="3320"/>
                          <a:pt x="10978" y="3128"/>
                        </a:cubicBezTo>
                        <a:cubicBezTo>
                          <a:pt x="6313" y="2931"/>
                          <a:pt x="2270" y="9966"/>
                          <a:pt x="1435" y="19736"/>
                        </a:cubicBezTo>
                        <a:cubicBezTo>
                          <a:pt x="1386" y="20845"/>
                          <a:pt x="826" y="21499"/>
                          <a:pt x="360" y="20991"/>
                        </a:cubicBezTo>
                        <a:cubicBezTo>
                          <a:pt x="134" y="20744"/>
                          <a:pt x="-6" y="20243"/>
                          <a:pt x="0" y="19702"/>
                        </a:cubicBezTo>
                        <a:close/>
                      </a:path>
                    </a:pathLst>
                  </a:custGeom>
                  <a:solidFill>
                    <a:schemeClr val="accent4"/>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49" name="Google Shape;149;p26"/>
                  <p:cNvSpPr/>
                  <p:nvPr/>
                </p:nvSpPr>
                <p:spPr>
                  <a:xfrm>
                    <a:off x="9" y="1276135"/>
                    <a:ext cx="2514340" cy="1532948"/>
                  </a:xfrm>
                  <a:custGeom>
                    <a:rect b="b" l="l" r="r" t="t"/>
                    <a:pathLst>
                      <a:path extrusionOk="0" h="21513" w="21443">
                        <a:moveTo>
                          <a:pt x="1175" y="4"/>
                        </a:moveTo>
                        <a:lnTo>
                          <a:pt x="20378" y="3"/>
                        </a:lnTo>
                        <a:cubicBezTo>
                          <a:pt x="20831" y="46"/>
                          <a:pt x="21225" y="530"/>
                          <a:pt x="21378" y="1233"/>
                        </a:cubicBezTo>
                        <a:cubicBezTo>
                          <a:pt x="21520" y="1885"/>
                          <a:pt x="21428" y="2614"/>
                          <a:pt x="21140" y="3120"/>
                        </a:cubicBezTo>
                        <a:lnTo>
                          <a:pt x="11667" y="20807"/>
                        </a:lnTo>
                        <a:cubicBezTo>
                          <a:pt x="11455" y="21215"/>
                          <a:pt x="11153" y="21467"/>
                          <a:pt x="10828" y="21507"/>
                        </a:cubicBezTo>
                        <a:cubicBezTo>
                          <a:pt x="10436" y="21556"/>
                          <a:pt x="10054" y="21296"/>
                          <a:pt x="9797" y="20807"/>
                        </a:cubicBezTo>
                        <a:lnTo>
                          <a:pt x="297" y="3050"/>
                        </a:lnTo>
                        <a:cubicBezTo>
                          <a:pt x="5" y="2538"/>
                          <a:pt x="-80" y="1792"/>
                          <a:pt x="80" y="1141"/>
                        </a:cubicBezTo>
                        <a:cubicBezTo>
                          <a:pt x="259" y="414"/>
                          <a:pt x="699" y="-44"/>
                          <a:pt x="1175" y="4"/>
                        </a:cubicBezTo>
                        <a:close/>
                      </a:path>
                    </a:pathLst>
                  </a:custGeom>
                  <a:solidFill>
                    <a:schemeClr val="accent4"/>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50" name="Google Shape;150;p26"/>
                  <p:cNvSpPr/>
                  <p:nvPr/>
                </p:nvSpPr>
                <p:spPr>
                  <a:xfrm>
                    <a:off x="492787" y="504545"/>
                    <a:ext cx="1532948" cy="1532948"/>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sp>
              <p:nvSpPr>
                <p:cNvPr id="151" name="Google Shape;151;p26"/>
                <p:cNvSpPr txBox="1"/>
                <p:nvPr/>
              </p:nvSpPr>
              <p:spPr>
                <a:xfrm rot="10800000">
                  <a:off x="770918" y="933871"/>
                  <a:ext cx="964880" cy="71814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500"/>
                    <a:buFont typeface="DM Sans"/>
                    <a:buNone/>
                  </a:pPr>
                  <a:r>
                    <a:rPr b="1" i="0" lang="en-GB" sz="1500" u="none" cap="none" strike="noStrike">
                      <a:solidFill>
                        <a:schemeClr val="dk1"/>
                      </a:solidFill>
                      <a:latin typeface="DM Sans"/>
                      <a:ea typeface="DM Sans"/>
                      <a:cs typeface="DM Sans"/>
                      <a:sym typeface="DM Sans"/>
                    </a:rPr>
                    <a:t>S</a:t>
                  </a:r>
                  <a:endParaRPr sz="500"/>
                </a:p>
              </p:txBody>
            </p:sp>
          </p:grpSp>
          <p:grpSp>
            <p:nvGrpSpPr>
              <p:cNvPr id="152" name="Google Shape;152;p26"/>
              <p:cNvGrpSpPr/>
              <p:nvPr/>
            </p:nvGrpSpPr>
            <p:grpSpPr>
              <a:xfrm rot="10800000">
                <a:off x="1760385" y="8307068"/>
                <a:ext cx="2514344" cy="2809086"/>
                <a:chOff x="9" y="0"/>
                <a:chExt cx="2514342" cy="2809084"/>
              </a:xfrm>
            </p:grpSpPr>
            <p:grpSp>
              <p:nvGrpSpPr>
                <p:cNvPr id="153" name="Google Shape;153;p26"/>
                <p:cNvGrpSpPr/>
                <p:nvPr/>
              </p:nvGrpSpPr>
              <p:grpSpPr>
                <a:xfrm>
                  <a:off x="9" y="0"/>
                  <a:ext cx="2514342" cy="2809084"/>
                  <a:chOff x="9" y="0"/>
                  <a:chExt cx="2514340" cy="2809083"/>
                </a:xfrm>
              </p:grpSpPr>
              <p:sp>
                <p:nvSpPr>
                  <p:cNvPr id="154" name="Google Shape;154;p26"/>
                  <p:cNvSpPr/>
                  <p:nvPr/>
                </p:nvSpPr>
                <p:spPr>
                  <a:xfrm>
                    <a:off x="317303" y="329061"/>
                    <a:ext cx="1883916" cy="1883916"/>
                  </a:xfrm>
                  <a:prstGeom prst="ellipse">
                    <a:avLst/>
                  </a:prstGeom>
                  <a:solidFill>
                    <a:schemeClr val="accent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55" name="Google Shape;155;p26"/>
                  <p:cNvSpPr/>
                  <p:nvPr/>
                </p:nvSpPr>
                <p:spPr>
                  <a:xfrm>
                    <a:off x="7660" y="0"/>
                    <a:ext cx="2506412" cy="1167750"/>
                  </a:xfrm>
                  <a:custGeom>
                    <a:rect b="b" l="l" r="r" t="t"/>
                    <a:pathLst>
                      <a:path extrusionOk="0" h="21375" w="21556">
                        <a:moveTo>
                          <a:pt x="0" y="19702"/>
                        </a:moveTo>
                        <a:cubicBezTo>
                          <a:pt x="822" y="8292"/>
                          <a:pt x="5457" y="-101"/>
                          <a:pt x="10881" y="1"/>
                        </a:cubicBezTo>
                        <a:cubicBezTo>
                          <a:pt x="16228" y="101"/>
                          <a:pt x="20750" y="8450"/>
                          <a:pt x="21552" y="19703"/>
                        </a:cubicBezTo>
                        <a:cubicBezTo>
                          <a:pt x="21594" y="20532"/>
                          <a:pt x="21312" y="21277"/>
                          <a:pt x="20923" y="21366"/>
                        </a:cubicBezTo>
                        <a:cubicBezTo>
                          <a:pt x="20510" y="21460"/>
                          <a:pt x="20147" y="20790"/>
                          <a:pt x="20132" y="19908"/>
                        </a:cubicBezTo>
                        <a:cubicBezTo>
                          <a:pt x="19368" y="10363"/>
                          <a:pt x="15526" y="3320"/>
                          <a:pt x="10978" y="3128"/>
                        </a:cubicBezTo>
                        <a:cubicBezTo>
                          <a:pt x="6313" y="2931"/>
                          <a:pt x="2270" y="9966"/>
                          <a:pt x="1435" y="19736"/>
                        </a:cubicBezTo>
                        <a:cubicBezTo>
                          <a:pt x="1386" y="20845"/>
                          <a:pt x="826" y="21499"/>
                          <a:pt x="360" y="20991"/>
                        </a:cubicBezTo>
                        <a:cubicBezTo>
                          <a:pt x="134" y="20744"/>
                          <a:pt x="-6" y="20243"/>
                          <a:pt x="0" y="19702"/>
                        </a:cubicBezTo>
                        <a:close/>
                      </a:path>
                    </a:pathLst>
                  </a:custGeom>
                  <a:solidFill>
                    <a:schemeClr val="accent5"/>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56" name="Google Shape;156;p26"/>
                  <p:cNvSpPr/>
                  <p:nvPr/>
                </p:nvSpPr>
                <p:spPr>
                  <a:xfrm>
                    <a:off x="9" y="1276135"/>
                    <a:ext cx="2514340" cy="1532948"/>
                  </a:xfrm>
                  <a:custGeom>
                    <a:rect b="b" l="l" r="r" t="t"/>
                    <a:pathLst>
                      <a:path extrusionOk="0" h="21513" w="21443">
                        <a:moveTo>
                          <a:pt x="1175" y="4"/>
                        </a:moveTo>
                        <a:lnTo>
                          <a:pt x="20378" y="3"/>
                        </a:lnTo>
                        <a:cubicBezTo>
                          <a:pt x="20831" y="46"/>
                          <a:pt x="21225" y="530"/>
                          <a:pt x="21378" y="1233"/>
                        </a:cubicBezTo>
                        <a:cubicBezTo>
                          <a:pt x="21520" y="1885"/>
                          <a:pt x="21428" y="2614"/>
                          <a:pt x="21140" y="3120"/>
                        </a:cubicBezTo>
                        <a:lnTo>
                          <a:pt x="11667" y="20807"/>
                        </a:lnTo>
                        <a:cubicBezTo>
                          <a:pt x="11455" y="21215"/>
                          <a:pt x="11153" y="21467"/>
                          <a:pt x="10828" y="21507"/>
                        </a:cubicBezTo>
                        <a:cubicBezTo>
                          <a:pt x="10436" y="21556"/>
                          <a:pt x="10054" y="21296"/>
                          <a:pt x="9797" y="20807"/>
                        </a:cubicBezTo>
                        <a:lnTo>
                          <a:pt x="297" y="3050"/>
                        </a:lnTo>
                        <a:cubicBezTo>
                          <a:pt x="5" y="2538"/>
                          <a:pt x="-80" y="1792"/>
                          <a:pt x="80" y="1141"/>
                        </a:cubicBezTo>
                        <a:cubicBezTo>
                          <a:pt x="259" y="414"/>
                          <a:pt x="699" y="-44"/>
                          <a:pt x="1175" y="4"/>
                        </a:cubicBezTo>
                        <a:close/>
                      </a:path>
                    </a:pathLst>
                  </a:custGeom>
                  <a:solidFill>
                    <a:schemeClr val="accent5"/>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57" name="Google Shape;157;p26"/>
                  <p:cNvSpPr/>
                  <p:nvPr/>
                </p:nvSpPr>
                <p:spPr>
                  <a:xfrm>
                    <a:off x="492787" y="504545"/>
                    <a:ext cx="1532948" cy="1532948"/>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sp>
              <p:nvSpPr>
                <p:cNvPr id="158" name="Google Shape;158;p26"/>
                <p:cNvSpPr txBox="1"/>
                <p:nvPr/>
              </p:nvSpPr>
              <p:spPr>
                <a:xfrm rot="8100000">
                  <a:off x="790143" y="939511"/>
                  <a:ext cx="964880" cy="71814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500"/>
                    <a:buFont typeface="DM Sans"/>
                    <a:buNone/>
                  </a:pPr>
                  <a:r>
                    <a:rPr b="1" i="0" lang="en-GB" sz="1500" u="none" cap="none" strike="noStrike">
                      <a:solidFill>
                        <a:schemeClr val="dk1"/>
                      </a:solidFill>
                      <a:latin typeface="DM Sans"/>
                      <a:ea typeface="DM Sans"/>
                      <a:cs typeface="DM Sans"/>
                      <a:sym typeface="DM Sans"/>
                    </a:rPr>
                    <a:t>E</a:t>
                  </a:r>
                  <a:endParaRPr sz="500"/>
                </a:p>
              </p:txBody>
            </p:sp>
          </p:grpSp>
        </p:grpSp>
        <p:grpSp>
          <p:nvGrpSpPr>
            <p:cNvPr id="159" name="Google Shape;159;p26"/>
            <p:cNvGrpSpPr/>
            <p:nvPr/>
          </p:nvGrpSpPr>
          <p:grpSpPr>
            <a:xfrm>
              <a:off x="14029533" y="3476800"/>
              <a:ext cx="7768201" cy="7054795"/>
              <a:chOff x="14029533" y="3476800"/>
              <a:chExt cx="7768201" cy="7054795"/>
            </a:xfrm>
          </p:grpSpPr>
          <p:grpSp>
            <p:nvGrpSpPr>
              <p:cNvPr id="160" name="Google Shape;160;p26"/>
              <p:cNvGrpSpPr/>
              <p:nvPr/>
            </p:nvGrpSpPr>
            <p:grpSpPr>
              <a:xfrm>
                <a:off x="14029533" y="3476800"/>
                <a:ext cx="7768201" cy="5049333"/>
                <a:chOff x="-1" y="21"/>
                <a:chExt cx="7768200" cy="5049332"/>
              </a:xfrm>
            </p:grpSpPr>
            <p:sp>
              <p:nvSpPr>
                <p:cNvPr id="161" name="Google Shape;161;p26"/>
                <p:cNvSpPr txBox="1"/>
                <p:nvPr/>
              </p:nvSpPr>
              <p:spPr>
                <a:xfrm>
                  <a:off x="-1" y="21"/>
                  <a:ext cx="7768200" cy="1990800"/>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2300"/>
                    <a:buFont typeface="DM Sans"/>
                    <a:buNone/>
                  </a:pPr>
                  <a:r>
                    <a:rPr b="1" i="0" lang="en-GB" sz="2300" u="none" cap="none" strike="noStrike">
                      <a:solidFill>
                        <a:schemeClr val="dk1"/>
                      </a:solidFill>
                      <a:latin typeface="DM Sans"/>
                      <a:ea typeface="DM Sans"/>
                      <a:cs typeface="DM Sans"/>
                      <a:sym typeface="DM Sans"/>
                    </a:rPr>
                    <a:t>NOISE </a:t>
                  </a:r>
                  <a:endParaRPr sz="500"/>
                </a:p>
                <a:p>
                  <a:pPr indent="0" lvl="0" marL="0" marR="0" rtl="0" algn="l">
                    <a:lnSpc>
                      <a:spcPct val="100000"/>
                    </a:lnSpc>
                    <a:spcBef>
                      <a:spcPts val="0"/>
                    </a:spcBef>
                    <a:spcAft>
                      <a:spcPts val="0"/>
                    </a:spcAft>
                    <a:buClr>
                      <a:schemeClr val="dk1"/>
                    </a:buClr>
                    <a:buSzPts val="2300"/>
                    <a:buFont typeface="DM Sans"/>
                    <a:buNone/>
                  </a:pPr>
                  <a:r>
                    <a:rPr b="1" i="0" lang="en-GB" sz="2300" u="none" cap="none" strike="noStrike">
                      <a:solidFill>
                        <a:schemeClr val="dk1"/>
                      </a:solidFill>
                      <a:latin typeface="DM Sans"/>
                      <a:ea typeface="DM Sans"/>
                      <a:cs typeface="DM Sans"/>
                      <a:sym typeface="DM Sans"/>
                    </a:rPr>
                    <a:t>Analysis Template</a:t>
                  </a:r>
                  <a:endParaRPr sz="500"/>
                </a:p>
              </p:txBody>
            </p:sp>
            <p:sp>
              <p:nvSpPr>
                <p:cNvPr id="162" name="Google Shape;162;p26"/>
                <p:cNvSpPr txBox="1"/>
                <p:nvPr/>
              </p:nvSpPr>
              <p:spPr>
                <a:xfrm>
                  <a:off x="20784" y="2361439"/>
                  <a:ext cx="7261477" cy="2687914"/>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a:t>
                  </a:r>
                  <a:endParaRPr sz="500"/>
                </a:p>
              </p:txBody>
            </p:sp>
          </p:grpSp>
          <p:sp>
            <p:nvSpPr>
              <p:cNvPr id="163" name="Google Shape;163;p26"/>
              <p:cNvSpPr/>
              <p:nvPr/>
            </p:nvSpPr>
            <p:spPr>
              <a:xfrm>
                <a:off x="14445761" y="8874227"/>
                <a:ext cx="3005468" cy="502702"/>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Needs</a:t>
                </a:r>
                <a:endParaRPr sz="500"/>
              </a:p>
            </p:txBody>
          </p:sp>
          <p:sp>
            <p:nvSpPr>
              <p:cNvPr id="164" name="Google Shape;164;p26"/>
              <p:cNvSpPr/>
              <p:nvPr/>
            </p:nvSpPr>
            <p:spPr>
              <a:xfrm>
                <a:off x="14108098" y="8974428"/>
                <a:ext cx="251613" cy="251614"/>
              </a:xfrm>
              <a:prstGeom prst="ellipse">
                <a:avLst/>
              </a:pr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65" name="Google Shape;165;p26"/>
              <p:cNvSpPr/>
              <p:nvPr/>
            </p:nvSpPr>
            <p:spPr>
              <a:xfrm>
                <a:off x="14445761" y="9451560"/>
                <a:ext cx="3005468" cy="502702"/>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Opportunities</a:t>
                </a:r>
                <a:endParaRPr sz="500"/>
              </a:p>
            </p:txBody>
          </p:sp>
          <p:sp>
            <p:nvSpPr>
              <p:cNvPr id="166" name="Google Shape;166;p26"/>
              <p:cNvSpPr/>
              <p:nvPr/>
            </p:nvSpPr>
            <p:spPr>
              <a:xfrm>
                <a:off x="14108098" y="9551761"/>
                <a:ext cx="251613" cy="251614"/>
              </a:xfrm>
              <a:prstGeom prst="ellipse">
                <a:avLst/>
              </a:pr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67" name="Google Shape;167;p26"/>
              <p:cNvSpPr/>
              <p:nvPr/>
            </p:nvSpPr>
            <p:spPr>
              <a:xfrm>
                <a:off x="14445761" y="10028893"/>
                <a:ext cx="3005468" cy="502702"/>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Improvements</a:t>
                </a:r>
                <a:endParaRPr sz="500"/>
              </a:p>
            </p:txBody>
          </p:sp>
          <p:sp>
            <p:nvSpPr>
              <p:cNvPr id="168" name="Google Shape;168;p26"/>
              <p:cNvSpPr/>
              <p:nvPr/>
            </p:nvSpPr>
            <p:spPr>
              <a:xfrm>
                <a:off x="14108098" y="10129094"/>
                <a:ext cx="251613" cy="251614"/>
              </a:xfrm>
              <a:prstGeom prst="ellipse">
                <a:avLst/>
              </a:pr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69" name="Google Shape;169;p26"/>
              <p:cNvSpPr/>
              <p:nvPr/>
            </p:nvSpPr>
            <p:spPr>
              <a:xfrm>
                <a:off x="18113201" y="8882770"/>
                <a:ext cx="3005467" cy="502702"/>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Strengths</a:t>
                </a:r>
                <a:endParaRPr sz="500"/>
              </a:p>
            </p:txBody>
          </p:sp>
          <p:sp>
            <p:nvSpPr>
              <p:cNvPr id="170" name="Google Shape;170;p26"/>
              <p:cNvSpPr/>
              <p:nvPr/>
            </p:nvSpPr>
            <p:spPr>
              <a:xfrm>
                <a:off x="17775538" y="8982972"/>
                <a:ext cx="251613" cy="251614"/>
              </a:xfrm>
              <a:prstGeom prst="ellipse">
                <a:avLst/>
              </a:pr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71" name="Google Shape;171;p26"/>
              <p:cNvSpPr/>
              <p:nvPr/>
            </p:nvSpPr>
            <p:spPr>
              <a:xfrm>
                <a:off x="18113201" y="9460103"/>
                <a:ext cx="3005467" cy="502702"/>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Exceptions</a:t>
                </a:r>
                <a:endParaRPr sz="500"/>
              </a:p>
            </p:txBody>
          </p:sp>
          <p:sp>
            <p:nvSpPr>
              <p:cNvPr id="172" name="Google Shape;172;p26"/>
              <p:cNvSpPr/>
              <p:nvPr/>
            </p:nvSpPr>
            <p:spPr>
              <a:xfrm>
                <a:off x="17775538" y="9560305"/>
                <a:ext cx="251613" cy="251614"/>
              </a:xfrm>
              <a:prstGeom prst="ellipse">
                <a:avLst/>
              </a:prstGeom>
              <a:solidFill>
                <a:schemeClr val="accent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hite">
  <a:themeElements>
    <a:clrScheme name="010-FlatColours">
      <a:dk1>
        <a:srgbClr val="1D1C21"/>
      </a:dk1>
      <a:lt1>
        <a:srgbClr val="F3F6F3"/>
      </a:lt1>
      <a:dk2>
        <a:srgbClr val="4F6B7E"/>
      </a:dk2>
      <a:lt2>
        <a:srgbClr val="FEFFFE"/>
      </a:lt2>
      <a:accent1>
        <a:srgbClr val="35D0DD"/>
      </a:accent1>
      <a:accent2>
        <a:srgbClr val="4DB9F2"/>
      </a:accent2>
      <a:accent3>
        <a:srgbClr val="42A7F0"/>
      </a:accent3>
      <a:accent4>
        <a:srgbClr val="3A94ED"/>
      </a:accent4>
      <a:accent5>
        <a:srgbClr val="5D85E5"/>
      </a:accent5>
      <a:accent6>
        <a:srgbClr val="35D0DC"/>
      </a:accent6>
      <a:hlink>
        <a:srgbClr val="42A7F0"/>
      </a:hlink>
      <a:folHlink>
        <a:srgbClr val="5B85E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