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7CEF8B67-4E3C-2A41-9BF3-6BCD5EC3F5B8}"/>
              </a:ext>
            </a:extLst>
          </p:cNvPr>
          <p:cNvGrpSpPr/>
          <p:nvPr/>
        </p:nvGrpSpPr>
        <p:grpSpPr>
          <a:xfrm>
            <a:off x="2212232" y="2287422"/>
            <a:ext cx="20194132" cy="9069043"/>
            <a:chOff x="2212232" y="2287422"/>
            <a:chExt cx="20194132" cy="9069043"/>
          </a:xfrm>
        </p:grpSpPr>
        <p:sp>
          <p:nvSpPr>
            <p:cNvPr id="304" name="Shape"/>
            <p:cNvSpPr/>
            <p:nvPr/>
          </p:nvSpPr>
          <p:spPr>
            <a:xfrm rot="18900000">
              <a:off x="2214887" y="3492423"/>
              <a:ext cx="3115531" cy="4307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5" name="Circle"/>
            <p:cNvSpPr/>
            <p:nvPr/>
          </p:nvSpPr>
          <p:spPr>
            <a:xfrm>
              <a:off x="2212232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06" name="1"/>
            <p:cNvSpPr txBox="1"/>
            <p:nvPr/>
          </p:nvSpPr>
          <p:spPr>
            <a:xfrm>
              <a:off x="2260979" y="4223537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309" name="Shape"/>
            <p:cNvSpPr/>
            <p:nvPr/>
          </p:nvSpPr>
          <p:spPr>
            <a:xfrm rot="13500000" flipH="1">
              <a:off x="5015391" y="5790473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0" name="Circle"/>
            <p:cNvSpPr/>
            <p:nvPr/>
          </p:nvSpPr>
          <p:spPr>
            <a:xfrm>
              <a:off x="5004597" y="8682148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1" name="2"/>
            <p:cNvSpPr txBox="1"/>
            <p:nvPr/>
          </p:nvSpPr>
          <p:spPr>
            <a:xfrm>
              <a:off x="5053344" y="8825640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2</a:t>
              </a:r>
            </a:p>
          </p:txBody>
        </p:sp>
        <p:sp>
          <p:nvSpPr>
            <p:cNvPr id="315" name="Shape"/>
            <p:cNvSpPr/>
            <p:nvPr/>
          </p:nvSpPr>
          <p:spPr>
            <a:xfrm rot="18900000">
              <a:off x="7833732" y="3492423"/>
              <a:ext cx="3115531" cy="43077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6" name="Circle"/>
            <p:cNvSpPr/>
            <p:nvPr/>
          </p:nvSpPr>
          <p:spPr>
            <a:xfrm>
              <a:off x="7831077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17" name="3"/>
            <p:cNvSpPr txBox="1"/>
            <p:nvPr/>
          </p:nvSpPr>
          <p:spPr>
            <a:xfrm>
              <a:off x="7879824" y="4223537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3</a:t>
              </a:r>
            </a:p>
          </p:txBody>
        </p:sp>
        <p:sp>
          <p:nvSpPr>
            <p:cNvPr id="320" name="Shape"/>
            <p:cNvSpPr/>
            <p:nvPr/>
          </p:nvSpPr>
          <p:spPr>
            <a:xfrm rot="13500000" flipH="1">
              <a:off x="10634235" y="5790473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1" name="Circle"/>
            <p:cNvSpPr/>
            <p:nvPr/>
          </p:nvSpPr>
          <p:spPr>
            <a:xfrm>
              <a:off x="10623441" y="8682148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2" name="4"/>
            <p:cNvSpPr txBox="1"/>
            <p:nvPr/>
          </p:nvSpPr>
          <p:spPr>
            <a:xfrm>
              <a:off x="10672188" y="8825640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4</a:t>
              </a:r>
            </a:p>
          </p:txBody>
        </p:sp>
        <p:sp>
          <p:nvSpPr>
            <p:cNvPr id="326" name="Shape"/>
            <p:cNvSpPr/>
            <p:nvPr/>
          </p:nvSpPr>
          <p:spPr>
            <a:xfrm rot="18900000">
              <a:off x="13452575" y="3492423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7" name="Circle"/>
            <p:cNvSpPr/>
            <p:nvPr/>
          </p:nvSpPr>
          <p:spPr>
            <a:xfrm>
              <a:off x="13449920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28" name="5"/>
            <p:cNvSpPr txBox="1"/>
            <p:nvPr/>
          </p:nvSpPr>
          <p:spPr>
            <a:xfrm>
              <a:off x="13498667" y="4223537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5</a:t>
              </a:r>
            </a:p>
          </p:txBody>
        </p:sp>
        <p:sp>
          <p:nvSpPr>
            <p:cNvPr id="331" name="Shape"/>
            <p:cNvSpPr/>
            <p:nvPr/>
          </p:nvSpPr>
          <p:spPr>
            <a:xfrm rot="13500000" flipH="1">
              <a:off x="16253080" y="5790473"/>
              <a:ext cx="3115530" cy="4307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2" name="Circle"/>
            <p:cNvSpPr/>
            <p:nvPr/>
          </p:nvSpPr>
          <p:spPr>
            <a:xfrm>
              <a:off x="16242286" y="8682147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3" name="6"/>
            <p:cNvSpPr txBox="1"/>
            <p:nvPr/>
          </p:nvSpPr>
          <p:spPr>
            <a:xfrm>
              <a:off x="16291033" y="8825639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6</a:t>
              </a:r>
            </a:p>
          </p:txBody>
        </p:sp>
        <p:sp>
          <p:nvSpPr>
            <p:cNvPr id="336" name="Shape"/>
            <p:cNvSpPr/>
            <p:nvPr/>
          </p:nvSpPr>
          <p:spPr>
            <a:xfrm rot="18900000">
              <a:off x="19053582" y="3492423"/>
              <a:ext cx="3115530" cy="43077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8" h="21596" extrusionOk="0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7" name="Circle"/>
            <p:cNvSpPr/>
            <p:nvPr/>
          </p:nvSpPr>
          <p:spPr>
            <a:xfrm>
              <a:off x="19050927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sp>
          <p:nvSpPr>
            <p:cNvPr id="338" name="7"/>
            <p:cNvSpPr txBox="1"/>
            <p:nvPr/>
          </p:nvSpPr>
          <p:spPr>
            <a:xfrm>
              <a:off x="19099674" y="4223537"/>
              <a:ext cx="731359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7</a:t>
              </a:r>
            </a:p>
          </p:txBody>
        </p:sp>
        <p:sp>
          <p:nvSpPr>
            <p:cNvPr id="341" name="Lorem ipsum dolor sit amet, consectetur"/>
            <p:cNvSpPr txBox="1"/>
            <p:nvPr/>
          </p:nvSpPr>
          <p:spPr>
            <a:xfrm>
              <a:off x="5939983" y="1014587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2" name="Title Text"/>
            <p:cNvSpPr txBox="1"/>
            <p:nvPr/>
          </p:nvSpPr>
          <p:spPr>
            <a:xfrm>
              <a:off x="5939983" y="954170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44" name="Lorem ipsum dolor sit amet, consectetur"/>
            <p:cNvSpPr txBox="1"/>
            <p:nvPr/>
          </p:nvSpPr>
          <p:spPr>
            <a:xfrm>
              <a:off x="11539537" y="1014587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5" name="Title Text"/>
            <p:cNvSpPr txBox="1"/>
            <p:nvPr/>
          </p:nvSpPr>
          <p:spPr>
            <a:xfrm>
              <a:off x="11539537" y="954170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47" name="Lorem ipsum dolor sit amet, consectetur"/>
            <p:cNvSpPr txBox="1"/>
            <p:nvPr/>
          </p:nvSpPr>
          <p:spPr>
            <a:xfrm>
              <a:off x="17139091" y="1014587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48" name="Title Text"/>
            <p:cNvSpPr txBox="1"/>
            <p:nvPr/>
          </p:nvSpPr>
          <p:spPr>
            <a:xfrm>
              <a:off x="17139091" y="954170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0" name="Lorem ipsum dolor sit amet, consectetur"/>
            <p:cNvSpPr txBox="1"/>
            <p:nvPr/>
          </p:nvSpPr>
          <p:spPr>
            <a:xfrm>
              <a:off x="14421589" y="289159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1" name="Title Text"/>
            <p:cNvSpPr txBox="1"/>
            <p:nvPr/>
          </p:nvSpPr>
          <p:spPr>
            <a:xfrm>
              <a:off x="14421589" y="228742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3" name="Lorem ipsum dolor sit amet, consectetur"/>
            <p:cNvSpPr txBox="1"/>
            <p:nvPr/>
          </p:nvSpPr>
          <p:spPr>
            <a:xfrm>
              <a:off x="20021143" y="289159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4" name="Title Text"/>
            <p:cNvSpPr txBox="1"/>
            <p:nvPr/>
          </p:nvSpPr>
          <p:spPr>
            <a:xfrm>
              <a:off x="20021143" y="228742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6" name="Lorem ipsum dolor sit amet, consectetur"/>
            <p:cNvSpPr txBox="1"/>
            <p:nvPr/>
          </p:nvSpPr>
          <p:spPr>
            <a:xfrm>
              <a:off x="8822035" y="2891597"/>
              <a:ext cx="2385221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Lorem ipsum dolor sit amet, consectetur</a:t>
              </a:r>
            </a:p>
          </p:txBody>
        </p:sp>
        <p:sp>
          <p:nvSpPr>
            <p:cNvPr id="357" name="Title Text"/>
            <p:cNvSpPr txBox="1"/>
            <p:nvPr/>
          </p:nvSpPr>
          <p:spPr>
            <a:xfrm>
              <a:off x="8822035" y="2287422"/>
              <a:ext cx="2098913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Title Text</a:t>
              </a:r>
            </a:p>
          </p:txBody>
        </p:sp>
        <p:sp>
          <p:nvSpPr>
            <p:cNvPr id="359" name="Lorem ipsum dolor sit amet, consectetur"/>
            <p:cNvSpPr txBox="1"/>
            <p:nvPr/>
          </p:nvSpPr>
          <p:spPr>
            <a:xfrm>
              <a:off x="3222482" y="2891597"/>
              <a:ext cx="2385220" cy="12105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400" b="0">
                  <a:solidFill>
                    <a:srgbClr val="64798C"/>
                  </a:solidFill>
                  <a:latin typeface="DM Sans Regular"/>
                  <a:ea typeface="DM Sans Regular"/>
                  <a:cs typeface="DM Sans Regular"/>
                  <a:sym typeface="DM Sans Regular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Lorem ipsum dolor sit </a:t>
              </a:r>
              <a:r>
                <a:rPr dirty="0" err="1">
                  <a:solidFill>
                    <a:schemeClr val="tx2"/>
                  </a:solidFill>
                </a:rPr>
                <a:t>amet</a:t>
              </a:r>
              <a:r>
                <a:rPr dirty="0">
                  <a:solidFill>
                    <a:schemeClr val="tx2"/>
                  </a:solidFill>
                </a:rPr>
                <a:t>, </a:t>
              </a:r>
              <a:r>
                <a:rPr dirty="0" err="1">
                  <a:solidFill>
                    <a:schemeClr val="tx2"/>
                  </a:solidFill>
                </a:rPr>
                <a:t>consectetur</a:t>
              </a:r>
              <a:endParaRPr dirty="0">
                <a:solidFill>
                  <a:schemeClr val="tx2"/>
                </a:solidFill>
              </a:endParaRPr>
            </a:p>
          </p:txBody>
        </p:sp>
        <p:sp>
          <p:nvSpPr>
            <p:cNvPr id="360" name="Title Text"/>
            <p:cNvSpPr txBox="1"/>
            <p:nvPr/>
          </p:nvSpPr>
          <p:spPr>
            <a:xfrm>
              <a:off x="3222482" y="2287422"/>
              <a:ext cx="2098912" cy="5027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 defTabSz="457200">
                <a:defRPr sz="2600" b="0">
                  <a:solidFill>
                    <a:srgbClr val="1D1C21"/>
                  </a:solidFill>
                  <a:latin typeface="DM Sans Medium"/>
                  <a:ea typeface="DM Sans Medium"/>
                  <a:cs typeface="DM Sans Medium"/>
                  <a:sym typeface="DM Sans Medium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Title Text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70</Words>
  <Application>Microsoft Macintosh PowerPoint</Application>
  <PresentationFormat>Custom</PresentationFormat>
  <Paragraphs>21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2021-02-10T15:31:57Z</dcterms:modified>
</cp:coreProperties>
</file>