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1" r:id="rId4"/>
    <p:sldMasterId id="2147483672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DM Sans Medium"/>
      <p:regular r:id="rId8"/>
      <p:bold r:id="rId9"/>
      <p:italic r:id="rId10"/>
      <p:boldItalic r:id="rId11"/>
    </p:embeddedFont>
    <p:embeddedFont>
      <p:font typeface="Helvetica Neue"/>
      <p:regular r:id="rId12"/>
      <p:bold r:id="rId13"/>
      <p:italic r:id="rId14"/>
      <p:boldItalic r:id="rId15"/>
    </p:embeddedFont>
    <p:embeddedFont>
      <p:font typeface="Helvetica Neue Light"/>
      <p:regular r:id="rId16"/>
      <p:bold r:id="rId17"/>
      <p:italic r:id="rId18"/>
      <p:boldItalic r:id="rId19"/>
    </p:embeddedFont>
    <p:embeddedFont>
      <p:font typeface="DM Sans"/>
      <p:regular r:id="rId20"/>
      <p:bold r:id="rId21"/>
      <p:italic r:id="rId22"/>
      <p:boldItalic r:id="rId2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DMSans-regular.fntdata"/><Relationship Id="rId11" Type="http://schemas.openxmlformats.org/officeDocument/2006/relationships/font" Target="fonts/DMSansMedium-boldItalic.fntdata"/><Relationship Id="rId22" Type="http://schemas.openxmlformats.org/officeDocument/2006/relationships/font" Target="fonts/DMSans-italic.fntdata"/><Relationship Id="rId10" Type="http://schemas.openxmlformats.org/officeDocument/2006/relationships/font" Target="fonts/DMSansMedium-italic.fntdata"/><Relationship Id="rId21" Type="http://schemas.openxmlformats.org/officeDocument/2006/relationships/font" Target="fonts/DMSans-bold.fntdata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23" Type="http://schemas.openxmlformats.org/officeDocument/2006/relationships/font" Target="fonts/DMSans-boldItalic.fntdata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DMSansMedium-bold.fntdata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17" Type="http://schemas.openxmlformats.org/officeDocument/2006/relationships/font" Target="fonts/HelveticaNeueLight-bold.fntdata"/><Relationship Id="rId16" Type="http://schemas.openxmlformats.org/officeDocument/2006/relationships/font" Target="fonts/HelveticaNeueLight-regular.fntdata"/><Relationship Id="rId5" Type="http://schemas.openxmlformats.org/officeDocument/2006/relationships/slideMaster" Target="slideMasters/slideMaster2.xml"/><Relationship Id="rId19" Type="http://schemas.openxmlformats.org/officeDocument/2006/relationships/font" Target="fonts/HelveticaNeueLight-boldItalic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HelveticaNeueLight-italic.fntdata"/><Relationship Id="rId7" Type="http://schemas.openxmlformats.org/officeDocument/2006/relationships/slide" Target="slides/slide1.xml"/><Relationship Id="rId8" Type="http://schemas.openxmlformats.org/officeDocument/2006/relationships/font" Target="fonts/DMSansMedium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1c26cce4f9d_2_5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g1c26cce4f9d_2_5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title"/>
          </p:nvPr>
        </p:nvSpPr>
        <p:spPr>
          <a:xfrm>
            <a:off x="666750" y="862013"/>
            <a:ext cx="7810500" cy="1743075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body"/>
          </p:nvPr>
        </p:nvSpPr>
        <p:spPr>
          <a:xfrm>
            <a:off x="666750" y="2652713"/>
            <a:ext cx="7810500" cy="595313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- Horizontal" type="tx">
  <p:cSld name="TITLE_AND_BODY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/>
          <p:nvPr>
            <p:ph idx="2" type="pic"/>
          </p:nvPr>
        </p:nvSpPr>
        <p:spPr>
          <a:xfrm>
            <a:off x="1172238" y="-147637"/>
            <a:ext cx="6800850" cy="4533900"/>
          </a:xfrm>
          <a:prstGeom prst="rect">
            <a:avLst/>
          </a:prstGeom>
          <a:noFill/>
          <a:ln>
            <a:noFill/>
          </a:ln>
        </p:spPr>
      </p:sp>
      <p:sp>
        <p:nvSpPr>
          <p:cNvPr id="60" name="Google Shape;60;p15"/>
          <p:cNvSpPr txBox="1"/>
          <p:nvPr>
            <p:ph type="title"/>
          </p:nvPr>
        </p:nvSpPr>
        <p:spPr>
          <a:xfrm>
            <a:off x="238125" y="3567113"/>
            <a:ext cx="8667750" cy="752475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61" name="Google Shape;61;p15"/>
          <p:cNvSpPr txBox="1"/>
          <p:nvPr>
            <p:ph idx="1" type="body"/>
          </p:nvPr>
        </p:nvSpPr>
        <p:spPr>
          <a:xfrm>
            <a:off x="238125" y="4291013"/>
            <a:ext cx="8667750" cy="595313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62" name="Google Shape;62;p15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- Centre">
  <p:cSld name="Title - Centre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6"/>
          <p:cNvSpPr txBox="1"/>
          <p:nvPr>
            <p:ph type="title"/>
          </p:nvPr>
        </p:nvSpPr>
        <p:spPr>
          <a:xfrm>
            <a:off x="666750" y="1700213"/>
            <a:ext cx="7810500" cy="1743075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65" name="Google Shape;65;p16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- Vertical">
  <p:cSld name="Photo - Vertical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7"/>
          <p:cNvSpPr/>
          <p:nvPr>
            <p:ph idx="2" type="pic"/>
          </p:nvPr>
        </p:nvSpPr>
        <p:spPr>
          <a:xfrm>
            <a:off x="4810125" y="357188"/>
            <a:ext cx="4300538" cy="4300538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7"/>
          <p:cNvSpPr txBox="1"/>
          <p:nvPr>
            <p:ph type="title"/>
          </p:nvPr>
        </p:nvSpPr>
        <p:spPr>
          <a:xfrm>
            <a:off x="619125" y="357188"/>
            <a:ext cx="3833813" cy="2081213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69" name="Google Shape;69;p17"/>
          <p:cNvSpPr txBox="1"/>
          <p:nvPr>
            <p:ph idx="1" type="body"/>
          </p:nvPr>
        </p:nvSpPr>
        <p:spPr>
          <a:xfrm>
            <a:off x="619125" y="2447925"/>
            <a:ext cx="3833813" cy="2147888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70" name="Google Shape;70;p17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- Top">
  <p:cSld name="Title - Top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8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73" name="Google Shape;73;p18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Bullets">
  <p:cSld name="Title &amp; Bullets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9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76" name="Google Shape;76;p19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1pPr>
            <a:lvl2pPr indent="-374650" lvl="1" marL="914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2pPr>
            <a:lvl3pPr indent="-374650" lvl="2" marL="1371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3pPr>
            <a:lvl4pPr indent="-374650" lvl="3" marL="1828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4pPr>
            <a:lvl5pPr indent="-374650" lvl="4" marL="22860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77" name="Google Shape;77;p19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ullets &amp; Photo">
  <p:cSld name="Title, Bullets &amp; Photo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0"/>
          <p:cNvSpPr/>
          <p:nvPr>
            <p:ph idx="2" type="pic"/>
          </p:nvPr>
        </p:nvSpPr>
        <p:spPr>
          <a:xfrm>
            <a:off x="4110038" y="1181100"/>
            <a:ext cx="5229225" cy="3486150"/>
          </a:xfrm>
          <a:prstGeom prst="rect">
            <a:avLst/>
          </a:prstGeom>
          <a:noFill/>
          <a:ln>
            <a:noFill/>
          </a:ln>
        </p:spPr>
      </p:sp>
      <p:sp>
        <p:nvSpPr>
          <p:cNvPr id="80" name="Google Shape;80;p20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81" name="Google Shape;81;p20"/>
          <p:cNvSpPr txBox="1"/>
          <p:nvPr>
            <p:ph idx="1" type="body"/>
          </p:nvPr>
        </p:nvSpPr>
        <p:spPr>
          <a:xfrm>
            <a:off x="633413" y="1181100"/>
            <a:ext cx="3833813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1pPr>
            <a:lvl2pPr indent="-342900" lvl="1" marL="9144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2pPr>
            <a:lvl3pPr indent="-342900" lvl="2" marL="13716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3pPr>
            <a:lvl4pPr indent="-342900" lvl="3" marL="18288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4pPr>
            <a:lvl5pPr indent="-342900" lvl="4" marL="22860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82" name="Google Shape;82;p20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llets">
  <p:cSld name="Bullets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1"/>
          <p:cNvSpPr txBox="1"/>
          <p:nvPr>
            <p:ph idx="1" type="body"/>
          </p:nvPr>
        </p:nvSpPr>
        <p:spPr>
          <a:xfrm>
            <a:off x="633413" y="666750"/>
            <a:ext cx="7877175" cy="381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1pPr>
            <a:lvl2pPr indent="-374650" lvl="1" marL="914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2pPr>
            <a:lvl3pPr indent="-374650" lvl="2" marL="1371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3pPr>
            <a:lvl4pPr indent="-374650" lvl="3" marL="1828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4pPr>
            <a:lvl5pPr indent="-374650" lvl="4" marL="22860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85" name="Google Shape;85;p21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- 3 Up">
  <p:cSld name="Photo - 3 Up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/>
          <p:nvPr>
            <p:ph idx="2" type="pic"/>
          </p:nvPr>
        </p:nvSpPr>
        <p:spPr>
          <a:xfrm>
            <a:off x="5737622" y="2643188"/>
            <a:ext cx="3121819" cy="2081213"/>
          </a:xfrm>
          <a:prstGeom prst="rect">
            <a:avLst/>
          </a:prstGeom>
          <a:noFill/>
          <a:ln>
            <a:noFill/>
          </a:ln>
        </p:spPr>
      </p:sp>
      <p:sp>
        <p:nvSpPr>
          <p:cNvPr id="88" name="Google Shape;88;p22"/>
          <p:cNvSpPr/>
          <p:nvPr>
            <p:ph idx="3" type="pic"/>
          </p:nvPr>
        </p:nvSpPr>
        <p:spPr>
          <a:xfrm>
            <a:off x="5910263" y="323850"/>
            <a:ext cx="2776538" cy="2776538"/>
          </a:xfrm>
          <a:prstGeom prst="rect">
            <a:avLst/>
          </a:prstGeom>
          <a:noFill/>
          <a:ln>
            <a:noFill/>
          </a:ln>
        </p:spPr>
      </p:sp>
      <p:sp>
        <p:nvSpPr>
          <p:cNvPr id="89" name="Google Shape;89;p22"/>
          <p:cNvSpPr/>
          <p:nvPr>
            <p:ph idx="4" type="pic"/>
          </p:nvPr>
        </p:nvSpPr>
        <p:spPr>
          <a:xfrm>
            <a:off x="-371475" y="423863"/>
            <a:ext cx="6450806" cy="4300538"/>
          </a:xfrm>
          <a:prstGeom prst="rect">
            <a:avLst/>
          </a:prstGeom>
          <a:noFill/>
          <a:ln>
            <a:noFill/>
          </a:ln>
        </p:spPr>
      </p:sp>
      <p:sp>
        <p:nvSpPr>
          <p:cNvPr id="90" name="Google Shape;90;p22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Quote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3"/>
          <p:cNvSpPr txBox="1"/>
          <p:nvPr>
            <p:ph idx="1" type="body"/>
          </p:nvPr>
        </p:nvSpPr>
        <p:spPr>
          <a:xfrm>
            <a:off x="895350" y="3357563"/>
            <a:ext cx="7358062" cy="21957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"/>
              <a:buNone/>
              <a:defRPr i="1" sz="1200"/>
            </a:lvl1pPr>
            <a:lvl2pPr indent="-279400" lvl="1" marL="914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93" name="Google Shape;93;p23"/>
          <p:cNvSpPr txBox="1"/>
          <p:nvPr>
            <p:ph idx="2" type="body"/>
          </p:nvPr>
        </p:nvSpPr>
        <p:spPr>
          <a:xfrm>
            <a:off x="895350" y="2278856"/>
            <a:ext cx="7358062" cy="309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sp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79400" lvl="1" marL="914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94" name="Google Shape;94;p2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">
  <p:cSld name="Photo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4"/>
          <p:cNvSpPr/>
          <p:nvPr>
            <p:ph idx="2" type="pic"/>
          </p:nvPr>
        </p:nvSpPr>
        <p:spPr>
          <a:xfrm>
            <a:off x="-19050" y="-476250"/>
            <a:ext cx="9182100" cy="6121400"/>
          </a:xfrm>
          <a:prstGeom prst="rect">
            <a:avLst/>
          </a:prstGeom>
          <a:noFill/>
          <a:ln>
            <a:noFill/>
          </a:ln>
        </p:spPr>
      </p:sp>
      <p:sp>
        <p:nvSpPr>
          <p:cNvPr id="97" name="Google Shape;97;p2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5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8100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8100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8100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8100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8100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8100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Google Shape;104;p26"/>
          <p:cNvGrpSpPr/>
          <p:nvPr/>
        </p:nvGrpSpPr>
        <p:grpSpPr>
          <a:xfrm>
            <a:off x="430553" y="857783"/>
            <a:ext cx="8282894" cy="3400891"/>
            <a:chOff x="1148140" y="2287422"/>
            <a:chExt cx="22087718" cy="9069043"/>
          </a:xfrm>
        </p:grpSpPr>
        <p:sp>
          <p:nvSpPr>
            <p:cNvPr id="105" name="Google Shape;105;p26"/>
            <p:cNvSpPr/>
            <p:nvPr/>
          </p:nvSpPr>
          <p:spPr>
            <a:xfrm rot="-2700000">
              <a:off x="2214887" y="3492423"/>
              <a:ext cx="3115531" cy="4307710"/>
            </a:xfrm>
            <a:custGeom>
              <a:rect b="b" l="l" r="r" t="t"/>
              <a:pathLst>
                <a:path extrusionOk="0" h="21596" w="21368">
                  <a:moveTo>
                    <a:pt x="10685" y="0"/>
                  </a:moveTo>
                  <a:cubicBezTo>
                    <a:pt x="10253" y="0"/>
                    <a:pt x="9823" y="55"/>
                    <a:pt x="9417" y="163"/>
                  </a:cubicBezTo>
                  <a:cubicBezTo>
                    <a:pt x="8387" y="437"/>
                    <a:pt x="7576" y="1030"/>
                    <a:pt x="7201" y="1783"/>
                  </a:cubicBezTo>
                  <a:cubicBezTo>
                    <a:pt x="6978" y="2255"/>
                    <a:pt x="6978" y="2961"/>
                    <a:pt x="6978" y="4141"/>
                  </a:cubicBezTo>
                  <a:lnTo>
                    <a:pt x="6978" y="12388"/>
                  </a:lnTo>
                  <a:cubicBezTo>
                    <a:pt x="6289" y="11896"/>
                    <a:pt x="5729" y="11519"/>
                    <a:pt x="5274" y="11357"/>
                  </a:cubicBezTo>
                  <a:cubicBezTo>
                    <a:pt x="4777" y="11188"/>
                    <a:pt x="4241" y="11105"/>
                    <a:pt x="3706" y="11105"/>
                  </a:cubicBezTo>
                  <a:cubicBezTo>
                    <a:pt x="3171" y="11105"/>
                    <a:pt x="2637" y="11188"/>
                    <a:pt x="2141" y="11357"/>
                  </a:cubicBezTo>
                  <a:cubicBezTo>
                    <a:pt x="1749" y="11491"/>
                    <a:pt x="1390" y="11675"/>
                    <a:pt x="1085" y="11898"/>
                  </a:cubicBezTo>
                  <a:cubicBezTo>
                    <a:pt x="779" y="12122"/>
                    <a:pt x="530" y="12382"/>
                    <a:pt x="347" y="12668"/>
                  </a:cubicBezTo>
                  <a:cubicBezTo>
                    <a:pt x="-116" y="13394"/>
                    <a:pt x="-116" y="14233"/>
                    <a:pt x="347" y="14959"/>
                  </a:cubicBezTo>
                  <a:cubicBezTo>
                    <a:pt x="645" y="15408"/>
                    <a:pt x="1329" y="15907"/>
                    <a:pt x="2470" y="16741"/>
                  </a:cubicBezTo>
                  <a:lnTo>
                    <a:pt x="6646" y="19794"/>
                  </a:lnTo>
                  <a:cubicBezTo>
                    <a:pt x="7787" y="20628"/>
                    <a:pt x="8470" y="21127"/>
                    <a:pt x="9085" y="21345"/>
                  </a:cubicBezTo>
                  <a:cubicBezTo>
                    <a:pt x="9592" y="21518"/>
                    <a:pt x="10139" y="21600"/>
                    <a:pt x="10685" y="21596"/>
                  </a:cubicBezTo>
                  <a:cubicBezTo>
                    <a:pt x="11231" y="21600"/>
                    <a:pt x="11779" y="21518"/>
                    <a:pt x="12286" y="21345"/>
                  </a:cubicBezTo>
                  <a:cubicBezTo>
                    <a:pt x="12900" y="21127"/>
                    <a:pt x="13584" y="20628"/>
                    <a:pt x="14725" y="19794"/>
                  </a:cubicBezTo>
                  <a:lnTo>
                    <a:pt x="18898" y="16741"/>
                  </a:lnTo>
                  <a:cubicBezTo>
                    <a:pt x="20039" y="15907"/>
                    <a:pt x="20723" y="15408"/>
                    <a:pt x="21021" y="14959"/>
                  </a:cubicBezTo>
                  <a:cubicBezTo>
                    <a:pt x="21484" y="14233"/>
                    <a:pt x="21484" y="13394"/>
                    <a:pt x="21021" y="12668"/>
                  </a:cubicBezTo>
                  <a:cubicBezTo>
                    <a:pt x="20838" y="12382"/>
                    <a:pt x="20589" y="12122"/>
                    <a:pt x="20283" y="11898"/>
                  </a:cubicBezTo>
                  <a:cubicBezTo>
                    <a:pt x="19978" y="11675"/>
                    <a:pt x="19622" y="11491"/>
                    <a:pt x="19230" y="11357"/>
                  </a:cubicBezTo>
                  <a:cubicBezTo>
                    <a:pt x="18237" y="11019"/>
                    <a:pt x="17090" y="11019"/>
                    <a:pt x="16097" y="11357"/>
                  </a:cubicBezTo>
                  <a:cubicBezTo>
                    <a:pt x="15641" y="11519"/>
                    <a:pt x="15080" y="11896"/>
                    <a:pt x="14390" y="12390"/>
                  </a:cubicBezTo>
                  <a:lnTo>
                    <a:pt x="14390" y="4141"/>
                  </a:lnTo>
                  <a:cubicBezTo>
                    <a:pt x="14390" y="2961"/>
                    <a:pt x="14390" y="2255"/>
                    <a:pt x="14167" y="1783"/>
                  </a:cubicBezTo>
                  <a:cubicBezTo>
                    <a:pt x="13792" y="1030"/>
                    <a:pt x="12981" y="437"/>
                    <a:pt x="11951" y="163"/>
                  </a:cubicBezTo>
                  <a:cubicBezTo>
                    <a:pt x="11545" y="55"/>
                    <a:pt x="11118" y="0"/>
                    <a:pt x="106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6" name="Google Shape;106;p26"/>
            <p:cNvSpPr/>
            <p:nvPr/>
          </p:nvSpPr>
          <p:spPr>
            <a:xfrm>
              <a:off x="2212232" y="4080045"/>
              <a:ext cx="828854" cy="8288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7" name="Google Shape;107;p26"/>
            <p:cNvSpPr txBox="1"/>
            <p:nvPr/>
          </p:nvSpPr>
          <p:spPr>
            <a:xfrm>
              <a:off x="2260979" y="4223537"/>
              <a:ext cx="731359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1</a:t>
              </a:r>
              <a:endParaRPr sz="500"/>
            </a:p>
          </p:txBody>
        </p:sp>
        <p:sp>
          <p:nvSpPr>
            <p:cNvPr id="108" name="Google Shape;108;p26"/>
            <p:cNvSpPr/>
            <p:nvPr/>
          </p:nvSpPr>
          <p:spPr>
            <a:xfrm flipH="1" rot="-8100000">
              <a:off x="5015391" y="5790473"/>
              <a:ext cx="3115530" cy="4307709"/>
            </a:xfrm>
            <a:custGeom>
              <a:rect b="b" l="l" r="r" t="t"/>
              <a:pathLst>
                <a:path extrusionOk="0" h="21596" w="21368">
                  <a:moveTo>
                    <a:pt x="10685" y="0"/>
                  </a:moveTo>
                  <a:cubicBezTo>
                    <a:pt x="10253" y="0"/>
                    <a:pt x="9823" y="55"/>
                    <a:pt x="9417" y="163"/>
                  </a:cubicBezTo>
                  <a:cubicBezTo>
                    <a:pt x="8387" y="437"/>
                    <a:pt x="7576" y="1030"/>
                    <a:pt x="7201" y="1783"/>
                  </a:cubicBezTo>
                  <a:cubicBezTo>
                    <a:pt x="6978" y="2255"/>
                    <a:pt x="6978" y="2961"/>
                    <a:pt x="6978" y="4141"/>
                  </a:cubicBezTo>
                  <a:lnTo>
                    <a:pt x="6978" y="12388"/>
                  </a:lnTo>
                  <a:cubicBezTo>
                    <a:pt x="6289" y="11896"/>
                    <a:pt x="5729" y="11519"/>
                    <a:pt x="5274" y="11357"/>
                  </a:cubicBezTo>
                  <a:cubicBezTo>
                    <a:pt x="4777" y="11188"/>
                    <a:pt x="4241" y="11105"/>
                    <a:pt x="3706" y="11105"/>
                  </a:cubicBezTo>
                  <a:cubicBezTo>
                    <a:pt x="3171" y="11105"/>
                    <a:pt x="2637" y="11188"/>
                    <a:pt x="2141" y="11357"/>
                  </a:cubicBezTo>
                  <a:cubicBezTo>
                    <a:pt x="1749" y="11491"/>
                    <a:pt x="1390" y="11675"/>
                    <a:pt x="1085" y="11898"/>
                  </a:cubicBezTo>
                  <a:cubicBezTo>
                    <a:pt x="779" y="12122"/>
                    <a:pt x="530" y="12382"/>
                    <a:pt x="347" y="12668"/>
                  </a:cubicBezTo>
                  <a:cubicBezTo>
                    <a:pt x="-116" y="13394"/>
                    <a:pt x="-116" y="14233"/>
                    <a:pt x="347" y="14959"/>
                  </a:cubicBezTo>
                  <a:cubicBezTo>
                    <a:pt x="645" y="15408"/>
                    <a:pt x="1329" y="15907"/>
                    <a:pt x="2470" y="16741"/>
                  </a:cubicBezTo>
                  <a:lnTo>
                    <a:pt x="6646" y="19794"/>
                  </a:lnTo>
                  <a:cubicBezTo>
                    <a:pt x="7787" y="20628"/>
                    <a:pt x="8470" y="21127"/>
                    <a:pt x="9085" y="21345"/>
                  </a:cubicBezTo>
                  <a:cubicBezTo>
                    <a:pt x="9592" y="21518"/>
                    <a:pt x="10139" y="21600"/>
                    <a:pt x="10685" y="21596"/>
                  </a:cubicBezTo>
                  <a:cubicBezTo>
                    <a:pt x="11231" y="21600"/>
                    <a:pt x="11779" y="21518"/>
                    <a:pt x="12286" y="21345"/>
                  </a:cubicBezTo>
                  <a:cubicBezTo>
                    <a:pt x="12900" y="21127"/>
                    <a:pt x="13584" y="20628"/>
                    <a:pt x="14725" y="19794"/>
                  </a:cubicBezTo>
                  <a:lnTo>
                    <a:pt x="18898" y="16741"/>
                  </a:lnTo>
                  <a:cubicBezTo>
                    <a:pt x="20039" y="15907"/>
                    <a:pt x="20723" y="15408"/>
                    <a:pt x="21021" y="14959"/>
                  </a:cubicBezTo>
                  <a:cubicBezTo>
                    <a:pt x="21484" y="14233"/>
                    <a:pt x="21484" y="13394"/>
                    <a:pt x="21021" y="12668"/>
                  </a:cubicBezTo>
                  <a:cubicBezTo>
                    <a:pt x="20838" y="12382"/>
                    <a:pt x="20589" y="12122"/>
                    <a:pt x="20283" y="11898"/>
                  </a:cubicBezTo>
                  <a:cubicBezTo>
                    <a:pt x="19978" y="11675"/>
                    <a:pt x="19622" y="11491"/>
                    <a:pt x="19230" y="11357"/>
                  </a:cubicBezTo>
                  <a:cubicBezTo>
                    <a:pt x="18237" y="11019"/>
                    <a:pt x="17090" y="11019"/>
                    <a:pt x="16097" y="11357"/>
                  </a:cubicBezTo>
                  <a:cubicBezTo>
                    <a:pt x="15641" y="11519"/>
                    <a:pt x="15080" y="11896"/>
                    <a:pt x="14390" y="12390"/>
                  </a:cubicBezTo>
                  <a:lnTo>
                    <a:pt x="14390" y="4141"/>
                  </a:lnTo>
                  <a:cubicBezTo>
                    <a:pt x="14390" y="2961"/>
                    <a:pt x="14390" y="2255"/>
                    <a:pt x="14167" y="1783"/>
                  </a:cubicBezTo>
                  <a:cubicBezTo>
                    <a:pt x="13792" y="1030"/>
                    <a:pt x="12981" y="437"/>
                    <a:pt x="11951" y="163"/>
                  </a:cubicBezTo>
                  <a:cubicBezTo>
                    <a:pt x="11545" y="55"/>
                    <a:pt x="11118" y="0"/>
                    <a:pt x="1068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9" name="Google Shape;109;p26"/>
            <p:cNvSpPr/>
            <p:nvPr/>
          </p:nvSpPr>
          <p:spPr>
            <a:xfrm>
              <a:off x="5004597" y="8682148"/>
              <a:ext cx="828854" cy="8288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0" name="Google Shape;110;p26"/>
            <p:cNvSpPr txBox="1"/>
            <p:nvPr/>
          </p:nvSpPr>
          <p:spPr>
            <a:xfrm>
              <a:off x="5053344" y="8825640"/>
              <a:ext cx="731359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2</a:t>
              </a:r>
              <a:endParaRPr sz="500"/>
            </a:p>
          </p:txBody>
        </p:sp>
        <p:sp>
          <p:nvSpPr>
            <p:cNvPr id="111" name="Google Shape;111;p26"/>
            <p:cNvSpPr/>
            <p:nvPr/>
          </p:nvSpPr>
          <p:spPr>
            <a:xfrm rot="-2700000">
              <a:off x="7833732" y="3492423"/>
              <a:ext cx="3115531" cy="4307710"/>
            </a:xfrm>
            <a:custGeom>
              <a:rect b="b" l="l" r="r" t="t"/>
              <a:pathLst>
                <a:path extrusionOk="0" h="21596" w="21368">
                  <a:moveTo>
                    <a:pt x="10685" y="0"/>
                  </a:moveTo>
                  <a:cubicBezTo>
                    <a:pt x="10253" y="0"/>
                    <a:pt x="9823" y="55"/>
                    <a:pt x="9417" y="163"/>
                  </a:cubicBezTo>
                  <a:cubicBezTo>
                    <a:pt x="8387" y="437"/>
                    <a:pt x="7576" y="1030"/>
                    <a:pt x="7201" y="1783"/>
                  </a:cubicBezTo>
                  <a:cubicBezTo>
                    <a:pt x="6978" y="2255"/>
                    <a:pt x="6978" y="2961"/>
                    <a:pt x="6978" y="4141"/>
                  </a:cubicBezTo>
                  <a:lnTo>
                    <a:pt x="6978" y="12388"/>
                  </a:lnTo>
                  <a:cubicBezTo>
                    <a:pt x="6289" y="11896"/>
                    <a:pt x="5729" y="11519"/>
                    <a:pt x="5274" y="11357"/>
                  </a:cubicBezTo>
                  <a:cubicBezTo>
                    <a:pt x="4777" y="11188"/>
                    <a:pt x="4241" y="11105"/>
                    <a:pt x="3706" y="11105"/>
                  </a:cubicBezTo>
                  <a:cubicBezTo>
                    <a:pt x="3171" y="11105"/>
                    <a:pt x="2637" y="11188"/>
                    <a:pt x="2141" y="11357"/>
                  </a:cubicBezTo>
                  <a:cubicBezTo>
                    <a:pt x="1749" y="11491"/>
                    <a:pt x="1390" y="11675"/>
                    <a:pt x="1085" y="11898"/>
                  </a:cubicBezTo>
                  <a:cubicBezTo>
                    <a:pt x="779" y="12122"/>
                    <a:pt x="530" y="12382"/>
                    <a:pt x="347" y="12668"/>
                  </a:cubicBezTo>
                  <a:cubicBezTo>
                    <a:pt x="-116" y="13394"/>
                    <a:pt x="-116" y="14233"/>
                    <a:pt x="347" y="14959"/>
                  </a:cubicBezTo>
                  <a:cubicBezTo>
                    <a:pt x="645" y="15408"/>
                    <a:pt x="1329" y="15907"/>
                    <a:pt x="2470" y="16741"/>
                  </a:cubicBezTo>
                  <a:lnTo>
                    <a:pt x="6646" y="19794"/>
                  </a:lnTo>
                  <a:cubicBezTo>
                    <a:pt x="7787" y="20628"/>
                    <a:pt x="8470" y="21127"/>
                    <a:pt x="9085" y="21345"/>
                  </a:cubicBezTo>
                  <a:cubicBezTo>
                    <a:pt x="9592" y="21518"/>
                    <a:pt x="10139" y="21600"/>
                    <a:pt x="10685" y="21596"/>
                  </a:cubicBezTo>
                  <a:cubicBezTo>
                    <a:pt x="11231" y="21600"/>
                    <a:pt x="11779" y="21518"/>
                    <a:pt x="12286" y="21345"/>
                  </a:cubicBezTo>
                  <a:cubicBezTo>
                    <a:pt x="12900" y="21127"/>
                    <a:pt x="13584" y="20628"/>
                    <a:pt x="14725" y="19794"/>
                  </a:cubicBezTo>
                  <a:lnTo>
                    <a:pt x="18898" y="16741"/>
                  </a:lnTo>
                  <a:cubicBezTo>
                    <a:pt x="20039" y="15907"/>
                    <a:pt x="20723" y="15408"/>
                    <a:pt x="21021" y="14959"/>
                  </a:cubicBezTo>
                  <a:cubicBezTo>
                    <a:pt x="21484" y="14233"/>
                    <a:pt x="21484" y="13394"/>
                    <a:pt x="21021" y="12668"/>
                  </a:cubicBezTo>
                  <a:cubicBezTo>
                    <a:pt x="20838" y="12382"/>
                    <a:pt x="20589" y="12122"/>
                    <a:pt x="20283" y="11898"/>
                  </a:cubicBezTo>
                  <a:cubicBezTo>
                    <a:pt x="19978" y="11675"/>
                    <a:pt x="19622" y="11491"/>
                    <a:pt x="19230" y="11357"/>
                  </a:cubicBezTo>
                  <a:cubicBezTo>
                    <a:pt x="18237" y="11019"/>
                    <a:pt x="17090" y="11019"/>
                    <a:pt x="16097" y="11357"/>
                  </a:cubicBezTo>
                  <a:cubicBezTo>
                    <a:pt x="15641" y="11519"/>
                    <a:pt x="15080" y="11896"/>
                    <a:pt x="14390" y="12390"/>
                  </a:cubicBezTo>
                  <a:lnTo>
                    <a:pt x="14390" y="4141"/>
                  </a:lnTo>
                  <a:cubicBezTo>
                    <a:pt x="14390" y="2961"/>
                    <a:pt x="14390" y="2255"/>
                    <a:pt x="14167" y="1783"/>
                  </a:cubicBezTo>
                  <a:cubicBezTo>
                    <a:pt x="13792" y="1030"/>
                    <a:pt x="12981" y="437"/>
                    <a:pt x="11951" y="163"/>
                  </a:cubicBezTo>
                  <a:cubicBezTo>
                    <a:pt x="11545" y="55"/>
                    <a:pt x="11118" y="0"/>
                    <a:pt x="1068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2" name="Google Shape;112;p26"/>
            <p:cNvSpPr/>
            <p:nvPr/>
          </p:nvSpPr>
          <p:spPr>
            <a:xfrm>
              <a:off x="7831077" y="4080045"/>
              <a:ext cx="828854" cy="8288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3" name="Google Shape;113;p26"/>
            <p:cNvSpPr txBox="1"/>
            <p:nvPr/>
          </p:nvSpPr>
          <p:spPr>
            <a:xfrm>
              <a:off x="7879824" y="4223537"/>
              <a:ext cx="731359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3</a:t>
              </a:r>
              <a:endParaRPr sz="500"/>
            </a:p>
          </p:txBody>
        </p:sp>
        <p:sp>
          <p:nvSpPr>
            <p:cNvPr id="114" name="Google Shape;114;p26"/>
            <p:cNvSpPr/>
            <p:nvPr/>
          </p:nvSpPr>
          <p:spPr>
            <a:xfrm flipH="1" rot="-8100000">
              <a:off x="10634235" y="5790473"/>
              <a:ext cx="3115530" cy="4307709"/>
            </a:xfrm>
            <a:custGeom>
              <a:rect b="b" l="l" r="r" t="t"/>
              <a:pathLst>
                <a:path extrusionOk="0" h="21596" w="21368">
                  <a:moveTo>
                    <a:pt x="10685" y="0"/>
                  </a:moveTo>
                  <a:cubicBezTo>
                    <a:pt x="10253" y="0"/>
                    <a:pt x="9823" y="55"/>
                    <a:pt x="9417" y="163"/>
                  </a:cubicBezTo>
                  <a:cubicBezTo>
                    <a:pt x="8387" y="437"/>
                    <a:pt x="7576" y="1030"/>
                    <a:pt x="7201" y="1783"/>
                  </a:cubicBezTo>
                  <a:cubicBezTo>
                    <a:pt x="6978" y="2255"/>
                    <a:pt x="6978" y="2961"/>
                    <a:pt x="6978" y="4141"/>
                  </a:cubicBezTo>
                  <a:lnTo>
                    <a:pt x="6978" y="12388"/>
                  </a:lnTo>
                  <a:cubicBezTo>
                    <a:pt x="6289" y="11896"/>
                    <a:pt x="5729" y="11519"/>
                    <a:pt x="5274" y="11357"/>
                  </a:cubicBezTo>
                  <a:cubicBezTo>
                    <a:pt x="4777" y="11188"/>
                    <a:pt x="4241" y="11105"/>
                    <a:pt x="3706" y="11105"/>
                  </a:cubicBezTo>
                  <a:cubicBezTo>
                    <a:pt x="3171" y="11105"/>
                    <a:pt x="2637" y="11188"/>
                    <a:pt x="2141" y="11357"/>
                  </a:cubicBezTo>
                  <a:cubicBezTo>
                    <a:pt x="1749" y="11491"/>
                    <a:pt x="1390" y="11675"/>
                    <a:pt x="1085" y="11898"/>
                  </a:cubicBezTo>
                  <a:cubicBezTo>
                    <a:pt x="779" y="12122"/>
                    <a:pt x="530" y="12382"/>
                    <a:pt x="347" y="12668"/>
                  </a:cubicBezTo>
                  <a:cubicBezTo>
                    <a:pt x="-116" y="13394"/>
                    <a:pt x="-116" y="14233"/>
                    <a:pt x="347" y="14959"/>
                  </a:cubicBezTo>
                  <a:cubicBezTo>
                    <a:pt x="645" y="15408"/>
                    <a:pt x="1329" y="15907"/>
                    <a:pt x="2470" y="16741"/>
                  </a:cubicBezTo>
                  <a:lnTo>
                    <a:pt x="6646" y="19794"/>
                  </a:lnTo>
                  <a:cubicBezTo>
                    <a:pt x="7787" y="20628"/>
                    <a:pt x="8470" y="21127"/>
                    <a:pt x="9085" y="21345"/>
                  </a:cubicBezTo>
                  <a:cubicBezTo>
                    <a:pt x="9592" y="21518"/>
                    <a:pt x="10139" y="21600"/>
                    <a:pt x="10685" y="21596"/>
                  </a:cubicBezTo>
                  <a:cubicBezTo>
                    <a:pt x="11231" y="21600"/>
                    <a:pt x="11779" y="21518"/>
                    <a:pt x="12286" y="21345"/>
                  </a:cubicBezTo>
                  <a:cubicBezTo>
                    <a:pt x="12900" y="21127"/>
                    <a:pt x="13584" y="20628"/>
                    <a:pt x="14725" y="19794"/>
                  </a:cubicBezTo>
                  <a:lnTo>
                    <a:pt x="18898" y="16741"/>
                  </a:lnTo>
                  <a:cubicBezTo>
                    <a:pt x="20039" y="15907"/>
                    <a:pt x="20723" y="15408"/>
                    <a:pt x="21021" y="14959"/>
                  </a:cubicBezTo>
                  <a:cubicBezTo>
                    <a:pt x="21484" y="14233"/>
                    <a:pt x="21484" y="13394"/>
                    <a:pt x="21021" y="12668"/>
                  </a:cubicBezTo>
                  <a:cubicBezTo>
                    <a:pt x="20838" y="12382"/>
                    <a:pt x="20589" y="12122"/>
                    <a:pt x="20283" y="11898"/>
                  </a:cubicBezTo>
                  <a:cubicBezTo>
                    <a:pt x="19978" y="11675"/>
                    <a:pt x="19622" y="11491"/>
                    <a:pt x="19230" y="11357"/>
                  </a:cubicBezTo>
                  <a:cubicBezTo>
                    <a:pt x="18237" y="11019"/>
                    <a:pt x="17090" y="11019"/>
                    <a:pt x="16097" y="11357"/>
                  </a:cubicBezTo>
                  <a:cubicBezTo>
                    <a:pt x="15641" y="11519"/>
                    <a:pt x="15080" y="11896"/>
                    <a:pt x="14390" y="12390"/>
                  </a:cubicBezTo>
                  <a:lnTo>
                    <a:pt x="14390" y="4141"/>
                  </a:lnTo>
                  <a:cubicBezTo>
                    <a:pt x="14390" y="2961"/>
                    <a:pt x="14390" y="2255"/>
                    <a:pt x="14167" y="1783"/>
                  </a:cubicBezTo>
                  <a:cubicBezTo>
                    <a:pt x="13792" y="1030"/>
                    <a:pt x="12981" y="437"/>
                    <a:pt x="11951" y="163"/>
                  </a:cubicBezTo>
                  <a:cubicBezTo>
                    <a:pt x="11545" y="55"/>
                    <a:pt x="11118" y="0"/>
                    <a:pt x="1068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5" name="Google Shape;115;p26"/>
            <p:cNvSpPr/>
            <p:nvPr/>
          </p:nvSpPr>
          <p:spPr>
            <a:xfrm>
              <a:off x="10623441" y="8682148"/>
              <a:ext cx="828854" cy="8288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6" name="Google Shape;116;p26"/>
            <p:cNvSpPr txBox="1"/>
            <p:nvPr/>
          </p:nvSpPr>
          <p:spPr>
            <a:xfrm>
              <a:off x="10672188" y="8825640"/>
              <a:ext cx="731359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4</a:t>
              </a:r>
              <a:endParaRPr sz="500"/>
            </a:p>
          </p:txBody>
        </p:sp>
        <p:sp>
          <p:nvSpPr>
            <p:cNvPr id="117" name="Google Shape;117;p26"/>
            <p:cNvSpPr/>
            <p:nvPr/>
          </p:nvSpPr>
          <p:spPr>
            <a:xfrm rot="-2700000">
              <a:off x="13452575" y="3492423"/>
              <a:ext cx="3115530" cy="4307709"/>
            </a:xfrm>
            <a:custGeom>
              <a:rect b="b" l="l" r="r" t="t"/>
              <a:pathLst>
                <a:path extrusionOk="0" h="21596" w="21368">
                  <a:moveTo>
                    <a:pt x="10685" y="0"/>
                  </a:moveTo>
                  <a:cubicBezTo>
                    <a:pt x="10253" y="0"/>
                    <a:pt x="9823" y="55"/>
                    <a:pt x="9417" y="163"/>
                  </a:cubicBezTo>
                  <a:cubicBezTo>
                    <a:pt x="8387" y="437"/>
                    <a:pt x="7576" y="1030"/>
                    <a:pt x="7201" y="1783"/>
                  </a:cubicBezTo>
                  <a:cubicBezTo>
                    <a:pt x="6978" y="2255"/>
                    <a:pt x="6978" y="2961"/>
                    <a:pt x="6978" y="4141"/>
                  </a:cubicBezTo>
                  <a:lnTo>
                    <a:pt x="6978" y="12388"/>
                  </a:lnTo>
                  <a:cubicBezTo>
                    <a:pt x="6289" y="11896"/>
                    <a:pt x="5729" y="11519"/>
                    <a:pt x="5274" y="11357"/>
                  </a:cubicBezTo>
                  <a:cubicBezTo>
                    <a:pt x="4777" y="11188"/>
                    <a:pt x="4241" y="11105"/>
                    <a:pt x="3706" y="11105"/>
                  </a:cubicBezTo>
                  <a:cubicBezTo>
                    <a:pt x="3171" y="11105"/>
                    <a:pt x="2637" y="11188"/>
                    <a:pt x="2141" y="11357"/>
                  </a:cubicBezTo>
                  <a:cubicBezTo>
                    <a:pt x="1749" y="11491"/>
                    <a:pt x="1390" y="11675"/>
                    <a:pt x="1085" y="11898"/>
                  </a:cubicBezTo>
                  <a:cubicBezTo>
                    <a:pt x="779" y="12122"/>
                    <a:pt x="530" y="12382"/>
                    <a:pt x="347" y="12668"/>
                  </a:cubicBezTo>
                  <a:cubicBezTo>
                    <a:pt x="-116" y="13394"/>
                    <a:pt x="-116" y="14233"/>
                    <a:pt x="347" y="14959"/>
                  </a:cubicBezTo>
                  <a:cubicBezTo>
                    <a:pt x="645" y="15408"/>
                    <a:pt x="1329" y="15907"/>
                    <a:pt x="2470" y="16741"/>
                  </a:cubicBezTo>
                  <a:lnTo>
                    <a:pt x="6646" y="19794"/>
                  </a:lnTo>
                  <a:cubicBezTo>
                    <a:pt x="7787" y="20628"/>
                    <a:pt x="8470" y="21127"/>
                    <a:pt x="9085" y="21345"/>
                  </a:cubicBezTo>
                  <a:cubicBezTo>
                    <a:pt x="9592" y="21518"/>
                    <a:pt x="10139" y="21600"/>
                    <a:pt x="10685" y="21596"/>
                  </a:cubicBezTo>
                  <a:cubicBezTo>
                    <a:pt x="11231" y="21600"/>
                    <a:pt x="11779" y="21518"/>
                    <a:pt x="12286" y="21345"/>
                  </a:cubicBezTo>
                  <a:cubicBezTo>
                    <a:pt x="12900" y="21127"/>
                    <a:pt x="13584" y="20628"/>
                    <a:pt x="14725" y="19794"/>
                  </a:cubicBezTo>
                  <a:lnTo>
                    <a:pt x="18898" y="16741"/>
                  </a:lnTo>
                  <a:cubicBezTo>
                    <a:pt x="20039" y="15907"/>
                    <a:pt x="20723" y="15408"/>
                    <a:pt x="21021" y="14959"/>
                  </a:cubicBezTo>
                  <a:cubicBezTo>
                    <a:pt x="21484" y="14233"/>
                    <a:pt x="21484" y="13394"/>
                    <a:pt x="21021" y="12668"/>
                  </a:cubicBezTo>
                  <a:cubicBezTo>
                    <a:pt x="20838" y="12382"/>
                    <a:pt x="20589" y="12122"/>
                    <a:pt x="20283" y="11898"/>
                  </a:cubicBezTo>
                  <a:cubicBezTo>
                    <a:pt x="19978" y="11675"/>
                    <a:pt x="19622" y="11491"/>
                    <a:pt x="19230" y="11357"/>
                  </a:cubicBezTo>
                  <a:cubicBezTo>
                    <a:pt x="18237" y="11019"/>
                    <a:pt x="17090" y="11019"/>
                    <a:pt x="16097" y="11357"/>
                  </a:cubicBezTo>
                  <a:cubicBezTo>
                    <a:pt x="15641" y="11519"/>
                    <a:pt x="15080" y="11896"/>
                    <a:pt x="14390" y="12390"/>
                  </a:cubicBezTo>
                  <a:lnTo>
                    <a:pt x="14390" y="4141"/>
                  </a:lnTo>
                  <a:cubicBezTo>
                    <a:pt x="14390" y="2961"/>
                    <a:pt x="14390" y="2255"/>
                    <a:pt x="14167" y="1783"/>
                  </a:cubicBezTo>
                  <a:cubicBezTo>
                    <a:pt x="13792" y="1030"/>
                    <a:pt x="12981" y="437"/>
                    <a:pt x="11951" y="163"/>
                  </a:cubicBezTo>
                  <a:cubicBezTo>
                    <a:pt x="11545" y="55"/>
                    <a:pt x="11118" y="0"/>
                    <a:pt x="10685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8" name="Google Shape;118;p26"/>
            <p:cNvSpPr/>
            <p:nvPr/>
          </p:nvSpPr>
          <p:spPr>
            <a:xfrm>
              <a:off x="13449920" y="4080045"/>
              <a:ext cx="828854" cy="8288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9" name="Google Shape;119;p26"/>
            <p:cNvSpPr txBox="1"/>
            <p:nvPr/>
          </p:nvSpPr>
          <p:spPr>
            <a:xfrm>
              <a:off x="13498667" y="4223537"/>
              <a:ext cx="731359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5</a:t>
              </a:r>
              <a:endParaRPr sz="500"/>
            </a:p>
          </p:txBody>
        </p:sp>
        <p:sp>
          <p:nvSpPr>
            <p:cNvPr id="120" name="Google Shape;120;p26"/>
            <p:cNvSpPr/>
            <p:nvPr/>
          </p:nvSpPr>
          <p:spPr>
            <a:xfrm flipH="1" rot="-8100000">
              <a:off x="16253080" y="5790473"/>
              <a:ext cx="3115530" cy="4307708"/>
            </a:xfrm>
            <a:custGeom>
              <a:rect b="b" l="l" r="r" t="t"/>
              <a:pathLst>
                <a:path extrusionOk="0" h="21596" w="21368">
                  <a:moveTo>
                    <a:pt x="10685" y="0"/>
                  </a:moveTo>
                  <a:cubicBezTo>
                    <a:pt x="10253" y="0"/>
                    <a:pt x="9823" y="55"/>
                    <a:pt x="9417" y="163"/>
                  </a:cubicBezTo>
                  <a:cubicBezTo>
                    <a:pt x="8387" y="437"/>
                    <a:pt x="7576" y="1030"/>
                    <a:pt x="7201" y="1783"/>
                  </a:cubicBezTo>
                  <a:cubicBezTo>
                    <a:pt x="6978" y="2255"/>
                    <a:pt x="6978" y="2961"/>
                    <a:pt x="6978" y="4141"/>
                  </a:cubicBezTo>
                  <a:lnTo>
                    <a:pt x="6978" y="12388"/>
                  </a:lnTo>
                  <a:cubicBezTo>
                    <a:pt x="6289" y="11896"/>
                    <a:pt x="5729" y="11519"/>
                    <a:pt x="5274" y="11357"/>
                  </a:cubicBezTo>
                  <a:cubicBezTo>
                    <a:pt x="4777" y="11188"/>
                    <a:pt x="4241" y="11105"/>
                    <a:pt x="3706" y="11105"/>
                  </a:cubicBezTo>
                  <a:cubicBezTo>
                    <a:pt x="3171" y="11105"/>
                    <a:pt x="2637" y="11188"/>
                    <a:pt x="2141" y="11357"/>
                  </a:cubicBezTo>
                  <a:cubicBezTo>
                    <a:pt x="1749" y="11491"/>
                    <a:pt x="1390" y="11675"/>
                    <a:pt x="1085" y="11898"/>
                  </a:cubicBezTo>
                  <a:cubicBezTo>
                    <a:pt x="779" y="12122"/>
                    <a:pt x="530" y="12382"/>
                    <a:pt x="347" y="12668"/>
                  </a:cubicBezTo>
                  <a:cubicBezTo>
                    <a:pt x="-116" y="13394"/>
                    <a:pt x="-116" y="14233"/>
                    <a:pt x="347" y="14959"/>
                  </a:cubicBezTo>
                  <a:cubicBezTo>
                    <a:pt x="645" y="15408"/>
                    <a:pt x="1329" y="15907"/>
                    <a:pt x="2470" y="16741"/>
                  </a:cubicBezTo>
                  <a:lnTo>
                    <a:pt x="6646" y="19794"/>
                  </a:lnTo>
                  <a:cubicBezTo>
                    <a:pt x="7787" y="20628"/>
                    <a:pt x="8470" y="21127"/>
                    <a:pt x="9085" y="21345"/>
                  </a:cubicBezTo>
                  <a:cubicBezTo>
                    <a:pt x="9592" y="21518"/>
                    <a:pt x="10139" y="21600"/>
                    <a:pt x="10685" y="21596"/>
                  </a:cubicBezTo>
                  <a:cubicBezTo>
                    <a:pt x="11231" y="21600"/>
                    <a:pt x="11779" y="21518"/>
                    <a:pt x="12286" y="21345"/>
                  </a:cubicBezTo>
                  <a:cubicBezTo>
                    <a:pt x="12900" y="21127"/>
                    <a:pt x="13584" y="20628"/>
                    <a:pt x="14725" y="19794"/>
                  </a:cubicBezTo>
                  <a:lnTo>
                    <a:pt x="18898" y="16741"/>
                  </a:lnTo>
                  <a:cubicBezTo>
                    <a:pt x="20039" y="15907"/>
                    <a:pt x="20723" y="15408"/>
                    <a:pt x="21021" y="14959"/>
                  </a:cubicBezTo>
                  <a:cubicBezTo>
                    <a:pt x="21484" y="14233"/>
                    <a:pt x="21484" y="13394"/>
                    <a:pt x="21021" y="12668"/>
                  </a:cubicBezTo>
                  <a:cubicBezTo>
                    <a:pt x="20838" y="12382"/>
                    <a:pt x="20589" y="12122"/>
                    <a:pt x="20283" y="11898"/>
                  </a:cubicBezTo>
                  <a:cubicBezTo>
                    <a:pt x="19978" y="11675"/>
                    <a:pt x="19622" y="11491"/>
                    <a:pt x="19230" y="11357"/>
                  </a:cubicBezTo>
                  <a:cubicBezTo>
                    <a:pt x="18237" y="11019"/>
                    <a:pt x="17090" y="11019"/>
                    <a:pt x="16097" y="11357"/>
                  </a:cubicBezTo>
                  <a:cubicBezTo>
                    <a:pt x="15641" y="11519"/>
                    <a:pt x="15080" y="11896"/>
                    <a:pt x="14390" y="12390"/>
                  </a:cubicBezTo>
                  <a:lnTo>
                    <a:pt x="14390" y="4141"/>
                  </a:lnTo>
                  <a:cubicBezTo>
                    <a:pt x="14390" y="2961"/>
                    <a:pt x="14390" y="2255"/>
                    <a:pt x="14167" y="1783"/>
                  </a:cubicBezTo>
                  <a:cubicBezTo>
                    <a:pt x="13792" y="1030"/>
                    <a:pt x="12981" y="437"/>
                    <a:pt x="11951" y="163"/>
                  </a:cubicBezTo>
                  <a:cubicBezTo>
                    <a:pt x="11545" y="55"/>
                    <a:pt x="11118" y="0"/>
                    <a:pt x="1068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1" name="Google Shape;121;p26"/>
            <p:cNvSpPr/>
            <p:nvPr/>
          </p:nvSpPr>
          <p:spPr>
            <a:xfrm>
              <a:off x="16242286" y="8682147"/>
              <a:ext cx="828854" cy="8288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2" name="Google Shape;122;p26"/>
            <p:cNvSpPr txBox="1"/>
            <p:nvPr/>
          </p:nvSpPr>
          <p:spPr>
            <a:xfrm>
              <a:off x="16291033" y="8825639"/>
              <a:ext cx="731359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6</a:t>
              </a:r>
              <a:endParaRPr sz="500"/>
            </a:p>
          </p:txBody>
        </p:sp>
        <p:sp>
          <p:nvSpPr>
            <p:cNvPr id="123" name="Google Shape;123;p26"/>
            <p:cNvSpPr/>
            <p:nvPr/>
          </p:nvSpPr>
          <p:spPr>
            <a:xfrm rot="-2700000">
              <a:off x="19053582" y="3492423"/>
              <a:ext cx="3115530" cy="4307709"/>
            </a:xfrm>
            <a:custGeom>
              <a:rect b="b" l="l" r="r" t="t"/>
              <a:pathLst>
                <a:path extrusionOk="0" h="21596" w="21368">
                  <a:moveTo>
                    <a:pt x="10685" y="0"/>
                  </a:moveTo>
                  <a:cubicBezTo>
                    <a:pt x="10253" y="0"/>
                    <a:pt x="9823" y="55"/>
                    <a:pt x="9417" y="163"/>
                  </a:cubicBezTo>
                  <a:cubicBezTo>
                    <a:pt x="8387" y="437"/>
                    <a:pt x="7576" y="1030"/>
                    <a:pt x="7201" y="1783"/>
                  </a:cubicBezTo>
                  <a:cubicBezTo>
                    <a:pt x="6978" y="2255"/>
                    <a:pt x="6978" y="2961"/>
                    <a:pt x="6978" y="4141"/>
                  </a:cubicBezTo>
                  <a:lnTo>
                    <a:pt x="6978" y="12388"/>
                  </a:lnTo>
                  <a:cubicBezTo>
                    <a:pt x="6289" y="11896"/>
                    <a:pt x="5729" y="11519"/>
                    <a:pt x="5274" y="11357"/>
                  </a:cubicBezTo>
                  <a:cubicBezTo>
                    <a:pt x="4777" y="11188"/>
                    <a:pt x="4241" y="11105"/>
                    <a:pt x="3706" y="11105"/>
                  </a:cubicBezTo>
                  <a:cubicBezTo>
                    <a:pt x="3171" y="11105"/>
                    <a:pt x="2637" y="11188"/>
                    <a:pt x="2141" y="11357"/>
                  </a:cubicBezTo>
                  <a:cubicBezTo>
                    <a:pt x="1749" y="11491"/>
                    <a:pt x="1390" y="11675"/>
                    <a:pt x="1085" y="11898"/>
                  </a:cubicBezTo>
                  <a:cubicBezTo>
                    <a:pt x="779" y="12122"/>
                    <a:pt x="530" y="12382"/>
                    <a:pt x="347" y="12668"/>
                  </a:cubicBezTo>
                  <a:cubicBezTo>
                    <a:pt x="-116" y="13394"/>
                    <a:pt x="-116" y="14233"/>
                    <a:pt x="347" y="14959"/>
                  </a:cubicBezTo>
                  <a:cubicBezTo>
                    <a:pt x="645" y="15408"/>
                    <a:pt x="1329" y="15907"/>
                    <a:pt x="2470" y="16741"/>
                  </a:cubicBezTo>
                  <a:lnTo>
                    <a:pt x="6646" y="19794"/>
                  </a:lnTo>
                  <a:cubicBezTo>
                    <a:pt x="7787" y="20628"/>
                    <a:pt x="8470" y="21127"/>
                    <a:pt x="9085" y="21345"/>
                  </a:cubicBezTo>
                  <a:cubicBezTo>
                    <a:pt x="9592" y="21518"/>
                    <a:pt x="10139" y="21600"/>
                    <a:pt x="10685" y="21596"/>
                  </a:cubicBezTo>
                  <a:cubicBezTo>
                    <a:pt x="11231" y="21600"/>
                    <a:pt x="11779" y="21518"/>
                    <a:pt x="12286" y="21345"/>
                  </a:cubicBezTo>
                  <a:cubicBezTo>
                    <a:pt x="12900" y="21127"/>
                    <a:pt x="13584" y="20628"/>
                    <a:pt x="14725" y="19794"/>
                  </a:cubicBezTo>
                  <a:lnTo>
                    <a:pt x="18898" y="16741"/>
                  </a:lnTo>
                  <a:cubicBezTo>
                    <a:pt x="20039" y="15907"/>
                    <a:pt x="20723" y="15408"/>
                    <a:pt x="21021" y="14959"/>
                  </a:cubicBezTo>
                  <a:cubicBezTo>
                    <a:pt x="21484" y="14233"/>
                    <a:pt x="21484" y="13394"/>
                    <a:pt x="21021" y="12668"/>
                  </a:cubicBezTo>
                  <a:cubicBezTo>
                    <a:pt x="20838" y="12382"/>
                    <a:pt x="20589" y="12122"/>
                    <a:pt x="20283" y="11898"/>
                  </a:cubicBezTo>
                  <a:cubicBezTo>
                    <a:pt x="19978" y="11675"/>
                    <a:pt x="19622" y="11491"/>
                    <a:pt x="19230" y="11357"/>
                  </a:cubicBezTo>
                  <a:cubicBezTo>
                    <a:pt x="18237" y="11019"/>
                    <a:pt x="17090" y="11019"/>
                    <a:pt x="16097" y="11357"/>
                  </a:cubicBezTo>
                  <a:cubicBezTo>
                    <a:pt x="15641" y="11519"/>
                    <a:pt x="15080" y="11896"/>
                    <a:pt x="14390" y="12390"/>
                  </a:cubicBezTo>
                  <a:lnTo>
                    <a:pt x="14390" y="4141"/>
                  </a:lnTo>
                  <a:cubicBezTo>
                    <a:pt x="14390" y="2961"/>
                    <a:pt x="14390" y="2255"/>
                    <a:pt x="14167" y="1783"/>
                  </a:cubicBezTo>
                  <a:cubicBezTo>
                    <a:pt x="13792" y="1030"/>
                    <a:pt x="12981" y="437"/>
                    <a:pt x="11951" y="163"/>
                  </a:cubicBezTo>
                  <a:cubicBezTo>
                    <a:pt x="11545" y="55"/>
                    <a:pt x="11118" y="0"/>
                    <a:pt x="1068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4" name="Google Shape;124;p26"/>
            <p:cNvSpPr/>
            <p:nvPr/>
          </p:nvSpPr>
          <p:spPr>
            <a:xfrm>
              <a:off x="19050927" y="4080045"/>
              <a:ext cx="828854" cy="82885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5" name="Google Shape;125;p26"/>
            <p:cNvSpPr txBox="1"/>
            <p:nvPr/>
          </p:nvSpPr>
          <p:spPr>
            <a:xfrm>
              <a:off x="19099674" y="4223537"/>
              <a:ext cx="731359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7</a:t>
              </a:r>
              <a:endParaRPr sz="500"/>
            </a:p>
          </p:txBody>
        </p:sp>
        <p:sp>
          <p:nvSpPr>
            <p:cNvPr id="126" name="Google Shape;126;p26"/>
            <p:cNvSpPr txBox="1"/>
            <p:nvPr/>
          </p:nvSpPr>
          <p:spPr>
            <a:xfrm>
              <a:off x="5939983" y="10145877"/>
              <a:ext cx="2385221" cy="12105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consectetur</a:t>
              </a:r>
              <a:endParaRPr sz="500"/>
            </a:p>
          </p:txBody>
        </p:sp>
        <p:sp>
          <p:nvSpPr>
            <p:cNvPr id="127" name="Google Shape;127;p26"/>
            <p:cNvSpPr txBox="1"/>
            <p:nvPr/>
          </p:nvSpPr>
          <p:spPr>
            <a:xfrm>
              <a:off x="5939983" y="9541702"/>
              <a:ext cx="2098913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Title Text</a:t>
              </a:r>
              <a:endParaRPr sz="500"/>
            </a:p>
          </p:txBody>
        </p:sp>
        <p:sp>
          <p:nvSpPr>
            <p:cNvPr id="128" name="Google Shape;128;p26"/>
            <p:cNvSpPr txBox="1"/>
            <p:nvPr/>
          </p:nvSpPr>
          <p:spPr>
            <a:xfrm>
              <a:off x="11539537" y="10145877"/>
              <a:ext cx="2385221" cy="12105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consectetur</a:t>
              </a:r>
              <a:endParaRPr sz="500"/>
            </a:p>
          </p:txBody>
        </p:sp>
        <p:sp>
          <p:nvSpPr>
            <p:cNvPr id="129" name="Google Shape;129;p26"/>
            <p:cNvSpPr txBox="1"/>
            <p:nvPr/>
          </p:nvSpPr>
          <p:spPr>
            <a:xfrm>
              <a:off x="11539537" y="9541702"/>
              <a:ext cx="2098913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Title Text</a:t>
              </a:r>
              <a:endParaRPr sz="500"/>
            </a:p>
          </p:txBody>
        </p:sp>
        <p:sp>
          <p:nvSpPr>
            <p:cNvPr id="130" name="Google Shape;130;p26"/>
            <p:cNvSpPr txBox="1"/>
            <p:nvPr/>
          </p:nvSpPr>
          <p:spPr>
            <a:xfrm>
              <a:off x="17139091" y="10145877"/>
              <a:ext cx="2385221" cy="12105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consectetur</a:t>
              </a:r>
              <a:endParaRPr sz="500"/>
            </a:p>
          </p:txBody>
        </p:sp>
        <p:sp>
          <p:nvSpPr>
            <p:cNvPr id="131" name="Google Shape;131;p26"/>
            <p:cNvSpPr txBox="1"/>
            <p:nvPr/>
          </p:nvSpPr>
          <p:spPr>
            <a:xfrm>
              <a:off x="17139091" y="9541702"/>
              <a:ext cx="2098913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Title Text</a:t>
              </a:r>
              <a:endParaRPr sz="500"/>
            </a:p>
          </p:txBody>
        </p:sp>
        <p:sp>
          <p:nvSpPr>
            <p:cNvPr id="132" name="Google Shape;132;p26"/>
            <p:cNvSpPr txBox="1"/>
            <p:nvPr/>
          </p:nvSpPr>
          <p:spPr>
            <a:xfrm>
              <a:off x="14421589" y="2891597"/>
              <a:ext cx="2385221" cy="12105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consectetur</a:t>
              </a:r>
              <a:endParaRPr sz="500"/>
            </a:p>
          </p:txBody>
        </p:sp>
        <p:sp>
          <p:nvSpPr>
            <p:cNvPr id="133" name="Google Shape;133;p26"/>
            <p:cNvSpPr txBox="1"/>
            <p:nvPr/>
          </p:nvSpPr>
          <p:spPr>
            <a:xfrm>
              <a:off x="14421589" y="2287422"/>
              <a:ext cx="2098913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Title Text</a:t>
              </a:r>
              <a:endParaRPr sz="500"/>
            </a:p>
          </p:txBody>
        </p:sp>
        <p:sp>
          <p:nvSpPr>
            <p:cNvPr id="134" name="Google Shape;134;p26"/>
            <p:cNvSpPr txBox="1"/>
            <p:nvPr/>
          </p:nvSpPr>
          <p:spPr>
            <a:xfrm>
              <a:off x="20021143" y="2891597"/>
              <a:ext cx="2385221" cy="12105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consectetur</a:t>
              </a:r>
              <a:endParaRPr sz="500"/>
            </a:p>
          </p:txBody>
        </p:sp>
        <p:sp>
          <p:nvSpPr>
            <p:cNvPr id="135" name="Google Shape;135;p26"/>
            <p:cNvSpPr txBox="1"/>
            <p:nvPr/>
          </p:nvSpPr>
          <p:spPr>
            <a:xfrm>
              <a:off x="20021143" y="2287422"/>
              <a:ext cx="2098913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Title Text</a:t>
              </a:r>
              <a:endParaRPr sz="500"/>
            </a:p>
          </p:txBody>
        </p:sp>
        <p:sp>
          <p:nvSpPr>
            <p:cNvPr id="136" name="Google Shape;136;p26"/>
            <p:cNvSpPr txBox="1"/>
            <p:nvPr/>
          </p:nvSpPr>
          <p:spPr>
            <a:xfrm>
              <a:off x="8822035" y="2891597"/>
              <a:ext cx="2385221" cy="12105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consectetur</a:t>
              </a:r>
              <a:endParaRPr sz="500"/>
            </a:p>
          </p:txBody>
        </p:sp>
        <p:sp>
          <p:nvSpPr>
            <p:cNvPr id="137" name="Google Shape;137;p26"/>
            <p:cNvSpPr txBox="1"/>
            <p:nvPr/>
          </p:nvSpPr>
          <p:spPr>
            <a:xfrm>
              <a:off x="8822035" y="2287422"/>
              <a:ext cx="2098913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Title Text</a:t>
              </a:r>
              <a:endParaRPr sz="500"/>
            </a:p>
          </p:txBody>
        </p:sp>
        <p:sp>
          <p:nvSpPr>
            <p:cNvPr id="138" name="Google Shape;138;p26"/>
            <p:cNvSpPr txBox="1"/>
            <p:nvPr/>
          </p:nvSpPr>
          <p:spPr>
            <a:xfrm>
              <a:off x="3222482" y="2891597"/>
              <a:ext cx="2385220" cy="121058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DM Sans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DM Sans"/>
                  <a:ea typeface="DM Sans"/>
                  <a:cs typeface="DM Sans"/>
                  <a:sym typeface="DM Sans"/>
                </a:rPr>
                <a:t>Lorem ipsum dolor sit amet, consectetur</a:t>
              </a:r>
              <a:endParaRPr b="0" i="0" sz="900" u="none" cap="none" strike="noStrik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endParaRPr>
            </a:p>
          </p:txBody>
        </p:sp>
        <p:sp>
          <p:nvSpPr>
            <p:cNvPr id="139" name="Google Shape;139;p26"/>
            <p:cNvSpPr txBox="1"/>
            <p:nvPr/>
          </p:nvSpPr>
          <p:spPr>
            <a:xfrm>
              <a:off x="3222482" y="2287422"/>
              <a:ext cx="2098912" cy="5027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DM Sans Medium"/>
                <a:buNone/>
              </a:pPr>
              <a:r>
                <a:rPr b="0" i="0" lang="en-GB" sz="1000" u="none" cap="none" strike="noStrik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Title Text</a:t>
              </a:r>
              <a:endParaRPr sz="50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029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03BCB1"/>
      </a:accent1>
      <a:accent2>
        <a:srgbClr val="D41470"/>
      </a:accent2>
      <a:accent3>
        <a:srgbClr val="FCA124"/>
      </a:accent3>
      <a:accent4>
        <a:srgbClr val="D6E021"/>
      </a:accent4>
      <a:accent5>
        <a:srgbClr val="8B538C"/>
      </a:accent5>
      <a:accent6>
        <a:srgbClr val="03BCB1"/>
      </a:accent6>
      <a:hlink>
        <a:srgbClr val="03BCB1"/>
      </a:hlink>
      <a:folHlink>
        <a:srgbClr val="8B538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