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2FC2A5E-C9B5-3F4C-BB9B-D8FA6CDE3257}"/>
              </a:ext>
            </a:extLst>
          </p:cNvPr>
          <p:cNvGrpSpPr/>
          <p:nvPr/>
        </p:nvGrpSpPr>
        <p:grpSpPr>
          <a:xfrm>
            <a:off x="1179857" y="1962154"/>
            <a:ext cx="10994700" cy="5873556"/>
            <a:chOff x="1179857" y="1962154"/>
            <a:chExt cx="10994700" cy="5873556"/>
          </a:xfrm>
        </p:grpSpPr>
        <p:sp>
          <p:nvSpPr>
            <p:cNvPr id="305" name="Shape"/>
            <p:cNvSpPr/>
            <p:nvPr/>
          </p:nvSpPr>
          <p:spPr>
            <a:xfrm rot="18900000">
              <a:off x="1181274" y="3112821"/>
              <a:ext cx="1661618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6" name="Circle"/>
            <p:cNvSpPr/>
            <p:nvPr/>
          </p:nvSpPr>
          <p:spPr>
            <a:xfrm>
              <a:off x="1179857" y="3426220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7" name="1"/>
            <p:cNvSpPr txBox="1"/>
            <p:nvPr/>
          </p:nvSpPr>
          <p:spPr>
            <a:xfrm>
              <a:off x="1205855" y="3487080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10" name="Shape"/>
            <p:cNvSpPr/>
            <p:nvPr/>
          </p:nvSpPr>
          <p:spPr>
            <a:xfrm rot="13500000" flipH="1">
              <a:off x="2674876" y="4338448"/>
              <a:ext cx="1661618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1" name="Circle"/>
            <p:cNvSpPr/>
            <p:nvPr/>
          </p:nvSpPr>
          <p:spPr>
            <a:xfrm>
              <a:off x="2669119" y="5880676"/>
              <a:ext cx="442056" cy="442056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2" name="2"/>
            <p:cNvSpPr txBox="1"/>
            <p:nvPr/>
          </p:nvSpPr>
          <p:spPr>
            <a:xfrm>
              <a:off x="2695117" y="5950101"/>
              <a:ext cx="390059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16" name="Shape"/>
            <p:cNvSpPr/>
            <p:nvPr/>
          </p:nvSpPr>
          <p:spPr>
            <a:xfrm rot="18900000">
              <a:off x="4177991" y="3112821"/>
              <a:ext cx="1661618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7" name="Circle"/>
            <p:cNvSpPr/>
            <p:nvPr/>
          </p:nvSpPr>
          <p:spPr>
            <a:xfrm>
              <a:off x="4176574" y="3426220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8" name="3"/>
            <p:cNvSpPr txBox="1"/>
            <p:nvPr/>
          </p:nvSpPr>
          <p:spPr>
            <a:xfrm>
              <a:off x="4202572" y="3487080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21" name="Shape"/>
            <p:cNvSpPr/>
            <p:nvPr/>
          </p:nvSpPr>
          <p:spPr>
            <a:xfrm rot="13500000" flipH="1">
              <a:off x="5671593" y="4338448"/>
              <a:ext cx="1661618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2" name="Circle"/>
            <p:cNvSpPr/>
            <p:nvPr/>
          </p:nvSpPr>
          <p:spPr>
            <a:xfrm>
              <a:off x="5665836" y="5880676"/>
              <a:ext cx="442056" cy="442056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3" name="4"/>
            <p:cNvSpPr txBox="1"/>
            <p:nvPr/>
          </p:nvSpPr>
          <p:spPr>
            <a:xfrm>
              <a:off x="5679134" y="5950101"/>
              <a:ext cx="390059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27" name="Shape"/>
            <p:cNvSpPr/>
            <p:nvPr/>
          </p:nvSpPr>
          <p:spPr>
            <a:xfrm rot="18900000">
              <a:off x="7174707" y="3112821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8" name="Circle"/>
            <p:cNvSpPr/>
            <p:nvPr/>
          </p:nvSpPr>
          <p:spPr>
            <a:xfrm>
              <a:off x="7173290" y="3426219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9" name="5"/>
            <p:cNvSpPr txBox="1"/>
            <p:nvPr/>
          </p:nvSpPr>
          <p:spPr>
            <a:xfrm>
              <a:off x="7199288" y="3487079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32" name="Shape"/>
            <p:cNvSpPr/>
            <p:nvPr/>
          </p:nvSpPr>
          <p:spPr>
            <a:xfrm rot="13500000" flipH="1">
              <a:off x="8668309" y="4338448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3" name="Circle"/>
            <p:cNvSpPr/>
            <p:nvPr/>
          </p:nvSpPr>
          <p:spPr>
            <a:xfrm>
              <a:off x="8662552" y="5880675"/>
              <a:ext cx="442056" cy="442056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4" name="6"/>
            <p:cNvSpPr txBox="1"/>
            <p:nvPr/>
          </p:nvSpPr>
          <p:spPr>
            <a:xfrm>
              <a:off x="8688550" y="5950100"/>
              <a:ext cx="390059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37" name="Shape"/>
            <p:cNvSpPr/>
            <p:nvPr/>
          </p:nvSpPr>
          <p:spPr>
            <a:xfrm rot="18900000">
              <a:off x="10161910" y="3112821"/>
              <a:ext cx="1661617" cy="2297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8" name="Circle"/>
            <p:cNvSpPr/>
            <p:nvPr/>
          </p:nvSpPr>
          <p:spPr>
            <a:xfrm>
              <a:off x="10160493" y="3426219"/>
              <a:ext cx="442057" cy="442057"/>
            </a:xfrm>
            <a:prstGeom prst="ellipse">
              <a:avLst/>
            </a:prstGeom>
            <a:solidFill>
              <a:srgbClr val="FFFFFF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087078">
                <a:defRPr sz="38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9" name="7"/>
            <p:cNvSpPr txBox="1"/>
            <p:nvPr/>
          </p:nvSpPr>
          <p:spPr>
            <a:xfrm>
              <a:off x="10186491" y="3487079"/>
              <a:ext cx="390060" cy="33171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342" name="Lorem ipsum dolor sit amet, consectetur"/>
            <p:cNvSpPr/>
            <p:nvPr/>
          </p:nvSpPr>
          <p:spPr>
            <a:xfrm>
              <a:off x="3167991" y="7042331"/>
              <a:ext cx="1430814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3" name="Title Text"/>
            <p:cNvSpPr/>
            <p:nvPr/>
          </p:nvSpPr>
          <p:spPr>
            <a:xfrm>
              <a:off x="3167991" y="6720103"/>
              <a:ext cx="1119422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45" name="Lorem ipsum dolor sit amet, consectetur"/>
            <p:cNvSpPr/>
            <p:nvPr/>
          </p:nvSpPr>
          <p:spPr>
            <a:xfrm>
              <a:off x="6154420" y="7042331"/>
              <a:ext cx="1496380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6" name="Title Text"/>
            <p:cNvSpPr/>
            <p:nvPr/>
          </p:nvSpPr>
          <p:spPr>
            <a:xfrm>
              <a:off x="6154420" y="6720103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48" name="Lorem ipsum dolor sit amet, consectetur"/>
            <p:cNvSpPr/>
            <p:nvPr/>
          </p:nvSpPr>
          <p:spPr>
            <a:xfrm>
              <a:off x="9140849" y="7042331"/>
              <a:ext cx="1464966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9" name="Title Text"/>
            <p:cNvSpPr/>
            <p:nvPr/>
          </p:nvSpPr>
          <p:spPr>
            <a:xfrm>
              <a:off x="9140849" y="6720103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1" name="Lorem ipsum dolor sit amet, consectetur"/>
            <p:cNvSpPr/>
            <p:nvPr/>
          </p:nvSpPr>
          <p:spPr>
            <a:xfrm>
              <a:off x="7691514" y="2284382"/>
              <a:ext cx="1482956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2" name="Title Text"/>
            <p:cNvSpPr/>
            <p:nvPr/>
          </p:nvSpPr>
          <p:spPr>
            <a:xfrm>
              <a:off x="7691514" y="19621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4" name="Lorem ipsum dolor sit amet, consectetur"/>
            <p:cNvSpPr/>
            <p:nvPr/>
          </p:nvSpPr>
          <p:spPr>
            <a:xfrm>
              <a:off x="10677943" y="2284382"/>
              <a:ext cx="1496614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5" name="Title Text"/>
            <p:cNvSpPr/>
            <p:nvPr/>
          </p:nvSpPr>
          <p:spPr>
            <a:xfrm>
              <a:off x="10677943" y="19621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7" name="Lorem ipsum dolor sit amet, consectetur"/>
            <p:cNvSpPr/>
            <p:nvPr/>
          </p:nvSpPr>
          <p:spPr>
            <a:xfrm>
              <a:off x="4705085" y="2284382"/>
              <a:ext cx="1476580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8" name="Title Text"/>
            <p:cNvSpPr/>
            <p:nvPr/>
          </p:nvSpPr>
          <p:spPr>
            <a:xfrm>
              <a:off x="4705085" y="1962154"/>
              <a:ext cx="1119422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60" name="Lorem ipsum dolor sit amet, consectetur"/>
            <p:cNvSpPr/>
            <p:nvPr/>
          </p:nvSpPr>
          <p:spPr>
            <a:xfrm>
              <a:off x="1718656" y="2284382"/>
              <a:ext cx="1465648" cy="793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6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361" name="Title Text"/>
            <p:cNvSpPr/>
            <p:nvPr/>
          </p:nvSpPr>
          <p:spPr>
            <a:xfrm>
              <a:off x="1718656" y="1962154"/>
              <a:ext cx="1119421" cy="331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 algn="l" defTabSz="325120">
                <a:defRPr sz="18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70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2021-02-10T15:32:04Z</dcterms:modified>
</cp:coreProperties>
</file>