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9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18288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262726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E9EB"/>
          </a:solidFill>
        </a:fill>
      </a:tcStyle>
    </a:wholeTbl>
    <a:band2H>
      <a:tcTxStyle/>
      <a:tcStyle>
        <a:tcBdr/>
        <a:fill>
          <a:solidFill>
            <a:srgbClr val="E9F4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8E2"/>
          </a:solidFill>
        </a:fill>
      </a:tcStyle>
    </a:wholeTbl>
    <a:band2H>
      <a:tcTxStyle/>
      <a:tcStyle>
        <a:tcBdr/>
        <a:fill>
          <a:solidFill>
            <a:srgbClr val="E6ECF1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FD4"/>
          </a:solidFill>
        </a:fill>
      </a:tcStyle>
    </a:wholeTbl>
    <a:band2H>
      <a:tcTxStyle/>
      <a:tcStyle>
        <a:tcBdr/>
        <a:fill>
          <a:solidFill>
            <a:srgbClr val="E6E8EB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1016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noFill/>
              <a:miter lim="400000"/>
            </a:ln>
          </a:right>
          <a:top>
            <a:ln w="508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noFill/>
              <a:miter lim="400000"/>
            </a:ln>
          </a:insideH>
          <a:insideV>
            <a:ln w="254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762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round/>
            </a:ln>
          </a:left>
          <a:right>
            <a:ln w="25400" cap="flat">
              <a:solidFill>
                <a:srgbClr val="FFFFFF"/>
              </a:solidFill>
              <a:prstDash val="solid"/>
              <a:round/>
            </a:ln>
          </a:right>
          <a:top>
            <a:ln w="25400" cap="flat">
              <a:solidFill>
                <a:srgbClr val="FFFFFF"/>
              </a:solidFill>
              <a:prstDash val="solid"/>
              <a:round/>
            </a:ln>
          </a:top>
          <a:bottom>
            <a:ln w="76200" cap="flat">
              <a:solidFill>
                <a:srgbClr val="FFFFFF"/>
              </a:solidFill>
              <a:prstDash val="solid"/>
              <a:round/>
            </a:ln>
          </a:bottom>
          <a:insideH>
            <a:ln w="25400" cap="flat">
              <a:solidFill>
                <a:srgbClr val="FFFFFF"/>
              </a:solidFill>
              <a:prstDash val="solid"/>
              <a:round/>
            </a:ln>
          </a:insideH>
          <a:insideV>
            <a:ln w="254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62726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solidFill>
            <a:srgbClr val="262726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solidFill>
            <a:srgbClr val="262726">
              <a:alpha val="20000"/>
            </a:srgbClr>
          </a:solidFill>
        </a:fill>
      </a:tcStyle>
    </a:firstCol>
    <a:la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101600" cap="flat">
              <a:solidFill>
                <a:srgbClr val="262726"/>
              </a:solidFill>
              <a:prstDash val="solid"/>
              <a:round/>
            </a:ln>
          </a:top>
          <a:bottom>
            <a:ln w="254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262726"/>
        </a:fontRef>
        <a:srgbClr val="262726"/>
      </a:tcTxStyle>
      <a:tcStyle>
        <a:tcBdr>
          <a:left>
            <a:ln w="25400" cap="flat">
              <a:solidFill>
                <a:srgbClr val="262726"/>
              </a:solidFill>
              <a:prstDash val="solid"/>
              <a:round/>
            </a:ln>
          </a:left>
          <a:right>
            <a:ln w="25400" cap="flat">
              <a:solidFill>
                <a:srgbClr val="262726"/>
              </a:solidFill>
              <a:prstDash val="solid"/>
              <a:round/>
            </a:ln>
          </a:right>
          <a:top>
            <a:ln w="25400" cap="flat">
              <a:solidFill>
                <a:srgbClr val="262726"/>
              </a:solidFill>
              <a:prstDash val="solid"/>
              <a:round/>
            </a:ln>
          </a:top>
          <a:bottom>
            <a:ln w="50800" cap="flat">
              <a:solidFill>
                <a:srgbClr val="262726"/>
              </a:solidFill>
              <a:prstDash val="solid"/>
              <a:round/>
            </a:ln>
          </a:bottom>
          <a:insideH>
            <a:ln w="25400" cap="flat">
              <a:solidFill>
                <a:srgbClr val="262726"/>
              </a:solidFill>
              <a:prstDash val="solid"/>
              <a:round/>
            </a:ln>
          </a:insideH>
          <a:insideV>
            <a:ln w="25400" cap="flat">
              <a:solidFill>
                <a:srgbClr val="262726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7"/>
    <p:restoredTop sz="94694"/>
  </p:normalViewPr>
  <p:slideViewPr>
    <p:cSldViewPr snapToGrid="0" snapToObjects="1" showGuides="1">
      <p:cViewPr varScale="1">
        <p:scale>
          <a:sx n="58" d="100"/>
          <a:sy n="58" d="100"/>
        </p:scale>
        <p:origin x="8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1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7DF2-A045-B42E-B9884F79B4F3}"/>
              </c:ext>
            </c:extLst>
          </c:dPt>
          <c:dPt>
            <c:idx val="1"/>
            <c:bubble3D val="0"/>
            <c:spPr>
              <a:noFill/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7DF2-A045-B42E-B9884F79B4F3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230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DF2-A045-B42E-B9884F79B4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2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35C7-644F-93CB-48E7F5143016}"/>
              </c:ext>
            </c:extLst>
          </c:dPt>
          <c:dPt>
            <c:idx val="1"/>
            <c:bubble3D val="0"/>
            <c:spPr>
              <a:noFill/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35C7-644F-93CB-48E7F5143016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150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5C7-644F-93CB-48E7F51430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3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D7EA-0A43-ADB5-49D826B66DC5}"/>
              </c:ext>
            </c:extLst>
          </c:dPt>
          <c:dPt>
            <c:idx val="1"/>
            <c:bubble3D val="0"/>
            <c:spPr>
              <a:noFill/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D7EA-0A43-ADB5-49D826B66DC5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95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7EA-0A43-ADB5-49D826B66D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en-GB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chemeClr val="accent4"/>
            </a:solidFill>
            <a:ln w="635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E14D-6E46-8BBC-6A0557F1B21B}"/>
              </c:ext>
            </c:extLst>
          </c:dPt>
          <c:dPt>
            <c:idx val="1"/>
            <c:bubble3D val="0"/>
            <c:spPr>
              <a:noFill/>
              <a:ln w="6350" cap="flat">
                <a:noFill/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E14D-6E46-8BBC-6A0557F1B21B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60</c:v>
                </c:pt>
                <c:pt idx="1">
                  <c:v>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4D-6E46-8BBC-6A0557F1B2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" name="Shape 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1pPr>
    <a:lvl2pPr indent="2286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2pPr>
    <a:lvl3pPr indent="4572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3pPr>
    <a:lvl4pPr indent="6858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4pPr>
    <a:lvl5pPr indent="9144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5pPr>
    <a:lvl6pPr indent="11430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6pPr>
    <a:lvl7pPr indent="13716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7pPr>
    <a:lvl8pPr indent="16002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8pPr>
    <a:lvl9pPr indent="1828800" defTabSz="1828800" latinLnBrk="0">
      <a:defRPr sz="2400">
        <a:solidFill>
          <a:srgbClr val="262726"/>
        </a:solidFill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3048000" y="2244725"/>
            <a:ext cx="18288000" cy="4775201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048000" y="7204075"/>
            <a:ext cx="18288000" cy="331152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</a:lvl1pPr>
            <a:lvl2pPr marL="0" indent="457200">
              <a:buSzTx/>
              <a:buFontTx/>
              <a:buNone/>
            </a:lvl2pPr>
            <a:lvl3pPr marL="0" indent="914400">
              <a:buSzTx/>
              <a:buFontTx/>
              <a:buNone/>
            </a:lvl3pPr>
            <a:lvl4pPr marL="0" indent="1371600">
              <a:buSzTx/>
              <a:buFontTx/>
              <a:buNone/>
            </a:lvl4pPr>
            <a:lvl5pPr marL="0" indent="1828800">
              <a:buSzTx/>
              <a:buFont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20" name="Group"/>
          <p:cNvGrpSpPr/>
          <p:nvPr/>
        </p:nvGrpSpPr>
        <p:grpSpPr>
          <a:xfrm>
            <a:off x="1421360" y="11866500"/>
            <a:ext cx="2801619" cy="560111"/>
            <a:chOff x="0" y="0"/>
            <a:chExt cx="2801618" cy="560109"/>
          </a:xfrm>
        </p:grpSpPr>
        <p:sp>
          <p:nvSpPr>
            <p:cNvPr id="13" name="Rectangle 16"/>
            <p:cNvSpPr/>
            <p:nvPr/>
          </p:nvSpPr>
          <p:spPr>
            <a:xfrm>
              <a:off x="793348" y="0"/>
              <a:ext cx="1982871" cy="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400">
                  <a:solidFill>
                    <a:srgbClr val="8C9097"/>
                  </a:solidFill>
                </a:defRPr>
              </a:lvl1pPr>
            </a:lstStyle>
            <a:p>
              <a:r>
                <a:t>Data Statistic</a:t>
              </a:r>
            </a:p>
          </p:txBody>
        </p:sp>
        <p:grpSp>
          <p:nvGrpSpPr>
            <p:cNvPr id="18" name="Group"/>
            <p:cNvGrpSpPr/>
            <p:nvPr/>
          </p:nvGrpSpPr>
          <p:grpSpPr>
            <a:xfrm>
              <a:off x="0" y="76200"/>
              <a:ext cx="654013" cy="483910"/>
              <a:chOff x="0" y="0"/>
              <a:chExt cx="654012" cy="483909"/>
            </a:xfrm>
          </p:grpSpPr>
          <p:sp>
            <p:nvSpPr>
              <p:cNvPr id="14" name="Triangle"/>
              <p:cNvSpPr/>
              <p:nvPr/>
            </p:nvSpPr>
            <p:spPr>
              <a:xfrm rot="5400000">
                <a:off x="1090" y="325480"/>
                <a:ext cx="158431" cy="158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5" name="Triangle"/>
              <p:cNvSpPr/>
              <p:nvPr/>
            </p:nvSpPr>
            <p:spPr>
              <a:xfrm rot="5400000">
                <a:off x="1090" y="325480"/>
                <a:ext cx="158431" cy="158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000000">
                  <a:alpha val="20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6" name="Shape"/>
              <p:cNvSpPr/>
              <p:nvPr/>
            </p:nvSpPr>
            <p:spPr>
              <a:xfrm>
                <a:off x="0" y="0"/>
                <a:ext cx="654013" cy="365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58" y="0"/>
                    </a:moveTo>
                    <a:lnTo>
                      <a:pt x="19842" y="0"/>
                    </a:lnTo>
                    <a:cubicBezTo>
                      <a:pt x="20100" y="0"/>
                      <a:pt x="20306" y="0"/>
                      <a:pt x="20474" y="19"/>
                    </a:cubicBezTo>
                    <a:cubicBezTo>
                      <a:pt x="20642" y="39"/>
                      <a:pt x="20771" y="77"/>
                      <a:pt x="20874" y="154"/>
                    </a:cubicBezTo>
                    <a:cubicBezTo>
                      <a:pt x="21021" y="250"/>
                      <a:pt x="21154" y="402"/>
                      <a:pt x="21265" y="600"/>
                    </a:cubicBezTo>
                    <a:cubicBezTo>
                      <a:pt x="21375" y="798"/>
                      <a:pt x="21460" y="1037"/>
                      <a:pt x="21514" y="1300"/>
                    </a:cubicBezTo>
                    <a:cubicBezTo>
                      <a:pt x="21557" y="1485"/>
                      <a:pt x="21578" y="1716"/>
                      <a:pt x="21589" y="2016"/>
                    </a:cubicBezTo>
                    <a:cubicBezTo>
                      <a:pt x="21600" y="2316"/>
                      <a:pt x="21600" y="2686"/>
                      <a:pt x="21600" y="3148"/>
                    </a:cubicBezTo>
                    <a:lnTo>
                      <a:pt x="21600" y="18452"/>
                    </a:lnTo>
                    <a:cubicBezTo>
                      <a:pt x="21600" y="18914"/>
                      <a:pt x="21600" y="19284"/>
                      <a:pt x="21589" y="19584"/>
                    </a:cubicBezTo>
                    <a:cubicBezTo>
                      <a:pt x="21578" y="19884"/>
                      <a:pt x="21557" y="20115"/>
                      <a:pt x="21514" y="20300"/>
                    </a:cubicBezTo>
                    <a:cubicBezTo>
                      <a:pt x="21460" y="20563"/>
                      <a:pt x="21375" y="20802"/>
                      <a:pt x="21265" y="21000"/>
                    </a:cubicBezTo>
                    <a:cubicBezTo>
                      <a:pt x="21154" y="21198"/>
                      <a:pt x="21021" y="21350"/>
                      <a:pt x="20874" y="21446"/>
                    </a:cubicBezTo>
                    <a:cubicBezTo>
                      <a:pt x="20771" y="21523"/>
                      <a:pt x="20642" y="21561"/>
                      <a:pt x="20474" y="21581"/>
                    </a:cubicBezTo>
                    <a:cubicBezTo>
                      <a:pt x="20306" y="21600"/>
                      <a:pt x="20100" y="21600"/>
                      <a:pt x="19842" y="21600"/>
                    </a:cubicBezTo>
                    <a:lnTo>
                      <a:pt x="30" y="21600"/>
                    </a:lnTo>
                    <a:lnTo>
                      <a:pt x="0" y="3148"/>
                    </a:lnTo>
                    <a:cubicBezTo>
                      <a:pt x="0" y="2686"/>
                      <a:pt x="0" y="2316"/>
                      <a:pt x="11" y="2016"/>
                    </a:cubicBezTo>
                    <a:cubicBezTo>
                      <a:pt x="22" y="1716"/>
                      <a:pt x="43" y="1485"/>
                      <a:pt x="86" y="1300"/>
                    </a:cubicBezTo>
                    <a:cubicBezTo>
                      <a:pt x="140" y="1037"/>
                      <a:pt x="225" y="798"/>
                      <a:pt x="335" y="600"/>
                    </a:cubicBezTo>
                    <a:cubicBezTo>
                      <a:pt x="446" y="402"/>
                      <a:pt x="579" y="250"/>
                      <a:pt x="726" y="154"/>
                    </a:cubicBezTo>
                    <a:cubicBezTo>
                      <a:pt x="829" y="77"/>
                      <a:pt x="958" y="39"/>
                      <a:pt x="1126" y="19"/>
                    </a:cubicBezTo>
                    <a:cubicBezTo>
                      <a:pt x="1294" y="0"/>
                      <a:pt x="1500" y="0"/>
                      <a:pt x="17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  <p:sp>
            <p:nvSpPr>
              <p:cNvPr id="17" name="Shape"/>
              <p:cNvSpPr/>
              <p:nvPr/>
            </p:nvSpPr>
            <p:spPr>
              <a:xfrm>
                <a:off x="172086" y="119314"/>
                <a:ext cx="323772" cy="1281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0" h="21503" extrusionOk="0">
                    <a:moveTo>
                      <a:pt x="17927" y="3"/>
                    </a:moveTo>
                    <a:cubicBezTo>
                      <a:pt x="17060" y="-34"/>
                      <a:pt x="16181" y="303"/>
                      <a:pt x="15455" y="1495"/>
                    </a:cubicBezTo>
                    <a:cubicBezTo>
                      <a:pt x="14698" y="2734"/>
                      <a:pt x="14205" y="4731"/>
                      <a:pt x="13972" y="6926"/>
                    </a:cubicBezTo>
                    <a:cubicBezTo>
                      <a:pt x="13822" y="8338"/>
                      <a:pt x="13780" y="9795"/>
                      <a:pt x="13785" y="11238"/>
                    </a:cubicBezTo>
                    <a:cubicBezTo>
                      <a:pt x="13790" y="12694"/>
                      <a:pt x="13844" y="14162"/>
                      <a:pt x="14015" y="15571"/>
                    </a:cubicBezTo>
                    <a:cubicBezTo>
                      <a:pt x="14206" y="17151"/>
                      <a:pt x="14544" y="18615"/>
                      <a:pt x="15060" y="19636"/>
                    </a:cubicBezTo>
                    <a:cubicBezTo>
                      <a:pt x="15481" y="20470"/>
                      <a:pt x="15982" y="20944"/>
                      <a:pt x="16493" y="21218"/>
                    </a:cubicBezTo>
                    <a:cubicBezTo>
                      <a:pt x="16992" y="21485"/>
                      <a:pt x="17510" y="21566"/>
                      <a:pt x="18030" y="21454"/>
                    </a:cubicBezTo>
                    <a:cubicBezTo>
                      <a:pt x="18923" y="21263"/>
                      <a:pt x="19795" y="20497"/>
                      <a:pt x="20436" y="18922"/>
                    </a:cubicBezTo>
                    <a:cubicBezTo>
                      <a:pt x="20988" y="17566"/>
                      <a:pt x="21307" y="15748"/>
                      <a:pt x="21463" y="13848"/>
                    </a:cubicBezTo>
                    <a:cubicBezTo>
                      <a:pt x="21563" y="12644"/>
                      <a:pt x="21597" y="11419"/>
                      <a:pt x="21589" y="10198"/>
                    </a:cubicBezTo>
                    <a:cubicBezTo>
                      <a:pt x="21581" y="8977"/>
                      <a:pt x="21531" y="7753"/>
                      <a:pt x="21412" y="6559"/>
                    </a:cubicBezTo>
                    <a:cubicBezTo>
                      <a:pt x="21226" y="4680"/>
                      <a:pt x="20870" y="2900"/>
                      <a:pt x="20262" y="1713"/>
                    </a:cubicBezTo>
                    <a:cubicBezTo>
                      <a:pt x="19605" y="428"/>
                      <a:pt x="18759" y="38"/>
                      <a:pt x="17927" y="3"/>
                    </a:cubicBezTo>
                    <a:close/>
                    <a:moveTo>
                      <a:pt x="556" y="370"/>
                    </a:moveTo>
                    <a:cubicBezTo>
                      <a:pt x="403" y="378"/>
                      <a:pt x="259" y="547"/>
                      <a:pt x="156" y="832"/>
                    </a:cubicBezTo>
                    <a:cubicBezTo>
                      <a:pt x="56" y="1110"/>
                      <a:pt x="4" y="1475"/>
                      <a:pt x="12" y="1849"/>
                    </a:cubicBezTo>
                    <a:lnTo>
                      <a:pt x="0" y="20445"/>
                    </a:lnTo>
                    <a:cubicBezTo>
                      <a:pt x="-3" y="20575"/>
                      <a:pt x="12" y="20705"/>
                      <a:pt x="41" y="20812"/>
                    </a:cubicBezTo>
                    <a:cubicBezTo>
                      <a:pt x="81" y="20959"/>
                      <a:pt x="145" y="21052"/>
                      <a:pt x="215" y="21067"/>
                    </a:cubicBezTo>
                    <a:cubicBezTo>
                      <a:pt x="409" y="21148"/>
                      <a:pt x="604" y="21194"/>
                      <a:pt x="800" y="21205"/>
                    </a:cubicBezTo>
                    <a:cubicBezTo>
                      <a:pt x="1011" y="21218"/>
                      <a:pt x="1222" y="21190"/>
                      <a:pt x="1431" y="21121"/>
                    </a:cubicBezTo>
                    <a:cubicBezTo>
                      <a:pt x="1510" y="21078"/>
                      <a:pt x="1579" y="20958"/>
                      <a:pt x="1623" y="20787"/>
                    </a:cubicBezTo>
                    <a:cubicBezTo>
                      <a:pt x="1651" y="20676"/>
                      <a:pt x="1667" y="20549"/>
                      <a:pt x="1670" y="20417"/>
                    </a:cubicBezTo>
                    <a:lnTo>
                      <a:pt x="1664" y="13886"/>
                    </a:lnTo>
                    <a:lnTo>
                      <a:pt x="2548" y="13873"/>
                    </a:lnTo>
                    <a:cubicBezTo>
                      <a:pt x="2755" y="13883"/>
                      <a:pt x="2960" y="13853"/>
                      <a:pt x="3162" y="13786"/>
                    </a:cubicBezTo>
                    <a:cubicBezTo>
                      <a:pt x="3370" y="13716"/>
                      <a:pt x="3576" y="13608"/>
                      <a:pt x="3775" y="13452"/>
                    </a:cubicBezTo>
                    <a:cubicBezTo>
                      <a:pt x="4150" y="13157"/>
                      <a:pt x="4509" y="12692"/>
                      <a:pt x="4807" y="12009"/>
                    </a:cubicBezTo>
                    <a:cubicBezTo>
                      <a:pt x="5350" y="10766"/>
                      <a:pt x="5621" y="8969"/>
                      <a:pt x="5645" y="7122"/>
                    </a:cubicBezTo>
                    <a:cubicBezTo>
                      <a:pt x="5665" y="5579"/>
                      <a:pt x="5510" y="4039"/>
                      <a:pt x="5135" y="2820"/>
                    </a:cubicBezTo>
                    <a:cubicBezTo>
                      <a:pt x="4859" y="1926"/>
                      <a:pt x="4491" y="1277"/>
                      <a:pt x="4083" y="907"/>
                    </a:cubicBezTo>
                    <a:cubicBezTo>
                      <a:pt x="3872" y="715"/>
                      <a:pt x="3650" y="599"/>
                      <a:pt x="3427" y="519"/>
                    </a:cubicBezTo>
                    <a:cubicBezTo>
                      <a:pt x="3158" y="422"/>
                      <a:pt x="2885" y="376"/>
                      <a:pt x="2607" y="383"/>
                    </a:cubicBezTo>
                    <a:lnTo>
                      <a:pt x="556" y="370"/>
                    </a:lnTo>
                    <a:close/>
                    <a:moveTo>
                      <a:pt x="9822" y="370"/>
                    </a:moveTo>
                    <a:lnTo>
                      <a:pt x="7468" y="393"/>
                    </a:lnTo>
                    <a:cubicBezTo>
                      <a:pt x="7322" y="370"/>
                      <a:pt x="7179" y="514"/>
                      <a:pt x="7078" y="783"/>
                    </a:cubicBezTo>
                    <a:cubicBezTo>
                      <a:pt x="6991" y="1018"/>
                      <a:pt x="6945" y="1330"/>
                      <a:pt x="6948" y="1651"/>
                    </a:cubicBezTo>
                    <a:lnTo>
                      <a:pt x="6948" y="20342"/>
                    </a:lnTo>
                    <a:cubicBezTo>
                      <a:pt x="6939" y="20510"/>
                      <a:pt x="6955" y="20681"/>
                      <a:pt x="6995" y="20818"/>
                    </a:cubicBezTo>
                    <a:cubicBezTo>
                      <a:pt x="7041" y="20980"/>
                      <a:pt x="7114" y="21080"/>
                      <a:pt x="7194" y="21092"/>
                    </a:cubicBezTo>
                    <a:cubicBezTo>
                      <a:pt x="7379" y="21171"/>
                      <a:pt x="7566" y="21214"/>
                      <a:pt x="7754" y="21218"/>
                    </a:cubicBezTo>
                    <a:cubicBezTo>
                      <a:pt x="7960" y="21223"/>
                      <a:pt x="8166" y="21182"/>
                      <a:pt x="8369" y="21097"/>
                    </a:cubicBezTo>
                    <a:cubicBezTo>
                      <a:pt x="8444" y="21078"/>
                      <a:pt x="8513" y="20982"/>
                      <a:pt x="8559" y="20830"/>
                    </a:cubicBezTo>
                    <a:cubicBezTo>
                      <a:pt x="8594" y="20714"/>
                      <a:pt x="8614" y="20571"/>
                      <a:pt x="8614" y="20425"/>
                    </a:cubicBezTo>
                    <a:lnTo>
                      <a:pt x="8614" y="12625"/>
                    </a:lnTo>
                    <a:lnTo>
                      <a:pt x="9203" y="12625"/>
                    </a:lnTo>
                    <a:cubicBezTo>
                      <a:pt x="9396" y="12645"/>
                      <a:pt x="9585" y="12783"/>
                      <a:pt x="9753" y="13026"/>
                    </a:cubicBezTo>
                    <a:cubicBezTo>
                      <a:pt x="9954" y="13317"/>
                      <a:pt x="10118" y="13749"/>
                      <a:pt x="10224" y="14269"/>
                    </a:cubicBezTo>
                    <a:cubicBezTo>
                      <a:pt x="10406" y="15277"/>
                      <a:pt x="10583" y="16292"/>
                      <a:pt x="10755" y="17312"/>
                    </a:cubicBezTo>
                    <a:cubicBezTo>
                      <a:pt x="10925" y="18325"/>
                      <a:pt x="11091" y="19344"/>
                      <a:pt x="11251" y="20368"/>
                    </a:cubicBezTo>
                    <a:cubicBezTo>
                      <a:pt x="11277" y="20580"/>
                      <a:pt x="11330" y="20765"/>
                      <a:pt x="11401" y="20897"/>
                    </a:cubicBezTo>
                    <a:cubicBezTo>
                      <a:pt x="11471" y="21028"/>
                      <a:pt x="11555" y="21101"/>
                      <a:pt x="11640" y="21146"/>
                    </a:cubicBezTo>
                    <a:cubicBezTo>
                      <a:pt x="11862" y="21265"/>
                      <a:pt x="12093" y="21214"/>
                      <a:pt x="12316" y="21198"/>
                    </a:cubicBezTo>
                    <a:cubicBezTo>
                      <a:pt x="12411" y="21191"/>
                      <a:pt x="12508" y="21188"/>
                      <a:pt x="12603" y="21187"/>
                    </a:cubicBezTo>
                    <a:cubicBezTo>
                      <a:pt x="12701" y="21186"/>
                      <a:pt x="12799" y="21186"/>
                      <a:pt x="12893" y="21092"/>
                    </a:cubicBezTo>
                    <a:cubicBezTo>
                      <a:pt x="12957" y="21029"/>
                      <a:pt x="13014" y="20924"/>
                      <a:pt x="13045" y="20771"/>
                    </a:cubicBezTo>
                    <a:cubicBezTo>
                      <a:pt x="13077" y="20616"/>
                      <a:pt x="13077" y="20433"/>
                      <a:pt x="13046" y="20276"/>
                    </a:cubicBezTo>
                    <a:cubicBezTo>
                      <a:pt x="12959" y="19661"/>
                      <a:pt x="12864" y="19052"/>
                      <a:pt x="12761" y="18452"/>
                    </a:cubicBezTo>
                    <a:cubicBezTo>
                      <a:pt x="12653" y="17826"/>
                      <a:pt x="12538" y="17209"/>
                      <a:pt x="12433" y="16580"/>
                    </a:cubicBezTo>
                    <a:cubicBezTo>
                      <a:pt x="12329" y="15957"/>
                      <a:pt x="12236" y="15324"/>
                      <a:pt x="12130" y="14703"/>
                    </a:cubicBezTo>
                    <a:cubicBezTo>
                      <a:pt x="12018" y="14049"/>
                      <a:pt x="11892" y="13406"/>
                      <a:pt x="11716" y="12849"/>
                    </a:cubicBezTo>
                    <a:cubicBezTo>
                      <a:pt x="11626" y="12564"/>
                      <a:pt x="11525" y="12304"/>
                      <a:pt x="11413" y="12075"/>
                    </a:cubicBezTo>
                    <a:cubicBezTo>
                      <a:pt x="11296" y="11837"/>
                      <a:pt x="11169" y="11633"/>
                      <a:pt x="11034" y="11467"/>
                    </a:cubicBezTo>
                    <a:cubicBezTo>
                      <a:pt x="11463" y="11207"/>
                      <a:pt x="11838" y="10615"/>
                      <a:pt x="12115" y="9803"/>
                    </a:cubicBezTo>
                    <a:cubicBezTo>
                      <a:pt x="12382" y="9021"/>
                      <a:pt x="12554" y="8046"/>
                      <a:pt x="12621" y="6991"/>
                    </a:cubicBezTo>
                    <a:cubicBezTo>
                      <a:pt x="12680" y="6053"/>
                      <a:pt x="12651" y="5103"/>
                      <a:pt x="12539" y="4232"/>
                    </a:cubicBezTo>
                    <a:cubicBezTo>
                      <a:pt x="12429" y="3375"/>
                      <a:pt x="12238" y="2587"/>
                      <a:pt x="11960" y="1975"/>
                    </a:cubicBezTo>
                    <a:cubicBezTo>
                      <a:pt x="11691" y="1385"/>
                      <a:pt x="11360" y="1020"/>
                      <a:pt x="11018" y="770"/>
                    </a:cubicBezTo>
                    <a:cubicBezTo>
                      <a:pt x="10630" y="487"/>
                      <a:pt x="10227" y="353"/>
                      <a:pt x="9822" y="370"/>
                    </a:cubicBezTo>
                    <a:close/>
                    <a:moveTo>
                      <a:pt x="17772" y="3485"/>
                    </a:moveTo>
                    <a:cubicBezTo>
                      <a:pt x="18026" y="3485"/>
                      <a:pt x="18277" y="3568"/>
                      <a:pt x="18514" y="3767"/>
                    </a:cubicBezTo>
                    <a:cubicBezTo>
                      <a:pt x="18808" y="4016"/>
                      <a:pt x="19077" y="4444"/>
                      <a:pt x="19281" y="5057"/>
                    </a:cubicBezTo>
                    <a:cubicBezTo>
                      <a:pt x="19616" y="6064"/>
                      <a:pt x="19720" y="7330"/>
                      <a:pt x="19778" y="8603"/>
                    </a:cubicBezTo>
                    <a:cubicBezTo>
                      <a:pt x="19837" y="9898"/>
                      <a:pt x="19858" y="11266"/>
                      <a:pt x="19794" y="12605"/>
                    </a:cubicBezTo>
                    <a:cubicBezTo>
                      <a:pt x="19729" y="13974"/>
                      <a:pt x="19567" y="15319"/>
                      <a:pt x="19233" y="16318"/>
                    </a:cubicBezTo>
                    <a:cubicBezTo>
                      <a:pt x="18910" y="17286"/>
                      <a:pt x="18453" y="17866"/>
                      <a:pt x="17937" y="18028"/>
                    </a:cubicBezTo>
                    <a:cubicBezTo>
                      <a:pt x="17119" y="18287"/>
                      <a:pt x="16234" y="17444"/>
                      <a:pt x="15896" y="15571"/>
                    </a:cubicBezTo>
                    <a:cubicBezTo>
                      <a:pt x="15677" y="14356"/>
                      <a:pt x="15582" y="13092"/>
                      <a:pt x="15559" y="11796"/>
                    </a:cubicBezTo>
                    <a:cubicBezTo>
                      <a:pt x="15535" y="10460"/>
                      <a:pt x="15536" y="9078"/>
                      <a:pt x="15667" y="7740"/>
                    </a:cubicBezTo>
                    <a:cubicBezTo>
                      <a:pt x="15778" y="6601"/>
                      <a:pt x="15982" y="5534"/>
                      <a:pt x="16306" y="4756"/>
                    </a:cubicBezTo>
                    <a:cubicBezTo>
                      <a:pt x="16461" y="4382"/>
                      <a:pt x="16639" y="4087"/>
                      <a:pt x="16838" y="3883"/>
                    </a:cubicBezTo>
                    <a:cubicBezTo>
                      <a:pt x="17050" y="3666"/>
                      <a:pt x="17282" y="3559"/>
                      <a:pt x="17518" y="3511"/>
                    </a:cubicBezTo>
                    <a:cubicBezTo>
                      <a:pt x="17602" y="3493"/>
                      <a:pt x="17687" y="3485"/>
                      <a:pt x="17772" y="3485"/>
                    </a:cubicBezTo>
                    <a:close/>
                    <a:moveTo>
                      <a:pt x="9701" y="3629"/>
                    </a:moveTo>
                    <a:cubicBezTo>
                      <a:pt x="10033" y="3611"/>
                      <a:pt x="10353" y="3888"/>
                      <a:pt x="10576" y="4384"/>
                    </a:cubicBezTo>
                    <a:cubicBezTo>
                      <a:pt x="10855" y="5002"/>
                      <a:pt x="10944" y="5857"/>
                      <a:pt x="10909" y="6690"/>
                    </a:cubicBezTo>
                    <a:cubicBezTo>
                      <a:pt x="10878" y="7434"/>
                      <a:pt x="10750" y="8159"/>
                      <a:pt x="10494" y="8698"/>
                    </a:cubicBezTo>
                    <a:cubicBezTo>
                      <a:pt x="10232" y="9250"/>
                      <a:pt x="9863" y="9545"/>
                      <a:pt x="9484" y="9510"/>
                    </a:cubicBezTo>
                    <a:lnTo>
                      <a:pt x="8602" y="9500"/>
                    </a:lnTo>
                    <a:lnTo>
                      <a:pt x="8607" y="3634"/>
                    </a:lnTo>
                    <a:lnTo>
                      <a:pt x="9701" y="3629"/>
                    </a:lnTo>
                    <a:close/>
                    <a:moveTo>
                      <a:pt x="2732" y="3657"/>
                    </a:moveTo>
                    <a:cubicBezTo>
                      <a:pt x="3050" y="3636"/>
                      <a:pt x="3356" y="3967"/>
                      <a:pt x="3569" y="4561"/>
                    </a:cubicBezTo>
                    <a:cubicBezTo>
                      <a:pt x="3836" y="5302"/>
                      <a:pt x="3921" y="6324"/>
                      <a:pt x="3888" y="7322"/>
                    </a:cubicBezTo>
                    <a:cubicBezTo>
                      <a:pt x="3858" y="8213"/>
                      <a:pt x="3735" y="9079"/>
                      <a:pt x="3490" y="9726"/>
                    </a:cubicBezTo>
                    <a:cubicBezTo>
                      <a:pt x="3239" y="10386"/>
                      <a:pt x="2887" y="10741"/>
                      <a:pt x="2525" y="10699"/>
                    </a:cubicBezTo>
                    <a:lnTo>
                      <a:pt x="1680" y="10686"/>
                    </a:lnTo>
                    <a:lnTo>
                      <a:pt x="1684" y="3662"/>
                    </a:lnTo>
                    <a:lnTo>
                      <a:pt x="2732" y="3657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Rectangle 16"/>
            <p:cNvSpPr/>
            <p:nvPr/>
          </p:nvSpPr>
          <p:spPr>
            <a:xfrm>
              <a:off x="818748" y="313266"/>
              <a:ext cx="198287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254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200">
                  <a:solidFill>
                    <a:srgbClr val="8C9097"/>
                  </a:solidFill>
                </a:defRPr>
              </a:lvl1pPr>
            </a:lstStyle>
            <a:p>
              <a:r>
                <a:t>The Ultimate Business Pack</a:t>
              </a:r>
            </a:p>
          </p:txBody>
        </p:sp>
      </p:grp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254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tIns="91439" bIns="9143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707600" y="12809726"/>
            <a:ext cx="556042" cy="536198"/>
          </a:xfrm>
          <a:prstGeom prst="rect">
            <a:avLst/>
          </a:prstGeom>
          <a:ln w="25400">
            <a:miter lim="400000"/>
          </a:ln>
        </p:spPr>
        <p:txBody>
          <a:bodyPr wrap="none" tIns="91439" bIns="91439" anchor="ctr">
            <a:spAutoFit/>
          </a:bodyPr>
          <a:lstStyle>
            <a:lvl1pPr>
              <a:defRPr sz="2800">
                <a:solidFill>
                  <a:srgbClr val="8C9097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400" b="0" i="0" u="none" strike="noStrike" cap="none" spc="0" baseline="0">
          <a:solidFill>
            <a:srgbClr val="262726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228600" marR="0" indent="-228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8C9097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l" defTabSz="18288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40E0FD0-8BEC-8C41-9BDC-86DDC8A7DEF4}"/>
              </a:ext>
            </a:extLst>
          </p:cNvPr>
          <p:cNvGrpSpPr/>
          <p:nvPr/>
        </p:nvGrpSpPr>
        <p:grpSpPr>
          <a:xfrm>
            <a:off x="2272093" y="2472218"/>
            <a:ext cx="20303479" cy="8404609"/>
            <a:chOff x="2272093" y="2472218"/>
            <a:chExt cx="20303479" cy="8404609"/>
          </a:xfrm>
        </p:grpSpPr>
        <p:grpSp>
          <p:nvGrpSpPr>
            <p:cNvPr id="117" name="Group"/>
            <p:cNvGrpSpPr/>
            <p:nvPr/>
          </p:nvGrpSpPr>
          <p:grpSpPr>
            <a:xfrm>
              <a:off x="14305227" y="2606482"/>
              <a:ext cx="8270345" cy="8270345"/>
              <a:chOff x="0" y="0"/>
              <a:chExt cx="8270344" cy="8270344"/>
            </a:xfrm>
          </p:grpSpPr>
          <p:graphicFrame>
            <p:nvGraphicFramePr>
              <p:cNvPr id="115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312306678"/>
                  </p:ext>
                </p:extLst>
              </p:nvPr>
            </p:nvGraphicFramePr>
            <p:xfrm>
              <a:off x="0" y="0"/>
              <a:ext cx="8270345" cy="827034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16" name="Circle"/>
              <p:cNvSpPr/>
              <p:nvPr/>
            </p:nvSpPr>
            <p:spPr>
              <a:xfrm>
                <a:off x="288756" y="288755"/>
                <a:ext cx="7692833" cy="7692833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grpSp>
          <p:nvGrpSpPr>
            <p:cNvPr id="120" name="Group"/>
            <p:cNvGrpSpPr/>
            <p:nvPr/>
          </p:nvGrpSpPr>
          <p:grpSpPr>
            <a:xfrm>
              <a:off x="14838977" y="3140231"/>
              <a:ext cx="7202847" cy="7202847"/>
              <a:chOff x="0" y="0"/>
              <a:chExt cx="7202845" cy="7202845"/>
            </a:xfrm>
          </p:grpSpPr>
          <p:graphicFrame>
            <p:nvGraphicFramePr>
              <p:cNvPr id="118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3835881803"/>
                  </p:ext>
                </p:extLst>
              </p:nvPr>
            </p:nvGraphicFramePr>
            <p:xfrm>
              <a:off x="0" y="0"/>
              <a:ext cx="7202846" cy="720284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19" name="Circle"/>
              <p:cNvSpPr/>
              <p:nvPr/>
            </p:nvSpPr>
            <p:spPr>
              <a:xfrm>
                <a:off x="303737" y="303737"/>
                <a:ext cx="6595372" cy="6595372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grpSp>
          <p:nvGrpSpPr>
            <p:cNvPr id="123" name="Group"/>
            <p:cNvGrpSpPr/>
            <p:nvPr/>
          </p:nvGrpSpPr>
          <p:grpSpPr>
            <a:xfrm>
              <a:off x="15399725" y="3700979"/>
              <a:ext cx="6081351" cy="6081351"/>
              <a:chOff x="0" y="0"/>
              <a:chExt cx="6081350" cy="6081350"/>
            </a:xfrm>
          </p:grpSpPr>
          <p:graphicFrame>
            <p:nvGraphicFramePr>
              <p:cNvPr id="121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3362815542"/>
                  </p:ext>
                </p:extLst>
              </p:nvPr>
            </p:nvGraphicFramePr>
            <p:xfrm>
              <a:off x="0" y="0"/>
              <a:ext cx="6081351" cy="608135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122" name="Circle"/>
              <p:cNvSpPr/>
              <p:nvPr/>
            </p:nvSpPr>
            <p:spPr>
              <a:xfrm>
                <a:off x="285474" y="285473"/>
                <a:ext cx="5510403" cy="5510403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grpSp>
          <p:nvGrpSpPr>
            <p:cNvPr id="126" name="Group"/>
            <p:cNvGrpSpPr/>
            <p:nvPr/>
          </p:nvGrpSpPr>
          <p:grpSpPr>
            <a:xfrm>
              <a:off x="15956430" y="4257684"/>
              <a:ext cx="4967940" cy="4967940"/>
              <a:chOff x="0" y="0"/>
              <a:chExt cx="4967939" cy="4967939"/>
            </a:xfrm>
          </p:grpSpPr>
          <p:graphicFrame>
            <p:nvGraphicFramePr>
              <p:cNvPr id="124" name="2D Pie Chart"/>
              <p:cNvGraphicFramePr/>
              <p:nvPr>
                <p:extLst>
                  <p:ext uri="{D42A27DB-BD31-4B8C-83A1-F6EECF244321}">
                    <p14:modId xmlns:p14="http://schemas.microsoft.com/office/powerpoint/2010/main" val="3147063621"/>
                  </p:ext>
                </p:extLst>
              </p:nvPr>
            </p:nvGraphicFramePr>
            <p:xfrm>
              <a:off x="0" y="0"/>
              <a:ext cx="4967940" cy="496794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125" name="Circle"/>
              <p:cNvSpPr/>
              <p:nvPr/>
            </p:nvSpPr>
            <p:spPr>
              <a:xfrm>
                <a:off x="279654" y="279654"/>
                <a:ext cx="4408631" cy="4408631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sp>
          <p:nvSpPr>
            <p:cNvPr id="127" name="Circle"/>
            <p:cNvSpPr/>
            <p:nvPr/>
          </p:nvSpPr>
          <p:spPr>
            <a:xfrm>
              <a:off x="16552802" y="4854056"/>
              <a:ext cx="3775196" cy="377519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bg2"/>
              </a:solidFill>
              <a:miter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28" name="Rectangle 15"/>
            <p:cNvSpPr txBox="1"/>
            <p:nvPr/>
          </p:nvSpPr>
          <p:spPr>
            <a:xfrm>
              <a:off x="2272096" y="4145550"/>
              <a:ext cx="10150484" cy="4062649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>
                <a:defRPr sz="2800">
                  <a:solidFill>
                    <a:srgbClr val="8C9097"/>
                  </a:solidFill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, sed do </a:t>
              </a:r>
              <a:r>
                <a:rPr dirty="0" err="1">
                  <a:solidFill>
                    <a:schemeClr val="tx2"/>
                  </a:solidFill>
                </a:rPr>
                <a:t>eiusmod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tempor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incididunt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labore</a:t>
              </a:r>
              <a:r>
                <a:rPr dirty="0">
                  <a:solidFill>
                    <a:schemeClr val="tx2"/>
                  </a:solidFill>
                </a:rPr>
                <a:t> et dolore magna </a:t>
              </a:r>
              <a:r>
                <a:rPr dirty="0" err="1">
                  <a:solidFill>
                    <a:schemeClr val="tx2"/>
                  </a:solidFill>
                </a:rPr>
                <a:t>aliqua</a:t>
              </a:r>
              <a:r>
                <a:rPr dirty="0">
                  <a:solidFill>
                    <a:schemeClr val="tx2"/>
                  </a:solidFill>
                </a:rPr>
                <a:t>. Sem </a:t>
              </a:r>
              <a:r>
                <a:rPr dirty="0" err="1">
                  <a:solidFill>
                    <a:schemeClr val="tx2"/>
                  </a:solidFill>
                </a:rPr>
                <a:t>fringilla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morbi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tincidunt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augue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interdum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velit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euismod</a:t>
              </a:r>
              <a:r>
                <a:rPr dirty="0">
                  <a:solidFill>
                    <a:schemeClr val="tx2"/>
                  </a:solidFill>
                </a:rPr>
                <a:t>. Id </a:t>
              </a:r>
              <a:r>
                <a:rPr dirty="0" err="1">
                  <a:solidFill>
                    <a:schemeClr val="tx2"/>
                  </a:solidFill>
                </a:rPr>
                <a:t>ornare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arcu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odio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sem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nulla</a:t>
              </a:r>
              <a:r>
                <a:rPr dirty="0">
                  <a:solidFill>
                    <a:schemeClr val="tx2"/>
                  </a:solidFill>
                </a:rPr>
                <a:t> pharetra diam sit. </a:t>
              </a:r>
              <a:r>
                <a:rPr dirty="0" err="1">
                  <a:solidFill>
                    <a:schemeClr val="tx2"/>
                  </a:solidFill>
                </a:rPr>
                <a:t>Mauris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rhoncus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aenean</a:t>
              </a:r>
              <a:r>
                <a:rPr dirty="0">
                  <a:solidFill>
                    <a:schemeClr val="tx2"/>
                  </a:solidFill>
                </a:rPr>
                <a:t> vel </a:t>
              </a:r>
              <a:r>
                <a:rPr dirty="0" err="1">
                  <a:solidFill>
                    <a:schemeClr val="tx2"/>
                  </a:solidFill>
                </a:rPr>
                <a:t>elit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scelerisque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mauris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pellentesque</a:t>
              </a:r>
              <a:r>
                <a:rPr dirty="0">
                  <a:solidFill>
                    <a:schemeClr val="tx2"/>
                  </a:solidFill>
                </a:rPr>
                <a:t> pulvinar. Magna </a:t>
              </a:r>
              <a:r>
                <a:rPr dirty="0" err="1">
                  <a:solidFill>
                    <a:schemeClr val="tx2"/>
                  </a:solidFill>
                </a:rPr>
                <a:t>fringilla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urna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porttitor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rhoncus</a:t>
              </a:r>
              <a:r>
                <a:rPr dirty="0">
                  <a:solidFill>
                    <a:schemeClr val="tx2"/>
                  </a:solidFill>
                </a:rPr>
                <a:t> dolor </a:t>
              </a:r>
              <a:r>
                <a:rPr dirty="0" err="1">
                  <a:solidFill>
                    <a:schemeClr val="tx2"/>
                  </a:solidFill>
                </a:rPr>
                <a:t>purus</a:t>
              </a:r>
              <a:r>
                <a:rPr dirty="0">
                  <a:solidFill>
                    <a:schemeClr val="tx2"/>
                  </a:solidFill>
                </a:rPr>
                <a:t> non. </a:t>
              </a:r>
              <a:r>
                <a:rPr dirty="0" err="1">
                  <a:solidFill>
                    <a:schemeClr val="tx2"/>
                  </a:solidFill>
                </a:rPr>
                <a:t>Senectus</a:t>
              </a:r>
              <a:r>
                <a:rPr dirty="0">
                  <a:solidFill>
                    <a:schemeClr val="tx2"/>
                  </a:solidFill>
                </a:rPr>
                <a:t> et </a:t>
              </a:r>
              <a:r>
                <a:rPr dirty="0" err="1">
                  <a:solidFill>
                    <a:schemeClr val="tx2"/>
                  </a:solidFill>
                </a:rPr>
                <a:t>netus</a:t>
              </a:r>
              <a:r>
                <a:rPr dirty="0">
                  <a:solidFill>
                    <a:schemeClr val="tx2"/>
                  </a:solidFill>
                </a:rPr>
                <a:t> et </a:t>
              </a:r>
              <a:r>
                <a:rPr dirty="0" err="1">
                  <a:solidFill>
                    <a:schemeClr val="tx2"/>
                  </a:solidFill>
                </a:rPr>
                <a:t>malesuada</a:t>
              </a:r>
              <a:r>
                <a:rPr dirty="0">
                  <a:solidFill>
                    <a:schemeClr val="tx2"/>
                  </a:solidFill>
                </a:rPr>
                <a:t>. </a:t>
              </a:r>
              <a:r>
                <a:rPr dirty="0" err="1">
                  <a:solidFill>
                    <a:schemeClr val="tx2"/>
                  </a:solidFill>
                </a:rPr>
                <a:t>Urna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porttitor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rhoncus</a:t>
              </a:r>
              <a:r>
                <a:rPr dirty="0">
                  <a:solidFill>
                    <a:schemeClr val="tx2"/>
                  </a:solidFill>
                </a:rPr>
                <a:t> dolor </a:t>
              </a:r>
              <a:r>
                <a:rPr dirty="0" err="1">
                  <a:solidFill>
                    <a:schemeClr val="tx2"/>
                  </a:solidFill>
                </a:rPr>
                <a:t>purus</a:t>
              </a:r>
              <a:r>
                <a:rPr dirty="0">
                  <a:solidFill>
                    <a:schemeClr val="tx2"/>
                  </a:solidFill>
                </a:rPr>
                <a:t> non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praesent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elementum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facilisis</a:t>
              </a:r>
              <a:r>
                <a:rPr dirty="0">
                  <a:solidFill>
                    <a:schemeClr val="tx2"/>
                  </a:solidFill>
                </a:rPr>
                <a:t>. </a:t>
              </a:r>
              <a:r>
                <a:rPr dirty="0" err="1">
                  <a:solidFill>
                    <a:schemeClr val="tx2"/>
                  </a:solidFill>
                </a:rPr>
                <a:t>Hendrerit</a:t>
              </a:r>
              <a:r>
                <a:rPr dirty="0">
                  <a:solidFill>
                    <a:schemeClr val="tx2"/>
                  </a:solidFill>
                </a:rPr>
                <a:t> dolor magna </a:t>
              </a:r>
              <a:r>
                <a:rPr dirty="0" err="1">
                  <a:solidFill>
                    <a:schemeClr val="tx2"/>
                  </a:solidFill>
                </a:rPr>
                <a:t>eget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est</a:t>
              </a:r>
              <a:r>
                <a:rPr dirty="0">
                  <a:solidFill>
                    <a:schemeClr val="tx2"/>
                  </a:solidFill>
                </a:rPr>
                <a:t> 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. Duis </a:t>
              </a:r>
              <a:r>
                <a:rPr dirty="0" err="1">
                  <a:solidFill>
                    <a:schemeClr val="tx2"/>
                  </a:solidFill>
                </a:rPr>
                <a:t>ultricies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lacus</a:t>
              </a:r>
              <a:r>
                <a:rPr dirty="0">
                  <a:solidFill>
                    <a:schemeClr val="tx2"/>
                  </a:solidFill>
                </a:rPr>
                <a:t> sed </a:t>
              </a:r>
              <a:r>
                <a:rPr dirty="0" err="1">
                  <a:solidFill>
                    <a:schemeClr val="tx2"/>
                  </a:solidFill>
                </a:rPr>
                <a:t>turpis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tincidunt</a:t>
              </a:r>
              <a:r>
                <a:rPr dirty="0">
                  <a:solidFill>
                    <a:schemeClr val="tx2"/>
                  </a:solidFill>
                </a:rPr>
                <a:t> id. </a:t>
              </a:r>
              <a:r>
                <a:rPr dirty="0" err="1">
                  <a:solidFill>
                    <a:schemeClr val="tx2"/>
                  </a:solidFill>
                </a:rPr>
                <a:t>Adipiscing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enim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eu</a:t>
              </a:r>
              <a:r>
                <a:rPr dirty="0">
                  <a:solidFill>
                    <a:schemeClr val="tx2"/>
                  </a:solidFill>
                </a:rPr>
                <a:t> </a:t>
              </a:r>
              <a:r>
                <a:rPr dirty="0" err="1">
                  <a:solidFill>
                    <a:schemeClr val="tx2"/>
                  </a:solidFill>
                </a:rPr>
                <a:t>turpis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129" name="Rectangle 16"/>
            <p:cNvSpPr txBox="1"/>
            <p:nvPr/>
          </p:nvSpPr>
          <p:spPr>
            <a:xfrm>
              <a:off x="2272093" y="2902060"/>
              <a:ext cx="8681831" cy="1169549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>
                <a:defRPr sz="6400"/>
              </a:lvl1pPr>
            </a:lstStyle>
            <a:p>
              <a:r>
                <a:rPr dirty="0">
                  <a:solidFill>
                    <a:schemeClr val="tx1"/>
                  </a:solidFill>
                  <a:latin typeface="+mj-lt"/>
                </a:rPr>
                <a:t>Data Statistics</a:t>
              </a:r>
            </a:p>
          </p:txBody>
        </p:sp>
        <p:sp>
          <p:nvSpPr>
            <p:cNvPr id="130" name="Rectangle 46"/>
            <p:cNvSpPr txBox="1"/>
            <p:nvPr/>
          </p:nvSpPr>
          <p:spPr>
            <a:xfrm>
              <a:off x="2272093" y="2472218"/>
              <a:ext cx="6853293" cy="43162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>
                <a:defRPr sz="2000" b="1">
                  <a:solidFill>
                    <a:schemeClr val="accent1"/>
                  </a:solidFill>
                </a:defRPr>
              </a:lvl1pPr>
            </a:lstStyle>
            <a:p>
              <a:r>
                <a:t>SUBTITLE DEMO TEXT</a:t>
              </a:r>
            </a:p>
          </p:txBody>
        </p:sp>
        <p:grpSp>
          <p:nvGrpSpPr>
            <p:cNvPr id="133" name="Group"/>
            <p:cNvGrpSpPr/>
            <p:nvPr/>
          </p:nvGrpSpPr>
          <p:grpSpPr>
            <a:xfrm>
              <a:off x="8559065" y="8569697"/>
              <a:ext cx="3705496" cy="2268089"/>
              <a:chOff x="0" y="0"/>
              <a:chExt cx="3705495" cy="2268084"/>
            </a:xfrm>
          </p:grpSpPr>
          <p:sp>
            <p:nvSpPr>
              <p:cNvPr id="131" name="Rectangle 15"/>
              <p:cNvSpPr/>
              <p:nvPr/>
            </p:nvSpPr>
            <p:spPr>
              <a:xfrm>
                <a:off x="0" y="975427"/>
                <a:ext cx="3705495" cy="12926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sz="2400">
                    <a:solidFill>
                      <a:srgbClr val="8C9097"/>
                    </a:solidFill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, sed do </a:t>
                </a:r>
                <a:r>
                  <a:rPr dirty="0" err="1">
                    <a:solidFill>
                      <a:schemeClr val="tx2"/>
                    </a:solidFill>
                  </a:rPr>
                  <a:t>tempor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incididunt</a:t>
                </a:r>
                <a:endParaRPr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132" name="Rectangle 28"/>
              <p:cNvSpPr/>
              <p:nvPr/>
            </p:nvSpPr>
            <p:spPr>
              <a:xfrm>
                <a:off x="10273" y="0"/>
                <a:ext cx="2223411" cy="1169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254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sz="6400" b="1">
                    <a:solidFill>
                      <a:schemeClr val="accent1"/>
                    </a:solidFill>
                  </a:defRPr>
                </a:lvl1pPr>
              </a:lstStyle>
              <a:p>
                <a:r>
                  <a:rPr dirty="0"/>
                  <a:t>46%</a:t>
                </a:r>
              </a:p>
            </p:txBody>
          </p:sp>
        </p:grpSp>
        <p:grpSp>
          <p:nvGrpSpPr>
            <p:cNvPr id="138" name="Group"/>
            <p:cNvGrpSpPr/>
            <p:nvPr/>
          </p:nvGrpSpPr>
          <p:grpSpPr>
            <a:xfrm>
              <a:off x="14325068" y="5322507"/>
              <a:ext cx="1506842" cy="1261721"/>
              <a:chOff x="0" y="0"/>
              <a:chExt cx="1506841" cy="1261719"/>
            </a:xfrm>
          </p:grpSpPr>
          <p:grpSp>
            <p:nvGrpSpPr>
              <p:cNvPr id="136" name="Group"/>
              <p:cNvGrpSpPr/>
              <p:nvPr/>
            </p:nvGrpSpPr>
            <p:grpSpPr>
              <a:xfrm>
                <a:off x="0" y="663944"/>
                <a:ext cx="597775" cy="597776"/>
                <a:chOff x="0" y="0"/>
                <a:chExt cx="597774" cy="597774"/>
              </a:xfrm>
            </p:grpSpPr>
            <p:sp>
              <p:nvSpPr>
                <p:cNvPr id="134" name="Triangle"/>
                <p:cNvSpPr/>
                <p:nvPr/>
              </p:nvSpPr>
              <p:spPr>
                <a:xfrm rot="5436544">
                  <a:off x="3127" y="3127"/>
                  <a:ext cx="591521" cy="5915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>
                    <a:defRPr sz="2800">
                      <a:solidFill>
                        <a:srgbClr val="8C9097"/>
                      </a:solidFill>
                    </a:defRPr>
                  </a:pPr>
                  <a:endParaRPr/>
                </a:p>
              </p:txBody>
            </p:sp>
            <p:sp>
              <p:nvSpPr>
                <p:cNvPr id="135" name="Triangle"/>
                <p:cNvSpPr/>
                <p:nvPr/>
              </p:nvSpPr>
              <p:spPr>
                <a:xfrm rot="5436544">
                  <a:off x="3127" y="3127"/>
                  <a:ext cx="591521" cy="59152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91439" tIns="91439" rIns="91439" bIns="91439" numCol="1" anchor="ctr">
                  <a:noAutofit/>
                </a:bodyPr>
                <a:lstStyle/>
                <a:p>
                  <a:pPr>
                    <a:defRPr sz="2800">
                      <a:solidFill>
                        <a:srgbClr val="8C9097"/>
                      </a:solidFill>
                    </a:defRPr>
                  </a:pPr>
                  <a:endParaRPr/>
                </a:p>
              </p:txBody>
            </p:sp>
          </p:grpSp>
          <p:sp>
            <p:nvSpPr>
              <p:cNvPr id="137" name="Shape"/>
              <p:cNvSpPr/>
              <p:nvPr/>
            </p:nvSpPr>
            <p:spPr>
              <a:xfrm>
                <a:off x="3127" y="0"/>
                <a:ext cx="1503715" cy="9268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929" y="0"/>
                    </a:moveTo>
                    <a:lnTo>
                      <a:pt x="18733" y="0"/>
                    </a:lnTo>
                    <a:cubicBezTo>
                      <a:pt x="19154" y="0"/>
                      <a:pt x="19490" y="0"/>
                      <a:pt x="19764" y="28"/>
                    </a:cubicBezTo>
                    <a:cubicBezTo>
                      <a:pt x="20037" y="57"/>
                      <a:pt x="20247" y="114"/>
                      <a:pt x="20416" y="228"/>
                    </a:cubicBezTo>
                    <a:cubicBezTo>
                      <a:pt x="20658" y="371"/>
                      <a:pt x="20875" y="598"/>
                      <a:pt x="21053" y="887"/>
                    </a:cubicBezTo>
                    <a:cubicBezTo>
                      <a:pt x="21232" y="1176"/>
                      <a:pt x="21371" y="1528"/>
                      <a:pt x="21460" y="1921"/>
                    </a:cubicBezTo>
                    <a:cubicBezTo>
                      <a:pt x="21530" y="2194"/>
                      <a:pt x="21565" y="2536"/>
                      <a:pt x="21582" y="2979"/>
                    </a:cubicBezTo>
                    <a:cubicBezTo>
                      <a:pt x="21600" y="3423"/>
                      <a:pt x="21600" y="3969"/>
                      <a:pt x="21600" y="4651"/>
                    </a:cubicBezTo>
                    <a:lnTo>
                      <a:pt x="21600" y="16949"/>
                    </a:lnTo>
                    <a:cubicBezTo>
                      <a:pt x="21600" y="17631"/>
                      <a:pt x="21600" y="18177"/>
                      <a:pt x="21582" y="18621"/>
                    </a:cubicBezTo>
                    <a:cubicBezTo>
                      <a:pt x="21565" y="19064"/>
                      <a:pt x="21530" y="19406"/>
                      <a:pt x="21460" y="19679"/>
                    </a:cubicBezTo>
                    <a:cubicBezTo>
                      <a:pt x="21371" y="20072"/>
                      <a:pt x="21232" y="20424"/>
                      <a:pt x="21053" y="20713"/>
                    </a:cubicBezTo>
                    <a:cubicBezTo>
                      <a:pt x="20875" y="21002"/>
                      <a:pt x="20658" y="21229"/>
                      <a:pt x="20416" y="21372"/>
                    </a:cubicBezTo>
                    <a:cubicBezTo>
                      <a:pt x="20247" y="21486"/>
                      <a:pt x="20037" y="21543"/>
                      <a:pt x="19764" y="21572"/>
                    </a:cubicBezTo>
                    <a:cubicBezTo>
                      <a:pt x="19490" y="21600"/>
                      <a:pt x="19154" y="21600"/>
                      <a:pt x="18733" y="21600"/>
                    </a:cubicBezTo>
                    <a:lnTo>
                      <a:pt x="0" y="21600"/>
                    </a:lnTo>
                    <a:lnTo>
                      <a:pt x="62" y="4651"/>
                    </a:lnTo>
                    <a:cubicBezTo>
                      <a:pt x="62" y="3969"/>
                      <a:pt x="62" y="3423"/>
                      <a:pt x="80" y="2979"/>
                    </a:cubicBezTo>
                    <a:cubicBezTo>
                      <a:pt x="97" y="2536"/>
                      <a:pt x="132" y="2194"/>
                      <a:pt x="203" y="1921"/>
                    </a:cubicBezTo>
                    <a:cubicBezTo>
                      <a:pt x="291" y="1528"/>
                      <a:pt x="431" y="1176"/>
                      <a:pt x="609" y="887"/>
                    </a:cubicBezTo>
                    <a:cubicBezTo>
                      <a:pt x="787" y="598"/>
                      <a:pt x="1004" y="371"/>
                      <a:pt x="1247" y="228"/>
                    </a:cubicBezTo>
                    <a:cubicBezTo>
                      <a:pt x="1415" y="114"/>
                      <a:pt x="1625" y="57"/>
                      <a:pt x="1899" y="28"/>
                    </a:cubicBezTo>
                    <a:cubicBezTo>
                      <a:pt x="2172" y="0"/>
                      <a:pt x="2508" y="0"/>
                      <a:pt x="29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>
                  <a:defRPr sz="2800">
                    <a:solidFill>
                      <a:srgbClr val="8C9097"/>
                    </a:solidFill>
                  </a:defRPr>
                </a:pPr>
                <a:endParaRPr/>
              </a:p>
            </p:txBody>
          </p:sp>
        </p:grpSp>
        <p:sp>
          <p:nvSpPr>
            <p:cNvPr id="139" name="Rectangle 30"/>
            <p:cNvSpPr txBox="1"/>
            <p:nvPr/>
          </p:nvSpPr>
          <p:spPr>
            <a:xfrm>
              <a:off x="14325068" y="5455891"/>
              <a:ext cx="1506842" cy="615551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sz="2800" b="1">
                  <a:solidFill>
                    <a:srgbClr val="FFFFFF"/>
                  </a:solidFill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+52%</a:t>
              </a:r>
            </a:p>
          </p:txBody>
        </p:sp>
        <p:sp>
          <p:nvSpPr>
            <p:cNvPr id="140" name="Rectangle 30"/>
            <p:cNvSpPr txBox="1"/>
            <p:nvPr/>
          </p:nvSpPr>
          <p:spPr>
            <a:xfrm>
              <a:off x="16651730" y="6268909"/>
              <a:ext cx="3577339" cy="73866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b="1"/>
              </a:lvl1pPr>
            </a:lstStyle>
            <a:p>
              <a:r>
                <a:rPr dirty="0">
                  <a:solidFill>
                    <a:schemeClr val="tx1"/>
                  </a:solidFill>
                  <a:latin typeface="+mj-lt"/>
                </a:rPr>
                <a:t>$145.780K</a:t>
              </a:r>
            </a:p>
          </p:txBody>
        </p:sp>
        <p:sp>
          <p:nvSpPr>
            <p:cNvPr id="141" name="Rectangle 15"/>
            <p:cNvSpPr txBox="1"/>
            <p:nvPr/>
          </p:nvSpPr>
          <p:spPr>
            <a:xfrm>
              <a:off x="17249922" y="6915101"/>
              <a:ext cx="2380958" cy="738662"/>
            </a:xfrm>
            <a:prstGeom prst="rect">
              <a:avLst/>
            </a:prstGeom>
            <a:ln w="254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tIns="91439" bIns="91439">
              <a:spAutoFit/>
            </a:bodyPr>
            <a:lstStyle>
              <a:lvl1pPr algn="ctr">
                <a:defRPr sz="1800">
                  <a:solidFill>
                    <a:srgbClr val="8C9097"/>
                  </a:solidFill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142" name="Shape"/>
            <p:cNvSpPr/>
            <p:nvPr/>
          </p:nvSpPr>
          <p:spPr>
            <a:xfrm>
              <a:off x="18228138" y="5600934"/>
              <a:ext cx="424525" cy="424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1" y="0"/>
                    <a:pt x="4803" y="1006"/>
                    <a:pt x="2882" y="3016"/>
                  </a:cubicBezTo>
                  <a:cubicBezTo>
                    <a:pt x="-961" y="7038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8"/>
                    <a:pt x="16796" y="3016"/>
                  </a:cubicBezTo>
                  <a:cubicBezTo>
                    <a:pt x="14875" y="1006"/>
                    <a:pt x="12357" y="0"/>
                    <a:pt x="9839" y="0"/>
                  </a:cubicBezTo>
                  <a:close/>
                  <a:moveTo>
                    <a:pt x="13788" y="6371"/>
                  </a:moveTo>
                  <a:cubicBezTo>
                    <a:pt x="13984" y="6371"/>
                    <a:pt x="14180" y="6430"/>
                    <a:pt x="14352" y="6547"/>
                  </a:cubicBezTo>
                  <a:cubicBezTo>
                    <a:pt x="14512" y="6661"/>
                    <a:pt x="14658" y="6814"/>
                    <a:pt x="14755" y="6915"/>
                  </a:cubicBezTo>
                  <a:cubicBezTo>
                    <a:pt x="14851" y="7016"/>
                    <a:pt x="14997" y="7169"/>
                    <a:pt x="15107" y="7336"/>
                  </a:cubicBezTo>
                  <a:cubicBezTo>
                    <a:pt x="15330" y="7696"/>
                    <a:pt x="15330" y="8159"/>
                    <a:pt x="15107" y="8519"/>
                  </a:cubicBezTo>
                  <a:cubicBezTo>
                    <a:pt x="14997" y="8686"/>
                    <a:pt x="14851" y="8838"/>
                    <a:pt x="14755" y="8939"/>
                  </a:cubicBezTo>
                  <a:lnTo>
                    <a:pt x="9620" y="14312"/>
                  </a:lnTo>
                  <a:cubicBezTo>
                    <a:pt x="9524" y="14413"/>
                    <a:pt x="9377" y="14567"/>
                    <a:pt x="9218" y="14682"/>
                  </a:cubicBezTo>
                  <a:cubicBezTo>
                    <a:pt x="9040" y="14803"/>
                    <a:pt x="8836" y="14859"/>
                    <a:pt x="8632" y="14855"/>
                  </a:cubicBezTo>
                  <a:cubicBezTo>
                    <a:pt x="8428" y="14860"/>
                    <a:pt x="8224" y="14803"/>
                    <a:pt x="8045" y="14682"/>
                  </a:cubicBezTo>
                  <a:cubicBezTo>
                    <a:pt x="7886" y="14567"/>
                    <a:pt x="7739" y="14413"/>
                    <a:pt x="7643" y="14312"/>
                  </a:cubicBezTo>
                  <a:lnTo>
                    <a:pt x="4989" y="11536"/>
                  </a:lnTo>
                  <a:cubicBezTo>
                    <a:pt x="4893" y="11436"/>
                    <a:pt x="4747" y="11282"/>
                    <a:pt x="4637" y="11115"/>
                  </a:cubicBezTo>
                  <a:cubicBezTo>
                    <a:pt x="4414" y="10756"/>
                    <a:pt x="4414" y="10291"/>
                    <a:pt x="4637" y="9931"/>
                  </a:cubicBezTo>
                  <a:cubicBezTo>
                    <a:pt x="4747" y="9764"/>
                    <a:pt x="4893" y="9612"/>
                    <a:pt x="4989" y="9511"/>
                  </a:cubicBezTo>
                  <a:cubicBezTo>
                    <a:pt x="5086" y="9411"/>
                    <a:pt x="5232" y="9257"/>
                    <a:pt x="5392" y="9142"/>
                  </a:cubicBezTo>
                  <a:cubicBezTo>
                    <a:pt x="5736" y="8908"/>
                    <a:pt x="6178" y="8908"/>
                    <a:pt x="6522" y="9142"/>
                  </a:cubicBezTo>
                  <a:cubicBezTo>
                    <a:pt x="6682" y="9257"/>
                    <a:pt x="6828" y="9411"/>
                    <a:pt x="6924" y="9511"/>
                  </a:cubicBezTo>
                  <a:lnTo>
                    <a:pt x="8632" y="11298"/>
                  </a:lnTo>
                  <a:lnTo>
                    <a:pt x="12821" y="6915"/>
                  </a:lnTo>
                  <a:cubicBezTo>
                    <a:pt x="12917" y="6814"/>
                    <a:pt x="13062" y="6661"/>
                    <a:pt x="13222" y="6547"/>
                  </a:cubicBezTo>
                  <a:cubicBezTo>
                    <a:pt x="13394" y="6430"/>
                    <a:pt x="13591" y="6371"/>
                    <a:pt x="13788" y="6371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43" name="Shape"/>
            <p:cNvSpPr/>
            <p:nvPr/>
          </p:nvSpPr>
          <p:spPr>
            <a:xfrm>
              <a:off x="7396714" y="9855061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44" name="Shape"/>
            <p:cNvSpPr/>
            <p:nvPr/>
          </p:nvSpPr>
          <p:spPr>
            <a:xfrm>
              <a:off x="6841601" y="9855061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45" name="Shape"/>
            <p:cNvSpPr/>
            <p:nvPr/>
          </p:nvSpPr>
          <p:spPr>
            <a:xfrm>
              <a:off x="6286487" y="9855061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46" name="Shape"/>
            <p:cNvSpPr/>
            <p:nvPr/>
          </p:nvSpPr>
          <p:spPr>
            <a:xfrm>
              <a:off x="5731373" y="9855061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47" name="Shape"/>
            <p:cNvSpPr/>
            <p:nvPr/>
          </p:nvSpPr>
          <p:spPr>
            <a:xfrm>
              <a:off x="5176259" y="9855061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48" name="Shape"/>
            <p:cNvSpPr/>
            <p:nvPr/>
          </p:nvSpPr>
          <p:spPr>
            <a:xfrm>
              <a:off x="4621144" y="9855061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49" name="Shape"/>
            <p:cNvSpPr/>
            <p:nvPr/>
          </p:nvSpPr>
          <p:spPr>
            <a:xfrm>
              <a:off x="4066030" y="9855061"/>
              <a:ext cx="231912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50" name="Shape"/>
            <p:cNvSpPr/>
            <p:nvPr/>
          </p:nvSpPr>
          <p:spPr>
            <a:xfrm>
              <a:off x="3510917" y="9855061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51" name="Shape"/>
            <p:cNvSpPr/>
            <p:nvPr/>
          </p:nvSpPr>
          <p:spPr>
            <a:xfrm>
              <a:off x="2955803" y="9855061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52" name="Shape"/>
            <p:cNvSpPr/>
            <p:nvPr/>
          </p:nvSpPr>
          <p:spPr>
            <a:xfrm>
              <a:off x="2400688" y="9855061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53" name="Shape"/>
            <p:cNvSpPr/>
            <p:nvPr/>
          </p:nvSpPr>
          <p:spPr>
            <a:xfrm>
              <a:off x="7396715" y="8880362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54" name="Shape"/>
            <p:cNvSpPr/>
            <p:nvPr/>
          </p:nvSpPr>
          <p:spPr>
            <a:xfrm>
              <a:off x="6841601" y="8880362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55" name="Shape"/>
            <p:cNvSpPr/>
            <p:nvPr/>
          </p:nvSpPr>
          <p:spPr>
            <a:xfrm>
              <a:off x="6286487" y="8880362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56" name="Shape"/>
            <p:cNvSpPr/>
            <p:nvPr/>
          </p:nvSpPr>
          <p:spPr>
            <a:xfrm>
              <a:off x="5731373" y="8880362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57" name="Shape"/>
            <p:cNvSpPr/>
            <p:nvPr/>
          </p:nvSpPr>
          <p:spPr>
            <a:xfrm>
              <a:off x="5176259" y="8880362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58" name="Shape"/>
            <p:cNvSpPr/>
            <p:nvPr/>
          </p:nvSpPr>
          <p:spPr>
            <a:xfrm>
              <a:off x="4621145" y="8880362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59" name="Shape"/>
            <p:cNvSpPr/>
            <p:nvPr/>
          </p:nvSpPr>
          <p:spPr>
            <a:xfrm>
              <a:off x="4066030" y="8880362"/>
              <a:ext cx="231912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60" name="Shape"/>
            <p:cNvSpPr/>
            <p:nvPr/>
          </p:nvSpPr>
          <p:spPr>
            <a:xfrm>
              <a:off x="3510917" y="8880362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61" name="Shape"/>
            <p:cNvSpPr/>
            <p:nvPr/>
          </p:nvSpPr>
          <p:spPr>
            <a:xfrm>
              <a:off x="2955803" y="8880362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62" name="Shape"/>
            <p:cNvSpPr/>
            <p:nvPr/>
          </p:nvSpPr>
          <p:spPr>
            <a:xfrm>
              <a:off x="2400688" y="8880362"/>
              <a:ext cx="231911" cy="59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580" extrusionOk="0">
                  <a:moveTo>
                    <a:pt x="10600" y="0"/>
                  </a:moveTo>
                  <a:cubicBezTo>
                    <a:pt x="9184" y="0"/>
                    <a:pt x="7769" y="214"/>
                    <a:pt x="6689" y="642"/>
                  </a:cubicBezTo>
                  <a:cubicBezTo>
                    <a:pt x="4529" y="1498"/>
                    <a:pt x="4529" y="2887"/>
                    <a:pt x="6689" y="3743"/>
                  </a:cubicBezTo>
                  <a:cubicBezTo>
                    <a:pt x="8849" y="4599"/>
                    <a:pt x="12354" y="4599"/>
                    <a:pt x="14515" y="3743"/>
                  </a:cubicBezTo>
                  <a:cubicBezTo>
                    <a:pt x="16675" y="2887"/>
                    <a:pt x="16675" y="1498"/>
                    <a:pt x="14515" y="642"/>
                  </a:cubicBezTo>
                  <a:cubicBezTo>
                    <a:pt x="13434" y="214"/>
                    <a:pt x="12016" y="0"/>
                    <a:pt x="10600" y="0"/>
                  </a:cubicBezTo>
                  <a:close/>
                  <a:moveTo>
                    <a:pt x="10753" y="4546"/>
                  </a:moveTo>
                  <a:cubicBezTo>
                    <a:pt x="7600" y="4511"/>
                    <a:pt x="4782" y="5234"/>
                    <a:pt x="2915" y="6250"/>
                  </a:cubicBezTo>
                  <a:cubicBezTo>
                    <a:pt x="587" y="7517"/>
                    <a:pt x="-164" y="9105"/>
                    <a:pt x="29" y="10671"/>
                  </a:cubicBezTo>
                  <a:cubicBezTo>
                    <a:pt x="91" y="11177"/>
                    <a:pt x="250" y="11681"/>
                    <a:pt x="505" y="12177"/>
                  </a:cubicBezTo>
                  <a:cubicBezTo>
                    <a:pt x="675" y="12527"/>
                    <a:pt x="1550" y="12747"/>
                    <a:pt x="2422" y="12661"/>
                  </a:cubicBezTo>
                  <a:cubicBezTo>
                    <a:pt x="3225" y="12582"/>
                    <a:pt x="3728" y="12266"/>
                    <a:pt x="3564" y="11945"/>
                  </a:cubicBezTo>
                  <a:cubicBezTo>
                    <a:pt x="3425" y="11278"/>
                    <a:pt x="3506" y="10607"/>
                    <a:pt x="3803" y="9948"/>
                  </a:cubicBezTo>
                  <a:cubicBezTo>
                    <a:pt x="4114" y="9260"/>
                    <a:pt x="4657" y="8591"/>
                    <a:pt x="5421" y="7961"/>
                  </a:cubicBezTo>
                  <a:lnTo>
                    <a:pt x="4306" y="11841"/>
                  </a:lnTo>
                  <a:cubicBezTo>
                    <a:pt x="4168" y="12192"/>
                    <a:pt x="4213" y="12551"/>
                    <a:pt x="4442" y="12895"/>
                  </a:cubicBezTo>
                  <a:cubicBezTo>
                    <a:pt x="4630" y="13176"/>
                    <a:pt x="4938" y="13443"/>
                    <a:pt x="5351" y="13683"/>
                  </a:cubicBezTo>
                  <a:lnTo>
                    <a:pt x="6246" y="20915"/>
                  </a:lnTo>
                  <a:cubicBezTo>
                    <a:pt x="6342" y="21307"/>
                    <a:pt x="7202" y="21600"/>
                    <a:pt x="8197" y="21579"/>
                  </a:cubicBezTo>
                  <a:cubicBezTo>
                    <a:pt x="9114" y="21560"/>
                    <a:pt x="9853" y="21277"/>
                    <a:pt x="9931" y="20915"/>
                  </a:cubicBezTo>
                  <a:lnTo>
                    <a:pt x="10633" y="15491"/>
                  </a:lnTo>
                  <a:lnTo>
                    <a:pt x="11326" y="20845"/>
                  </a:lnTo>
                  <a:cubicBezTo>
                    <a:pt x="11368" y="21267"/>
                    <a:pt x="12273" y="21595"/>
                    <a:pt x="13340" y="21574"/>
                  </a:cubicBezTo>
                  <a:cubicBezTo>
                    <a:pt x="14328" y="21554"/>
                    <a:pt x="15109" y="21237"/>
                    <a:pt x="15137" y="20845"/>
                  </a:cubicBezTo>
                  <a:lnTo>
                    <a:pt x="15912" y="13613"/>
                  </a:lnTo>
                  <a:cubicBezTo>
                    <a:pt x="16272" y="13429"/>
                    <a:pt x="16555" y="13223"/>
                    <a:pt x="16755" y="13004"/>
                  </a:cubicBezTo>
                  <a:cubicBezTo>
                    <a:pt x="17054" y="12676"/>
                    <a:pt x="17158" y="12325"/>
                    <a:pt x="17058" y="11978"/>
                  </a:cubicBezTo>
                  <a:lnTo>
                    <a:pt x="15846" y="7962"/>
                  </a:lnTo>
                  <a:cubicBezTo>
                    <a:pt x="16588" y="8591"/>
                    <a:pt x="17118" y="9256"/>
                    <a:pt x="17420" y="9940"/>
                  </a:cubicBezTo>
                  <a:cubicBezTo>
                    <a:pt x="17728" y="10637"/>
                    <a:pt x="17800" y="11347"/>
                    <a:pt x="17630" y="12051"/>
                  </a:cubicBezTo>
                  <a:cubicBezTo>
                    <a:pt x="17562" y="12327"/>
                    <a:pt x="17965" y="12588"/>
                    <a:pt x="18619" y="12689"/>
                  </a:cubicBezTo>
                  <a:cubicBezTo>
                    <a:pt x="19621" y="12844"/>
                    <a:pt x="20726" y="12591"/>
                    <a:pt x="20885" y="12169"/>
                  </a:cubicBezTo>
                  <a:cubicBezTo>
                    <a:pt x="21177" y="10221"/>
                    <a:pt x="21436" y="8076"/>
                    <a:pt x="18529" y="6410"/>
                  </a:cubicBezTo>
                  <a:cubicBezTo>
                    <a:pt x="16706" y="5365"/>
                    <a:pt x="13939" y="4581"/>
                    <a:pt x="10753" y="4546"/>
                  </a:cubicBezTo>
                  <a:close/>
                </a:path>
              </a:pathLst>
            </a:custGeom>
            <a:solidFill>
              <a:schemeClr val="accent5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63" name="Line"/>
            <p:cNvSpPr/>
            <p:nvPr/>
          </p:nvSpPr>
          <p:spPr>
            <a:xfrm>
              <a:off x="7827496" y="8634497"/>
              <a:ext cx="291212" cy="2176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69" y="0"/>
                    <a:pt x="5705" y="0"/>
                    <a:pt x="7765" y="18"/>
                  </a:cubicBezTo>
                  <a:cubicBezTo>
                    <a:pt x="9825" y="35"/>
                    <a:pt x="11409" y="71"/>
                    <a:pt x="12677" y="142"/>
                  </a:cubicBezTo>
                  <a:cubicBezTo>
                    <a:pt x="14505" y="231"/>
                    <a:pt x="16138" y="371"/>
                    <a:pt x="17481" y="551"/>
                  </a:cubicBezTo>
                  <a:cubicBezTo>
                    <a:pt x="18824" y="731"/>
                    <a:pt x="19876" y="949"/>
                    <a:pt x="20542" y="1194"/>
                  </a:cubicBezTo>
                  <a:cubicBezTo>
                    <a:pt x="21071" y="1363"/>
                    <a:pt x="21335" y="1575"/>
                    <a:pt x="21468" y="1851"/>
                  </a:cubicBezTo>
                  <a:cubicBezTo>
                    <a:pt x="21600" y="2127"/>
                    <a:pt x="21600" y="2466"/>
                    <a:pt x="21600" y="2890"/>
                  </a:cubicBezTo>
                  <a:lnTo>
                    <a:pt x="21600" y="18710"/>
                  </a:lnTo>
                  <a:cubicBezTo>
                    <a:pt x="21600" y="19134"/>
                    <a:pt x="21600" y="19473"/>
                    <a:pt x="21468" y="19749"/>
                  </a:cubicBezTo>
                  <a:cubicBezTo>
                    <a:pt x="21335" y="20025"/>
                    <a:pt x="21071" y="20237"/>
                    <a:pt x="20542" y="20406"/>
                  </a:cubicBezTo>
                  <a:cubicBezTo>
                    <a:pt x="19876" y="20651"/>
                    <a:pt x="18824" y="20869"/>
                    <a:pt x="17481" y="21049"/>
                  </a:cubicBezTo>
                  <a:cubicBezTo>
                    <a:pt x="16138" y="21229"/>
                    <a:pt x="14505" y="21369"/>
                    <a:pt x="12677" y="21458"/>
                  </a:cubicBezTo>
                  <a:cubicBezTo>
                    <a:pt x="11409" y="21529"/>
                    <a:pt x="9825" y="21565"/>
                    <a:pt x="7765" y="21582"/>
                  </a:cubicBezTo>
                  <a:cubicBezTo>
                    <a:pt x="5705" y="21600"/>
                    <a:pt x="3169" y="21600"/>
                    <a:pt x="0" y="21600"/>
                  </a:cubicBezTo>
                </a:path>
              </a:pathLst>
            </a:custGeom>
            <a:ln w="25400">
              <a:solidFill>
                <a:schemeClr val="bg2"/>
              </a:solidFill>
              <a:miter/>
            </a:ln>
          </p:spPr>
          <p:txBody>
            <a:bodyPr tIns="91439" bIns="91439" anchor="ctr"/>
            <a:lstStyle/>
            <a:p>
              <a:pPr>
                <a:defRPr sz="2800">
                  <a:solidFill>
                    <a:srgbClr val="8C9097"/>
                  </a:solidFill>
                </a:defRPr>
              </a:pPr>
              <a:endParaRPr/>
            </a:p>
          </p:txBody>
        </p:sp>
        <p:sp>
          <p:nvSpPr>
            <p:cNvPr id="164" name="Shape"/>
            <p:cNvSpPr/>
            <p:nvPr/>
          </p:nvSpPr>
          <p:spPr>
            <a:xfrm>
              <a:off x="10267145" y="8721044"/>
              <a:ext cx="318844" cy="318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20595" extrusionOk="0">
                  <a:moveTo>
                    <a:pt x="9839" y="0"/>
                  </a:moveTo>
                  <a:cubicBezTo>
                    <a:pt x="7320" y="0"/>
                    <a:pt x="4803" y="1006"/>
                    <a:pt x="2882" y="3016"/>
                  </a:cubicBezTo>
                  <a:cubicBezTo>
                    <a:pt x="-961" y="7038"/>
                    <a:pt x="-961" y="13557"/>
                    <a:pt x="2882" y="17579"/>
                  </a:cubicBezTo>
                  <a:cubicBezTo>
                    <a:pt x="6724" y="21600"/>
                    <a:pt x="12954" y="21600"/>
                    <a:pt x="16796" y="17579"/>
                  </a:cubicBezTo>
                  <a:cubicBezTo>
                    <a:pt x="20639" y="13557"/>
                    <a:pt x="20639" y="7038"/>
                    <a:pt x="16796" y="3016"/>
                  </a:cubicBezTo>
                  <a:cubicBezTo>
                    <a:pt x="14875" y="1006"/>
                    <a:pt x="12357" y="0"/>
                    <a:pt x="9839" y="0"/>
                  </a:cubicBezTo>
                  <a:close/>
                  <a:moveTo>
                    <a:pt x="10730" y="3879"/>
                  </a:moveTo>
                  <a:cubicBezTo>
                    <a:pt x="11109" y="3879"/>
                    <a:pt x="11488" y="4030"/>
                    <a:pt x="11778" y="4333"/>
                  </a:cubicBezTo>
                  <a:cubicBezTo>
                    <a:pt x="12356" y="4938"/>
                    <a:pt x="12356" y="5920"/>
                    <a:pt x="11778" y="6526"/>
                  </a:cubicBezTo>
                  <a:cubicBezTo>
                    <a:pt x="11199" y="7131"/>
                    <a:pt x="10261" y="7131"/>
                    <a:pt x="9683" y="6526"/>
                  </a:cubicBezTo>
                  <a:cubicBezTo>
                    <a:pt x="9104" y="5920"/>
                    <a:pt x="9104" y="4938"/>
                    <a:pt x="9683" y="4333"/>
                  </a:cubicBezTo>
                  <a:cubicBezTo>
                    <a:pt x="9972" y="4030"/>
                    <a:pt x="10351" y="3879"/>
                    <a:pt x="10730" y="3879"/>
                  </a:cubicBezTo>
                  <a:close/>
                  <a:moveTo>
                    <a:pt x="9190" y="8246"/>
                  </a:moveTo>
                  <a:cubicBezTo>
                    <a:pt x="9266" y="8243"/>
                    <a:pt x="9341" y="8243"/>
                    <a:pt x="9416" y="8247"/>
                  </a:cubicBezTo>
                  <a:cubicBezTo>
                    <a:pt x="9517" y="8252"/>
                    <a:pt x="9617" y="8263"/>
                    <a:pt x="9716" y="8280"/>
                  </a:cubicBezTo>
                  <a:cubicBezTo>
                    <a:pt x="10077" y="8342"/>
                    <a:pt x="10432" y="8483"/>
                    <a:pt x="10725" y="8741"/>
                  </a:cubicBezTo>
                  <a:cubicBezTo>
                    <a:pt x="11440" y="9372"/>
                    <a:pt x="11296" y="10302"/>
                    <a:pt x="11022" y="11268"/>
                  </a:cubicBezTo>
                  <a:lnTo>
                    <a:pt x="10271" y="14135"/>
                  </a:lnTo>
                  <a:cubicBezTo>
                    <a:pt x="10212" y="14332"/>
                    <a:pt x="10195" y="14535"/>
                    <a:pt x="10215" y="14732"/>
                  </a:cubicBezTo>
                  <a:cubicBezTo>
                    <a:pt x="10233" y="14905"/>
                    <a:pt x="10281" y="15080"/>
                    <a:pt x="10389" y="15224"/>
                  </a:cubicBezTo>
                  <a:cubicBezTo>
                    <a:pt x="10543" y="15429"/>
                    <a:pt x="10792" y="15528"/>
                    <a:pt x="11037" y="15481"/>
                  </a:cubicBezTo>
                  <a:lnTo>
                    <a:pt x="12085" y="15268"/>
                  </a:lnTo>
                  <a:lnTo>
                    <a:pt x="11885" y="15979"/>
                  </a:lnTo>
                  <a:lnTo>
                    <a:pt x="10645" y="16436"/>
                  </a:lnTo>
                  <a:cubicBezTo>
                    <a:pt x="9694" y="16711"/>
                    <a:pt x="8656" y="16833"/>
                    <a:pt x="8028" y="15993"/>
                  </a:cubicBezTo>
                  <a:cubicBezTo>
                    <a:pt x="7630" y="15460"/>
                    <a:pt x="7526" y="14747"/>
                    <a:pt x="7754" y="14114"/>
                  </a:cubicBezTo>
                  <a:lnTo>
                    <a:pt x="8694" y="10548"/>
                  </a:lnTo>
                  <a:cubicBezTo>
                    <a:pt x="8727" y="10392"/>
                    <a:pt x="8733" y="10235"/>
                    <a:pt x="8713" y="10081"/>
                  </a:cubicBezTo>
                  <a:cubicBezTo>
                    <a:pt x="8695" y="9937"/>
                    <a:pt x="8653" y="9792"/>
                    <a:pt x="8564" y="9674"/>
                  </a:cubicBezTo>
                  <a:cubicBezTo>
                    <a:pt x="8460" y="9537"/>
                    <a:pt x="8312" y="9457"/>
                    <a:pt x="8159" y="9415"/>
                  </a:cubicBezTo>
                  <a:cubicBezTo>
                    <a:pt x="7985" y="9368"/>
                    <a:pt x="7798" y="9369"/>
                    <a:pt x="7615" y="9425"/>
                  </a:cubicBezTo>
                  <a:lnTo>
                    <a:pt x="6858" y="9617"/>
                  </a:lnTo>
                  <a:lnTo>
                    <a:pt x="7024" y="8943"/>
                  </a:lnTo>
                  <a:lnTo>
                    <a:pt x="8510" y="8370"/>
                  </a:lnTo>
                  <a:cubicBezTo>
                    <a:pt x="8734" y="8296"/>
                    <a:pt x="8962" y="8256"/>
                    <a:pt x="9190" y="8246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algn="ctr" defTabSz="825500"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Blue Wave">
      <a:dk1>
        <a:srgbClr val="262726"/>
      </a:dk1>
      <a:lt1>
        <a:srgbClr val="FFFFFF"/>
      </a:lt1>
      <a:dk2>
        <a:srgbClr val="8C9097"/>
      </a:dk2>
      <a:lt2>
        <a:srgbClr val="E3E0E5"/>
      </a:lt2>
      <a:accent1>
        <a:srgbClr val="52C2C9"/>
      </a:accent1>
      <a:accent2>
        <a:srgbClr val="18A4BE"/>
      </a:accent2>
      <a:accent3>
        <a:srgbClr val="0B82AC"/>
      </a:accent3>
      <a:accent4>
        <a:srgbClr val="1179A3"/>
      </a:accent4>
      <a:accent5>
        <a:srgbClr val="15628E"/>
      </a:accent5>
      <a:accent6>
        <a:srgbClr val="0F4E73"/>
      </a:accent6>
      <a:hlink>
        <a:srgbClr val="18A4BE"/>
      </a:hlink>
      <a:folHlink>
        <a:srgbClr val="0B82A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8C909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262726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262726"/>
      </a:dk1>
      <a:lt1>
        <a:srgbClr val="270127"/>
      </a:lt1>
      <a:dk2>
        <a:srgbClr val="A7A7A7"/>
      </a:dk2>
      <a:lt2>
        <a:srgbClr val="535353"/>
      </a:lt2>
      <a:accent1>
        <a:srgbClr val="52C2C9"/>
      </a:accent1>
      <a:accent2>
        <a:srgbClr val="18A4BE"/>
      </a:accent2>
      <a:accent3>
        <a:srgbClr val="0B82AC"/>
      </a:accent3>
      <a:accent4>
        <a:srgbClr val="1179A3"/>
      </a:accent4>
      <a:accent5>
        <a:srgbClr val="15628E"/>
      </a:accent5>
      <a:accent6>
        <a:srgbClr val="0F4E73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800" b="0" i="0" u="none" strike="noStrike" cap="none" spc="0" normalizeH="0" baseline="0">
            <a:ln>
              <a:noFill/>
            </a:ln>
            <a:solidFill>
              <a:srgbClr val="8C9097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25400" cap="flat">
          <a:noFill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t">
        <a:spAutoFit/>
      </a:bodyPr>
      <a:lstStyle>
        <a:defPPr marL="0" marR="0" indent="0" algn="l" defTabSz="18288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262726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135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Helvetica Neue Medium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23</cp:revision>
  <dcterms:modified xsi:type="dcterms:W3CDTF">2021-05-17T09:31:20Z</dcterms:modified>
</cp:coreProperties>
</file>