
<file path=[Content_Types].xml><?xml version="1.0" encoding="utf-8"?>
<Types xmlns="http://schemas.openxmlformats.org/package/2006/content-types"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8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262726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262726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262726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262726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262726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262726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262726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262726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262726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262726"/>
        </a:fontRef>
        <a:srgbClr val="262726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E9EB"/>
          </a:solidFill>
        </a:fill>
      </a:tcStyle>
    </a:wholeTbl>
    <a:band2H>
      <a:tcTxStyle/>
      <a:tcStyle>
        <a:tcBdr/>
        <a:fill>
          <a:solidFill>
            <a:srgbClr val="E9F4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762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762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262726"/>
        </a:fontRef>
        <a:srgbClr val="262726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8E2"/>
          </a:solidFill>
        </a:fill>
      </a:tcStyle>
    </a:wholeTbl>
    <a:band2H>
      <a:tcTxStyle/>
      <a:tcStyle>
        <a:tcBdr/>
        <a:fill>
          <a:solidFill>
            <a:srgbClr val="E6ECF1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762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762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262726"/>
        </a:fontRef>
        <a:srgbClr val="262726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FD4"/>
          </a:solidFill>
        </a:fill>
      </a:tcStyle>
    </a:wholeTbl>
    <a:band2H>
      <a:tcTxStyle/>
      <a:tcStyle>
        <a:tcBdr/>
        <a:fill>
          <a:solidFill>
            <a:srgbClr val="E6E8EB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762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762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262726"/>
        </a:fontRef>
        <a:srgbClr val="262726"/>
      </a:tcTxStyle>
      <a:tcStyle>
        <a:tcBdr>
          <a:left>
            <a:ln w="25400" cap="flat">
              <a:noFill/>
              <a:miter lim="400000"/>
            </a:ln>
          </a:left>
          <a:right>
            <a:ln w="25400" cap="flat">
              <a:noFill/>
              <a:miter lim="400000"/>
            </a:ln>
          </a:right>
          <a:top>
            <a:ln w="25400" cap="flat">
              <a:noFill/>
              <a:miter lim="400000"/>
            </a:ln>
          </a:top>
          <a:bottom>
            <a:ln w="25400" cap="flat">
              <a:noFill/>
              <a:miter lim="400000"/>
            </a:ln>
          </a:bottom>
          <a:insideH>
            <a:ln w="25400" cap="flat">
              <a:noFill/>
              <a:miter lim="400000"/>
            </a:ln>
          </a:insideH>
          <a:insideV>
            <a:ln w="25400" cap="flat">
              <a:noFill/>
              <a:miter lim="400000"/>
            </a:ln>
          </a:insideV>
        </a:tcBdr>
        <a:fill>
          <a:solidFill>
            <a:srgbClr val="E7E7E7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noFill/>
              <a:miter lim="400000"/>
            </a:ln>
          </a:left>
          <a:right>
            <a:ln w="25400" cap="flat">
              <a:noFill/>
              <a:miter lim="400000"/>
            </a:ln>
          </a:right>
          <a:top>
            <a:ln w="25400" cap="flat">
              <a:noFill/>
              <a:miter lim="400000"/>
            </a:ln>
          </a:top>
          <a:bottom>
            <a:ln w="25400" cap="flat">
              <a:noFill/>
              <a:miter lim="400000"/>
            </a:ln>
          </a:bottom>
          <a:insideH>
            <a:ln w="25400" cap="flat">
              <a:noFill/>
              <a:miter lim="400000"/>
            </a:ln>
          </a:insideH>
          <a:insideV>
            <a:ln w="254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262726"/>
        </a:fontRef>
        <a:srgbClr val="262726"/>
      </a:tcTxStyle>
      <a:tcStyle>
        <a:tcBdr>
          <a:left>
            <a:ln w="25400" cap="flat">
              <a:noFill/>
              <a:miter lim="400000"/>
            </a:ln>
          </a:left>
          <a:right>
            <a:ln w="25400" cap="flat">
              <a:noFill/>
              <a:miter lim="400000"/>
            </a:ln>
          </a:right>
          <a:top>
            <a:ln w="101600" cap="flat">
              <a:solidFill>
                <a:srgbClr val="262726"/>
              </a:solidFill>
              <a:prstDash val="solid"/>
              <a:round/>
            </a:ln>
          </a:top>
          <a:bottom>
            <a:ln w="50800" cap="flat">
              <a:solidFill>
                <a:srgbClr val="262726"/>
              </a:solidFill>
              <a:prstDash val="solid"/>
              <a:round/>
            </a:ln>
          </a:bottom>
          <a:insideH>
            <a:ln w="25400" cap="flat">
              <a:noFill/>
              <a:miter lim="400000"/>
            </a:ln>
          </a:insideH>
          <a:insideV>
            <a:ln w="254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noFill/>
              <a:miter lim="400000"/>
            </a:ln>
          </a:left>
          <a:right>
            <a:ln w="25400" cap="flat">
              <a:noFill/>
              <a:miter lim="400000"/>
            </a:ln>
          </a:right>
          <a:top>
            <a:ln w="50800" cap="flat">
              <a:solidFill>
                <a:srgbClr val="262726"/>
              </a:solidFill>
              <a:prstDash val="solid"/>
              <a:round/>
            </a:ln>
          </a:top>
          <a:bottom>
            <a:ln w="50800" cap="flat">
              <a:solidFill>
                <a:srgbClr val="262726"/>
              </a:solidFill>
              <a:prstDash val="solid"/>
              <a:round/>
            </a:ln>
          </a:bottom>
          <a:insideH>
            <a:ln w="25400" cap="flat">
              <a:noFill/>
              <a:miter lim="400000"/>
            </a:ln>
          </a:insideH>
          <a:insideV>
            <a:ln w="254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262726"/>
        </a:fontRef>
        <a:srgbClr val="262726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BCBCB"/>
          </a:solidFill>
        </a:fill>
      </a:tcStyle>
    </a:wholeTbl>
    <a:band2H>
      <a:tcTxStyle/>
      <a:tcStyle>
        <a:tcBdr/>
        <a:fill>
          <a:solidFill>
            <a:srgbClr val="E7E7E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26272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762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26272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762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262726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262726"/>
        </a:fontRef>
        <a:srgbClr val="262726"/>
      </a:tcTxStyle>
      <a:tcStyle>
        <a:tcBdr>
          <a:left>
            <a:ln w="25400" cap="flat">
              <a:solidFill>
                <a:srgbClr val="262726"/>
              </a:solidFill>
              <a:prstDash val="solid"/>
              <a:round/>
            </a:ln>
          </a:left>
          <a:right>
            <a:ln w="25400" cap="flat">
              <a:solidFill>
                <a:srgbClr val="262726"/>
              </a:solidFill>
              <a:prstDash val="solid"/>
              <a:round/>
            </a:ln>
          </a:right>
          <a:top>
            <a:ln w="25400" cap="flat">
              <a:solidFill>
                <a:srgbClr val="262726"/>
              </a:solidFill>
              <a:prstDash val="solid"/>
              <a:round/>
            </a:ln>
          </a:top>
          <a:bottom>
            <a:ln w="25400" cap="flat">
              <a:solidFill>
                <a:srgbClr val="262726"/>
              </a:solidFill>
              <a:prstDash val="solid"/>
              <a:round/>
            </a:ln>
          </a:bottom>
          <a:insideH>
            <a:ln w="25400" cap="flat">
              <a:solidFill>
                <a:srgbClr val="262726"/>
              </a:solidFill>
              <a:prstDash val="solid"/>
              <a:round/>
            </a:ln>
          </a:insideH>
          <a:insideV>
            <a:ln w="25400" cap="flat">
              <a:solidFill>
                <a:srgbClr val="262726"/>
              </a:solidFill>
              <a:prstDash val="solid"/>
              <a:round/>
            </a:ln>
          </a:insideV>
        </a:tcBdr>
        <a:fill>
          <a:solidFill>
            <a:srgbClr val="262726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262726"/>
        </a:fontRef>
        <a:srgbClr val="262726"/>
      </a:tcTxStyle>
      <a:tcStyle>
        <a:tcBdr>
          <a:left>
            <a:ln w="25400" cap="flat">
              <a:solidFill>
                <a:srgbClr val="262726"/>
              </a:solidFill>
              <a:prstDash val="solid"/>
              <a:round/>
            </a:ln>
          </a:left>
          <a:right>
            <a:ln w="25400" cap="flat">
              <a:solidFill>
                <a:srgbClr val="262726"/>
              </a:solidFill>
              <a:prstDash val="solid"/>
              <a:round/>
            </a:ln>
          </a:right>
          <a:top>
            <a:ln w="25400" cap="flat">
              <a:solidFill>
                <a:srgbClr val="262726"/>
              </a:solidFill>
              <a:prstDash val="solid"/>
              <a:round/>
            </a:ln>
          </a:top>
          <a:bottom>
            <a:ln w="25400" cap="flat">
              <a:solidFill>
                <a:srgbClr val="262726"/>
              </a:solidFill>
              <a:prstDash val="solid"/>
              <a:round/>
            </a:ln>
          </a:bottom>
          <a:insideH>
            <a:ln w="25400" cap="flat">
              <a:solidFill>
                <a:srgbClr val="262726"/>
              </a:solidFill>
              <a:prstDash val="solid"/>
              <a:round/>
            </a:ln>
          </a:insideH>
          <a:insideV>
            <a:ln w="25400" cap="flat">
              <a:solidFill>
                <a:srgbClr val="262726"/>
              </a:solidFill>
              <a:prstDash val="solid"/>
              <a:round/>
            </a:ln>
          </a:insideV>
        </a:tcBdr>
        <a:fill>
          <a:solidFill>
            <a:srgbClr val="262726">
              <a:alpha val="20000"/>
            </a:srgbClr>
          </a:solidFill>
        </a:fill>
      </a:tcStyle>
    </a:firstCol>
    <a:lastRow>
      <a:tcTxStyle b="on" i="off">
        <a:fontRef idx="minor">
          <a:srgbClr val="262726"/>
        </a:fontRef>
        <a:srgbClr val="262726"/>
      </a:tcTxStyle>
      <a:tcStyle>
        <a:tcBdr>
          <a:left>
            <a:ln w="25400" cap="flat">
              <a:solidFill>
                <a:srgbClr val="262726"/>
              </a:solidFill>
              <a:prstDash val="solid"/>
              <a:round/>
            </a:ln>
          </a:left>
          <a:right>
            <a:ln w="25400" cap="flat">
              <a:solidFill>
                <a:srgbClr val="262726"/>
              </a:solidFill>
              <a:prstDash val="solid"/>
              <a:round/>
            </a:ln>
          </a:right>
          <a:top>
            <a:ln w="101600" cap="flat">
              <a:solidFill>
                <a:srgbClr val="262726"/>
              </a:solidFill>
              <a:prstDash val="solid"/>
              <a:round/>
            </a:ln>
          </a:top>
          <a:bottom>
            <a:ln w="25400" cap="flat">
              <a:solidFill>
                <a:srgbClr val="262726"/>
              </a:solidFill>
              <a:prstDash val="solid"/>
              <a:round/>
            </a:ln>
          </a:bottom>
          <a:insideH>
            <a:ln w="25400" cap="flat">
              <a:solidFill>
                <a:srgbClr val="262726"/>
              </a:solidFill>
              <a:prstDash val="solid"/>
              <a:round/>
            </a:ln>
          </a:insideH>
          <a:insideV>
            <a:ln w="25400" cap="flat">
              <a:solidFill>
                <a:srgbClr val="262726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262726"/>
        </a:fontRef>
        <a:srgbClr val="262726"/>
      </a:tcTxStyle>
      <a:tcStyle>
        <a:tcBdr>
          <a:left>
            <a:ln w="25400" cap="flat">
              <a:solidFill>
                <a:srgbClr val="262726"/>
              </a:solidFill>
              <a:prstDash val="solid"/>
              <a:round/>
            </a:ln>
          </a:left>
          <a:right>
            <a:ln w="25400" cap="flat">
              <a:solidFill>
                <a:srgbClr val="262726"/>
              </a:solidFill>
              <a:prstDash val="solid"/>
              <a:round/>
            </a:ln>
          </a:right>
          <a:top>
            <a:ln w="25400" cap="flat">
              <a:solidFill>
                <a:srgbClr val="262726"/>
              </a:solidFill>
              <a:prstDash val="solid"/>
              <a:round/>
            </a:ln>
          </a:top>
          <a:bottom>
            <a:ln w="50800" cap="flat">
              <a:solidFill>
                <a:srgbClr val="262726"/>
              </a:solidFill>
              <a:prstDash val="solid"/>
              <a:round/>
            </a:ln>
          </a:bottom>
          <a:insideH>
            <a:ln w="25400" cap="flat">
              <a:solidFill>
                <a:srgbClr val="262726"/>
              </a:solidFill>
              <a:prstDash val="solid"/>
              <a:round/>
            </a:ln>
          </a:insideH>
          <a:insideV>
            <a:ln w="25400" cap="flat">
              <a:solidFill>
                <a:srgbClr val="262726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97"/>
    <p:restoredTop sz="94694"/>
  </p:normalViewPr>
  <p:slideViewPr>
    <p:cSldViewPr snapToGrid="0" snapToObjects="1" showGuides="1">
      <p:cViewPr varScale="1">
        <p:scale>
          <a:sx n="58" d="100"/>
          <a:sy n="58" d="100"/>
        </p:scale>
        <p:origin x="832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GB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chemeClr val="accent1"/>
            </a:solidFill>
            <a:ln w="6350" cap="flat">
              <a:noFill/>
              <a:miter lim="400000"/>
            </a:ln>
            <a:effectLst/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1EFD-614D-9A65-103237E29175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  <a:ln w="6350" cap="flat">
                <a:noFill/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1EFD-614D-9A65-103237E29175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91</c:v>
                </c:pt>
                <c:pt idx="1">
                  <c:v>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EFD-614D-9A65-103237E291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GB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chemeClr val="accent2"/>
            </a:solidFill>
            <a:ln w="6350" cap="flat">
              <a:noFill/>
              <a:miter lim="400000"/>
            </a:ln>
            <a:effectLst/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C4CB-5A43-A240-38A3C7539190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  <a:ln w="6350" cap="flat">
                <a:noFill/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C4CB-5A43-A240-38A3C7539190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150</c:v>
                </c:pt>
                <c:pt idx="1">
                  <c:v>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4CB-5A43-A240-38A3C75391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GB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chemeClr val="accent3"/>
            </a:solidFill>
            <a:ln w="6350" cap="flat">
              <a:noFill/>
              <a:miter lim="400000"/>
            </a:ln>
            <a:effectLst/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F2AE-8240-B762-D41570BBEBDF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  <a:ln w="6350" cap="flat">
                <a:noFill/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F2AE-8240-B762-D41570BBEBDF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30</c:v>
                </c:pt>
                <c:pt idx="1">
                  <c:v>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2AE-8240-B762-D41570BBEB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GB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chemeClr val="accent4"/>
            </a:solidFill>
            <a:ln w="6350" cap="flat">
              <a:noFill/>
              <a:miter lim="400000"/>
            </a:ln>
            <a:effectLst/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B5DB-4648-860F-215DEB073D14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  <a:ln w="6350" cap="flat">
                <a:noFill/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B5DB-4648-860F-215DEB073D14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270</c:v>
                </c:pt>
                <c:pt idx="1">
                  <c:v>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5DB-4648-860F-215DEB073D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5" name="Shape 3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1828800" latinLnBrk="0">
      <a:defRPr sz="2400">
        <a:solidFill>
          <a:srgbClr val="262726"/>
        </a:solidFill>
        <a:latin typeface="+mn-lt"/>
        <a:ea typeface="+mn-ea"/>
        <a:cs typeface="+mn-cs"/>
        <a:sym typeface="Calibri"/>
      </a:defRPr>
    </a:lvl1pPr>
    <a:lvl2pPr indent="228600" defTabSz="1828800" latinLnBrk="0">
      <a:defRPr sz="2400">
        <a:solidFill>
          <a:srgbClr val="262726"/>
        </a:solidFill>
        <a:latin typeface="+mn-lt"/>
        <a:ea typeface="+mn-ea"/>
        <a:cs typeface="+mn-cs"/>
        <a:sym typeface="Calibri"/>
      </a:defRPr>
    </a:lvl2pPr>
    <a:lvl3pPr indent="457200" defTabSz="1828800" latinLnBrk="0">
      <a:defRPr sz="2400">
        <a:solidFill>
          <a:srgbClr val="262726"/>
        </a:solidFill>
        <a:latin typeface="+mn-lt"/>
        <a:ea typeface="+mn-ea"/>
        <a:cs typeface="+mn-cs"/>
        <a:sym typeface="Calibri"/>
      </a:defRPr>
    </a:lvl3pPr>
    <a:lvl4pPr indent="685800" defTabSz="1828800" latinLnBrk="0">
      <a:defRPr sz="2400">
        <a:solidFill>
          <a:srgbClr val="262726"/>
        </a:solidFill>
        <a:latin typeface="+mn-lt"/>
        <a:ea typeface="+mn-ea"/>
        <a:cs typeface="+mn-cs"/>
        <a:sym typeface="Calibri"/>
      </a:defRPr>
    </a:lvl4pPr>
    <a:lvl5pPr indent="914400" defTabSz="1828800" latinLnBrk="0">
      <a:defRPr sz="2400">
        <a:solidFill>
          <a:srgbClr val="262726"/>
        </a:solidFill>
        <a:latin typeface="+mn-lt"/>
        <a:ea typeface="+mn-ea"/>
        <a:cs typeface="+mn-cs"/>
        <a:sym typeface="Calibri"/>
      </a:defRPr>
    </a:lvl5pPr>
    <a:lvl6pPr indent="1143000" defTabSz="1828800" latinLnBrk="0">
      <a:defRPr sz="2400">
        <a:solidFill>
          <a:srgbClr val="262726"/>
        </a:solidFill>
        <a:latin typeface="+mn-lt"/>
        <a:ea typeface="+mn-ea"/>
        <a:cs typeface="+mn-cs"/>
        <a:sym typeface="Calibri"/>
      </a:defRPr>
    </a:lvl6pPr>
    <a:lvl7pPr indent="1371600" defTabSz="1828800" latinLnBrk="0">
      <a:defRPr sz="2400">
        <a:solidFill>
          <a:srgbClr val="262726"/>
        </a:solidFill>
        <a:latin typeface="+mn-lt"/>
        <a:ea typeface="+mn-ea"/>
        <a:cs typeface="+mn-cs"/>
        <a:sym typeface="Calibri"/>
      </a:defRPr>
    </a:lvl7pPr>
    <a:lvl8pPr indent="1600200" defTabSz="1828800" latinLnBrk="0">
      <a:defRPr sz="2400">
        <a:solidFill>
          <a:srgbClr val="262726"/>
        </a:solidFill>
        <a:latin typeface="+mn-lt"/>
        <a:ea typeface="+mn-ea"/>
        <a:cs typeface="+mn-cs"/>
        <a:sym typeface="Calibri"/>
      </a:defRPr>
    </a:lvl8pPr>
    <a:lvl9pPr indent="1828800" defTabSz="1828800" latinLnBrk="0">
      <a:defRPr sz="2400">
        <a:solidFill>
          <a:srgbClr val="262726"/>
        </a:solidFill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3048000" y="2244725"/>
            <a:ext cx="18288000" cy="4775201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048000" y="7204075"/>
            <a:ext cx="18288000" cy="3311525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</a:lvl1pPr>
            <a:lvl2pPr marL="0" indent="457200">
              <a:buSzTx/>
              <a:buFontTx/>
              <a:buNone/>
            </a:lvl2pPr>
            <a:lvl3pPr marL="0" indent="914400">
              <a:buSzTx/>
              <a:buFontTx/>
              <a:buNone/>
            </a:lvl3pPr>
            <a:lvl4pPr marL="0" indent="1371600">
              <a:buSzTx/>
              <a:buFontTx/>
              <a:buNone/>
            </a:lvl4pPr>
            <a:lvl5pPr marL="0" indent="1828800">
              <a:buSzTx/>
              <a:buFont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grpSp>
        <p:nvGrpSpPr>
          <p:cNvPr id="20" name="Group"/>
          <p:cNvGrpSpPr/>
          <p:nvPr/>
        </p:nvGrpSpPr>
        <p:grpSpPr>
          <a:xfrm>
            <a:off x="1421360" y="11866500"/>
            <a:ext cx="2801619" cy="560111"/>
            <a:chOff x="0" y="0"/>
            <a:chExt cx="2801618" cy="560109"/>
          </a:xfrm>
        </p:grpSpPr>
        <p:sp>
          <p:nvSpPr>
            <p:cNvPr id="13" name="Rectangle 16"/>
            <p:cNvSpPr/>
            <p:nvPr/>
          </p:nvSpPr>
          <p:spPr>
            <a:xfrm>
              <a:off x="793348" y="0"/>
              <a:ext cx="1982871" cy="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2400">
                  <a:solidFill>
                    <a:srgbClr val="8C9097"/>
                  </a:solidFill>
                </a:defRPr>
              </a:lvl1pPr>
            </a:lstStyle>
            <a:p>
              <a:r>
                <a:t>Data Statistic</a:t>
              </a:r>
            </a:p>
          </p:txBody>
        </p:sp>
        <p:grpSp>
          <p:nvGrpSpPr>
            <p:cNvPr id="18" name="Group"/>
            <p:cNvGrpSpPr/>
            <p:nvPr/>
          </p:nvGrpSpPr>
          <p:grpSpPr>
            <a:xfrm>
              <a:off x="0" y="76200"/>
              <a:ext cx="654013" cy="483910"/>
              <a:chOff x="0" y="0"/>
              <a:chExt cx="654012" cy="483909"/>
            </a:xfrm>
          </p:grpSpPr>
          <p:sp>
            <p:nvSpPr>
              <p:cNvPr id="14" name="Triangle"/>
              <p:cNvSpPr/>
              <p:nvPr/>
            </p:nvSpPr>
            <p:spPr>
              <a:xfrm rot="5400000">
                <a:off x="1090" y="325480"/>
                <a:ext cx="158431" cy="1584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21600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>
                  <a:defRPr sz="2800">
                    <a:solidFill>
                      <a:srgbClr val="8C9097"/>
                    </a:solidFill>
                  </a:defRPr>
                </a:pPr>
                <a:endParaRPr/>
              </a:p>
            </p:txBody>
          </p:sp>
          <p:sp>
            <p:nvSpPr>
              <p:cNvPr id="15" name="Triangle"/>
              <p:cNvSpPr/>
              <p:nvPr/>
            </p:nvSpPr>
            <p:spPr>
              <a:xfrm rot="5400000">
                <a:off x="1090" y="325480"/>
                <a:ext cx="158431" cy="1584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>
                  <a:defRPr sz="2800">
                    <a:solidFill>
                      <a:srgbClr val="8C9097"/>
                    </a:solidFill>
                  </a:defRPr>
                </a:pPr>
                <a:endParaRPr/>
              </a:p>
            </p:txBody>
          </p:sp>
          <p:sp>
            <p:nvSpPr>
              <p:cNvPr id="16" name="Shape"/>
              <p:cNvSpPr/>
              <p:nvPr/>
            </p:nvSpPr>
            <p:spPr>
              <a:xfrm>
                <a:off x="0" y="0"/>
                <a:ext cx="654013" cy="365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58" y="0"/>
                    </a:moveTo>
                    <a:lnTo>
                      <a:pt x="19842" y="0"/>
                    </a:lnTo>
                    <a:cubicBezTo>
                      <a:pt x="20100" y="0"/>
                      <a:pt x="20306" y="0"/>
                      <a:pt x="20474" y="19"/>
                    </a:cubicBezTo>
                    <a:cubicBezTo>
                      <a:pt x="20642" y="39"/>
                      <a:pt x="20771" y="77"/>
                      <a:pt x="20874" y="154"/>
                    </a:cubicBezTo>
                    <a:cubicBezTo>
                      <a:pt x="21021" y="250"/>
                      <a:pt x="21154" y="402"/>
                      <a:pt x="21265" y="600"/>
                    </a:cubicBezTo>
                    <a:cubicBezTo>
                      <a:pt x="21375" y="798"/>
                      <a:pt x="21460" y="1037"/>
                      <a:pt x="21514" y="1300"/>
                    </a:cubicBezTo>
                    <a:cubicBezTo>
                      <a:pt x="21557" y="1485"/>
                      <a:pt x="21578" y="1716"/>
                      <a:pt x="21589" y="2016"/>
                    </a:cubicBezTo>
                    <a:cubicBezTo>
                      <a:pt x="21600" y="2316"/>
                      <a:pt x="21600" y="2686"/>
                      <a:pt x="21600" y="3148"/>
                    </a:cubicBezTo>
                    <a:lnTo>
                      <a:pt x="21600" y="18452"/>
                    </a:lnTo>
                    <a:cubicBezTo>
                      <a:pt x="21600" y="18914"/>
                      <a:pt x="21600" y="19284"/>
                      <a:pt x="21589" y="19584"/>
                    </a:cubicBezTo>
                    <a:cubicBezTo>
                      <a:pt x="21578" y="19884"/>
                      <a:pt x="21557" y="20115"/>
                      <a:pt x="21514" y="20300"/>
                    </a:cubicBezTo>
                    <a:cubicBezTo>
                      <a:pt x="21460" y="20563"/>
                      <a:pt x="21375" y="20802"/>
                      <a:pt x="21265" y="21000"/>
                    </a:cubicBezTo>
                    <a:cubicBezTo>
                      <a:pt x="21154" y="21198"/>
                      <a:pt x="21021" y="21350"/>
                      <a:pt x="20874" y="21446"/>
                    </a:cubicBezTo>
                    <a:cubicBezTo>
                      <a:pt x="20771" y="21523"/>
                      <a:pt x="20642" y="21561"/>
                      <a:pt x="20474" y="21581"/>
                    </a:cubicBezTo>
                    <a:cubicBezTo>
                      <a:pt x="20306" y="21600"/>
                      <a:pt x="20100" y="21600"/>
                      <a:pt x="19842" y="21600"/>
                    </a:cubicBezTo>
                    <a:lnTo>
                      <a:pt x="30" y="21600"/>
                    </a:lnTo>
                    <a:lnTo>
                      <a:pt x="0" y="3148"/>
                    </a:lnTo>
                    <a:cubicBezTo>
                      <a:pt x="0" y="2686"/>
                      <a:pt x="0" y="2316"/>
                      <a:pt x="11" y="2016"/>
                    </a:cubicBezTo>
                    <a:cubicBezTo>
                      <a:pt x="22" y="1716"/>
                      <a:pt x="43" y="1485"/>
                      <a:pt x="86" y="1300"/>
                    </a:cubicBezTo>
                    <a:cubicBezTo>
                      <a:pt x="140" y="1037"/>
                      <a:pt x="225" y="798"/>
                      <a:pt x="335" y="600"/>
                    </a:cubicBezTo>
                    <a:cubicBezTo>
                      <a:pt x="446" y="402"/>
                      <a:pt x="579" y="250"/>
                      <a:pt x="726" y="154"/>
                    </a:cubicBezTo>
                    <a:cubicBezTo>
                      <a:pt x="829" y="77"/>
                      <a:pt x="958" y="39"/>
                      <a:pt x="1126" y="19"/>
                    </a:cubicBezTo>
                    <a:cubicBezTo>
                      <a:pt x="1294" y="0"/>
                      <a:pt x="1500" y="0"/>
                      <a:pt x="175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>
                  <a:defRPr sz="2800">
                    <a:solidFill>
                      <a:srgbClr val="8C9097"/>
                    </a:solidFill>
                  </a:defRPr>
                </a:pPr>
                <a:endParaRPr/>
              </a:p>
            </p:txBody>
          </p:sp>
          <p:sp>
            <p:nvSpPr>
              <p:cNvPr id="17" name="Shape"/>
              <p:cNvSpPr/>
              <p:nvPr/>
            </p:nvSpPr>
            <p:spPr>
              <a:xfrm>
                <a:off x="172086" y="119314"/>
                <a:ext cx="323772" cy="1281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0" h="21503" extrusionOk="0">
                    <a:moveTo>
                      <a:pt x="17927" y="3"/>
                    </a:moveTo>
                    <a:cubicBezTo>
                      <a:pt x="17060" y="-34"/>
                      <a:pt x="16181" y="303"/>
                      <a:pt x="15455" y="1495"/>
                    </a:cubicBezTo>
                    <a:cubicBezTo>
                      <a:pt x="14698" y="2734"/>
                      <a:pt x="14205" y="4731"/>
                      <a:pt x="13972" y="6926"/>
                    </a:cubicBezTo>
                    <a:cubicBezTo>
                      <a:pt x="13822" y="8338"/>
                      <a:pt x="13780" y="9795"/>
                      <a:pt x="13785" y="11238"/>
                    </a:cubicBezTo>
                    <a:cubicBezTo>
                      <a:pt x="13790" y="12694"/>
                      <a:pt x="13844" y="14162"/>
                      <a:pt x="14015" y="15571"/>
                    </a:cubicBezTo>
                    <a:cubicBezTo>
                      <a:pt x="14206" y="17151"/>
                      <a:pt x="14544" y="18615"/>
                      <a:pt x="15060" y="19636"/>
                    </a:cubicBezTo>
                    <a:cubicBezTo>
                      <a:pt x="15481" y="20470"/>
                      <a:pt x="15982" y="20944"/>
                      <a:pt x="16493" y="21218"/>
                    </a:cubicBezTo>
                    <a:cubicBezTo>
                      <a:pt x="16992" y="21485"/>
                      <a:pt x="17510" y="21566"/>
                      <a:pt x="18030" y="21454"/>
                    </a:cubicBezTo>
                    <a:cubicBezTo>
                      <a:pt x="18923" y="21263"/>
                      <a:pt x="19795" y="20497"/>
                      <a:pt x="20436" y="18922"/>
                    </a:cubicBezTo>
                    <a:cubicBezTo>
                      <a:pt x="20988" y="17566"/>
                      <a:pt x="21307" y="15748"/>
                      <a:pt x="21463" y="13848"/>
                    </a:cubicBezTo>
                    <a:cubicBezTo>
                      <a:pt x="21563" y="12644"/>
                      <a:pt x="21597" y="11419"/>
                      <a:pt x="21589" y="10198"/>
                    </a:cubicBezTo>
                    <a:cubicBezTo>
                      <a:pt x="21581" y="8977"/>
                      <a:pt x="21531" y="7753"/>
                      <a:pt x="21412" y="6559"/>
                    </a:cubicBezTo>
                    <a:cubicBezTo>
                      <a:pt x="21226" y="4680"/>
                      <a:pt x="20870" y="2900"/>
                      <a:pt x="20262" y="1713"/>
                    </a:cubicBezTo>
                    <a:cubicBezTo>
                      <a:pt x="19605" y="428"/>
                      <a:pt x="18759" y="38"/>
                      <a:pt x="17927" y="3"/>
                    </a:cubicBezTo>
                    <a:close/>
                    <a:moveTo>
                      <a:pt x="556" y="370"/>
                    </a:moveTo>
                    <a:cubicBezTo>
                      <a:pt x="403" y="378"/>
                      <a:pt x="259" y="547"/>
                      <a:pt x="156" y="832"/>
                    </a:cubicBezTo>
                    <a:cubicBezTo>
                      <a:pt x="56" y="1110"/>
                      <a:pt x="4" y="1475"/>
                      <a:pt x="12" y="1849"/>
                    </a:cubicBezTo>
                    <a:lnTo>
                      <a:pt x="0" y="20445"/>
                    </a:lnTo>
                    <a:cubicBezTo>
                      <a:pt x="-3" y="20575"/>
                      <a:pt x="12" y="20705"/>
                      <a:pt x="41" y="20812"/>
                    </a:cubicBezTo>
                    <a:cubicBezTo>
                      <a:pt x="81" y="20959"/>
                      <a:pt x="145" y="21052"/>
                      <a:pt x="215" y="21067"/>
                    </a:cubicBezTo>
                    <a:cubicBezTo>
                      <a:pt x="409" y="21148"/>
                      <a:pt x="604" y="21194"/>
                      <a:pt x="800" y="21205"/>
                    </a:cubicBezTo>
                    <a:cubicBezTo>
                      <a:pt x="1011" y="21218"/>
                      <a:pt x="1222" y="21190"/>
                      <a:pt x="1431" y="21121"/>
                    </a:cubicBezTo>
                    <a:cubicBezTo>
                      <a:pt x="1510" y="21078"/>
                      <a:pt x="1579" y="20958"/>
                      <a:pt x="1623" y="20787"/>
                    </a:cubicBezTo>
                    <a:cubicBezTo>
                      <a:pt x="1651" y="20676"/>
                      <a:pt x="1667" y="20549"/>
                      <a:pt x="1670" y="20417"/>
                    </a:cubicBezTo>
                    <a:lnTo>
                      <a:pt x="1664" y="13886"/>
                    </a:lnTo>
                    <a:lnTo>
                      <a:pt x="2548" y="13873"/>
                    </a:lnTo>
                    <a:cubicBezTo>
                      <a:pt x="2755" y="13883"/>
                      <a:pt x="2960" y="13853"/>
                      <a:pt x="3162" y="13786"/>
                    </a:cubicBezTo>
                    <a:cubicBezTo>
                      <a:pt x="3370" y="13716"/>
                      <a:pt x="3576" y="13608"/>
                      <a:pt x="3775" y="13452"/>
                    </a:cubicBezTo>
                    <a:cubicBezTo>
                      <a:pt x="4150" y="13157"/>
                      <a:pt x="4509" y="12692"/>
                      <a:pt x="4807" y="12009"/>
                    </a:cubicBezTo>
                    <a:cubicBezTo>
                      <a:pt x="5350" y="10766"/>
                      <a:pt x="5621" y="8969"/>
                      <a:pt x="5645" y="7122"/>
                    </a:cubicBezTo>
                    <a:cubicBezTo>
                      <a:pt x="5665" y="5579"/>
                      <a:pt x="5510" y="4039"/>
                      <a:pt x="5135" y="2820"/>
                    </a:cubicBezTo>
                    <a:cubicBezTo>
                      <a:pt x="4859" y="1926"/>
                      <a:pt x="4491" y="1277"/>
                      <a:pt x="4083" y="907"/>
                    </a:cubicBezTo>
                    <a:cubicBezTo>
                      <a:pt x="3872" y="715"/>
                      <a:pt x="3650" y="599"/>
                      <a:pt x="3427" y="519"/>
                    </a:cubicBezTo>
                    <a:cubicBezTo>
                      <a:pt x="3158" y="422"/>
                      <a:pt x="2885" y="376"/>
                      <a:pt x="2607" y="383"/>
                    </a:cubicBezTo>
                    <a:lnTo>
                      <a:pt x="556" y="370"/>
                    </a:lnTo>
                    <a:close/>
                    <a:moveTo>
                      <a:pt x="9822" y="370"/>
                    </a:moveTo>
                    <a:lnTo>
                      <a:pt x="7468" y="393"/>
                    </a:lnTo>
                    <a:cubicBezTo>
                      <a:pt x="7322" y="370"/>
                      <a:pt x="7179" y="514"/>
                      <a:pt x="7078" y="783"/>
                    </a:cubicBezTo>
                    <a:cubicBezTo>
                      <a:pt x="6991" y="1018"/>
                      <a:pt x="6945" y="1330"/>
                      <a:pt x="6948" y="1651"/>
                    </a:cubicBezTo>
                    <a:lnTo>
                      <a:pt x="6948" y="20342"/>
                    </a:lnTo>
                    <a:cubicBezTo>
                      <a:pt x="6939" y="20510"/>
                      <a:pt x="6955" y="20681"/>
                      <a:pt x="6995" y="20818"/>
                    </a:cubicBezTo>
                    <a:cubicBezTo>
                      <a:pt x="7041" y="20980"/>
                      <a:pt x="7114" y="21080"/>
                      <a:pt x="7194" y="21092"/>
                    </a:cubicBezTo>
                    <a:cubicBezTo>
                      <a:pt x="7379" y="21171"/>
                      <a:pt x="7566" y="21214"/>
                      <a:pt x="7754" y="21218"/>
                    </a:cubicBezTo>
                    <a:cubicBezTo>
                      <a:pt x="7960" y="21223"/>
                      <a:pt x="8166" y="21182"/>
                      <a:pt x="8369" y="21097"/>
                    </a:cubicBezTo>
                    <a:cubicBezTo>
                      <a:pt x="8444" y="21078"/>
                      <a:pt x="8513" y="20982"/>
                      <a:pt x="8559" y="20830"/>
                    </a:cubicBezTo>
                    <a:cubicBezTo>
                      <a:pt x="8594" y="20714"/>
                      <a:pt x="8614" y="20571"/>
                      <a:pt x="8614" y="20425"/>
                    </a:cubicBezTo>
                    <a:lnTo>
                      <a:pt x="8614" y="12625"/>
                    </a:lnTo>
                    <a:lnTo>
                      <a:pt x="9203" y="12625"/>
                    </a:lnTo>
                    <a:cubicBezTo>
                      <a:pt x="9396" y="12645"/>
                      <a:pt x="9585" y="12783"/>
                      <a:pt x="9753" y="13026"/>
                    </a:cubicBezTo>
                    <a:cubicBezTo>
                      <a:pt x="9954" y="13317"/>
                      <a:pt x="10118" y="13749"/>
                      <a:pt x="10224" y="14269"/>
                    </a:cubicBezTo>
                    <a:cubicBezTo>
                      <a:pt x="10406" y="15277"/>
                      <a:pt x="10583" y="16292"/>
                      <a:pt x="10755" y="17312"/>
                    </a:cubicBezTo>
                    <a:cubicBezTo>
                      <a:pt x="10925" y="18325"/>
                      <a:pt x="11091" y="19344"/>
                      <a:pt x="11251" y="20368"/>
                    </a:cubicBezTo>
                    <a:cubicBezTo>
                      <a:pt x="11277" y="20580"/>
                      <a:pt x="11330" y="20765"/>
                      <a:pt x="11401" y="20897"/>
                    </a:cubicBezTo>
                    <a:cubicBezTo>
                      <a:pt x="11471" y="21028"/>
                      <a:pt x="11555" y="21101"/>
                      <a:pt x="11640" y="21146"/>
                    </a:cubicBezTo>
                    <a:cubicBezTo>
                      <a:pt x="11862" y="21265"/>
                      <a:pt x="12093" y="21214"/>
                      <a:pt x="12316" y="21198"/>
                    </a:cubicBezTo>
                    <a:cubicBezTo>
                      <a:pt x="12411" y="21191"/>
                      <a:pt x="12508" y="21188"/>
                      <a:pt x="12603" y="21187"/>
                    </a:cubicBezTo>
                    <a:cubicBezTo>
                      <a:pt x="12701" y="21186"/>
                      <a:pt x="12799" y="21186"/>
                      <a:pt x="12893" y="21092"/>
                    </a:cubicBezTo>
                    <a:cubicBezTo>
                      <a:pt x="12957" y="21029"/>
                      <a:pt x="13014" y="20924"/>
                      <a:pt x="13045" y="20771"/>
                    </a:cubicBezTo>
                    <a:cubicBezTo>
                      <a:pt x="13077" y="20616"/>
                      <a:pt x="13077" y="20433"/>
                      <a:pt x="13046" y="20276"/>
                    </a:cubicBezTo>
                    <a:cubicBezTo>
                      <a:pt x="12959" y="19661"/>
                      <a:pt x="12864" y="19052"/>
                      <a:pt x="12761" y="18452"/>
                    </a:cubicBezTo>
                    <a:cubicBezTo>
                      <a:pt x="12653" y="17826"/>
                      <a:pt x="12538" y="17209"/>
                      <a:pt x="12433" y="16580"/>
                    </a:cubicBezTo>
                    <a:cubicBezTo>
                      <a:pt x="12329" y="15957"/>
                      <a:pt x="12236" y="15324"/>
                      <a:pt x="12130" y="14703"/>
                    </a:cubicBezTo>
                    <a:cubicBezTo>
                      <a:pt x="12018" y="14049"/>
                      <a:pt x="11892" y="13406"/>
                      <a:pt x="11716" y="12849"/>
                    </a:cubicBezTo>
                    <a:cubicBezTo>
                      <a:pt x="11626" y="12564"/>
                      <a:pt x="11525" y="12304"/>
                      <a:pt x="11413" y="12075"/>
                    </a:cubicBezTo>
                    <a:cubicBezTo>
                      <a:pt x="11296" y="11837"/>
                      <a:pt x="11169" y="11633"/>
                      <a:pt x="11034" y="11467"/>
                    </a:cubicBezTo>
                    <a:cubicBezTo>
                      <a:pt x="11463" y="11207"/>
                      <a:pt x="11838" y="10615"/>
                      <a:pt x="12115" y="9803"/>
                    </a:cubicBezTo>
                    <a:cubicBezTo>
                      <a:pt x="12382" y="9021"/>
                      <a:pt x="12554" y="8046"/>
                      <a:pt x="12621" y="6991"/>
                    </a:cubicBezTo>
                    <a:cubicBezTo>
                      <a:pt x="12680" y="6053"/>
                      <a:pt x="12651" y="5103"/>
                      <a:pt x="12539" y="4232"/>
                    </a:cubicBezTo>
                    <a:cubicBezTo>
                      <a:pt x="12429" y="3375"/>
                      <a:pt x="12238" y="2587"/>
                      <a:pt x="11960" y="1975"/>
                    </a:cubicBezTo>
                    <a:cubicBezTo>
                      <a:pt x="11691" y="1385"/>
                      <a:pt x="11360" y="1020"/>
                      <a:pt x="11018" y="770"/>
                    </a:cubicBezTo>
                    <a:cubicBezTo>
                      <a:pt x="10630" y="487"/>
                      <a:pt x="10227" y="353"/>
                      <a:pt x="9822" y="370"/>
                    </a:cubicBezTo>
                    <a:close/>
                    <a:moveTo>
                      <a:pt x="17772" y="3485"/>
                    </a:moveTo>
                    <a:cubicBezTo>
                      <a:pt x="18026" y="3485"/>
                      <a:pt x="18277" y="3568"/>
                      <a:pt x="18514" y="3767"/>
                    </a:cubicBezTo>
                    <a:cubicBezTo>
                      <a:pt x="18808" y="4016"/>
                      <a:pt x="19077" y="4444"/>
                      <a:pt x="19281" y="5057"/>
                    </a:cubicBezTo>
                    <a:cubicBezTo>
                      <a:pt x="19616" y="6064"/>
                      <a:pt x="19720" y="7330"/>
                      <a:pt x="19778" y="8603"/>
                    </a:cubicBezTo>
                    <a:cubicBezTo>
                      <a:pt x="19837" y="9898"/>
                      <a:pt x="19858" y="11266"/>
                      <a:pt x="19794" y="12605"/>
                    </a:cubicBezTo>
                    <a:cubicBezTo>
                      <a:pt x="19729" y="13974"/>
                      <a:pt x="19567" y="15319"/>
                      <a:pt x="19233" y="16318"/>
                    </a:cubicBezTo>
                    <a:cubicBezTo>
                      <a:pt x="18910" y="17286"/>
                      <a:pt x="18453" y="17866"/>
                      <a:pt x="17937" y="18028"/>
                    </a:cubicBezTo>
                    <a:cubicBezTo>
                      <a:pt x="17119" y="18287"/>
                      <a:pt x="16234" y="17444"/>
                      <a:pt x="15896" y="15571"/>
                    </a:cubicBezTo>
                    <a:cubicBezTo>
                      <a:pt x="15677" y="14356"/>
                      <a:pt x="15582" y="13092"/>
                      <a:pt x="15559" y="11796"/>
                    </a:cubicBezTo>
                    <a:cubicBezTo>
                      <a:pt x="15535" y="10460"/>
                      <a:pt x="15536" y="9078"/>
                      <a:pt x="15667" y="7740"/>
                    </a:cubicBezTo>
                    <a:cubicBezTo>
                      <a:pt x="15778" y="6601"/>
                      <a:pt x="15982" y="5534"/>
                      <a:pt x="16306" y="4756"/>
                    </a:cubicBezTo>
                    <a:cubicBezTo>
                      <a:pt x="16461" y="4382"/>
                      <a:pt x="16639" y="4087"/>
                      <a:pt x="16838" y="3883"/>
                    </a:cubicBezTo>
                    <a:cubicBezTo>
                      <a:pt x="17050" y="3666"/>
                      <a:pt x="17282" y="3559"/>
                      <a:pt x="17518" y="3511"/>
                    </a:cubicBezTo>
                    <a:cubicBezTo>
                      <a:pt x="17602" y="3493"/>
                      <a:pt x="17687" y="3485"/>
                      <a:pt x="17772" y="3485"/>
                    </a:cubicBezTo>
                    <a:close/>
                    <a:moveTo>
                      <a:pt x="9701" y="3629"/>
                    </a:moveTo>
                    <a:cubicBezTo>
                      <a:pt x="10033" y="3611"/>
                      <a:pt x="10353" y="3888"/>
                      <a:pt x="10576" y="4384"/>
                    </a:cubicBezTo>
                    <a:cubicBezTo>
                      <a:pt x="10855" y="5002"/>
                      <a:pt x="10944" y="5857"/>
                      <a:pt x="10909" y="6690"/>
                    </a:cubicBezTo>
                    <a:cubicBezTo>
                      <a:pt x="10878" y="7434"/>
                      <a:pt x="10750" y="8159"/>
                      <a:pt x="10494" y="8698"/>
                    </a:cubicBezTo>
                    <a:cubicBezTo>
                      <a:pt x="10232" y="9250"/>
                      <a:pt x="9863" y="9545"/>
                      <a:pt x="9484" y="9510"/>
                    </a:cubicBezTo>
                    <a:lnTo>
                      <a:pt x="8602" y="9500"/>
                    </a:lnTo>
                    <a:lnTo>
                      <a:pt x="8607" y="3634"/>
                    </a:lnTo>
                    <a:lnTo>
                      <a:pt x="9701" y="3629"/>
                    </a:lnTo>
                    <a:close/>
                    <a:moveTo>
                      <a:pt x="2732" y="3657"/>
                    </a:moveTo>
                    <a:cubicBezTo>
                      <a:pt x="3050" y="3636"/>
                      <a:pt x="3356" y="3967"/>
                      <a:pt x="3569" y="4561"/>
                    </a:cubicBezTo>
                    <a:cubicBezTo>
                      <a:pt x="3836" y="5302"/>
                      <a:pt x="3921" y="6324"/>
                      <a:pt x="3888" y="7322"/>
                    </a:cubicBezTo>
                    <a:cubicBezTo>
                      <a:pt x="3858" y="8213"/>
                      <a:pt x="3735" y="9079"/>
                      <a:pt x="3490" y="9726"/>
                    </a:cubicBezTo>
                    <a:cubicBezTo>
                      <a:pt x="3239" y="10386"/>
                      <a:pt x="2887" y="10741"/>
                      <a:pt x="2525" y="10699"/>
                    </a:cubicBezTo>
                    <a:lnTo>
                      <a:pt x="1680" y="10686"/>
                    </a:lnTo>
                    <a:lnTo>
                      <a:pt x="1684" y="3662"/>
                    </a:lnTo>
                    <a:lnTo>
                      <a:pt x="2732" y="3657"/>
                    </a:ln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>
                  <a:defRPr sz="2800">
                    <a:solidFill>
                      <a:srgbClr val="8C9097"/>
                    </a:solidFill>
                  </a:defRPr>
                </a:pPr>
                <a:endParaRPr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9" name="Rectangle 16"/>
            <p:cNvSpPr/>
            <p:nvPr/>
          </p:nvSpPr>
          <p:spPr>
            <a:xfrm>
              <a:off x="818748" y="313266"/>
              <a:ext cx="1982871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1200">
                  <a:solidFill>
                    <a:srgbClr val="8C9097"/>
                  </a:solidFill>
                </a:defRPr>
              </a:lvl1pPr>
            </a:lstStyle>
            <a:p>
              <a:r>
                <a:t>The Ultimate Business Pack</a:t>
              </a:r>
            </a:p>
          </p:txBody>
        </p:sp>
      </p:grpSp>
      <p:sp>
        <p:nvSpPr>
          <p:cNvPr id="2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219200" y="184149"/>
            <a:ext cx="21945600" cy="301625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tIns="91439" bIns="91439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219200" y="3200400"/>
            <a:ext cx="21945600" cy="1051560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tIns="91439" bIns="9143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2707600" y="12809726"/>
            <a:ext cx="556042" cy="536198"/>
          </a:xfrm>
          <a:prstGeom prst="rect">
            <a:avLst/>
          </a:prstGeom>
          <a:ln w="25400">
            <a:miter lim="400000"/>
          </a:ln>
        </p:spPr>
        <p:txBody>
          <a:bodyPr wrap="none" tIns="91439" bIns="91439" anchor="ctr">
            <a:spAutoFit/>
          </a:bodyPr>
          <a:lstStyle>
            <a:lvl1pPr>
              <a:defRPr sz="2800">
                <a:solidFill>
                  <a:srgbClr val="8C9097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none" spc="0" baseline="0">
          <a:solidFill>
            <a:srgbClr val="262726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none" spc="0" baseline="0">
          <a:solidFill>
            <a:srgbClr val="262726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none" spc="0" baseline="0">
          <a:solidFill>
            <a:srgbClr val="262726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none" spc="0" baseline="0">
          <a:solidFill>
            <a:srgbClr val="262726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none" spc="0" baseline="0">
          <a:solidFill>
            <a:srgbClr val="262726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none" spc="0" baseline="0">
          <a:solidFill>
            <a:srgbClr val="262726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none" spc="0" baseline="0">
          <a:solidFill>
            <a:srgbClr val="262726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none" spc="0" baseline="0">
          <a:solidFill>
            <a:srgbClr val="262726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none" spc="0" baseline="0">
          <a:solidFill>
            <a:srgbClr val="262726"/>
          </a:solidFill>
          <a:uFillTx/>
          <a:latin typeface="+mn-lt"/>
          <a:ea typeface="+mn-ea"/>
          <a:cs typeface="+mn-cs"/>
          <a:sym typeface="Calibri"/>
        </a:defRPr>
      </a:lvl9pPr>
    </p:titleStyle>
    <p:bodyStyle>
      <a:lvl1pPr marL="228600" marR="0" indent="-2286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8C9097"/>
          </a:solidFill>
          <a:uFillTx/>
          <a:latin typeface="+mn-lt"/>
          <a:ea typeface="+mn-ea"/>
          <a:cs typeface="+mn-cs"/>
          <a:sym typeface="Calibri"/>
        </a:defRPr>
      </a:lvl1pPr>
      <a:lvl2pPr marL="723900" marR="0" indent="-2667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8C9097"/>
          </a:solidFill>
          <a:uFillTx/>
          <a:latin typeface="+mn-lt"/>
          <a:ea typeface="+mn-ea"/>
          <a:cs typeface="+mn-cs"/>
          <a:sym typeface="Calibri"/>
        </a:defRPr>
      </a:lvl2pPr>
      <a:lvl3pPr marL="1234439" marR="0" indent="-320039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8C9097"/>
          </a:solidFill>
          <a:uFillTx/>
          <a:latin typeface="+mn-lt"/>
          <a:ea typeface="+mn-ea"/>
          <a:cs typeface="+mn-cs"/>
          <a:sym typeface="Calibri"/>
        </a:defRPr>
      </a:lvl3pPr>
      <a:lvl4pPr marL="1727200" marR="0" indent="-3556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8C9097"/>
          </a:solidFill>
          <a:uFillTx/>
          <a:latin typeface="+mn-lt"/>
          <a:ea typeface="+mn-ea"/>
          <a:cs typeface="+mn-cs"/>
          <a:sym typeface="Calibri"/>
        </a:defRPr>
      </a:lvl4pPr>
      <a:lvl5pPr marL="2184400" marR="0" indent="-3556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8C9097"/>
          </a:solidFill>
          <a:uFillTx/>
          <a:latin typeface="+mn-lt"/>
          <a:ea typeface="+mn-ea"/>
          <a:cs typeface="+mn-cs"/>
          <a:sym typeface="Calibri"/>
        </a:defRPr>
      </a:lvl5pPr>
      <a:lvl6pPr marL="2641600" marR="0" indent="-3556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8C9097"/>
          </a:solidFill>
          <a:uFillTx/>
          <a:latin typeface="+mn-lt"/>
          <a:ea typeface="+mn-ea"/>
          <a:cs typeface="+mn-cs"/>
          <a:sym typeface="Calibri"/>
        </a:defRPr>
      </a:lvl6pPr>
      <a:lvl7pPr marL="3098800" marR="0" indent="-3556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8C9097"/>
          </a:solidFill>
          <a:uFillTx/>
          <a:latin typeface="+mn-lt"/>
          <a:ea typeface="+mn-ea"/>
          <a:cs typeface="+mn-cs"/>
          <a:sym typeface="Calibri"/>
        </a:defRPr>
      </a:lvl7pPr>
      <a:lvl8pPr marL="3556000" marR="0" indent="-3556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8C9097"/>
          </a:solidFill>
          <a:uFillTx/>
          <a:latin typeface="+mn-lt"/>
          <a:ea typeface="+mn-ea"/>
          <a:cs typeface="+mn-cs"/>
          <a:sym typeface="Calibri"/>
        </a:defRPr>
      </a:lvl8pPr>
      <a:lvl9pPr marL="4013200" marR="0" indent="-3556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8C9097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D9E79C3-A038-0B40-AD8C-A63FBBC18A68}"/>
              </a:ext>
            </a:extLst>
          </p:cNvPr>
          <p:cNvGrpSpPr/>
          <p:nvPr/>
        </p:nvGrpSpPr>
        <p:grpSpPr>
          <a:xfrm>
            <a:off x="1709837" y="1794884"/>
            <a:ext cx="20964326" cy="9368899"/>
            <a:chOff x="1709837" y="1794884"/>
            <a:chExt cx="20964326" cy="9368899"/>
          </a:xfrm>
        </p:grpSpPr>
        <p:grpSp>
          <p:nvGrpSpPr>
            <p:cNvPr id="684" name="Group"/>
            <p:cNvGrpSpPr/>
            <p:nvPr/>
          </p:nvGrpSpPr>
          <p:grpSpPr>
            <a:xfrm>
              <a:off x="2652769" y="5806528"/>
              <a:ext cx="3210053" cy="3210054"/>
              <a:chOff x="0" y="0"/>
              <a:chExt cx="3210052" cy="3210052"/>
            </a:xfrm>
          </p:grpSpPr>
          <p:graphicFrame>
            <p:nvGraphicFramePr>
              <p:cNvPr id="681" name="2D Pie Chart"/>
              <p:cNvGraphicFramePr/>
              <p:nvPr>
                <p:extLst>
                  <p:ext uri="{D42A27DB-BD31-4B8C-83A1-F6EECF244321}">
                    <p14:modId xmlns:p14="http://schemas.microsoft.com/office/powerpoint/2010/main" val="1325299734"/>
                  </p:ext>
                </p:extLst>
              </p:nvPr>
            </p:nvGraphicFramePr>
            <p:xfrm>
              <a:off x="0" y="0"/>
              <a:ext cx="3210053" cy="321005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sp>
            <p:nvSpPr>
              <p:cNvPr id="682" name="Circle"/>
              <p:cNvSpPr/>
              <p:nvPr/>
            </p:nvSpPr>
            <p:spPr>
              <a:xfrm>
                <a:off x="280400" y="280399"/>
                <a:ext cx="2649254" cy="2649254"/>
              </a:xfrm>
              <a:prstGeom prst="ellipse">
                <a:avLst/>
              </a:pr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>
                  <a:defRPr sz="2800">
                    <a:solidFill>
                      <a:srgbClr val="8C9097"/>
                    </a:solidFill>
                  </a:defRPr>
                </a:pPr>
                <a:endParaRPr/>
              </a:p>
            </p:txBody>
          </p:sp>
          <p:sp>
            <p:nvSpPr>
              <p:cNvPr id="683" name="Circle"/>
              <p:cNvSpPr/>
              <p:nvPr/>
            </p:nvSpPr>
            <p:spPr>
              <a:xfrm>
                <a:off x="581487" y="581487"/>
                <a:ext cx="2047078" cy="2047078"/>
              </a:xfrm>
              <a:prstGeom prst="ellipse">
                <a:avLst/>
              </a:prstGeom>
              <a:solidFill>
                <a:schemeClr val="bg1"/>
              </a:solidFill>
              <a:ln w="25400" cap="flat">
                <a:solidFill>
                  <a:schemeClr val="bg2"/>
                </a:solidFill>
                <a:prstDash val="solid"/>
                <a:miter lim="8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>
                  <a:defRPr sz="2800">
                    <a:solidFill>
                      <a:srgbClr val="8C9097"/>
                    </a:solidFill>
                  </a:defRPr>
                </a:pPr>
                <a:endParaRPr/>
              </a:p>
            </p:txBody>
          </p:sp>
        </p:grpSp>
        <p:grpSp>
          <p:nvGrpSpPr>
            <p:cNvPr id="688" name="Group"/>
            <p:cNvGrpSpPr/>
            <p:nvPr/>
          </p:nvGrpSpPr>
          <p:grpSpPr>
            <a:xfrm>
              <a:off x="7942239" y="5806528"/>
              <a:ext cx="3210053" cy="3210054"/>
              <a:chOff x="0" y="0"/>
              <a:chExt cx="3210052" cy="3210052"/>
            </a:xfrm>
          </p:grpSpPr>
          <p:graphicFrame>
            <p:nvGraphicFramePr>
              <p:cNvPr id="685" name="2D Pie Chart"/>
              <p:cNvGraphicFramePr/>
              <p:nvPr>
                <p:extLst>
                  <p:ext uri="{D42A27DB-BD31-4B8C-83A1-F6EECF244321}">
                    <p14:modId xmlns:p14="http://schemas.microsoft.com/office/powerpoint/2010/main" val="2083422520"/>
                  </p:ext>
                </p:extLst>
              </p:nvPr>
            </p:nvGraphicFramePr>
            <p:xfrm>
              <a:off x="0" y="0"/>
              <a:ext cx="3210053" cy="321005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686" name="Circle"/>
              <p:cNvSpPr/>
              <p:nvPr/>
            </p:nvSpPr>
            <p:spPr>
              <a:xfrm>
                <a:off x="280400" y="280399"/>
                <a:ext cx="2649254" cy="2649254"/>
              </a:xfrm>
              <a:prstGeom prst="ellipse">
                <a:avLst/>
              </a:pr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>
                  <a:defRPr sz="2800">
                    <a:solidFill>
                      <a:srgbClr val="8C9097"/>
                    </a:solidFill>
                  </a:defRPr>
                </a:pPr>
                <a:endParaRPr/>
              </a:p>
            </p:txBody>
          </p:sp>
          <p:sp>
            <p:nvSpPr>
              <p:cNvPr id="687" name="Circle"/>
              <p:cNvSpPr/>
              <p:nvPr/>
            </p:nvSpPr>
            <p:spPr>
              <a:xfrm>
                <a:off x="581488" y="581488"/>
                <a:ext cx="2047078" cy="2047077"/>
              </a:xfrm>
              <a:prstGeom prst="ellipse">
                <a:avLst/>
              </a:prstGeom>
              <a:solidFill>
                <a:schemeClr val="bg1"/>
              </a:solidFill>
              <a:ln w="25400" cap="flat">
                <a:solidFill>
                  <a:schemeClr val="bg2"/>
                </a:solidFill>
                <a:prstDash val="solid"/>
                <a:miter lim="8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>
                  <a:defRPr sz="2800">
                    <a:solidFill>
                      <a:srgbClr val="8C9097"/>
                    </a:solidFill>
                  </a:defRPr>
                </a:pPr>
                <a:endParaRPr/>
              </a:p>
            </p:txBody>
          </p:sp>
        </p:grpSp>
        <p:grpSp>
          <p:nvGrpSpPr>
            <p:cNvPr id="692" name="Group"/>
            <p:cNvGrpSpPr/>
            <p:nvPr/>
          </p:nvGrpSpPr>
          <p:grpSpPr>
            <a:xfrm>
              <a:off x="13231708" y="5806528"/>
              <a:ext cx="3210053" cy="3210054"/>
              <a:chOff x="0" y="0"/>
              <a:chExt cx="3210052" cy="3210052"/>
            </a:xfrm>
          </p:grpSpPr>
          <p:graphicFrame>
            <p:nvGraphicFramePr>
              <p:cNvPr id="689" name="2D Pie Chart"/>
              <p:cNvGraphicFramePr/>
              <p:nvPr>
                <p:extLst>
                  <p:ext uri="{D42A27DB-BD31-4B8C-83A1-F6EECF244321}">
                    <p14:modId xmlns:p14="http://schemas.microsoft.com/office/powerpoint/2010/main" val="3468118338"/>
                  </p:ext>
                </p:extLst>
              </p:nvPr>
            </p:nvGraphicFramePr>
            <p:xfrm>
              <a:off x="0" y="0"/>
              <a:ext cx="3210053" cy="321005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690" name="Circle"/>
              <p:cNvSpPr/>
              <p:nvPr/>
            </p:nvSpPr>
            <p:spPr>
              <a:xfrm>
                <a:off x="280401" y="280399"/>
                <a:ext cx="2649254" cy="2649254"/>
              </a:xfrm>
              <a:prstGeom prst="ellipse">
                <a:avLst/>
              </a:pr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>
                  <a:defRPr sz="2800">
                    <a:solidFill>
                      <a:srgbClr val="8C9097"/>
                    </a:solidFill>
                  </a:defRPr>
                </a:pPr>
                <a:endParaRPr/>
              </a:p>
            </p:txBody>
          </p:sp>
          <p:sp>
            <p:nvSpPr>
              <p:cNvPr id="691" name="Circle"/>
              <p:cNvSpPr/>
              <p:nvPr/>
            </p:nvSpPr>
            <p:spPr>
              <a:xfrm>
                <a:off x="581490" y="581488"/>
                <a:ext cx="2047077" cy="2047077"/>
              </a:xfrm>
              <a:prstGeom prst="ellipse">
                <a:avLst/>
              </a:prstGeom>
              <a:solidFill>
                <a:schemeClr val="bg1"/>
              </a:solidFill>
              <a:ln w="25400" cap="flat">
                <a:solidFill>
                  <a:schemeClr val="bg2"/>
                </a:solidFill>
                <a:prstDash val="solid"/>
                <a:miter lim="8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>
                  <a:defRPr sz="2800">
                    <a:solidFill>
                      <a:srgbClr val="8C9097"/>
                    </a:solidFill>
                  </a:defRPr>
                </a:pPr>
                <a:endParaRPr/>
              </a:p>
            </p:txBody>
          </p:sp>
        </p:grpSp>
        <p:grpSp>
          <p:nvGrpSpPr>
            <p:cNvPr id="696" name="Group"/>
            <p:cNvGrpSpPr/>
            <p:nvPr/>
          </p:nvGrpSpPr>
          <p:grpSpPr>
            <a:xfrm>
              <a:off x="18521178" y="5806528"/>
              <a:ext cx="3210053" cy="3210054"/>
              <a:chOff x="0" y="0"/>
              <a:chExt cx="3210052" cy="3210052"/>
            </a:xfrm>
          </p:grpSpPr>
          <p:graphicFrame>
            <p:nvGraphicFramePr>
              <p:cNvPr id="693" name="2D Pie Chart"/>
              <p:cNvGraphicFramePr/>
              <p:nvPr>
                <p:extLst>
                  <p:ext uri="{D42A27DB-BD31-4B8C-83A1-F6EECF244321}">
                    <p14:modId xmlns:p14="http://schemas.microsoft.com/office/powerpoint/2010/main" val="2780654589"/>
                  </p:ext>
                </p:extLst>
              </p:nvPr>
            </p:nvGraphicFramePr>
            <p:xfrm>
              <a:off x="0" y="0"/>
              <a:ext cx="3210053" cy="321005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sp>
            <p:nvSpPr>
              <p:cNvPr id="694" name="Circle"/>
              <p:cNvSpPr/>
              <p:nvPr/>
            </p:nvSpPr>
            <p:spPr>
              <a:xfrm>
                <a:off x="280399" y="280400"/>
                <a:ext cx="2649254" cy="2649254"/>
              </a:xfrm>
              <a:prstGeom prst="ellipse">
                <a:avLst/>
              </a:pr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>
                  <a:defRPr sz="2800">
                    <a:solidFill>
                      <a:srgbClr val="8C9097"/>
                    </a:solidFill>
                  </a:defRPr>
                </a:pPr>
                <a:endParaRPr/>
              </a:p>
            </p:txBody>
          </p:sp>
          <p:sp>
            <p:nvSpPr>
              <p:cNvPr id="695" name="Circle"/>
              <p:cNvSpPr/>
              <p:nvPr/>
            </p:nvSpPr>
            <p:spPr>
              <a:xfrm>
                <a:off x="581486" y="581488"/>
                <a:ext cx="2047078" cy="2047078"/>
              </a:xfrm>
              <a:prstGeom prst="ellipse">
                <a:avLst/>
              </a:prstGeom>
              <a:solidFill>
                <a:schemeClr val="bg1"/>
              </a:solidFill>
              <a:ln w="25400" cap="flat">
                <a:solidFill>
                  <a:schemeClr val="bg2"/>
                </a:solidFill>
                <a:prstDash val="solid"/>
                <a:miter lim="8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>
                  <a:defRPr sz="2800">
                    <a:solidFill>
                      <a:srgbClr val="8C9097"/>
                    </a:solidFill>
                  </a:defRPr>
                </a:pPr>
                <a:endParaRPr/>
              </a:p>
            </p:txBody>
          </p:sp>
        </p:grpSp>
        <p:sp>
          <p:nvSpPr>
            <p:cNvPr id="697" name="Rectangle 15"/>
            <p:cNvSpPr txBox="1"/>
            <p:nvPr/>
          </p:nvSpPr>
          <p:spPr>
            <a:xfrm>
              <a:off x="2424530" y="10155054"/>
              <a:ext cx="3689257" cy="1008729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1800">
                  <a:solidFill>
                    <a:srgbClr val="8C9097"/>
                  </a:solidFill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dolor sit </a:t>
              </a:r>
              <a:r>
                <a:rPr dirty="0" err="1">
                  <a:solidFill>
                    <a:schemeClr val="tx2"/>
                  </a:solidFill>
                </a:rPr>
                <a:t>amet</a:t>
              </a:r>
              <a:r>
                <a:rPr dirty="0">
                  <a:solidFill>
                    <a:schemeClr val="tx2"/>
                  </a:solidFill>
                </a:rPr>
                <a:t>, </a:t>
              </a:r>
              <a:r>
                <a:rPr dirty="0" err="1">
                  <a:solidFill>
                    <a:schemeClr val="tx2"/>
                  </a:solidFill>
                </a:rPr>
                <a:t>consectetur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adipiscing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elit</a:t>
              </a:r>
              <a:r>
                <a:rPr dirty="0">
                  <a:solidFill>
                    <a:schemeClr val="tx2"/>
                  </a:solidFill>
                </a:rPr>
                <a:t>, sed do </a:t>
              </a:r>
              <a:r>
                <a:rPr dirty="0" err="1">
                  <a:solidFill>
                    <a:schemeClr val="tx2"/>
                  </a:solidFill>
                </a:rPr>
                <a:t>eiusmod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tempor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incididunt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labore</a:t>
              </a:r>
              <a:endParaRPr dirty="0">
                <a:solidFill>
                  <a:schemeClr val="tx2"/>
                </a:solidFill>
              </a:endParaRPr>
            </a:p>
          </p:txBody>
        </p:sp>
        <p:sp>
          <p:nvSpPr>
            <p:cNvPr id="698" name="Rectangle 16"/>
            <p:cNvSpPr txBox="1"/>
            <p:nvPr/>
          </p:nvSpPr>
          <p:spPr>
            <a:xfrm>
              <a:off x="2813878" y="9618118"/>
              <a:ext cx="2910561" cy="536198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2800" b="1">
                  <a:solidFill>
                    <a:schemeClr val="accent1"/>
                  </a:solidFill>
                </a:defRPr>
              </a:lvl1pPr>
            </a:lstStyle>
            <a:p>
              <a:r>
                <a:t>Title Demo Text</a:t>
              </a:r>
            </a:p>
          </p:txBody>
        </p:sp>
        <p:sp>
          <p:nvSpPr>
            <p:cNvPr id="700" name="Rectangle 16"/>
            <p:cNvSpPr txBox="1"/>
            <p:nvPr/>
          </p:nvSpPr>
          <p:spPr>
            <a:xfrm>
              <a:off x="7116755" y="2224726"/>
              <a:ext cx="10150489" cy="1169549"/>
            </a:xfrm>
            <a:prstGeom prst="rect">
              <a:avLst/>
            </a:prstGeom>
            <a:ln w="254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tIns="91439" bIns="91439">
              <a:spAutoFit/>
            </a:bodyPr>
            <a:lstStyle>
              <a:lvl1pPr algn="ctr">
                <a:defRPr sz="6400"/>
              </a:lvl1pPr>
            </a:lstStyle>
            <a:p>
              <a:r>
                <a:rPr dirty="0">
                  <a:solidFill>
                    <a:schemeClr val="tx1"/>
                  </a:solidFill>
                  <a:latin typeface="+mj-lt"/>
                </a:rPr>
                <a:t>Project Data Statistics</a:t>
              </a:r>
            </a:p>
          </p:txBody>
        </p:sp>
        <p:sp>
          <p:nvSpPr>
            <p:cNvPr id="701" name="Rectangle 46"/>
            <p:cNvSpPr txBox="1"/>
            <p:nvPr/>
          </p:nvSpPr>
          <p:spPr>
            <a:xfrm>
              <a:off x="8765354" y="1794884"/>
              <a:ext cx="6853292" cy="431623"/>
            </a:xfrm>
            <a:prstGeom prst="rect">
              <a:avLst/>
            </a:prstGeom>
            <a:ln w="254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tIns="91439" bIns="91439">
              <a:spAutoFit/>
            </a:bodyPr>
            <a:lstStyle>
              <a:lvl1pPr algn="ctr">
                <a:defRPr sz="2000" b="1" cap="all">
                  <a:solidFill>
                    <a:schemeClr val="accent1"/>
                  </a:solidFill>
                </a:defRPr>
              </a:lvl1pPr>
            </a:lstStyle>
            <a:p>
              <a:r>
                <a:t>Data Statistic Template</a:t>
              </a:r>
            </a:p>
          </p:txBody>
        </p:sp>
        <p:sp>
          <p:nvSpPr>
            <p:cNvPr id="702" name="Circle"/>
            <p:cNvSpPr/>
            <p:nvPr/>
          </p:nvSpPr>
          <p:spPr>
            <a:xfrm>
              <a:off x="6999306" y="4157641"/>
              <a:ext cx="5095919" cy="5095919"/>
            </a:xfrm>
            <a:prstGeom prst="ellipse">
              <a:avLst/>
            </a:prstGeom>
            <a:ln w="25400">
              <a:solidFill>
                <a:schemeClr val="bg2"/>
              </a:solidFill>
              <a:miter/>
            </a:ln>
          </p:spPr>
          <p:txBody>
            <a:bodyPr tIns="91439" bIns="91439" anchor="ctr"/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/>
            </a:p>
          </p:txBody>
        </p:sp>
        <p:sp>
          <p:nvSpPr>
            <p:cNvPr id="703" name="Circle"/>
            <p:cNvSpPr/>
            <p:nvPr/>
          </p:nvSpPr>
          <p:spPr>
            <a:xfrm>
              <a:off x="12288775" y="4157641"/>
              <a:ext cx="5095919" cy="5095919"/>
            </a:xfrm>
            <a:prstGeom prst="ellipse">
              <a:avLst/>
            </a:prstGeom>
            <a:ln w="25400">
              <a:solidFill>
                <a:schemeClr val="bg2"/>
              </a:solidFill>
              <a:miter/>
            </a:ln>
          </p:spPr>
          <p:txBody>
            <a:bodyPr tIns="91439" bIns="91439" anchor="ctr"/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/>
            </a:p>
          </p:txBody>
        </p:sp>
        <p:sp>
          <p:nvSpPr>
            <p:cNvPr id="704" name="Circle"/>
            <p:cNvSpPr/>
            <p:nvPr/>
          </p:nvSpPr>
          <p:spPr>
            <a:xfrm>
              <a:off x="17578244" y="4157641"/>
              <a:ext cx="5095919" cy="5095919"/>
            </a:xfrm>
            <a:prstGeom prst="ellipse">
              <a:avLst/>
            </a:prstGeom>
            <a:ln w="25400">
              <a:solidFill>
                <a:schemeClr val="bg2"/>
              </a:solidFill>
              <a:miter/>
            </a:ln>
          </p:spPr>
          <p:txBody>
            <a:bodyPr tIns="91439" bIns="91439" anchor="ctr"/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/>
            </a:p>
          </p:txBody>
        </p:sp>
        <p:sp>
          <p:nvSpPr>
            <p:cNvPr id="705" name="Circle"/>
            <p:cNvSpPr/>
            <p:nvPr/>
          </p:nvSpPr>
          <p:spPr>
            <a:xfrm>
              <a:off x="1709837" y="4157641"/>
              <a:ext cx="5095919" cy="5095919"/>
            </a:xfrm>
            <a:prstGeom prst="ellipse">
              <a:avLst/>
            </a:prstGeom>
            <a:ln w="25400">
              <a:solidFill>
                <a:schemeClr val="bg2"/>
              </a:solidFill>
              <a:miter/>
            </a:ln>
          </p:spPr>
          <p:txBody>
            <a:bodyPr tIns="91439" bIns="91439" anchor="ctr"/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/>
            </a:p>
          </p:txBody>
        </p:sp>
        <p:sp>
          <p:nvSpPr>
            <p:cNvPr id="706" name="Circle"/>
            <p:cNvSpPr/>
            <p:nvPr/>
          </p:nvSpPr>
          <p:spPr>
            <a:xfrm>
              <a:off x="3711923" y="4445226"/>
              <a:ext cx="1091747" cy="1091747"/>
            </a:xfrm>
            <a:prstGeom prst="ellipse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tIns="91439" bIns="91439" anchor="ctr"/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/>
            </a:p>
          </p:txBody>
        </p:sp>
        <p:sp>
          <p:nvSpPr>
            <p:cNvPr id="707" name="Circle"/>
            <p:cNvSpPr/>
            <p:nvPr/>
          </p:nvSpPr>
          <p:spPr>
            <a:xfrm>
              <a:off x="9001392" y="4445226"/>
              <a:ext cx="1091747" cy="1091747"/>
            </a:xfrm>
            <a:prstGeom prst="ellipse">
              <a:avLst/>
            </a:prstGeom>
            <a:solidFill>
              <a:schemeClr val="accent2"/>
            </a:solidFill>
            <a:ln w="12700">
              <a:miter lim="400000"/>
            </a:ln>
          </p:spPr>
          <p:txBody>
            <a:bodyPr tIns="91439" bIns="91439" anchor="ctr"/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/>
            </a:p>
          </p:txBody>
        </p:sp>
        <p:sp>
          <p:nvSpPr>
            <p:cNvPr id="708" name="Circle"/>
            <p:cNvSpPr/>
            <p:nvPr/>
          </p:nvSpPr>
          <p:spPr>
            <a:xfrm>
              <a:off x="14290861" y="4445226"/>
              <a:ext cx="1091747" cy="1091747"/>
            </a:xfrm>
            <a:prstGeom prst="ellipse">
              <a:avLst/>
            </a:prstGeom>
            <a:solidFill>
              <a:schemeClr val="accent3"/>
            </a:solidFill>
            <a:ln w="12700">
              <a:miter lim="400000"/>
            </a:ln>
          </p:spPr>
          <p:txBody>
            <a:bodyPr tIns="91439" bIns="91439" anchor="ctr"/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/>
            </a:p>
          </p:txBody>
        </p:sp>
        <p:sp>
          <p:nvSpPr>
            <p:cNvPr id="709" name="Circle"/>
            <p:cNvSpPr/>
            <p:nvPr/>
          </p:nvSpPr>
          <p:spPr>
            <a:xfrm>
              <a:off x="19580330" y="4445226"/>
              <a:ext cx="1091747" cy="1091747"/>
            </a:xfrm>
            <a:prstGeom prst="ellipse">
              <a:avLst/>
            </a:prstGeom>
            <a:solidFill>
              <a:schemeClr val="accent4"/>
            </a:solidFill>
            <a:ln w="12700">
              <a:miter lim="400000"/>
            </a:ln>
          </p:spPr>
          <p:txBody>
            <a:bodyPr tIns="91439" bIns="91439" anchor="ctr"/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/>
            </a:p>
          </p:txBody>
        </p:sp>
        <p:sp>
          <p:nvSpPr>
            <p:cNvPr id="710" name="Shape"/>
            <p:cNvSpPr/>
            <p:nvPr/>
          </p:nvSpPr>
          <p:spPr>
            <a:xfrm>
              <a:off x="19919897" y="4694430"/>
              <a:ext cx="455057" cy="4570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8" h="21600" extrusionOk="0">
                  <a:moveTo>
                    <a:pt x="10789" y="0"/>
                  </a:moveTo>
                  <a:cubicBezTo>
                    <a:pt x="8325" y="0"/>
                    <a:pt x="6328" y="1989"/>
                    <a:pt x="6328" y="4442"/>
                  </a:cubicBezTo>
                  <a:lnTo>
                    <a:pt x="6328" y="5032"/>
                  </a:lnTo>
                  <a:lnTo>
                    <a:pt x="8886" y="5032"/>
                  </a:lnTo>
                  <a:lnTo>
                    <a:pt x="8886" y="4427"/>
                  </a:lnTo>
                  <a:cubicBezTo>
                    <a:pt x="8886" y="3380"/>
                    <a:pt x="9738" y="2531"/>
                    <a:pt x="10789" y="2531"/>
                  </a:cubicBezTo>
                  <a:cubicBezTo>
                    <a:pt x="11841" y="2531"/>
                    <a:pt x="12694" y="3380"/>
                    <a:pt x="12694" y="4427"/>
                  </a:cubicBezTo>
                  <a:lnTo>
                    <a:pt x="12694" y="5032"/>
                  </a:lnTo>
                  <a:lnTo>
                    <a:pt x="15252" y="5032"/>
                  </a:lnTo>
                  <a:lnTo>
                    <a:pt x="15252" y="4442"/>
                  </a:lnTo>
                  <a:cubicBezTo>
                    <a:pt x="15252" y="1989"/>
                    <a:pt x="13254" y="0"/>
                    <a:pt x="10789" y="0"/>
                  </a:cubicBezTo>
                  <a:close/>
                  <a:moveTo>
                    <a:pt x="3804" y="6356"/>
                  </a:moveTo>
                  <a:lnTo>
                    <a:pt x="3804" y="12677"/>
                  </a:lnTo>
                  <a:lnTo>
                    <a:pt x="4998" y="12677"/>
                  </a:lnTo>
                  <a:lnTo>
                    <a:pt x="4998" y="6356"/>
                  </a:lnTo>
                  <a:lnTo>
                    <a:pt x="3804" y="6356"/>
                  </a:lnTo>
                  <a:close/>
                  <a:moveTo>
                    <a:pt x="6326" y="6356"/>
                  </a:moveTo>
                  <a:lnTo>
                    <a:pt x="6326" y="12677"/>
                  </a:lnTo>
                  <a:lnTo>
                    <a:pt x="15246" y="12677"/>
                  </a:lnTo>
                  <a:lnTo>
                    <a:pt x="15246" y="6356"/>
                  </a:lnTo>
                  <a:lnTo>
                    <a:pt x="6326" y="6356"/>
                  </a:lnTo>
                  <a:close/>
                  <a:moveTo>
                    <a:pt x="16575" y="6356"/>
                  </a:moveTo>
                  <a:lnTo>
                    <a:pt x="16575" y="12677"/>
                  </a:lnTo>
                  <a:lnTo>
                    <a:pt x="17769" y="12677"/>
                  </a:lnTo>
                  <a:lnTo>
                    <a:pt x="17769" y="6356"/>
                  </a:lnTo>
                  <a:lnTo>
                    <a:pt x="16575" y="6356"/>
                  </a:lnTo>
                  <a:close/>
                  <a:moveTo>
                    <a:pt x="2446" y="6358"/>
                  </a:moveTo>
                  <a:cubicBezTo>
                    <a:pt x="1933" y="6365"/>
                    <a:pt x="1599" y="6393"/>
                    <a:pt x="1250" y="6504"/>
                  </a:cubicBezTo>
                  <a:cubicBezTo>
                    <a:pt x="738" y="6689"/>
                    <a:pt x="334" y="7091"/>
                    <a:pt x="147" y="7601"/>
                  </a:cubicBezTo>
                  <a:cubicBezTo>
                    <a:pt x="-1" y="8067"/>
                    <a:pt x="0" y="8505"/>
                    <a:pt x="0" y="9369"/>
                  </a:cubicBezTo>
                  <a:lnTo>
                    <a:pt x="0" y="9650"/>
                  </a:lnTo>
                  <a:cubicBezTo>
                    <a:pt x="0" y="10527"/>
                    <a:pt x="-1" y="10966"/>
                    <a:pt x="147" y="11432"/>
                  </a:cubicBezTo>
                  <a:cubicBezTo>
                    <a:pt x="334" y="11942"/>
                    <a:pt x="738" y="12344"/>
                    <a:pt x="1250" y="12530"/>
                  </a:cubicBezTo>
                  <a:cubicBezTo>
                    <a:pt x="1607" y="12642"/>
                    <a:pt x="1950" y="12668"/>
                    <a:pt x="2476" y="12675"/>
                  </a:cubicBezTo>
                  <a:lnTo>
                    <a:pt x="2476" y="6358"/>
                  </a:lnTo>
                  <a:cubicBezTo>
                    <a:pt x="2467" y="6358"/>
                    <a:pt x="2455" y="6358"/>
                    <a:pt x="2446" y="6358"/>
                  </a:cubicBezTo>
                  <a:close/>
                  <a:moveTo>
                    <a:pt x="19097" y="6358"/>
                  </a:moveTo>
                  <a:lnTo>
                    <a:pt x="19097" y="12675"/>
                  </a:lnTo>
                  <a:cubicBezTo>
                    <a:pt x="19637" y="12669"/>
                    <a:pt x="19985" y="12643"/>
                    <a:pt x="20345" y="12530"/>
                  </a:cubicBezTo>
                  <a:cubicBezTo>
                    <a:pt x="20857" y="12344"/>
                    <a:pt x="21260" y="11942"/>
                    <a:pt x="21446" y="11432"/>
                  </a:cubicBezTo>
                  <a:cubicBezTo>
                    <a:pt x="21595" y="10966"/>
                    <a:pt x="21595" y="10527"/>
                    <a:pt x="21595" y="9663"/>
                  </a:cubicBezTo>
                  <a:lnTo>
                    <a:pt x="21595" y="9383"/>
                  </a:lnTo>
                  <a:cubicBezTo>
                    <a:pt x="21595" y="8506"/>
                    <a:pt x="21595" y="8067"/>
                    <a:pt x="21446" y="7601"/>
                  </a:cubicBezTo>
                  <a:cubicBezTo>
                    <a:pt x="21260" y="7091"/>
                    <a:pt x="20857" y="6689"/>
                    <a:pt x="20345" y="6504"/>
                  </a:cubicBezTo>
                  <a:cubicBezTo>
                    <a:pt x="19984" y="6390"/>
                    <a:pt x="19634" y="6364"/>
                    <a:pt x="19097" y="6358"/>
                  </a:cubicBezTo>
                  <a:close/>
                  <a:moveTo>
                    <a:pt x="3" y="13045"/>
                  </a:moveTo>
                  <a:lnTo>
                    <a:pt x="3" y="18572"/>
                  </a:lnTo>
                  <a:cubicBezTo>
                    <a:pt x="3" y="19450"/>
                    <a:pt x="3" y="19889"/>
                    <a:pt x="152" y="20355"/>
                  </a:cubicBezTo>
                  <a:cubicBezTo>
                    <a:pt x="338" y="20865"/>
                    <a:pt x="741" y="21266"/>
                    <a:pt x="1253" y="21452"/>
                  </a:cubicBezTo>
                  <a:cubicBezTo>
                    <a:pt x="1609" y="21564"/>
                    <a:pt x="1952" y="21591"/>
                    <a:pt x="2476" y="21598"/>
                  </a:cubicBezTo>
                  <a:lnTo>
                    <a:pt x="2476" y="13854"/>
                  </a:lnTo>
                  <a:cubicBezTo>
                    <a:pt x="1710" y="13853"/>
                    <a:pt x="1293" y="13847"/>
                    <a:pt x="862" y="13711"/>
                  </a:cubicBezTo>
                  <a:cubicBezTo>
                    <a:pt x="509" y="13583"/>
                    <a:pt x="211" y="13348"/>
                    <a:pt x="3" y="13045"/>
                  </a:cubicBezTo>
                  <a:close/>
                  <a:moveTo>
                    <a:pt x="21598" y="13046"/>
                  </a:moveTo>
                  <a:cubicBezTo>
                    <a:pt x="21391" y="13349"/>
                    <a:pt x="21093" y="13583"/>
                    <a:pt x="20740" y="13711"/>
                  </a:cubicBezTo>
                  <a:cubicBezTo>
                    <a:pt x="20306" y="13848"/>
                    <a:pt x="19887" y="13853"/>
                    <a:pt x="19097" y="13854"/>
                  </a:cubicBezTo>
                  <a:lnTo>
                    <a:pt x="19097" y="21598"/>
                  </a:lnTo>
                  <a:cubicBezTo>
                    <a:pt x="19639" y="21592"/>
                    <a:pt x="19987" y="21566"/>
                    <a:pt x="20348" y="21452"/>
                  </a:cubicBezTo>
                  <a:cubicBezTo>
                    <a:pt x="20860" y="21266"/>
                    <a:pt x="21264" y="20865"/>
                    <a:pt x="21451" y="20355"/>
                  </a:cubicBezTo>
                  <a:cubicBezTo>
                    <a:pt x="21599" y="19889"/>
                    <a:pt x="21598" y="19449"/>
                    <a:pt x="21598" y="18585"/>
                  </a:cubicBezTo>
                  <a:lnTo>
                    <a:pt x="21598" y="13046"/>
                  </a:lnTo>
                  <a:close/>
                  <a:moveTo>
                    <a:pt x="10158" y="13849"/>
                  </a:moveTo>
                  <a:lnTo>
                    <a:pt x="10158" y="14580"/>
                  </a:lnTo>
                  <a:cubicBezTo>
                    <a:pt x="10158" y="14927"/>
                    <a:pt x="10441" y="15209"/>
                    <a:pt x="10789" y="15209"/>
                  </a:cubicBezTo>
                  <a:cubicBezTo>
                    <a:pt x="11138" y="15209"/>
                    <a:pt x="11421" y="14927"/>
                    <a:pt x="11421" y="14580"/>
                  </a:cubicBezTo>
                  <a:lnTo>
                    <a:pt x="11421" y="13849"/>
                  </a:lnTo>
                  <a:lnTo>
                    <a:pt x="10158" y="13849"/>
                  </a:lnTo>
                  <a:close/>
                  <a:moveTo>
                    <a:pt x="3804" y="13854"/>
                  </a:moveTo>
                  <a:lnTo>
                    <a:pt x="3804" y="21600"/>
                  </a:lnTo>
                  <a:lnTo>
                    <a:pt x="4998" y="21600"/>
                  </a:lnTo>
                  <a:lnTo>
                    <a:pt x="4998" y="13854"/>
                  </a:lnTo>
                  <a:lnTo>
                    <a:pt x="3804" y="13854"/>
                  </a:lnTo>
                  <a:close/>
                  <a:moveTo>
                    <a:pt x="6326" y="13854"/>
                  </a:moveTo>
                  <a:lnTo>
                    <a:pt x="6326" y="21600"/>
                  </a:lnTo>
                  <a:lnTo>
                    <a:pt x="15246" y="21600"/>
                  </a:lnTo>
                  <a:lnTo>
                    <a:pt x="15246" y="13854"/>
                  </a:lnTo>
                  <a:lnTo>
                    <a:pt x="12694" y="13854"/>
                  </a:lnTo>
                  <a:lnTo>
                    <a:pt x="12694" y="14571"/>
                  </a:lnTo>
                  <a:cubicBezTo>
                    <a:pt x="12694" y="15617"/>
                    <a:pt x="11841" y="16466"/>
                    <a:pt x="10789" y="16466"/>
                  </a:cubicBezTo>
                  <a:cubicBezTo>
                    <a:pt x="9738" y="16466"/>
                    <a:pt x="8886" y="15617"/>
                    <a:pt x="8886" y="14571"/>
                  </a:cubicBezTo>
                  <a:lnTo>
                    <a:pt x="8886" y="13854"/>
                  </a:lnTo>
                  <a:lnTo>
                    <a:pt x="6326" y="13854"/>
                  </a:lnTo>
                  <a:close/>
                  <a:moveTo>
                    <a:pt x="16575" y="13854"/>
                  </a:moveTo>
                  <a:lnTo>
                    <a:pt x="16575" y="21600"/>
                  </a:lnTo>
                  <a:lnTo>
                    <a:pt x="17769" y="21600"/>
                  </a:lnTo>
                  <a:lnTo>
                    <a:pt x="17769" y="13854"/>
                  </a:lnTo>
                  <a:lnTo>
                    <a:pt x="16575" y="13854"/>
                  </a:ln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algn="ctr"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11" name="Shape"/>
            <p:cNvSpPr/>
            <p:nvPr/>
          </p:nvSpPr>
          <p:spPr>
            <a:xfrm>
              <a:off x="14619417" y="4745547"/>
              <a:ext cx="457681" cy="4564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8" h="21584" extrusionOk="0">
                  <a:moveTo>
                    <a:pt x="14914" y="1"/>
                  </a:moveTo>
                  <a:cubicBezTo>
                    <a:pt x="14813" y="-2"/>
                    <a:pt x="14712" y="21"/>
                    <a:pt x="14621" y="67"/>
                  </a:cubicBezTo>
                  <a:cubicBezTo>
                    <a:pt x="14537" y="110"/>
                    <a:pt x="14465" y="172"/>
                    <a:pt x="14409" y="248"/>
                  </a:cubicBezTo>
                  <a:lnTo>
                    <a:pt x="9782" y="5952"/>
                  </a:lnTo>
                  <a:cubicBezTo>
                    <a:pt x="10163" y="5902"/>
                    <a:pt x="10549" y="5903"/>
                    <a:pt x="10930" y="5956"/>
                  </a:cubicBezTo>
                  <a:cubicBezTo>
                    <a:pt x="11232" y="5999"/>
                    <a:pt x="11529" y="6076"/>
                    <a:pt x="11816" y="6183"/>
                  </a:cubicBezTo>
                  <a:lnTo>
                    <a:pt x="17389" y="669"/>
                  </a:lnTo>
                  <a:cubicBezTo>
                    <a:pt x="16992" y="462"/>
                    <a:pt x="16573" y="300"/>
                    <a:pt x="16140" y="187"/>
                  </a:cubicBezTo>
                  <a:cubicBezTo>
                    <a:pt x="15739" y="82"/>
                    <a:pt x="15328" y="20"/>
                    <a:pt x="14914" y="1"/>
                  </a:cubicBezTo>
                  <a:close/>
                  <a:moveTo>
                    <a:pt x="19374" y="662"/>
                  </a:moveTo>
                  <a:cubicBezTo>
                    <a:pt x="19213" y="667"/>
                    <a:pt x="19062" y="736"/>
                    <a:pt x="18954" y="856"/>
                  </a:cubicBezTo>
                  <a:lnTo>
                    <a:pt x="13041" y="6774"/>
                  </a:lnTo>
                  <a:cubicBezTo>
                    <a:pt x="13329" y="7011"/>
                    <a:pt x="13612" y="7253"/>
                    <a:pt x="13890" y="7501"/>
                  </a:cubicBezTo>
                  <a:cubicBezTo>
                    <a:pt x="14151" y="7734"/>
                    <a:pt x="14408" y="7971"/>
                    <a:pt x="14676" y="8195"/>
                  </a:cubicBezTo>
                  <a:cubicBezTo>
                    <a:pt x="15258" y="8680"/>
                    <a:pt x="15891" y="9099"/>
                    <a:pt x="16565" y="9443"/>
                  </a:cubicBezTo>
                  <a:lnTo>
                    <a:pt x="21337" y="5570"/>
                  </a:lnTo>
                  <a:cubicBezTo>
                    <a:pt x="21422" y="5480"/>
                    <a:pt x="21487" y="5372"/>
                    <a:pt x="21528" y="5254"/>
                  </a:cubicBezTo>
                  <a:cubicBezTo>
                    <a:pt x="21574" y="5122"/>
                    <a:pt x="21589" y="4982"/>
                    <a:pt x="21570" y="4844"/>
                  </a:cubicBezTo>
                  <a:cubicBezTo>
                    <a:pt x="21516" y="4125"/>
                    <a:pt x="21345" y="3419"/>
                    <a:pt x="21063" y="2756"/>
                  </a:cubicBezTo>
                  <a:cubicBezTo>
                    <a:pt x="20766" y="2059"/>
                    <a:pt x="20352" y="1418"/>
                    <a:pt x="19838" y="862"/>
                  </a:cubicBezTo>
                  <a:cubicBezTo>
                    <a:pt x="19721" y="729"/>
                    <a:pt x="19550" y="656"/>
                    <a:pt x="19374" y="662"/>
                  </a:cubicBezTo>
                  <a:close/>
                  <a:moveTo>
                    <a:pt x="10337" y="7185"/>
                  </a:moveTo>
                  <a:cubicBezTo>
                    <a:pt x="9530" y="7185"/>
                    <a:pt x="8723" y="7494"/>
                    <a:pt x="8107" y="8111"/>
                  </a:cubicBezTo>
                  <a:cubicBezTo>
                    <a:pt x="6876" y="9346"/>
                    <a:pt x="6876" y="11347"/>
                    <a:pt x="8107" y="12582"/>
                  </a:cubicBezTo>
                  <a:cubicBezTo>
                    <a:pt x="9338" y="13817"/>
                    <a:pt x="11335" y="13817"/>
                    <a:pt x="12566" y="12582"/>
                  </a:cubicBezTo>
                  <a:cubicBezTo>
                    <a:pt x="13797" y="11347"/>
                    <a:pt x="13797" y="9346"/>
                    <a:pt x="12566" y="8111"/>
                  </a:cubicBezTo>
                  <a:cubicBezTo>
                    <a:pt x="11950" y="7494"/>
                    <a:pt x="11144" y="7185"/>
                    <a:pt x="10337" y="7185"/>
                  </a:cubicBezTo>
                  <a:close/>
                  <a:moveTo>
                    <a:pt x="10337" y="8392"/>
                  </a:moveTo>
                  <a:cubicBezTo>
                    <a:pt x="10836" y="8392"/>
                    <a:pt x="11335" y="8583"/>
                    <a:pt x="11715" y="8965"/>
                  </a:cubicBezTo>
                  <a:cubicBezTo>
                    <a:pt x="12476" y="9728"/>
                    <a:pt x="12476" y="10966"/>
                    <a:pt x="11715" y="11729"/>
                  </a:cubicBezTo>
                  <a:cubicBezTo>
                    <a:pt x="10954" y="12493"/>
                    <a:pt x="9720" y="12493"/>
                    <a:pt x="8959" y="11729"/>
                  </a:cubicBezTo>
                  <a:cubicBezTo>
                    <a:pt x="8198" y="10966"/>
                    <a:pt x="8198" y="9728"/>
                    <a:pt x="8959" y="8965"/>
                  </a:cubicBezTo>
                  <a:cubicBezTo>
                    <a:pt x="9339" y="8583"/>
                    <a:pt x="9838" y="8392"/>
                    <a:pt x="10337" y="8392"/>
                  </a:cubicBezTo>
                  <a:close/>
                  <a:moveTo>
                    <a:pt x="6019" y="9582"/>
                  </a:moveTo>
                  <a:lnTo>
                    <a:pt x="261" y="14245"/>
                  </a:lnTo>
                  <a:cubicBezTo>
                    <a:pt x="169" y="14311"/>
                    <a:pt x="97" y="14399"/>
                    <a:pt x="52" y="14503"/>
                  </a:cubicBezTo>
                  <a:cubicBezTo>
                    <a:pt x="4" y="14612"/>
                    <a:pt x="-11" y="14732"/>
                    <a:pt x="7" y="14849"/>
                  </a:cubicBezTo>
                  <a:cubicBezTo>
                    <a:pt x="36" y="15270"/>
                    <a:pt x="109" y="15687"/>
                    <a:pt x="226" y="16092"/>
                  </a:cubicBezTo>
                  <a:cubicBezTo>
                    <a:pt x="346" y="16508"/>
                    <a:pt x="510" y="16908"/>
                    <a:pt x="718" y="17288"/>
                  </a:cubicBezTo>
                  <a:lnTo>
                    <a:pt x="6222" y="11773"/>
                  </a:lnTo>
                  <a:cubicBezTo>
                    <a:pt x="6068" y="11441"/>
                    <a:pt x="5970" y="11086"/>
                    <a:pt x="5934" y="10721"/>
                  </a:cubicBezTo>
                  <a:cubicBezTo>
                    <a:pt x="5895" y="10339"/>
                    <a:pt x="5924" y="9954"/>
                    <a:pt x="6019" y="9582"/>
                  </a:cubicBezTo>
                  <a:close/>
                  <a:moveTo>
                    <a:pt x="10337" y="9717"/>
                  </a:moveTo>
                  <a:cubicBezTo>
                    <a:pt x="10177" y="9717"/>
                    <a:pt x="10015" y="9779"/>
                    <a:pt x="9893" y="9902"/>
                  </a:cubicBezTo>
                  <a:cubicBezTo>
                    <a:pt x="9648" y="10148"/>
                    <a:pt x="9648" y="10546"/>
                    <a:pt x="9893" y="10792"/>
                  </a:cubicBezTo>
                  <a:cubicBezTo>
                    <a:pt x="10138" y="11037"/>
                    <a:pt x="10535" y="11037"/>
                    <a:pt x="10780" y="10792"/>
                  </a:cubicBezTo>
                  <a:cubicBezTo>
                    <a:pt x="11025" y="10546"/>
                    <a:pt x="11025" y="10148"/>
                    <a:pt x="10780" y="9902"/>
                  </a:cubicBezTo>
                  <a:cubicBezTo>
                    <a:pt x="10658" y="9779"/>
                    <a:pt x="10498" y="9717"/>
                    <a:pt x="10337" y="9717"/>
                  </a:cubicBezTo>
                  <a:close/>
                  <a:moveTo>
                    <a:pt x="14743" y="9814"/>
                  </a:moveTo>
                  <a:cubicBezTo>
                    <a:pt x="14777" y="10224"/>
                    <a:pt x="14763" y="10637"/>
                    <a:pt x="14699" y="11043"/>
                  </a:cubicBezTo>
                  <a:cubicBezTo>
                    <a:pt x="14639" y="11435"/>
                    <a:pt x="14532" y="11818"/>
                    <a:pt x="14383" y="12186"/>
                  </a:cubicBezTo>
                  <a:cubicBezTo>
                    <a:pt x="14936" y="12777"/>
                    <a:pt x="15446" y="13407"/>
                    <a:pt x="15906" y="14072"/>
                  </a:cubicBezTo>
                  <a:cubicBezTo>
                    <a:pt x="16340" y="14700"/>
                    <a:pt x="16731" y="15356"/>
                    <a:pt x="17074" y="16038"/>
                  </a:cubicBezTo>
                  <a:cubicBezTo>
                    <a:pt x="17167" y="16210"/>
                    <a:pt x="17345" y="16319"/>
                    <a:pt x="17540" y="16324"/>
                  </a:cubicBezTo>
                  <a:cubicBezTo>
                    <a:pt x="17869" y="16332"/>
                    <a:pt x="18141" y="16065"/>
                    <a:pt x="18138" y="15734"/>
                  </a:cubicBezTo>
                  <a:lnTo>
                    <a:pt x="18111" y="14368"/>
                  </a:lnTo>
                  <a:lnTo>
                    <a:pt x="20350" y="13575"/>
                  </a:lnTo>
                  <a:cubicBezTo>
                    <a:pt x="20608" y="13526"/>
                    <a:pt x="20804" y="13312"/>
                    <a:pt x="20832" y="13050"/>
                  </a:cubicBezTo>
                  <a:cubicBezTo>
                    <a:pt x="20861" y="12783"/>
                    <a:pt x="20709" y="12529"/>
                    <a:pt x="20461" y="12428"/>
                  </a:cubicBezTo>
                  <a:cubicBezTo>
                    <a:pt x="19492" y="12079"/>
                    <a:pt x="18539" y="11690"/>
                    <a:pt x="17601" y="11263"/>
                  </a:cubicBezTo>
                  <a:cubicBezTo>
                    <a:pt x="16629" y="10820"/>
                    <a:pt x="15675" y="10337"/>
                    <a:pt x="14743" y="9814"/>
                  </a:cubicBezTo>
                  <a:close/>
                  <a:moveTo>
                    <a:pt x="6864" y="12993"/>
                  </a:moveTo>
                  <a:lnTo>
                    <a:pt x="825" y="19046"/>
                  </a:lnTo>
                  <a:cubicBezTo>
                    <a:pt x="734" y="19162"/>
                    <a:pt x="692" y="19309"/>
                    <a:pt x="709" y="19456"/>
                  </a:cubicBezTo>
                  <a:cubicBezTo>
                    <a:pt x="723" y="19580"/>
                    <a:pt x="779" y="19696"/>
                    <a:pt x="867" y="19785"/>
                  </a:cubicBezTo>
                  <a:cubicBezTo>
                    <a:pt x="1408" y="20321"/>
                    <a:pt x="2044" y="20753"/>
                    <a:pt x="2741" y="21058"/>
                  </a:cubicBezTo>
                  <a:cubicBezTo>
                    <a:pt x="3448" y="21369"/>
                    <a:pt x="4207" y="21544"/>
                    <a:pt x="4979" y="21574"/>
                  </a:cubicBezTo>
                  <a:cubicBezTo>
                    <a:pt x="5119" y="21598"/>
                    <a:pt x="5262" y="21578"/>
                    <a:pt x="5390" y="21515"/>
                  </a:cubicBezTo>
                  <a:cubicBezTo>
                    <a:pt x="5497" y="21462"/>
                    <a:pt x="5588" y="21382"/>
                    <a:pt x="5655" y="21283"/>
                  </a:cubicBezTo>
                  <a:lnTo>
                    <a:pt x="9435" y="16514"/>
                  </a:lnTo>
                  <a:cubicBezTo>
                    <a:pt x="9139" y="15876"/>
                    <a:pt x="8762" y="15280"/>
                    <a:pt x="8314" y="14738"/>
                  </a:cubicBezTo>
                  <a:cubicBezTo>
                    <a:pt x="8067" y="14440"/>
                    <a:pt x="7801" y="14160"/>
                    <a:pt x="7549" y="13867"/>
                  </a:cubicBezTo>
                  <a:cubicBezTo>
                    <a:pt x="7307" y="13587"/>
                    <a:pt x="7079" y="13295"/>
                    <a:pt x="6864" y="12993"/>
                  </a:cubicBezTo>
                  <a:close/>
                  <a:moveTo>
                    <a:pt x="13641" y="13328"/>
                  </a:moveTo>
                  <a:cubicBezTo>
                    <a:pt x="13190" y="13831"/>
                    <a:pt x="12628" y="14221"/>
                    <a:pt x="12000" y="14468"/>
                  </a:cubicBezTo>
                  <a:cubicBezTo>
                    <a:pt x="11320" y="14735"/>
                    <a:pt x="10583" y="14825"/>
                    <a:pt x="9859" y="14729"/>
                  </a:cubicBezTo>
                  <a:cubicBezTo>
                    <a:pt x="10392" y="15679"/>
                    <a:pt x="10888" y="16651"/>
                    <a:pt x="11343" y="17642"/>
                  </a:cubicBezTo>
                  <a:cubicBezTo>
                    <a:pt x="11777" y="18586"/>
                    <a:pt x="12173" y="19546"/>
                    <a:pt x="12533" y="20521"/>
                  </a:cubicBezTo>
                  <a:cubicBezTo>
                    <a:pt x="12644" y="20734"/>
                    <a:pt x="12878" y="20855"/>
                    <a:pt x="13116" y="20822"/>
                  </a:cubicBezTo>
                  <a:cubicBezTo>
                    <a:pt x="13324" y="20793"/>
                    <a:pt x="13500" y="20649"/>
                    <a:pt x="13569" y="20450"/>
                  </a:cubicBezTo>
                  <a:lnTo>
                    <a:pt x="14394" y="18145"/>
                  </a:lnTo>
                  <a:lnTo>
                    <a:pt x="15732" y="18124"/>
                  </a:lnTo>
                  <a:cubicBezTo>
                    <a:pt x="15942" y="18146"/>
                    <a:pt x="16144" y="18036"/>
                    <a:pt x="16241" y="17848"/>
                  </a:cubicBezTo>
                  <a:cubicBezTo>
                    <a:pt x="16313" y="17709"/>
                    <a:pt x="16316" y="17544"/>
                    <a:pt x="16249" y="17402"/>
                  </a:cubicBezTo>
                  <a:cubicBezTo>
                    <a:pt x="15975" y="16677"/>
                    <a:pt x="15630" y="15980"/>
                    <a:pt x="15219" y="15324"/>
                  </a:cubicBezTo>
                  <a:cubicBezTo>
                    <a:pt x="14767" y="14603"/>
                    <a:pt x="14238" y="13933"/>
                    <a:pt x="13641" y="13328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algn="ctr"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12" name="Shape"/>
            <p:cNvSpPr/>
            <p:nvPr/>
          </p:nvSpPr>
          <p:spPr>
            <a:xfrm>
              <a:off x="9384323" y="4741948"/>
              <a:ext cx="349277" cy="4551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694" h="21556" extrusionOk="0">
                  <a:moveTo>
                    <a:pt x="7895" y="0"/>
                  </a:moveTo>
                  <a:cubicBezTo>
                    <a:pt x="103" y="-44"/>
                    <a:pt x="-2970" y="10621"/>
                    <a:pt x="3529" y="15151"/>
                  </a:cubicBezTo>
                  <a:lnTo>
                    <a:pt x="7223" y="15151"/>
                  </a:lnTo>
                  <a:lnTo>
                    <a:pt x="7223" y="12608"/>
                  </a:lnTo>
                  <a:lnTo>
                    <a:pt x="4215" y="12608"/>
                  </a:lnTo>
                  <a:cubicBezTo>
                    <a:pt x="4082" y="12610"/>
                    <a:pt x="3953" y="12561"/>
                    <a:pt x="3853" y="12468"/>
                  </a:cubicBezTo>
                  <a:cubicBezTo>
                    <a:pt x="3734" y="12359"/>
                    <a:pt x="3668" y="12200"/>
                    <a:pt x="3670" y="12034"/>
                  </a:cubicBezTo>
                  <a:lnTo>
                    <a:pt x="3670" y="10523"/>
                  </a:lnTo>
                  <a:cubicBezTo>
                    <a:pt x="3707" y="9715"/>
                    <a:pt x="3950" y="8932"/>
                    <a:pt x="4375" y="8258"/>
                  </a:cubicBezTo>
                  <a:cubicBezTo>
                    <a:pt x="4796" y="7591"/>
                    <a:pt x="5379" y="7056"/>
                    <a:pt x="6063" y="6708"/>
                  </a:cubicBezTo>
                  <a:cubicBezTo>
                    <a:pt x="4705" y="5094"/>
                    <a:pt x="5781" y="2545"/>
                    <a:pt x="7828" y="2527"/>
                  </a:cubicBezTo>
                  <a:cubicBezTo>
                    <a:pt x="9902" y="2509"/>
                    <a:pt x="11015" y="5090"/>
                    <a:pt x="9638" y="6725"/>
                  </a:cubicBezTo>
                  <a:cubicBezTo>
                    <a:pt x="10370" y="7094"/>
                    <a:pt x="10986" y="7676"/>
                    <a:pt x="11414" y="8403"/>
                  </a:cubicBezTo>
                  <a:cubicBezTo>
                    <a:pt x="11818" y="9089"/>
                    <a:pt x="12040" y="9878"/>
                    <a:pt x="12053" y="10685"/>
                  </a:cubicBezTo>
                  <a:lnTo>
                    <a:pt x="12053" y="11954"/>
                  </a:lnTo>
                  <a:cubicBezTo>
                    <a:pt x="12055" y="12099"/>
                    <a:pt x="12010" y="12240"/>
                    <a:pt x="11926" y="12355"/>
                  </a:cubicBezTo>
                  <a:cubicBezTo>
                    <a:pt x="11808" y="12516"/>
                    <a:pt x="11626" y="12609"/>
                    <a:pt x="11433" y="12608"/>
                  </a:cubicBezTo>
                  <a:lnTo>
                    <a:pt x="8455" y="12608"/>
                  </a:lnTo>
                  <a:lnTo>
                    <a:pt x="8455" y="15151"/>
                  </a:lnTo>
                  <a:lnTo>
                    <a:pt x="12140" y="15151"/>
                  </a:lnTo>
                  <a:cubicBezTo>
                    <a:pt x="18630" y="10675"/>
                    <a:pt x="15652" y="44"/>
                    <a:pt x="7895" y="0"/>
                  </a:cubicBezTo>
                  <a:close/>
                  <a:moveTo>
                    <a:pt x="7846" y="3761"/>
                  </a:moveTo>
                  <a:cubicBezTo>
                    <a:pt x="7533" y="3761"/>
                    <a:pt x="7220" y="3887"/>
                    <a:pt x="6981" y="4139"/>
                  </a:cubicBezTo>
                  <a:cubicBezTo>
                    <a:pt x="6503" y="4643"/>
                    <a:pt x="6503" y="5459"/>
                    <a:pt x="6981" y="5963"/>
                  </a:cubicBezTo>
                  <a:cubicBezTo>
                    <a:pt x="7459" y="6467"/>
                    <a:pt x="8234" y="6467"/>
                    <a:pt x="8712" y="5963"/>
                  </a:cubicBezTo>
                  <a:cubicBezTo>
                    <a:pt x="9190" y="5459"/>
                    <a:pt x="9190" y="4643"/>
                    <a:pt x="8712" y="4139"/>
                  </a:cubicBezTo>
                  <a:cubicBezTo>
                    <a:pt x="8473" y="3887"/>
                    <a:pt x="8160" y="3761"/>
                    <a:pt x="7846" y="3761"/>
                  </a:cubicBezTo>
                  <a:close/>
                  <a:moveTo>
                    <a:pt x="7866" y="7568"/>
                  </a:moveTo>
                  <a:cubicBezTo>
                    <a:pt x="5983" y="7572"/>
                    <a:pt x="4560" y="9366"/>
                    <a:pt x="4887" y="11320"/>
                  </a:cubicBezTo>
                  <a:lnTo>
                    <a:pt x="10861" y="11320"/>
                  </a:lnTo>
                  <a:cubicBezTo>
                    <a:pt x="11188" y="9360"/>
                    <a:pt x="9754" y="7563"/>
                    <a:pt x="7866" y="7568"/>
                  </a:cubicBezTo>
                  <a:close/>
                  <a:moveTo>
                    <a:pt x="3652" y="16399"/>
                  </a:moveTo>
                  <a:cubicBezTo>
                    <a:pt x="3655" y="16951"/>
                    <a:pt x="3671" y="17330"/>
                    <a:pt x="3776" y="17693"/>
                  </a:cubicBezTo>
                  <a:cubicBezTo>
                    <a:pt x="3951" y="18238"/>
                    <a:pt x="4356" y="18666"/>
                    <a:pt x="4874" y="18850"/>
                  </a:cubicBezTo>
                  <a:cubicBezTo>
                    <a:pt x="5284" y="18981"/>
                    <a:pt x="5701" y="18982"/>
                    <a:pt x="6412" y="18982"/>
                  </a:cubicBezTo>
                  <a:lnTo>
                    <a:pt x="9281" y="18982"/>
                  </a:lnTo>
                  <a:cubicBezTo>
                    <a:pt x="9992" y="18982"/>
                    <a:pt x="10408" y="18981"/>
                    <a:pt x="10819" y="18850"/>
                  </a:cubicBezTo>
                  <a:cubicBezTo>
                    <a:pt x="11336" y="18666"/>
                    <a:pt x="11742" y="18238"/>
                    <a:pt x="11916" y="17693"/>
                  </a:cubicBezTo>
                  <a:cubicBezTo>
                    <a:pt x="12021" y="17330"/>
                    <a:pt x="12038" y="16951"/>
                    <a:pt x="12041" y="16399"/>
                  </a:cubicBezTo>
                  <a:lnTo>
                    <a:pt x="3652" y="16399"/>
                  </a:lnTo>
                  <a:close/>
                  <a:moveTo>
                    <a:pt x="4821" y="20204"/>
                  </a:moveTo>
                  <a:cubicBezTo>
                    <a:pt x="4835" y="20362"/>
                    <a:pt x="4857" y="20505"/>
                    <a:pt x="4899" y="20646"/>
                  </a:cubicBezTo>
                  <a:cubicBezTo>
                    <a:pt x="5028" y="21019"/>
                    <a:pt x="5307" y="21313"/>
                    <a:pt x="5660" y="21448"/>
                  </a:cubicBezTo>
                  <a:cubicBezTo>
                    <a:pt x="5983" y="21556"/>
                    <a:pt x="6287" y="21555"/>
                    <a:pt x="6886" y="21555"/>
                  </a:cubicBezTo>
                  <a:lnTo>
                    <a:pt x="8798" y="21555"/>
                  </a:lnTo>
                  <a:cubicBezTo>
                    <a:pt x="9406" y="21555"/>
                    <a:pt x="9710" y="21556"/>
                    <a:pt x="10033" y="21448"/>
                  </a:cubicBezTo>
                  <a:cubicBezTo>
                    <a:pt x="10386" y="21313"/>
                    <a:pt x="10665" y="21019"/>
                    <a:pt x="10793" y="20646"/>
                  </a:cubicBezTo>
                  <a:cubicBezTo>
                    <a:pt x="10836" y="20505"/>
                    <a:pt x="10858" y="20362"/>
                    <a:pt x="10873" y="20204"/>
                  </a:cubicBezTo>
                  <a:lnTo>
                    <a:pt x="4821" y="20204"/>
                  </a:ln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algn="ctr"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13" name="Shape"/>
            <p:cNvSpPr/>
            <p:nvPr/>
          </p:nvSpPr>
          <p:spPr>
            <a:xfrm>
              <a:off x="4069522" y="4751808"/>
              <a:ext cx="399277" cy="4531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5" h="21596" extrusionOk="0">
                  <a:moveTo>
                    <a:pt x="10754" y="0"/>
                  </a:moveTo>
                  <a:cubicBezTo>
                    <a:pt x="10575" y="1"/>
                    <a:pt x="10401" y="53"/>
                    <a:pt x="10258" y="149"/>
                  </a:cubicBezTo>
                  <a:cubicBezTo>
                    <a:pt x="8740" y="975"/>
                    <a:pt x="7029" y="1483"/>
                    <a:pt x="5254" y="1633"/>
                  </a:cubicBezTo>
                  <a:cubicBezTo>
                    <a:pt x="3795" y="1756"/>
                    <a:pt x="2323" y="1634"/>
                    <a:pt x="915" y="1273"/>
                  </a:cubicBezTo>
                  <a:cubicBezTo>
                    <a:pt x="686" y="1207"/>
                    <a:pt x="435" y="1251"/>
                    <a:pt x="250" y="1387"/>
                  </a:cubicBezTo>
                  <a:cubicBezTo>
                    <a:pt x="78" y="1513"/>
                    <a:pt x="-14" y="1705"/>
                    <a:pt x="1" y="1902"/>
                  </a:cubicBezTo>
                  <a:lnTo>
                    <a:pt x="1" y="9322"/>
                  </a:lnTo>
                  <a:cubicBezTo>
                    <a:pt x="39" y="11757"/>
                    <a:pt x="850" y="14132"/>
                    <a:pt x="2342" y="16178"/>
                  </a:cubicBezTo>
                  <a:cubicBezTo>
                    <a:pt x="4190" y="18712"/>
                    <a:pt x="6972" y="20602"/>
                    <a:pt x="10216" y="21529"/>
                  </a:cubicBezTo>
                  <a:cubicBezTo>
                    <a:pt x="10388" y="21576"/>
                    <a:pt x="10566" y="21599"/>
                    <a:pt x="10745" y="21596"/>
                  </a:cubicBezTo>
                  <a:cubicBezTo>
                    <a:pt x="10917" y="21593"/>
                    <a:pt x="11088" y="21567"/>
                    <a:pt x="11251" y="21519"/>
                  </a:cubicBezTo>
                  <a:cubicBezTo>
                    <a:pt x="14293" y="20690"/>
                    <a:pt x="16943" y="19002"/>
                    <a:pt x="18796" y="16714"/>
                  </a:cubicBezTo>
                  <a:cubicBezTo>
                    <a:pt x="20633" y="14445"/>
                    <a:pt x="21586" y="11709"/>
                    <a:pt x="21510" y="8919"/>
                  </a:cubicBezTo>
                  <a:lnTo>
                    <a:pt x="21510" y="1889"/>
                  </a:lnTo>
                  <a:cubicBezTo>
                    <a:pt x="21503" y="1670"/>
                    <a:pt x="21373" y="1469"/>
                    <a:pt x="21164" y="1353"/>
                  </a:cubicBezTo>
                  <a:cubicBezTo>
                    <a:pt x="20958" y="1238"/>
                    <a:pt x="20701" y="1221"/>
                    <a:pt x="20477" y="1306"/>
                  </a:cubicBezTo>
                  <a:cubicBezTo>
                    <a:pt x="19095" y="1627"/>
                    <a:pt x="17659" y="1728"/>
                    <a:pt x="16237" y="1602"/>
                  </a:cubicBezTo>
                  <a:cubicBezTo>
                    <a:pt x="14477" y="1447"/>
                    <a:pt x="12778" y="950"/>
                    <a:pt x="11259" y="149"/>
                  </a:cubicBezTo>
                  <a:cubicBezTo>
                    <a:pt x="11114" y="51"/>
                    <a:pt x="10936" y="-1"/>
                    <a:pt x="10754" y="0"/>
                  </a:cubicBezTo>
                  <a:close/>
                  <a:moveTo>
                    <a:pt x="10765" y="5107"/>
                  </a:moveTo>
                  <a:cubicBezTo>
                    <a:pt x="11509" y="5107"/>
                    <a:pt x="12253" y="5358"/>
                    <a:pt x="12820" y="5860"/>
                  </a:cubicBezTo>
                  <a:cubicBezTo>
                    <a:pt x="13936" y="6846"/>
                    <a:pt x="13953" y="8433"/>
                    <a:pt x="12876" y="9441"/>
                  </a:cubicBezTo>
                  <a:cubicBezTo>
                    <a:pt x="13457" y="9661"/>
                    <a:pt x="13987" y="9978"/>
                    <a:pt x="14430" y="10382"/>
                  </a:cubicBezTo>
                  <a:cubicBezTo>
                    <a:pt x="15238" y="11119"/>
                    <a:pt x="15722" y="12089"/>
                    <a:pt x="15790" y="13114"/>
                  </a:cubicBezTo>
                  <a:lnTo>
                    <a:pt x="15790" y="14557"/>
                  </a:lnTo>
                  <a:cubicBezTo>
                    <a:pt x="15788" y="14731"/>
                    <a:pt x="15709" y="14897"/>
                    <a:pt x="15572" y="15022"/>
                  </a:cubicBezTo>
                  <a:cubicBezTo>
                    <a:pt x="15434" y="15146"/>
                    <a:pt x="15246" y="15219"/>
                    <a:pt x="15049" y="15225"/>
                  </a:cubicBezTo>
                  <a:lnTo>
                    <a:pt x="6490" y="15225"/>
                  </a:lnTo>
                  <a:cubicBezTo>
                    <a:pt x="6310" y="15231"/>
                    <a:pt x="6133" y="15180"/>
                    <a:pt x="5993" y="15081"/>
                  </a:cubicBezTo>
                  <a:cubicBezTo>
                    <a:pt x="5824" y="14960"/>
                    <a:pt x="5722" y="14781"/>
                    <a:pt x="5714" y="14589"/>
                  </a:cubicBezTo>
                  <a:lnTo>
                    <a:pt x="5714" y="13079"/>
                  </a:lnTo>
                  <a:cubicBezTo>
                    <a:pt x="5776" y="12189"/>
                    <a:pt x="6159" y="11340"/>
                    <a:pt x="6804" y="10655"/>
                  </a:cubicBezTo>
                  <a:cubicBezTo>
                    <a:pt x="7306" y="10122"/>
                    <a:pt x="7948" y="9714"/>
                    <a:pt x="8669" y="9456"/>
                  </a:cubicBezTo>
                  <a:cubicBezTo>
                    <a:pt x="7576" y="8449"/>
                    <a:pt x="7587" y="6851"/>
                    <a:pt x="8708" y="5860"/>
                  </a:cubicBezTo>
                  <a:cubicBezTo>
                    <a:pt x="9276" y="5358"/>
                    <a:pt x="10021" y="5107"/>
                    <a:pt x="10765" y="5107"/>
                  </a:cubicBezTo>
                  <a:close/>
                  <a:moveTo>
                    <a:pt x="10765" y="6380"/>
                  </a:moveTo>
                  <a:cubicBezTo>
                    <a:pt x="10390" y="6380"/>
                    <a:pt x="10015" y="6507"/>
                    <a:pt x="9728" y="6760"/>
                  </a:cubicBezTo>
                  <a:cubicBezTo>
                    <a:pt x="9155" y="7267"/>
                    <a:pt x="9155" y="8088"/>
                    <a:pt x="9728" y="8595"/>
                  </a:cubicBezTo>
                  <a:cubicBezTo>
                    <a:pt x="10301" y="9101"/>
                    <a:pt x="11229" y="9101"/>
                    <a:pt x="11802" y="8595"/>
                  </a:cubicBezTo>
                  <a:cubicBezTo>
                    <a:pt x="12375" y="8088"/>
                    <a:pt x="12375" y="7267"/>
                    <a:pt x="11802" y="6760"/>
                  </a:cubicBezTo>
                  <a:cubicBezTo>
                    <a:pt x="11516" y="6507"/>
                    <a:pt x="11140" y="6380"/>
                    <a:pt x="10765" y="6380"/>
                  </a:cubicBezTo>
                  <a:close/>
                  <a:moveTo>
                    <a:pt x="10695" y="10252"/>
                  </a:moveTo>
                  <a:cubicBezTo>
                    <a:pt x="8773" y="10281"/>
                    <a:pt x="7208" y="11626"/>
                    <a:pt x="7122" y="13324"/>
                  </a:cubicBezTo>
                  <a:lnTo>
                    <a:pt x="7122" y="13989"/>
                  </a:lnTo>
                  <a:lnTo>
                    <a:pt x="14394" y="13989"/>
                  </a:lnTo>
                  <a:lnTo>
                    <a:pt x="14394" y="13264"/>
                  </a:lnTo>
                  <a:cubicBezTo>
                    <a:pt x="14266" y="11548"/>
                    <a:pt x="12639" y="10222"/>
                    <a:pt x="10695" y="10252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algn="ctr"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dirty="0"/>
            </a:p>
          </p:txBody>
        </p:sp>
        <p:sp>
          <p:nvSpPr>
            <p:cNvPr id="714" name="Rectangle 30"/>
            <p:cNvSpPr txBox="1"/>
            <p:nvPr/>
          </p:nvSpPr>
          <p:spPr>
            <a:xfrm>
              <a:off x="3575053" y="6938770"/>
              <a:ext cx="1365486" cy="738662"/>
            </a:xfrm>
            <a:prstGeom prst="rect">
              <a:avLst/>
            </a:prstGeom>
            <a:ln w="254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tIns="91439" bIns="91439">
              <a:spAutoFit/>
            </a:bodyPr>
            <a:lstStyle>
              <a:lvl1pPr algn="ctr">
                <a:defRPr b="1"/>
              </a:lvl1pPr>
            </a:lstStyle>
            <a:p>
              <a:r>
                <a:rPr dirty="0">
                  <a:solidFill>
                    <a:schemeClr val="tx1"/>
                  </a:solidFill>
                  <a:latin typeface="+mj-lt"/>
                </a:rPr>
                <a:t>67K</a:t>
              </a:r>
            </a:p>
          </p:txBody>
        </p:sp>
        <p:sp>
          <p:nvSpPr>
            <p:cNvPr id="715" name="Rectangle 30"/>
            <p:cNvSpPr txBox="1"/>
            <p:nvPr/>
          </p:nvSpPr>
          <p:spPr>
            <a:xfrm>
              <a:off x="8864522" y="6938770"/>
              <a:ext cx="1365487" cy="738662"/>
            </a:xfrm>
            <a:prstGeom prst="rect">
              <a:avLst/>
            </a:prstGeom>
            <a:ln w="254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tIns="91439" bIns="91439">
              <a:spAutoFit/>
            </a:bodyPr>
            <a:lstStyle>
              <a:lvl1pPr algn="ctr">
                <a:defRPr b="1"/>
              </a:lvl1pPr>
            </a:lstStyle>
            <a:p>
              <a:r>
                <a:rPr>
                  <a:solidFill>
                    <a:schemeClr val="tx1"/>
                  </a:solidFill>
                  <a:latin typeface="+mj-lt"/>
                </a:rPr>
                <a:t>69K</a:t>
              </a:r>
            </a:p>
          </p:txBody>
        </p:sp>
        <p:sp>
          <p:nvSpPr>
            <p:cNvPr id="716" name="Rectangle 30"/>
            <p:cNvSpPr txBox="1"/>
            <p:nvPr/>
          </p:nvSpPr>
          <p:spPr>
            <a:xfrm>
              <a:off x="14165515" y="6938770"/>
              <a:ext cx="1365486" cy="738662"/>
            </a:xfrm>
            <a:prstGeom prst="rect">
              <a:avLst/>
            </a:prstGeom>
            <a:ln w="254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tIns="91439" bIns="91439">
              <a:spAutoFit/>
            </a:bodyPr>
            <a:lstStyle>
              <a:lvl1pPr algn="ctr">
                <a:defRPr b="1"/>
              </a:lvl1pPr>
            </a:lstStyle>
            <a:p>
              <a:r>
                <a:rPr>
                  <a:solidFill>
                    <a:schemeClr val="tx1"/>
                  </a:solidFill>
                  <a:latin typeface="+mj-lt"/>
                </a:rPr>
                <a:t>31K</a:t>
              </a:r>
            </a:p>
          </p:txBody>
        </p:sp>
        <p:sp>
          <p:nvSpPr>
            <p:cNvPr id="717" name="Rectangle 30"/>
            <p:cNvSpPr txBox="1"/>
            <p:nvPr/>
          </p:nvSpPr>
          <p:spPr>
            <a:xfrm>
              <a:off x="19466507" y="6938770"/>
              <a:ext cx="1365487" cy="738662"/>
            </a:xfrm>
            <a:prstGeom prst="rect">
              <a:avLst/>
            </a:prstGeom>
            <a:ln w="254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tIns="91439" bIns="91439">
              <a:spAutoFit/>
            </a:bodyPr>
            <a:lstStyle>
              <a:lvl1pPr algn="ctr">
                <a:defRPr b="1"/>
              </a:lvl1pPr>
            </a:lstStyle>
            <a:p>
              <a:r>
                <a:rPr>
                  <a:solidFill>
                    <a:schemeClr val="tx1"/>
                  </a:solidFill>
                  <a:latin typeface="+mj-lt"/>
                </a:rPr>
                <a:t>77K</a:t>
              </a:r>
            </a:p>
          </p:txBody>
        </p:sp>
        <p:sp>
          <p:nvSpPr>
            <p:cNvPr id="718" name="Shape"/>
            <p:cNvSpPr/>
            <p:nvPr/>
          </p:nvSpPr>
          <p:spPr>
            <a:xfrm>
              <a:off x="20012228" y="7760556"/>
              <a:ext cx="248645" cy="2486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0595" extrusionOk="0">
                  <a:moveTo>
                    <a:pt x="9839" y="0"/>
                  </a:moveTo>
                  <a:cubicBezTo>
                    <a:pt x="7320" y="0"/>
                    <a:pt x="4803" y="1006"/>
                    <a:pt x="2882" y="3016"/>
                  </a:cubicBezTo>
                  <a:cubicBezTo>
                    <a:pt x="-961" y="7038"/>
                    <a:pt x="-961" y="13557"/>
                    <a:pt x="2882" y="17579"/>
                  </a:cubicBezTo>
                  <a:cubicBezTo>
                    <a:pt x="6724" y="21600"/>
                    <a:pt x="12954" y="21600"/>
                    <a:pt x="16796" y="17579"/>
                  </a:cubicBezTo>
                  <a:cubicBezTo>
                    <a:pt x="20639" y="13557"/>
                    <a:pt x="20639" y="7038"/>
                    <a:pt x="16796" y="3016"/>
                  </a:cubicBezTo>
                  <a:cubicBezTo>
                    <a:pt x="14875" y="1006"/>
                    <a:pt x="12357" y="0"/>
                    <a:pt x="9839" y="0"/>
                  </a:cubicBezTo>
                  <a:close/>
                  <a:moveTo>
                    <a:pt x="10730" y="3879"/>
                  </a:moveTo>
                  <a:cubicBezTo>
                    <a:pt x="11109" y="3879"/>
                    <a:pt x="11488" y="4030"/>
                    <a:pt x="11778" y="4333"/>
                  </a:cubicBezTo>
                  <a:cubicBezTo>
                    <a:pt x="12356" y="4938"/>
                    <a:pt x="12356" y="5920"/>
                    <a:pt x="11778" y="6526"/>
                  </a:cubicBezTo>
                  <a:cubicBezTo>
                    <a:pt x="11199" y="7131"/>
                    <a:pt x="10261" y="7131"/>
                    <a:pt x="9683" y="6526"/>
                  </a:cubicBezTo>
                  <a:cubicBezTo>
                    <a:pt x="9104" y="5920"/>
                    <a:pt x="9104" y="4938"/>
                    <a:pt x="9683" y="4333"/>
                  </a:cubicBezTo>
                  <a:cubicBezTo>
                    <a:pt x="9972" y="4030"/>
                    <a:pt x="10351" y="3879"/>
                    <a:pt x="10730" y="3879"/>
                  </a:cubicBezTo>
                  <a:close/>
                  <a:moveTo>
                    <a:pt x="9190" y="8246"/>
                  </a:moveTo>
                  <a:cubicBezTo>
                    <a:pt x="9266" y="8243"/>
                    <a:pt x="9341" y="8243"/>
                    <a:pt x="9416" y="8247"/>
                  </a:cubicBezTo>
                  <a:cubicBezTo>
                    <a:pt x="9517" y="8252"/>
                    <a:pt x="9617" y="8263"/>
                    <a:pt x="9716" y="8280"/>
                  </a:cubicBezTo>
                  <a:cubicBezTo>
                    <a:pt x="10077" y="8342"/>
                    <a:pt x="10432" y="8483"/>
                    <a:pt x="10725" y="8741"/>
                  </a:cubicBezTo>
                  <a:cubicBezTo>
                    <a:pt x="11440" y="9372"/>
                    <a:pt x="11296" y="10302"/>
                    <a:pt x="11022" y="11268"/>
                  </a:cubicBezTo>
                  <a:lnTo>
                    <a:pt x="10271" y="14135"/>
                  </a:lnTo>
                  <a:cubicBezTo>
                    <a:pt x="10212" y="14332"/>
                    <a:pt x="10195" y="14535"/>
                    <a:pt x="10215" y="14732"/>
                  </a:cubicBezTo>
                  <a:cubicBezTo>
                    <a:pt x="10233" y="14905"/>
                    <a:pt x="10281" y="15080"/>
                    <a:pt x="10389" y="15224"/>
                  </a:cubicBezTo>
                  <a:cubicBezTo>
                    <a:pt x="10543" y="15429"/>
                    <a:pt x="10792" y="15528"/>
                    <a:pt x="11037" y="15481"/>
                  </a:cubicBezTo>
                  <a:lnTo>
                    <a:pt x="12085" y="15268"/>
                  </a:lnTo>
                  <a:lnTo>
                    <a:pt x="11885" y="15979"/>
                  </a:lnTo>
                  <a:lnTo>
                    <a:pt x="10645" y="16436"/>
                  </a:lnTo>
                  <a:cubicBezTo>
                    <a:pt x="9694" y="16711"/>
                    <a:pt x="8656" y="16833"/>
                    <a:pt x="8028" y="15993"/>
                  </a:cubicBezTo>
                  <a:cubicBezTo>
                    <a:pt x="7630" y="15460"/>
                    <a:pt x="7526" y="14747"/>
                    <a:pt x="7754" y="14114"/>
                  </a:cubicBezTo>
                  <a:lnTo>
                    <a:pt x="8694" y="10548"/>
                  </a:lnTo>
                  <a:cubicBezTo>
                    <a:pt x="8727" y="10392"/>
                    <a:pt x="8733" y="10235"/>
                    <a:pt x="8713" y="10081"/>
                  </a:cubicBezTo>
                  <a:cubicBezTo>
                    <a:pt x="8695" y="9937"/>
                    <a:pt x="8653" y="9792"/>
                    <a:pt x="8564" y="9674"/>
                  </a:cubicBezTo>
                  <a:cubicBezTo>
                    <a:pt x="8460" y="9537"/>
                    <a:pt x="8312" y="9457"/>
                    <a:pt x="8159" y="9415"/>
                  </a:cubicBezTo>
                  <a:cubicBezTo>
                    <a:pt x="7985" y="9368"/>
                    <a:pt x="7798" y="9369"/>
                    <a:pt x="7615" y="9425"/>
                  </a:cubicBezTo>
                  <a:lnTo>
                    <a:pt x="6858" y="9617"/>
                  </a:lnTo>
                  <a:lnTo>
                    <a:pt x="7024" y="8943"/>
                  </a:lnTo>
                  <a:lnTo>
                    <a:pt x="8510" y="8370"/>
                  </a:lnTo>
                  <a:cubicBezTo>
                    <a:pt x="8734" y="8296"/>
                    <a:pt x="8962" y="8256"/>
                    <a:pt x="9190" y="8246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algn="ctr"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19" name="Shape"/>
            <p:cNvSpPr/>
            <p:nvPr/>
          </p:nvSpPr>
          <p:spPr>
            <a:xfrm>
              <a:off x="14711235" y="7760556"/>
              <a:ext cx="248646" cy="2486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0595" extrusionOk="0">
                  <a:moveTo>
                    <a:pt x="9839" y="0"/>
                  </a:moveTo>
                  <a:cubicBezTo>
                    <a:pt x="7320" y="0"/>
                    <a:pt x="4803" y="1006"/>
                    <a:pt x="2882" y="3016"/>
                  </a:cubicBezTo>
                  <a:cubicBezTo>
                    <a:pt x="-961" y="7038"/>
                    <a:pt x="-961" y="13557"/>
                    <a:pt x="2882" y="17579"/>
                  </a:cubicBezTo>
                  <a:cubicBezTo>
                    <a:pt x="6724" y="21600"/>
                    <a:pt x="12954" y="21600"/>
                    <a:pt x="16796" y="17579"/>
                  </a:cubicBezTo>
                  <a:cubicBezTo>
                    <a:pt x="20639" y="13557"/>
                    <a:pt x="20639" y="7038"/>
                    <a:pt x="16796" y="3016"/>
                  </a:cubicBezTo>
                  <a:cubicBezTo>
                    <a:pt x="14875" y="1006"/>
                    <a:pt x="12357" y="0"/>
                    <a:pt x="9839" y="0"/>
                  </a:cubicBezTo>
                  <a:close/>
                  <a:moveTo>
                    <a:pt x="10730" y="3879"/>
                  </a:moveTo>
                  <a:cubicBezTo>
                    <a:pt x="11109" y="3879"/>
                    <a:pt x="11488" y="4030"/>
                    <a:pt x="11778" y="4333"/>
                  </a:cubicBezTo>
                  <a:cubicBezTo>
                    <a:pt x="12356" y="4938"/>
                    <a:pt x="12356" y="5920"/>
                    <a:pt x="11778" y="6526"/>
                  </a:cubicBezTo>
                  <a:cubicBezTo>
                    <a:pt x="11199" y="7131"/>
                    <a:pt x="10261" y="7131"/>
                    <a:pt x="9683" y="6526"/>
                  </a:cubicBezTo>
                  <a:cubicBezTo>
                    <a:pt x="9104" y="5920"/>
                    <a:pt x="9104" y="4938"/>
                    <a:pt x="9683" y="4333"/>
                  </a:cubicBezTo>
                  <a:cubicBezTo>
                    <a:pt x="9972" y="4030"/>
                    <a:pt x="10351" y="3879"/>
                    <a:pt x="10730" y="3879"/>
                  </a:cubicBezTo>
                  <a:close/>
                  <a:moveTo>
                    <a:pt x="9190" y="8246"/>
                  </a:moveTo>
                  <a:cubicBezTo>
                    <a:pt x="9266" y="8243"/>
                    <a:pt x="9341" y="8243"/>
                    <a:pt x="9416" y="8247"/>
                  </a:cubicBezTo>
                  <a:cubicBezTo>
                    <a:pt x="9517" y="8252"/>
                    <a:pt x="9617" y="8263"/>
                    <a:pt x="9716" y="8280"/>
                  </a:cubicBezTo>
                  <a:cubicBezTo>
                    <a:pt x="10077" y="8342"/>
                    <a:pt x="10432" y="8483"/>
                    <a:pt x="10725" y="8741"/>
                  </a:cubicBezTo>
                  <a:cubicBezTo>
                    <a:pt x="11440" y="9372"/>
                    <a:pt x="11296" y="10302"/>
                    <a:pt x="11022" y="11268"/>
                  </a:cubicBezTo>
                  <a:lnTo>
                    <a:pt x="10271" y="14135"/>
                  </a:lnTo>
                  <a:cubicBezTo>
                    <a:pt x="10212" y="14332"/>
                    <a:pt x="10195" y="14535"/>
                    <a:pt x="10215" y="14732"/>
                  </a:cubicBezTo>
                  <a:cubicBezTo>
                    <a:pt x="10233" y="14905"/>
                    <a:pt x="10281" y="15080"/>
                    <a:pt x="10389" y="15224"/>
                  </a:cubicBezTo>
                  <a:cubicBezTo>
                    <a:pt x="10543" y="15429"/>
                    <a:pt x="10792" y="15528"/>
                    <a:pt x="11037" y="15481"/>
                  </a:cubicBezTo>
                  <a:lnTo>
                    <a:pt x="12085" y="15268"/>
                  </a:lnTo>
                  <a:lnTo>
                    <a:pt x="11885" y="15979"/>
                  </a:lnTo>
                  <a:lnTo>
                    <a:pt x="10645" y="16436"/>
                  </a:lnTo>
                  <a:cubicBezTo>
                    <a:pt x="9694" y="16711"/>
                    <a:pt x="8656" y="16833"/>
                    <a:pt x="8028" y="15993"/>
                  </a:cubicBezTo>
                  <a:cubicBezTo>
                    <a:pt x="7630" y="15460"/>
                    <a:pt x="7526" y="14747"/>
                    <a:pt x="7754" y="14114"/>
                  </a:cubicBezTo>
                  <a:lnTo>
                    <a:pt x="8694" y="10548"/>
                  </a:lnTo>
                  <a:cubicBezTo>
                    <a:pt x="8727" y="10392"/>
                    <a:pt x="8733" y="10235"/>
                    <a:pt x="8713" y="10081"/>
                  </a:cubicBezTo>
                  <a:cubicBezTo>
                    <a:pt x="8695" y="9937"/>
                    <a:pt x="8653" y="9792"/>
                    <a:pt x="8564" y="9674"/>
                  </a:cubicBezTo>
                  <a:cubicBezTo>
                    <a:pt x="8460" y="9537"/>
                    <a:pt x="8312" y="9457"/>
                    <a:pt x="8159" y="9415"/>
                  </a:cubicBezTo>
                  <a:cubicBezTo>
                    <a:pt x="7985" y="9368"/>
                    <a:pt x="7798" y="9369"/>
                    <a:pt x="7615" y="9425"/>
                  </a:cubicBezTo>
                  <a:lnTo>
                    <a:pt x="6858" y="9617"/>
                  </a:lnTo>
                  <a:lnTo>
                    <a:pt x="7024" y="8943"/>
                  </a:lnTo>
                  <a:lnTo>
                    <a:pt x="8510" y="8370"/>
                  </a:lnTo>
                  <a:cubicBezTo>
                    <a:pt x="8734" y="8296"/>
                    <a:pt x="8962" y="8256"/>
                    <a:pt x="9190" y="8246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algn="ctr"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20" name="Shape"/>
            <p:cNvSpPr/>
            <p:nvPr/>
          </p:nvSpPr>
          <p:spPr>
            <a:xfrm>
              <a:off x="9435643" y="7760556"/>
              <a:ext cx="248646" cy="2486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0595" extrusionOk="0">
                  <a:moveTo>
                    <a:pt x="9839" y="0"/>
                  </a:moveTo>
                  <a:cubicBezTo>
                    <a:pt x="7320" y="0"/>
                    <a:pt x="4803" y="1006"/>
                    <a:pt x="2882" y="3016"/>
                  </a:cubicBezTo>
                  <a:cubicBezTo>
                    <a:pt x="-961" y="7038"/>
                    <a:pt x="-961" y="13557"/>
                    <a:pt x="2882" y="17579"/>
                  </a:cubicBezTo>
                  <a:cubicBezTo>
                    <a:pt x="6724" y="21600"/>
                    <a:pt x="12954" y="21600"/>
                    <a:pt x="16796" y="17579"/>
                  </a:cubicBezTo>
                  <a:cubicBezTo>
                    <a:pt x="20639" y="13557"/>
                    <a:pt x="20639" y="7038"/>
                    <a:pt x="16796" y="3016"/>
                  </a:cubicBezTo>
                  <a:cubicBezTo>
                    <a:pt x="14875" y="1006"/>
                    <a:pt x="12357" y="0"/>
                    <a:pt x="9839" y="0"/>
                  </a:cubicBezTo>
                  <a:close/>
                  <a:moveTo>
                    <a:pt x="10730" y="3879"/>
                  </a:moveTo>
                  <a:cubicBezTo>
                    <a:pt x="11109" y="3879"/>
                    <a:pt x="11488" y="4030"/>
                    <a:pt x="11778" y="4333"/>
                  </a:cubicBezTo>
                  <a:cubicBezTo>
                    <a:pt x="12356" y="4938"/>
                    <a:pt x="12356" y="5920"/>
                    <a:pt x="11778" y="6526"/>
                  </a:cubicBezTo>
                  <a:cubicBezTo>
                    <a:pt x="11199" y="7131"/>
                    <a:pt x="10261" y="7131"/>
                    <a:pt x="9683" y="6526"/>
                  </a:cubicBezTo>
                  <a:cubicBezTo>
                    <a:pt x="9104" y="5920"/>
                    <a:pt x="9104" y="4938"/>
                    <a:pt x="9683" y="4333"/>
                  </a:cubicBezTo>
                  <a:cubicBezTo>
                    <a:pt x="9972" y="4030"/>
                    <a:pt x="10351" y="3879"/>
                    <a:pt x="10730" y="3879"/>
                  </a:cubicBezTo>
                  <a:close/>
                  <a:moveTo>
                    <a:pt x="9190" y="8246"/>
                  </a:moveTo>
                  <a:cubicBezTo>
                    <a:pt x="9266" y="8243"/>
                    <a:pt x="9341" y="8243"/>
                    <a:pt x="9416" y="8247"/>
                  </a:cubicBezTo>
                  <a:cubicBezTo>
                    <a:pt x="9517" y="8252"/>
                    <a:pt x="9617" y="8263"/>
                    <a:pt x="9716" y="8280"/>
                  </a:cubicBezTo>
                  <a:cubicBezTo>
                    <a:pt x="10077" y="8342"/>
                    <a:pt x="10432" y="8483"/>
                    <a:pt x="10725" y="8741"/>
                  </a:cubicBezTo>
                  <a:cubicBezTo>
                    <a:pt x="11440" y="9372"/>
                    <a:pt x="11296" y="10302"/>
                    <a:pt x="11022" y="11268"/>
                  </a:cubicBezTo>
                  <a:lnTo>
                    <a:pt x="10271" y="14135"/>
                  </a:lnTo>
                  <a:cubicBezTo>
                    <a:pt x="10212" y="14332"/>
                    <a:pt x="10195" y="14535"/>
                    <a:pt x="10215" y="14732"/>
                  </a:cubicBezTo>
                  <a:cubicBezTo>
                    <a:pt x="10233" y="14905"/>
                    <a:pt x="10281" y="15080"/>
                    <a:pt x="10389" y="15224"/>
                  </a:cubicBezTo>
                  <a:cubicBezTo>
                    <a:pt x="10543" y="15429"/>
                    <a:pt x="10792" y="15528"/>
                    <a:pt x="11037" y="15481"/>
                  </a:cubicBezTo>
                  <a:lnTo>
                    <a:pt x="12085" y="15268"/>
                  </a:lnTo>
                  <a:lnTo>
                    <a:pt x="11885" y="15979"/>
                  </a:lnTo>
                  <a:lnTo>
                    <a:pt x="10645" y="16436"/>
                  </a:lnTo>
                  <a:cubicBezTo>
                    <a:pt x="9694" y="16711"/>
                    <a:pt x="8656" y="16833"/>
                    <a:pt x="8028" y="15993"/>
                  </a:cubicBezTo>
                  <a:cubicBezTo>
                    <a:pt x="7630" y="15460"/>
                    <a:pt x="7526" y="14747"/>
                    <a:pt x="7754" y="14114"/>
                  </a:cubicBezTo>
                  <a:lnTo>
                    <a:pt x="8694" y="10548"/>
                  </a:lnTo>
                  <a:cubicBezTo>
                    <a:pt x="8727" y="10392"/>
                    <a:pt x="8733" y="10235"/>
                    <a:pt x="8713" y="10081"/>
                  </a:cubicBezTo>
                  <a:cubicBezTo>
                    <a:pt x="8695" y="9937"/>
                    <a:pt x="8653" y="9792"/>
                    <a:pt x="8564" y="9674"/>
                  </a:cubicBezTo>
                  <a:cubicBezTo>
                    <a:pt x="8460" y="9537"/>
                    <a:pt x="8312" y="9457"/>
                    <a:pt x="8159" y="9415"/>
                  </a:cubicBezTo>
                  <a:cubicBezTo>
                    <a:pt x="7985" y="9368"/>
                    <a:pt x="7798" y="9369"/>
                    <a:pt x="7615" y="9425"/>
                  </a:cubicBezTo>
                  <a:lnTo>
                    <a:pt x="6858" y="9617"/>
                  </a:lnTo>
                  <a:lnTo>
                    <a:pt x="7024" y="8943"/>
                  </a:lnTo>
                  <a:lnTo>
                    <a:pt x="8510" y="8370"/>
                  </a:lnTo>
                  <a:cubicBezTo>
                    <a:pt x="8734" y="8296"/>
                    <a:pt x="8962" y="8256"/>
                    <a:pt x="9190" y="8246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algn="ctr"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21" name="Shape"/>
            <p:cNvSpPr/>
            <p:nvPr/>
          </p:nvSpPr>
          <p:spPr>
            <a:xfrm>
              <a:off x="4121950" y="7760556"/>
              <a:ext cx="248646" cy="2486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0595" extrusionOk="0">
                  <a:moveTo>
                    <a:pt x="9839" y="0"/>
                  </a:moveTo>
                  <a:cubicBezTo>
                    <a:pt x="7320" y="0"/>
                    <a:pt x="4803" y="1006"/>
                    <a:pt x="2882" y="3016"/>
                  </a:cubicBezTo>
                  <a:cubicBezTo>
                    <a:pt x="-961" y="7038"/>
                    <a:pt x="-961" y="13557"/>
                    <a:pt x="2882" y="17579"/>
                  </a:cubicBezTo>
                  <a:cubicBezTo>
                    <a:pt x="6724" y="21600"/>
                    <a:pt x="12954" y="21600"/>
                    <a:pt x="16796" y="17579"/>
                  </a:cubicBezTo>
                  <a:cubicBezTo>
                    <a:pt x="20639" y="13557"/>
                    <a:pt x="20639" y="7038"/>
                    <a:pt x="16796" y="3016"/>
                  </a:cubicBezTo>
                  <a:cubicBezTo>
                    <a:pt x="14875" y="1006"/>
                    <a:pt x="12357" y="0"/>
                    <a:pt x="9839" y="0"/>
                  </a:cubicBezTo>
                  <a:close/>
                  <a:moveTo>
                    <a:pt x="10730" y="3879"/>
                  </a:moveTo>
                  <a:cubicBezTo>
                    <a:pt x="11109" y="3879"/>
                    <a:pt x="11488" y="4030"/>
                    <a:pt x="11778" y="4333"/>
                  </a:cubicBezTo>
                  <a:cubicBezTo>
                    <a:pt x="12356" y="4938"/>
                    <a:pt x="12356" y="5920"/>
                    <a:pt x="11778" y="6526"/>
                  </a:cubicBezTo>
                  <a:cubicBezTo>
                    <a:pt x="11199" y="7131"/>
                    <a:pt x="10261" y="7131"/>
                    <a:pt x="9683" y="6526"/>
                  </a:cubicBezTo>
                  <a:cubicBezTo>
                    <a:pt x="9104" y="5920"/>
                    <a:pt x="9104" y="4938"/>
                    <a:pt x="9683" y="4333"/>
                  </a:cubicBezTo>
                  <a:cubicBezTo>
                    <a:pt x="9972" y="4030"/>
                    <a:pt x="10351" y="3879"/>
                    <a:pt x="10730" y="3879"/>
                  </a:cubicBezTo>
                  <a:close/>
                  <a:moveTo>
                    <a:pt x="9190" y="8246"/>
                  </a:moveTo>
                  <a:cubicBezTo>
                    <a:pt x="9266" y="8243"/>
                    <a:pt x="9341" y="8243"/>
                    <a:pt x="9416" y="8247"/>
                  </a:cubicBezTo>
                  <a:cubicBezTo>
                    <a:pt x="9517" y="8252"/>
                    <a:pt x="9617" y="8263"/>
                    <a:pt x="9716" y="8280"/>
                  </a:cubicBezTo>
                  <a:cubicBezTo>
                    <a:pt x="10077" y="8342"/>
                    <a:pt x="10432" y="8483"/>
                    <a:pt x="10725" y="8741"/>
                  </a:cubicBezTo>
                  <a:cubicBezTo>
                    <a:pt x="11440" y="9372"/>
                    <a:pt x="11296" y="10302"/>
                    <a:pt x="11022" y="11268"/>
                  </a:cubicBezTo>
                  <a:lnTo>
                    <a:pt x="10271" y="14135"/>
                  </a:lnTo>
                  <a:cubicBezTo>
                    <a:pt x="10212" y="14332"/>
                    <a:pt x="10195" y="14535"/>
                    <a:pt x="10215" y="14732"/>
                  </a:cubicBezTo>
                  <a:cubicBezTo>
                    <a:pt x="10233" y="14905"/>
                    <a:pt x="10281" y="15080"/>
                    <a:pt x="10389" y="15224"/>
                  </a:cubicBezTo>
                  <a:cubicBezTo>
                    <a:pt x="10543" y="15429"/>
                    <a:pt x="10792" y="15528"/>
                    <a:pt x="11037" y="15481"/>
                  </a:cubicBezTo>
                  <a:lnTo>
                    <a:pt x="12085" y="15268"/>
                  </a:lnTo>
                  <a:lnTo>
                    <a:pt x="11885" y="15979"/>
                  </a:lnTo>
                  <a:lnTo>
                    <a:pt x="10645" y="16436"/>
                  </a:lnTo>
                  <a:cubicBezTo>
                    <a:pt x="9694" y="16711"/>
                    <a:pt x="8656" y="16833"/>
                    <a:pt x="8028" y="15993"/>
                  </a:cubicBezTo>
                  <a:cubicBezTo>
                    <a:pt x="7630" y="15460"/>
                    <a:pt x="7526" y="14747"/>
                    <a:pt x="7754" y="14114"/>
                  </a:cubicBezTo>
                  <a:lnTo>
                    <a:pt x="8694" y="10548"/>
                  </a:lnTo>
                  <a:cubicBezTo>
                    <a:pt x="8727" y="10392"/>
                    <a:pt x="8733" y="10235"/>
                    <a:pt x="8713" y="10081"/>
                  </a:cubicBezTo>
                  <a:cubicBezTo>
                    <a:pt x="8695" y="9937"/>
                    <a:pt x="8653" y="9792"/>
                    <a:pt x="8564" y="9674"/>
                  </a:cubicBezTo>
                  <a:cubicBezTo>
                    <a:pt x="8460" y="9537"/>
                    <a:pt x="8312" y="9457"/>
                    <a:pt x="8159" y="9415"/>
                  </a:cubicBezTo>
                  <a:cubicBezTo>
                    <a:pt x="7985" y="9368"/>
                    <a:pt x="7798" y="9369"/>
                    <a:pt x="7615" y="9425"/>
                  </a:cubicBezTo>
                  <a:lnTo>
                    <a:pt x="6858" y="9617"/>
                  </a:lnTo>
                  <a:lnTo>
                    <a:pt x="7024" y="8943"/>
                  </a:lnTo>
                  <a:lnTo>
                    <a:pt x="8510" y="8370"/>
                  </a:lnTo>
                  <a:cubicBezTo>
                    <a:pt x="8734" y="8296"/>
                    <a:pt x="8962" y="8256"/>
                    <a:pt x="9190" y="8246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algn="ctr"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722" name="Rectangle 15"/>
            <p:cNvSpPr txBox="1"/>
            <p:nvPr/>
          </p:nvSpPr>
          <p:spPr>
            <a:xfrm>
              <a:off x="7702637" y="10155054"/>
              <a:ext cx="3689258" cy="1008729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1800">
                  <a:solidFill>
                    <a:srgbClr val="8C9097"/>
                  </a:solidFill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dolor sit amet, consectetur adipiscing elit, sed do eiusmod tempor incididunt labore</a:t>
              </a:r>
            </a:p>
          </p:txBody>
        </p:sp>
        <p:sp>
          <p:nvSpPr>
            <p:cNvPr id="723" name="Rectangle 16"/>
            <p:cNvSpPr txBox="1"/>
            <p:nvPr/>
          </p:nvSpPr>
          <p:spPr>
            <a:xfrm>
              <a:off x="8091985" y="9618118"/>
              <a:ext cx="2910562" cy="536198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2800" b="1">
                  <a:solidFill>
                    <a:schemeClr val="accent2"/>
                  </a:solidFill>
                </a:defRPr>
              </a:lvl1pPr>
            </a:lstStyle>
            <a:p>
              <a:r>
                <a:t>Title Demo Text</a:t>
              </a:r>
            </a:p>
          </p:txBody>
        </p:sp>
        <p:sp>
          <p:nvSpPr>
            <p:cNvPr id="725" name="Rectangle 15"/>
            <p:cNvSpPr txBox="1"/>
            <p:nvPr/>
          </p:nvSpPr>
          <p:spPr>
            <a:xfrm>
              <a:off x="13003630" y="10155054"/>
              <a:ext cx="3689258" cy="1008729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1800">
                  <a:solidFill>
                    <a:srgbClr val="8C9097"/>
                  </a:solidFill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dolor sit amet, consectetur adipiscing elit, sed do eiusmod tempor incididunt labore</a:t>
              </a:r>
            </a:p>
          </p:txBody>
        </p:sp>
        <p:sp>
          <p:nvSpPr>
            <p:cNvPr id="726" name="Rectangle 16"/>
            <p:cNvSpPr txBox="1"/>
            <p:nvPr/>
          </p:nvSpPr>
          <p:spPr>
            <a:xfrm>
              <a:off x="13392977" y="9618118"/>
              <a:ext cx="2910562" cy="536198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2800" b="1">
                  <a:solidFill>
                    <a:schemeClr val="accent3"/>
                  </a:solidFill>
                </a:defRPr>
              </a:lvl1pPr>
            </a:lstStyle>
            <a:p>
              <a:r>
                <a:t>Title Demo Text</a:t>
              </a:r>
            </a:p>
          </p:txBody>
        </p:sp>
        <p:sp>
          <p:nvSpPr>
            <p:cNvPr id="728" name="Rectangle 15"/>
            <p:cNvSpPr txBox="1"/>
            <p:nvPr/>
          </p:nvSpPr>
          <p:spPr>
            <a:xfrm>
              <a:off x="18273238" y="10155054"/>
              <a:ext cx="3689257" cy="1008729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1800">
                  <a:solidFill>
                    <a:srgbClr val="8C9097"/>
                  </a:solidFill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dolor sit </a:t>
              </a:r>
              <a:r>
                <a:rPr dirty="0" err="1">
                  <a:solidFill>
                    <a:schemeClr val="tx2"/>
                  </a:solidFill>
                </a:rPr>
                <a:t>amet</a:t>
              </a:r>
              <a:r>
                <a:rPr dirty="0">
                  <a:solidFill>
                    <a:schemeClr val="tx2"/>
                  </a:solidFill>
                </a:rPr>
                <a:t>, </a:t>
              </a:r>
              <a:r>
                <a:rPr dirty="0" err="1">
                  <a:solidFill>
                    <a:schemeClr val="tx2"/>
                  </a:solidFill>
                </a:rPr>
                <a:t>consectetur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adipiscing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elit</a:t>
              </a:r>
              <a:r>
                <a:rPr dirty="0">
                  <a:solidFill>
                    <a:schemeClr val="tx2"/>
                  </a:solidFill>
                </a:rPr>
                <a:t>, sed do </a:t>
              </a:r>
              <a:r>
                <a:rPr dirty="0" err="1">
                  <a:solidFill>
                    <a:schemeClr val="tx2"/>
                  </a:solidFill>
                </a:rPr>
                <a:t>eiusmod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tempor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incididunt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labore</a:t>
              </a:r>
              <a:endParaRPr dirty="0">
                <a:solidFill>
                  <a:schemeClr val="tx2"/>
                </a:solidFill>
              </a:endParaRPr>
            </a:p>
          </p:txBody>
        </p:sp>
        <p:sp>
          <p:nvSpPr>
            <p:cNvPr id="729" name="Rectangle 16"/>
            <p:cNvSpPr txBox="1"/>
            <p:nvPr/>
          </p:nvSpPr>
          <p:spPr>
            <a:xfrm>
              <a:off x="18662586" y="9618118"/>
              <a:ext cx="2910561" cy="536198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 algn="ctr">
                <a:defRPr sz="2800" b="1">
                  <a:solidFill>
                    <a:schemeClr val="accent4"/>
                  </a:solidFill>
                </a:defRPr>
              </a:lvl1pPr>
            </a:lstStyle>
            <a:p>
              <a:r>
                <a:t>Title Demo Text</a:t>
              </a:r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Blue Wave">
      <a:dk1>
        <a:srgbClr val="262726"/>
      </a:dk1>
      <a:lt1>
        <a:srgbClr val="FFFFFF"/>
      </a:lt1>
      <a:dk2>
        <a:srgbClr val="8C9097"/>
      </a:dk2>
      <a:lt2>
        <a:srgbClr val="E3E0E5"/>
      </a:lt2>
      <a:accent1>
        <a:srgbClr val="52C2C9"/>
      </a:accent1>
      <a:accent2>
        <a:srgbClr val="18A4BE"/>
      </a:accent2>
      <a:accent3>
        <a:srgbClr val="0B82AC"/>
      </a:accent3>
      <a:accent4>
        <a:srgbClr val="1179A3"/>
      </a:accent4>
      <a:accent5>
        <a:srgbClr val="15628E"/>
      </a:accent5>
      <a:accent6>
        <a:srgbClr val="0F4E73"/>
      </a:accent6>
      <a:hlink>
        <a:srgbClr val="18A4BE"/>
      </a:hlink>
      <a:folHlink>
        <a:srgbClr val="0B82A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91439" rIns="91439" bIns="91439" numCol="1" spcCol="38100" rtlCol="0" anchor="ctr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0" normalizeH="0" baseline="0">
            <a:ln>
              <a:noFill/>
            </a:ln>
            <a:solidFill>
              <a:srgbClr val="8C9097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25400" cap="flat">
          <a:noFill/>
          <a:miter lim="400000"/>
        </a:ln>
        <a:effectLst/>
        <a:sp3d/>
      </a:spPr>
      <a:bodyPr rot="0" spcFirstLastPara="1" vertOverflow="overflow" horzOverflow="overflow" vert="horz" wrap="square" lIns="91439" tIns="91439" rIns="91439" bIns="91439" numCol="1" spcCol="38100" rtlCol="0" anchor="t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262726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262726"/>
      </a:dk1>
      <a:lt1>
        <a:srgbClr val="270127"/>
      </a:lt1>
      <a:dk2>
        <a:srgbClr val="A7A7A7"/>
      </a:dk2>
      <a:lt2>
        <a:srgbClr val="535353"/>
      </a:lt2>
      <a:accent1>
        <a:srgbClr val="52C2C9"/>
      </a:accent1>
      <a:accent2>
        <a:srgbClr val="18A4BE"/>
      </a:accent2>
      <a:accent3>
        <a:srgbClr val="0B82AC"/>
      </a:accent3>
      <a:accent4>
        <a:srgbClr val="1179A3"/>
      </a:accent4>
      <a:accent5>
        <a:srgbClr val="15628E"/>
      </a:accent5>
      <a:accent6>
        <a:srgbClr val="0F4E73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91439" rIns="91439" bIns="91439" numCol="1" spcCol="38100" rtlCol="0" anchor="ctr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0" normalizeH="0" baseline="0">
            <a:ln>
              <a:noFill/>
            </a:ln>
            <a:solidFill>
              <a:srgbClr val="8C9097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25400" cap="flat">
          <a:noFill/>
          <a:miter lim="400000"/>
        </a:ln>
        <a:effectLst/>
        <a:sp3d/>
      </a:spPr>
      <a:bodyPr rot="0" spcFirstLastPara="1" vertOverflow="overflow" horzOverflow="overflow" vert="horz" wrap="square" lIns="91439" tIns="91439" rIns="91439" bIns="91439" numCol="1" spcCol="38100" rtlCol="0" anchor="t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262726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86</Words>
  <Application>Microsoft Macintosh PowerPoint</Application>
  <PresentationFormat>Custom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Helvetica Neue Medium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23</cp:revision>
  <dcterms:modified xsi:type="dcterms:W3CDTF">2021-05-17T09:33:30Z</dcterms:modified>
</cp:coreProperties>
</file>