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
  </p:notesMasterIdLst>
  <p:sldIdLst>
    <p:sldId id="298" r:id="rId2"/>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18288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262726"/>
        </a:solidFill>
        <a:effectLst/>
        <a:uFillTx/>
        <a:latin typeface="+mn-lt"/>
        <a:ea typeface="+mn-ea"/>
        <a:cs typeface="+mn-cs"/>
        <a:sym typeface="Calibri"/>
      </a:defRPr>
    </a:lvl1pPr>
    <a:lvl2pPr marL="0" marR="0" indent="457200" algn="l" defTabSz="18288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262726"/>
        </a:solidFill>
        <a:effectLst/>
        <a:uFillTx/>
        <a:latin typeface="+mn-lt"/>
        <a:ea typeface="+mn-ea"/>
        <a:cs typeface="+mn-cs"/>
        <a:sym typeface="Calibri"/>
      </a:defRPr>
    </a:lvl2pPr>
    <a:lvl3pPr marL="0" marR="0" indent="914400" algn="l" defTabSz="18288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262726"/>
        </a:solidFill>
        <a:effectLst/>
        <a:uFillTx/>
        <a:latin typeface="+mn-lt"/>
        <a:ea typeface="+mn-ea"/>
        <a:cs typeface="+mn-cs"/>
        <a:sym typeface="Calibri"/>
      </a:defRPr>
    </a:lvl3pPr>
    <a:lvl4pPr marL="0" marR="0" indent="1371600" algn="l" defTabSz="18288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262726"/>
        </a:solidFill>
        <a:effectLst/>
        <a:uFillTx/>
        <a:latin typeface="+mn-lt"/>
        <a:ea typeface="+mn-ea"/>
        <a:cs typeface="+mn-cs"/>
        <a:sym typeface="Calibri"/>
      </a:defRPr>
    </a:lvl4pPr>
    <a:lvl5pPr marL="0" marR="0" indent="1828800" algn="l" defTabSz="18288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262726"/>
        </a:solidFill>
        <a:effectLst/>
        <a:uFillTx/>
        <a:latin typeface="+mn-lt"/>
        <a:ea typeface="+mn-ea"/>
        <a:cs typeface="+mn-cs"/>
        <a:sym typeface="Calibri"/>
      </a:defRPr>
    </a:lvl5pPr>
    <a:lvl6pPr marL="0" marR="0" indent="2286000" algn="l" defTabSz="18288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262726"/>
        </a:solidFill>
        <a:effectLst/>
        <a:uFillTx/>
        <a:latin typeface="+mn-lt"/>
        <a:ea typeface="+mn-ea"/>
        <a:cs typeface="+mn-cs"/>
        <a:sym typeface="Calibri"/>
      </a:defRPr>
    </a:lvl6pPr>
    <a:lvl7pPr marL="0" marR="0" indent="2743200" algn="l" defTabSz="18288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262726"/>
        </a:solidFill>
        <a:effectLst/>
        <a:uFillTx/>
        <a:latin typeface="+mn-lt"/>
        <a:ea typeface="+mn-ea"/>
        <a:cs typeface="+mn-cs"/>
        <a:sym typeface="Calibri"/>
      </a:defRPr>
    </a:lvl7pPr>
    <a:lvl8pPr marL="0" marR="0" indent="3200400" algn="l" defTabSz="18288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262726"/>
        </a:solidFill>
        <a:effectLst/>
        <a:uFillTx/>
        <a:latin typeface="+mn-lt"/>
        <a:ea typeface="+mn-ea"/>
        <a:cs typeface="+mn-cs"/>
        <a:sym typeface="Calibri"/>
      </a:defRPr>
    </a:lvl8pPr>
    <a:lvl9pPr marL="0" marR="0" indent="3657600" algn="l" defTabSz="18288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262726"/>
        </a:solidFill>
        <a:effectLst/>
        <a:uFillTx/>
        <a:latin typeface="+mn-lt"/>
        <a:ea typeface="+mn-ea"/>
        <a:cs typeface="+mn-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262726"/>
        </a:fontRef>
        <a:srgbClr val="262726"/>
      </a:tcTxStyle>
      <a:tcStyle>
        <a:tcBdr>
          <a:left>
            <a:ln w="25400" cap="flat">
              <a:solidFill>
                <a:srgbClr val="FFFFFF"/>
              </a:solidFill>
              <a:prstDash val="solid"/>
              <a:round/>
            </a:ln>
          </a:left>
          <a:right>
            <a:ln w="25400" cap="flat">
              <a:solidFill>
                <a:srgbClr val="FFFFFF"/>
              </a:solidFill>
              <a:prstDash val="solid"/>
              <a:round/>
            </a:ln>
          </a:right>
          <a:top>
            <a:ln w="25400" cap="flat">
              <a:solidFill>
                <a:srgbClr val="FFFFFF"/>
              </a:solidFill>
              <a:prstDash val="solid"/>
              <a:round/>
            </a:ln>
          </a:top>
          <a:bottom>
            <a:ln w="25400" cap="flat">
              <a:solidFill>
                <a:srgbClr val="FFFFFF"/>
              </a:solidFill>
              <a:prstDash val="solid"/>
              <a:round/>
            </a:ln>
          </a:bottom>
          <a:insideH>
            <a:ln w="25400" cap="flat">
              <a:solidFill>
                <a:srgbClr val="FFFFFF"/>
              </a:solidFill>
              <a:prstDash val="solid"/>
              <a:round/>
            </a:ln>
          </a:insideH>
          <a:insideV>
            <a:ln w="25400" cap="flat">
              <a:solidFill>
                <a:srgbClr val="FFFFFF"/>
              </a:solidFill>
              <a:prstDash val="solid"/>
              <a:round/>
            </a:ln>
          </a:insideV>
        </a:tcBdr>
        <a:fill>
          <a:solidFill>
            <a:srgbClr val="CFE9EB"/>
          </a:solidFill>
        </a:fill>
      </a:tcStyle>
    </a:wholeTbl>
    <a:band2H>
      <a:tcTxStyle/>
      <a:tcStyle>
        <a:tcBdr/>
        <a:fill>
          <a:solidFill>
            <a:srgbClr val="E9F4F5"/>
          </a:solidFill>
        </a:fill>
      </a:tcStyle>
    </a:band2H>
    <a:firstCol>
      <a:tcTxStyle b="on" i="off">
        <a:fontRef idx="minor">
          <a:srgbClr val="FFFFFF"/>
        </a:fontRef>
        <a:srgbClr val="FFFFFF"/>
      </a:tcTxStyle>
      <a:tcStyle>
        <a:tcBdr>
          <a:left>
            <a:ln w="25400" cap="flat">
              <a:solidFill>
                <a:srgbClr val="FFFFFF"/>
              </a:solidFill>
              <a:prstDash val="solid"/>
              <a:round/>
            </a:ln>
          </a:left>
          <a:right>
            <a:ln w="25400" cap="flat">
              <a:solidFill>
                <a:srgbClr val="FFFFFF"/>
              </a:solidFill>
              <a:prstDash val="solid"/>
              <a:round/>
            </a:ln>
          </a:right>
          <a:top>
            <a:ln w="25400" cap="flat">
              <a:solidFill>
                <a:srgbClr val="FFFFFF"/>
              </a:solidFill>
              <a:prstDash val="solid"/>
              <a:round/>
            </a:ln>
          </a:top>
          <a:bottom>
            <a:ln w="25400" cap="flat">
              <a:solidFill>
                <a:srgbClr val="FFFFFF"/>
              </a:solidFill>
              <a:prstDash val="solid"/>
              <a:round/>
            </a:ln>
          </a:bottom>
          <a:insideH>
            <a:ln w="25400" cap="flat">
              <a:solidFill>
                <a:srgbClr val="FFFFFF"/>
              </a:solidFill>
              <a:prstDash val="solid"/>
              <a:round/>
            </a:ln>
          </a:insideH>
          <a:insideV>
            <a:ln w="254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25400" cap="flat">
              <a:solidFill>
                <a:srgbClr val="FFFFFF"/>
              </a:solidFill>
              <a:prstDash val="solid"/>
              <a:round/>
            </a:ln>
          </a:left>
          <a:right>
            <a:ln w="25400" cap="flat">
              <a:solidFill>
                <a:srgbClr val="FFFFFF"/>
              </a:solidFill>
              <a:prstDash val="solid"/>
              <a:round/>
            </a:ln>
          </a:right>
          <a:top>
            <a:ln w="76200" cap="flat">
              <a:solidFill>
                <a:srgbClr val="FFFFFF"/>
              </a:solidFill>
              <a:prstDash val="solid"/>
              <a:round/>
            </a:ln>
          </a:top>
          <a:bottom>
            <a:ln w="25400" cap="flat">
              <a:solidFill>
                <a:srgbClr val="FFFFFF"/>
              </a:solidFill>
              <a:prstDash val="solid"/>
              <a:round/>
            </a:ln>
          </a:bottom>
          <a:insideH>
            <a:ln w="25400" cap="flat">
              <a:solidFill>
                <a:srgbClr val="FFFFFF"/>
              </a:solidFill>
              <a:prstDash val="solid"/>
              <a:round/>
            </a:ln>
          </a:insideH>
          <a:insideV>
            <a:ln w="254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25400" cap="flat">
              <a:solidFill>
                <a:srgbClr val="FFFFFF"/>
              </a:solidFill>
              <a:prstDash val="solid"/>
              <a:round/>
            </a:ln>
          </a:left>
          <a:right>
            <a:ln w="25400" cap="flat">
              <a:solidFill>
                <a:srgbClr val="FFFFFF"/>
              </a:solidFill>
              <a:prstDash val="solid"/>
              <a:round/>
            </a:ln>
          </a:right>
          <a:top>
            <a:ln w="25400" cap="flat">
              <a:solidFill>
                <a:srgbClr val="FFFFFF"/>
              </a:solidFill>
              <a:prstDash val="solid"/>
              <a:round/>
            </a:ln>
          </a:top>
          <a:bottom>
            <a:ln w="76200" cap="flat">
              <a:solidFill>
                <a:srgbClr val="FFFFFF"/>
              </a:solidFill>
              <a:prstDash val="solid"/>
              <a:round/>
            </a:ln>
          </a:bottom>
          <a:insideH>
            <a:ln w="25400" cap="flat">
              <a:solidFill>
                <a:srgbClr val="FFFFFF"/>
              </a:solidFill>
              <a:prstDash val="solid"/>
              <a:round/>
            </a:ln>
          </a:insideH>
          <a:insideV>
            <a:ln w="254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inor">
          <a:srgbClr val="262726"/>
        </a:fontRef>
        <a:srgbClr val="262726"/>
      </a:tcTxStyle>
      <a:tcStyle>
        <a:tcBdr>
          <a:left>
            <a:ln w="25400" cap="flat">
              <a:solidFill>
                <a:srgbClr val="FFFFFF"/>
              </a:solidFill>
              <a:prstDash val="solid"/>
              <a:round/>
            </a:ln>
          </a:left>
          <a:right>
            <a:ln w="25400" cap="flat">
              <a:solidFill>
                <a:srgbClr val="FFFFFF"/>
              </a:solidFill>
              <a:prstDash val="solid"/>
              <a:round/>
            </a:ln>
          </a:right>
          <a:top>
            <a:ln w="25400" cap="flat">
              <a:solidFill>
                <a:srgbClr val="FFFFFF"/>
              </a:solidFill>
              <a:prstDash val="solid"/>
              <a:round/>
            </a:ln>
          </a:top>
          <a:bottom>
            <a:ln w="25400" cap="flat">
              <a:solidFill>
                <a:srgbClr val="FFFFFF"/>
              </a:solidFill>
              <a:prstDash val="solid"/>
              <a:round/>
            </a:ln>
          </a:bottom>
          <a:insideH>
            <a:ln w="25400" cap="flat">
              <a:solidFill>
                <a:srgbClr val="FFFFFF"/>
              </a:solidFill>
              <a:prstDash val="solid"/>
              <a:round/>
            </a:ln>
          </a:insideH>
          <a:insideV>
            <a:ln w="25400" cap="flat">
              <a:solidFill>
                <a:srgbClr val="FFFFFF"/>
              </a:solidFill>
              <a:prstDash val="solid"/>
              <a:round/>
            </a:ln>
          </a:insideV>
        </a:tcBdr>
        <a:fill>
          <a:solidFill>
            <a:srgbClr val="CAD8E2"/>
          </a:solidFill>
        </a:fill>
      </a:tcStyle>
    </a:wholeTbl>
    <a:band2H>
      <a:tcTxStyle/>
      <a:tcStyle>
        <a:tcBdr/>
        <a:fill>
          <a:solidFill>
            <a:srgbClr val="E6ECF1"/>
          </a:solidFill>
        </a:fill>
      </a:tcStyle>
    </a:band2H>
    <a:firstCol>
      <a:tcTxStyle b="on" i="off">
        <a:fontRef idx="minor">
          <a:srgbClr val="FFFFFF"/>
        </a:fontRef>
        <a:srgbClr val="FFFFFF"/>
      </a:tcTxStyle>
      <a:tcStyle>
        <a:tcBdr>
          <a:left>
            <a:ln w="25400" cap="flat">
              <a:solidFill>
                <a:srgbClr val="FFFFFF"/>
              </a:solidFill>
              <a:prstDash val="solid"/>
              <a:round/>
            </a:ln>
          </a:left>
          <a:right>
            <a:ln w="25400" cap="flat">
              <a:solidFill>
                <a:srgbClr val="FFFFFF"/>
              </a:solidFill>
              <a:prstDash val="solid"/>
              <a:round/>
            </a:ln>
          </a:right>
          <a:top>
            <a:ln w="25400" cap="flat">
              <a:solidFill>
                <a:srgbClr val="FFFFFF"/>
              </a:solidFill>
              <a:prstDash val="solid"/>
              <a:round/>
            </a:ln>
          </a:top>
          <a:bottom>
            <a:ln w="25400" cap="flat">
              <a:solidFill>
                <a:srgbClr val="FFFFFF"/>
              </a:solidFill>
              <a:prstDash val="solid"/>
              <a:round/>
            </a:ln>
          </a:bottom>
          <a:insideH>
            <a:ln w="25400" cap="flat">
              <a:solidFill>
                <a:srgbClr val="FFFFFF"/>
              </a:solidFill>
              <a:prstDash val="solid"/>
              <a:round/>
            </a:ln>
          </a:insideH>
          <a:insideV>
            <a:ln w="25400" cap="flat">
              <a:solidFill>
                <a:srgbClr val="FFFFFF"/>
              </a:solidFill>
              <a:prstDash val="solid"/>
              <a:round/>
            </a:ln>
          </a:insideV>
        </a:tcBdr>
        <a:fill>
          <a:solidFill>
            <a:schemeClr val="accent3"/>
          </a:solidFill>
        </a:fill>
      </a:tcStyle>
    </a:firstCol>
    <a:lastRow>
      <a:tcTxStyle b="on" i="off">
        <a:fontRef idx="minor">
          <a:srgbClr val="FFFFFF"/>
        </a:fontRef>
        <a:srgbClr val="FFFFFF"/>
      </a:tcTxStyle>
      <a:tcStyle>
        <a:tcBdr>
          <a:left>
            <a:ln w="25400" cap="flat">
              <a:solidFill>
                <a:srgbClr val="FFFFFF"/>
              </a:solidFill>
              <a:prstDash val="solid"/>
              <a:round/>
            </a:ln>
          </a:left>
          <a:right>
            <a:ln w="25400" cap="flat">
              <a:solidFill>
                <a:srgbClr val="FFFFFF"/>
              </a:solidFill>
              <a:prstDash val="solid"/>
              <a:round/>
            </a:ln>
          </a:right>
          <a:top>
            <a:ln w="76200" cap="flat">
              <a:solidFill>
                <a:srgbClr val="FFFFFF"/>
              </a:solidFill>
              <a:prstDash val="solid"/>
              <a:round/>
            </a:ln>
          </a:top>
          <a:bottom>
            <a:ln w="25400" cap="flat">
              <a:solidFill>
                <a:srgbClr val="FFFFFF"/>
              </a:solidFill>
              <a:prstDash val="solid"/>
              <a:round/>
            </a:ln>
          </a:bottom>
          <a:insideH>
            <a:ln w="25400" cap="flat">
              <a:solidFill>
                <a:srgbClr val="FFFFFF"/>
              </a:solidFill>
              <a:prstDash val="solid"/>
              <a:round/>
            </a:ln>
          </a:insideH>
          <a:insideV>
            <a:ln w="25400" cap="flat">
              <a:solidFill>
                <a:srgbClr val="FFFFFF"/>
              </a:solidFill>
              <a:prstDash val="solid"/>
              <a:round/>
            </a:ln>
          </a:insideV>
        </a:tcBdr>
        <a:fill>
          <a:solidFill>
            <a:schemeClr val="accent3"/>
          </a:solidFill>
        </a:fill>
      </a:tcStyle>
    </a:lastRow>
    <a:firstRow>
      <a:tcTxStyle b="on" i="off">
        <a:fontRef idx="minor">
          <a:srgbClr val="FFFFFF"/>
        </a:fontRef>
        <a:srgbClr val="FFFFFF"/>
      </a:tcTxStyle>
      <a:tcStyle>
        <a:tcBdr>
          <a:left>
            <a:ln w="25400" cap="flat">
              <a:solidFill>
                <a:srgbClr val="FFFFFF"/>
              </a:solidFill>
              <a:prstDash val="solid"/>
              <a:round/>
            </a:ln>
          </a:left>
          <a:right>
            <a:ln w="25400" cap="flat">
              <a:solidFill>
                <a:srgbClr val="FFFFFF"/>
              </a:solidFill>
              <a:prstDash val="solid"/>
              <a:round/>
            </a:ln>
          </a:right>
          <a:top>
            <a:ln w="25400" cap="flat">
              <a:solidFill>
                <a:srgbClr val="FFFFFF"/>
              </a:solidFill>
              <a:prstDash val="solid"/>
              <a:round/>
            </a:ln>
          </a:top>
          <a:bottom>
            <a:ln w="76200" cap="flat">
              <a:solidFill>
                <a:srgbClr val="FFFFFF"/>
              </a:solidFill>
              <a:prstDash val="solid"/>
              <a:round/>
            </a:ln>
          </a:bottom>
          <a:insideH>
            <a:ln w="25400" cap="flat">
              <a:solidFill>
                <a:srgbClr val="FFFFFF"/>
              </a:solidFill>
              <a:prstDash val="solid"/>
              <a:round/>
            </a:ln>
          </a:insideH>
          <a:insideV>
            <a:ln w="254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inor">
          <a:srgbClr val="262726"/>
        </a:fontRef>
        <a:srgbClr val="262726"/>
      </a:tcTxStyle>
      <a:tcStyle>
        <a:tcBdr>
          <a:left>
            <a:ln w="25400" cap="flat">
              <a:solidFill>
                <a:srgbClr val="FFFFFF"/>
              </a:solidFill>
              <a:prstDash val="solid"/>
              <a:round/>
            </a:ln>
          </a:left>
          <a:right>
            <a:ln w="25400" cap="flat">
              <a:solidFill>
                <a:srgbClr val="FFFFFF"/>
              </a:solidFill>
              <a:prstDash val="solid"/>
              <a:round/>
            </a:ln>
          </a:right>
          <a:top>
            <a:ln w="25400" cap="flat">
              <a:solidFill>
                <a:srgbClr val="FFFFFF"/>
              </a:solidFill>
              <a:prstDash val="solid"/>
              <a:round/>
            </a:ln>
          </a:top>
          <a:bottom>
            <a:ln w="25400" cap="flat">
              <a:solidFill>
                <a:srgbClr val="FFFFFF"/>
              </a:solidFill>
              <a:prstDash val="solid"/>
              <a:round/>
            </a:ln>
          </a:bottom>
          <a:insideH>
            <a:ln w="25400" cap="flat">
              <a:solidFill>
                <a:srgbClr val="FFFFFF"/>
              </a:solidFill>
              <a:prstDash val="solid"/>
              <a:round/>
            </a:ln>
          </a:insideH>
          <a:insideV>
            <a:ln w="25400" cap="flat">
              <a:solidFill>
                <a:srgbClr val="FFFFFF"/>
              </a:solidFill>
              <a:prstDash val="solid"/>
              <a:round/>
            </a:ln>
          </a:insideV>
        </a:tcBdr>
        <a:fill>
          <a:solidFill>
            <a:srgbClr val="CACFD4"/>
          </a:solidFill>
        </a:fill>
      </a:tcStyle>
    </a:wholeTbl>
    <a:band2H>
      <a:tcTxStyle/>
      <a:tcStyle>
        <a:tcBdr/>
        <a:fill>
          <a:solidFill>
            <a:srgbClr val="E6E8EB"/>
          </a:solidFill>
        </a:fill>
      </a:tcStyle>
    </a:band2H>
    <a:firstCol>
      <a:tcTxStyle b="on" i="off">
        <a:fontRef idx="minor">
          <a:srgbClr val="FFFFFF"/>
        </a:fontRef>
        <a:srgbClr val="FFFFFF"/>
      </a:tcTxStyle>
      <a:tcStyle>
        <a:tcBdr>
          <a:left>
            <a:ln w="25400" cap="flat">
              <a:solidFill>
                <a:srgbClr val="FFFFFF"/>
              </a:solidFill>
              <a:prstDash val="solid"/>
              <a:round/>
            </a:ln>
          </a:left>
          <a:right>
            <a:ln w="25400" cap="flat">
              <a:solidFill>
                <a:srgbClr val="FFFFFF"/>
              </a:solidFill>
              <a:prstDash val="solid"/>
              <a:round/>
            </a:ln>
          </a:right>
          <a:top>
            <a:ln w="25400" cap="flat">
              <a:solidFill>
                <a:srgbClr val="FFFFFF"/>
              </a:solidFill>
              <a:prstDash val="solid"/>
              <a:round/>
            </a:ln>
          </a:top>
          <a:bottom>
            <a:ln w="25400" cap="flat">
              <a:solidFill>
                <a:srgbClr val="FFFFFF"/>
              </a:solidFill>
              <a:prstDash val="solid"/>
              <a:round/>
            </a:ln>
          </a:bottom>
          <a:insideH>
            <a:ln w="25400" cap="flat">
              <a:solidFill>
                <a:srgbClr val="FFFFFF"/>
              </a:solidFill>
              <a:prstDash val="solid"/>
              <a:round/>
            </a:ln>
          </a:insideH>
          <a:insideV>
            <a:ln w="25400" cap="flat">
              <a:solidFill>
                <a:srgbClr val="FFFFFF"/>
              </a:solidFill>
              <a:prstDash val="solid"/>
              <a:round/>
            </a:ln>
          </a:insideV>
        </a:tcBdr>
        <a:fill>
          <a:solidFill>
            <a:schemeClr val="accent6"/>
          </a:solidFill>
        </a:fill>
      </a:tcStyle>
    </a:firstCol>
    <a:lastRow>
      <a:tcTxStyle b="on" i="off">
        <a:fontRef idx="minor">
          <a:srgbClr val="FFFFFF"/>
        </a:fontRef>
        <a:srgbClr val="FFFFFF"/>
      </a:tcTxStyle>
      <a:tcStyle>
        <a:tcBdr>
          <a:left>
            <a:ln w="25400" cap="flat">
              <a:solidFill>
                <a:srgbClr val="FFFFFF"/>
              </a:solidFill>
              <a:prstDash val="solid"/>
              <a:round/>
            </a:ln>
          </a:left>
          <a:right>
            <a:ln w="25400" cap="flat">
              <a:solidFill>
                <a:srgbClr val="FFFFFF"/>
              </a:solidFill>
              <a:prstDash val="solid"/>
              <a:round/>
            </a:ln>
          </a:right>
          <a:top>
            <a:ln w="76200" cap="flat">
              <a:solidFill>
                <a:srgbClr val="FFFFFF"/>
              </a:solidFill>
              <a:prstDash val="solid"/>
              <a:round/>
            </a:ln>
          </a:top>
          <a:bottom>
            <a:ln w="25400" cap="flat">
              <a:solidFill>
                <a:srgbClr val="FFFFFF"/>
              </a:solidFill>
              <a:prstDash val="solid"/>
              <a:round/>
            </a:ln>
          </a:bottom>
          <a:insideH>
            <a:ln w="25400" cap="flat">
              <a:solidFill>
                <a:srgbClr val="FFFFFF"/>
              </a:solidFill>
              <a:prstDash val="solid"/>
              <a:round/>
            </a:ln>
          </a:insideH>
          <a:insideV>
            <a:ln w="25400" cap="flat">
              <a:solidFill>
                <a:srgbClr val="FFFFFF"/>
              </a:solidFill>
              <a:prstDash val="solid"/>
              <a:round/>
            </a:ln>
          </a:insideV>
        </a:tcBdr>
        <a:fill>
          <a:solidFill>
            <a:schemeClr val="accent6"/>
          </a:solidFill>
        </a:fill>
      </a:tcStyle>
    </a:lastRow>
    <a:firstRow>
      <a:tcTxStyle b="on" i="off">
        <a:fontRef idx="minor">
          <a:srgbClr val="FFFFFF"/>
        </a:fontRef>
        <a:srgbClr val="FFFFFF"/>
      </a:tcTxStyle>
      <a:tcStyle>
        <a:tcBdr>
          <a:left>
            <a:ln w="25400" cap="flat">
              <a:solidFill>
                <a:srgbClr val="FFFFFF"/>
              </a:solidFill>
              <a:prstDash val="solid"/>
              <a:round/>
            </a:ln>
          </a:left>
          <a:right>
            <a:ln w="25400" cap="flat">
              <a:solidFill>
                <a:srgbClr val="FFFFFF"/>
              </a:solidFill>
              <a:prstDash val="solid"/>
              <a:round/>
            </a:ln>
          </a:right>
          <a:top>
            <a:ln w="25400" cap="flat">
              <a:solidFill>
                <a:srgbClr val="FFFFFF"/>
              </a:solidFill>
              <a:prstDash val="solid"/>
              <a:round/>
            </a:ln>
          </a:top>
          <a:bottom>
            <a:ln w="76200" cap="flat">
              <a:solidFill>
                <a:srgbClr val="FFFFFF"/>
              </a:solidFill>
              <a:prstDash val="solid"/>
              <a:round/>
            </a:ln>
          </a:bottom>
          <a:insideH>
            <a:ln w="25400" cap="flat">
              <a:solidFill>
                <a:srgbClr val="FFFFFF"/>
              </a:solidFill>
              <a:prstDash val="solid"/>
              <a:round/>
            </a:ln>
          </a:insideH>
          <a:insideV>
            <a:ln w="254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inor">
          <a:srgbClr val="262726"/>
        </a:fontRef>
        <a:srgbClr val="262726"/>
      </a:tcTxStyle>
      <a:tcStyle>
        <a:tcBdr>
          <a:left>
            <a:ln w="25400" cap="flat">
              <a:noFill/>
              <a:miter lim="400000"/>
            </a:ln>
          </a:left>
          <a:right>
            <a:ln w="25400" cap="flat">
              <a:noFill/>
              <a:miter lim="400000"/>
            </a:ln>
          </a:right>
          <a:top>
            <a:ln w="25400" cap="flat">
              <a:noFill/>
              <a:miter lim="400000"/>
            </a:ln>
          </a:top>
          <a:bottom>
            <a:ln w="25400" cap="flat">
              <a:noFill/>
              <a:miter lim="400000"/>
            </a:ln>
          </a:bottom>
          <a:insideH>
            <a:ln w="25400" cap="flat">
              <a:noFill/>
              <a:miter lim="400000"/>
            </a:ln>
          </a:insideH>
          <a:insideV>
            <a:ln w="25400" cap="flat">
              <a:noFill/>
              <a:miter lim="400000"/>
            </a:ln>
          </a:insideV>
        </a:tcBdr>
        <a:fill>
          <a:solidFill>
            <a:srgbClr val="E7E7E7"/>
          </a:solidFill>
        </a:fill>
      </a:tcStyle>
    </a:wholeTbl>
    <a:band2H>
      <a:tcTxStyle/>
      <a:tcStyle>
        <a:tcBdr/>
        <a:fill>
          <a:solidFill>
            <a:srgbClr val="FFFFFF"/>
          </a:solidFill>
        </a:fill>
      </a:tcStyle>
    </a:band2H>
    <a:firstCol>
      <a:tcTxStyle b="on" i="off">
        <a:fontRef idx="minor">
          <a:srgbClr val="FFFFFF"/>
        </a:fontRef>
        <a:srgbClr val="FFFFFF"/>
      </a:tcTxStyle>
      <a:tcStyle>
        <a:tcBdr>
          <a:left>
            <a:ln w="25400" cap="flat">
              <a:noFill/>
              <a:miter lim="400000"/>
            </a:ln>
          </a:left>
          <a:right>
            <a:ln w="25400" cap="flat">
              <a:noFill/>
              <a:miter lim="400000"/>
            </a:ln>
          </a:right>
          <a:top>
            <a:ln w="25400" cap="flat">
              <a:noFill/>
              <a:miter lim="400000"/>
            </a:ln>
          </a:top>
          <a:bottom>
            <a:ln w="25400" cap="flat">
              <a:noFill/>
              <a:miter lim="400000"/>
            </a:ln>
          </a:bottom>
          <a:insideH>
            <a:ln w="25400" cap="flat">
              <a:noFill/>
              <a:miter lim="400000"/>
            </a:ln>
          </a:insideH>
          <a:insideV>
            <a:ln w="25400" cap="flat">
              <a:noFill/>
              <a:miter lim="400000"/>
            </a:ln>
          </a:insideV>
        </a:tcBdr>
        <a:fill>
          <a:solidFill>
            <a:schemeClr val="accent1"/>
          </a:solidFill>
        </a:fill>
      </a:tcStyle>
    </a:firstCol>
    <a:lastRow>
      <a:tcTxStyle b="on" i="off">
        <a:fontRef idx="minor">
          <a:srgbClr val="262726"/>
        </a:fontRef>
        <a:srgbClr val="262726"/>
      </a:tcTxStyle>
      <a:tcStyle>
        <a:tcBdr>
          <a:left>
            <a:ln w="25400" cap="flat">
              <a:noFill/>
              <a:miter lim="400000"/>
            </a:ln>
          </a:left>
          <a:right>
            <a:ln w="25400" cap="flat">
              <a:noFill/>
              <a:miter lim="400000"/>
            </a:ln>
          </a:right>
          <a:top>
            <a:ln w="101600" cap="flat">
              <a:solidFill>
                <a:srgbClr val="262726"/>
              </a:solidFill>
              <a:prstDash val="solid"/>
              <a:round/>
            </a:ln>
          </a:top>
          <a:bottom>
            <a:ln w="50800" cap="flat">
              <a:solidFill>
                <a:srgbClr val="262726"/>
              </a:solidFill>
              <a:prstDash val="solid"/>
              <a:round/>
            </a:ln>
          </a:bottom>
          <a:insideH>
            <a:ln w="25400" cap="flat">
              <a:noFill/>
              <a:miter lim="400000"/>
            </a:ln>
          </a:insideH>
          <a:insideV>
            <a:ln w="25400" cap="flat">
              <a:noFill/>
              <a:miter lim="400000"/>
            </a:ln>
          </a:insideV>
        </a:tcBdr>
        <a:fill>
          <a:solidFill>
            <a:srgbClr val="FFFFFF"/>
          </a:solidFill>
        </a:fill>
      </a:tcStyle>
    </a:lastRow>
    <a:firstRow>
      <a:tcTxStyle b="on" i="off">
        <a:fontRef idx="minor">
          <a:srgbClr val="FFFFFF"/>
        </a:fontRef>
        <a:srgbClr val="FFFFFF"/>
      </a:tcTxStyle>
      <a:tcStyle>
        <a:tcBdr>
          <a:left>
            <a:ln w="25400" cap="flat">
              <a:noFill/>
              <a:miter lim="400000"/>
            </a:ln>
          </a:left>
          <a:right>
            <a:ln w="25400" cap="flat">
              <a:noFill/>
              <a:miter lim="400000"/>
            </a:ln>
          </a:right>
          <a:top>
            <a:ln w="50800" cap="flat">
              <a:solidFill>
                <a:srgbClr val="262726"/>
              </a:solidFill>
              <a:prstDash val="solid"/>
              <a:round/>
            </a:ln>
          </a:top>
          <a:bottom>
            <a:ln w="50800" cap="flat">
              <a:solidFill>
                <a:srgbClr val="262726"/>
              </a:solidFill>
              <a:prstDash val="solid"/>
              <a:round/>
            </a:ln>
          </a:bottom>
          <a:insideH>
            <a:ln w="25400" cap="flat">
              <a:noFill/>
              <a:miter lim="400000"/>
            </a:ln>
          </a:insideH>
          <a:insideV>
            <a:ln w="25400" cap="flat">
              <a:noFill/>
              <a:miter lim="400000"/>
            </a:ln>
          </a:insideV>
        </a:tcBdr>
        <a:fill>
          <a:solidFill>
            <a:schemeClr val="accent1"/>
          </a:solidFill>
        </a:fill>
      </a:tcStyle>
    </a:firstRow>
  </a:tblStyle>
  <a:tblStyle styleId="{33BA23B1-9221-436E-865A-0063620EA4FD}" styleName="">
    <a:tblBg/>
    <a:wholeTbl>
      <a:tcTxStyle b="off" i="off">
        <a:fontRef idx="minor">
          <a:srgbClr val="262726"/>
        </a:fontRef>
        <a:srgbClr val="262726"/>
      </a:tcTxStyle>
      <a:tcStyle>
        <a:tcBdr>
          <a:left>
            <a:ln w="25400" cap="flat">
              <a:solidFill>
                <a:srgbClr val="FFFFFF"/>
              </a:solidFill>
              <a:prstDash val="solid"/>
              <a:round/>
            </a:ln>
          </a:left>
          <a:right>
            <a:ln w="25400" cap="flat">
              <a:solidFill>
                <a:srgbClr val="FFFFFF"/>
              </a:solidFill>
              <a:prstDash val="solid"/>
              <a:round/>
            </a:ln>
          </a:right>
          <a:top>
            <a:ln w="25400" cap="flat">
              <a:solidFill>
                <a:srgbClr val="FFFFFF"/>
              </a:solidFill>
              <a:prstDash val="solid"/>
              <a:round/>
            </a:ln>
          </a:top>
          <a:bottom>
            <a:ln w="25400" cap="flat">
              <a:solidFill>
                <a:srgbClr val="FFFFFF"/>
              </a:solidFill>
              <a:prstDash val="solid"/>
              <a:round/>
            </a:ln>
          </a:bottom>
          <a:insideH>
            <a:ln w="25400" cap="flat">
              <a:solidFill>
                <a:srgbClr val="FFFFFF"/>
              </a:solidFill>
              <a:prstDash val="solid"/>
              <a:round/>
            </a:ln>
          </a:insideH>
          <a:insideV>
            <a:ln w="25400" cap="flat">
              <a:solidFill>
                <a:srgbClr val="FFFFFF"/>
              </a:solidFill>
              <a:prstDash val="solid"/>
              <a:round/>
            </a:ln>
          </a:insideV>
        </a:tcBdr>
        <a:fill>
          <a:solidFill>
            <a:srgbClr val="CBCBCB"/>
          </a:solidFill>
        </a:fill>
      </a:tcStyle>
    </a:wholeTbl>
    <a:band2H>
      <a:tcTxStyle/>
      <a:tcStyle>
        <a:tcBdr/>
        <a:fill>
          <a:solidFill>
            <a:srgbClr val="E7E7E7"/>
          </a:solidFill>
        </a:fill>
      </a:tcStyle>
    </a:band2H>
    <a:firstCol>
      <a:tcTxStyle b="on" i="off">
        <a:fontRef idx="minor">
          <a:srgbClr val="FFFFFF"/>
        </a:fontRef>
        <a:srgbClr val="FFFFFF"/>
      </a:tcTxStyle>
      <a:tcStyle>
        <a:tcBdr>
          <a:left>
            <a:ln w="25400" cap="flat">
              <a:solidFill>
                <a:srgbClr val="FFFFFF"/>
              </a:solidFill>
              <a:prstDash val="solid"/>
              <a:round/>
            </a:ln>
          </a:left>
          <a:right>
            <a:ln w="25400" cap="flat">
              <a:solidFill>
                <a:srgbClr val="FFFFFF"/>
              </a:solidFill>
              <a:prstDash val="solid"/>
              <a:round/>
            </a:ln>
          </a:right>
          <a:top>
            <a:ln w="25400" cap="flat">
              <a:solidFill>
                <a:srgbClr val="FFFFFF"/>
              </a:solidFill>
              <a:prstDash val="solid"/>
              <a:round/>
            </a:ln>
          </a:top>
          <a:bottom>
            <a:ln w="25400" cap="flat">
              <a:solidFill>
                <a:srgbClr val="FFFFFF"/>
              </a:solidFill>
              <a:prstDash val="solid"/>
              <a:round/>
            </a:ln>
          </a:bottom>
          <a:insideH>
            <a:ln w="25400" cap="flat">
              <a:solidFill>
                <a:srgbClr val="FFFFFF"/>
              </a:solidFill>
              <a:prstDash val="solid"/>
              <a:round/>
            </a:ln>
          </a:insideH>
          <a:insideV>
            <a:ln w="25400" cap="flat">
              <a:solidFill>
                <a:srgbClr val="FFFFFF"/>
              </a:solidFill>
              <a:prstDash val="solid"/>
              <a:round/>
            </a:ln>
          </a:insideV>
        </a:tcBdr>
        <a:fill>
          <a:solidFill>
            <a:srgbClr val="262726"/>
          </a:solidFill>
        </a:fill>
      </a:tcStyle>
    </a:firstCol>
    <a:lastRow>
      <a:tcTxStyle b="on" i="off">
        <a:fontRef idx="minor">
          <a:srgbClr val="FFFFFF"/>
        </a:fontRef>
        <a:srgbClr val="FFFFFF"/>
      </a:tcTxStyle>
      <a:tcStyle>
        <a:tcBdr>
          <a:left>
            <a:ln w="25400" cap="flat">
              <a:solidFill>
                <a:srgbClr val="FFFFFF"/>
              </a:solidFill>
              <a:prstDash val="solid"/>
              <a:round/>
            </a:ln>
          </a:left>
          <a:right>
            <a:ln w="25400" cap="flat">
              <a:solidFill>
                <a:srgbClr val="FFFFFF"/>
              </a:solidFill>
              <a:prstDash val="solid"/>
              <a:round/>
            </a:ln>
          </a:right>
          <a:top>
            <a:ln w="76200" cap="flat">
              <a:solidFill>
                <a:srgbClr val="FFFFFF"/>
              </a:solidFill>
              <a:prstDash val="solid"/>
              <a:round/>
            </a:ln>
          </a:top>
          <a:bottom>
            <a:ln w="25400" cap="flat">
              <a:solidFill>
                <a:srgbClr val="FFFFFF"/>
              </a:solidFill>
              <a:prstDash val="solid"/>
              <a:round/>
            </a:ln>
          </a:bottom>
          <a:insideH>
            <a:ln w="25400" cap="flat">
              <a:solidFill>
                <a:srgbClr val="FFFFFF"/>
              </a:solidFill>
              <a:prstDash val="solid"/>
              <a:round/>
            </a:ln>
          </a:insideH>
          <a:insideV>
            <a:ln w="25400" cap="flat">
              <a:solidFill>
                <a:srgbClr val="FFFFFF"/>
              </a:solidFill>
              <a:prstDash val="solid"/>
              <a:round/>
            </a:ln>
          </a:insideV>
        </a:tcBdr>
        <a:fill>
          <a:solidFill>
            <a:srgbClr val="262726"/>
          </a:solidFill>
        </a:fill>
      </a:tcStyle>
    </a:lastRow>
    <a:firstRow>
      <a:tcTxStyle b="on" i="off">
        <a:fontRef idx="minor">
          <a:srgbClr val="FFFFFF"/>
        </a:fontRef>
        <a:srgbClr val="FFFFFF"/>
      </a:tcTxStyle>
      <a:tcStyle>
        <a:tcBdr>
          <a:left>
            <a:ln w="25400" cap="flat">
              <a:solidFill>
                <a:srgbClr val="FFFFFF"/>
              </a:solidFill>
              <a:prstDash val="solid"/>
              <a:round/>
            </a:ln>
          </a:left>
          <a:right>
            <a:ln w="25400" cap="flat">
              <a:solidFill>
                <a:srgbClr val="FFFFFF"/>
              </a:solidFill>
              <a:prstDash val="solid"/>
              <a:round/>
            </a:ln>
          </a:right>
          <a:top>
            <a:ln w="25400" cap="flat">
              <a:solidFill>
                <a:srgbClr val="FFFFFF"/>
              </a:solidFill>
              <a:prstDash val="solid"/>
              <a:round/>
            </a:ln>
          </a:top>
          <a:bottom>
            <a:ln w="76200" cap="flat">
              <a:solidFill>
                <a:srgbClr val="FFFFFF"/>
              </a:solidFill>
              <a:prstDash val="solid"/>
              <a:round/>
            </a:ln>
          </a:bottom>
          <a:insideH>
            <a:ln w="25400" cap="flat">
              <a:solidFill>
                <a:srgbClr val="FFFFFF"/>
              </a:solidFill>
              <a:prstDash val="solid"/>
              <a:round/>
            </a:ln>
          </a:insideH>
          <a:insideV>
            <a:ln w="25400" cap="flat">
              <a:solidFill>
                <a:srgbClr val="FFFFFF"/>
              </a:solidFill>
              <a:prstDash val="solid"/>
              <a:round/>
            </a:ln>
          </a:insideV>
        </a:tcBdr>
        <a:fill>
          <a:solidFill>
            <a:srgbClr val="262726"/>
          </a:solidFill>
        </a:fill>
      </a:tcStyle>
    </a:firstRow>
  </a:tblStyle>
  <a:tblStyle styleId="{2708684C-4D16-4618-839F-0558EEFCDFE6}" styleName="">
    <a:tblBg/>
    <a:wholeTbl>
      <a:tcTxStyle b="off" i="off">
        <a:fontRef idx="minor">
          <a:srgbClr val="262726"/>
        </a:fontRef>
        <a:srgbClr val="262726"/>
      </a:tcTxStyle>
      <a:tcStyle>
        <a:tcBdr>
          <a:left>
            <a:ln w="25400" cap="flat">
              <a:solidFill>
                <a:srgbClr val="262726"/>
              </a:solidFill>
              <a:prstDash val="solid"/>
              <a:round/>
            </a:ln>
          </a:left>
          <a:right>
            <a:ln w="25400" cap="flat">
              <a:solidFill>
                <a:srgbClr val="262726"/>
              </a:solidFill>
              <a:prstDash val="solid"/>
              <a:round/>
            </a:ln>
          </a:right>
          <a:top>
            <a:ln w="25400" cap="flat">
              <a:solidFill>
                <a:srgbClr val="262726"/>
              </a:solidFill>
              <a:prstDash val="solid"/>
              <a:round/>
            </a:ln>
          </a:top>
          <a:bottom>
            <a:ln w="25400" cap="flat">
              <a:solidFill>
                <a:srgbClr val="262726"/>
              </a:solidFill>
              <a:prstDash val="solid"/>
              <a:round/>
            </a:ln>
          </a:bottom>
          <a:insideH>
            <a:ln w="25400" cap="flat">
              <a:solidFill>
                <a:srgbClr val="262726"/>
              </a:solidFill>
              <a:prstDash val="solid"/>
              <a:round/>
            </a:ln>
          </a:insideH>
          <a:insideV>
            <a:ln w="25400" cap="flat">
              <a:solidFill>
                <a:srgbClr val="262726"/>
              </a:solidFill>
              <a:prstDash val="solid"/>
              <a:round/>
            </a:ln>
          </a:insideV>
        </a:tcBdr>
        <a:fill>
          <a:solidFill>
            <a:srgbClr val="262726">
              <a:alpha val="20000"/>
            </a:srgbClr>
          </a:solidFill>
        </a:fill>
      </a:tcStyle>
    </a:wholeTbl>
    <a:band2H>
      <a:tcTxStyle/>
      <a:tcStyle>
        <a:tcBdr/>
        <a:fill>
          <a:solidFill>
            <a:srgbClr val="FFFFFF"/>
          </a:solidFill>
        </a:fill>
      </a:tcStyle>
    </a:band2H>
    <a:firstCol>
      <a:tcTxStyle b="on" i="off">
        <a:fontRef idx="minor">
          <a:srgbClr val="262726"/>
        </a:fontRef>
        <a:srgbClr val="262726"/>
      </a:tcTxStyle>
      <a:tcStyle>
        <a:tcBdr>
          <a:left>
            <a:ln w="25400" cap="flat">
              <a:solidFill>
                <a:srgbClr val="262726"/>
              </a:solidFill>
              <a:prstDash val="solid"/>
              <a:round/>
            </a:ln>
          </a:left>
          <a:right>
            <a:ln w="25400" cap="flat">
              <a:solidFill>
                <a:srgbClr val="262726"/>
              </a:solidFill>
              <a:prstDash val="solid"/>
              <a:round/>
            </a:ln>
          </a:right>
          <a:top>
            <a:ln w="25400" cap="flat">
              <a:solidFill>
                <a:srgbClr val="262726"/>
              </a:solidFill>
              <a:prstDash val="solid"/>
              <a:round/>
            </a:ln>
          </a:top>
          <a:bottom>
            <a:ln w="25400" cap="flat">
              <a:solidFill>
                <a:srgbClr val="262726"/>
              </a:solidFill>
              <a:prstDash val="solid"/>
              <a:round/>
            </a:ln>
          </a:bottom>
          <a:insideH>
            <a:ln w="25400" cap="flat">
              <a:solidFill>
                <a:srgbClr val="262726"/>
              </a:solidFill>
              <a:prstDash val="solid"/>
              <a:round/>
            </a:ln>
          </a:insideH>
          <a:insideV>
            <a:ln w="25400" cap="flat">
              <a:solidFill>
                <a:srgbClr val="262726"/>
              </a:solidFill>
              <a:prstDash val="solid"/>
              <a:round/>
            </a:ln>
          </a:insideV>
        </a:tcBdr>
        <a:fill>
          <a:solidFill>
            <a:srgbClr val="262726">
              <a:alpha val="20000"/>
            </a:srgbClr>
          </a:solidFill>
        </a:fill>
      </a:tcStyle>
    </a:firstCol>
    <a:lastRow>
      <a:tcTxStyle b="on" i="off">
        <a:fontRef idx="minor">
          <a:srgbClr val="262726"/>
        </a:fontRef>
        <a:srgbClr val="262726"/>
      </a:tcTxStyle>
      <a:tcStyle>
        <a:tcBdr>
          <a:left>
            <a:ln w="25400" cap="flat">
              <a:solidFill>
                <a:srgbClr val="262726"/>
              </a:solidFill>
              <a:prstDash val="solid"/>
              <a:round/>
            </a:ln>
          </a:left>
          <a:right>
            <a:ln w="25400" cap="flat">
              <a:solidFill>
                <a:srgbClr val="262726"/>
              </a:solidFill>
              <a:prstDash val="solid"/>
              <a:round/>
            </a:ln>
          </a:right>
          <a:top>
            <a:ln w="101600" cap="flat">
              <a:solidFill>
                <a:srgbClr val="262726"/>
              </a:solidFill>
              <a:prstDash val="solid"/>
              <a:round/>
            </a:ln>
          </a:top>
          <a:bottom>
            <a:ln w="25400" cap="flat">
              <a:solidFill>
                <a:srgbClr val="262726"/>
              </a:solidFill>
              <a:prstDash val="solid"/>
              <a:round/>
            </a:ln>
          </a:bottom>
          <a:insideH>
            <a:ln w="25400" cap="flat">
              <a:solidFill>
                <a:srgbClr val="262726"/>
              </a:solidFill>
              <a:prstDash val="solid"/>
              <a:round/>
            </a:ln>
          </a:insideH>
          <a:insideV>
            <a:ln w="25400" cap="flat">
              <a:solidFill>
                <a:srgbClr val="262726"/>
              </a:solidFill>
              <a:prstDash val="solid"/>
              <a:round/>
            </a:ln>
          </a:insideV>
        </a:tcBdr>
        <a:fill>
          <a:noFill/>
        </a:fill>
      </a:tcStyle>
    </a:lastRow>
    <a:firstRow>
      <a:tcTxStyle b="on" i="off">
        <a:fontRef idx="minor">
          <a:srgbClr val="262726"/>
        </a:fontRef>
        <a:srgbClr val="262726"/>
      </a:tcTxStyle>
      <a:tcStyle>
        <a:tcBdr>
          <a:left>
            <a:ln w="25400" cap="flat">
              <a:solidFill>
                <a:srgbClr val="262726"/>
              </a:solidFill>
              <a:prstDash val="solid"/>
              <a:round/>
            </a:ln>
          </a:left>
          <a:right>
            <a:ln w="25400" cap="flat">
              <a:solidFill>
                <a:srgbClr val="262726"/>
              </a:solidFill>
              <a:prstDash val="solid"/>
              <a:round/>
            </a:ln>
          </a:right>
          <a:top>
            <a:ln w="25400" cap="flat">
              <a:solidFill>
                <a:srgbClr val="262726"/>
              </a:solidFill>
              <a:prstDash val="solid"/>
              <a:round/>
            </a:ln>
          </a:top>
          <a:bottom>
            <a:ln w="50800" cap="flat">
              <a:solidFill>
                <a:srgbClr val="262726"/>
              </a:solidFill>
              <a:prstDash val="solid"/>
              <a:round/>
            </a:ln>
          </a:bottom>
          <a:insideH>
            <a:ln w="25400" cap="flat">
              <a:solidFill>
                <a:srgbClr val="262726"/>
              </a:solidFill>
              <a:prstDash val="solid"/>
              <a:round/>
            </a:ln>
          </a:insideH>
          <a:insideV>
            <a:ln w="25400" cap="flat">
              <a:solidFill>
                <a:srgbClr val="262726"/>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455"/>
    <p:restoredTop sz="94694"/>
  </p:normalViewPr>
  <p:slideViewPr>
    <p:cSldViewPr snapToGrid="0" snapToObjects="1" showGuides="1">
      <p:cViewPr varScale="1">
        <p:scale>
          <a:sx n="58" d="100"/>
          <a:sy n="58" d="100"/>
        </p:scale>
        <p:origin x="928" y="23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4" name="Shape 34"/>
          <p:cNvSpPr>
            <a:spLocks noGrp="1" noRot="1" noChangeAspect="1"/>
          </p:cNvSpPr>
          <p:nvPr>
            <p:ph type="sldImg"/>
          </p:nvPr>
        </p:nvSpPr>
        <p:spPr>
          <a:xfrm>
            <a:off x="1143000" y="685800"/>
            <a:ext cx="4572000" cy="3429000"/>
          </a:xfrm>
          <a:prstGeom prst="rect">
            <a:avLst/>
          </a:prstGeom>
        </p:spPr>
        <p:txBody>
          <a:bodyPr/>
          <a:lstStyle/>
          <a:p>
            <a:endParaRPr/>
          </a:p>
        </p:txBody>
      </p:sp>
      <p:sp>
        <p:nvSpPr>
          <p:cNvPr id="35" name="Shape 35"/>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1828800" latinLnBrk="0">
      <a:defRPr sz="2400">
        <a:solidFill>
          <a:srgbClr val="262726"/>
        </a:solidFill>
        <a:latin typeface="+mn-lt"/>
        <a:ea typeface="+mn-ea"/>
        <a:cs typeface="+mn-cs"/>
        <a:sym typeface="Calibri"/>
      </a:defRPr>
    </a:lvl1pPr>
    <a:lvl2pPr indent="228600" defTabSz="1828800" latinLnBrk="0">
      <a:defRPr sz="2400">
        <a:solidFill>
          <a:srgbClr val="262726"/>
        </a:solidFill>
        <a:latin typeface="+mn-lt"/>
        <a:ea typeface="+mn-ea"/>
        <a:cs typeface="+mn-cs"/>
        <a:sym typeface="Calibri"/>
      </a:defRPr>
    </a:lvl2pPr>
    <a:lvl3pPr indent="457200" defTabSz="1828800" latinLnBrk="0">
      <a:defRPr sz="2400">
        <a:solidFill>
          <a:srgbClr val="262726"/>
        </a:solidFill>
        <a:latin typeface="+mn-lt"/>
        <a:ea typeface="+mn-ea"/>
        <a:cs typeface="+mn-cs"/>
        <a:sym typeface="Calibri"/>
      </a:defRPr>
    </a:lvl3pPr>
    <a:lvl4pPr indent="685800" defTabSz="1828800" latinLnBrk="0">
      <a:defRPr sz="2400">
        <a:solidFill>
          <a:srgbClr val="262726"/>
        </a:solidFill>
        <a:latin typeface="+mn-lt"/>
        <a:ea typeface="+mn-ea"/>
        <a:cs typeface="+mn-cs"/>
        <a:sym typeface="Calibri"/>
      </a:defRPr>
    </a:lvl4pPr>
    <a:lvl5pPr indent="914400" defTabSz="1828800" latinLnBrk="0">
      <a:defRPr sz="2400">
        <a:solidFill>
          <a:srgbClr val="262726"/>
        </a:solidFill>
        <a:latin typeface="+mn-lt"/>
        <a:ea typeface="+mn-ea"/>
        <a:cs typeface="+mn-cs"/>
        <a:sym typeface="Calibri"/>
      </a:defRPr>
    </a:lvl5pPr>
    <a:lvl6pPr indent="1143000" defTabSz="1828800" latinLnBrk="0">
      <a:defRPr sz="2400">
        <a:solidFill>
          <a:srgbClr val="262726"/>
        </a:solidFill>
        <a:latin typeface="+mn-lt"/>
        <a:ea typeface="+mn-ea"/>
        <a:cs typeface="+mn-cs"/>
        <a:sym typeface="Calibri"/>
      </a:defRPr>
    </a:lvl6pPr>
    <a:lvl7pPr indent="1371600" defTabSz="1828800" latinLnBrk="0">
      <a:defRPr sz="2400">
        <a:solidFill>
          <a:srgbClr val="262726"/>
        </a:solidFill>
        <a:latin typeface="+mn-lt"/>
        <a:ea typeface="+mn-ea"/>
        <a:cs typeface="+mn-cs"/>
        <a:sym typeface="Calibri"/>
      </a:defRPr>
    </a:lvl7pPr>
    <a:lvl8pPr indent="1600200" defTabSz="1828800" latinLnBrk="0">
      <a:defRPr sz="2400">
        <a:solidFill>
          <a:srgbClr val="262726"/>
        </a:solidFill>
        <a:latin typeface="+mn-lt"/>
        <a:ea typeface="+mn-ea"/>
        <a:cs typeface="+mn-cs"/>
        <a:sym typeface="Calibri"/>
      </a:defRPr>
    </a:lvl8pPr>
    <a:lvl9pPr indent="1828800" defTabSz="1828800" latinLnBrk="0">
      <a:defRPr sz="2400">
        <a:solidFill>
          <a:srgbClr val="262726"/>
        </a:solidFill>
        <a:latin typeface="+mn-lt"/>
        <a:ea typeface="+mn-ea"/>
        <a:cs typeface="+mn-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11" name="Title Text"/>
          <p:cNvSpPr txBox="1">
            <a:spLocks noGrp="1"/>
          </p:cNvSpPr>
          <p:nvPr>
            <p:ph type="title"/>
          </p:nvPr>
        </p:nvSpPr>
        <p:spPr>
          <a:xfrm>
            <a:off x="3048000" y="2244725"/>
            <a:ext cx="18288000" cy="4775201"/>
          </a:xfrm>
          <a:prstGeom prst="rect">
            <a:avLst/>
          </a:prstGeom>
        </p:spPr>
        <p:txBody>
          <a:bodyPr anchor="b"/>
          <a:lstStyle/>
          <a:p>
            <a:r>
              <a:t>Title Text</a:t>
            </a:r>
          </a:p>
        </p:txBody>
      </p:sp>
      <p:sp>
        <p:nvSpPr>
          <p:cNvPr id="12" name="Body Level One…"/>
          <p:cNvSpPr txBox="1">
            <a:spLocks noGrp="1"/>
          </p:cNvSpPr>
          <p:nvPr>
            <p:ph type="body" sz="quarter" idx="1"/>
          </p:nvPr>
        </p:nvSpPr>
        <p:spPr>
          <a:xfrm>
            <a:off x="3048000" y="7204075"/>
            <a:ext cx="18288000" cy="3311525"/>
          </a:xfrm>
          <a:prstGeom prst="rect">
            <a:avLst/>
          </a:prstGeom>
        </p:spPr>
        <p:txBody>
          <a:bodyPr/>
          <a:lstStyle>
            <a:lvl1pPr marL="0" indent="0">
              <a:buSzTx/>
              <a:buFontTx/>
              <a:buNone/>
            </a:lvl1pPr>
            <a:lvl2pPr marL="0" indent="457200">
              <a:buSzTx/>
              <a:buFontTx/>
              <a:buNone/>
            </a:lvl2pPr>
            <a:lvl3pPr marL="0" indent="914400">
              <a:buSzTx/>
              <a:buFontTx/>
              <a:buNone/>
            </a:lvl3pPr>
            <a:lvl4pPr marL="0" indent="1371600">
              <a:buSzTx/>
              <a:buFontTx/>
              <a:buNone/>
            </a:lvl4pPr>
            <a:lvl5pPr marL="0" indent="1828800">
              <a:buSzTx/>
              <a:buFontTx/>
              <a:buNone/>
            </a:lvl5pPr>
          </a:lstStyle>
          <a:p>
            <a:r>
              <a:t>Body Level One</a:t>
            </a:r>
          </a:p>
          <a:p>
            <a:pPr lvl="1"/>
            <a:r>
              <a:t>Body Level Two</a:t>
            </a:r>
          </a:p>
          <a:p>
            <a:pPr lvl="2"/>
            <a:r>
              <a:t>Body Level Three</a:t>
            </a:r>
          </a:p>
          <a:p>
            <a:pPr lvl="3"/>
            <a:r>
              <a:t>Body Level Four</a:t>
            </a:r>
          </a:p>
          <a:p>
            <a:pPr lvl="4"/>
            <a:r>
              <a:t>Body Level Five</a:t>
            </a:r>
          </a:p>
        </p:txBody>
      </p:sp>
      <p:grpSp>
        <p:nvGrpSpPr>
          <p:cNvPr id="20" name="Group"/>
          <p:cNvGrpSpPr/>
          <p:nvPr/>
        </p:nvGrpSpPr>
        <p:grpSpPr>
          <a:xfrm>
            <a:off x="1421360" y="11866500"/>
            <a:ext cx="2801619" cy="560111"/>
            <a:chOff x="0" y="0"/>
            <a:chExt cx="2801618" cy="560109"/>
          </a:xfrm>
        </p:grpSpPr>
        <p:sp>
          <p:nvSpPr>
            <p:cNvPr id="13" name="Rectangle 16"/>
            <p:cNvSpPr/>
            <p:nvPr/>
          </p:nvSpPr>
          <p:spPr>
            <a:xfrm>
              <a:off x="793348" y="0"/>
              <a:ext cx="1982871" cy="0"/>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254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91439" tIns="91439" rIns="91439" bIns="91439" numCol="1" anchor="t">
              <a:spAutoFit/>
            </a:bodyPr>
            <a:lstStyle>
              <a:lvl1pPr>
                <a:defRPr sz="2400">
                  <a:solidFill>
                    <a:srgbClr val="8C9097"/>
                  </a:solidFill>
                </a:defRPr>
              </a:lvl1pPr>
            </a:lstStyle>
            <a:p>
              <a:r>
                <a:t>Data Statistic</a:t>
              </a:r>
            </a:p>
          </p:txBody>
        </p:sp>
        <p:grpSp>
          <p:nvGrpSpPr>
            <p:cNvPr id="18" name="Group"/>
            <p:cNvGrpSpPr/>
            <p:nvPr/>
          </p:nvGrpSpPr>
          <p:grpSpPr>
            <a:xfrm>
              <a:off x="0" y="76200"/>
              <a:ext cx="654013" cy="483910"/>
              <a:chOff x="0" y="0"/>
              <a:chExt cx="654012" cy="483909"/>
            </a:xfrm>
          </p:grpSpPr>
          <p:sp>
            <p:nvSpPr>
              <p:cNvPr id="14" name="Triangle"/>
              <p:cNvSpPr/>
              <p:nvPr/>
            </p:nvSpPr>
            <p:spPr>
              <a:xfrm rot="5400000">
                <a:off x="1090" y="325480"/>
                <a:ext cx="158431" cy="15843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close/>
                  </a:path>
                </a:pathLst>
              </a:custGeom>
              <a:solidFill>
                <a:schemeClr val="accent2"/>
              </a:solidFill>
              <a:ln w="12700" cap="flat">
                <a:noFill/>
                <a:miter lim="400000"/>
              </a:ln>
              <a:effectLst/>
            </p:spPr>
            <p:txBody>
              <a:bodyPr wrap="square" lIns="91439" tIns="91439" rIns="91439" bIns="91439" numCol="1" anchor="ctr">
                <a:noAutofit/>
              </a:bodyPr>
              <a:lstStyle/>
              <a:p>
                <a:pPr>
                  <a:defRPr sz="2800">
                    <a:solidFill>
                      <a:srgbClr val="8C9097"/>
                    </a:solidFill>
                  </a:defRPr>
                </a:pPr>
                <a:endParaRPr/>
              </a:p>
            </p:txBody>
          </p:sp>
          <p:sp>
            <p:nvSpPr>
              <p:cNvPr id="15" name="Triangle"/>
              <p:cNvSpPr/>
              <p:nvPr/>
            </p:nvSpPr>
            <p:spPr>
              <a:xfrm rot="5400000">
                <a:off x="1090" y="325480"/>
                <a:ext cx="158431" cy="15843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close/>
                  </a:path>
                </a:pathLst>
              </a:custGeom>
              <a:solidFill>
                <a:srgbClr val="000000">
                  <a:alpha val="20000"/>
                </a:srgbClr>
              </a:solidFill>
              <a:ln w="12700" cap="flat">
                <a:noFill/>
                <a:miter lim="400000"/>
              </a:ln>
              <a:effectLst/>
            </p:spPr>
            <p:txBody>
              <a:bodyPr wrap="square" lIns="91439" tIns="91439" rIns="91439" bIns="91439" numCol="1" anchor="ctr">
                <a:noAutofit/>
              </a:bodyPr>
              <a:lstStyle/>
              <a:p>
                <a:pPr>
                  <a:defRPr sz="2800">
                    <a:solidFill>
                      <a:srgbClr val="8C9097"/>
                    </a:solidFill>
                  </a:defRPr>
                </a:pPr>
                <a:endParaRPr/>
              </a:p>
            </p:txBody>
          </p:sp>
          <p:sp>
            <p:nvSpPr>
              <p:cNvPr id="16" name="Shape"/>
              <p:cNvSpPr/>
              <p:nvPr/>
            </p:nvSpPr>
            <p:spPr>
              <a:xfrm>
                <a:off x="0" y="0"/>
                <a:ext cx="654013" cy="365261"/>
              </a:xfrm>
              <a:custGeom>
                <a:avLst/>
                <a:gdLst/>
                <a:ahLst/>
                <a:cxnLst>
                  <a:cxn ang="0">
                    <a:pos x="wd2" y="hd2"/>
                  </a:cxn>
                  <a:cxn ang="5400000">
                    <a:pos x="wd2" y="hd2"/>
                  </a:cxn>
                  <a:cxn ang="10800000">
                    <a:pos x="wd2" y="hd2"/>
                  </a:cxn>
                  <a:cxn ang="16200000">
                    <a:pos x="wd2" y="hd2"/>
                  </a:cxn>
                </a:cxnLst>
                <a:rect l="0" t="0" r="r" b="b"/>
                <a:pathLst>
                  <a:path w="21600" h="21600" extrusionOk="0">
                    <a:moveTo>
                      <a:pt x="1758" y="0"/>
                    </a:moveTo>
                    <a:lnTo>
                      <a:pt x="19842" y="0"/>
                    </a:lnTo>
                    <a:cubicBezTo>
                      <a:pt x="20100" y="0"/>
                      <a:pt x="20306" y="0"/>
                      <a:pt x="20474" y="19"/>
                    </a:cubicBezTo>
                    <a:cubicBezTo>
                      <a:pt x="20642" y="39"/>
                      <a:pt x="20771" y="77"/>
                      <a:pt x="20874" y="154"/>
                    </a:cubicBezTo>
                    <a:cubicBezTo>
                      <a:pt x="21021" y="250"/>
                      <a:pt x="21154" y="402"/>
                      <a:pt x="21265" y="600"/>
                    </a:cubicBezTo>
                    <a:cubicBezTo>
                      <a:pt x="21375" y="798"/>
                      <a:pt x="21460" y="1037"/>
                      <a:pt x="21514" y="1300"/>
                    </a:cubicBezTo>
                    <a:cubicBezTo>
                      <a:pt x="21557" y="1485"/>
                      <a:pt x="21578" y="1716"/>
                      <a:pt x="21589" y="2016"/>
                    </a:cubicBezTo>
                    <a:cubicBezTo>
                      <a:pt x="21600" y="2316"/>
                      <a:pt x="21600" y="2686"/>
                      <a:pt x="21600" y="3148"/>
                    </a:cubicBezTo>
                    <a:lnTo>
                      <a:pt x="21600" y="18452"/>
                    </a:lnTo>
                    <a:cubicBezTo>
                      <a:pt x="21600" y="18914"/>
                      <a:pt x="21600" y="19284"/>
                      <a:pt x="21589" y="19584"/>
                    </a:cubicBezTo>
                    <a:cubicBezTo>
                      <a:pt x="21578" y="19884"/>
                      <a:pt x="21557" y="20115"/>
                      <a:pt x="21514" y="20300"/>
                    </a:cubicBezTo>
                    <a:cubicBezTo>
                      <a:pt x="21460" y="20563"/>
                      <a:pt x="21375" y="20802"/>
                      <a:pt x="21265" y="21000"/>
                    </a:cubicBezTo>
                    <a:cubicBezTo>
                      <a:pt x="21154" y="21198"/>
                      <a:pt x="21021" y="21350"/>
                      <a:pt x="20874" y="21446"/>
                    </a:cubicBezTo>
                    <a:cubicBezTo>
                      <a:pt x="20771" y="21523"/>
                      <a:pt x="20642" y="21561"/>
                      <a:pt x="20474" y="21581"/>
                    </a:cubicBezTo>
                    <a:cubicBezTo>
                      <a:pt x="20306" y="21600"/>
                      <a:pt x="20100" y="21600"/>
                      <a:pt x="19842" y="21600"/>
                    </a:cubicBezTo>
                    <a:lnTo>
                      <a:pt x="30" y="21600"/>
                    </a:lnTo>
                    <a:lnTo>
                      <a:pt x="0" y="3148"/>
                    </a:lnTo>
                    <a:cubicBezTo>
                      <a:pt x="0" y="2686"/>
                      <a:pt x="0" y="2316"/>
                      <a:pt x="11" y="2016"/>
                    </a:cubicBezTo>
                    <a:cubicBezTo>
                      <a:pt x="22" y="1716"/>
                      <a:pt x="43" y="1485"/>
                      <a:pt x="86" y="1300"/>
                    </a:cubicBezTo>
                    <a:cubicBezTo>
                      <a:pt x="140" y="1037"/>
                      <a:pt x="225" y="798"/>
                      <a:pt x="335" y="600"/>
                    </a:cubicBezTo>
                    <a:cubicBezTo>
                      <a:pt x="446" y="402"/>
                      <a:pt x="579" y="250"/>
                      <a:pt x="726" y="154"/>
                    </a:cubicBezTo>
                    <a:cubicBezTo>
                      <a:pt x="829" y="77"/>
                      <a:pt x="958" y="39"/>
                      <a:pt x="1126" y="19"/>
                    </a:cubicBezTo>
                    <a:cubicBezTo>
                      <a:pt x="1294" y="0"/>
                      <a:pt x="1500" y="0"/>
                      <a:pt x="1758" y="0"/>
                    </a:cubicBezTo>
                    <a:close/>
                  </a:path>
                </a:pathLst>
              </a:custGeom>
              <a:solidFill>
                <a:schemeClr val="accent2"/>
              </a:solidFill>
              <a:ln w="12700" cap="flat">
                <a:noFill/>
                <a:miter lim="400000"/>
              </a:ln>
              <a:effectLst/>
            </p:spPr>
            <p:txBody>
              <a:bodyPr wrap="square" lIns="91439" tIns="91439" rIns="91439" bIns="91439" numCol="1" anchor="ctr">
                <a:noAutofit/>
              </a:bodyPr>
              <a:lstStyle/>
              <a:p>
                <a:pPr>
                  <a:defRPr sz="2800">
                    <a:solidFill>
                      <a:srgbClr val="8C9097"/>
                    </a:solidFill>
                  </a:defRPr>
                </a:pPr>
                <a:endParaRPr/>
              </a:p>
            </p:txBody>
          </p:sp>
          <p:sp>
            <p:nvSpPr>
              <p:cNvPr id="17" name="Shape"/>
              <p:cNvSpPr/>
              <p:nvPr/>
            </p:nvSpPr>
            <p:spPr>
              <a:xfrm>
                <a:off x="172086" y="119314"/>
                <a:ext cx="323772" cy="128119"/>
              </a:xfrm>
              <a:custGeom>
                <a:avLst/>
                <a:gdLst/>
                <a:ahLst/>
                <a:cxnLst>
                  <a:cxn ang="0">
                    <a:pos x="wd2" y="hd2"/>
                  </a:cxn>
                  <a:cxn ang="5400000">
                    <a:pos x="wd2" y="hd2"/>
                  </a:cxn>
                  <a:cxn ang="10800000">
                    <a:pos x="wd2" y="hd2"/>
                  </a:cxn>
                  <a:cxn ang="16200000">
                    <a:pos x="wd2" y="hd2"/>
                  </a:cxn>
                </a:cxnLst>
                <a:rect l="0" t="0" r="r" b="b"/>
                <a:pathLst>
                  <a:path w="21590" h="21503" extrusionOk="0">
                    <a:moveTo>
                      <a:pt x="17927" y="3"/>
                    </a:moveTo>
                    <a:cubicBezTo>
                      <a:pt x="17060" y="-34"/>
                      <a:pt x="16181" y="303"/>
                      <a:pt x="15455" y="1495"/>
                    </a:cubicBezTo>
                    <a:cubicBezTo>
                      <a:pt x="14698" y="2734"/>
                      <a:pt x="14205" y="4731"/>
                      <a:pt x="13972" y="6926"/>
                    </a:cubicBezTo>
                    <a:cubicBezTo>
                      <a:pt x="13822" y="8338"/>
                      <a:pt x="13780" y="9795"/>
                      <a:pt x="13785" y="11238"/>
                    </a:cubicBezTo>
                    <a:cubicBezTo>
                      <a:pt x="13790" y="12694"/>
                      <a:pt x="13844" y="14162"/>
                      <a:pt x="14015" y="15571"/>
                    </a:cubicBezTo>
                    <a:cubicBezTo>
                      <a:pt x="14206" y="17151"/>
                      <a:pt x="14544" y="18615"/>
                      <a:pt x="15060" y="19636"/>
                    </a:cubicBezTo>
                    <a:cubicBezTo>
                      <a:pt x="15481" y="20470"/>
                      <a:pt x="15982" y="20944"/>
                      <a:pt x="16493" y="21218"/>
                    </a:cubicBezTo>
                    <a:cubicBezTo>
                      <a:pt x="16992" y="21485"/>
                      <a:pt x="17510" y="21566"/>
                      <a:pt x="18030" y="21454"/>
                    </a:cubicBezTo>
                    <a:cubicBezTo>
                      <a:pt x="18923" y="21263"/>
                      <a:pt x="19795" y="20497"/>
                      <a:pt x="20436" y="18922"/>
                    </a:cubicBezTo>
                    <a:cubicBezTo>
                      <a:pt x="20988" y="17566"/>
                      <a:pt x="21307" y="15748"/>
                      <a:pt x="21463" y="13848"/>
                    </a:cubicBezTo>
                    <a:cubicBezTo>
                      <a:pt x="21563" y="12644"/>
                      <a:pt x="21597" y="11419"/>
                      <a:pt x="21589" y="10198"/>
                    </a:cubicBezTo>
                    <a:cubicBezTo>
                      <a:pt x="21581" y="8977"/>
                      <a:pt x="21531" y="7753"/>
                      <a:pt x="21412" y="6559"/>
                    </a:cubicBezTo>
                    <a:cubicBezTo>
                      <a:pt x="21226" y="4680"/>
                      <a:pt x="20870" y="2900"/>
                      <a:pt x="20262" y="1713"/>
                    </a:cubicBezTo>
                    <a:cubicBezTo>
                      <a:pt x="19605" y="428"/>
                      <a:pt x="18759" y="38"/>
                      <a:pt x="17927" y="3"/>
                    </a:cubicBezTo>
                    <a:close/>
                    <a:moveTo>
                      <a:pt x="556" y="370"/>
                    </a:moveTo>
                    <a:cubicBezTo>
                      <a:pt x="403" y="378"/>
                      <a:pt x="259" y="547"/>
                      <a:pt x="156" y="832"/>
                    </a:cubicBezTo>
                    <a:cubicBezTo>
                      <a:pt x="56" y="1110"/>
                      <a:pt x="4" y="1475"/>
                      <a:pt x="12" y="1849"/>
                    </a:cubicBezTo>
                    <a:lnTo>
                      <a:pt x="0" y="20445"/>
                    </a:lnTo>
                    <a:cubicBezTo>
                      <a:pt x="-3" y="20575"/>
                      <a:pt x="12" y="20705"/>
                      <a:pt x="41" y="20812"/>
                    </a:cubicBezTo>
                    <a:cubicBezTo>
                      <a:pt x="81" y="20959"/>
                      <a:pt x="145" y="21052"/>
                      <a:pt x="215" y="21067"/>
                    </a:cubicBezTo>
                    <a:cubicBezTo>
                      <a:pt x="409" y="21148"/>
                      <a:pt x="604" y="21194"/>
                      <a:pt x="800" y="21205"/>
                    </a:cubicBezTo>
                    <a:cubicBezTo>
                      <a:pt x="1011" y="21218"/>
                      <a:pt x="1222" y="21190"/>
                      <a:pt x="1431" y="21121"/>
                    </a:cubicBezTo>
                    <a:cubicBezTo>
                      <a:pt x="1510" y="21078"/>
                      <a:pt x="1579" y="20958"/>
                      <a:pt x="1623" y="20787"/>
                    </a:cubicBezTo>
                    <a:cubicBezTo>
                      <a:pt x="1651" y="20676"/>
                      <a:pt x="1667" y="20549"/>
                      <a:pt x="1670" y="20417"/>
                    </a:cubicBezTo>
                    <a:lnTo>
                      <a:pt x="1664" y="13886"/>
                    </a:lnTo>
                    <a:lnTo>
                      <a:pt x="2548" y="13873"/>
                    </a:lnTo>
                    <a:cubicBezTo>
                      <a:pt x="2755" y="13883"/>
                      <a:pt x="2960" y="13853"/>
                      <a:pt x="3162" y="13786"/>
                    </a:cubicBezTo>
                    <a:cubicBezTo>
                      <a:pt x="3370" y="13716"/>
                      <a:pt x="3576" y="13608"/>
                      <a:pt x="3775" y="13452"/>
                    </a:cubicBezTo>
                    <a:cubicBezTo>
                      <a:pt x="4150" y="13157"/>
                      <a:pt x="4509" y="12692"/>
                      <a:pt x="4807" y="12009"/>
                    </a:cubicBezTo>
                    <a:cubicBezTo>
                      <a:pt x="5350" y="10766"/>
                      <a:pt x="5621" y="8969"/>
                      <a:pt x="5645" y="7122"/>
                    </a:cubicBezTo>
                    <a:cubicBezTo>
                      <a:pt x="5665" y="5579"/>
                      <a:pt x="5510" y="4039"/>
                      <a:pt x="5135" y="2820"/>
                    </a:cubicBezTo>
                    <a:cubicBezTo>
                      <a:pt x="4859" y="1926"/>
                      <a:pt x="4491" y="1277"/>
                      <a:pt x="4083" y="907"/>
                    </a:cubicBezTo>
                    <a:cubicBezTo>
                      <a:pt x="3872" y="715"/>
                      <a:pt x="3650" y="599"/>
                      <a:pt x="3427" y="519"/>
                    </a:cubicBezTo>
                    <a:cubicBezTo>
                      <a:pt x="3158" y="422"/>
                      <a:pt x="2885" y="376"/>
                      <a:pt x="2607" y="383"/>
                    </a:cubicBezTo>
                    <a:lnTo>
                      <a:pt x="556" y="370"/>
                    </a:lnTo>
                    <a:close/>
                    <a:moveTo>
                      <a:pt x="9822" y="370"/>
                    </a:moveTo>
                    <a:lnTo>
                      <a:pt x="7468" y="393"/>
                    </a:lnTo>
                    <a:cubicBezTo>
                      <a:pt x="7322" y="370"/>
                      <a:pt x="7179" y="514"/>
                      <a:pt x="7078" y="783"/>
                    </a:cubicBezTo>
                    <a:cubicBezTo>
                      <a:pt x="6991" y="1018"/>
                      <a:pt x="6945" y="1330"/>
                      <a:pt x="6948" y="1651"/>
                    </a:cubicBezTo>
                    <a:lnTo>
                      <a:pt x="6948" y="20342"/>
                    </a:lnTo>
                    <a:cubicBezTo>
                      <a:pt x="6939" y="20510"/>
                      <a:pt x="6955" y="20681"/>
                      <a:pt x="6995" y="20818"/>
                    </a:cubicBezTo>
                    <a:cubicBezTo>
                      <a:pt x="7041" y="20980"/>
                      <a:pt x="7114" y="21080"/>
                      <a:pt x="7194" y="21092"/>
                    </a:cubicBezTo>
                    <a:cubicBezTo>
                      <a:pt x="7379" y="21171"/>
                      <a:pt x="7566" y="21214"/>
                      <a:pt x="7754" y="21218"/>
                    </a:cubicBezTo>
                    <a:cubicBezTo>
                      <a:pt x="7960" y="21223"/>
                      <a:pt x="8166" y="21182"/>
                      <a:pt x="8369" y="21097"/>
                    </a:cubicBezTo>
                    <a:cubicBezTo>
                      <a:pt x="8444" y="21078"/>
                      <a:pt x="8513" y="20982"/>
                      <a:pt x="8559" y="20830"/>
                    </a:cubicBezTo>
                    <a:cubicBezTo>
                      <a:pt x="8594" y="20714"/>
                      <a:pt x="8614" y="20571"/>
                      <a:pt x="8614" y="20425"/>
                    </a:cubicBezTo>
                    <a:lnTo>
                      <a:pt x="8614" y="12625"/>
                    </a:lnTo>
                    <a:lnTo>
                      <a:pt x="9203" y="12625"/>
                    </a:lnTo>
                    <a:cubicBezTo>
                      <a:pt x="9396" y="12645"/>
                      <a:pt x="9585" y="12783"/>
                      <a:pt x="9753" y="13026"/>
                    </a:cubicBezTo>
                    <a:cubicBezTo>
                      <a:pt x="9954" y="13317"/>
                      <a:pt x="10118" y="13749"/>
                      <a:pt x="10224" y="14269"/>
                    </a:cubicBezTo>
                    <a:cubicBezTo>
                      <a:pt x="10406" y="15277"/>
                      <a:pt x="10583" y="16292"/>
                      <a:pt x="10755" y="17312"/>
                    </a:cubicBezTo>
                    <a:cubicBezTo>
                      <a:pt x="10925" y="18325"/>
                      <a:pt x="11091" y="19344"/>
                      <a:pt x="11251" y="20368"/>
                    </a:cubicBezTo>
                    <a:cubicBezTo>
                      <a:pt x="11277" y="20580"/>
                      <a:pt x="11330" y="20765"/>
                      <a:pt x="11401" y="20897"/>
                    </a:cubicBezTo>
                    <a:cubicBezTo>
                      <a:pt x="11471" y="21028"/>
                      <a:pt x="11555" y="21101"/>
                      <a:pt x="11640" y="21146"/>
                    </a:cubicBezTo>
                    <a:cubicBezTo>
                      <a:pt x="11862" y="21265"/>
                      <a:pt x="12093" y="21214"/>
                      <a:pt x="12316" y="21198"/>
                    </a:cubicBezTo>
                    <a:cubicBezTo>
                      <a:pt x="12411" y="21191"/>
                      <a:pt x="12508" y="21188"/>
                      <a:pt x="12603" y="21187"/>
                    </a:cubicBezTo>
                    <a:cubicBezTo>
                      <a:pt x="12701" y="21186"/>
                      <a:pt x="12799" y="21186"/>
                      <a:pt x="12893" y="21092"/>
                    </a:cubicBezTo>
                    <a:cubicBezTo>
                      <a:pt x="12957" y="21029"/>
                      <a:pt x="13014" y="20924"/>
                      <a:pt x="13045" y="20771"/>
                    </a:cubicBezTo>
                    <a:cubicBezTo>
                      <a:pt x="13077" y="20616"/>
                      <a:pt x="13077" y="20433"/>
                      <a:pt x="13046" y="20276"/>
                    </a:cubicBezTo>
                    <a:cubicBezTo>
                      <a:pt x="12959" y="19661"/>
                      <a:pt x="12864" y="19052"/>
                      <a:pt x="12761" y="18452"/>
                    </a:cubicBezTo>
                    <a:cubicBezTo>
                      <a:pt x="12653" y="17826"/>
                      <a:pt x="12538" y="17209"/>
                      <a:pt x="12433" y="16580"/>
                    </a:cubicBezTo>
                    <a:cubicBezTo>
                      <a:pt x="12329" y="15957"/>
                      <a:pt x="12236" y="15324"/>
                      <a:pt x="12130" y="14703"/>
                    </a:cubicBezTo>
                    <a:cubicBezTo>
                      <a:pt x="12018" y="14049"/>
                      <a:pt x="11892" y="13406"/>
                      <a:pt x="11716" y="12849"/>
                    </a:cubicBezTo>
                    <a:cubicBezTo>
                      <a:pt x="11626" y="12564"/>
                      <a:pt x="11525" y="12304"/>
                      <a:pt x="11413" y="12075"/>
                    </a:cubicBezTo>
                    <a:cubicBezTo>
                      <a:pt x="11296" y="11837"/>
                      <a:pt x="11169" y="11633"/>
                      <a:pt x="11034" y="11467"/>
                    </a:cubicBezTo>
                    <a:cubicBezTo>
                      <a:pt x="11463" y="11207"/>
                      <a:pt x="11838" y="10615"/>
                      <a:pt x="12115" y="9803"/>
                    </a:cubicBezTo>
                    <a:cubicBezTo>
                      <a:pt x="12382" y="9021"/>
                      <a:pt x="12554" y="8046"/>
                      <a:pt x="12621" y="6991"/>
                    </a:cubicBezTo>
                    <a:cubicBezTo>
                      <a:pt x="12680" y="6053"/>
                      <a:pt x="12651" y="5103"/>
                      <a:pt x="12539" y="4232"/>
                    </a:cubicBezTo>
                    <a:cubicBezTo>
                      <a:pt x="12429" y="3375"/>
                      <a:pt x="12238" y="2587"/>
                      <a:pt x="11960" y="1975"/>
                    </a:cubicBezTo>
                    <a:cubicBezTo>
                      <a:pt x="11691" y="1385"/>
                      <a:pt x="11360" y="1020"/>
                      <a:pt x="11018" y="770"/>
                    </a:cubicBezTo>
                    <a:cubicBezTo>
                      <a:pt x="10630" y="487"/>
                      <a:pt x="10227" y="353"/>
                      <a:pt x="9822" y="370"/>
                    </a:cubicBezTo>
                    <a:close/>
                    <a:moveTo>
                      <a:pt x="17772" y="3485"/>
                    </a:moveTo>
                    <a:cubicBezTo>
                      <a:pt x="18026" y="3485"/>
                      <a:pt x="18277" y="3568"/>
                      <a:pt x="18514" y="3767"/>
                    </a:cubicBezTo>
                    <a:cubicBezTo>
                      <a:pt x="18808" y="4016"/>
                      <a:pt x="19077" y="4444"/>
                      <a:pt x="19281" y="5057"/>
                    </a:cubicBezTo>
                    <a:cubicBezTo>
                      <a:pt x="19616" y="6064"/>
                      <a:pt x="19720" y="7330"/>
                      <a:pt x="19778" y="8603"/>
                    </a:cubicBezTo>
                    <a:cubicBezTo>
                      <a:pt x="19837" y="9898"/>
                      <a:pt x="19858" y="11266"/>
                      <a:pt x="19794" y="12605"/>
                    </a:cubicBezTo>
                    <a:cubicBezTo>
                      <a:pt x="19729" y="13974"/>
                      <a:pt x="19567" y="15319"/>
                      <a:pt x="19233" y="16318"/>
                    </a:cubicBezTo>
                    <a:cubicBezTo>
                      <a:pt x="18910" y="17286"/>
                      <a:pt x="18453" y="17866"/>
                      <a:pt x="17937" y="18028"/>
                    </a:cubicBezTo>
                    <a:cubicBezTo>
                      <a:pt x="17119" y="18287"/>
                      <a:pt x="16234" y="17444"/>
                      <a:pt x="15896" y="15571"/>
                    </a:cubicBezTo>
                    <a:cubicBezTo>
                      <a:pt x="15677" y="14356"/>
                      <a:pt x="15582" y="13092"/>
                      <a:pt x="15559" y="11796"/>
                    </a:cubicBezTo>
                    <a:cubicBezTo>
                      <a:pt x="15535" y="10460"/>
                      <a:pt x="15536" y="9078"/>
                      <a:pt x="15667" y="7740"/>
                    </a:cubicBezTo>
                    <a:cubicBezTo>
                      <a:pt x="15778" y="6601"/>
                      <a:pt x="15982" y="5534"/>
                      <a:pt x="16306" y="4756"/>
                    </a:cubicBezTo>
                    <a:cubicBezTo>
                      <a:pt x="16461" y="4382"/>
                      <a:pt x="16639" y="4087"/>
                      <a:pt x="16838" y="3883"/>
                    </a:cubicBezTo>
                    <a:cubicBezTo>
                      <a:pt x="17050" y="3666"/>
                      <a:pt x="17282" y="3559"/>
                      <a:pt x="17518" y="3511"/>
                    </a:cubicBezTo>
                    <a:cubicBezTo>
                      <a:pt x="17602" y="3493"/>
                      <a:pt x="17687" y="3485"/>
                      <a:pt x="17772" y="3485"/>
                    </a:cubicBezTo>
                    <a:close/>
                    <a:moveTo>
                      <a:pt x="9701" y="3629"/>
                    </a:moveTo>
                    <a:cubicBezTo>
                      <a:pt x="10033" y="3611"/>
                      <a:pt x="10353" y="3888"/>
                      <a:pt x="10576" y="4384"/>
                    </a:cubicBezTo>
                    <a:cubicBezTo>
                      <a:pt x="10855" y="5002"/>
                      <a:pt x="10944" y="5857"/>
                      <a:pt x="10909" y="6690"/>
                    </a:cubicBezTo>
                    <a:cubicBezTo>
                      <a:pt x="10878" y="7434"/>
                      <a:pt x="10750" y="8159"/>
                      <a:pt x="10494" y="8698"/>
                    </a:cubicBezTo>
                    <a:cubicBezTo>
                      <a:pt x="10232" y="9250"/>
                      <a:pt x="9863" y="9545"/>
                      <a:pt x="9484" y="9510"/>
                    </a:cubicBezTo>
                    <a:lnTo>
                      <a:pt x="8602" y="9500"/>
                    </a:lnTo>
                    <a:lnTo>
                      <a:pt x="8607" y="3634"/>
                    </a:lnTo>
                    <a:lnTo>
                      <a:pt x="9701" y="3629"/>
                    </a:lnTo>
                    <a:close/>
                    <a:moveTo>
                      <a:pt x="2732" y="3657"/>
                    </a:moveTo>
                    <a:cubicBezTo>
                      <a:pt x="3050" y="3636"/>
                      <a:pt x="3356" y="3967"/>
                      <a:pt x="3569" y="4561"/>
                    </a:cubicBezTo>
                    <a:cubicBezTo>
                      <a:pt x="3836" y="5302"/>
                      <a:pt x="3921" y="6324"/>
                      <a:pt x="3888" y="7322"/>
                    </a:cubicBezTo>
                    <a:cubicBezTo>
                      <a:pt x="3858" y="8213"/>
                      <a:pt x="3735" y="9079"/>
                      <a:pt x="3490" y="9726"/>
                    </a:cubicBezTo>
                    <a:cubicBezTo>
                      <a:pt x="3239" y="10386"/>
                      <a:pt x="2887" y="10741"/>
                      <a:pt x="2525" y="10699"/>
                    </a:cubicBezTo>
                    <a:lnTo>
                      <a:pt x="1680" y="10686"/>
                    </a:lnTo>
                    <a:lnTo>
                      <a:pt x="1684" y="3662"/>
                    </a:lnTo>
                    <a:lnTo>
                      <a:pt x="2732" y="3657"/>
                    </a:lnTo>
                    <a:close/>
                  </a:path>
                </a:pathLst>
              </a:custGeom>
              <a:solidFill>
                <a:srgbClr val="FFFFFF"/>
              </a:solidFill>
              <a:ln w="12700" cap="flat">
                <a:noFill/>
                <a:miter lim="400000"/>
              </a:ln>
              <a:effectLst/>
            </p:spPr>
            <p:txBody>
              <a:bodyPr wrap="square" lIns="91439" tIns="91439" rIns="91439" bIns="91439" numCol="1" anchor="t">
                <a:noAutofit/>
              </a:bodyPr>
              <a:lstStyle/>
              <a:p>
                <a:pPr>
                  <a:defRPr sz="2800">
                    <a:solidFill>
                      <a:srgbClr val="8C9097"/>
                    </a:solidFill>
                  </a:defRPr>
                </a:pPr>
                <a:endParaRPr/>
              </a:p>
            </p:txBody>
          </p:sp>
        </p:grpSp>
        <p:sp>
          <p:nvSpPr>
            <p:cNvPr id="19" name="Rectangle 16"/>
            <p:cNvSpPr/>
            <p:nvPr/>
          </p:nvSpPr>
          <p:spPr>
            <a:xfrm>
              <a:off x="818748" y="313266"/>
              <a:ext cx="1982871" cy="1"/>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254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91439" tIns="91439" rIns="91439" bIns="91439" numCol="1" anchor="t">
              <a:spAutoFit/>
            </a:bodyPr>
            <a:lstStyle>
              <a:lvl1pPr>
                <a:defRPr sz="1200">
                  <a:solidFill>
                    <a:srgbClr val="8C9097"/>
                  </a:solidFill>
                </a:defRPr>
              </a:lvl1pPr>
            </a:lstStyle>
            <a:p>
              <a:r>
                <a:t>The Ultimate Business Pack</a:t>
              </a:r>
            </a:p>
          </p:txBody>
        </p:sp>
      </p:grpSp>
      <p:sp>
        <p:nvSpPr>
          <p:cNvPr id="2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219200" y="184149"/>
            <a:ext cx="21945600" cy="3016251"/>
          </a:xfrm>
          <a:prstGeom prst="rect">
            <a:avLst/>
          </a:prstGeom>
          <a:ln w="254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tIns="91439" bIns="91439" anchor="ctr">
            <a:normAutofit/>
          </a:bodyPr>
          <a:lstStyle/>
          <a:p>
            <a:r>
              <a:t>Title Text</a:t>
            </a:r>
          </a:p>
        </p:txBody>
      </p:sp>
      <p:sp>
        <p:nvSpPr>
          <p:cNvPr id="3" name="Body Level One…"/>
          <p:cNvSpPr txBox="1">
            <a:spLocks noGrp="1"/>
          </p:cNvSpPr>
          <p:nvPr>
            <p:ph type="body" idx="1"/>
          </p:nvPr>
        </p:nvSpPr>
        <p:spPr>
          <a:xfrm>
            <a:off x="1219200" y="3200400"/>
            <a:ext cx="21945600" cy="10515600"/>
          </a:xfrm>
          <a:prstGeom prst="rect">
            <a:avLst/>
          </a:prstGeom>
          <a:ln w="254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tIns="91439" bIns="91439">
            <a:normAutofit/>
          </a:bodyPr>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22707600" y="12809726"/>
            <a:ext cx="556042" cy="536198"/>
          </a:xfrm>
          <a:prstGeom prst="rect">
            <a:avLst/>
          </a:prstGeom>
          <a:ln w="25400">
            <a:miter lim="400000"/>
          </a:ln>
        </p:spPr>
        <p:txBody>
          <a:bodyPr wrap="none" tIns="91439" bIns="91439" anchor="ctr">
            <a:spAutoFit/>
          </a:bodyPr>
          <a:lstStyle>
            <a:lvl1pPr>
              <a:defRPr sz="2800">
                <a:solidFill>
                  <a:srgbClr val="8C9097"/>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l" defTabSz="1828800" rtl="0" latinLnBrk="0">
        <a:lnSpc>
          <a:spcPct val="100000"/>
        </a:lnSpc>
        <a:spcBef>
          <a:spcPts val="0"/>
        </a:spcBef>
        <a:spcAft>
          <a:spcPts val="0"/>
        </a:spcAft>
        <a:buClrTx/>
        <a:buSzTx/>
        <a:buFontTx/>
        <a:buNone/>
        <a:tabLst/>
        <a:defRPr sz="6400" b="0" i="0" u="none" strike="noStrike" cap="none" spc="0" baseline="0">
          <a:solidFill>
            <a:srgbClr val="262726"/>
          </a:solidFill>
          <a:uFillTx/>
          <a:latin typeface="+mn-lt"/>
          <a:ea typeface="+mn-ea"/>
          <a:cs typeface="+mn-cs"/>
          <a:sym typeface="Calibri"/>
        </a:defRPr>
      </a:lvl1pPr>
      <a:lvl2pPr marL="0" marR="0" indent="0" algn="l" defTabSz="1828800" rtl="0" latinLnBrk="0">
        <a:lnSpc>
          <a:spcPct val="100000"/>
        </a:lnSpc>
        <a:spcBef>
          <a:spcPts val="0"/>
        </a:spcBef>
        <a:spcAft>
          <a:spcPts val="0"/>
        </a:spcAft>
        <a:buClrTx/>
        <a:buSzTx/>
        <a:buFontTx/>
        <a:buNone/>
        <a:tabLst/>
        <a:defRPr sz="6400" b="0" i="0" u="none" strike="noStrike" cap="none" spc="0" baseline="0">
          <a:solidFill>
            <a:srgbClr val="262726"/>
          </a:solidFill>
          <a:uFillTx/>
          <a:latin typeface="+mn-lt"/>
          <a:ea typeface="+mn-ea"/>
          <a:cs typeface="+mn-cs"/>
          <a:sym typeface="Calibri"/>
        </a:defRPr>
      </a:lvl2pPr>
      <a:lvl3pPr marL="0" marR="0" indent="0" algn="l" defTabSz="1828800" rtl="0" latinLnBrk="0">
        <a:lnSpc>
          <a:spcPct val="100000"/>
        </a:lnSpc>
        <a:spcBef>
          <a:spcPts val="0"/>
        </a:spcBef>
        <a:spcAft>
          <a:spcPts val="0"/>
        </a:spcAft>
        <a:buClrTx/>
        <a:buSzTx/>
        <a:buFontTx/>
        <a:buNone/>
        <a:tabLst/>
        <a:defRPr sz="6400" b="0" i="0" u="none" strike="noStrike" cap="none" spc="0" baseline="0">
          <a:solidFill>
            <a:srgbClr val="262726"/>
          </a:solidFill>
          <a:uFillTx/>
          <a:latin typeface="+mn-lt"/>
          <a:ea typeface="+mn-ea"/>
          <a:cs typeface="+mn-cs"/>
          <a:sym typeface="Calibri"/>
        </a:defRPr>
      </a:lvl3pPr>
      <a:lvl4pPr marL="0" marR="0" indent="0" algn="l" defTabSz="1828800" rtl="0" latinLnBrk="0">
        <a:lnSpc>
          <a:spcPct val="100000"/>
        </a:lnSpc>
        <a:spcBef>
          <a:spcPts val="0"/>
        </a:spcBef>
        <a:spcAft>
          <a:spcPts val="0"/>
        </a:spcAft>
        <a:buClrTx/>
        <a:buSzTx/>
        <a:buFontTx/>
        <a:buNone/>
        <a:tabLst/>
        <a:defRPr sz="6400" b="0" i="0" u="none" strike="noStrike" cap="none" spc="0" baseline="0">
          <a:solidFill>
            <a:srgbClr val="262726"/>
          </a:solidFill>
          <a:uFillTx/>
          <a:latin typeface="+mn-lt"/>
          <a:ea typeface="+mn-ea"/>
          <a:cs typeface="+mn-cs"/>
          <a:sym typeface="Calibri"/>
        </a:defRPr>
      </a:lvl4pPr>
      <a:lvl5pPr marL="0" marR="0" indent="0" algn="l" defTabSz="1828800" rtl="0" latinLnBrk="0">
        <a:lnSpc>
          <a:spcPct val="100000"/>
        </a:lnSpc>
        <a:spcBef>
          <a:spcPts val="0"/>
        </a:spcBef>
        <a:spcAft>
          <a:spcPts val="0"/>
        </a:spcAft>
        <a:buClrTx/>
        <a:buSzTx/>
        <a:buFontTx/>
        <a:buNone/>
        <a:tabLst/>
        <a:defRPr sz="6400" b="0" i="0" u="none" strike="noStrike" cap="none" spc="0" baseline="0">
          <a:solidFill>
            <a:srgbClr val="262726"/>
          </a:solidFill>
          <a:uFillTx/>
          <a:latin typeface="+mn-lt"/>
          <a:ea typeface="+mn-ea"/>
          <a:cs typeface="+mn-cs"/>
          <a:sym typeface="Calibri"/>
        </a:defRPr>
      </a:lvl5pPr>
      <a:lvl6pPr marL="0" marR="0" indent="0" algn="l" defTabSz="1828800" rtl="0" latinLnBrk="0">
        <a:lnSpc>
          <a:spcPct val="100000"/>
        </a:lnSpc>
        <a:spcBef>
          <a:spcPts val="0"/>
        </a:spcBef>
        <a:spcAft>
          <a:spcPts val="0"/>
        </a:spcAft>
        <a:buClrTx/>
        <a:buSzTx/>
        <a:buFontTx/>
        <a:buNone/>
        <a:tabLst/>
        <a:defRPr sz="6400" b="0" i="0" u="none" strike="noStrike" cap="none" spc="0" baseline="0">
          <a:solidFill>
            <a:srgbClr val="262726"/>
          </a:solidFill>
          <a:uFillTx/>
          <a:latin typeface="+mn-lt"/>
          <a:ea typeface="+mn-ea"/>
          <a:cs typeface="+mn-cs"/>
          <a:sym typeface="Calibri"/>
        </a:defRPr>
      </a:lvl6pPr>
      <a:lvl7pPr marL="0" marR="0" indent="0" algn="l" defTabSz="1828800" rtl="0" latinLnBrk="0">
        <a:lnSpc>
          <a:spcPct val="100000"/>
        </a:lnSpc>
        <a:spcBef>
          <a:spcPts val="0"/>
        </a:spcBef>
        <a:spcAft>
          <a:spcPts val="0"/>
        </a:spcAft>
        <a:buClrTx/>
        <a:buSzTx/>
        <a:buFontTx/>
        <a:buNone/>
        <a:tabLst/>
        <a:defRPr sz="6400" b="0" i="0" u="none" strike="noStrike" cap="none" spc="0" baseline="0">
          <a:solidFill>
            <a:srgbClr val="262726"/>
          </a:solidFill>
          <a:uFillTx/>
          <a:latin typeface="+mn-lt"/>
          <a:ea typeface="+mn-ea"/>
          <a:cs typeface="+mn-cs"/>
          <a:sym typeface="Calibri"/>
        </a:defRPr>
      </a:lvl7pPr>
      <a:lvl8pPr marL="0" marR="0" indent="0" algn="l" defTabSz="1828800" rtl="0" latinLnBrk="0">
        <a:lnSpc>
          <a:spcPct val="100000"/>
        </a:lnSpc>
        <a:spcBef>
          <a:spcPts val="0"/>
        </a:spcBef>
        <a:spcAft>
          <a:spcPts val="0"/>
        </a:spcAft>
        <a:buClrTx/>
        <a:buSzTx/>
        <a:buFontTx/>
        <a:buNone/>
        <a:tabLst/>
        <a:defRPr sz="6400" b="0" i="0" u="none" strike="noStrike" cap="none" spc="0" baseline="0">
          <a:solidFill>
            <a:srgbClr val="262726"/>
          </a:solidFill>
          <a:uFillTx/>
          <a:latin typeface="+mn-lt"/>
          <a:ea typeface="+mn-ea"/>
          <a:cs typeface="+mn-cs"/>
          <a:sym typeface="Calibri"/>
        </a:defRPr>
      </a:lvl8pPr>
      <a:lvl9pPr marL="0" marR="0" indent="0" algn="l" defTabSz="1828800" rtl="0" latinLnBrk="0">
        <a:lnSpc>
          <a:spcPct val="100000"/>
        </a:lnSpc>
        <a:spcBef>
          <a:spcPts val="0"/>
        </a:spcBef>
        <a:spcAft>
          <a:spcPts val="0"/>
        </a:spcAft>
        <a:buClrTx/>
        <a:buSzTx/>
        <a:buFontTx/>
        <a:buNone/>
        <a:tabLst/>
        <a:defRPr sz="6400" b="0" i="0" u="none" strike="noStrike" cap="none" spc="0" baseline="0">
          <a:solidFill>
            <a:srgbClr val="262726"/>
          </a:solidFill>
          <a:uFillTx/>
          <a:latin typeface="+mn-lt"/>
          <a:ea typeface="+mn-ea"/>
          <a:cs typeface="+mn-cs"/>
          <a:sym typeface="Calibri"/>
        </a:defRPr>
      </a:lvl9pPr>
    </p:titleStyle>
    <p:bodyStyle>
      <a:lvl1pPr marL="228600" marR="0" indent="-228600" algn="l" defTabSz="1828800" rtl="0" latinLnBrk="0">
        <a:lnSpc>
          <a:spcPct val="100000"/>
        </a:lnSpc>
        <a:spcBef>
          <a:spcPts val="0"/>
        </a:spcBef>
        <a:spcAft>
          <a:spcPts val="0"/>
        </a:spcAft>
        <a:buClrTx/>
        <a:buSzPct val="100000"/>
        <a:buFont typeface="Arial"/>
        <a:buChar char="•"/>
        <a:tabLst/>
        <a:defRPr sz="2800" b="0" i="0" u="none" strike="noStrike" cap="none" spc="0" baseline="0">
          <a:solidFill>
            <a:srgbClr val="8C9097"/>
          </a:solidFill>
          <a:uFillTx/>
          <a:latin typeface="+mn-lt"/>
          <a:ea typeface="+mn-ea"/>
          <a:cs typeface="+mn-cs"/>
          <a:sym typeface="Calibri"/>
        </a:defRPr>
      </a:lvl1pPr>
      <a:lvl2pPr marL="723900" marR="0" indent="-266700" algn="l" defTabSz="1828800" rtl="0" latinLnBrk="0">
        <a:lnSpc>
          <a:spcPct val="100000"/>
        </a:lnSpc>
        <a:spcBef>
          <a:spcPts val="0"/>
        </a:spcBef>
        <a:spcAft>
          <a:spcPts val="0"/>
        </a:spcAft>
        <a:buClrTx/>
        <a:buSzPct val="100000"/>
        <a:buFont typeface="Arial"/>
        <a:buChar char="•"/>
        <a:tabLst/>
        <a:defRPr sz="2800" b="0" i="0" u="none" strike="noStrike" cap="none" spc="0" baseline="0">
          <a:solidFill>
            <a:srgbClr val="8C9097"/>
          </a:solidFill>
          <a:uFillTx/>
          <a:latin typeface="+mn-lt"/>
          <a:ea typeface="+mn-ea"/>
          <a:cs typeface="+mn-cs"/>
          <a:sym typeface="Calibri"/>
        </a:defRPr>
      </a:lvl2pPr>
      <a:lvl3pPr marL="1234439" marR="0" indent="-320039" algn="l" defTabSz="1828800" rtl="0" latinLnBrk="0">
        <a:lnSpc>
          <a:spcPct val="100000"/>
        </a:lnSpc>
        <a:spcBef>
          <a:spcPts val="0"/>
        </a:spcBef>
        <a:spcAft>
          <a:spcPts val="0"/>
        </a:spcAft>
        <a:buClrTx/>
        <a:buSzPct val="100000"/>
        <a:buFont typeface="Arial"/>
        <a:buChar char="•"/>
        <a:tabLst/>
        <a:defRPr sz="2800" b="0" i="0" u="none" strike="noStrike" cap="none" spc="0" baseline="0">
          <a:solidFill>
            <a:srgbClr val="8C9097"/>
          </a:solidFill>
          <a:uFillTx/>
          <a:latin typeface="+mn-lt"/>
          <a:ea typeface="+mn-ea"/>
          <a:cs typeface="+mn-cs"/>
          <a:sym typeface="Calibri"/>
        </a:defRPr>
      </a:lvl3pPr>
      <a:lvl4pPr marL="1727200" marR="0" indent="-355600" algn="l" defTabSz="1828800" rtl="0" latinLnBrk="0">
        <a:lnSpc>
          <a:spcPct val="100000"/>
        </a:lnSpc>
        <a:spcBef>
          <a:spcPts val="0"/>
        </a:spcBef>
        <a:spcAft>
          <a:spcPts val="0"/>
        </a:spcAft>
        <a:buClrTx/>
        <a:buSzPct val="100000"/>
        <a:buFont typeface="Arial"/>
        <a:buChar char="•"/>
        <a:tabLst/>
        <a:defRPr sz="2800" b="0" i="0" u="none" strike="noStrike" cap="none" spc="0" baseline="0">
          <a:solidFill>
            <a:srgbClr val="8C9097"/>
          </a:solidFill>
          <a:uFillTx/>
          <a:latin typeface="+mn-lt"/>
          <a:ea typeface="+mn-ea"/>
          <a:cs typeface="+mn-cs"/>
          <a:sym typeface="Calibri"/>
        </a:defRPr>
      </a:lvl4pPr>
      <a:lvl5pPr marL="2184400" marR="0" indent="-355600" algn="l" defTabSz="1828800" rtl="0" latinLnBrk="0">
        <a:lnSpc>
          <a:spcPct val="100000"/>
        </a:lnSpc>
        <a:spcBef>
          <a:spcPts val="0"/>
        </a:spcBef>
        <a:spcAft>
          <a:spcPts val="0"/>
        </a:spcAft>
        <a:buClrTx/>
        <a:buSzPct val="100000"/>
        <a:buFont typeface="Arial"/>
        <a:buChar char="•"/>
        <a:tabLst/>
        <a:defRPr sz="2800" b="0" i="0" u="none" strike="noStrike" cap="none" spc="0" baseline="0">
          <a:solidFill>
            <a:srgbClr val="8C9097"/>
          </a:solidFill>
          <a:uFillTx/>
          <a:latin typeface="+mn-lt"/>
          <a:ea typeface="+mn-ea"/>
          <a:cs typeface="+mn-cs"/>
          <a:sym typeface="Calibri"/>
        </a:defRPr>
      </a:lvl5pPr>
      <a:lvl6pPr marL="2641600" marR="0" indent="-355600" algn="l" defTabSz="1828800" rtl="0" latinLnBrk="0">
        <a:lnSpc>
          <a:spcPct val="100000"/>
        </a:lnSpc>
        <a:spcBef>
          <a:spcPts val="0"/>
        </a:spcBef>
        <a:spcAft>
          <a:spcPts val="0"/>
        </a:spcAft>
        <a:buClrTx/>
        <a:buSzPct val="100000"/>
        <a:buFont typeface="Arial"/>
        <a:buChar char="•"/>
        <a:tabLst/>
        <a:defRPr sz="2800" b="0" i="0" u="none" strike="noStrike" cap="none" spc="0" baseline="0">
          <a:solidFill>
            <a:srgbClr val="8C9097"/>
          </a:solidFill>
          <a:uFillTx/>
          <a:latin typeface="+mn-lt"/>
          <a:ea typeface="+mn-ea"/>
          <a:cs typeface="+mn-cs"/>
          <a:sym typeface="Calibri"/>
        </a:defRPr>
      </a:lvl6pPr>
      <a:lvl7pPr marL="3098800" marR="0" indent="-355600" algn="l" defTabSz="1828800" rtl="0" latinLnBrk="0">
        <a:lnSpc>
          <a:spcPct val="100000"/>
        </a:lnSpc>
        <a:spcBef>
          <a:spcPts val="0"/>
        </a:spcBef>
        <a:spcAft>
          <a:spcPts val="0"/>
        </a:spcAft>
        <a:buClrTx/>
        <a:buSzPct val="100000"/>
        <a:buFont typeface="Arial"/>
        <a:buChar char="•"/>
        <a:tabLst/>
        <a:defRPr sz="2800" b="0" i="0" u="none" strike="noStrike" cap="none" spc="0" baseline="0">
          <a:solidFill>
            <a:srgbClr val="8C9097"/>
          </a:solidFill>
          <a:uFillTx/>
          <a:latin typeface="+mn-lt"/>
          <a:ea typeface="+mn-ea"/>
          <a:cs typeface="+mn-cs"/>
          <a:sym typeface="Calibri"/>
        </a:defRPr>
      </a:lvl7pPr>
      <a:lvl8pPr marL="3556000" marR="0" indent="-355600" algn="l" defTabSz="1828800" rtl="0" latinLnBrk="0">
        <a:lnSpc>
          <a:spcPct val="100000"/>
        </a:lnSpc>
        <a:spcBef>
          <a:spcPts val="0"/>
        </a:spcBef>
        <a:spcAft>
          <a:spcPts val="0"/>
        </a:spcAft>
        <a:buClrTx/>
        <a:buSzPct val="100000"/>
        <a:buFont typeface="Arial"/>
        <a:buChar char="•"/>
        <a:tabLst/>
        <a:defRPr sz="2800" b="0" i="0" u="none" strike="noStrike" cap="none" spc="0" baseline="0">
          <a:solidFill>
            <a:srgbClr val="8C9097"/>
          </a:solidFill>
          <a:uFillTx/>
          <a:latin typeface="+mn-lt"/>
          <a:ea typeface="+mn-ea"/>
          <a:cs typeface="+mn-cs"/>
          <a:sym typeface="Calibri"/>
        </a:defRPr>
      </a:lvl8pPr>
      <a:lvl9pPr marL="4013200" marR="0" indent="-355600" algn="l" defTabSz="1828800" rtl="0" latinLnBrk="0">
        <a:lnSpc>
          <a:spcPct val="100000"/>
        </a:lnSpc>
        <a:spcBef>
          <a:spcPts val="0"/>
        </a:spcBef>
        <a:spcAft>
          <a:spcPts val="0"/>
        </a:spcAft>
        <a:buClrTx/>
        <a:buSzPct val="100000"/>
        <a:buFont typeface="Arial"/>
        <a:buChar char="•"/>
        <a:tabLst/>
        <a:defRPr sz="2800" b="0" i="0" u="none" strike="noStrike" cap="none" spc="0" baseline="0">
          <a:solidFill>
            <a:srgbClr val="8C9097"/>
          </a:solidFill>
          <a:uFillTx/>
          <a:latin typeface="+mn-lt"/>
          <a:ea typeface="+mn-ea"/>
          <a:cs typeface="+mn-cs"/>
          <a:sym typeface="Calibri"/>
        </a:defRPr>
      </a:lvl9pPr>
    </p:bodyStyle>
    <p:otherStyle>
      <a:lvl1pPr marL="0" marR="0" indent="0" algn="l" defTabSz="1828800" rtl="0" latinLnBrk="0">
        <a:lnSpc>
          <a:spcPct val="100000"/>
        </a:lnSpc>
        <a:spcBef>
          <a:spcPts val="0"/>
        </a:spcBef>
        <a:spcAft>
          <a:spcPts val="0"/>
        </a:spcAft>
        <a:buClrTx/>
        <a:buSzTx/>
        <a:buFontTx/>
        <a:buNone/>
        <a:tabLst/>
        <a:defRPr sz="2800" b="0" i="0" u="none" strike="noStrike" cap="none" spc="0" baseline="0">
          <a:solidFill>
            <a:schemeClr val="tx1"/>
          </a:solidFill>
          <a:uFillTx/>
          <a:latin typeface="+mn-lt"/>
          <a:ea typeface="+mn-ea"/>
          <a:cs typeface="+mn-cs"/>
          <a:sym typeface="Calibri"/>
        </a:defRPr>
      </a:lvl1pPr>
      <a:lvl2pPr marL="0" marR="0" indent="457200" algn="l" defTabSz="1828800" rtl="0" latinLnBrk="0">
        <a:lnSpc>
          <a:spcPct val="100000"/>
        </a:lnSpc>
        <a:spcBef>
          <a:spcPts val="0"/>
        </a:spcBef>
        <a:spcAft>
          <a:spcPts val="0"/>
        </a:spcAft>
        <a:buClrTx/>
        <a:buSzTx/>
        <a:buFontTx/>
        <a:buNone/>
        <a:tabLst/>
        <a:defRPr sz="2800" b="0" i="0" u="none" strike="noStrike" cap="none" spc="0" baseline="0">
          <a:solidFill>
            <a:schemeClr val="tx1"/>
          </a:solidFill>
          <a:uFillTx/>
          <a:latin typeface="+mn-lt"/>
          <a:ea typeface="+mn-ea"/>
          <a:cs typeface="+mn-cs"/>
          <a:sym typeface="Calibri"/>
        </a:defRPr>
      </a:lvl2pPr>
      <a:lvl3pPr marL="0" marR="0" indent="914400" algn="l" defTabSz="1828800" rtl="0" latinLnBrk="0">
        <a:lnSpc>
          <a:spcPct val="100000"/>
        </a:lnSpc>
        <a:spcBef>
          <a:spcPts val="0"/>
        </a:spcBef>
        <a:spcAft>
          <a:spcPts val="0"/>
        </a:spcAft>
        <a:buClrTx/>
        <a:buSzTx/>
        <a:buFontTx/>
        <a:buNone/>
        <a:tabLst/>
        <a:defRPr sz="2800" b="0" i="0" u="none" strike="noStrike" cap="none" spc="0" baseline="0">
          <a:solidFill>
            <a:schemeClr val="tx1"/>
          </a:solidFill>
          <a:uFillTx/>
          <a:latin typeface="+mn-lt"/>
          <a:ea typeface="+mn-ea"/>
          <a:cs typeface="+mn-cs"/>
          <a:sym typeface="Calibri"/>
        </a:defRPr>
      </a:lvl3pPr>
      <a:lvl4pPr marL="0" marR="0" indent="1371600" algn="l" defTabSz="1828800" rtl="0" latinLnBrk="0">
        <a:lnSpc>
          <a:spcPct val="100000"/>
        </a:lnSpc>
        <a:spcBef>
          <a:spcPts val="0"/>
        </a:spcBef>
        <a:spcAft>
          <a:spcPts val="0"/>
        </a:spcAft>
        <a:buClrTx/>
        <a:buSzTx/>
        <a:buFontTx/>
        <a:buNone/>
        <a:tabLst/>
        <a:defRPr sz="2800" b="0" i="0" u="none" strike="noStrike" cap="none" spc="0" baseline="0">
          <a:solidFill>
            <a:schemeClr val="tx1"/>
          </a:solidFill>
          <a:uFillTx/>
          <a:latin typeface="+mn-lt"/>
          <a:ea typeface="+mn-ea"/>
          <a:cs typeface="+mn-cs"/>
          <a:sym typeface="Calibri"/>
        </a:defRPr>
      </a:lvl4pPr>
      <a:lvl5pPr marL="0" marR="0" indent="1828800" algn="l" defTabSz="1828800" rtl="0" latinLnBrk="0">
        <a:lnSpc>
          <a:spcPct val="100000"/>
        </a:lnSpc>
        <a:spcBef>
          <a:spcPts val="0"/>
        </a:spcBef>
        <a:spcAft>
          <a:spcPts val="0"/>
        </a:spcAft>
        <a:buClrTx/>
        <a:buSzTx/>
        <a:buFontTx/>
        <a:buNone/>
        <a:tabLst/>
        <a:defRPr sz="2800" b="0" i="0" u="none" strike="noStrike" cap="none" spc="0" baseline="0">
          <a:solidFill>
            <a:schemeClr val="tx1"/>
          </a:solidFill>
          <a:uFillTx/>
          <a:latin typeface="+mn-lt"/>
          <a:ea typeface="+mn-ea"/>
          <a:cs typeface="+mn-cs"/>
          <a:sym typeface="Calibri"/>
        </a:defRPr>
      </a:lvl5pPr>
      <a:lvl6pPr marL="0" marR="0" indent="2286000" algn="l" defTabSz="1828800" rtl="0" latinLnBrk="0">
        <a:lnSpc>
          <a:spcPct val="100000"/>
        </a:lnSpc>
        <a:spcBef>
          <a:spcPts val="0"/>
        </a:spcBef>
        <a:spcAft>
          <a:spcPts val="0"/>
        </a:spcAft>
        <a:buClrTx/>
        <a:buSzTx/>
        <a:buFontTx/>
        <a:buNone/>
        <a:tabLst/>
        <a:defRPr sz="2800" b="0" i="0" u="none" strike="noStrike" cap="none" spc="0" baseline="0">
          <a:solidFill>
            <a:schemeClr val="tx1"/>
          </a:solidFill>
          <a:uFillTx/>
          <a:latin typeface="+mn-lt"/>
          <a:ea typeface="+mn-ea"/>
          <a:cs typeface="+mn-cs"/>
          <a:sym typeface="Calibri"/>
        </a:defRPr>
      </a:lvl6pPr>
      <a:lvl7pPr marL="0" marR="0" indent="2743200" algn="l" defTabSz="1828800" rtl="0" latinLnBrk="0">
        <a:lnSpc>
          <a:spcPct val="100000"/>
        </a:lnSpc>
        <a:spcBef>
          <a:spcPts val="0"/>
        </a:spcBef>
        <a:spcAft>
          <a:spcPts val="0"/>
        </a:spcAft>
        <a:buClrTx/>
        <a:buSzTx/>
        <a:buFontTx/>
        <a:buNone/>
        <a:tabLst/>
        <a:defRPr sz="2800" b="0" i="0" u="none" strike="noStrike" cap="none" spc="0" baseline="0">
          <a:solidFill>
            <a:schemeClr val="tx1"/>
          </a:solidFill>
          <a:uFillTx/>
          <a:latin typeface="+mn-lt"/>
          <a:ea typeface="+mn-ea"/>
          <a:cs typeface="+mn-cs"/>
          <a:sym typeface="Calibri"/>
        </a:defRPr>
      </a:lvl7pPr>
      <a:lvl8pPr marL="0" marR="0" indent="3200400" algn="l" defTabSz="1828800" rtl="0" latinLnBrk="0">
        <a:lnSpc>
          <a:spcPct val="100000"/>
        </a:lnSpc>
        <a:spcBef>
          <a:spcPts val="0"/>
        </a:spcBef>
        <a:spcAft>
          <a:spcPts val="0"/>
        </a:spcAft>
        <a:buClrTx/>
        <a:buSzTx/>
        <a:buFontTx/>
        <a:buNone/>
        <a:tabLst/>
        <a:defRPr sz="2800" b="0" i="0" u="none" strike="noStrike" cap="none" spc="0" baseline="0">
          <a:solidFill>
            <a:schemeClr val="tx1"/>
          </a:solidFill>
          <a:uFillTx/>
          <a:latin typeface="+mn-lt"/>
          <a:ea typeface="+mn-ea"/>
          <a:cs typeface="+mn-cs"/>
          <a:sym typeface="Calibri"/>
        </a:defRPr>
      </a:lvl8pPr>
      <a:lvl9pPr marL="0" marR="0" indent="3657600" algn="l" defTabSz="1828800" rtl="0" latinLnBrk="0">
        <a:lnSpc>
          <a:spcPct val="100000"/>
        </a:lnSpc>
        <a:spcBef>
          <a:spcPts val="0"/>
        </a:spcBef>
        <a:spcAft>
          <a:spcPts val="0"/>
        </a:spcAft>
        <a:buClrTx/>
        <a:buSzTx/>
        <a:buFontTx/>
        <a:buNone/>
        <a:tabLst/>
        <a:defRPr sz="28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6C5BE9F7-6EEB-7543-A2E2-12544EB49890}"/>
              </a:ext>
            </a:extLst>
          </p:cNvPr>
          <p:cNvGrpSpPr/>
          <p:nvPr/>
        </p:nvGrpSpPr>
        <p:grpSpPr>
          <a:xfrm>
            <a:off x="1647096" y="1794884"/>
            <a:ext cx="21116575" cy="9104697"/>
            <a:chOff x="1647096" y="1794884"/>
            <a:chExt cx="21116575" cy="9104697"/>
          </a:xfrm>
        </p:grpSpPr>
        <p:grpSp>
          <p:nvGrpSpPr>
            <p:cNvPr id="14" name="Group 13">
              <a:extLst>
                <a:ext uri="{FF2B5EF4-FFF2-40B4-BE49-F238E27FC236}">
                  <a16:creationId xmlns:a16="http://schemas.microsoft.com/office/drawing/2014/main" id="{136A6637-CA5A-7145-8BFC-2BCD14FD253C}"/>
                </a:ext>
              </a:extLst>
            </p:cNvPr>
            <p:cNvGrpSpPr/>
            <p:nvPr/>
          </p:nvGrpSpPr>
          <p:grpSpPr>
            <a:xfrm>
              <a:off x="2420779" y="1794884"/>
              <a:ext cx="19909600" cy="2727054"/>
              <a:chOff x="2420779" y="1794884"/>
              <a:chExt cx="19909600" cy="2727054"/>
            </a:xfrm>
          </p:grpSpPr>
          <p:sp>
            <p:nvSpPr>
              <p:cNvPr id="2513" name="Rectangle 16"/>
              <p:cNvSpPr txBox="1"/>
              <p:nvPr/>
            </p:nvSpPr>
            <p:spPr>
              <a:xfrm>
                <a:off x="7116755" y="2224725"/>
                <a:ext cx="10150490" cy="1169549"/>
              </a:xfrm>
              <a:prstGeom prst="rect">
                <a:avLst/>
              </a:prstGeom>
              <a:noFill/>
              <a:ln w="254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91439" tIns="91439" rIns="91439" bIns="91439" numCol="1" anchor="t">
                <a:spAutoFit/>
              </a:bodyPr>
              <a:lstStyle>
                <a:lvl1pPr algn="ctr">
                  <a:defRPr sz="6400"/>
                </a:lvl1pPr>
              </a:lstStyle>
              <a:p>
                <a:r>
                  <a:rPr dirty="0">
                    <a:solidFill>
                      <a:schemeClr val="tx1"/>
                    </a:solidFill>
                  </a:rPr>
                  <a:t>Project Data Statistics</a:t>
                </a:r>
              </a:p>
            </p:txBody>
          </p:sp>
          <p:sp>
            <p:nvSpPr>
              <p:cNvPr id="2514" name="Rectangle 46"/>
              <p:cNvSpPr txBox="1"/>
              <p:nvPr/>
            </p:nvSpPr>
            <p:spPr>
              <a:xfrm>
                <a:off x="8765353" y="1794884"/>
                <a:ext cx="6853293" cy="492440"/>
              </a:xfrm>
              <a:prstGeom prst="rect">
                <a:avLst/>
              </a:prstGeom>
              <a:noFill/>
              <a:ln w="254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91439" tIns="91439" rIns="91439" bIns="91439" numCol="1" anchor="t">
                <a:spAutoFit/>
              </a:bodyPr>
              <a:lstStyle>
                <a:lvl1pPr algn="ctr">
                  <a:defRPr sz="2000" b="1" cap="all">
                    <a:solidFill>
                      <a:schemeClr val="accent1"/>
                    </a:solidFill>
                  </a:defRPr>
                </a:lvl1pPr>
              </a:lstStyle>
              <a:p>
                <a:r>
                  <a:rPr dirty="0"/>
                  <a:t>Data Statistic Template</a:t>
                </a:r>
              </a:p>
            </p:txBody>
          </p:sp>
          <p:sp>
            <p:nvSpPr>
              <p:cNvPr id="2515" name="Rectangle 15"/>
              <p:cNvSpPr txBox="1"/>
              <p:nvPr/>
            </p:nvSpPr>
            <p:spPr>
              <a:xfrm>
                <a:off x="2420779" y="3475500"/>
                <a:ext cx="19909600" cy="1046438"/>
              </a:xfrm>
              <a:prstGeom prst="rect">
                <a:avLst/>
              </a:prstGeom>
              <a:noFill/>
              <a:ln w="254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91439" tIns="91439" rIns="91439" bIns="91439" numCol="1" anchor="t">
                <a:spAutoFit/>
              </a:bodyPr>
              <a:lstStyle>
                <a:lvl1pPr>
                  <a:defRPr sz="2800">
                    <a:solidFill>
                      <a:srgbClr val="8C9097"/>
                    </a:solidFill>
                  </a:defRPr>
                </a:lvl1pPr>
              </a:lstStyle>
              <a:p>
                <a:r>
                  <a:rPr>
                    <a:solidFill>
                      <a:schemeClr val="tx2"/>
                    </a:solidFill>
                  </a:rPr>
                  <a:t>Lorem ipsum dolor sit amet, consectetur adipiscing elit, sed do eiusmod tempor incididunt ut labore et dolore magna aliqua. Sem fringilla ut morbi tincidunt augue interdum velit euismod. Id ornare arcu odio ut sem nulla pharetra diam sit.</a:t>
                </a:r>
              </a:p>
            </p:txBody>
          </p:sp>
        </p:grpSp>
        <p:grpSp>
          <p:nvGrpSpPr>
            <p:cNvPr id="8" name="Group 7">
              <a:extLst>
                <a:ext uri="{FF2B5EF4-FFF2-40B4-BE49-F238E27FC236}">
                  <a16:creationId xmlns:a16="http://schemas.microsoft.com/office/drawing/2014/main" id="{199DF89B-0E55-184F-931D-90EF83CB5B06}"/>
                </a:ext>
              </a:extLst>
            </p:cNvPr>
            <p:cNvGrpSpPr/>
            <p:nvPr/>
          </p:nvGrpSpPr>
          <p:grpSpPr>
            <a:xfrm>
              <a:off x="1647096" y="5318111"/>
              <a:ext cx="2911657" cy="5581470"/>
              <a:chOff x="1647096" y="5318111"/>
              <a:chExt cx="2911657" cy="5581470"/>
            </a:xfrm>
          </p:grpSpPr>
          <p:sp>
            <p:nvSpPr>
              <p:cNvPr id="2517" name="Rectangle 15"/>
              <p:cNvSpPr txBox="1"/>
              <p:nvPr/>
            </p:nvSpPr>
            <p:spPr>
              <a:xfrm>
                <a:off x="1647099" y="9890853"/>
                <a:ext cx="2911651" cy="1008728"/>
              </a:xfrm>
              <a:prstGeom prst="rect">
                <a:avLst/>
              </a:prstGeom>
              <a:noFill/>
              <a:ln w="254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91439" tIns="91439" rIns="91439" bIns="91439" numCol="1" anchor="t">
                <a:spAutoFit/>
              </a:bodyPr>
              <a:lstStyle>
                <a:lvl1pPr>
                  <a:defRPr sz="1800">
                    <a:solidFill>
                      <a:srgbClr val="8C9097"/>
                    </a:solidFill>
                  </a:defRPr>
                </a:lvl1pPr>
              </a:lstStyle>
              <a:p>
                <a:r>
                  <a:rPr dirty="0">
                    <a:solidFill>
                      <a:schemeClr val="tx2"/>
                    </a:solidFill>
                  </a:rPr>
                  <a:t>Lorem ipsum dolor sit </a:t>
                </a:r>
                <a:r>
                  <a:rPr dirty="0" err="1">
                    <a:solidFill>
                      <a:schemeClr val="tx2"/>
                    </a:solidFill>
                  </a:rPr>
                  <a:t>amet</a:t>
                </a:r>
                <a:r>
                  <a:rPr dirty="0">
                    <a:solidFill>
                      <a:schemeClr val="tx2"/>
                    </a:solidFill>
                  </a:rPr>
                  <a:t>, </a:t>
                </a:r>
                <a:r>
                  <a:rPr dirty="0" err="1">
                    <a:solidFill>
                      <a:schemeClr val="tx2"/>
                    </a:solidFill>
                  </a:rPr>
                  <a:t>consectetur</a:t>
                </a:r>
                <a:r>
                  <a:rPr dirty="0">
                    <a:solidFill>
                      <a:schemeClr val="tx2"/>
                    </a:solidFill>
                  </a:rPr>
                  <a:t> </a:t>
                </a:r>
                <a:r>
                  <a:rPr dirty="0" err="1">
                    <a:solidFill>
                      <a:schemeClr val="tx2"/>
                    </a:solidFill>
                  </a:rPr>
                  <a:t>adipiscing</a:t>
                </a:r>
                <a:r>
                  <a:rPr dirty="0">
                    <a:solidFill>
                      <a:schemeClr val="tx2"/>
                    </a:solidFill>
                  </a:rPr>
                  <a:t> </a:t>
                </a:r>
                <a:r>
                  <a:rPr dirty="0" err="1">
                    <a:solidFill>
                      <a:schemeClr val="tx2"/>
                    </a:solidFill>
                  </a:rPr>
                  <a:t>elit</a:t>
                </a:r>
                <a:r>
                  <a:rPr dirty="0">
                    <a:solidFill>
                      <a:schemeClr val="tx2"/>
                    </a:solidFill>
                  </a:rPr>
                  <a:t>, sed </a:t>
                </a:r>
                <a:r>
                  <a:rPr dirty="0" err="1">
                    <a:solidFill>
                      <a:schemeClr val="tx2"/>
                    </a:solidFill>
                  </a:rPr>
                  <a:t>eiusmod</a:t>
                </a:r>
                <a:r>
                  <a:rPr dirty="0">
                    <a:solidFill>
                      <a:schemeClr val="tx2"/>
                    </a:solidFill>
                  </a:rPr>
                  <a:t> </a:t>
                </a:r>
                <a:r>
                  <a:rPr dirty="0" err="1">
                    <a:solidFill>
                      <a:schemeClr val="tx2"/>
                    </a:solidFill>
                  </a:rPr>
                  <a:t>incididunt</a:t>
                </a:r>
                <a:r>
                  <a:rPr dirty="0">
                    <a:solidFill>
                      <a:schemeClr val="tx2"/>
                    </a:solidFill>
                  </a:rPr>
                  <a:t> </a:t>
                </a:r>
                <a:r>
                  <a:rPr dirty="0" err="1">
                    <a:solidFill>
                      <a:schemeClr val="tx2"/>
                    </a:solidFill>
                  </a:rPr>
                  <a:t>ut</a:t>
                </a:r>
                <a:endParaRPr dirty="0">
                  <a:solidFill>
                    <a:schemeClr val="tx2"/>
                  </a:solidFill>
                </a:endParaRPr>
              </a:p>
            </p:txBody>
          </p:sp>
          <p:sp>
            <p:nvSpPr>
              <p:cNvPr id="2518" name="Rectangle 16"/>
              <p:cNvSpPr txBox="1"/>
              <p:nvPr/>
            </p:nvSpPr>
            <p:spPr>
              <a:xfrm>
                <a:off x="1647096" y="9390778"/>
                <a:ext cx="2911657" cy="615551"/>
              </a:xfrm>
              <a:prstGeom prst="rect">
                <a:avLst/>
              </a:prstGeom>
              <a:noFill/>
              <a:ln w="254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91439" tIns="91439" rIns="91439" bIns="91439" numCol="1" anchor="t">
                <a:spAutoFit/>
              </a:bodyPr>
              <a:lstStyle>
                <a:lvl1pPr>
                  <a:defRPr sz="2800" b="1"/>
                </a:lvl1pPr>
              </a:lstStyle>
              <a:p>
                <a:r>
                  <a:rPr>
                    <a:solidFill>
                      <a:schemeClr val="tx1"/>
                    </a:solidFill>
                  </a:rPr>
                  <a:t>Project Name I</a:t>
                </a:r>
              </a:p>
            </p:txBody>
          </p:sp>
          <p:sp>
            <p:nvSpPr>
              <p:cNvPr id="2519" name="Rectangle"/>
              <p:cNvSpPr/>
              <p:nvPr/>
            </p:nvSpPr>
            <p:spPr>
              <a:xfrm>
                <a:off x="1750985" y="8312117"/>
                <a:ext cx="2630123" cy="329968"/>
              </a:xfrm>
              <a:prstGeom prst="rect">
                <a:avLst/>
              </a:prstGeom>
              <a:solidFill>
                <a:schemeClr val="accent1"/>
              </a:solidFill>
              <a:ln w="12700" cap="flat">
                <a:noFill/>
                <a:miter lim="400000"/>
              </a:ln>
              <a:effectLst/>
            </p:spPr>
            <p:txBody>
              <a:bodyPr wrap="square" lIns="91439" tIns="91439" rIns="91439" bIns="91439" numCol="1" anchor="ctr">
                <a:noAutofit/>
              </a:bodyPr>
              <a:lstStyle/>
              <a:p>
                <a:pPr>
                  <a:defRPr sz="2800">
                    <a:solidFill>
                      <a:srgbClr val="8C9097"/>
                    </a:solidFill>
                  </a:defRPr>
                </a:pPr>
                <a:endParaRPr/>
              </a:p>
            </p:txBody>
          </p:sp>
          <p:sp>
            <p:nvSpPr>
              <p:cNvPr id="2520" name="Rectangle"/>
              <p:cNvSpPr/>
              <p:nvPr/>
            </p:nvSpPr>
            <p:spPr>
              <a:xfrm>
                <a:off x="1750985" y="7937793"/>
                <a:ext cx="2630123" cy="329968"/>
              </a:xfrm>
              <a:prstGeom prst="rect">
                <a:avLst/>
              </a:prstGeom>
              <a:solidFill>
                <a:schemeClr val="accent1"/>
              </a:solidFill>
              <a:ln w="12700" cap="flat">
                <a:noFill/>
                <a:miter lim="400000"/>
              </a:ln>
              <a:effectLst/>
            </p:spPr>
            <p:txBody>
              <a:bodyPr wrap="square" lIns="91439" tIns="91439" rIns="91439" bIns="91439" numCol="1" anchor="ctr">
                <a:noAutofit/>
              </a:bodyPr>
              <a:lstStyle/>
              <a:p>
                <a:pPr>
                  <a:defRPr sz="2800">
                    <a:solidFill>
                      <a:srgbClr val="8C9097"/>
                    </a:solidFill>
                  </a:defRPr>
                </a:pPr>
                <a:endParaRPr/>
              </a:p>
            </p:txBody>
          </p:sp>
          <p:sp>
            <p:nvSpPr>
              <p:cNvPr id="2521" name="Rectangle"/>
              <p:cNvSpPr/>
              <p:nvPr/>
            </p:nvSpPr>
            <p:spPr>
              <a:xfrm>
                <a:off x="1750985" y="7563553"/>
                <a:ext cx="2630123" cy="329968"/>
              </a:xfrm>
              <a:prstGeom prst="rect">
                <a:avLst/>
              </a:prstGeom>
              <a:solidFill>
                <a:schemeClr val="accent1"/>
              </a:solidFill>
              <a:ln w="12700" cap="flat">
                <a:noFill/>
                <a:miter lim="400000"/>
              </a:ln>
              <a:effectLst/>
            </p:spPr>
            <p:txBody>
              <a:bodyPr wrap="square" lIns="91439" tIns="91439" rIns="91439" bIns="91439" numCol="1" anchor="ctr">
                <a:noAutofit/>
              </a:bodyPr>
              <a:lstStyle/>
              <a:p>
                <a:pPr>
                  <a:defRPr sz="2800">
                    <a:solidFill>
                      <a:srgbClr val="8C9097"/>
                    </a:solidFill>
                  </a:defRPr>
                </a:pPr>
                <a:endParaRPr/>
              </a:p>
            </p:txBody>
          </p:sp>
          <p:sp>
            <p:nvSpPr>
              <p:cNvPr id="2522" name="Rectangle"/>
              <p:cNvSpPr/>
              <p:nvPr/>
            </p:nvSpPr>
            <p:spPr>
              <a:xfrm>
                <a:off x="1750985" y="7189313"/>
                <a:ext cx="2630123" cy="329967"/>
              </a:xfrm>
              <a:prstGeom prst="rect">
                <a:avLst/>
              </a:prstGeom>
              <a:solidFill>
                <a:schemeClr val="bg2">
                  <a:alpha val="50000"/>
                </a:schemeClr>
              </a:solidFill>
              <a:ln w="12700" cap="flat">
                <a:noFill/>
                <a:miter lim="400000"/>
              </a:ln>
              <a:effectLst/>
            </p:spPr>
            <p:txBody>
              <a:bodyPr wrap="square" lIns="91439" tIns="91439" rIns="91439" bIns="91439" numCol="1" anchor="ctr">
                <a:noAutofit/>
              </a:bodyPr>
              <a:lstStyle/>
              <a:p>
                <a:pPr>
                  <a:defRPr sz="2800">
                    <a:solidFill>
                      <a:srgbClr val="8C9097"/>
                    </a:solidFill>
                  </a:defRPr>
                </a:pPr>
                <a:endParaRPr/>
              </a:p>
            </p:txBody>
          </p:sp>
          <p:sp>
            <p:nvSpPr>
              <p:cNvPr id="2523" name="Rectangle"/>
              <p:cNvSpPr/>
              <p:nvPr/>
            </p:nvSpPr>
            <p:spPr>
              <a:xfrm>
                <a:off x="1750985" y="8686275"/>
                <a:ext cx="2630123" cy="329967"/>
              </a:xfrm>
              <a:prstGeom prst="rect">
                <a:avLst/>
              </a:prstGeom>
              <a:solidFill>
                <a:schemeClr val="accent1"/>
              </a:solidFill>
              <a:ln w="12700" cap="flat">
                <a:noFill/>
                <a:miter lim="400000"/>
              </a:ln>
              <a:effectLst/>
            </p:spPr>
            <p:txBody>
              <a:bodyPr wrap="square" lIns="91439" tIns="91439" rIns="91439" bIns="91439" numCol="1" anchor="ctr">
                <a:noAutofit/>
              </a:bodyPr>
              <a:lstStyle/>
              <a:p>
                <a:pPr>
                  <a:defRPr sz="2800">
                    <a:solidFill>
                      <a:srgbClr val="8C9097"/>
                    </a:solidFill>
                  </a:defRPr>
                </a:pPr>
                <a:endParaRPr/>
              </a:p>
            </p:txBody>
          </p:sp>
          <p:sp>
            <p:nvSpPr>
              <p:cNvPr id="2524" name="Rectangle"/>
              <p:cNvSpPr/>
              <p:nvPr/>
            </p:nvSpPr>
            <p:spPr>
              <a:xfrm>
                <a:off x="1750985" y="6440833"/>
                <a:ext cx="2630123" cy="329967"/>
              </a:xfrm>
              <a:prstGeom prst="rect">
                <a:avLst/>
              </a:prstGeom>
              <a:solidFill>
                <a:schemeClr val="bg2">
                  <a:alpha val="50000"/>
                </a:schemeClr>
              </a:solidFill>
              <a:ln w="12700" cap="flat">
                <a:noFill/>
                <a:miter lim="400000"/>
              </a:ln>
              <a:effectLst/>
            </p:spPr>
            <p:txBody>
              <a:bodyPr wrap="square" lIns="91439" tIns="91439" rIns="91439" bIns="91439" numCol="1" anchor="ctr">
                <a:noAutofit/>
              </a:bodyPr>
              <a:lstStyle/>
              <a:p>
                <a:pPr>
                  <a:defRPr sz="2800">
                    <a:solidFill>
                      <a:srgbClr val="8C9097"/>
                    </a:solidFill>
                  </a:defRPr>
                </a:pPr>
                <a:endParaRPr/>
              </a:p>
            </p:txBody>
          </p:sp>
          <p:sp>
            <p:nvSpPr>
              <p:cNvPr id="2525" name="Rectangle"/>
              <p:cNvSpPr/>
              <p:nvPr/>
            </p:nvSpPr>
            <p:spPr>
              <a:xfrm>
                <a:off x="1750985" y="6066591"/>
                <a:ext cx="2630123" cy="329967"/>
              </a:xfrm>
              <a:prstGeom prst="rect">
                <a:avLst/>
              </a:prstGeom>
              <a:solidFill>
                <a:schemeClr val="bg2">
                  <a:alpha val="50000"/>
                </a:schemeClr>
              </a:solidFill>
              <a:ln w="12700" cap="flat">
                <a:noFill/>
                <a:miter lim="400000"/>
              </a:ln>
              <a:effectLst/>
            </p:spPr>
            <p:txBody>
              <a:bodyPr wrap="square" lIns="91439" tIns="91439" rIns="91439" bIns="91439" numCol="1" anchor="ctr">
                <a:noAutofit/>
              </a:bodyPr>
              <a:lstStyle/>
              <a:p>
                <a:pPr>
                  <a:defRPr sz="2800">
                    <a:solidFill>
                      <a:srgbClr val="8C9097"/>
                    </a:solidFill>
                  </a:defRPr>
                </a:pPr>
                <a:endParaRPr/>
              </a:p>
            </p:txBody>
          </p:sp>
          <p:sp>
            <p:nvSpPr>
              <p:cNvPr id="2526" name="Rectangle"/>
              <p:cNvSpPr/>
              <p:nvPr/>
            </p:nvSpPr>
            <p:spPr>
              <a:xfrm>
                <a:off x="1750985" y="5692268"/>
                <a:ext cx="2630123" cy="329968"/>
              </a:xfrm>
              <a:prstGeom prst="rect">
                <a:avLst/>
              </a:prstGeom>
              <a:solidFill>
                <a:schemeClr val="bg2">
                  <a:alpha val="50000"/>
                </a:schemeClr>
              </a:solidFill>
              <a:ln w="12700" cap="flat">
                <a:noFill/>
                <a:miter lim="400000"/>
              </a:ln>
              <a:effectLst/>
            </p:spPr>
            <p:txBody>
              <a:bodyPr wrap="square" lIns="91439" tIns="91439" rIns="91439" bIns="91439" numCol="1" anchor="ctr">
                <a:noAutofit/>
              </a:bodyPr>
              <a:lstStyle/>
              <a:p>
                <a:pPr>
                  <a:defRPr sz="2800">
                    <a:solidFill>
                      <a:srgbClr val="8C9097"/>
                    </a:solidFill>
                  </a:defRPr>
                </a:pPr>
                <a:endParaRPr/>
              </a:p>
            </p:txBody>
          </p:sp>
          <p:sp>
            <p:nvSpPr>
              <p:cNvPr id="2527" name="Rectangle"/>
              <p:cNvSpPr/>
              <p:nvPr/>
            </p:nvSpPr>
            <p:spPr>
              <a:xfrm>
                <a:off x="1750985" y="5318111"/>
                <a:ext cx="2630123" cy="329967"/>
              </a:xfrm>
              <a:prstGeom prst="rect">
                <a:avLst/>
              </a:prstGeom>
              <a:solidFill>
                <a:schemeClr val="bg2">
                  <a:alpha val="50000"/>
                </a:schemeClr>
              </a:solidFill>
              <a:ln w="12700" cap="flat">
                <a:noFill/>
                <a:miter lim="400000"/>
              </a:ln>
              <a:effectLst/>
            </p:spPr>
            <p:txBody>
              <a:bodyPr wrap="square" lIns="91439" tIns="91439" rIns="91439" bIns="91439" numCol="1" anchor="ctr">
                <a:noAutofit/>
              </a:bodyPr>
              <a:lstStyle/>
              <a:p>
                <a:pPr>
                  <a:defRPr sz="2800">
                    <a:solidFill>
                      <a:srgbClr val="8C9097"/>
                    </a:solidFill>
                  </a:defRPr>
                </a:pPr>
                <a:endParaRPr/>
              </a:p>
            </p:txBody>
          </p:sp>
          <p:sp>
            <p:nvSpPr>
              <p:cNvPr id="2528" name="Rectangle"/>
              <p:cNvSpPr/>
              <p:nvPr/>
            </p:nvSpPr>
            <p:spPr>
              <a:xfrm>
                <a:off x="1750985" y="6815072"/>
                <a:ext cx="2630123" cy="329968"/>
              </a:xfrm>
              <a:prstGeom prst="rect">
                <a:avLst/>
              </a:prstGeom>
              <a:solidFill>
                <a:schemeClr val="bg2">
                  <a:alpha val="50000"/>
                </a:schemeClr>
              </a:solidFill>
              <a:ln w="12700" cap="flat">
                <a:noFill/>
                <a:miter lim="400000"/>
              </a:ln>
              <a:effectLst/>
            </p:spPr>
            <p:txBody>
              <a:bodyPr wrap="square" lIns="91439" tIns="91439" rIns="91439" bIns="91439" numCol="1" anchor="ctr">
                <a:noAutofit/>
              </a:bodyPr>
              <a:lstStyle/>
              <a:p>
                <a:pPr>
                  <a:defRPr sz="2800">
                    <a:solidFill>
                      <a:srgbClr val="8C9097"/>
                    </a:solidFill>
                  </a:defRPr>
                </a:pPr>
                <a:endParaRPr/>
              </a:p>
            </p:txBody>
          </p:sp>
          <p:grpSp>
            <p:nvGrpSpPr>
              <p:cNvPr id="2" name="Group 1">
                <a:extLst>
                  <a:ext uri="{FF2B5EF4-FFF2-40B4-BE49-F238E27FC236}">
                    <a16:creationId xmlns:a16="http://schemas.microsoft.com/office/drawing/2014/main" id="{F603929C-D86F-7144-BB88-4E014FF84D89}"/>
                  </a:ext>
                </a:extLst>
              </p:cNvPr>
              <p:cNvGrpSpPr/>
              <p:nvPr/>
            </p:nvGrpSpPr>
            <p:grpSpPr>
              <a:xfrm>
                <a:off x="2589401" y="6528479"/>
                <a:ext cx="1027046" cy="859973"/>
                <a:chOff x="2589401" y="6528479"/>
                <a:chExt cx="1027046" cy="859973"/>
              </a:xfrm>
            </p:grpSpPr>
            <p:grpSp>
              <p:nvGrpSpPr>
                <p:cNvPr id="2603" name="Group"/>
                <p:cNvGrpSpPr/>
                <p:nvPr/>
              </p:nvGrpSpPr>
              <p:grpSpPr>
                <a:xfrm>
                  <a:off x="2589401" y="6981015"/>
                  <a:ext cx="407437" cy="407437"/>
                  <a:chOff x="0" y="0"/>
                  <a:chExt cx="407434" cy="407434"/>
                </a:xfrm>
              </p:grpSpPr>
              <p:sp>
                <p:nvSpPr>
                  <p:cNvPr id="2601" name="Triangle"/>
                  <p:cNvSpPr/>
                  <p:nvPr/>
                </p:nvSpPr>
                <p:spPr>
                  <a:xfrm rot="5436544">
                    <a:off x="2131" y="2131"/>
                    <a:ext cx="403173" cy="40317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close/>
                      </a:path>
                    </a:pathLst>
                  </a:custGeom>
                  <a:solidFill>
                    <a:schemeClr val="accent1"/>
                  </a:solidFill>
                  <a:ln w="12700" cap="flat">
                    <a:noFill/>
                    <a:miter lim="400000"/>
                  </a:ln>
                  <a:effectLst/>
                </p:spPr>
                <p:txBody>
                  <a:bodyPr wrap="square" lIns="91439" tIns="91439" rIns="91439" bIns="91439" numCol="1" anchor="ctr">
                    <a:noAutofit/>
                  </a:bodyPr>
                  <a:lstStyle/>
                  <a:p>
                    <a:pPr>
                      <a:defRPr sz="2800">
                        <a:solidFill>
                          <a:srgbClr val="8C9097"/>
                        </a:solidFill>
                      </a:defRPr>
                    </a:pPr>
                    <a:endParaRPr/>
                  </a:p>
                </p:txBody>
              </p:sp>
              <p:sp>
                <p:nvSpPr>
                  <p:cNvPr id="2602" name="Triangle"/>
                  <p:cNvSpPr/>
                  <p:nvPr/>
                </p:nvSpPr>
                <p:spPr>
                  <a:xfrm rot="5436544">
                    <a:off x="2131" y="2131"/>
                    <a:ext cx="403173" cy="40317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close/>
                      </a:path>
                    </a:pathLst>
                  </a:custGeom>
                  <a:solidFill>
                    <a:srgbClr val="000000">
                      <a:alpha val="20000"/>
                    </a:srgbClr>
                  </a:solidFill>
                  <a:ln w="12700" cap="flat">
                    <a:noFill/>
                    <a:miter lim="400000"/>
                  </a:ln>
                  <a:effectLst/>
                </p:spPr>
                <p:txBody>
                  <a:bodyPr wrap="square" lIns="91439" tIns="91439" rIns="91439" bIns="91439" numCol="1" anchor="ctr">
                    <a:noAutofit/>
                  </a:bodyPr>
                  <a:lstStyle/>
                  <a:p>
                    <a:pPr>
                      <a:defRPr sz="2800">
                        <a:solidFill>
                          <a:srgbClr val="8C9097"/>
                        </a:solidFill>
                      </a:defRPr>
                    </a:pPr>
                    <a:endParaRPr/>
                  </a:p>
                </p:txBody>
              </p:sp>
            </p:grpSp>
            <p:sp>
              <p:nvSpPr>
                <p:cNvPr id="2604" name="Shape"/>
                <p:cNvSpPr/>
                <p:nvPr/>
              </p:nvSpPr>
              <p:spPr>
                <a:xfrm>
                  <a:off x="2591533" y="6528479"/>
                  <a:ext cx="1024914" cy="631749"/>
                </a:xfrm>
                <a:custGeom>
                  <a:avLst/>
                  <a:gdLst/>
                  <a:ahLst/>
                  <a:cxnLst>
                    <a:cxn ang="0">
                      <a:pos x="wd2" y="hd2"/>
                    </a:cxn>
                    <a:cxn ang="5400000">
                      <a:pos x="wd2" y="hd2"/>
                    </a:cxn>
                    <a:cxn ang="10800000">
                      <a:pos x="wd2" y="hd2"/>
                    </a:cxn>
                    <a:cxn ang="16200000">
                      <a:pos x="wd2" y="hd2"/>
                    </a:cxn>
                  </a:cxnLst>
                  <a:rect l="0" t="0" r="r" b="b"/>
                  <a:pathLst>
                    <a:path w="21600" h="21600" extrusionOk="0">
                      <a:moveTo>
                        <a:pt x="2929" y="0"/>
                      </a:moveTo>
                      <a:lnTo>
                        <a:pt x="18733" y="0"/>
                      </a:lnTo>
                      <a:cubicBezTo>
                        <a:pt x="19154" y="0"/>
                        <a:pt x="19490" y="0"/>
                        <a:pt x="19764" y="28"/>
                      </a:cubicBezTo>
                      <a:cubicBezTo>
                        <a:pt x="20037" y="57"/>
                        <a:pt x="20247" y="114"/>
                        <a:pt x="20416" y="228"/>
                      </a:cubicBezTo>
                      <a:cubicBezTo>
                        <a:pt x="20658" y="371"/>
                        <a:pt x="20875" y="598"/>
                        <a:pt x="21053" y="887"/>
                      </a:cubicBezTo>
                      <a:cubicBezTo>
                        <a:pt x="21232" y="1176"/>
                        <a:pt x="21371" y="1528"/>
                        <a:pt x="21460" y="1921"/>
                      </a:cubicBezTo>
                      <a:cubicBezTo>
                        <a:pt x="21530" y="2194"/>
                        <a:pt x="21565" y="2536"/>
                        <a:pt x="21582" y="2979"/>
                      </a:cubicBezTo>
                      <a:cubicBezTo>
                        <a:pt x="21600" y="3423"/>
                        <a:pt x="21600" y="3969"/>
                        <a:pt x="21600" y="4651"/>
                      </a:cubicBezTo>
                      <a:lnTo>
                        <a:pt x="21600" y="16949"/>
                      </a:lnTo>
                      <a:cubicBezTo>
                        <a:pt x="21600" y="17631"/>
                        <a:pt x="21600" y="18177"/>
                        <a:pt x="21582" y="18621"/>
                      </a:cubicBezTo>
                      <a:cubicBezTo>
                        <a:pt x="21565" y="19064"/>
                        <a:pt x="21530" y="19406"/>
                        <a:pt x="21460" y="19679"/>
                      </a:cubicBezTo>
                      <a:cubicBezTo>
                        <a:pt x="21371" y="20072"/>
                        <a:pt x="21232" y="20424"/>
                        <a:pt x="21053" y="20713"/>
                      </a:cubicBezTo>
                      <a:cubicBezTo>
                        <a:pt x="20875" y="21002"/>
                        <a:pt x="20658" y="21229"/>
                        <a:pt x="20416" y="21372"/>
                      </a:cubicBezTo>
                      <a:cubicBezTo>
                        <a:pt x="20247" y="21486"/>
                        <a:pt x="20037" y="21543"/>
                        <a:pt x="19764" y="21572"/>
                      </a:cubicBezTo>
                      <a:cubicBezTo>
                        <a:pt x="19490" y="21600"/>
                        <a:pt x="19154" y="21600"/>
                        <a:pt x="18733" y="21600"/>
                      </a:cubicBezTo>
                      <a:lnTo>
                        <a:pt x="0" y="21600"/>
                      </a:lnTo>
                      <a:lnTo>
                        <a:pt x="62" y="4651"/>
                      </a:lnTo>
                      <a:cubicBezTo>
                        <a:pt x="62" y="3969"/>
                        <a:pt x="62" y="3423"/>
                        <a:pt x="80" y="2979"/>
                      </a:cubicBezTo>
                      <a:cubicBezTo>
                        <a:pt x="97" y="2536"/>
                        <a:pt x="132" y="2194"/>
                        <a:pt x="203" y="1921"/>
                      </a:cubicBezTo>
                      <a:cubicBezTo>
                        <a:pt x="291" y="1528"/>
                        <a:pt x="431" y="1176"/>
                        <a:pt x="609" y="887"/>
                      </a:cubicBezTo>
                      <a:cubicBezTo>
                        <a:pt x="787" y="598"/>
                        <a:pt x="1004" y="371"/>
                        <a:pt x="1247" y="228"/>
                      </a:cubicBezTo>
                      <a:cubicBezTo>
                        <a:pt x="1415" y="114"/>
                        <a:pt x="1625" y="57"/>
                        <a:pt x="1899" y="28"/>
                      </a:cubicBezTo>
                      <a:cubicBezTo>
                        <a:pt x="2172" y="0"/>
                        <a:pt x="2508" y="0"/>
                        <a:pt x="2929" y="0"/>
                      </a:cubicBezTo>
                      <a:close/>
                    </a:path>
                  </a:pathLst>
                </a:custGeom>
                <a:solidFill>
                  <a:schemeClr val="accent1"/>
                </a:solidFill>
                <a:ln w="12700" cap="flat">
                  <a:noFill/>
                  <a:miter lim="400000"/>
                </a:ln>
                <a:effectLst/>
              </p:spPr>
              <p:txBody>
                <a:bodyPr wrap="square" lIns="91439" tIns="91439" rIns="91439" bIns="91439" numCol="1" anchor="ctr">
                  <a:noAutofit/>
                </a:bodyPr>
                <a:lstStyle/>
                <a:p>
                  <a:pPr>
                    <a:defRPr sz="2800">
                      <a:solidFill>
                        <a:srgbClr val="8C9097"/>
                      </a:solidFill>
                    </a:defRPr>
                  </a:pPr>
                  <a:endParaRPr/>
                </a:p>
              </p:txBody>
            </p:sp>
            <p:sp>
              <p:nvSpPr>
                <p:cNvPr id="2606" name="Rectangle 30"/>
                <p:cNvSpPr txBox="1"/>
                <p:nvPr/>
              </p:nvSpPr>
              <p:spPr>
                <a:xfrm>
                  <a:off x="2589402" y="6561324"/>
                  <a:ext cx="1027045" cy="553996"/>
                </a:xfrm>
                <a:prstGeom prst="rect">
                  <a:avLst/>
                </a:prstGeom>
                <a:noFill/>
                <a:ln w="254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91439" tIns="91439" rIns="91439" bIns="91439" numCol="1" anchor="t">
                  <a:spAutoFit/>
                </a:bodyPr>
                <a:lstStyle>
                  <a:lvl1pPr algn="ctr">
                    <a:defRPr sz="2400">
                      <a:solidFill>
                        <a:srgbClr val="FFFFFF"/>
                      </a:solidFill>
                    </a:defRPr>
                  </a:lvl1pPr>
                </a:lstStyle>
                <a:p>
                  <a:r>
                    <a:rPr dirty="0">
                      <a:solidFill>
                        <a:schemeClr val="bg1"/>
                      </a:solidFill>
                    </a:rPr>
                    <a:t>44%</a:t>
                  </a:r>
                </a:p>
              </p:txBody>
            </p:sp>
          </p:grpSp>
        </p:grpSp>
        <p:grpSp>
          <p:nvGrpSpPr>
            <p:cNvPr id="9" name="Group 8">
              <a:extLst>
                <a:ext uri="{FF2B5EF4-FFF2-40B4-BE49-F238E27FC236}">
                  <a16:creationId xmlns:a16="http://schemas.microsoft.com/office/drawing/2014/main" id="{B4D1C83B-1C1D-4249-A4ED-476BAFC5D54F}"/>
                </a:ext>
              </a:extLst>
            </p:cNvPr>
            <p:cNvGrpSpPr/>
            <p:nvPr/>
          </p:nvGrpSpPr>
          <p:grpSpPr>
            <a:xfrm>
              <a:off x="5288080" y="5318111"/>
              <a:ext cx="2911656" cy="5581470"/>
              <a:chOff x="5288080" y="5318111"/>
              <a:chExt cx="2911656" cy="5581470"/>
            </a:xfrm>
          </p:grpSpPr>
          <p:sp>
            <p:nvSpPr>
              <p:cNvPr id="2531" name="Rectangle 15"/>
              <p:cNvSpPr txBox="1"/>
              <p:nvPr/>
            </p:nvSpPr>
            <p:spPr>
              <a:xfrm>
                <a:off x="5288083" y="9890853"/>
                <a:ext cx="2911650" cy="1008728"/>
              </a:xfrm>
              <a:prstGeom prst="rect">
                <a:avLst/>
              </a:prstGeom>
              <a:noFill/>
              <a:ln w="254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91439" tIns="91439" rIns="91439" bIns="91439" numCol="1" anchor="t">
                <a:spAutoFit/>
              </a:bodyPr>
              <a:lstStyle>
                <a:lvl1pPr>
                  <a:defRPr sz="1800">
                    <a:solidFill>
                      <a:srgbClr val="8C9097"/>
                    </a:solidFill>
                  </a:defRPr>
                </a:lvl1pPr>
              </a:lstStyle>
              <a:p>
                <a:r>
                  <a:rPr>
                    <a:solidFill>
                      <a:schemeClr val="tx2"/>
                    </a:solidFill>
                  </a:rPr>
                  <a:t>Lorem ipsum dolor sit amet, consectetur adipiscing elit, sed eiusmod incididunt ut</a:t>
                </a:r>
              </a:p>
            </p:txBody>
          </p:sp>
          <p:sp>
            <p:nvSpPr>
              <p:cNvPr id="2532" name="Rectangle 16"/>
              <p:cNvSpPr txBox="1"/>
              <p:nvPr/>
            </p:nvSpPr>
            <p:spPr>
              <a:xfrm>
                <a:off x="5288080" y="9390778"/>
                <a:ext cx="2911656" cy="615551"/>
              </a:xfrm>
              <a:prstGeom prst="rect">
                <a:avLst/>
              </a:prstGeom>
              <a:noFill/>
              <a:ln w="254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91439" tIns="91439" rIns="91439" bIns="91439" numCol="1" anchor="t">
                <a:spAutoFit/>
              </a:bodyPr>
              <a:lstStyle>
                <a:lvl1pPr>
                  <a:defRPr sz="2800" b="1"/>
                </a:lvl1pPr>
              </a:lstStyle>
              <a:p>
                <a:r>
                  <a:rPr>
                    <a:solidFill>
                      <a:schemeClr val="tx1"/>
                    </a:solidFill>
                  </a:rPr>
                  <a:t>Project Name II</a:t>
                </a:r>
              </a:p>
            </p:txBody>
          </p:sp>
          <p:sp>
            <p:nvSpPr>
              <p:cNvPr id="2533" name="Rectangle"/>
              <p:cNvSpPr/>
              <p:nvPr/>
            </p:nvSpPr>
            <p:spPr>
              <a:xfrm>
                <a:off x="5391969" y="8312117"/>
                <a:ext cx="2630122" cy="329968"/>
              </a:xfrm>
              <a:prstGeom prst="rect">
                <a:avLst/>
              </a:prstGeom>
              <a:solidFill>
                <a:schemeClr val="accent2"/>
              </a:solidFill>
              <a:ln w="12700" cap="flat">
                <a:noFill/>
                <a:miter lim="400000"/>
              </a:ln>
              <a:effectLst/>
            </p:spPr>
            <p:txBody>
              <a:bodyPr wrap="square" lIns="91439" tIns="91439" rIns="91439" bIns="91439" numCol="1" anchor="ctr">
                <a:noAutofit/>
              </a:bodyPr>
              <a:lstStyle/>
              <a:p>
                <a:pPr>
                  <a:defRPr sz="2800">
                    <a:solidFill>
                      <a:srgbClr val="8C9097"/>
                    </a:solidFill>
                  </a:defRPr>
                </a:pPr>
                <a:endParaRPr/>
              </a:p>
            </p:txBody>
          </p:sp>
          <p:sp>
            <p:nvSpPr>
              <p:cNvPr id="2534" name="Rectangle"/>
              <p:cNvSpPr/>
              <p:nvPr/>
            </p:nvSpPr>
            <p:spPr>
              <a:xfrm>
                <a:off x="5391969" y="7937793"/>
                <a:ext cx="2630122" cy="329968"/>
              </a:xfrm>
              <a:prstGeom prst="rect">
                <a:avLst/>
              </a:prstGeom>
              <a:solidFill>
                <a:schemeClr val="bg2">
                  <a:alpha val="50000"/>
                </a:schemeClr>
              </a:solidFill>
              <a:ln w="12700" cap="flat">
                <a:noFill/>
                <a:miter lim="400000"/>
              </a:ln>
              <a:effectLst/>
            </p:spPr>
            <p:txBody>
              <a:bodyPr wrap="square" lIns="91439" tIns="91439" rIns="91439" bIns="91439" numCol="1" anchor="ctr">
                <a:noAutofit/>
              </a:bodyPr>
              <a:lstStyle/>
              <a:p>
                <a:pPr>
                  <a:defRPr sz="2800">
                    <a:solidFill>
                      <a:srgbClr val="8C9097"/>
                    </a:solidFill>
                  </a:defRPr>
                </a:pPr>
                <a:endParaRPr/>
              </a:p>
            </p:txBody>
          </p:sp>
          <p:sp>
            <p:nvSpPr>
              <p:cNvPr id="2535" name="Rectangle"/>
              <p:cNvSpPr/>
              <p:nvPr/>
            </p:nvSpPr>
            <p:spPr>
              <a:xfrm>
                <a:off x="5391969" y="7563553"/>
                <a:ext cx="2630122" cy="329968"/>
              </a:xfrm>
              <a:prstGeom prst="rect">
                <a:avLst/>
              </a:prstGeom>
              <a:solidFill>
                <a:schemeClr val="bg2">
                  <a:alpha val="50000"/>
                </a:schemeClr>
              </a:solidFill>
              <a:ln w="12700" cap="flat">
                <a:noFill/>
                <a:miter lim="400000"/>
              </a:ln>
              <a:effectLst/>
            </p:spPr>
            <p:txBody>
              <a:bodyPr wrap="square" lIns="91439" tIns="91439" rIns="91439" bIns="91439" numCol="1" anchor="ctr">
                <a:noAutofit/>
              </a:bodyPr>
              <a:lstStyle/>
              <a:p>
                <a:pPr>
                  <a:defRPr sz="2800">
                    <a:solidFill>
                      <a:srgbClr val="8C9097"/>
                    </a:solidFill>
                  </a:defRPr>
                </a:pPr>
                <a:endParaRPr/>
              </a:p>
            </p:txBody>
          </p:sp>
          <p:sp>
            <p:nvSpPr>
              <p:cNvPr id="2536" name="Rectangle"/>
              <p:cNvSpPr/>
              <p:nvPr/>
            </p:nvSpPr>
            <p:spPr>
              <a:xfrm>
                <a:off x="5391969" y="7189313"/>
                <a:ext cx="2630122" cy="329967"/>
              </a:xfrm>
              <a:prstGeom prst="rect">
                <a:avLst/>
              </a:prstGeom>
              <a:solidFill>
                <a:schemeClr val="bg2">
                  <a:alpha val="50000"/>
                </a:schemeClr>
              </a:solidFill>
              <a:ln w="12700" cap="flat">
                <a:noFill/>
                <a:miter lim="400000"/>
              </a:ln>
              <a:effectLst/>
            </p:spPr>
            <p:txBody>
              <a:bodyPr wrap="square" lIns="91439" tIns="91439" rIns="91439" bIns="91439" numCol="1" anchor="ctr">
                <a:noAutofit/>
              </a:bodyPr>
              <a:lstStyle/>
              <a:p>
                <a:pPr>
                  <a:defRPr sz="2800">
                    <a:solidFill>
                      <a:srgbClr val="8C9097"/>
                    </a:solidFill>
                  </a:defRPr>
                </a:pPr>
                <a:endParaRPr/>
              </a:p>
            </p:txBody>
          </p:sp>
          <p:sp>
            <p:nvSpPr>
              <p:cNvPr id="2537" name="Rectangle"/>
              <p:cNvSpPr/>
              <p:nvPr/>
            </p:nvSpPr>
            <p:spPr>
              <a:xfrm>
                <a:off x="5391969" y="8686275"/>
                <a:ext cx="2630122" cy="329967"/>
              </a:xfrm>
              <a:prstGeom prst="rect">
                <a:avLst/>
              </a:prstGeom>
              <a:solidFill>
                <a:schemeClr val="accent2"/>
              </a:solidFill>
              <a:ln w="12700" cap="flat">
                <a:noFill/>
                <a:miter lim="400000"/>
              </a:ln>
              <a:effectLst/>
            </p:spPr>
            <p:txBody>
              <a:bodyPr wrap="square" lIns="91439" tIns="91439" rIns="91439" bIns="91439" numCol="1" anchor="ctr">
                <a:noAutofit/>
              </a:bodyPr>
              <a:lstStyle/>
              <a:p>
                <a:pPr>
                  <a:defRPr sz="2800">
                    <a:solidFill>
                      <a:srgbClr val="8C9097"/>
                    </a:solidFill>
                  </a:defRPr>
                </a:pPr>
                <a:endParaRPr/>
              </a:p>
            </p:txBody>
          </p:sp>
          <p:sp>
            <p:nvSpPr>
              <p:cNvPr id="2538" name="Rectangle"/>
              <p:cNvSpPr/>
              <p:nvPr/>
            </p:nvSpPr>
            <p:spPr>
              <a:xfrm>
                <a:off x="5391969" y="6440833"/>
                <a:ext cx="2630122" cy="329967"/>
              </a:xfrm>
              <a:prstGeom prst="rect">
                <a:avLst/>
              </a:prstGeom>
              <a:solidFill>
                <a:schemeClr val="bg2">
                  <a:alpha val="50000"/>
                </a:schemeClr>
              </a:solidFill>
              <a:ln w="12700" cap="flat">
                <a:noFill/>
                <a:miter lim="400000"/>
              </a:ln>
              <a:effectLst/>
            </p:spPr>
            <p:txBody>
              <a:bodyPr wrap="square" lIns="91439" tIns="91439" rIns="91439" bIns="91439" numCol="1" anchor="ctr">
                <a:noAutofit/>
              </a:bodyPr>
              <a:lstStyle/>
              <a:p>
                <a:pPr>
                  <a:defRPr sz="2800">
                    <a:solidFill>
                      <a:srgbClr val="8C9097"/>
                    </a:solidFill>
                  </a:defRPr>
                </a:pPr>
                <a:endParaRPr/>
              </a:p>
            </p:txBody>
          </p:sp>
          <p:sp>
            <p:nvSpPr>
              <p:cNvPr id="2539" name="Rectangle"/>
              <p:cNvSpPr/>
              <p:nvPr/>
            </p:nvSpPr>
            <p:spPr>
              <a:xfrm>
                <a:off x="5391969" y="6066591"/>
                <a:ext cx="2630122" cy="329967"/>
              </a:xfrm>
              <a:prstGeom prst="rect">
                <a:avLst/>
              </a:prstGeom>
              <a:solidFill>
                <a:schemeClr val="bg2">
                  <a:alpha val="50000"/>
                </a:schemeClr>
              </a:solidFill>
              <a:ln w="12700" cap="flat">
                <a:noFill/>
                <a:miter lim="400000"/>
              </a:ln>
              <a:effectLst/>
            </p:spPr>
            <p:txBody>
              <a:bodyPr wrap="square" lIns="91439" tIns="91439" rIns="91439" bIns="91439" numCol="1" anchor="ctr">
                <a:noAutofit/>
              </a:bodyPr>
              <a:lstStyle/>
              <a:p>
                <a:pPr>
                  <a:defRPr sz="2800">
                    <a:solidFill>
                      <a:srgbClr val="8C9097"/>
                    </a:solidFill>
                  </a:defRPr>
                </a:pPr>
                <a:endParaRPr/>
              </a:p>
            </p:txBody>
          </p:sp>
          <p:sp>
            <p:nvSpPr>
              <p:cNvPr id="2540" name="Rectangle"/>
              <p:cNvSpPr/>
              <p:nvPr/>
            </p:nvSpPr>
            <p:spPr>
              <a:xfrm>
                <a:off x="5391969" y="5692268"/>
                <a:ext cx="2630122" cy="329968"/>
              </a:xfrm>
              <a:prstGeom prst="rect">
                <a:avLst/>
              </a:prstGeom>
              <a:solidFill>
                <a:schemeClr val="bg2">
                  <a:alpha val="50000"/>
                </a:schemeClr>
              </a:solidFill>
              <a:ln w="12700" cap="flat">
                <a:noFill/>
                <a:miter lim="400000"/>
              </a:ln>
              <a:effectLst/>
            </p:spPr>
            <p:txBody>
              <a:bodyPr wrap="square" lIns="91439" tIns="91439" rIns="91439" bIns="91439" numCol="1" anchor="ctr">
                <a:noAutofit/>
              </a:bodyPr>
              <a:lstStyle/>
              <a:p>
                <a:pPr>
                  <a:defRPr sz="2800">
                    <a:solidFill>
                      <a:srgbClr val="8C9097"/>
                    </a:solidFill>
                  </a:defRPr>
                </a:pPr>
                <a:endParaRPr/>
              </a:p>
            </p:txBody>
          </p:sp>
          <p:sp>
            <p:nvSpPr>
              <p:cNvPr id="2541" name="Rectangle"/>
              <p:cNvSpPr/>
              <p:nvPr/>
            </p:nvSpPr>
            <p:spPr>
              <a:xfrm>
                <a:off x="5391969" y="5318111"/>
                <a:ext cx="2630122" cy="329967"/>
              </a:xfrm>
              <a:prstGeom prst="rect">
                <a:avLst/>
              </a:prstGeom>
              <a:solidFill>
                <a:schemeClr val="bg2">
                  <a:alpha val="50000"/>
                </a:schemeClr>
              </a:solidFill>
              <a:ln w="12700" cap="flat">
                <a:noFill/>
                <a:miter lim="400000"/>
              </a:ln>
              <a:effectLst/>
            </p:spPr>
            <p:txBody>
              <a:bodyPr wrap="square" lIns="91439" tIns="91439" rIns="91439" bIns="91439" numCol="1" anchor="ctr">
                <a:noAutofit/>
              </a:bodyPr>
              <a:lstStyle/>
              <a:p>
                <a:pPr>
                  <a:defRPr sz="2800">
                    <a:solidFill>
                      <a:srgbClr val="8C9097"/>
                    </a:solidFill>
                  </a:defRPr>
                </a:pPr>
                <a:endParaRPr/>
              </a:p>
            </p:txBody>
          </p:sp>
          <p:sp>
            <p:nvSpPr>
              <p:cNvPr id="2542" name="Rectangle"/>
              <p:cNvSpPr/>
              <p:nvPr/>
            </p:nvSpPr>
            <p:spPr>
              <a:xfrm>
                <a:off x="5391969" y="6815072"/>
                <a:ext cx="2630122" cy="329968"/>
              </a:xfrm>
              <a:prstGeom prst="rect">
                <a:avLst/>
              </a:prstGeom>
              <a:solidFill>
                <a:schemeClr val="bg2">
                  <a:alpha val="50000"/>
                </a:schemeClr>
              </a:solidFill>
              <a:ln w="12700" cap="flat">
                <a:noFill/>
                <a:miter lim="400000"/>
              </a:ln>
              <a:effectLst/>
            </p:spPr>
            <p:txBody>
              <a:bodyPr wrap="square" lIns="91439" tIns="91439" rIns="91439" bIns="91439" numCol="1" anchor="ctr">
                <a:noAutofit/>
              </a:bodyPr>
              <a:lstStyle/>
              <a:p>
                <a:pPr>
                  <a:defRPr sz="2800">
                    <a:solidFill>
                      <a:srgbClr val="8C9097"/>
                    </a:solidFill>
                  </a:defRPr>
                </a:pPr>
                <a:endParaRPr/>
              </a:p>
            </p:txBody>
          </p:sp>
          <p:sp>
            <p:nvSpPr>
              <p:cNvPr id="2608" name="Triangle"/>
              <p:cNvSpPr/>
              <p:nvPr/>
            </p:nvSpPr>
            <p:spPr>
              <a:xfrm rot="5436544">
                <a:off x="6232517" y="7738328"/>
                <a:ext cx="403173" cy="40317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close/>
                  </a:path>
                </a:pathLst>
              </a:custGeom>
              <a:solidFill>
                <a:schemeClr val="accent2"/>
              </a:solidFill>
              <a:ln w="12700" cap="flat">
                <a:noFill/>
                <a:miter lim="400000"/>
              </a:ln>
              <a:effectLst/>
            </p:spPr>
            <p:txBody>
              <a:bodyPr wrap="square" lIns="91439" tIns="91439" rIns="91439" bIns="91439" numCol="1" anchor="ctr">
                <a:noAutofit/>
              </a:bodyPr>
              <a:lstStyle/>
              <a:p>
                <a:pPr>
                  <a:defRPr sz="2800">
                    <a:solidFill>
                      <a:srgbClr val="8C9097"/>
                    </a:solidFill>
                  </a:defRPr>
                </a:pPr>
                <a:endParaRPr/>
              </a:p>
            </p:txBody>
          </p:sp>
          <p:grpSp>
            <p:nvGrpSpPr>
              <p:cNvPr id="3" name="Group 2">
                <a:extLst>
                  <a:ext uri="{FF2B5EF4-FFF2-40B4-BE49-F238E27FC236}">
                    <a16:creationId xmlns:a16="http://schemas.microsoft.com/office/drawing/2014/main" id="{868E2D20-9FC9-894E-9FB7-4911F403E093}"/>
                  </a:ext>
                </a:extLst>
              </p:cNvPr>
              <p:cNvGrpSpPr/>
              <p:nvPr/>
            </p:nvGrpSpPr>
            <p:grpSpPr>
              <a:xfrm>
                <a:off x="6230386" y="7283661"/>
                <a:ext cx="1027044" cy="857840"/>
                <a:chOff x="6230386" y="7283661"/>
                <a:chExt cx="1027044" cy="857840"/>
              </a:xfrm>
            </p:grpSpPr>
            <p:sp>
              <p:nvSpPr>
                <p:cNvPr id="2609" name="Triangle"/>
                <p:cNvSpPr/>
                <p:nvPr/>
              </p:nvSpPr>
              <p:spPr>
                <a:xfrm rot="5436544">
                  <a:off x="6232517" y="7738328"/>
                  <a:ext cx="403173" cy="40317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close/>
                    </a:path>
                  </a:pathLst>
                </a:custGeom>
                <a:solidFill>
                  <a:srgbClr val="000000">
                    <a:alpha val="20000"/>
                  </a:srgbClr>
                </a:solidFill>
                <a:ln w="12700" cap="flat">
                  <a:noFill/>
                  <a:miter lim="400000"/>
                </a:ln>
                <a:effectLst/>
              </p:spPr>
              <p:txBody>
                <a:bodyPr wrap="square" lIns="91439" tIns="91439" rIns="91439" bIns="91439" numCol="1" anchor="ctr">
                  <a:noAutofit/>
                </a:bodyPr>
                <a:lstStyle/>
                <a:p>
                  <a:pPr>
                    <a:defRPr sz="2800">
                      <a:solidFill>
                        <a:srgbClr val="8C9097"/>
                      </a:solidFill>
                    </a:defRPr>
                  </a:pPr>
                  <a:endParaRPr/>
                </a:p>
              </p:txBody>
            </p:sp>
            <p:sp>
              <p:nvSpPr>
                <p:cNvPr id="2610" name="Shape"/>
                <p:cNvSpPr/>
                <p:nvPr/>
              </p:nvSpPr>
              <p:spPr>
                <a:xfrm>
                  <a:off x="6232517" y="7283661"/>
                  <a:ext cx="1024912" cy="631749"/>
                </a:xfrm>
                <a:custGeom>
                  <a:avLst/>
                  <a:gdLst/>
                  <a:ahLst/>
                  <a:cxnLst>
                    <a:cxn ang="0">
                      <a:pos x="wd2" y="hd2"/>
                    </a:cxn>
                    <a:cxn ang="5400000">
                      <a:pos x="wd2" y="hd2"/>
                    </a:cxn>
                    <a:cxn ang="10800000">
                      <a:pos x="wd2" y="hd2"/>
                    </a:cxn>
                    <a:cxn ang="16200000">
                      <a:pos x="wd2" y="hd2"/>
                    </a:cxn>
                  </a:cxnLst>
                  <a:rect l="0" t="0" r="r" b="b"/>
                  <a:pathLst>
                    <a:path w="21600" h="21600" extrusionOk="0">
                      <a:moveTo>
                        <a:pt x="2929" y="0"/>
                      </a:moveTo>
                      <a:lnTo>
                        <a:pt x="18733" y="0"/>
                      </a:lnTo>
                      <a:cubicBezTo>
                        <a:pt x="19154" y="0"/>
                        <a:pt x="19490" y="0"/>
                        <a:pt x="19764" y="28"/>
                      </a:cubicBezTo>
                      <a:cubicBezTo>
                        <a:pt x="20037" y="57"/>
                        <a:pt x="20247" y="114"/>
                        <a:pt x="20416" y="228"/>
                      </a:cubicBezTo>
                      <a:cubicBezTo>
                        <a:pt x="20658" y="371"/>
                        <a:pt x="20875" y="598"/>
                        <a:pt x="21053" y="887"/>
                      </a:cubicBezTo>
                      <a:cubicBezTo>
                        <a:pt x="21232" y="1176"/>
                        <a:pt x="21371" y="1528"/>
                        <a:pt x="21460" y="1921"/>
                      </a:cubicBezTo>
                      <a:cubicBezTo>
                        <a:pt x="21530" y="2194"/>
                        <a:pt x="21565" y="2536"/>
                        <a:pt x="21582" y="2979"/>
                      </a:cubicBezTo>
                      <a:cubicBezTo>
                        <a:pt x="21600" y="3423"/>
                        <a:pt x="21600" y="3969"/>
                        <a:pt x="21600" y="4651"/>
                      </a:cubicBezTo>
                      <a:lnTo>
                        <a:pt x="21600" y="16949"/>
                      </a:lnTo>
                      <a:cubicBezTo>
                        <a:pt x="21600" y="17631"/>
                        <a:pt x="21600" y="18177"/>
                        <a:pt x="21582" y="18621"/>
                      </a:cubicBezTo>
                      <a:cubicBezTo>
                        <a:pt x="21565" y="19064"/>
                        <a:pt x="21530" y="19406"/>
                        <a:pt x="21460" y="19679"/>
                      </a:cubicBezTo>
                      <a:cubicBezTo>
                        <a:pt x="21371" y="20072"/>
                        <a:pt x="21232" y="20424"/>
                        <a:pt x="21053" y="20713"/>
                      </a:cubicBezTo>
                      <a:cubicBezTo>
                        <a:pt x="20875" y="21002"/>
                        <a:pt x="20658" y="21229"/>
                        <a:pt x="20416" y="21372"/>
                      </a:cubicBezTo>
                      <a:cubicBezTo>
                        <a:pt x="20247" y="21486"/>
                        <a:pt x="20037" y="21543"/>
                        <a:pt x="19764" y="21572"/>
                      </a:cubicBezTo>
                      <a:cubicBezTo>
                        <a:pt x="19490" y="21600"/>
                        <a:pt x="19154" y="21600"/>
                        <a:pt x="18733" y="21600"/>
                      </a:cubicBezTo>
                      <a:lnTo>
                        <a:pt x="0" y="21600"/>
                      </a:lnTo>
                      <a:lnTo>
                        <a:pt x="62" y="4651"/>
                      </a:lnTo>
                      <a:cubicBezTo>
                        <a:pt x="62" y="3969"/>
                        <a:pt x="62" y="3423"/>
                        <a:pt x="80" y="2979"/>
                      </a:cubicBezTo>
                      <a:cubicBezTo>
                        <a:pt x="97" y="2536"/>
                        <a:pt x="132" y="2194"/>
                        <a:pt x="203" y="1921"/>
                      </a:cubicBezTo>
                      <a:cubicBezTo>
                        <a:pt x="291" y="1528"/>
                        <a:pt x="431" y="1176"/>
                        <a:pt x="609" y="887"/>
                      </a:cubicBezTo>
                      <a:cubicBezTo>
                        <a:pt x="787" y="598"/>
                        <a:pt x="1004" y="371"/>
                        <a:pt x="1247" y="228"/>
                      </a:cubicBezTo>
                      <a:cubicBezTo>
                        <a:pt x="1415" y="114"/>
                        <a:pt x="1625" y="57"/>
                        <a:pt x="1899" y="28"/>
                      </a:cubicBezTo>
                      <a:cubicBezTo>
                        <a:pt x="2172" y="0"/>
                        <a:pt x="2508" y="0"/>
                        <a:pt x="2929" y="0"/>
                      </a:cubicBezTo>
                      <a:close/>
                    </a:path>
                  </a:pathLst>
                </a:custGeom>
                <a:solidFill>
                  <a:schemeClr val="accent2"/>
                </a:solidFill>
                <a:ln w="12700" cap="flat">
                  <a:noFill/>
                  <a:miter lim="400000"/>
                </a:ln>
                <a:effectLst/>
              </p:spPr>
              <p:txBody>
                <a:bodyPr wrap="square" lIns="91439" tIns="91439" rIns="91439" bIns="91439" numCol="1" anchor="ctr">
                  <a:noAutofit/>
                </a:bodyPr>
                <a:lstStyle/>
                <a:p>
                  <a:pPr>
                    <a:defRPr sz="2800">
                      <a:solidFill>
                        <a:srgbClr val="8C9097"/>
                      </a:solidFill>
                    </a:defRPr>
                  </a:pPr>
                  <a:endParaRPr/>
                </a:p>
              </p:txBody>
            </p:sp>
            <p:sp>
              <p:nvSpPr>
                <p:cNvPr id="2611" name="Rectangle 30"/>
                <p:cNvSpPr txBox="1"/>
                <p:nvPr/>
              </p:nvSpPr>
              <p:spPr>
                <a:xfrm>
                  <a:off x="6230386" y="7316506"/>
                  <a:ext cx="1027044" cy="553996"/>
                </a:xfrm>
                <a:prstGeom prst="rect">
                  <a:avLst/>
                </a:prstGeom>
                <a:noFill/>
                <a:ln w="254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91439" tIns="91439" rIns="91439" bIns="91439" numCol="1" anchor="t">
                  <a:spAutoFit/>
                </a:bodyPr>
                <a:lstStyle>
                  <a:lvl1pPr algn="ctr">
                    <a:defRPr sz="2400">
                      <a:solidFill>
                        <a:srgbClr val="FFFFFF"/>
                      </a:solidFill>
                    </a:defRPr>
                  </a:lvl1pPr>
                </a:lstStyle>
                <a:p>
                  <a:r>
                    <a:rPr dirty="0">
                      <a:solidFill>
                        <a:schemeClr val="bg1"/>
                      </a:solidFill>
                    </a:rPr>
                    <a:t>21%</a:t>
                  </a:r>
                </a:p>
              </p:txBody>
            </p:sp>
          </p:grpSp>
        </p:grpSp>
        <p:grpSp>
          <p:nvGrpSpPr>
            <p:cNvPr id="11" name="Group 10">
              <a:extLst>
                <a:ext uri="{FF2B5EF4-FFF2-40B4-BE49-F238E27FC236}">
                  <a16:creationId xmlns:a16="http://schemas.microsoft.com/office/drawing/2014/main" id="{E0F2889A-7B3F-0145-BD0C-4C51737DB8D9}"/>
                </a:ext>
              </a:extLst>
            </p:cNvPr>
            <p:cNvGrpSpPr/>
            <p:nvPr/>
          </p:nvGrpSpPr>
          <p:grpSpPr>
            <a:xfrm>
              <a:off x="12570047" y="5318111"/>
              <a:ext cx="2911657" cy="5581470"/>
              <a:chOff x="12570047" y="5318111"/>
              <a:chExt cx="2911657" cy="5581470"/>
            </a:xfrm>
          </p:grpSpPr>
          <p:sp>
            <p:nvSpPr>
              <p:cNvPr id="2559" name="Rectangle 15"/>
              <p:cNvSpPr txBox="1"/>
              <p:nvPr/>
            </p:nvSpPr>
            <p:spPr>
              <a:xfrm>
                <a:off x="12570050" y="9890853"/>
                <a:ext cx="2911651" cy="1008728"/>
              </a:xfrm>
              <a:prstGeom prst="rect">
                <a:avLst/>
              </a:prstGeom>
              <a:noFill/>
              <a:ln w="254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91439" tIns="91439" rIns="91439" bIns="91439" numCol="1" anchor="t">
                <a:spAutoFit/>
              </a:bodyPr>
              <a:lstStyle>
                <a:lvl1pPr>
                  <a:defRPr sz="1800">
                    <a:solidFill>
                      <a:srgbClr val="8C9097"/>
                    </a:solidFill>
                  </a:defRPr>
                </a:lvl1pPr>
              </a:lstStyle>
              <a:p>
                <a:r>
                  <a:rPr>
                    <a:solidFill>
                      <a:schemeClr val="tx2"/>
                    </a:solidFill>
                  </a:rPr>
                  <a:t>Lorem ipsum dolor sit amet, consectetur adipiscing elit, sed eiusmod incididunt ut</a:t>
                </a:r>
              </a:p>
            </p:txBody>
          </p:sp>
          <p:sp>
            <p:nvSpPr>
              <p:cNvPr id="2560" name="Rectangle 16"/>
              <p:cNvSpPr txBox="1"/>
              <p:nvPr/>
            </p:nvSpPr>
            <p:spPr>
              <a:xfrm>
                <a:off x="12570047" y="9390778"/>
                <a:ext cx="2911657" cy="615551"/>
              </a:xfrm>
              <a:prstGeom prst="rect">
                <a:avLst/>
              </a:prstGeom>
              <a:noFill/>
              <a:ln w="254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91439" tIns="91439" rIns="91439" bIns="91439" numCol="1" anchor="t">
                <a:spAutoFit/>
              </a:bodyPr>
              <a:lstStyle>
                <a:lvl1pPr>
                  <a:defRPr sz="2800" b="1"/>
                </a:lvl1pPr>
              </a:lstStyle>
              <a:p>
                <a:r>
                  <a:rPr>
                    <a:solidFill>
                      <a:schemeClr val="tx1"/>
                    </a:solidFill>
                  </a:rPr>
                  <a:t>Project Name IV</a:t>
                </a:r>
              </a:p>
            </p:txBody>
          </p:sp>
          <p:sp>
            <p:nvSpPr>
              <p:cNvPr id="2561" name="Rectangle"/>
              <p:cNvSpPr/>
              <p:nvPr/>
            </p:nvSpPr>
            <p:spPr>
              <a:xfrm>
                <a:off x="12673936" y="8312117"/>
                <a:ext cx="2630123" cy="329968"/>
              </a:xfrm>
              <a:prstGeom prst="rect">
                <a:avLst/>
              </a:prstGeom>
              <a:solidFill>
                <a:schemeClr val="bg2">
                  <a:alpha val="50000"/>
                </a:schemeClr>
              </a:solidFill>
              <a:ln w="12700" cap="flat">
                <a:noFill/>
                <a:miter lim="400000"/>
              </a:ln>
              <a:effectLst/>
            </p:spPr>
            <p:txBody>
              <a:bodyPr wrap="square" lIns="91439" tIns="91439" rIns="91439" bIns="91439" numCol="1" anchor="ctr">
                <a:noAutofit/>
              </a:bodyPr>
              <a:lstStyle/>
              <a:p>
                <a:pPr>
                  <a:defRPr sz="2800">
                    <a:solidFill>
                      <a:srgbClr val="8C9097"/>
                    </a:solidFill>
                  </a:defRPr>
                </a:pPr>
                <a:endParaRPr/>
              </a:p>
            </p:txBody>
          </p:sp>
          <p:sp>
            <p:nvSpPr>
              <p:cNvPr id="2562" name="Rectangle"/>
              <p:cNvSpPr/>
              <p:nvPr/>
            </p:nvSpPr>
            <p:spPr>
              <a:xfrm>
                <a:off x="12673936" y="7937793"/>
                <a:ext cx="2630123" cy="329968"/>
              </a:xfrm>
              <a:prstGeom prst="rect">
                <a:avLst/>
              </a:prstGeom>
              <a:solidFill>
                <a:schemeClr val="bg2">
                  <a:alpha val="50000"/>
                </a:schemeClr>
              </a:solidFill>
              <a:ln w="12700" cap="flat">
                <a:noFill/>
                <a:miter lim="400000"/>
              </a:ln>
              <a:effectLst/>
            </p:spPr>
            <p:txBody>
              <a:bodyPr wrap="square" lIns="91439" tIns="91439" rIns="91439" bIns="91439" numCol="1" anchor="ctr">
                <a:noAutofit/>
              </a:bodyPr>
              <a:lstStyle/>
              <a:p>
                <a:pPr>
                  <a:defRPr sz="2800">
                    <a:solidFill>
                      <a:srgbClr val="8C9097"/>
                    </a:solidFill>
                  </a:defRPr>
                </a:pPr>
                <a:endParaRPr/>
              </a:p>
            </p:txBody>
          </p:sp>
          <p:sp>
            <p:nvSpPr>
              <p:cNvPr id="2563" name="Rectangle"/>
              <p:cNvSpPr/>
              <p:nvPr/>
            </p:nvSpPr>
            <p:spPr>
              <a:xfrm>
                <a:off x="12673936" y="7563553"/>
                <a:ext cx="2630123" cy="329968"/>
              </a:xfrm>
              <a:prstGeom prst="rect">
                <a:avLst/>
              </a:prstGeom>
              <a:solidFill>
                <a:schemeClr val="bg2">
                  <a:alpha val="50000"/>
                </a:schemeClr>
              </a:solidFill>
              <a:ln w="12700" cap="flat">
                <a:noFill/>
                <a:miter lim="400000"/>
              </a:ln>
              <a:effectLst/>
            </p:spPr>
            <p:txBody>
              <a:bodyPr wrap="square" lIns="91439" tIns="91439" rIns="91439" bIns="91439" numCol="1" anchor="ctr">
                <a:noAutofit/>
              </a:bodyPr>
              <a:lstStyle/>
              <a:p>
                <a:pPr>
                  <a:defRPr sz="2800">
                    <a:solidFill>
                      <a:srgbClr val="8C9097"/>
                    </a:solidFill>
                  </a:defRPr>
                </a:pPr>
                <a:endParaRPr/>
              </a:p>
            </p:txBody>
          </p:sp>
          <p:sp>
            <p:nvSpPr>
              <p:cNvPr id="2564" name="Rectangle"/>
              <p:cNvSpPr/>
              <p:nvPr/>
            </p:nvSpPr>
            <p:spPr>
              <a:xfrm>
                <a:off x="12673936" y="7189313"/>
                <a:ext cx="2630123" cy="329967"/>
              </a:xfrm>
              <a:prstGeom prst="rect">
                <a:avLst/>
              </a:prstGeom>
              <a:solidFill>
                <a:schemeClr val="bg2">
                  <a:alpha val="50000"/>
                </a:schemeClr>
              </a:solidFill>
              <a:ln w="12700" cap="flat">
                <a:noFill/>
                <a:miter lim="400000"/>
              </a:ln>
              <a:effectLst/>
            </p:spPr>
            <p:txBody>
              <a:bodyPr wrap="square" lIns="91439" tIns="91439" rIns="91439" bIns="91439" numCol="1" anchor="ctr">
                <a:noAutofit/>
              </a:bodyPr>
              <a:lstStyle/>
              <a:p>
                <a:pPr>
                  <a:defRPr sz="2800">
                    <a:solidFill>
                      <a:srgbClr val="8C9097"/>
                    </a:solidFill>
                  </a:defRPr>
                </a:pPr>
                <a:endParaRPr/>
              </a:p>
            </p:txBody>
          </p:sp>
          <p:sp>
            <p:nvSpPr>
              <p:cNvPr id="2565" name="Rectangle"/>
              <p:cNvSpPr/>
              <p:nvPr/>
            </p:nvSpPr>
            <p:spPr>
              <a:xfrm>
                <a:off x="12673936" y="8686275"/>
                <a:ext cx="2630123" cy="329967"/>
              </a:xfrm>
              <a:prstGeom prst="rect">
                <a:avLst/>
              </a:prstGeom>
              <a:solidFill>
                <a:schemeClr val="accent4"/>
              </a:solidFill>
              <a:ln w="12700" cap="flat">
                <a:noFill/>
                <a:miter lim="400000"/>
              </a:ln>
              <a:effectLst/>
            </p:spPr>
            <p:txBody>
              <a:bodyPr wrap="square" lIns="91439" tIns="91439" rIns="91439" bIns="91439" numCol="1" anchor="ctr">
                <a:noAutofit/>
              </a:bodyPr>
              <a:lstStyle/>
              <a:p>
                <a:pPr>
                  <a:defRPr sz="2800">
                    <a:solidFill>
                      <a:srgbClr val="8C9097"/>
                    </a:solidFill>
                  </a:defRPr>
                </a:pPr>
                <a:endParaRPr/>
              </a:p>
            </p:txBody>
          </p:sp>
          <p:sp>
            <p:nvSpPr>
              <p:cNvPr id="2566" name="Rectangle"/>
              <p:cNvSpPr/>
              <p:nvPr/>
            </p:nvSpPr>
            <p:spPr>
              <a:xfrm>
                <a:off x="12673936" y="6440833"/>
                <a:ext cx="2630123" cy="329967"/>
              </a:xfrm>
              <a:prstGeom prst="rect">
                <a:avLst/>
              </a:prstGeom>
              <a:solidFill>
                <a:schemeClr val="bg2">
                  <a:alpha val="50000"/>
                </a:schemeClr>
              </a:solidFill>
              <a:ln w="12700" cap="flat">
                <a:noFill/>
                <a:miter lim="400000"/>
              </a:ln>
              <a:effectLst/>
            </p:spPr>
            <p:txBody>
              <a:bodyPr wrap="square" lIns="91439" tIns="91439" rIns="91439" bIns="91439" numCol="1" anchor="ctr">
                <a:noAutofit/>
              </a:bodyPr>
              <a:lstStyle/>
              <a:p>
                <a:pPr>
                  <a:defRPr sz="2800">
                    <a:solidFill>
                      <a:srgbClr val="8C9097"/>
                    </a:solidFill>
                  </a:defRPr>
                </a:pPr>
                <a:endParaRPr/>
              </a:p>
            </p:txBody>
          </p:sp>
          <p:sp>
            <p:nvSpPr>
              <p:cNvPr id="2567" name="Rectangle"/>
              <p:cNvSpPr/>
              <p:nvPr/>
            </p:nvSpPr>
            <p:spPr>
              <a:xfrm>
                <a:off x="12673936" y="6066591"/>
                <a:ext cx="2630123" cy="329967"/>
              </a:xfrm>
              <a:prstGeom prst="rect">
                <a:avLst/>
              </a:prstGeom>
              <a:solidFill>
                <a:schemeClr val="bg2">
                  <a:alpha val="50000"/>
                </a:schemeClr>
              </a:solidFill>
              <a:ln w="12700" cap="flat">
                <a:noFill/>
                <a:miter lim="400000"/>
              </a:ln>
              <a:effectLst/>
            </p:spPr>
            <p:txBody>
              <a:bodyPr wrap="square" lIns="91439" tIns="91439" rIns="91439" bIns="91439" numCol="1" anchor="ctr">
                <a:noAutofit/>
              </a:bodyPr>
              <a:lstStyle/>
              <a:p>
                <a:pPr>
                  <a:defRPr sz="2800">
                    <a:solidFill>
                      <a:srgbClr val="8C9097"/>
                    </a:solidFill>
                  </a:defRPr>
                </a:pPr>
                <a:endParaRPr/>
              </a:p>
            </p:txBody>
          </p:sp>
          <p:sp>
            <p:nvSpPr>
              <p:cNvPr id="2568" name="Rectangle"/>
              <p:cNvSpPr/>
              <p:nvPr/>
            </p:nvSpPr>
            <p:spPr>
              <a:xfrm>
                <a:off x="12673936" y="5692268"/>
                <a:ext cx="2630123" cy="329968"/>
              </a:xfrm>
              <a:prstGeom prst="rect">
                <a:avLst/>
              </a:prstGeom>
              <a:solidFill>
                <a:schemeClr val="bg2">
                  <a:alpha val="50000"/>
                </a:schemeClr>
              </a:solidFill>
              <a:ln w="12700" cap="flat">
                <a:noFill/>
                <a:miter lim="400000"/>
              </a:ln>
              <a:effectLst/>
            </p:spPr>
            <p:txBody>
              <a:bodyPr wrap="square" lIns="91439" tIns="91439" rIns="91439" bIns="91439" numCol="1" anchor="ctr">
                <a:noAutofit/>
              </a:bodyPr>
              <a:lstStyle/>
              <a:p>
                <a:pPr>
                  <a:defRPr sz="2800">
                    <a:solidFill>
                      <a:srgbClr val="8C9097"/>
                    </a:solidFill>
                  </a:defRPr>
                </a:pPr>
                <a:endParaRPr/>
              </a:p>
            </p:txBody>
          </p:sp>
          <p:sp>
            <p:nvSpPr>
              <p:cNvPr id="2569" name="Rectangle"/>
              <p:cNvSpPr/>
              <p:nvPr/>
            </p:nvSpPr>
            <p:spPr>
              <a:xfrm>
                <a:off x="12673936" y="5318111"/>
                <a:ext cx="2630123" cy="329967"/>
              </a:xfrm>
              <a:prstGeom prst="rect">
                <a:avLst/>
              </a:prstGeom>
              <a:solidFill>
                <a:schemeClr val="bg2">
                  <a:alpha val="50000"/>
                </a:schemeClr>
              </a:solidFill>
              <a:ln w="12700" cap="flat">
                <a:noFill/>
                <a:miter lim="400000"/>
              </a:ln>
              <a:effectLst/>
            </p:spPr>
            <p:txBody>
              <a:bodyPr wrap="square" lIns="91439" tIns="91439" rIns="91439" bIns="91439" numCol="1" anchor="ctr">
                <a:noAutofit/>
              </a:bodyPr>
              <a:lstStyle/>
              <a:p>
                <a:pPr>
                  <a:defRPr sz="2800">
                    <a:solidFill>
                      <a:srgbClr val="8C9097"/>
                    </a:solidFill>
                  </a:defRPr>
                </a:pPr>
                <a:endParaRPr/>
              </a:p>
            </p:txBody>
          </p:sp>
          <p:sp>
            <p:nvSpPr>
              <p:cNvPr id="2570" name="Rectangle"/>
              <p:cNvSpPr/>
              <p:nvPr/>
            </p:nvSpPr>
            <p:spPr>
              <a:xfrm>
                <a:off x="12673936" y="6815072"/>
                <a:ext cx="2630123" cy="329968"/>
              </a:xfrm>
              <a:prstGeom prst="rect">
                <a:avLst/>
              </a:prstGeom>
              <a:solidFill>
                <a:schemeClr val="bg2">
                  <a:alpha val="50000"/>
                </a:schemeClr>
              </a:solidFill>
              <a:ln w="12700" cap="flat">
                <a:noFill/>
                <a:miter lim="400000"/>
              </a:ln>
              <a:effectLst/>
            </p:spPr>
            <p:txBody>
              <a:bodyPr wrap="square" lIns="91439" tIns="91439" rIns="91439" bIns="91439" numCol="1" anchor="ctr">
                <a:noAutofit/>
              </a:bodyPr>
              <a:lstStyle/>
              <a:p>
                <a:pPr>
                  <a:defRPr sz="2800">
                    <a:solidFill>
                      <a:srgbClr val="8C9097"/>
                    </a:solidFill>
                  </a:defRPr>
                </a:pPr>
                <a:endParaRPr/>
              </a:p>
            </p:txBody>
          </p:sp>
          <p:sp>
            <p:nvSpPr>
              <p:cNvPr id="2613" name="Triangle"/>
              <p:cNvSpPr/>
              <p:nvPr/>
            </p:nvSpPr>
            <p:spPr>
              <a:xfrm rot="5436544">
                <a:off x="13514484" y="8151336"/>
                <a:ext cx="403173" cy="40317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close/>
                  </a:path>
                </a:pathLst>
              </a:custGeom>
              <a:solidFill>
                <a:schemeClr val="accent4"/>
              </a:solidFill>
              <a:ln w="12700" cap="flat">
                <a:noFill/>
                <a:miter lim="400000"/>
              </a:ln>
              <a:effectLst/>
            </p:spPr>
            <p:txBody>
              <a:bodyPr wrap="square" lIns="91439" tIns="91439" rIns="91439" bIns="91439" numCol="1" anchor="ctr">
                <a:noAutofit/>
              </a:bodyPr>
              <a:lstStyle/>
              <a:p>
                <a:pPr>
                  <a:defRPr sz="2800">
                    <a:solidFill>
                      <a:srgbClr val="8C9097"/>
                    </a:solidFill>
                  </a:defRPr>
                </a:pPr>
                <a:endParaRPr/>
              </a:p>
            </p:txBody>
          </p:sp>
          <p:grpSp>
            <p:nvGrpSpPr>
              <p:cNvPr id="5" name="Group 4">
                <a:extLst>
                  <a:ext uri="{FF2B5EF4-FFF2-40B4-BE49-F238E27FC236}">
                    <a16:creationId xmlns:a16="http://schemas.microsoft.com/office/drawing/2014/main" id="{B79BC71F-9A08-AB4B-A96E-37BFD96AAF98}"/>
                  </a:ext>
                </a:extLst>
              </p:cNvPr>
              <p:cNvGrpSpPr/>
              <p:nvPr/>
            </p:nvGrpSpPr>
            <p:grpSpPr>
              <a:xfrm>
                <a:off x="13512353" y="7696669"/>
                <a:ext cx="1027044" cy="857840"/>
                <a:chOff x="13512353" y="7696669"/>
                <a:chExt cx="1027044" cy="857840"/>
              </a:xfrm>
            </p:grpSpPr>
            <p:sp>
              <p:nvSpPr>
                <p:cNvPr id="2614" name="Triangle"/>
                <p:cNvSpPr/>
                <p:nvPr/>
              </p:nvSpPr>
              <p:spPr>
                <a:xfrm rot="5436544">
                  <a:off x="13514484" y="8151336"/>
                  <a:ext cx="403173" cy="40317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close/>
                    </a:path>
                  </a:pathLst>
                </a:custGeom>
                <a:solidFill>
                  <a:srgbClr val="000000">
                    <a:alpha val="20000"/>
                  </a:srgbClr>
                </a:solidFill>
                <a:ln w="12700" cap="flat">
                  <a:noFill/>
                  <a:miter lim="400000"/>
                </a:ln>
                <a:effectLst/>
              </p:spPr>
              <p:txBody>
                <a:bodyPr wrap="square" lIns="91439" tIns="91439" rIns="91439" bIns="91439" numCol="1" anchor="ctr">
                  <a:noAutofit/>
                </a:bodyPr>
                <a:lstStyle/>
                <a:p>
                  <a:pPr>
                    <a:defRPr sz="2800">
                      <a:solidFill>
                        <a:srgbClr val="8C9097"/>
                      </a:solidFill>
                    </a:defRPr>
                  </a:pPr>
                  <a:endParaRPr/>
                </a:p>
              </p:txBody>
            </p:sp>
            <p:sp>
              <p:nvSpPr>
                <p:cNvPr id="2615" name="Shape"/>
                <p:cNvSpPr/>
                <p:nvPr/>
              </p:nvSpPr>
              <p:spPr>
                <a:xfrm>
                  <a:off x="13514484" y="7696669"/>
                  <a:ext cx="1024912" cy="631749"/>
                </a:xfrm>
                <a:custGeom>
                  <a:avLst/>
                  <a:gdLst/>
                  <a:ahLst/>
                  <a:cxnLst>
                    <a:cxn ang="0">
                      <a:pos x="wd2" y="hd2"/>
                    </a:cxn>
                    <a:cxn ang="5400000">
                      <a:pos x="wd2" y="hd2"/>
                    </a:cxn>
                    <a:cxn ang="10800000">
                      <a:pos x="wd2" y="hd2"/>
                    </a:cxn>
                    <a:cxn ang="16200000">
                      <a:pos x="wd2" y="hd2"/>
                    </a:cxn>
                  </a:cxnLst>
                  <a:rect l="0" t="0" r="r" b="b"/>
                  <a:pathLst>
                    <a:path w="21600" h="21600" extrusionOk="0">
                      <a:moveTo>
                        <a:pt x="2929" y="0"/>
                      </a:moveTo>
                      <a:lnTo>
                        <a:pt x="18733" y="0"/>
                      </a:lnTo>
                      <a:cubicBezTo>
                        <a:pt x="19154" y="0"/>
                        <a:pt x="19490" y="0"/>
                        <a:pt x="19764" y="28"/>
                      </a:cubicBezTo>
                      <a:cubicBezTo>
                        <a:pt x="20037" y="57"/>
                        <a:pt x="20247" y="114"/>
                        <a:pt x="20416" y="228"/>
                      </a:cubicBezTo>
                      <a:cubicBezTo>
                        <a:pt x="20658" y="371"/>
                        <a:pt x="20875" y="598"/>
                        <a:pt x="21053" y="887"/>
                      </a:cubicBezTo>
                      <a:cubicBezTo>
                        <a:pt x="21232" y="1176"/>
                        <a:pt x="21371" y="1528"/>
                        <a:pt x="21460" y="1921"/>
                      </a:cubicBezTo>
                      <a:cubicBezTo>
                        <a:pt x="21530" y="2194"/>
                        <a:pt x="21565" y="2536"/>
                        <a:pt x="21582" y="2979"/>
                      </a:cubicBezTo>
                      <a:cubicBezTo>
                        <a:pt x="21600" y="3423"/>
                        <a:pt x="21600" y="3969"/>
                        <a:pt x="21600" y="4651"/>
                      </a:cubicBezTo>
                      <a:lnTo>
                        <a:pt x="21600" y="16949"/>
                      </a:lnTo>
                      <a:cubicBezTo>
                        <a:pt x="21600" y="17631"/>
                        <a:pt x="21600" y="18177"/>
                        <a:pt x="21582" y="18621"/>
                      </a:cubicBezTo>
                      <a:cubicBezTo>
                        <a:pt x="21565" y="19064"/>
                        <a:pt x="21530" y="19406"/>
                        <a:pt x="21460" y="19679"/>
                      </a:cubicBezTo>
                      <a:cubicBezTo>
                        <a:pt x="21371" y="20072"/>
                        <a:pt x="21232" y="20424"/>
                        <a:pt x="21053" y="20713"/>
                      </a:cubicBezTo>
                      <a:cubicBezTo>
                        <a:pt x="20875" y="21002"/>
                        <a:pt x="20658" y="21229"/>
                        <a:pt x="20416" y="21372"/>
                      </a:cubicBezTo>
                      <a:cubicBezTo>
                        <a:pt x="20247" y="21486"/>
                        <a:pt x="20037" y="21543"/>
                        <a:pt x="19764" y="21572"/>
                      </a:cubicBezTo>
                      <a:cubicBezTo>
                        <a:pt x="19490" y="21600"/>
                        <a:pt x="19154" y="21600"/>
                        <a:pt x="18733" y="21600"/>
                      </a:cubicBezTo>
                      <a:lnTo>
                        <a:pt x="0" y="21600"/>
                      </a:lnTo>
                      <a:lnTo>
                        <a:pt x="62" y="4651"/>
                      </a:lnTo>
                      <a:cubicBezTo>
                        <a:pt x="62" y="3969"/>
                        <a:pt x="62" y="3423"/>
                        <a:pt x="80" y="2979"/>
                      </a:cubicBezTo>
                      <a:cubicBezTo>
                        <a:pt x="97" y="2536"/>
                        <a:pt x="132" y="2194"/>
                        <a:pt x="203" y="1921"/>
                      </a:cubicBezTo>
                      <a:cubicBezTo>
                        <a:pt x="291" y="1528"/>
                        <a:pt x="431" y="1176"/>
                        <a:pt x="609" y="887"/>
                      </a:cubicBezTo>
                      <a:cubicBezTo>
                        <a:pt x="787" y="598"/>
                        <a:pt x="1004" y="371"/>
                        <a:pt x="1247" y="228"/>
                      </a:cubicBezTo>
                      <a:cubicBezTo>
                        <a:pt x="1415" y="114"/>
                        <a:pt x="1625" y="57"/>
                        <a:pt x="1899" y="28"/>
                      </a:cubicBezTo>
                      <a:cubicBezTo>
                        <a:pt x="2172" y="0"/>
                        <a:pt x="2508" y="0"/>
                        <a:pt x="2929" y="0"/>
                      </a:cubicBezTo>
                      <a:close/>
                    </a:path>
                  </a:pathLst>
                </a:custGeom>
                <a:solidFill>
                  <a:schemeClr val="accent4"/>
                </a:solidFill>
                <a:ln w="12700" cap="flat">
                  <a:noFill/>
                  <a:miter lim="400000"/>
                </a:ln>
                <a:effectLst/>
              </p:spPr>
              <p:txBody>
                <a:bodyPr wrap="square" lIns="91439" tIns="91439" rIns="91439" bIns="91439" numCol="1" anchor="ctr">
                  <a:noAutofit/>
                </a:bodyPr>
                <a:lstStyle/>
                <a:p>
                  <a:pPr>
                    <a:defRPr sz="2800">
                      <a:solidFill>
                        <a:srgbClr val="8C9097"/>
                      </a:solidFill>
                    </a:defRPr>
                  </a:pPr>
                  <a:endParaRPr/>
                </a:p>
              </p:txBody>
            </p:sp>
            <p:sp>
              <p:nvSpPr>
                <p:cNvPr id="2616" name="Rectangle 30"/>
                <p:cNvSpPr txBox="1"/>
                <p:nvPr/>
              </p:nvSpPr>
              <p:spPr>
                <a:xfrm>
                  <a:off x="13512353" y="7729514"/>
                  <a:ext cx="1027044" cy="553996"/>
                </a:xfrm>
                <a:prstGeom prst="rect">
                  <a:avLst/>
                </a:prstGeom>
                <a:noFill/>
                <a:ln w="254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91439" tIns="91439" rIns="91439" bIns="91439" numCol="1" anchor="t">
                  <a:spAutoFit/>
                </a:bodyPr>
                <a:lstStyle>
                  <a:lvl1pPr algn="ctr">
                    <a:defRPr sz="2400">
                      <a:solidFill>
                        <a:srgbClr val="FFFFFF"/>
                      </a:solidFill>
                    </a:defRPr>
                  </a:lvl1pPr>
                </a:lstStyle>
                <a:p>
                  <a:r>
                    <a:rPr dirty="0">
                      <a:solidFill>
                        <a:schemeClr val="bg1"/>
                      </a:solidFill>
                    </a:rPr>
                    <a:t>12%</a:t>
                  </a:r>
                </a:p>
              </p:txBody>
            </p:sp>
          </p:grpSp>
        </p:grpSp>
        <p:grpSp>
          <p:nvGrpSpPr>
            <p:cNvPr id="10" name="Group 9">
              <a:extLst>
                <a:ext uri="{FF2B5EF4-FFF2-40B4-BE49-F238E27FC236}">
                  <a16:creationId xmlns:a16="http://schemas.microsoft.com/office/drawing/2014/main" id="{7954C901-EEFA-DE4F-AE00-7F592A7750E5}"/>
                </a:ext>
              </a:extLst>
            </p:cNvPr>
            <p:cNvGrpSpPr/>
            <p:nvPr/>
          </p:nvGrpSpPr>
          <p:grpSpPr>
            <a:xfrm>
              <a:off x="8929063" y="5318111"/>
              <a:ext cx="2911657" cy="5581470"/>
              <a:chOff x="8929063" y="5318111"/>
              <a:chExt cx="2911657" cy="5581470"/>
            </a:xfrm>
          </p:grpSpPr>
          <p:sp>
            <p:nvSpPr>
              <p:cNvPr id="2545" name="Rectangle 15"/>
              <p:cNvSpPr txBox="1"/>
              <p:nvPr/>
            </p:nvSpPr>
            <p:spPr>
              <a:xfrm>
                <a:off x="8929066" y="9890853"/>
                <a:ext cx="2911651" cy="1008728"/>
              </a:xfrm>
              <a:prstGeom prst="rect">
                <a:avLst/>
              </a:prstGeom>
              <a:noFill/>
              <a:ln w="254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91439" tIns="91439" rIns="91439" bIns="91439" numCol="1" anchor="t">
                <a:spAutoFit/>
              </a:bodyPr>
              <a:lstStyle>
                <a:lvl1pPr>
                  <a:defRPr sz="1800">
                    <a:solidFill>
                      <a:srgbClr val="8C9097"/>
                    </a:solidFill>
                  </a:defRPr>
                </a:lvl1pPr>
              </a:lstStyle>
              <a:p>
                <a:r>
                  <a:rPr>
                    <a:solidFill>
                      <a:schemeClr val="tx2"/>
                    </a:solidFill>
                  </a:rPr>
                  <a:t>Lorem ipsum dolor sit amet, consectetur adipiscing elit, sed eiusmod incididunt ut</a:t>
                </a:r>
              </a:p>
            </p:txBody>
          </p:sp>
          <p:sp>
            <p:nvSpPr>
              <p:cNvPr id="2546" name="Rectangle 16"/>
              <p:cNvSpPr txBox="1"/>
              <p:nvPr/>
            </p:nvSpPr>
            <p:spPr>
              <a:xfrm>
                <a:off x="8929063" y="9390778"/>
                <a:ext cx="2911657" cy="615551"/>
              </a:xfrm>
              <a:prstGeom prst="rect">
                <a:avLst/>
              </a:prstGeom>
              <a:noFill/>
              <a:ln w="254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91439" tIns="91439" rIns="91439" bIns="91439" numCol="1" anchor="t">
                <a:spAutoFit/>
              </a:bodyPr>
              <a:lstStyle>
                <a:lvl1pPr>
                  <a:defRPr sz="2800" b="1"/>
                </a:lvl1pPr>
              </a:lstStyle>
              <a:p>
                <a:r>
                  <a:rPr>
                    <a:solidFill>
                      <a:schemeClr val="tx1"/>
                    </a:solidFill>
                  </a:rPr>
                  <a:t>Project Name III</a:t>
                </a:r>
              </a:p>
            </p:txBody>
          </p:sp>
          <p:sp>
            <p:nvSpPr>
              <p:cNvPr id="2547" name="Rectangle"/>
              <p:cNvSpPr/>
              <p:nvPr/>
            </p:nvSpPr>
            <p:spPr>
              <a:xfrm>
                <a:off x="9032952" y="8312117"/>
                <a:ext cx="2630123" cy="329968"/>
              </a:xfrm>
              <a:prstGeom prst="rect">
                <a:avLst/>
              </a:prstGeom>
              <a:solidFill>
                <a:schemeClr val="accent3"/>
              </a:solidFill>
              <a:ln w="12700" cap="flat">
                <a:noFill/>
                <a:miter lim="400000"/>
              </a:ln>
              <a:effectLst/>
            </p:spPr>
            <p:txBody>
              <a:bodyPr wrap="square" lIns="91439" tIns="91439" rIns="91439" bIns="91439" numCol="1" anchor="ctr">
                <a:noAutofit/>
              </a:bodyPr>
              <a:lstStyle/>
              <a:p>
                <a:pPr>
                  <a:defRPr sz="2800">
                    <a:solidFill>
                      <a:srgbClr val="8C9097"/>
                    </a:solidFill>
                  </a:defRPr>
                </a:pPr>
                <a:endParaRPr/>
              </a:p>
            </p:txBody>
          </p:sp>
          <p:sp>
            <p:nvSpPr>
              <p:cNvPr id="2548" name="Rectangle"/>
              <p:cNvSpPr/>
              <p:nvPr/>
            </p:nvSpPr>
            <p:spPr>
              <a:xfrm>
                <a:off x="9032952" y="7937793"/>
                <a:ext cx="2630123" cy="329968"/>
              </a:xfrm>
              <a:prstGeom prst="rect">
                <a:avLst/>
              </a:prstGeom>
              <a:solidFill>
                <a:schemeClr val="accent3"/>
              </a:solidFill>
              <a:ln w="12700" cap="flat">
                <a:noFill/>
                <a:miter lim="400000"/>
              </a:ln>
              <a:effectLst/>
            </p:spPr>
            <p:txBody>
              <a:bodyPr wrap="square" lIns="91439" tIns="91439" rIns="91439" bIns="91439" numCol="1" anchor="ctr">
                <a:noAutofit/>
              </a:bodyPr>
              <a:lstStyle/>
              <a:p>
                <a:pPr>
                  <a:defRPr sz="2800">
                    <a:solidFill>
                      <a:srgbClr val="8C9097"/>
                    </a:solidFill>
                  </a:defRPr>
                </a:pPr>
                <a:endParaRPr/>
              </a:p>
            </p:txBody>
          </p:sp>
          <p:sp>
            <p:nvSpPr>
              <p:cNvPr id="2549" name="Rectangle"/>
              <p:cNvSpPr/>
              <p:nvPr/>
            </p:nvSpPr>
            <p:spPr>
              <a:xfrm>
                <a:off x="9032952" y="7563553"/>
                <a:ext cx="2630123" cy="329968"/>
              </a:xfrm>
              <a:prstGeom prst="rect">
                <a:avLst/>
              </a:prstGeom>
              <a:solidFill>
                <a:schemeClr val="accent3"/>
              </a:solidFill>
              <a:ln w="12700" cap="flat">
                <a:noFill/>
                <a:miter lim="400000"/>
              </a:ln>
              <a:effectLst/>
            </p:spPr>
            <p:txBody>
              <a:bodyPr wrap="square" lIns="91439" tIns="91439" rIns="91439" bIns="91439" numCol="1" anchor="ctr">
                <a:noAutofit/>
              </a:bodyPr>
              <a:lstStyle/>
              <a:p>
                <a:pPr>
                  <a:defRPr sz="2800">
                    <a:solidFill>
                      <a:srgbClr val="8C9097"/>
                    </a:solidFill>
                  </a:defRPr>
                </a:pPr>
                <a:endParaRPr/>
              </a:p>
            </p:txBody>
          </p:sp>
          <p:sp>
            <p:nvSpPr>
              <p:cNvPr id="2550" name="Rectangle"/>
              <p:cNvSpPr/>
              <p:nvPr/>
            </p:nvSpPr>
            <p:spPr>
              <a:xfrm>
                <a:off x="9032952" y="7189313"/>
                <a:ext cx="2630123" cy="329967"/>
              </a:xfrm>
              <a:prstGeom prst="rect">
                <a:avLst/>
              </a:prstGeom>
              <a:solidFill>
                <a:schemeClr val="accent3"/>
              </a:solidFill>
              <a:ln w="12700" cap="flat">
                <a:noFill/>
                <a:miter lim="400000"/>
              </a:ln>
              <a:effectLst/>
            </p:spPr>
            <p:txBody>
              <a:bodyPr wrap="square" lIns="91439" tIns="91439" rIns="91439" bIns="91439" numCol="1" anchor="ctr">
                <a:noAutofit/>
              </a:bodyPr>
              <a:lstStyle/>
              <a:p>
                <a:pPr>
                  <a:defRPr sz="2800">
                    <a:solidFill>
                      <a:srgbClr val="8C9097"/>
                    </a:solidFill>
                  </a:defRPr>
                </a:pPr>
                <a:endParaRPr/>
              </a:p>
            </p:txBody>
          </p:sp>
          <p:sp>
            <p:nvSpPr>
              <p:cNvPr id="2551" name="Rectangle"/>
              <p:cNvSpPr/>
              <p:nvPr/>
            </p:nvSpPr>
            <p:spPr>
              <a:xfrm>
                <a:off x="9032952" y="8686275"/>
                <a:ext cx="2630123" cy="329967"/>
              </a:xfrm>
              <a:prstGeom prst="rect">
                <a:avLst/>
              </a:prstGeom>
              <a:solidFill>
                <a:schemeClr val="accent3"/>
              </a:solidFill>
              <a:ln w="12700" cap="flat">
                <a:noFill/>
                <a:miter lim="400000"/>
              </a:ln>
              <a:effectLst/>
            </p:spPr>
            <p:txBody>
              <a:bodyPr wrap="square" lIns="91439" tIns="91439" rIns="91439" bIns="91439" numCol="1" anchor="ctr">
                <a:noAutofit/>
              </a:bodyPr>
              <a:lstStyle/>
              <a:p>
                <a:pPr>
                  <a:defRPr sz="2800">
                    <a:solidFill>
                      <a:srgbClr val="8C9097"/>
                    </a:solidFill>
                  </a:defRPr>
                </a:pPr>
                <a:endParaRPr/>
              </a:p>
            </p:txBody>
          </p:sp>
          <p:sp>
            <p:nvSpPr>
              <p:cNvPr id="2552" name="Rectangle"/>
              <p:cNvSpPr/>
              <p:nvPr/>
            </p:nvSpPr>
            <p:spPr>
              <a:xfrm>
                <a:off x="9032952" y="6440833"/>
                <a:ext cx="2630123" cy="329967"/>
              </a:xfrm>
              <a:prstGeom prst="rect">
                <a:avLst/>
              </a:prstGeom>
              <a:solidFill>
                <a:schemeClr val="bg2">
                  <a:alpha val="50000"/>
                </a:schemeClr>
              </a:solidFill>
              <a:ln w="12700" cap="flat">
                <a:noFill/>
                <a:miter lim="400000"/>
              </a:ln>
              <a:effectLst/>
            </p:spPr>
            <p:txBody>
              <a:bodyPr wrap="square" lIns="91439" tIns="91439" rIns="91439" bIns="91439" numCol="1" anchor="ctr">
                <a:noAutofit/>
              </a:bodyPr>
              <a:lstStyle/>
              <a:p>
                <a:pPr>
                  <a:defRPr sz="2800">
                    <a:solidFill>
                      <a:srgbClr val="8C9097"/>
                    </a:solidFill>
                  </a:defRPr>
                </a:pPr>
                <a:endParaRPr/>
              </a:p>
            </p:txBody>
          </p:sp>
          <p:sp>
            <p:nvSpPr>
              <p:cNvPr id="2553" name="Rectangle"/>
              <p:cNvSpPr/>
              <p:nvPr/>
            </p:nvSpPr>
            <p:spPr>
              <a:xfrm>
                <a:off x="9032952" y="6066591"/>
                <a:ext cx="2630123" cy="329967"/>
              </a:xfrm>
              <a:prstGeom prst="rect">
                <a:avLst/>
              </a:prstGeom>
              <a:solidFill>
                <a:schemeClr val="bg2">
                  <a:alpha val="50000"/>
                </a:schemeClr>
              </a:solidFill>
              <a:ln w="12700" cap="flat">
                <a:noFill/>
                <a:miter lim="400000"/>
              </a:ln>
              <a:effectLst/>
            </p:spPr>
            <p:txBody>
              <a:bodyPr wrap="square" lIns="91439" tIns="91439" rIns="91439" bIns="91439" numCol="1" anchor="ctr">
                <a:noAutofit/>
              </a:bodyPr>
              <a:lstStyle/>
              <a:p>
                <a:pPr>
                  <a:defRPr sz="2800">
                    <a:solidFill>
                      <a:srgbClr val="8C9097"/>
                    </a:solidFill>
                  </a:defRPr>
                </a:pPr>
                <a:endParaRPr/>
              </a:p>
            </p:txBody>
          </p:sp>
          <p:sp>
            <p:nvSpPr>
              <p:cNvPr id="2554" name="Rectangle"/>
              <p:cNvSpPr/>
              <p:nvPr/>
            </p:nvSpPr>
            <p:spPr>
              <a:xfrm>
                <a:off x="9032952" y="5692268"/>
                <a:ext cx="2630123" cy="329968"/>
              </a:xfrm>
              <a:prstGeom prst="rect">
                <a:avLst/>
              </a:prstGeom>
              <a:solidFill>
                <a:schemeClr val="bg2">
                  <a:alpha val="50000"/>
                </a:schemeClr>
              </a:solidFill>
              <a:ln w="12700" cap="flat">
                <a:noFill/>
                <a:miter lim="400000"/>
              </a:ln>
              <a:effectLst/>
            </p:spPr>
            <p:txBody>
              <a:bodyPr wrap="square" lIns="91439" tIns="91439" rIns="91439" bIns="91439" numCol="1" anchor="ctr">
                <a:noAutofit/>
              </a:bodyPr>
              <a:lstStyle/>
              <a:p>
                <a:pPr>
                  <a:defRPr sz="2800">
                    <a:solidFill>
                      <a:srgbClr val="8C9097"/>
                    </a:solidFill>
                  </a:defRPr>
                </a:pPr>
                <a:endParaRPr/>
              </a:p>
            </p:txBody>
          </p:sp>
          <p:sp>
            <p:nvSpPr>
              <p:cNvPr id="2555" name="Rectangle"/>
              <p:cNvSpPr/>
              <p:nvPr/>
            </p:nvSpPr>
            <p:spPr>
              <a:xfrm>
                <a:off x="9032952" y="5318111"/>
                <a:ext cx="2630123" cy="329967"/>
              </a:xfrm>
              <a:prstGeom prst="rect">
                <a:avLst/>
              </a:prstGeom>
              <a:solidFill>
                <a:schemeClr val="bg2">
                  <a:alpha val="50000"/>
                </a:schemeClr>
              </a:solidFill>
              <a:ln w="12700" cap="flat">
                <a:noFill/>
                <a:miter lim="400000"/>
              </a:ln>
              <a:effectLst/>
            </p:spPr>
            <p:txBody>
              <a:bodyPr wrap="square" lIns="91439" tIns="91439" rIns="91439" bIns="91439" numCol="1" anchor="ctr">
                <a:noAutofit/>
              </a:bodyPr>
              <a:lstStyle/>
              <a:p>
                <a:pPr>
                  <a:defRPr sz="2800">
                    <a:solidFill>
                      <a:srgbClr val="8C9097"/>
                    </a:solidFill>
                  </a:defRPr>
                </a:pPr>
                <a:endParaRPr/>
              </a:p>
            </p:txBody>
          </p:sp>
          <p:sp>
            <p:nvSpPr>
              <p:cNvPr id="2556" name="Rectangle"/>
              <p:cNvSpPr/>
              <p:nvPr/>
            </p:nvSpPr>
            <p:spPr>
              <a:xfrm>
                <a:off x="9032952" y="6815072"/>
                <a:ext cx="2630123" cy="329968"/>
              </a:xfrm>
              <a:prstGeom prst="rect">
                <a:avLst/>
              </a:prstGeom>
              <a:solidFill>
                <a:schemeClr val="accent3"/>
              </a:solidFill>
              <a:ln w="12700" cap="flat">
                <a:noFill/>
                <a:miter lim="400000"/>
              </a:ln>
              <a:effectLst/>
            </p:spPr>
            <p:txBody>
              <a:bodyPr wrap="square" lIns="91439" tIns="91439" rIns="91439" bIns="91439" numCol="1" anchor="ctr">
                <a:noAutofit/>
              </a:bodyPr>
              <a:lstStyle/>
              <a:p>
                <a:pPr>
                  <a:defRPr sz="2800">
                    <a:solidFill>
                      <a:srgbClr val="8C9097"/>
                    </a:solidFill>
                  </a:defRPr>
                </a:pPr>
                <a:endParaRPr/>
              </a:p>
            </p:txBody>
          </p:sp>
          <p:sp>
            <p:nvSpPr>
              <p:cNvPr id="2618" name="Triangle"/>
              <p:cNvSpPr/>
              <p:nvPr/>
            </p:nvSpPr>
            <p:spPr>
              <a:xfrm rot="5436544">
                <a:off x="9860197" y="6251498"/>
                <a:ext cx="403173" cy="40317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close/>
                  </a:path>
                </a:pathLst>
              </a:custGeom>
              <a:solidFill>
                <a:schemeClr val="accent3"/>
              </a:solidFill>
              <a:ln w="12700" cap="flat">
                <a:noFill/>
                <a:miter lim="400000"/>
              </a:ln>
              <a:effectLst/>
            </p:spPr>
            <p:txBody>
              <a:bodyPr wrap="square" lIns="91439" tIns="91439" rIns="91439" bIns="91439" numCol="1" anchor="ctr">
                <a:noAutofit/>
              </a:bodyPr>
              <a:lstStyle/>
              <a:p>
                <a:pPr>
                  <a:defRPr sz="2800">
                    <a:solidFill>
                      <a:srgbClr val="8C9097"/>
                    </a:solidFill>
                  </a:defRPr>
                </a:pPr>
                <a:endParaRPr/>
              </a:p>
            </p:txBody>
          </p:sp>
          <p:grpSp>
            <p:nvGrpSpPr>
              <p:cNvPr id="4" name="Group 3">
                <a:extLst>
                  <a:ext uri="{FF2B5EF4-FFF2-40B4-BE49-F238E27FC236}">
                    <a16:creationId xmlns:a16="http://schemas.microsoft.com/office/drawing/2014/main" id="{148719CB-45B6-0F4B-B369-F69CB42E63F3}"/>
                  </a:ext>
                </a:extLst>
              </p:cNvPr>
              <p:cNvGrpSpPr/>
              <p:nvPr/>
            </p:nvGrpSpPr>
            <p:grpSpPr>
              <a:xfrm>
                <a:off x="9858066" y="5796832"/>
                <a:ext cx="1027045" cy="857839"/>
                <a:chOff x="9858066" y="5796832"/>
                <a:chExt cx="1027045" cy="857839"/>
              </a:xfrm>
            </p:grpSpPr>
            <p:sp>
              <p:nvSpPr>
                <p:cNvPr id="2619" name="Triangle"/>
                <p:cNvSpPr/>
                <p:nvPr/>
              </p:nvSpPr>
              <p:spPr>
                <a:xfrm rot="5436544">
                  <a:off x="9860197" y="6251498"/>
                  <a:ext cx="403173" cy="40317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close/>
                    </a:path>
                  </a:pathLst>
                </a:custGeom>
                <a:solidFill>
                  <a:srgbClr val="000000">
                    <a:alpha val="20000"/>
                  </a:srgbClr>
                </a:solidFill>
                <a:ln w="12700" cap="flat">
                  <a:noFill/>
                  <a:miter lim="400000"/>
                </a:ln>
                <a:effectLst/>
              </p:spPr>
              <p:txBody>
                <a:bodyPr wrap="square" lIns="91439" tIns="91439" rIns="91439" bIns="91439" numCol="1" anchor="ctr">
                  <a:noAutofit/>
                </a:bodyPr>
                <a:lstStyle/>
                <a:p>
                  <a:pPr>
                    <a:defRPr sz="2800">
                      <a:solidFill>
                        <a:srgbClr val="8C9097"/>
                      </a:solidFill>
                    </a:defRPr>
                  </a:pPr>
                  <a:endParaRPr/>
                </a:p>
              </p:txBody>
            </p:sp>
            <p:sp>
              <p:nvSpPr>
                <p:cNvPr id="2620" name="Shape"/>
                <p:cNvSpPr/>
                <p:nvPr/>
              </p:nvSpPr>
              <p:spPr>
                <a:xfrm>
                  <a:off x="9860197" y="5796832"/>
                  <a:ext cx="1024914" cy="631749"/>
                </a:xfrm>
                <a:custGeom>
                  <a:avLst/>
                  <a:gdLst/>
                  <a:ahLst/>
                  <a:cxnLst>
                    <a:cxn ang="0">
                      <a:pos x="wd2" y="hd2"/>
                    </a:cxn>
                    <a:cxn ang="5400000">
                      <a:pos x="wd2" y="hd2"/>
                    </a:cxn>
                    <a:cxn ang="10800000">
                      <a:pos x="wd2" y="hd2"/>
                    </a:cxn>
                    <a:cxn ang="16200000">
                      <a:pos x="wd2" y="hd2"/>
                    </a:cxn>
                  </a:cxnLst>
                  <a:rect l="0" t="0" r="r" b="b"/>
                  <a:pathLst>
                    <a:path w="21600" h="21600" extrusionOk="0">
                      <a:moveTo>
                        <a:pt x="2929" y="0"/>
                      </a:moveTo>
                      <a:lnTo>
                        <a:pt x="18733" y="0"/>
                      </a:lnTo>
                      <a:cubicBezTo>
                        <a:pt x="19154" y="0"/>
                        <a:pt x="19490" y="0"/>
                        <a:pt x="19764" y="28"/>
                      </a:cubicBezTo>
                      <a:cubicBezTo>
                        <a:pt x="20037" y="57"/>
                        <a:pt x="20247" y="114"/>
                        <a:pt x="20416" y="228"/>
                      </a:cubicBezTo>
                      <a:cubicBezTo>
                        <a:pt x="20658" y="371"/>
                        <a:pt x="20875" y="598"/>
                        <a:pt x="21053" y="887"/>
                      </a:cubicBezTo>
                      <a:cubicBezTo>
                        <a:pt x="21232" y="1176"/>
                        <a:pt x="21371" y="1528"/>
                        <a:pt x="21460" y="1921"/>
                      </a:cubicBezTo>
                      <a:cubicBezTo>
                        <a:pt x="21530" y="2194"/>
                        <a:pt x="21565" y="2536"/>
                        <a:pt x="21582" y="2979"/>
                      </a:cubicBezTo>
                      <a:cubicBezTo>
                        <a:pt x="21600" y="3423"/>
                        <a:pt x="21600" y="3969"/>
                        <a:pt x="21600" y="4651"/>
                      </a:cubicBezTo>
                      <a:lnTo>
                        <a:pt x="21600" y="16949"/>
                      </a:lnTo>
                      <a:cubicBezTo>
                        <a:pt x="21600" y="17631"/>
                        <a:pt x="21600" y="18177"/>
                        <a:pt x="21582" y="18621"/>
                      </a:cubicBezTo>
                      <a:cubicBezTo>
                        <a:pt x="21565" y="19064"/>
                        <a:pt x="21530" y="19406"/>
                        <a:pt x="21460" y="19679"/>
                      </a:cubicBezTo>
                      <a:cubicBezTo>
                        <a:pt x="21371" y="20072"/>
                        <a:pt x="21232" y="20424"/>
                        <a:pt x="21053" y="20713"/>
                      </a:cubicBezTo>
                      <a:cubicBezTo>
                        <a:pt x="20875" y="21002"/>
                        <a:pt x="20658" y="21229"/>
                        <a:pt x="20416" y="21372"/>
                      </a:cubicBezTo>
                      <a:cubicBezTo>
                        <a:pt x="20247" y="21486"/>
                        <a:pt x="20037" y="21543"/>
                        <a:pt x="19764" y="21572"/>
                      </a:cubicBezTo>
                      <a:cubicBezTo>
                        <a:pt x="19490" y="21600"/>
                        <a:pt x="19154" y="21600"/>
                        <a:pt x="18733" y="21600"/>
                      </a:cubicBezTo>
                      <a:lnTo>
                        <a:pt x="0" y="21600"/>
                      </a:lnTo>
                      <a:lnTo>
                        <a:pt x="62" y="4651"/>
                      </a:lnTo>
                      <a:cubicBezTo>
                        <a:pt x="62" y="3969"/>
                        <a:pt x="62" y="3423"/>
                        <a:pt x="80" y="2979"/>
                      </a:cubicBezTo>
                      <a:cubicBezTo>
                        <a:pt x="97" y="2536"/>
                        <a:pt x="132" y="2194"/>
                        <a:pt x="203" y="1921"/>
                      </a:cubicBezTo>
                      <a:cubicBezTo>
                        <a:pt x="291" y="1528"/>
                        <a:pt x="431" y="1176"/>
                        <a:pt x="609" y="887"/>
                      </a:cubicBezTo>
                      <a:cubicBezTo>
                        <a:pt x="787" y="598"/>
                        <a:pt x="1004" y="371"/>
                        <a:pt x="1247" y="228"/>
                      </a:cubicBezTo>
                      <a:cubicBezTo>
                        <a:pt x="1415" y="114"/>
                        <a:pt x="1625" y="57"/>
                        <a:pt x="1899" y="28"/>
                      </a:cubicBezTo>
                      <a:cubicBezTo>
                        <a:pt x="2172" y="0"/>
                        <a:pt x="2508" y="0"/>
                        <a:pt x="2929" y="0"/>
                      </a:cubicBezTo>
                      <a:close/>
                    </a:path>
                  </a:pathLst>
                </a:custGeom>
                <a:solidFill>
                  <a:schemeClr val="accent3"/>
                </a:solidFill>
                <a:ln w="12700" cap="flat">
                  <a:noFill/>
                  <a:miter lim="400000"/>
                </a:ln>
                <a:effectLst/>
              </p:spPr>
              <p:txBody>
                <a:bodyPr wrap="square" lIns="91439" tIns="91439" rIns="91439" bIns="91439" numCol="1" anchor="ctr">
                  <a:noAutofit/>
                </a:bodyPr>
                <a:lstStyle/>
                <a:p>
                  <a:pPr>
                    <a:defRPr sz="2800">
                      <a:solidFill>
                        <a:srgbClr val="8C9097"/>
                      </a:solidFill>
                    </a:defRPr>
                  </a:pPr>
                  <a:endParaRPr/>
                </a:p>
              </p:txBody>
            </p:sp>
            <p:sp>
              <p:nvSpPr>
                <p:cNvPr id="2621" name="Rectangle 30"/>
                <p:cNvSpPr txBox="1"/>
                <p:nvPr/>
              </p:nvSpPr>
              <p:spPr>
                <a:xfrm>
                  <a:off x="9858066" y="5822477"/>
                  <a:ext cx="1027044" cy="553996"/>
                </a:xfrm>
                <a:prstGeom prst="rect">
                  <a:avLst/>
                </a:prstGeom>
                <a:noFill/>
                <a:ln w="254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91439" tIns="91439" rIns="91439" bIns="91439" numCol="1" anchor="t">
                  <a:spAutoFit/>
                </a:bodyPr>
                <a:lstStyle>
                  <a:lvl1pPr algn="ctr">
                    <a:defRPr sz="2400">
                      <a:solidFill>
                        <a:srgbClr val="FFFFFF"/>
                      </a:solidFill>
                    </a:defRPr>
                  </a:lvl1pPr>
                </a:lstStyle>
                <a:p>
                  <a:r>
                    <a:rPr dirty="0">
                      <a:solidFill>
                        <a:schemeClr val="bg1"/>
                      </a:solidFill>
                    </a:rPr>
                    <a:t>62%</a:t>
                  </a:r>
                </a:p>
              </p:txBody>
            </p:sp>
          </p:grpSp>
        </p:grpSp>
        <p:grpSp>
          <p:nvGrpSpPr>
            <p:cNvPr id="12" name="Group 11">
              <a:extLst>
                <a:ext uri="{FF2B5EF4-FFF2-40B4-BE49-F238E27FC236}">
                  <a16:creationId xmlns:a16="http://schemas.microsoft.com/office/drawing/2014/main" id="{A7D5050A-272A-D745-AED1-2E1ADF76550A}"/>
                </a:ext>
              </a:extLst>
            </p:cNvPr>
            <p:cNvGrpSpPr/>
            <p:nvPr/>
          </p:nvGrpSpPr>
          <p:grpSpPr>
            <a:xfrm>
              <a:off x="16211030" y="5318111"/>
              <a:ext cx="2911657" cy="5581470"/>
              <a:chOff x="16211030" y="5318111"/>
              <a:chExt cx="2911657" cy="5581470"/>
            </a:xfrm>
          </p:grpSpPr>
          <p:sp>
            <p:nvSpPr>
              <p:cNvPr id="2573" name="Rectangle 15"/>
              <p:cNvSpPr txBox="1"/>
              <p:nvPr/>
            </p:nvSpPr>
            <p:spPr>
              <a:xfrm>
                <a:off x="16211033" y="9890853"/>
                <a:ext cx="2911651" cy="1008728"/>
              </a:xfrm>
              <a:prstGeom prst="rect">
                <a:avLst/>
              </a:prstGeom>
              <a:noFill/>
              <a:ln w="254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91439" tIns="91439" rIns="91439" bIns="91439" numCol="1" anchor="t">
                <a:spAutoFit/>
              </a:bodyPr>
              <a:lstStyle>
                <a:lvl1pPr>
                  <a:defRPr sz="1800">
                    <a:solidFill>
                      <a:srgbClr val="8C9097"/>
                    </a:solidFill>
                  </a:defRPr>
                </a:lvl1pPr>
              </a:lstStyle>
              <a:p>
                <a:r>
                  <a:rPr>
                    <a:solidFill>
                      <a:schemeClr val="tx2"/>
                    </a:solidFill>
                  </a:rPr>
                  <a:t>Lorem ipsum dolor sit amet, consectetur adipiscing elit, sed eiusmod incididunt ut</a:t>
                </a:r>
              </a:p>
            </p:txBody>
          </p:sp>
          <p:sp>
            <p:nvSpPr>
              <p:cNvPr id="2574" name="Rectangle 16"/>
              <p:cNvSpPr txBox="1"/>
              <p:nvPr/>
            </p:nvSpPr>
            <p:spPr>
              <a:xfrm>
                <a:off x="16211030" y="9390778"/>
                <a:ext cx="2911657" cy="615551"/>
              </a:xfrm>
              <a:prstGeom prst="rect">
                <a:avLst/>
              </a:prstGeom>
              <a:noFill/>
              <a:ln w="254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91439" tIns="91439" rIns="91439" bIns="91439" numCol="1" anchor="t">
                <a:spAutoFit/>
              </a:bodyPr>
              <a:lstStyle>
                <a:lvl1pPr>
                  <a:defRPr sz="2800" b="1"/>
                </a:lvl1pPr>
              </a:lstStyle>
              <a:p>
                <a:r>
                  <a:rPr>
                    <a:solidFill>
                      <a:schemeClr val="tx1"/>
                    </a:solidFill>
                  </a:rPr>
                  <a:t>Project Name V</a:t>
                </a:r>
              </a:p>
            </p:txBody>
          </p:sp>
          <p:sp>
            <p:nvSpPr>
              <p:cNvPr id="2575" name="Rectangle"/>
              <p:cNvSpPr/>
              <p:nvPr/>
            </p:nvSpPr>
            <p:spPr>
              <a:xfrm>
                <a:off x="16314919" y="8312117"/>
                <a:ext cx="2630123" cy="329968"/>
              </a:xfrm>
              <a:prstGeom prst="rect">
                <a:avLst/>
              </a:prstGeom>
              <a:solidFill>
                <a:schemeClr val="accent5"/>
              </a:solidFill>
              <a:ln w="12700" cap="flat">
                <a:noFill/>
                <a:miter lim="400000"/>
              </a:ln>
              <a:effectLst/>
            </p:spPr>
            <p:txBody>
              <a:bodyPr wrap="square" lIns="91439" tIns="91439" rIns="91439" bIns="91439" numCol="1" anchor="ctr">
                <a:noAutofit/>
              </a:bodyPr>
              <a:lstStyle/>
              <a:p>
                <a:pPr>
                  <a:defRPr sz="2800">
                    <a:solidFill>
                      <a:srgbClr val="8C9097"/>
                    </a:solidFill>
                  </a:defRPr>
                </a:pPr>
                <a:endParaRPr/>
              </a:p>
            </p:txBody>
          </p:sp>
          <p:sp>
            <p:nvSpPr>
              <p:cNvPr id="2576" name="Rectangle"/>
              <p:cNvSpPr/>
              <p:nvPr/>
            </p:nvSpPr>
            <p:spPr>
              <a:xfrm>
                <a:off x="16314919" y="7937793"/>
                <a:ext cx="2630123" cy="329968"/>
              </a:xfrm>
              <a:prstGeom prst="rect">
                <a:avLst/>
              </a:prstGeom>
              <a:solidFill>
                <a:schemeClr val="accent5"/>
              </a:solidFill>
              <a:ln w="12700" cap="flat">
                <a:noFill/>
                <a:miter lim="400000"/>
              </a:ln>
              <a:effectLst/>
            </p:spPr>
            <p:txBody>
              <a:bodyPr wrap="square" lIns="91439" tIns="91439" rIns="91439" bIns="91439" numCol="1" anchor="ctr">
                <a:noAutofit/>
              </a:bodyPr>
              <a:lstStyle/>
              <a:p>
                <a:pPr>
                  <a:defRPr sz="2800">
                    <a:solidFill>
                      <a:srgbClr val="8C9097"/>
                    </a:solidFill>
                  </a:defRPr>
                </a:pPr>
                <a:endParaRPr/>
              </a:p>
            </p:txBody>
          </p:sp>
          <p:sp>
            <p:nvSpPr>
              <p:cNvPr id="2577" name="Rectangle"/>
              <p:cNvSpPr/>
              <p:nvPr/>
            </p:nvSpPr>
            <p:spPr>
              <a:xfrm>
                <a:off x="16314919" y="7563553"/>
                <a:ext cx="2630123" cy="329968"/>
              </a:xfrm>
              <a:prstGeom prst="rect">
                <a:avLst/>
              </a:prstGeom>
              <a:solidFill>
                <a:schemeClr val="bg2">
                  <a:alpha val="50000"/>
                </a:schemeClr>
              </a:solidFill>
              <a:ln w="12700" cap="flat">
                <a:noFill/>
                <a:miter lim="400000"/>
              </a:ln>
              <a:effectLst/>
            </p:spPr>
            <p:txBody>
              <a:bodyPr wrap="square" lIns="91439" tIns="91439" rIns="91439" bIns="91439" numCol="1" anchor="ctr">
                <a:noAutofit/>
              </a:bodyPr>
              <a:lstStyle/>
              <a:p>
                <a:pPr>
                  <a:defRPr sz="2800">
                    <a:solidFill>
                      <a:srgbClr val="8C9097"/>
                    </a:solidFill>
                  </a:defRPr>
                </a:pPr>
                <a:endParaRPr/>
              </a:p>
            </p:txBody>
          </p:sp>
          <p:sp>
            <p:nvSpPr>
              <p:cNvPr id="2578" name="Rectangle"/>
              <p:cNvSpPr/>
              <p:nvPr/>
            </p:nvSpPr>
            <p:spPr>
              <a:xfrm>
                <a:off x="16314919" y="7189313"/>
                <a:ext cx="2630123" cy="329967"/>
              </a:xfrm>
              <a:prstGeom prst="rect">
                <a:avLst/>
              </a:prstGeom>
              <a:solidFill>
                <a:schemeClr val="bg2">
                  <a:alpha val="50000"/>
                </a:schemeClr>
              </a:solidFill>
              <a:ln w="12700" cap="flat">
                <a:noFill/>
                <a:miter lim="400000"/>
              </a:ln>
              <a:effectLst/>
            </p:spPr>
            <p:txBody>
              <a:bodyPr wrap="square" lIns="91439" tIns="91439" rIns="91439" bIns="91439" numCol="1" anchor="ctr">
                <a:noAutofit/>
              </a:bodyPr>
              <a:lstStyle/>
              <a:p>
                <a:pPr>
                  <a:defRPr sz="2800">
                    <a:solidFill>
                      <a:srgbClr val="8C9097"/>
                    </a:solidFill>
                  </a:defRPr>
                </a:pPr>
                <a:endParaRPr/>
              </a:p>
            </p:txBody>
          </p:sp>
          <p:sp>
            <p:nvSpPr>
              <p:cNvPr id="2579" name="Rectangle"/>
              <p:cNvSpPr/>
              <p:nvPr/>
            </p:nvSpPr>
            <p:spPr>
              <a:xfrm>
                <a:off x="16314919" y="8686275"/>
                <a:ext cx="2630123" cy="329967"/>
              </a:xfrm>
              <a:prstGeom prst="rect">
                <a:avLst/>
              </a:prstGeom>
              <a:solidFill>
                <a:schemeClr val="accent5"/>
              </a:solidFill>
              <a:ln w="12700" cap="flat">
                <a:noFill/>
                <a:miter lim="400000"/>
              </a:ln>
              <a:effectLst/>
            </p:spPr>
            <p:txBody>
              <a:bodyPr wrap="square" lIns="91439" tIns="91439" rIns="91439" bIns="91439" numCol="1" anchor="ctr">
                <a:noAutofit/>
              </a:bodyPr>
              <a:lstStyle/>
              <a:p>
                <a:pPr>
                  <a:defRPr sz="2800">
                    <a:solidFill>
                      <a:srgbClr val="8C9097"/>
                    </a:solidFill>
                  </a:defRPr>
                </a:pPr>
                <a:endParaRPr/>
              </a:p>
            </p:txBody>
          </p:sp>
          <p:sp>
            <p:nvSpPr>
              <p:cNvPr id="2580" name="Rectangle"/>
              <p:cNvSpPr/>
              <p:nvPr/>
            </p:nvSpPr>
            <p:spPr>
              <a:xfrm>
                <a:off x="16314919" y="6440833"/>
                <a:ext cx="2630123" cy="329967"/>
              </a:xfrm>
              <a:prstGeom prst="rect">
                <a:avLst/>
              </a:prstGeom>
              <a:solidFill>
                <a:schemeClr val="bg2">
                  <a:alpha val="50000"/>
                </a:schemeClr>
              </a:solidFill>
              <a:ln w="12700" cap="flat">
                <a:noFill/>
                <a:miter lim="400000"/>
              </a:ln>
              <a:effectLst/>
            </p:spPr>
            <p:txBody>
              <a:bodyPr wrap="square" lIns="91439" tIns="91439" rIns="91439" bIns="91439" numCol="1" anchor="ctr">
                <a:noAutofit/>
              </a:bodyPr>
              <a:lstStyle/>
              <a:p>
                <a:pPr>
                  <a:defRPr sz="2800">
                    <a:solidFill>
                      <a:srgbClr val="8C9097"/>
                    </a:solidFill>
                  </a:defRPr>
                </a:pPr>
                <a:endParaRPr/>
              </a:p>
            </p:txBody>
          </p:sp>
          <p:sp>
            <p:nvSpPr>
              <p:cNvPr id="2581" name="Rectangle"/>
              <p:cNvSpPr/>
              <p:nvPr/>
            </p:nvSpPr>
            <p:spPr>
              <a:xfrm>
                <a:off x="16314919" y="6066591"/>
                <a:ext cx="2630123" cy="329967"/>
              </a:xfrm>
              <a:prstGeom prst="rect">
                <a:avLst/>
              </a:prstGeom>
              <a:solidFill>
                <a:schemeClr val="bg2">
                  <a:alpha val="50000"/>
                </a:schemeClr>
              </a:solidFill>
              <a:ln w="12700" cap="flat">
                <a:noFill/>
                <a:miter lim="400000"/>
              </a:ln>
              <a:effectLst/>
            </p:spPr>
            <p:txBody>
              <a:bodyPr wrap="square" lIns="91439" tIns="91439" rIns="91439" bIns="91439" numCol="1" anchor="ctr">
                <a:noAutofit/>
              </a:bodyPr>
              <a:lstStyle/>
              <a:p>
                <a:pPr>
                  <a:defRPr sz="2800">
                    <a:solidFill>
                      <a:srgbClr val="8C9097"/>
                    </a:solidFill>
                  </a:defRPr>
                </a:pPr>
                <a:endParaRPr/>
              </a:p>
            </p:txBody>
          </p:sp>
          <p:sp>
            <p:nvSpPr>
              <p:cNvPr id="2582" name="Rectangle"/>
              <p:cNvSpPr/>
              <p:nvPr/>
            </p:nvSpPr>
            <p:spPr>
              <a:xfrm>
                <a:off x="16314919" y="5692268"/>
                <a:ext cx="2630123" cy="329968"/>
              </a:xfrm>
              <a:prstGeom prst="rect">
                <a:avLst/>
              </a:prstGeom>
              <a:solidFill>
                <a:schemeClr val="bg2">
                  <a:alpha val="50000"/>
                </a:schemeClr>
              </a:solidFill>
              <a:ln w="12700" cap="flat">
                <a:noFill/>
                <a:miter lim="400000"/>
              </a:ln>
              <a:effectLst/>
            </p:spPr>
            <p:txBody>
              <a:bodyPr wrap="square" lIns="91439" tIns="91439" rIns="91439" bIns="91439" numCol="1" anchor="ctr">
                <a:noAutofit/>
              </a:bodyPr>
              <a:lstStyle/>
              <a:p>
                <a:pPr>
                  <a:defRPr sz="2800">
                    <a:solidFill>
                      <a:srgbClr val="8C9097"/>
                    </a:solidFill>
                  </a:defRPr>
                </a:pPr>
                <a:endParaRPr/>
              </a:p>
            </p:txBody>
          </p:sp>
          <p:sp>
            <p:nvSpPr>
              <p:cNvPr id="2583" name="Rectangle"/>
              <p:cNvSpPr/>
              <p:nvPr/>
            </p:nvSpPr>
            <p:spPr>
              <a:xfrm>
                <a:off x="16314919" y="5318111"/>
                <a:ext cx="2630123" cy="329967"/>
              </a:xfrm>
              <a:prstGeom prst="rect">
                <a:avLst/>
              </a:prstGeom>
              <a:solidFill>
                <a:schemeClr val="bg2">
                  <a:alpha val="50000"/>
                </a:schemeClr>
              </a:solidFill>
              <a:ln w="12700" cap="flat">
                <a:noFill/>
                <a:miter lim="400000"/>
              </a:ln>
              <a:effectLst/>
            </p:spPr>
            <p:txBody>
              <a:bodyPr wrap="square" lIns="91439" tIns="91439" rIns="91439" bIns="91439" numCol="1" anchor="ctr">
                <a:noAutofit/>
              </a:bodyPr>
              <a:lstStyle/>
              <a:p>
                <a:pPr>
                  <a:defRPr sz="2800">
                    <a:solidFill>
                      <a:srgbClr val="8C9097"/>
                    </a:solidFill>
                  </a:defRPr>
                </a:pPr>
                <a:endParaRPr/>
              </a:p>
            </p:txBody>
          </p:sp>
          <p:sp>
            <p:nvSpPr>
              <p:cNvPr id="2584" name="Rectangle"/>
              <p:cNvSpPr/>
              <p:nvPr/>
            </p:nvSpPr>
            <p:spPr>
              <a:xfrm>
                <a:off x="16314919" y="6815072"/>
                <a:ext cx="2630123" cy="329968"/>
              </a:xfrm>
              <a:prstGeom prst="rect">
                <a:avLst/>
              </a:prstGeom>
              <a:solidFill>
                <a:schemeClr val="bg2">
                  <a:alpha val="50000"/>
                </a:schemeClr>
              </a:solidFill>
              <a:ln w="12700" cap="flat">
                <a:noFill/>
                <a:miter lim="400000"/>
              </a:ln>
              <a:effectLst/>
            </p:spPr>
            <p:txBody>
              <a:bodyPr wrap="square" lIns="91439" tIns="91439" rIns="91439" bIns="91439" numCol="1" anchor="ctr">
                <a:noAutofit/>
              </a:bodyPr>
              <a:lstStyle/>
              <a:p>
                <a:pPr>
                  <a:defRPr sz="2800">
                    <a:solidFill>
                      <a:srgbClr val="8C9097"/>
                    </a:solidFill>
                  </a:defRPr>
                </a:pPr>
                <a:endParaRPr/>
              </a:p>
            </p:txBody>
          </p:sp>
          <p:grpSp>
            <p:nvGrpSpPr>
              <p:cNvPr id="6" name="Group 5">
                <a:extLst>
                  <a:ext uri="{FF2B5EF4-FFF2-40B4-BE49-F238E27FC236}">
                    <a16:creationId xmlns:a16="http://schemas.microsoft.com/office/drawing/2014/main" id="{09A4AE03-AB6F-764E-97AD-3F89433ACB6C}"/>
                  </a:ext>
                </a:extLst>
              </p:cNvPr>
              <p:cNvGrpSpPr/>
              <p:nvPr/>
            </p:nvGrpSpPr>
            <p:grpSpPr>
              <a:xfrm>
                <a:off x="17153337" y="6936734"/>
                <a:ext cx="1027044" cy="857840"/>
                <a:chOff x="17153337" y="6936734"/>
                <a:chExt cx="1027044" cy="857840"/>
              </a:xfrm>
            </p:grpSpPr>
            <p:sp>
              <p:nvSpPr>
                <p:cNvPr id="2623" name="Triangle"/>
                <p:cNvSpPr/>
                <p:nvPr/>
              </p:nvSpPr>
              <p:spPr>
                <a:xfrm rot="5436544">
                  <a:off x="17155468" y="7391401"/>
                  <a:ext cx="403173" cy="40317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close/>
                    </a:path>
                  </a:pathLst>
                </a:custGeom>
                <a:solidFill>
                  <a:schemeClr val="accent5"/>
                </a:solidFill>
                <a:ln w="12700" cap="flat">
                  <a:noFill/>
                  <a:miter lim="400000"/>
                </a:ln>
                <a:effectLst/>
              </p:spPr>
              <p:txBody>
                <a:bodyPr wrap="square" lIns="91439" tIns="91439" rIns="91439" bIns="91439" numCol="1" anchor="ctr">
                  <a:noAutofit/>
                </a:bodyPr>
                <a:lstStyle/>
                <a:p>
                  <a:pPr>
                    <a:defRPr sz="2800">
                      <a:solidFill>
                        <a:srgbClr val="8C9097"/>
                      </a:solidFill>
                    </a:defRPr>
                  </a:pPr>
                  <a:endParaRPr/>
                </a:p>
              </p:txBody>
            </p:sp>
            <p:sp>
              <p:nvSpPr>
                <p:cNvPr id="2624" name="Triangle"/>
                <p:cNvSpPr/>
                <p:nvPr/>
              </p:nvSpPr>
              <p:spPr>
                <a:xfrm rot="5436544">
                  <a:off x="17155468" y="7391401"/>
                  <a:ext cx="403173" cy="40317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close/>
                    </a:path>
                  </a:pathLst>
                </a:custGeom>
                <a:solidFill>
                  <a:srgbClr val="000000">
                    <a:alpha val="20000"/>
                  </a:srgbClr>
                </a:solidFill>
                <a:ln w="12700" cap="flat">
                  <a:noFill/>
                  <a:miter lim="400000"/>
                </a:ln>
                <a:effectLst/>
              </p:spPr>
              <p:txBody>
                <a:bodyPr wrap="square" lIns="91439" tIns="91439" rIns="91439" bIns="91439" numCol="1" anchor="ctr">
                  <a:noAutofit/>
                </a:bodyPr>
                <a:lstStyle/>
                <a:p>
                  <a:pPr>
                    <a:defRPr sz="2800">
                      <a:solidFill>
                        <a:srgbClr val="8C9097"/>
                      </a:solidFill>
                    </a:defRPr>
                  </a:pPr>
                  <a:endParaRPr/>
                </a:p>
              </p:txBody>
            </p:sp>
            <p:sp>
              <p:nvSpPr>
                <p:cNvPr id="2625" name="Shape"/>
                <p:cNvSpPr/>
                <p:nvPr/>
              </p:nvSpPr>
              <p:spPr>
                <a:xfrm>
                  <a:off x="17155468" y="6936734"/>
                  <a:ext cx="1024912" cy="631749"/>
                </a:xfrm>
                <a:custGeom>
                  <a:avLst/>
                  <a:gdLst/>
                  <a:ahLst/>
                  <a:cxnLst>
                    <a:cxn ang="0">
                      <a:pos x="wd2" y="hd2"/>
                    </a:cxn>
                    <a:cxn ang="5400000">
                      <a:pos x="wd2" y="hd2"/>
                    </a:cxn>
                    <a:cxn ang="10800000">
                      <a:pos x="wd2" y="hd2"/>
                    </a:cxn>
                    <a:cxn ang="16200000">
                      <a:pos x="wd2" y="hd2"/>
                    </a:cxn>
                  </a:cxnLst>
                  <a:rect l="0" t="0" r="r" b="b"/>
                  <a:pathLst>
                    <a:path w="21600" h="21600" extrusionOk="0">
                      <a:moveTo>
                        <a:pt x="2929" y="0"/>
                      </a:moveTo>
                      <a:lnTo>
                        <a:pt x="18733" y="0"/>
                      </a:lnTo>
                      <a:cubicBezTo>
                        <a:pt x="19154" y="0"/>
                        <a:pt x="19490" y="0"/>
                        <a:pt x="19764" y="28"/>
                      </a:cubicBezTo>
                      <a:cubicBezTo>
                        <a:pt x="20037" y="57"/>
                        <a:pt x="20247" y="114"/>
                        <a:pt x="20416" y="228"/>
                      </a:cubicBezTo>
                      <a:cubicBezTo>
                        <a:pt x="20658" y="371"/>
                        <a:pt x="20875" y="598"/>
                        <a:pt x="21053" y="887"/>
                      </a:cubicBezTo>
                      <a:cubicBezTo>
                        <a:pt x="21232" y="1176"/>
                        <a:pt x="21371" y="1528"/>
                        <a:pt x="21460" y="1921"/>
                      </a:cubicBezTo>
                      <a:cubicBezTo>
                        <a:pt x="21530" y="2194"/>
                        <a:pt x="21565" y="2536"/>
                        <a:pt x="21582" y="2979"/>
                      </a:cubicBezTo>
                      <a:cubicBezTo>
                        <a:pt x="21600" y="3423"/>
                        <a:pt x="21600" y="3969"/>
                        <a:pt x="21600" y="4651"/>
                      </a:cubicBezTo>
                      <a:lnTo>
                        <a:pt x="21600" y="16949"/>
                      </a:lnTo>
                      <a:cubicBezTo>
                        <a:pt x="21600" y="17631"/>
                        <a:pt x="21600" y="18177"/>
                        <a:pt x="21582" y="18621"/>
                      </a:cubicBezTo>
                      <a:cubicBezTo>
                        <a:pt x="21565" y="19064"/>
                        <a:pt x="21530" y="19406"/>
                        <a:pt x="21460" y="19679"/>
                      </a:cubicBezTo>
                      <a:cubicBezTo>
                        <a:pt x="21371" y="20072"/>
                        <a:pt x="21232" y="20424"/>
                        <a:pt x="21053" y="20713"/>
                      </a:cubicBezTo>
                      <a:cubicBezTo>
                        <a:pt x="20875" y="21002"/>
                        <a:pt x="20658" y="21229"/>
                        <a:pt x="20416" y="21372"/>
                      </a:cubicBezTo>
                      <a:cubicBezTo>
                        <a:pt x="20247" y="21486"/>
                        <a:pt x="20037" y="21543"/>
                        <a:pt x="19764" y="21572"/>
                      </a:cubicBezTo>
                      <a:cubicBezTo>
                        <a:pt x="19490" y="21600"/>
                        <a:pt x="19154" y="21600"/>
                        <a:pt x="18733" y="21600"/>
                      </a:cubicBezTo>
                      <a:lnTo>
                        <a:pt x="0" y="21600"/>
                      </a:lnTo>
                      <a:lnTo>
                        <a:pt x="62" y="4651"/>
                      </a:lnTo>
                      <a:cubicBezTo>
                        <a:pt x="62" y="3969"/>
                        <a:pt x="62" y="3423"/>
                        <a:pt x="80" y="2979"/>
                      </a:cubicBezTo>
                      <a:cubicBezTo>
                        <a:pt x="97" y="2536"/>
                        <a:pt x="132" y="2194"/>
                        <a:pt x="203" y="1921"/>
                      </a:cubicBezTo>
                      <a:cubicBezTo>
                        <a:pt x="291" y="1528"/>
                        <a:pt x="431" y="1176"/>
                        <a:pt x="609" y="887"/>
                      </a:cubicBezTo>
                      <a:cubicBezTo>
                        <a:pt x="787" y="598"/>
                        <a:pt x="1004" y="371"/>
                        <a:pt x="1247" y="228"/>
                      </a:cubicBezTo>
                      <a:cubicBezTo>
                        <a:pt x="1415" y="114"/>
                        <a:pt x="1625" y="57"/>
                        <a:pt x="1899" y="28"/>
                      </a:cubicBezTo>
                      <a:cubicBezTo>
                        <a:pt x="2172" y="0"/>
                        <a:pt x="2508" y="0"/>
                        <a:pt x="2929" y="0"/>
                      </a:cubicBezTo>
                      <a:close/>
                    </a:path>
                  </a:pathLst>
                </a:custGeom>
                <a:solidFill>
                  <a:schemeClr val="accent5"/>
                </a:solidFill>
                <a:ln w="12700" cap="flat">
                  <a:noFill/>
                  <a:miter lim="400000"/>
                </a:ln>
                <a:effectLst/>
              </p:spPr>
              <p:txBody>
                <a:bodyPr wrap="square" lIns="91439" tIns="91439" rIns="91439" bIns="91439" numCol="1" anchor="ctr">
                  <a:noAutofit/>
                </a:bodyPr>
                <a:lstStyle/>
                <a:p>
                  <a:pPr>
                    <a:defRPr sz="2800">
                      <a:solidFill>
                        <a:srgbClr val="8C9097"/>
                      </a:solidFill>
                    </a:defRPr>
                  </a:pPr>
                  <a:endParaRPr/>
                </a:p>
              </p:txBody>
            </p:sp>
            <p:sp>
              <p:nvSpPr>
                <p:cNvPr id="2626" name="Rectangle 30"/>
                <p:cNvSpPr txBox="1"/>
                <p:nvPr/>
              </p:nvSpPr>
              <p:spPr>
                <a:xfrm>
                  <a:off x="17153337" y="6962379"/>
                  <a:ext cx="1027044" cy="553996"/>
                </a:xfrm>
                <a:prstGeom prst="rect">
                  <a:avLst/>
                </a:prstGeom>
                <a:noFill/>
                <a:ln w="254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91439" tIns="91439" rIns="91439" bIns="91439" numCol="1" anchor="t">
                  <a:spAutoFit/>
                </a:bodyPr>
                <a:lstStyle>
                  <a:lvl1pPr algn="ctr">
                    <a:defRPr sz="2400">
                      <a:solidFill>
                        <a:srgbClr val="FFFFFF"/>
                      </a:solidFill>
                    </a:defRPr>
                  </a:lvl1pPr>
                </a:lstStyle>
                <a:p>
                  <a:r>
                    <a:rPr dirty="0">
                      <a:solidFill>
                        <a:schemeClr val="bg1"/>
                      </a:solidFill>
                    </a:rPr>
                    <a:t>30%</a:t>
                  </a:r>
                </a:p>
              </p:txBody>
            </p:sp>
          </p:grpSp>
        </p:grpSp>
        <p:grpSp>
          <p:nvGrpSpPr>
            <p:cNvPr id="13" name="Group 12">
              <a:extLst>
                <a:ext uri="{FF2B5EF4-FFF2-40B4-BE49-F238E27FC236}">
                  <a16:creationId xmlns:a16="http://schemas.microsoft.com/office/drawing/2014/main" id="{DB200674-F954-7D44-8D2F-2D3287D0D572}"/>
                </a:ext>
              </a:extLst>
            </p:cNvPr>
            <p:cNvGrpSpPr/>
            <p:nvPr/>
          </p:nvGrpSpPr>
          <p:grpSpPr>
            <a:xfrm>
              <a:off x="19852014" y="5318111"/>
              <a:ext cx="2911657" cy="5581470"/>
              <a:chOff x="19852014" y="5318111"/>
              <a:chExt cx="2911657" cy="5581470"/>
            </a:xfrm>
          </p:grpSpPr>
          <p:sp>
            <p:nvSpPr>
              <p:cNvPr id="2587" name="Rectangle 15"/>
              <p:cNvSpPr txBox="1"/>
              <p:nvPr/>
            </p:nvSpPr>
            <p:spPr>
              <a:xfrm>
                <a:off x="19852017" y="9890853"/>
                <a:ext cx="2911651" cy="1008728"/>
              </a:xfrm>
              <a:prstGeom prst="rect">
                <a:avLst/>
              </a:prstGeom>
              <a:noFill/>
              <a:ln w="254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91439" tIns="91439" rIns="91439" bIns="91439" numCol="1" anchor="t">
                <a:spAutoFit/>
              </a:bodyPr>
              <a:lstStyle>
                <a:lvl1pPr>
                  <a:defRPr sz="1800">
                    <a:solidFill>
                      <a:srgbClr val="8C9097"/>
                    </a:solidFill>
                  </a:defRPr>
                </a:lvl1pPr>
              </a:lstStyle>
              <a:p>
                <a:r>
                  <a:rPr>
                    <a:solidFill>
                      <a:schemeClr val="tx2"/>
                    </a:solidFill>
                  </a:rPr>
                  <a:t>Lorem ipsum dolor sit amet, consectetur adipiscing elit, sed eiusmod incididunt ut</a:t>
                </a:r>
              </a:p>
            </p:txBody>
          </p:sp>
          <p:sp>
            <p:nvSpPr>
              <p:cNvPr id="2588" name="Rectangle 16"/>
              <p:cNvSpPr txBox="1"/>
              <p:nvPr/>
            </p:nvSpPr>
            <p:spPr>
              <a:xfrm>
                <a:off x="19852014" y="9390778"/>
                <a:ext cx="2911657" cy="615551"/>
              </a:xfrm>
              <a:prstGeom prst="rect">
                <a:avLst/>
              </a:prstGeom>
              <a:noFill/>
              <a:ln w="254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91439" tIns="91439" rIns="91439" bIns="91439" numCol="1" anchor="t">
                <a:spAutoFit/>
              </a:bodyPr>
              <a:lstStyle>
                <a:lvl1pPr>
                  <a:defRPr sz="2800" b="1"/>
                </a:lvl1pPr>
              </a:lstStyle>
              <a:p>
                <a:r>
                  <a:rPr>
                    <a:solidFill>
                      <a:schemeClr val="tx1"/>
                    </a:solidFill>
                  </a:rPr>
                  <a:t>Project Name VI</a:t>
                </a:r>
              </a:p>
            </p:txBody>
          </p:sp>
          <p:sp>
            <p:nvSpPr>
              <p:cNvPr id="2589" name="Rectangle"/>
              <p:cNvSpPr/>
              <p:nvPr/>
            </p:nvSpPr>
            <p:spPr>
              <a:xfrm>
                <a:off x="19955903" y="8312117"/>
                <a:ext cx="2630123" cy="329968"/>
              </a:xfrm>
              <a:prstGeom prst="rect">
                <a:avLst/>
              </a:prstGeom>
              <a:solidFill>
                <a:schemeClr val="accent6"/>
              </a:solidFill>
              <a:ln w="12700" cap="flat">
                <a:noFill/>
                <a:miter lim="400000"/>
              </a:ln>
              <a:effectLst/>
            </p:spPr>
            <p:txBody>
              <a:bodyPr wrap="square" lIns="91439" tIns="91439" rIns="91439" bIns="91439" numCol="1" anchor="ctr">
                <a:noAutofit/>
              </a:bodyPr>
              <a:lstStyle/>
              <a:p>
                <a:pPr>
                  <a:defRPr sz="2800">
                    <a:solidFill>
                      <a:srgbClr val="8C9097"/>
                    </a:solidFill>
                  </a:defRPr>
                </a:pPr>
                <a:endParaRPr/>
              </a:p>
            </p:txBody>
          </p:sp>
          <p:sp>
            <p:nvSpPr>
              <p:cNvPr id="2590" name="Rectangle"/>
              <p:cNvSpPr/>
              <p:nvPr/>
            </p:nvSpPr>
            <p:spPr>
              <a:xfrm>
                <a:off x="19955903" y="7937793"/>
                <a:ext cx="2630123" cy="329968"/>
              </a:xfrm>
              <a:prstGeom prst="rect">
                <a:avLst/>
              </a:prstGeom>
              <a:solidFill>
                <a:schemeClr val="accent6"/>
              </a:solidFill>
              <a:ln w="12700" cap="flat">
                <a:noFill/>
                <a:miter lim="400000"/>
              </a:ln>
              <a:effectLst/>
            </p:spPr>
            <p:txBody>
              <a:bodyPr wrap="square" lIns="91439" tIns="91439" rIns="91439" bIns="91439" numCol="1" anchor="ctr">
                <a:noAutofit/>
              </a:bodyPr>
              <a:lstStyle/>
              <a:p>
                <a:pPr>
                  <a:defRPr sz="2800">
                    <a:solidFill>
                      <a:srgbClr val="8C9097"/>
                    </a:solidFill>
                  </a:defRPr>
                </a:pPr>
                <a:endParaRPr/>
              </a:p>
            </p:txBody>
          </p:sp>
          <p:sp>
            <p:nvSpPr>
              <p:cNvPr id="2591" name="Rectangle"/>
              <p:cNvSpPr/>
              <p:nvPr/>
            </p:nvSpPr>
            <p:spPr>
              <a:xfrm>
                <a:off x="19955903" y="7563553"/>
                <a:ext cx="2630123" cy="329968"/>
              </a:xfrm>
              <a:prstGeom prst="rect">
                <a:avLst/>
              </a:prstGeom>
              <a:solidFill>
                <a:schemeClr val="accent6"/>
              </a:solidFill>
              <a:ln w="12700" cap="flat">
                <a:noFill/>
                <a:miter lim="400000"/>
              </a:ln>
              <a:effectLst/>
            </p:spPr>
            <p:txBody>
              <a:bodyPr wrap="square" lIns="91439" tIns="91439" rIns="91439" bIns="91439" numCol="1" anchor="ctr">
                <a:noAutofit/>
              </a:bodyPr>
              <a:lstStyle/>
              <a:p>
                <a:pPr>
                  <a:defRPr sz="2800">
                    <a:solidFill>
                      <a:srgbClr val="8C9097"/>
                    </a:solidFill>
                  </a:defRPr>
                </a:pPr>
                <a:endParaRPr/>
              </a:p>
            </p:txBody>
          </p:sp>
          <p:sp>
            <p:nvSpPr>
              <p:cNvPr id="2592" name="Rectangle"/>
              <p:cNvSpPr/>
              <p:nvPr/>
            </p:nvSpPr>
            <p:spPr>
              <a:xfrm>
                <a:off x="19955903" y="7189313"/>
                <a:ext cx="2630123" cy="329967"/>
              </a:xfrm>
              <a:prstGeom prst="rect">
                <a:avLst/>
              </a:prstGeom>
              <a:solidFill>
                <a:schemeClr val="accent6"/>
              </a:solidFill>
              <a:ln w="12700" cap="flat">
                <a:noFill/>
                <a:miter lim="400000"/>
              </a:ln>
              <a:effectLst/>
            </p:spPr>
            <p:txBody>
              <a:bodyPr wrap="square" lIns="91439" tIns="91439" rIns="91439" bIns="91439" numCol="1" anchor="ctr">
                <a:noAutofit/>
              </a:bodyPr>
              <a:lstStyle/>
              <a:p>
                <a:pPr>
                  <a:defRPr sz="2800">
                    <a:solidFill>
                      <a:srgbClr val="8C9097"/>
                    </a:solidFill>
                  </a:defRPr>
                </a:pPr>
                <a:endParaRPr/>
              </a:p>
            </p:txBody>
          </p:sp>
          <p:sp>
            <p:nvSpPr>
              <p:cNvPr id="2593" name="Rectangle"/>
              <p:cNvSpPr/>
              <p:nvPr/>
            </p:nvSpPr>
            <p:spPr>
              <a:xfrm>
                <a:off x="19955903" y="8686275"/>
                <a:ext cx="2630123" cy="329967"/>
              </a:xfrm>
              <a:prstGeom prst="rect">
                <a:avLst/>
              </a:prstGeom>
              <a:solidFill>
                <a:schemeClr val="accent6"/>
              </a:solidFill>
              <a:ln w="12700" cap="flat">
                <a:noFill/>
                <a:miter lim="400000"/>
              </a:ln>
              <a:effectLst/>
            </p:spPr>
            <p:txBody>
              <a:bodyPr wrap="square" lIns="91439" tIns="91439" rIns="91439" bIns="91439" numCol="1" anchor="ctr">
                <a:noAutofit/>
              </a:bodyPr>
              <a:lstStyle/>
              <a:p>
                <a:pPr>
                  <a:defRPr sz="2800">
                    <a:solidFill>
                      <a:srgbClr val="8C9097"/>
                    </a:solidFill>
                  </a:defRPr>
                </a:pPr>
                <a:endParaRPr/>
              </a:p>
            </p:txBody>
          </p:sp>
          <p:sp>
            <p:nvSpPr>
              <p:cNvPr id="2594" name="Rectangle"/>
              <p:cNvSpPr/>
              <p:nvPr/>
            </p:nvSpPr>
            <p:spPr>
              <a:xfrm>
                <a:off x="19955903" y="6440833"/>
                <a:ext cx="2630123" cy="329967"/>
              </a:xfrm>
              <a:prstGeom prst="rect">
                <a:avLst/>
              </a:prstGeom>
              <a:solidFill>
                <a:schemeClr val="bg2">
                  <a:alpha val="50000"/>
                </a:schemeClr>
              </a:solidFill>
              <a:ln w="12700" cap="flat">
                <a:noFill/>
                <a:miter lim="400000"/>
              </a:ln>
              <a:effectLst/>
            </p:spPr>
            <p:txBody>
              <a:bodyPr wrap="square" lIns="91439" tIns="91439" rIns="91439" bIns="91439" numCol="1" anchor="ctr">
                <a:noAutofit/>
              </a:bodyPr>
              <a:lstStyle/>
              <a:p>
                <a:pPr>
                  <a:defRPr sz="2800">
                    <a:solidFill>
                      <a:srgbClr val="8C9097"/>
                    </a:solidFill>
                  </a:defRPr>
                </a:pPr>
                <a:endParaRPr/>
              </a:p>
            </p:txBody>
          </p:sp>
          <p:sp>
            <p:nvSpPr>
              <p:cNvPr id="2595" name="Rectangle"/>
              <p:cNvSpPr/>
              <p:nvPr/>
            </p:nvSpPr>
            <p:spPr>
              <a:xfrm>
                <a:off x="19955903" y="6066591"/>
                <a:ext cx="2630123" cy="329967"/>
              </a:xfrm>
              <a:prstGeom prst="rect">
                <a:avLst/>
              </a:prstGeom>
              <a:solidFill>
                <a:schemeClr val="bg2">
                  <a:alpha val="50000"/>
                </a:schemeClr>
              </a:solidFill>
              <a:ln w="12700" cap="flat">
                <a:noFill/>
                <a:miter lim="400000"/>
              </a:ln>
              <a:effectLst/>
            </p:spPr>
            <p:txBody>
              <a:bodyPr wrap="square" lIns="91439" tIns="91439" rIns="91439" bIns="91439" numCol="1" anchor="ctr">
                <a:noAutofit/>
              </a:bodyPr>
              <a:lstStyle/>
              <a:p>
                <a:pPr>
                  <a:defRPr sz="2800">
                    <a:solidFill>
                      <a:srgbClr val="8C9097"/>
                    </a:solidFill>
                  </a:defRPr>
                </a:pPr>
                <a:endParaRPr/>
              </a:p>
            </p:txBody>
          </p:sp>
          <p:sp>
            <p:nvSpPr>
              <p:cNvPr id="2596" name="Rectangle"/>
              <p:cNvSpPr/>
              <p:nvPr/>
            </p:nvSpPr>
            <p:spPr>
              <a:xfrm>
                <a:off x="19955903" y="5692268"/>
                <a:ext cx="2630123" cy="329968"/>
              </a:xfrm>
              <a:prstGeom prst="rect">
                <a:avLst/>
              </a:prstGeom>
              <a:solidFill>
                <a:schemeClr val="bg2">
                  <a:alpha val="50000"/>
                </a:schemeClr>
              </a:solidFill>
              <a:ln w="12700" cap="flat">
                <a:noFill/>
                <a:miter lim="400000"/>
              </a:ln>
              <a:effectLst/>
            </p:spPr>
            <p:txBody>
              <a:bodyPr wrap="square" lIns="91439" tIns="91439" rIns="91439" bIns="91439" numCol="1" anchor="ctr">
                <a:noAutofit/>
              </a:bodyPr>
              <a:lstStyle/>
              <a:p>
                <a:pPr>
                  <a:defRPr sz="2800">
                    <a:solidFill>
                      <a:srgbClr val="8C9097"/>
                    </a:solidFill>
                  </a:defRPr>
                </a:pPr>
                <a:endParaRPr/>
              </a:p>
            </p:txBody>
          </p:sp>
          <p:sp>
            <p:nvSpPr>
              <p:cNvPr id="2597" name="Rectangle"/>
              <p:cNvSpPr/>
              <p:nvPr/>
            </p:nvSpPr>
            <p:spPr>
              <a:xfrm>
                <a:off x="19955903" y="5318111"/>
                <a:ext cx="2630123" cy="329967"/>
              </a:xfrm>
              <a:prstGeom prst="rect">
                <a:avLst/>
              </a:prstGeom>
              <a:solidFill>
                <a:schemeClr val="bg2">
                  <a:alpha val="50000"/>
                </a:schemeClr>
              </a:solidFill>
              <a:ln w="12700" cap="flat">
                <a:noFill/>
                <a:miter lim="400000"/>
              </a:ln>
              <a:effectLst/>
            </p:spPr>
            <p:txBody>
              <a:bodyPr wrap="square" lIns="91439" tIns="91439" rIns="91439" bIns="91439" numCol="1" anchor="ctr">
                <a:noAutofit/>
              </a:bodyPr>
              <a:lstStyle/>
              <a:p>
                <a:pPr>
                  <a:defRPr sz="2800">
                    <a:solidFill>
                      <a:srgbClr val="8C9097"/>
                    </a:solidFill>
                  </a:defRPr>
                </a:pPr>
                <a:endParaRPr/>
              </a:p>
            </p:txBody>
          </p:sp>
          <p:sp>
            <p:nvSpPr>
              <p:cNvPr id="2598" name="Rectangle"/>
              <p:cNvSpPr/>
              <p:nvPr/>
            </p:nvSpPr>
            <p:spPr>
              <a:xfrm>
                <a:off x="19955903" y="6815072"/>
                <a:ext cx="2630123" cy="329968"/>
              </a:xfrm>
              <a:prstGeom prst="rect">
                <a:avLst/>
              </a:prstGeom>
              <a:solidFill>
                <a:schemeClr val="accent6"/>
              </a:solidFill>
              <a:ln w="12700" cap="flat">
                <a:noFill/>
                <a:miter lim="400000"/>
              </a:ln>
              <a:effectLst/>
            </p:spPr>
            <p:txBody>
              <a:bodyPr wrap="square" lIns="91439" tIns="91439" rIns="91439" bIns="91439" numCol="1" anchor="ctr">
                <a:noAutofit/>
              </a:bodyPr>
              <a:lstStyle/>
              <a:p>
                <a:pPr>
                  <a:defRPr sz="2800">
                    <a:solidFill>
                      <a:srgbClr val="8C9097"/>
                    </a:solidFill>
                  </a:defRPr>
                </a:pPr>
                <a:endParaRPr/>
              </a:p>
            </p:txBody>
          </p:sp>
          <p:grpSp>
            <p:nvGrpSpPr>
              <p:cNvPr id="7" name="Group 6">
                <a:extLst>
                  <a:ext uri="{FF2B5EF4-FFF2-40B4-BE49-F238E27FC236}">
                    <a16:creationId xmlns:a16="http://schemas.microsoft.com/office/drawing/2014/main" id="{66D18428-88F7-5D41-9D26-734E1F95815D}"/>
                  </a:ext>
                </a:extLst>
              </p:cNvPr>
              <p:cNvGrpSpPr/>
              <p:nvPr/>
            </p:nvGrpSpPr>
            <p:grpSpPr>
              <a:xfrm>
                <a:off x="20794320" y="5796832"/>
                <a:ext cx="1027044" cy="857840"/>
                <a:chOff x="20794320" y="5796832"/>
                <a:chExt cx="1027044" cy="857840"/>
              </a:xfrm>
            </p:grpSpPr>
            <p:sp>
              <p:nvSpPr>
                <p:cNvPr id="2628" name="Triangle"/>
                <p:cNvSpPr/>
                <p:nvPr/>
              </p:nvSpPr>
              <p:spPr>
                <a:xfrm rot="5436544">
                  <a:off x="20796451" y="6251499"/>
                  <a:ext cx="403173" cy="40317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close/>
                    </a:path>
                  </a:pathLst>
                </a:custGeom>
                <a:solidFill>
                  <a:schemeClr val="accent6"/>
                </a:solidFill>
                <a:ln w="12700" cap="flat">
                  <a:noFill/>
                  <a:miter lim="400000"/>
                </a:ln>
                <a:effectLst/>
              </p:spPr>
              <p:txBody>
                <a:bodyPr wrap="square" lIns="91439" tIns="91439" rIns="91439" bIns="91439" numCol="1" anchor="ctr">
                  <a:noAutofit/>
                </a:bodyPr>
                <a:lstStyle/>
                <a:p>
                  <a:pPr>
                    <a:defRPr sz="2800">
                      <a:solidFill>
                        <a:srgbClr val="8C9097"/>
                      </a:solidFill>
                    </a:defRPr>
                  </a:pPr>
                  <a:endParaRPr/>
                </a:p>
              </p:txBody>
            </p:sp>
            <p:sp>
              <p:nvSpPr>
                <p:cNvPr id="2629" name="Triangle"/>
                <p:cNvSpPr/>
                <p:nvPr/>
              </p:nvSpPr>
              <p:spPr>
                <a:xfrm rot="5436544">
                  <a:off x="20796451" y="6251499"/>
                  <a:ext cx="403173" cy="40317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close/>
                    </a:path>
                  </a:pathLst>
                </a:custGeom>
                <a:solidFill>
                  <a:srgbClr val="000000">
                    <a:alpha val="20000"/>
                  </a:srgbClr>
                </a:solidFill>
                <a:ln w="12700" cap="flat">
                  <a:noFill/>
                  <a:miter lim="400000"/>
                </a:ln>
                <a:effectLst/>
              </p:spPr>
              <p:txBody>
                <a:bodyPr wrap="square" lIns="91439" tIns="91439" rIns="91439" bIns="91439" numCol="1" anchor="ctr">
                  <a:noAutofit/>
                </a:bodyPr>
                <a:lstStyle/>
                <a:p>
                  <a:pPr>
                    <a:defRPr sz="2800">
                      <a:solidFill>
                        <a:srgbClr val="8C9097"/>
                      </a:solidFill>
                    </a:defRPr>
                  </a:pPr>
                  <a:endParaRPr/>
                </a:p>
              </p:txBody>
            </p:sp>
            <p:sp>
              <p:nvSpPr>
                <p:cNvPr id="2630" name="Shape"/>
                <p:cNvSpPr/>
                <p:nvPr/>
              </p:nvSpPr>
              <p:spPr>
                <a:xfrm>
                  <a:off x="20796451" y="5796832"/>
                  <a:ext cx="1024913" cy="631749"/>
                </a:xfrm>
                <a:custGeom>
                  <a:avLst/>
                  <a:gdLst/>
                  <a:ahLst/>
                  <a:cxnLst>
                    <a:cxn ang="0">
                      <a:pos x="wd2" y="hd2"/>
                    </a:cxn>
                    <a:cxn ang="5400000">
                      <a:pos x="wd2" y="hd2"/>
                    </a:cxn>
                    <a:cxn ang="10800000">
                      <a:pos x="wd2" y="hd2"/>
                    </a:cxn>
                    <a:cxn ang="16200000">
                      <a:pos x="wd2" y="hd2"/>
                    </a:cxn>
                  </a:cxnLst>
                  <a:rect l="0" t="0" r="r" b="b"/>
                  <a:pathLst>
                    <a:path w="21600" h="21600" extrusionOk="0">
                      <a:moveTo>
                        <a:pt x="2929" y="0"/>
                      </a:moveTo>
                      <a:lnTo>
                        <a:pt x="18733" y="0"/>
                      </a:lnTo>
                      <a:cubicBezTo>
                        <a:pt x="19154" y="0"/>
                        <a:pt x="19490" y="0"/>
                        <a:pt x="19764" y="28"/>
                      </a:cubicBezTo>
                      <a:cubicBezTo>
                        <a:pt x="20037" y="57"/>
                        <a:pt x="20247" y="114"/>
                        <a:pt x="20416" y="228"/>
                      </a:cubicBezTo>
                      <a:cubicBezTo>
                        <a:pt x="20658" y="371"/>
                        <a:pt x="20875" y="598"/>
                        <a:pt x="21053" y="887"/>
                      </a:cubicBezTo>
                      <a:cubicBezTo>
                        <a:pt x="21232" y="1176"/>
                        <a:pt x="21371" y="1528"/>
                        <a:pt x="21460" y="1921"/>
                      </a:cubicBezTo>
                      <a:cubicBezTo>
                        <a:pt x="21530" y="2194"/>
                        <a:pt x="21565" y="2536"/>
                        <a:pt x="21582" y="2979"/>
                      </a:cubicBezTo>
                      <a:cubicBezTo>
                        <a:pt x="21600" y="3423"/>
                        <a:pt x="21600" y="3969"/>
                        <a:pt x="21600" y="4651"/>
                      </a:cubicBezTo>
                      <a:lnTo>
                        <a:pt x="21600" y="16949"/>
                      </a:lnTo>
                      <a:cubicBezTo>
                        <a:pt x="21600" y="17631"/>
                        <a:pt x="21600" y="18177"/>
                        <a:pt x="21582" y="18621"/>
                      </a:cubicBezTo>
                      <a:cubicBezTo>
                        <a:pt x="21565" y="19064"/>
                        <a:pt x="21530" y="19406"/>
                        <a:pt x="21460" y="19679"/>
                      </a:cubicBezTo>
                      <a:cubicBezTo>
                        <a:pt x="21371" y="20072"/>
                        <a:pt x="21232" y="20424"/>
                        <a:pt x="21053" y="20713"/>
                      </a:cubicBezTo>
                      <a:cubicBezTo>
                        <a:pt x="20875" y="21002"/>
                        <a:pt x="20658" y="21229"/>
                        <a:pt x="20416" y="21372"/>
                      </a:cubicBezTo>
                      <a:cubicBezTo>
                        <a:pt x="20247" y="21486"/>
                        <a:pt x="20037" y="21543"/>
                        <a:pt x="19764" y="21572"/>
                      </a:cubicBezTo>
                      <a:cubicBezTo>
                        <a:pt x="19490" y="21600"/>
                        <a:pt x="19154" y="21600"/>
                        <a:pt x="18733" y="21600"/>
                      </a:cubicBezTo>
                      <a:lnTo>
                        <a:pt x="0" y="21600"/>
                      </a:lnTo>
                      <a:lnTo>
                        <a:pt x="62" y="4651"/>
                      </a:lnTo>
                      <a:cubicBezTo>
                        <a:pt x="62" y="3969"/>
                        <a:pt x="62" y="3423"/>
                        <a:pt x="80" y="2979"/>
                      </a:cubicBezTo>
                      <a:cubicBezTo>
                        <a:pt x="97" y="2536"/>
                        <a:pt x="132" y="2194"/>
                        <a:pt x="203" y="1921"/>
                      </a:cubicBezTo>
                      <a:cubicBezTo>
                        <a:pt x="291" y="1528"/>
                        <a:pt x="431" y="1176"/>
                        <a:pt x="609" y="887"/>
                      </a:cubicBezTo>
                      <a:cubicBezTo>
                        <a:pt x="787" y="598"/>
                        <a:pt x="1004" y="371"/>
                        <a:pt x="1247" y="228"/>
                      </a:cubicBezTo>
                      <a:cubicBezTo>
                        <a:pt x="1415" y="114"/>
                        <a:pt x="1625" y="57"/>
                        <a:pt x="1899" y="28"/>
                      </a:cubicBezTo>
                      <a:cubicBezTo>
                        <a:pt x="2172" y="0"/>
                        <a:pt x="2508" y="0"/>
                        <a:pt x="2929" y="0"/>
                      </a:cubicBezTo>
                      <a:close/>
                    </a:path>
                  </a:pathLst>
                </a:custGeom>
                <a:solidFill>
                  <a:schemeClr val="accent6"/>
                </a:solidFill>
                <a:ln w="12700" cap="flat">
                  <a:noFill/>
                  <a:miter lim="400000"/>
                </a:ln>
                <a:effectLst/>
              </p:spPr>
              <p:txBody>
                <a:bodyPr wrap="square" lIns="91439" tIns="91439" rIns="91439" bIns="91439" numCol="1" anchor="ctr">
                  <a:noAutofit/>
                </a:bodyPr>
                <a:lstStyle/>
                <a:p>
                  <a:pPr>
                    <a:defRPr sz="2800">
                      <a:solidFill>
                        <a:srgbClr val="8C9097"/>
                      </a:solidFill>
                    </a:defRPr>
                  </a:pPr>
                  <a:endParaRPr/>
                </a:p>
              </p:txBody>
            </p:sp>
            <p:sp>
              <p:nvSpPr>
                <p:cNvPr id="2631" name="Rectangle 30"/>
                <p:cNvSpPr txBox="1"/>
                <p:nvPr/>
              </p:nvSpPr>
              <p:spPr>
                <a:xfrm>
                  <a:off x="20794320" y="5815277"/>
                  <a:ext cx="1027043" cy="553996"/>
                </a:xfrm>
                <a:prstGeom prst="rect">
                  <a:avLst/>
                </a:prstGeom>
                <a:noFill/>
                <a:ln w="254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91439" tIns="91439" rIns="91439" bIns="91439" numCol="1" anchor="t">
                  <a:spAutoFit/>
                </a:bodyPr>
                <a:lstStyle>
                  <a:lvl1pPr algn="ctr">
                    <a:defRPr sz="2400">
                      <a:solidFill>
                        <a:srgbClr val="FFFFFF"/>
                      </a:solidFill>
                    </a:defRPr>
                  </a:lvl1pPr>
                </a:lstStyle>
                <a:p>
                  <a:r>
                    <a:rPr dirty="0">
                      <a:solidFill>
                        <a:schemeClr val="bg1"/>
                      </a:solidFill>
                    </a:rPr>
                    <a:t>61%</a:t>
                  </a:r>
                </a:p>
              </p:txBody>
            </p:sp>
          </p:grpSp>
        </p:grpSp>
      </p:grpSp>
    </p:spTree>
  </p:cSld>
  <p:clrMapOvr>
    <a:masterClrMapping/>
  </p:clrMapOvr>
  <p:transition spd="med"/>
</p:sld>
</file>

<file path=ppt/theme/theme1.xml><?xml version="1.0" encoding="utf-8"?>
<a:theme xmlns:a="http://schemas.openxmlformats.org/drawingml/2006/main" name="Office Theme">
  <a:themeElements>
    <a:clrScheme name="hislide_001">
      <a:dk1>
        <a:srgbClr val="262726"/>
      </a:dk1>
      <a:lt1>
        <a:srgbClr val="FFFFFF"/>
      </a:lt1>
      <a:dk2>
        <a:srgbClr val="8C9097"/>
      </a:dk2>
      <a:lt2>
        <a:srgbClr val="E3E0E5"/>
      </a:lt2>
      <a:accent1>
        <a:srgbClr val="52C2C9"/>
      </a:accent1>
      <a:accent2>
        <a:srgbClr val="18A4BE"/>
      </a:accent2>
      <a:accent3>
        <a:srgbClr val="0B82AC"/>
      </a:accent3>
      <a:accent4>
        <a:srgbClr val="1179A3"/>
      </a:accent4>
      <a:accent5>
        <a:srgbClr val="15628E"/>
      </a:accent5>
      <a:accent6>
        <a:srgbClr val="0F4E73"/>
      </a:accent6>
      <a:hlink>
        <a:srgbClr val="18A4BE"/>
      </a:hlink>
      <a:folHlink>
        <a:srgbClr val="0B82AC"/>
      </a:folHlink>
    </a:clrScheme>
    <a:fontScheme name="Office Theme">
      <a:majorFont>
        <a:latin typeface="Calibri"/>
        <a:ea typeface="Calibri"/>
        <a:cs typeface="Calibri"/>
      </a:majorFont>
      <a:minorFont>
        <a:latin typeface="Calibri"/>
        <a:ea typeface="Calibri"/>
        <a:cs typeface="Calibri"/>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miter lim="800000"/>
        </a:ln>
        <a:effectLst/>
        <a:sp3d/>
      </a:spPr>
      <a:bodyPr rot="0" spcFirstLastPara="1" vertOverflow="overflow" horzOverflow="overflow" vert="horz" wrap="square" lIns="91439" tIns="91439" rIns="91439" bIns="91439" numCol="1" spcCol="38100" rtlCol="0" anchor="ctr">
        <a:spAutoFit/>
      </a:bodyPr>
      <a:lstStyle>
        <a:defPPr marL="0" marR="0" indent="0" algn="l" defTabSz="1828800"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8C9097"/>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25400" cap="flat">
          <a:noFill/>
          <a:miter lim="400000"/>
        </a:ln>
        <a:effectLst/>
        <a:sp3d/>
      </a:spPr>
      <a:bodyPr rot="0" spcFirstLastPara="1" vertOverflow="overflow" horzOverflow="overflow" vert="horz" wrap="square" lIns="91439" tIns="91439" rIns="91439" bIns="91439" numCol="1" spcCol="38100" rtlCol="0" anchor="t">
        <a:spAutoFit/>
      </a:bodyPr>
      <a:lstStyle>
        <a:defPPr marL="0" marR="0" indent="0" algn="l" defTabSz="18288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262726"/>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Office Theme">
  <a:themeElements>
    <a:clrScheme name="Office Theme">
      <a:dk1>
        <a:srgbClr val="262726"/>
      </a:dk1>
      <a:lt1>
        <a:srgbClr val="270127"/>
      </a:lt1>
      <a:dk2>
        <a:srgbClr val="A7A7A7"/>
      </a:dk2>
      <a:lt2>
        <a:srgbClr val="535353"/>
      </a:lt2>
      <a:accent1>
        <a:srgbClr val="52C2C9"/>
      </a:accent1>
      <a:accent2>
        <a:srgbClr val="18A4BE"/>
      </a:accent2>
      <a:accent3>
        <a:srgbClr val="0B82AC"/>
      </a:accent3>
      <a:accent4>
        <a:srgbClr val="1179A3"/>
      </a:accent4>
      <a:accent5>
        <a:srgbClr val="15628E"/>
      </a:accent5>
      <a:accent6>
        <a:srgbClr val="0F4E73"/>
      </a:accent6>
      <a:hlink>
        <a:srgbClr val="0000FF"/>
      </a:hlink>
      <a:folHlink>
        <a:srgbClr val="FF00FF"/>
      </a:folHlink>
    </a:clrScheme>
    <a:fontScheme name="Office Theme">
      <a:majorFont>
        <a:latin typeface="Calibri"/>
        <a:ea typeface="Calibri"/>
        <a:cs typeface="Calibri"/>
      </a:majorFont>
      <a:minorFont>
        <a:latin typeface="Calibri"/>
        <a:ea typeface="Calibri"/>
        <a:cs typeface="Calibri"/>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miter lim="800000"/>
        </a:ln>
        <a:effectLst/>
        <a:sp3d/>
      </a:spPr>
      <a:bodyPr rot="0" spcFirstLastPara="1" vertOverflow="overflow" horzOverflow="overflow" vert="horz" wrap="square" lIns="91439" tIns="91439" rIns="91439" bIns="91439" numCol="1" spcCol="38100" rtlCol="0" anchor="ctr">
        <a:spAutoFit/>
      </a:bodyPr>
      <a:lstStyle>
        <a:defPPr marL="0" marR="0" indent="0" algn="l" defTabSz="1828800"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8C9097"/>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25400" cap="flat">
          <a:noFill/>
          <a:miter lim="400000"/>
        </a:ln>
        <a:effectLst/>
        <a:sp3d/>
      </a:spPr>
      <a:bodyPr rot="0" spcFirstLastPara="1" vertOverflow="overflow" horzOverflow="overflow" vert="horz" wrap="square" lIns="91439" tIns="91439" rIns="91439" bIns="91439" numCol="1" spcCol="38100" rtlCol="0" anchor="t">
        <a:spAutoFit/>
      </a:bodyPr>
      <a:lstStyle>
        <a:defPPr marL="0" marR="0" indent="0" algn="l" defTabSz="18288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262726"/>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25</TotalTime>
  <Words>163</Words>
  <Application>Microsoft Macintosh PowerPoint</Application>
  <PresentationFormat>Custom</PresentationFormat>
  <Paragraphs>21</Paragraphs>
  <Slides>1</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vt:i4>
      </vt:variant>
    </vt:vector>
  </HeadingPairs>
  <TitlesOfParts>
    <vt:vector size="4" baseType="lpstr">
      <vt:lpstr>Arial</vt:lpstr>
      <vt:lpstr>Calibri</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Анастасия Мясоедова</cp:lastModifiedBy>
  <cp:revision>14</cp:revision>
  <dcterms:modified xsi:type="dcterms:W3CDTF">2021-05-17T09:39:45Z</dcterms:modified>
</cp:coreProperties>
</file>