
<file path=[Content_Types].xml><?xml version="1.0" encoding="utf-8"?>
<Types xmlns="http://schemas.openxmlformats.org/package/2006/content-types">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73"/>
    <p:restoredTop sz="94701"/>
  </p:normalViewPr>
  <p:slideViewPr>
    <p:cSldViewPr snapToGrid="0" snapToObjects="1">
      <p:cViewPr varScale="1">
        <p:scale>
          <a:sx n="74" d="100"/>
          <a:sy n="74" d="100"/>
        </p:scale>
        <p:origin x="172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35521"/>
          <c:y val="0.135521"/>
          <c:w val="0.72895900000000002"/>
          <c:h val="0.71645899999999996"/>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99000">
                    <a:schemeClr val="accent1"/>
                  </a:gs>
                </a:gsLst>
                <a:lin ang="5400000" scaled="0"/>
              </a:gradFill>
              <a:ln w="12700" cap="flat">
                <a:noFill/>
                <a:miter lim="400000"/>
              </a:ln>
              <a:effectLst/>
            </c:spPr>
            <c:extLst>
              <c:ext xmlns:c16="http://schemas.microsoft.com/office/drawing/2014/chart" uri="{C3380CC4-5D6E-409C-BE32-E72D297353CC}">
                <c16:uniqueId val="{00000001-1277-0F4B-9ABA-6B7B7AEB6F29}"/>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1277-0F4B-9ABA-6B7B7AEB6F29}"/>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1277-0F4B-9ABA-6B7B7AEB6F29}"/>
              </c:ext>
            </c:extLst>
          </c:dPt>
          <c:dLbls>
            <c:dLbl>
              <c:idx val="0"/>
              <c:numFmt formatCode="#,##0%" sourceLinked="0"/>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1277-0F4B-9ABA-6B7B7AEB6F29}"/>
                </c:ext>
              </c:extLst>
            </c:dLbl>
            <c:dLbl>
              <c:idx val="1"/>
              <c:numFmt formatCode="#,##0%" sourceLinked="0"/>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1277-0F4B-9ABA-6B7B7AEB6F29}"/>
                </c:ext>
              </c:extLst>
            </c:dLbl>
            <c:dLbl>
              <c:idx val="2"/>
              <c:numFmt formatCode="#,##0%" sourceLinked="0"/>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1277-0F4B-9ABA-6B7B7AEB6F29}"/>
                </c:ext>
              </c:extLst>
            </c:dLbl>
            <c:numFmt formatCode="#,##0%" sourceLinked="0"/>
            <c:spPr>
              <a:noFill/>
              <a:ln>
                <a:noFill/>
              </a:ln>
              <a:effectLst/>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1277-0F4B-9ABA-6B7B7AEB6F29}"/>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6.8450499999999997E-2"/>
          <c:y val="3.9767799999999999E-2"/>
          <c:w val="0.92654899999999996"/>
          <c:h val="0.89092099999999996"/>
        </c:manualLayout>
      </c:layout>
      <c:barChart>
        <c:barDir val="col"/>
        <c:grouping val="clustered"/>
        <c:varyColors val="0"/>
        <c:ser>
          <c:idx val="0"/>
          <c:order val="0"/>
          <c:tx>
            <c:strRef>
              <c:f>Sheet1!$A$2</c:f>
              <c:strCache>
                <c:ptCount val="1"/>
                <c:pt idx="0">
                  <c:v>Region 1</c:v>
                </c:pt>
              </c:strCache>
            </c:strRef>
          </c:tx>
          <c:spPr>
            <a:gradFill flip="none" rotWithShape="1">
              <a:gsLst>
                <a:gs pos="0">
                  <a:schemeClr val="accent1">
                    <a:lumMod val="60000"/>
                    <a:lumOff val="40000"/>
                  </a:schemeClr>
                </a:gs>
                <a:gs pos="100000">
                  <a:schemeClr val="accent1"/>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C00C-3244-ACAA-8715F377D6E0}"/>
            </c:ext>
          </c:extLst>
        </c:ser>
        <c:ser>
          <c:idx val="1"/>
          <c:order val="1"/>
          <c:tx>
            <c:strRef>
              <c:f>Sheet1!$A$3</c:f>
              <c:strCache>
                <c:ptCount val="1"/>
                <c:pt idx="0">
                  <c:v>Region 2</c:v>
                </c:pt>
              </c:strCache>
            </c:strRef>
          </c:tx>
          <c:spPr>
            <a:gradFill flip="none" rotWithShape="1">
              <a:gsLst>
                <a:gs pos="0">
                  <a:schemeClr val="accent2">
                    <a:lumMod val="60000"/>
                    <a:lumOff val="40000"/>
                  </a:schemeClr>
                </a:gs>
                <a:gs pos="100000">
                  <a:schemeClr val="accent2"/>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C00C-3244-ACAA-8715F377D6E0}"/>
            </c:ext>
          </c:extLst>
        </c:ser>
        <c:ser>
          <c:idx val="2"/>
          <c:order val="2"/>
          <c:tx>
            <c:strRef>
              <c:f>Sheet1!$A$4</c:f>
              <c:strCache>
                <c:ptCount val="1"/>
                <c:pt idx="0">
                  <c:v>Region 3</c:v>
                </c:pt>
              </c:strCache>
            </c:strRef>
          </c:tx>
          <c:spPr>
            <a:gradFill flip="none" rotWithShape="1">
              <a:gsLst>
                <a:gs pos="0">
                  <a:schemeClr val="accent3">
                    <a:lumMod val="60000"/>
                    <a:lumOff val="40000"/>
                  </a:schemeClr>
                </a:gs>
                <a:gs pos="100000">
                  <a:schemeClr val="accent3"/>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Sheet1!$B$4:$E$4</c:f>
              <c:numCache>
                <c:formatCode>General</c:formatCode>
                <c:ptCount val="4"/>
                <c:pt idx="0">
                  <c:v>57</c:v>
                </c:pt>
                <c:pt idx="1">
                  <c:v>52</c:v>
                </c:pt>
                <c:pt idx="2">
                  <c:v>83</c:v>
                </c:pt>
                <c:pt idx="3">
                  <c:v>67</c:v>
                </c:pt>
              </c:numCache>
            </c:numRef>
          </c:val>
          <c:extLst>
            <c:ext xmlns:c16="http://schemas.microsoft.com/office/drawing/2014/chart" uri="{C3380CC4-5D6E-409C-BE32-E72D297353CC}">
              <c16:uniqueId val="{00000002-C00C-3244-ACAA-8715F377D6E0}"/>
            </c:ext>
          </c:extLst>
        </c:ser>
        <c:dLbls>
          <c:showLegendKey val="0"/>
          <c:showVal val="0"/>
          <c:showCatName val="0"/>
          <c:showSerName val="0"/>
          <c:showPercent val="0"/>
          <c:showBubbleSize val="0"/>
        </c:dLbls>
        <c:gapWidth val="100"/>
        <c:overlap val="-90"/>
        <c:axId val="2094734552"/>
        <c:axId val="2094734553"/>
      </c:barChart>
      <c:catAx>
        <c:axId val="2094734552"/>
        <c:scaling>
          <c:orientation val="minMax"/>
        </c:scaling>
        <c:delete val="0"/>
        <c:axPos val="b"/>
        <c:numFmt formatCode="General" sourceLinked="0"/>
        <c:majorTickMark val="none"/>
        <c:minorTickMark val="none"/>
        <c:tickLblPos val="low"/>
        <c:spPr>
          <a:ln w="12700" cap="flat">
            <a:noFill/>
            <a:miter lim="400000"/>
          </a:ln>
        </c:spPr>
        <c:txPr>
          <a:bodyPr rot="0"/>
          <a:lstStyle/>
          <a:p>
            <a:pPr>
              <a:defRPr sz="2000" b="0" i="0" u="none" strike="noStrike">
                <a:solidFill>
                  <a:srgbClr val="7D7D7D"/>
                </a:solidFill>
                <a:latin typeface="Poppins Regular"/>
              </a:defRPr>
            </a:pPr>
            <a:endParaRPr lang="en-RU"/>
          </a:p>
        </c:txPr>
        <c:crossAx val="2094734553"/>
        <c:crosses val="autoZero"/>
        <c:auto val="1"/>
        <c:lblAlgn val="ctr"/>
        <c:lblOffset val="100"/>
        <c:noMultiLvlLbl val="1"/>
      </c:catAx>
      <c:valAx>
        <c:axId val="2094734553"/>
        <c:scaling>
          <c:orientation val="minMax"/>
        </c:scaling>
        <c:delete val="0"/>
        <c:axPos val="l"/>
        <c:majorGridlines>
          <c:spPr>
            <a:ln w="38100" cap="flat">
              <a:solidFill>
                <a:srgbClr val="F4F4F4"/>
              </a:solidFill>
              <a:prstDash val="solid"/>
              <a:miter lim="400000"/>
            </a:ln>
          </c:spPr>
        </c:majorGridlines>
        <c:numFmt formatCode="General" sourceLinked="0"/>
        <c:majorTickMark val="none"/>
        <c:minorTickMark val="none"/>
        <c:tickLblPos val="nextTo"/>
        <c:spPr>
          <a:ln w="12700" cap="flat">
            <a:noFill/>
            <a:miter lim="400000"/>
          </a:ln>
        </c:spPr>
        <c:txPr>
          <a:bodyPr rot="0"/>
          <a:lstStyle/>
          <a:p>
            <a:pPr>
              <a:defRPr sz="2000" b="0" i="0" u="none" strike="noStrike">
                <a:solidFill>
                  <a:srgbClr val="7D7D7D"/>
                </a:solidFill>
                <a:latin typeface="Poppins Regular"/>
              </a:defRPr>
            </a:pPr>
            <a:endParaRPr lang="en-RU"/>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3574700000000001"/>
          <c:y val="0.13574700000000001"/>
          <c:w val="0.72850700000000002"/>
          <c:h val="0.71600699999999995"/>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0DCE-F344-8AB8-FCEC91C19FA3}"/>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0DCE-F344-8AB8-FCEC91C19FA3}"/>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0DCE-F344-8AB8-FCEC91C19FA3}"/>
              </c:ext>
            </c:extLst>
          </c:dPt>
          <c:dLbls>
            <c:dLbl>
              <c:idx val="0"/>
              <c:numFmt formatCode="#,##0%" sourceLinked="0"/>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0DCE-F344-8AB8-FCEC91C19FA3}"/>
                </c:ext>
              </c:extLst>
            </c:dLbl>
            <c:dLbl>
              <c:idx val="1"/>
              <c:numFmt formatCode="#,##0%" sourceLinked="0"/>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0DCE-F344-8AB8-FCEC91C19FA3}"/>
                </c:ext>
              </c:extLst>
            </c:dLbl>
            <c:dLbl>
              <c:idx val="2"/>
              <c:numFmt formatCode="#,##0%" sourceLinked="0"/>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0DCE-F344-8AB8-FCEC91C19FA3}"/>
                </c:ext>
              </c:extLst>
            </c:dLbl>
            <c:numFmt formatCode="#,##0%" sourceLinked="0"/>
            <c:spPr>
              <a:noFill/>
              <a:ln>
                <a:noFill/>
              </a:ln>
              <a:effectLst/>
            </c:spPr>
            <c:txPr>
              <a:bodyPr/>
              <a:lstStyle/>
              <a:p>
                <a:pPr>
                  <a:defRPr sz="36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0DCE-F344-8AB8-FCEC91C19FA3}"/>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6252"/>
          <c:y val="0.16252"/>
          <c:w val="0.67496100000000003"/>
          <c:h val="0.66246099999999997"/>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53DA-E640-BD65-683BC9E77069}"/>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53DA-E640-BD65-683BC9E77069}"/>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53DA-E640-BD65-683BC9E77069}"/>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53DA-E640-BD65-683BC9E77069}"/>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53DA-E640-BD65-683BC9E77069}"/>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53DA-E640-BD65-683BC9E77069}"/>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45</c:v>
                </c:pt>
                <c:pt idx="1">
                  <c:v>76</c:v>
                </c:pt>
                <c:pt idx="2">
                  <c:v>99</c:v>
                </c:pt>
              </c:numCache>
            </c:numRef>
          </c:val>
          <c:extLst>
            <c:ext xmlns:c16="http://schemas.microsoft.com/office/drawing/2014/chart" uri="{C3380CC4-5D6E-409C-BE32-E72D297353CC}">
              <c16:uniqueId val="{00000006-53DA-E640-BD65-683BC9E77069}"/>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6.8450499999999997E-2"/>
          <c:y val="9.1852699999999995E-2"/>
          <c:w val="0.92654899999999996"/>
          <c:h val="0.76442900000000003"/>
        </c:manualLayout>
      </c:layout>
      <c:barChart>
        <c:barDir val="col"/>
        <c:grouping val="clustered"/>
        <c:varyColors val="0"/>
        <c:ser>
          <c:idx val="0"/>
          <c:order val="0"/>
          <c:tx>
            <c:strRef>
              <c:f>Sheet1!$A$2</c:f>
              <c:strCache>
                <c:ptCount val="1"/>
                <c:pt idx="0">
                  <c:v>Region 1</c:v>
                </c:pt>
              </c:strCache>
            </c:strRef>
          </c:tx>
          <c:spPr>
            <a:gradFill flip="none" rotWithShape="1">
              <a:gsLst>
                <a:gs pos="0">
                  <a:schemeClr val="accent1">
                    <a:lumMod val="60000"/>
                    <a:lumOff val="40000"/>
                  </a:schemeClr>
                </a:gs>
                <a:gs pos="100000">
                  <a:schemeClr val="accent1"/>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6DA3-784A-98B3-8B26C9167BDE}"/>
            </c:ext>
          </c:extLst>
        </c:ser>
        <c:ser>
          <c:idx val="1"/>
          <c:order val="1"/>
          <c:tx>
            <c:strRef>
              <c:f>Sheet1!$A$3</c:f>
              <c:strCache>
                <c:ptCount val="1"/>
                <c:pt idx="0">
                  <c:v>Region 2</c:v>
                </c:pt>
              </c:strCache>
            </c:strRef>
          </c:tx>
          <c:spPr>
            <a:gradFill flip="none" rotWithShape="1">
              <a:gsLst>
                <a:gs pos="0">
                  <a:schemeClr val="accent2">
                    <a:lumMod val="60000"/>
                    <a:lumOff val="40000"/>
                  </a:schemeClr>
                </a:gs>
                <a:gs pos="100000">
                  <a:schemeClr val="accent2"/>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6DA3-784A-98B3-8B26C9167BDE}"/>
            </c:ext>
          </c:extLst>
        </c:ser>
        <c:ser>
          <c:idx val="2"/>
          <c:order val="2"/>
          <c:tx>
            <c:strRef>
              <c:f>Sheet1!$A$4</c:f>
              <c:strCache>
                <c:ptCount val="1"/>
                <c:pt idx="0">
                  <c:v>Region 3</c:v>
                </c:pt>
              </c:strCache>
            </c:strRef>
          </c:tx>
          <c:spPr>
            <a:gradFill flip="none" rotWithShape="1">
              <a:gsLst>
                <a:gs pos="0">
                  <a:schemeClr val="accent3">
                    <a:lumMod val="60000"/>
                    <a:lumOff val="40000"/>
                  </a:schemeClr>
                </a:gs>
                <a:gs pos="100000">
                  <a:schemeClr val="accent3"/>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Sheet1!$B$4:$E$4</c:f>
              <c:numCache>
                <c:formatCode>General</c:formatCode>
                <c:ptCount val="4"/>
                <c:pt idx="0">
                  <c:v>57</c:v>
                </c:pt>
                <c:pt idx="1">
                  <c:v>52</c:v>
                </c:pt>
                <c:pt idx="2">
                  <c:v>83</c:v>
                </c:pt>
                <c:pt idx="3">
                  <c:v>67</c:v>
                </c:pt>
              </c:numCache>
            </c:numRef>
          </c:val>
          <c:extLst>
            <c:ext xmlns:c16="http://schemas.microsoft.com/office/drawing/2014/chart" uri="{C3380CC4-5D6E-409C-BE32-E72D297353CC}">
              <c16:uniqueId val="{00000002-6DA3-784A-98B3-8B26C9167BDE}"/>
            </c:ext>
          </c:extLst>
        </c:ser>
        <c:dLbls>
          <c:showLegendKey val="0"/>
          <c:showVal val="0"/>
          <c:showCatName val="0"/>
          <c:showSerName val="0"/>
          <c:showPercent val="0"/>
          <c:showBubbleSize val="0"/>
        </c:dLbls>
        <c:gapWidth val="100"/>
        <c:overlap val="-90"/>
        <c:axId val="2094734552"/>
        <c:axId val="2094734553"/>
      </c:barChart>
      <c:catAx>
        <c:axId val="2094734552"/>
        <c:scaling>
          <c:orientation val="minMax"/>
        </c:scaling>
        <c:delete val="0"/>
        <c:axPos val="b"/>
        <c:numFmt formatCode="General" sourceLinked="0"/>
        <c:majorTickMark val="none"/>
        <c:minorTickMark val="none"/>
        <c:tickLblPos val="low"/>
        <c:spPr>
          <a:ln w="12700" cap="flat">
            <a:noFill/>
            <a:miter lim="400000"/>
          </a:ln>
        </c:spPr>
        <c:txPr>
          <a:bodyPr rot="0"/>
          <a:lstStyle/>
          <a:p>
            <a:pPr>
              <a:defRPr sz="2000" b="0" i="0" u="none" strike="noStrike">
                <a:solidFill>
                  <a:srgbClr val="7D7D7D"/>
                </a:solidFill>
                <a:latin typeface="Poppins Regular"/>
              </a:defRPr>
            </a:pPr>
            <a:endParaRPr lang="en-RU"/>
          </a:p>
        </c:txPr>
        <c:crossAx val="2094734553"/>
        <c:crosses val="autoZero"/>
        <c:auto val="1"/>
        <c:lblAlgn val="ctr"/>
        <c:lblOffset val="100"/>
        <c:noMultiLvlLbl val="1"/>
      </c:catAx>
      <c:valAx>
        <c:axId val="2094734553"/>
        <c:scaling>
          <c:orientation val="minMax"/>
        </c:scaling>
        <c:delete val="0"/>
        <c:axPos val="l"/>
        <c:majorGridlines>
          <c:spPr>
            <a:ln w="38100" cap="flat">
              <a:solidFill>
                <a:srgbClr val="F4F4F4"/>
              </a:solidFill>
              <a:prstDash val="solid"/>
              <a:miter lim="400000"/>
            </a:ln>
          </c:spPr>
        </c:majorGridlines>
        <c:numFmt formatCode="General" sourceLinked="0"/>
        <c:majorTickMark val="none"/>
        <c:minorTickMark val="none"/>
        <c:tickLblPos val="nextTo"/>
        <c:spPr>
          <a:ln w="12700" cap="flat">
            <a:noFill/>
            <a:miter lim="400000"/>
          </a:ln>
        </c:spPr>
        <c:txPr>
          <a:bodyPr rot="0"/>
          <a:lstStyle/>
          <a:p>
            <a:pPr>
              <a:defRPr sz="2000" b="0" i="0" u="none" strike="noStrike">
                <a:solidFill>
                  <a:srgbClr val="7D7D7D"/>
                </a:solidFill>
                <a:latin typeface="Poppins Regular"/>
              </a:defRPr>
            </a:pPr>
            <a:endParaRPr lang="en-RU"/>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203318"/>
          <c:y val="0.203318"/>
          <c:w val="0.59336299999999997"/>
          <c:h val="0.58086300000000002"/>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4399-4646-9BF8-1B64B7C33E6D}"/>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4399-4646-9BF8-1B64B7C33E6D}"/>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4399-4646-9BF8-1B64B7C33E6D}"/>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4399-4646-9BF8-1B64B7C33E6D}"/>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4399-4646-9BF8-1B64B7C33E6D}"/>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4399-4646-9BF8-1B64B7C33E6D}"/>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4399-4646-9BF8-1B64B7C33E6D}"/>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9072700000000001"/>
          <c:y val="0.19072700000000001"/>
          <c:w val="0.61854600000000004"/>
          <c:h val="0.60604599999999997"/>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1BC7-1149-A496-7EA807D01B65}"/>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1BC7-1149-A496-7EA807D01B65}"/>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1BC7-1149-A496-7EA807D01B65}"/>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1BC7-1149-A496-7EA807D01B65}"/>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1BC7-1149-A496-7EA807D01B65}"/>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1BC7-1149-A496-7EA807D01B65}"/>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46</c:v>
                </c:pt>
                <c:pt idx="1">
                  <c:v>76</c:v>
                </c:pt>
                <c:pt idx="2">
                  <c:v>15</c:v>
                </c:pt>
              </c:numCache>
            </c:numRef>
          </c:val>
          <c:extLst>
            <c:ext xmlns:c16="http://schemas.microsoft.com/office/drawing/2014/chart" uri="{C3380CC4-5D6E-409C-BE32-E72D297353CC}">
              <c16:uniqueId val="{00000006-1BC7-1149-A496-7EA807D01B65}"/>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9198599999999999"/>
          <c:y val="0.19198599999999999"/>
          <c:w val="0.61602699999999999"/>
          <c:h val="0.60352700000000004"/>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EE9D-5440-87B7-8CC556E18EF2}"/>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EE9D-5440-87B7-8CC556E18EF2}"/>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EE9D-5440-87B7-8CC556E18EF2}"/>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EE9D-5440-87B7-8CC556E18EF2}"/>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EE9D-5440-87B7-8CC556E18EF2}"/>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EE9D-5440-87B7-8CC556E18EF2}"/>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45</c:v>
                </c:pt>
                <c:pt idx="1">
                  <c:v>76</c:v>
                </c:pt>
                <c:pt idx="2">
                  <c:v>79</c:v>
                </c:pt>
              </c:numCache>
            </c:numRef>
          </c:val>
          <c:extLst>
            <c:ext xmlns:c16="http://schemas.microsoft.com/office/drawing/2014/chart" uri="{C3380CC4-5D6E-409C-BE32-E72D297353CC}">
              <c16:uniqueId val="{00000006-EE9D-5440-87B7-8CC556E18EF2}"/>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203318"/>
          <c:y val="0.203318"/>
          <c:w val="0.59336299999999997"/>
          <c:h val="0.58086300000000002"/>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8A14-0345-8D1C-D3197A7E879A}"/>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8A14-0345-8D1C-D3197A7E879A}"/>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8A14-0345-8D1C-D3197A7E879A}"/>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8A14-0345-8D1C-D3197A7E879A}"/>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8A14-0345-8D1C-D3197A7E879A}"/>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8A14-0345-8D1C-D3197A7E879A}"/>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8A14-0345-8D1C-D3197A7E879A}"/>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6.8450499999999997E-2"/>
          <c:y val="4.8412700000000003E-2"/>
          <c:w val="0.92654899999999996"/>
          <c:h val="0.86992599999999998"/>
        </c:manualLayout>
      </c:layout>
      <c:barChart>
        <c:barDir val="col"/>
        <c:grouping val="clustered"/>
        <c:varyColors val="0"/>
        <c:ser>
          <c:idx val="0"/>
          <c:order val="0"/>
          <c:tx>
            <c:strRef>
              <c:f>Sheet1!$A$2</c:f>
              <c:strCache>
                <c:ptCount val="1"/>
                <c:pt idx="0">
                  <c:v>Region 1</c:v>
                </c:pt>
              </c:strCache>
            </c:strRef>
          </c:tx>
          <c:spPr>
            <a:gradFill flip="none" rotWithShape="1">
              <a:gsLst>
                <a:gs pos="0">
                  <a:schemeClr val="accent1">
                    <a:lumMod val="60000"/>
                    <a:lumOff val="40000"/>
                  </a:schemeClr>
                </a:gs>
                <a:gs pos="100000">
                  <a:schemeClr val="accent1"/>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C838-1142-BBE9-B4EE90F34ADC}"/>
            </c:ext>
          </c:extLst>
        </c:ser>
        <c:ser>
          <c:idx val="1"/>
          <c:order val="1"/>
          <c:tx>
            <c:strRef>
              <c:f>Sheet1!$A$3</c:f>
              <c:strCache>
                <c:ptCount val="1"/>
                <c:pt idx="0">
                  <c:v>Region 2</c:v>
                </c:pt>
              </c:strCache>
            </c:strRef>
          </c:tx>
          <c:spPr>
            <a:gradFill flip="none" rotWithShape="1">
              <a:gsLst>
                <a:gs pos="0">
                  <a:schemeClr val="accent2">
                    <a:lumMod val="60000"/>
                    <a:lumOff val="40000"/>
                  </a:schemeClr>
                </a:gs>
                <a:gs pos="100000">
                  <a:schemeClr val="accent2"/>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C838-1142-BBE9-B4EE90F34ADC}"/>
            </c:ext>
          </c:extLst>
        </c:ser>
        <c:ser>
          <c:idx val="2"/>
          <c:order val="2"/>
          <c:tx>
            <c:strRef>
              <c:f>Sheet1!$A$4</c:f>
              <c:strCache>
                <c:ptCount val="1"/>
                <c:pt idx="0">
                  <c:v>Region 3</c:v>
                </c:pt>
              </c:strCache>
            </c:strRef>
          </c:tx>
          <c:spPr>
            <a:gradFill flip="none" rotWithShape="1">
              <a:gsLst>
                <a:gs pos="0">
                  <a:schemeClr val="accent3">
                    <a:lumMod val="60000"/>
                    <a:lumOff val="40000"/>
                  </a:schemeClr>
                </a:gs>
                <a:gs pos="100000">
                  <a:schemeClr val="accent3"/>
                </a:gs>
              </a:gsLst>
              <a:lin ang="5400000" scaled="0"/>
            </a:gradFill>
            <a:ln w="12700" cap="flat">
              <a:noFill/>
              <a:miter lim="400000"/>
            </a:ln>
            <a:effectLst/>
          </c:spPr>
          <c:invertIfNegative val="0"/>
          <c:cat>
            <c:strRef>
              <c:f>Sheet1!$B$1:$E$1</c:f>
              <c:strCache>
                <c:ptCount val="4"/>
                <c:pt idx="0">
                  <c:v>April</c:v>
                </c:pt>
                <c:pt idx="1">
                  <c:v>May</c:v>
                </c:pt>
                <c:pt idx="2">
                  <c:v>June</c:v>
                </c:pt>
                <c:pt idx="3">
                  <c:v>July</c:v>
                </c:pt>
              </c:strCache>
            </c:strRef>
          </c:cat>
          <c:val>
            <c:numRef>
              <c:f>Sheet1!$B$4:$E$4</c:f>
              <c:numCache>
                <c:formatCode>General</c:formatCode>
                <c:ptCount val="4"/>
                <c:pt idx="0">
                  <c:v>57</c:v>
                </c:pt>
                <c:pt idx="1">
                  <c:v>52</c:v>
                </c:pt>
                <c:pt idx="2">
                  <c:v>83</c:v>
                </c:pt>
                <c:pt idx="3">
                  <c:v>67</c:v>
                </c:pt>
              </c:numCache>
            </c:numRef>
          </c:val>
          <c:extLst>
            <c:ext xmlns:c16="http://schemas.microsoft.com/office/drawing/2014/chart" uri="{C3380CC4-5D6E-409C-BE32-E72D297353CC}">
              <c16:uniqueId val="{00000002-C838-1142-BBE9-B4EE90F34ADC}"/>
            </c:ext>
          </c:extLst>
        </c:ser>
        <c:dLbls>
          <c:showLegendKey val="0"/>
          <c:showVal val="0"/>
          <c:showCatName val="0"/>
          <c:showSerName val="0"/>
          <c:showPercent val="0"/>
          <c:showBubbleSize val="0"/>
        </c:dLbls>
        <c:gapWidth val="100"/>
        <c:overlap val="-90"/>
        <c:axId val="2094734552"/>
        <c:axId val="2094734553"/>
      </c:barChart>
      <c:catAx>
        <c:axId val="2094734552"/>
        <c:scaling>
          <c:orientation val="minMax"/>
        </c:scaling>
        <c:delete val="0"/>
        <c:axPos val="b"/>
        <c:numFmt formatCode="General" sourceLinked="0"/>
        <c:majorTickMark val="none"/>
        <c:minorTickMark val="none"/>
        <c:tickLblPos val="low"/>
        <c:spPr>
          <a:ln w="12700" cap="flat">
            <a:noFill/>
            <a:miter lim="400000"/>
          </a:ln>
        </c:spPr>
        <c:txPr>
          <a:bodyPr rot="0"/>
          <a:lstStyle/>
          <a:p>
            <a:pPr>
              <a:defRPr sz="2000" b="0" i="0" u="none" strike="noStrike">
                <a:solidFill>
                  <a:srgbClr val="7D7D7D"/>
                </a:solidFill>
                <a:latin typeface="Poppins Regular"/>
              </a:defRPr>
            </a:pPr>
            <a:endParaRPr lang="en-RU"/>
          </a:p>
        </c:txPr>
        <c:crossAx val="2094734553"/>
        <c:crosses val="autoZero"/>
        <c:auto val="1"/>
        <c:lblAlgn val="ctr"/>
        <c:lblOffset val="100"/>
        <c:noMultiLvlLbl val="1"/>
      </c:catAx>
      <c:valAx>
        <c:axId val="2094734553"/>
        <c:scaling>
          <c:orientation val="minMax"/>
        </c:scaling>
        <c:delete val="0"/>
        <c:axPos val="l"/>
        <c:majorGridlines>
          <c:spPr>
            <a:ln w="38100" cap="flat">
              <a:solidFill>
                <a:srgbClr val="F4F4F4"/>
              </a:solidFill>
              <a:prstDash val="solid"/>
              <a:miter lim="400000"/>
            </a:ln>
          </c:spPr>
        </c:majorGridlines>
        <c:numFmt formatCode="General" sourceLinked="0"/>
        <c:majorTickMark val="none"/>
        <c:minorTickMark val="none"/>
        <c:tickLblPos val="nextTo"/>
        <c:spPr>
          <a:ln w="12700" cap="flat">
            <a:noFill/>
            <a:miter lim="400000"/>
          </a:ln>
        </c:spPr>
        <c:txPr>
          <a:bodyPr rot="0"/>
          <a:lstStyle/>
          <a:p>
            <a:pPr>
              <a:defRPr sz="2000" b="0" i="0" u="none" strike="noStrike">
                <a:solidFill>
                  <a:srgbClr val="7D7D7D"/>
                </a:solidFill>
                <a:latin typeface="Poppins Regular"/>
              </a:defRPr>
            </a:pPr>
            <a:endParaRPr lang="en-RU"/>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6365199999999999"/>
          <c:y val="0.16365199999999999"/>
          <c:w val="0.67269699999999999"/>
          <c:h val="0.66019700000000003"/>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02CC-7240-BC93-EA83BECDB00A}"/>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02CC-7240-BC93-EA83BECDB00A}"/>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02CC-7240-BC93-EA83BECDB00A}"/>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02CC-7240-BC93-EA83BECDB00A}"/>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02CC-7240-BC93-EA83BECDB00A}"/>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02CC-7240-BC93-EA83BECDB00A}"/>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02CC-7240-BC93-EA83BECDB00A}"/>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4832300000000001"/>
          <c:y val="0.14832300000000001"/>
          <c:w val="0.70335499999999995"/>
          <c:h val="0.690855"/>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EED6-9646-A704-4B71A77EC00D}"/>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EED6-9646-A704-4B71A77EC00D}"/>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EED6-9646-A704-4B71A77EC00D}"/>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EED6-9646-A704-4B71A77EC00D}"/>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EED6-9646-A704-4B71A77EC00D}"/>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EED6-9646-A704-4B71A77EC00D}"/>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46</c:v>
                </c:pt>
                <c:pt idx="1">
                  <c:v>76</c:v>
                </c:pt>
                <c:pt idx="2">
                  <c:v>15</c:v>
                </c:pt>
              </c:numCache>
            </c:numRef>
          </c:val>
          <c:extLst>
            <c:ext xmlns:c16="http://schemas.microsoft.com/office/drawing/2014/chart" uri="{C3380CC4-5D6E-409C-BE32-E72D297353CC}">
              <c16:uniqueId val="{00000006-EED6-9646-A704-4B71A77EC00D}"/>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4984500000000001"/>
          <c:y val="0.14984500000000001"/>
          <c:w val="0.70030999999999999"/>
          <c:h val="0.68781000000000003"/>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1912-D642-B14B-E10EE6E1B4AA}"/>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1912-D642-B14B-E10EE6E1B4AA}"/>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1912-D642-B14B-E10EE6E1B4AA}"/>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1912-D642-B14B-E10EE6E1B4AA}"/>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1912-D642-B14B-E10EE6E1B4AA}"/>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1912-D642-B14B-E10EE6E1B4AA}"/>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45</c:v>
                </c:pt>
                <c:pt idx="1">
                  <c:v>76</c:v>
                </c:pt>
                <c:pt idx="2">
                  <c:v>79</c:v>
                </c:pt>
              </c:numCache>
            </c:numRef>
          </c:val>
          <c:extLst>
            <c:ext xmlns:c16="http://schemas.microsoft.com/office/drawing/2014/chart" uri="{C3380CC4-5D6E-409C-BE32-E72D297353CC}">
              <c16:uniqueId val="{00000006-1912-D642-B14B-E10EE6E1B4AA}"/>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6252"/>
          <c:y val="0.16252"/>
          <c:w val="0.67496100000000003"/>
          <c:h val="0.66246099999999997"/>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6F70-054B-8718-887BF5B590CD}"/>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6F70-054B-8718-887BF5B590CD}"/>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6F70-054B-8718-887BF5B590CD}"/>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6F70-054B-8718-887BF5B590CD}"/>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6F70-054B-8718-887BF5B590CD}"/>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6F70-054B-8718-887BF5B590CD}"/>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45</c:v>
                </c:pt>
                <c:pt idx="1">
                  <c:v>76</c:v>
                </c:pt>
                <c:pt idx="2">
                  <c:v>99</c:v>
                </c:pt>
              </c:numCache>
            </c:numRef>
          </c:val>
          <c:extLst>
            <c:ext xmlns:c16="http://schemas.microsoft.com/office/drawing/2014/chart" uri="{C3380CC4-5D6E-409C-BE32-E72D297353CC}">
              <c16:uniqueId val="{00000006-6F70-054B-8718-887BF5B590CD}"/>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6365199999999999"/>
          <c:y val="0.16365199999999999"/>
          <c:w val="0.67269699999999999"/>
          <c:h val="0.66019700000000003"/>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71ED-3448-8DD0-B6A990864DCA}"/>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71ED-3448-8DD0-B6A990864DCA}"/>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71ED-3448-8DD0-B6A990864DCA}"/>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71ED-3448-8DD0-B6A990864DCA}"/>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71ED-3448-8DD0-B6A990864DCA}"/>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71ED-3448-8DD0-B6A990864DCA}"/>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71ED-3448-8DD0-B6A990864DCA}"/>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4832300000000001"/>
          <c:y val="0.14832300000000001"/>
          <c:w val="0.70335499999999995"/>
          <c:h val="0.690855"/>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100000">
                    <a:schemeClr val="accent1"/>
                  </a:gs>
                </a:gsLst>
                <a:lin ang="5400000" scaled="0"/>
              </a:gradFill>
              <a:ln w="12700" cap="flat">
                <a:noFill/>
                <a:miter lim="400000"/>
              </a:ln>
              <a:effectLst/>
            </c:spPr>
            <c:extLst>
              <c:ext xmlns:c16="http://schemas.microsoft.com/office/drawing/2014/chart" uri="{C3380CC4-5D6E-409C-BE32-E72D297353CC}">
                <c16:uniqueId val="{00000001-E874-2941-ACF7-A2CB5B0CD7AC}"/>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E874-2941-ACF7-A2CB5B0CD7AC}"/>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E874-2941-ACF7-A2CB5B0CD7AC}"/>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E874-2941-ACF7-A2CB5B0CD7AC}"/>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E874-2941-ACF7-A2CB5B0CD7AC}"/>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E874-2941-ACF7-A2CB5B0CD7AC}"/>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46</c:v>
                </c:pt>
                <c:pt idx="1">
                  <c:v>76</c:v>
                </c:pt>
                <c:pt idx="2">
                  <c:v>15</c:v>
                </c:pt>
              </c:numCache>
            </c:numRef>
          </c:val>
          <c:extLst>
            <c:ext xmlns:c16="http://schemas.microsoft.com/office/drawing/2014/chart" uri="{C3380CC4-5D6E-409C-BE32-E72D297353CC}">
              <c16:uniqueId val="{00000006-E874-2941-ACF7-A2CB5B0CD7AC}"/>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0.14984500000000001"/>
          <c:y val="0.14984500000000001"/>
          <c:w val="0.70030999999999999"/>
          <c:h val="0.68781000000000003"/>
        </c:manualLayout>
      </c:layout>
      <c:pieChart>
        <c:varyColors val="0"/>
        <c:ser>
          <c:idx val="0"/>
          <c:order val="0"/>
          <c:tx>
            <c:strRef>
              <c:f>Sheet1!$A$2</c:f>
              <c:strCache>
                <c:ptCount val="1"/>
                <c:pt idx="0">
                  <c:v>Region 1</c:v>
                </c:pt>
              </c:strCache>
            </c:strRef>
          </c:tx>
          <c:spPr>
            <a:gradFill flip="none" rotWithShape="1">
              <a:gsLst>
                <a:gs pos="0">
                  <a:srgbClr val="87B5F4"/>
                </a:gs>
                <a:gs pos="100000">
                  <a:srgbClr val="4187EF"/>
                </a:gs>
              </a:gsLst>
              <a:lin ang="5400000" scaled="0"/>
            </a:gradFill>
            <a:ln w="12700" cap="flat">
              <a:noFill/>
              <a:miter lim="400000"/>
            </a:ln>
            <a:effectLst/>
          </c:spPr>
          <c:dPt>
            <c:idx val="0"/>
            <c:bubble3D val="0"/>
            <c:spPr>
              <a:gradFill flip="none" rotWithShape="1">
                <a:gsLst>
                  <a:gs pos="0">
                    <a:schemeClr val="accent1">
                      <a:lumMod val="60000"/>
                      <a:lumOff val="40000"/>
                    </a:schemeClr>
                  </a:gs>
                  <a:gs pos="99000">
                    <a:schemeClr val="accent1"/>
                  </a:gs>
                </a:gsLst>
                <a:lin ang="5400000" scaled="0"/>
              </a:gradFill>
              <a:ln w="12700" cap="flat">
                <a:noFill/>
                <a:miter lim="400000"/>
              </a:ln>
              <a:effectLst/>
            </c:spPr>
            <c:extLst>
              <c:ext xmlns:c16="http://schemas.microsoft.com/office/drawing/2014/chart" uri="{C3380CC4-5D6E-409C-BE32-E72D297353CC}">
                <c16:uniqueId val="{00000001-782D-144A-ADF5-709038A28491}"/>
              </c:ext>
            </c:extLst>
          </c:dPt>
          <c:dPt>
            <c:idx val="1"/>
            <c:bubble3D val="0"/>
            <c:spPr>
              <a:gradFill flip="none" rotWithShape="1">
                <a:gsLst>
                  <a:gs pos="0">
                    <a:schemeClr val="accent2">
                      <a:lumMod val="60000"/>
                      <a:lumOff val="40000"/>
                    </a:schemeClr>
                  </a:gs>
                  <a:gs pos="100000">
                    <a:schemeClr val="accent2"/>
                  </a:gs>
                </a:gsLst>
                <a:lin ang="5400000" scaled="0"/>
              </a:gradFill>
              <a:ln w="12700" cap="flat">
                <a:noFill/>
                <a:miter lim="400000"/>
              </a:ln>
              <a:effectLst/>
            </c:spPr>
            <c:extLst>
              <c:ext xmlns:c16="http://schemas.microsoft.com/office/drawing/2014/chart" uri="{C3380CC4-5D6E-409C-BE32-E72D297353CC}">
                <c16:uniqueId val="{00000003-782D-144A-ADF5-709038A28491}"/>
              </c:ext>
            </c:extLst>
          </c:dPt>
          <c:dPt>
            <c:idx val="2"/>
            <c:bubble3D val="0"/>
            <c:spPr>
              <a:gradFill flip="none" rotWithShape="1">
                <a:gsLst>
                  <a:gs pos="0">
                    <a:schemeClr val="accent3">
                      <a:lumMod val="60000"/>
                      <a:lumOff val="40000"/>
                    </a:schemeClr>
                  </a:gs>
                  <a:gs pos="100000">
                    <a:schemeClr val="accent3"/>
                  </a:gs>
                </a:gsLst>
                <a:lin ang="5400000" scaled="0"/>
              </a:gradFill>
              <a:ln w="12700" cap="flat">
                <a:noFill/>
                <a:miter lim="400000"/>
              </a:ln>
              <a:effectLst/>
            </c:spPr>
            <c:extLst>
              <c:ext xmlns:c16="http://schemas.microsoft.com/office/drawing/2014/chart" uri="{C3380CC4-5D6E-409C-BE32-E72D297353CC}">
                <c16:uniqueId val="{00000005-782D-144A-ADF5-709038A28491}"/>
              </c:ext>
            </c:extLst>
          </c:dPt>
          <c:dLbls>
            <c:dLbl>
              <c:idx val="0"/>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1-782D-144A-ADF5-709038A28491}"/>
                </c:ext>
              </c:extLst>
            </c:dLbl>
            <c:dLbl>
              <c:idx val="1"/>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3-782D-144A-ADF5-709038A28491}"/>
                </c:ext>
              </c:extLst>
            </c:dLbl>
            <c:dLbl>
              <c:idx val="2"/>
              <c:numFmt formatCode="#,##0%" sourceLinked="0"/>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extLst>
                <c:ext xmlns:c16="http://schemas.microsoft.com/office/drawing/2014/chart" uri="{C3380CC4-5D6E-409C-BE32-E72D297353CC}">
                  <c16:uniqueId val="{00000005-782D-144A-ADF5-709038A28491}"/>
                </c:ext>
              </c:extLst>
            </c:dLbl>
            <c:numFmt formatCode="#,##0%" sourceLinked="0"/>
            <c:spPr>
              <a:noFill/>
              <a:ln>
                <a:noFill/>
              </a:ln>
              <a:effectLst/>
            </c:spPr>
            <c:txPr>
              <a:bodyPr/>
              <a:lstStyle/>
              <a:p>
                <a:pPr>
                  <a:defRPr sz="2040" b="0" i="0" u="none" strike="noStrike">
                    <a:solidFill>
                      <a:srgbClr val="7D7D7D"/>
                    </a:solidFill>
                    <a:latin typeface="Poppins Regular"/>
                  </a:defRPr>
                </a:pPr>
                <a:endParaRPr lang="en-RU"/>
              </a:p>
            </c:txPr>
            <c:dLblPos val="outEnd"/>
            <c:showLegendKey val="0"/>
            <c:showVal val="0"/>
            <c:showCatName val="0"/>
            <c:showSerName val="0"/>
            <c:showPercent val="1"/>
            <c:showBubbleSize val="0"/>
            <c:showLeaderLines val="1"/>
            <c:leaderLines>
              <c:spPr>
                <a:ln w="6350" cap="flat">
                  <a:solidFill>
                    <a:srgbClr val="7D7D7D"/>
                  </a:solidFill>
                  <a:prstDash val="solid"/>
                  <a:miter lim="400000"/>
                </a:ln>
                <a:effectLst/>
              </c:spPr>
            </c:leaderLines>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45</c:v>
                </c:pt>
                <c:pt idx="1">
                  <c:v>76</c:v>
                </c:pt>
                <c:pt idx="2">
                  <c:v>79</c:v>
                </c:pt>
              </c:numCache>
            </c:numRef>
          </c:val>
          <c:extLst>
            <c:ext xmlns:c16="http://schemas.microsoft.com/office/drawing/2014/chart" uri="{C3380CC4-5D6E-409C-BE32-E72D297353CC}">
              <c16:uniqueId val="{00000006-782D-144A-ADF5-709038A28491}"/>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7" name="Shape 1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18" name="Shape 1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ase Slide">
    <p:spTree>
      <p:nvGrpSpPr>
        <p:cNvPr id="1" name=""/>
        <p:cNvGrpSpPr/>
        <p:nvPr/>
      </p:nvGrpSpPr>
      <p:grpSpPr>
        <a:xfrm>
          <a:off x="0" y="0"/>
          <a:ext cx="0" cy="0"/>
          <a:chOff x="0" y="0"/>
          <a:chExt cx="0" cy="0"/>
        </a:xfrm>
      </p:grpSpPr>
      <p:grpSp>
        <p:nvGrpSpPr>
          <p:cNvPr id="23" name="Group"/>
          <p:cNvGrpSpPr/>
          <p:nvPr/>
        </p:nvGrpSpPr>
        <p:grpSpPr>
          <a:xfrm>
            <a:off x="1160952" y="970813"/>
            <a:ext cx="1022909" cy="865868"/>
            <a:chOff x="0" y="0"/>
            <a:chExt cx="1022907" cy="865866"/>
          </a:xfrm>
        </p:grpSpPr>
        <p:sp>
          <p:nvSpPr>
            <p:cNvPr id="20"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1"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2" name="Circle"/>
            <p:cNvSpPr/>
            <p:nvPr/>
          </p:nvSpPr>
          <p:spPr>
            <a:xfrm>
              <a:off x="646764" y="338052"/>
              <a:ext cx="376144" cy="376145"/>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24" name="Slide Number"/>
          <p:cNvSpPr txBox="1">
            <a:spLocks noGrp="1"/>
          </p:cNvSpPr>
          <p:nvPr>
            <p:ph type="sldNum" sz="quarter" idx="2"/>
          </p:nvPr>
        </p:nvSpPr>
        <p:spPr>
          <a:xfrm>
            <a:off x="22483867" y="1196738"/>
            <a:ext cx="688765" cy="515619"/>
          </a:xfrm>
          <a:prstGeom prst="rect">
            <a:avLst/>
          </a:prstGeom>
        </p:spPr>
        <p:txBody>
          <a:bodyPr wrap="square"/>
          <a:lstStyle>
            <a:lvl1pPr>
              <a:defRPr>
                <a:solidFill>
                  <a:srgbClr val="7D7D7D"/>
                </a:solidFill>
                <a:latin typeface="Poppins Regular"/>
                <a:ea typeface="Poppins Regular"/>
                <a:cs typeface="Poppins Regular"/>
                <a:sym typeface="Poppins Regular"/>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Photo - Horizontal">
    <p:spTree>
      <p:nvGrpSpPr>
        <p:cNvPr id="1" name=""/>
        <p:cNvGrpSpPr/>
        <p:nvPr/>
      </p:nvGrpSpPr>
      <p:grpSpPr>
        <a:xfrm>
          <a:off x="0" y="0"/>
          <a:ext cx="0" cy="0"/>
          <a:chOff x="0" y="0"/>
          <a:chExt cx="0" cy="0"/>
        </a:xfrm>
      </p:grpSpPr>
      <p:grpSp>
        <p:nvGrpSpPr>
          <p:cNvPr id="23" name="Group"/>
          <p:cNvGrpSpPr/>
          <p:nvPr/>
        </p:nvGrpSpPr>
        <p:grpSpPr>
          <a:xfrm>
            <a:off x="1160952" y="970813"/>
            <a:ext cx="1022909" cy="865868"/>
            <a:chOff x="0" y="0"/>
            <a:chExt cx="1022907" cy="865866"/>
          </a:xfrm>
        </p:grpSpPr>
        <p:sp>
          <p:nvSpPr>
            <p:cNvPr id="20"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1"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2" name="Circle"/>
            <p:cNvSpPr/>
            <p:nvPr/>
          </p:nvSpPr>
          <p:spPr>
            <a:xfrm>
              <a:off x="646764" y="338052"/>
              <a:ext cx="376144" cy="376145"/>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24" name="Slide Number"/>
          <p:cNvSpPr txBox="1">
            <a:spLocks noGrp="1"/>
          </p:cNvSpPr>
          <p:nvPr>
            <p:ph type="sldNum" sz="quarter" idx="2"/>
          </p:nvPr>
        </p:nvSpPr>
        <p:spPr>
          <a:xfrm>
            <a:off x="22483867" y="1196738"/>
            <a:ext cx="688765" cy="515619"/>
          </a:xfrm>
          <a:prstGeom prst="rect">
            <a:avLst/>
          </a:prstGeom>
        </p:spPr>
        <p:txBody>
          <a:bodyPr wrap="square"/>
          <a:lstStyle>
            <a:lvl1pPr>
              <a:defRPr>
                <a:solidFill>
                  <a:srgbClr val="7D7D7D"/>
                </a:solidFill>
                <a:latin typeface="Poppins Regular"/>
                <a:ea typeface="Poppins Regular"/>
                <a:cs typeface="Poppins Regular"/>
                <a:sym typeface="Poppins Regular"/>
              </a:defRPr>
            </a:lvl1pPr>
          </a:lstStyle>
          <a:p>
            <a:fld id="{86CB4B4D-7CA3-9044-876B-883B54F8677D}" type="slidenum">
              <a:t>‹#›</a:t>
            </a:fld>
            <a:endParaRPr dirty="0"/>
          </a:p>
        </p:txBody>
      </p:sp>
      <p:sp>
        <p:nvSpPr>
          <p:cNvPr id="3" name="Picture Placeholder 2">
            <a:extLst>
              <a:ext uri="{FF2B5EF4-FFF2-40B4-BE49-F238E27FC236}">
                <a16:creationId xmlns:a16="http://schemas.microsoft.com/office/drawing/2014/main" id="{196EDA66-682E-4D49-8D64-D3CFE06A2654}"/>
              </a:ext>
            </a:extLst>
          </p:cNvPr>
          <p:cNvSpPr>
            <a:spLocks noGrp="1"/>
          </p:cNvSpPr>
          <p:nvPr>
            <p:ph type="pic" sz="quarter" idx="10"/>
          </p:nvPr>
        </p:nvSpPr>
        <p:spPr>
          <a:xfrm>
            <a:off x="3437996"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9" name="Picture Placeholder 2">
            <a:extLst>
              <a:ext uri="{FF2B5EF4-FFF2-40B4-BE49-F238E27FC236}">
                <a16:creationId xmlns:a16="http://schemas.microsoft.com/office/drawing/2014/main" id="{303B8165-CB2A-B348-9F38-E9B64CB02195}"/>
              </a:ext>
            </a:extLst>
          </p:cNvPr>
          <p:cNvSpPr>
            <a:spLocks noGrp="1"/>
          </p:cNvSpPr>
          <p:nvPr>
            <p:ph type="pic" sz="quarter" idx="11"/>
          </p:nvPr>
        </p:nvSpPr>
        <p:spPr>
          <a:xfrm>
            <a:off x="7036329"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10" name="Picture Placeholder 2">
            <a:extLst>
              <a:ext uri="{FF2B5EF4-FFF2-40B4-BE49-F238E27FC236}">
                <a16:creationId xmlns:a16="http://schemas.microsoft.com/office/drawing/2014/main" id="{962502A4-6779-2A4C-BBF2-65030E1A1040}"/>
              </a:ext>
            </a:extLst>
          </p:cNvPr>
          <p:cNvSpPr>
            <a:spLocks noGrp="1"/>
          </p:cNvSpPr>
          <p:nvPr>
            <p:ph type="pic" sz="quarter" idx="12"/>
          </p:nvPr>
        </p:nvSpPr>
        <p:spPr>
          <a:xfrm>
            <a:off x="10634662"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11" name="Picture Placeholder 2">
            <a:extLst>
              <a:ext uri="{FF2B5EF4-FFF2-40B4-BE49-F238E27FC236}">
                <a16:creationId xmlns:a16="http://schemas.microsoft.com/office/drawing/2014/main" id="{3287710F-0AFA-4C4A-9FAE-92D8CC5B3B2A}"/>
              </a:ext>
            </a:extLst>
          </p:cNvPr>
          <p:cNvSpPr>
            <a:spLocks noGrp="1"/>
          </p:cNvSpPr>
          <p:nvPr>
            <p:ph type="pic" sz="quarter" idx="13"/>
          </p:nvPr>
        </p:nvSpPr>
        <p:spPr>
          <a:xfrm>
            <a:off x="14232995"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12" name="Picture Placeholder 2">
            <a:extLst>
              <a:ext uri="{FF2B5EF4-FFF2-40B4-BE49-F238E27FC236}">
                <a16:creationId xmlns:a16="http://schemas.microsoft.com/office/drawing/2014/main" id="{187A7DF9-D715-ED48-9876-E178FE7A20F6}"/>
              </a:ext>
            </a:extLst>
          </p:cNvPr>
          <p:cNvSpPr>
            <a:spLocks noGrp="1"/>
          </p:cNvSpPr>
          <p:nvPr>
            <p:ph type="pic" sz="quarter" idx="14"/>
          </p:nvPr>
        </p:nvSpPr>
        <p:spPr>
          <a:xfrm>
            <a:off x="17831330"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Tree>
    <p:extLst>
      <p:ext uri="{BB962C8B-B14F-4D97-AF65-F5344CB8AC3E}">
        <p14:creationId xmlns:p14="http://schemas.microsoft.com/office/powerpoint/2010/main" val="142824071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and im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96EDA66-682E-4D49-8D64-D3CFE06A2654}"/>
              </a:ext>
            </a:extLst>
          </p:cNvPr>
          <p:cNvSpPr>
            <a:spLocks noGrp="1"/>
          </p:cNvSpPr>
          <p:nvPr>
            <p:ph type="pic" sz="quarter" idx="10"/>
          </p:nvPr>
        </p:nvSpPr>
        <p:spPr>
          <a:xfrm>
            <a:off x="3437996"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9" name="Picture Placeholder 2">
            <a:extLst>
              <a:ext uri="{FF2B5EF4-FFF2-40B4-BE49-F238E27FC236}">
                <a16:creationId xmlns:a16="http://schemas.microsoft.com/office/drawing/2014/main" id="{303B8165-CB2A-B348-9F38-E9B64CB02195}"/>
              </a:ext>
            </a:extLst>
          </p:cNvPr>
          <p:cNvSpPr>
            <a:spLocks noGrp="1"/>
          </p:cNvSpPr>
          <p:nvPr>
            <p:ph type="pic" sz="quarter" idx="11"/>
          </p:nvPr>
        </p:nvSpPr>
        <p:spPr>
          <a:xfrm>
            <a:off x="7036329"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10" name="Picture Placeholder 2">
            <a:extLst>
              <a:ext uri="{FF2B5EF4-FFF2-40B4-BE49-F238E27FC236}">
                <a16:creationId xmlns:a16="http://schemas.microsoft.com/office/drawing/2014/main" id="{962502A4-6779-2A4C-BBF2-65030E1A1040}"/>
              </a:ext>
            </a:extLst>
          </p:cNvPr>
          <p:cNvSpPr>
            <a:spLocks noGrp="1"/>
          </p:cNvSpPr>
          <p:nvPr>
            <p:ph type="pic" sz="quarter" idx="12"/>
          </p:nvPr>
        </p:nvSpPr>
        <p:spPr>
          <a:xfrm>
            <a:off x="10634662"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11" name="Picture Placeholder 2">
            <a:extLst>
              <a:ext uri="{FF2B5EF4-FFF2-40B4-BE49-F238E27FC236}">
                <a16:creationId xmlns:a16="http://schemas.microsoft.com/office/drawing/2014/main" id="{3287710F-0AFA-4C4A-9FAE-92D8CC5B3B2A}"/>
              </a:ext>
            </a:extLst>
          </p:cNvPr>
          <p:cNvSpPr>
            <a:spLocks noGrp="1"/>
          </p:cNvSpPr>
          <p:nvPr>
            <p:ph type="pic" sz="quarter" idx="13"/>
          </p:nvPr>
        </p:nvSpPr>
        <p:spPr>
          <a:xfrm>
            <a:off x="14232995"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
        <p:nvSpPr>
          <p:cNvPr id="12" name="Picture Placeholder 2">
            <a:extLst>
              <a:ext uri="{FF2B5EF4-FFF2-40B4-BE49-F238E27FC236}">
                <a16:creationId xmlns:a16="http://schemas.microsoft.com/office/drawing/2014/main" id="{187A7DF9-D715-ED48-9876-E178FE7A20F6}"/>
              </a:ext>
            </a:extLst>
          </p:cNvPr>
          <p:cNvSpPr>
            <a:spLocks noGrp="1"/>
          </p:cNvSpPr>
          <p:nvPr>
            <p:ph type="pic" sz="quarter" idx="14"/>
          </p:nvPr>
        </p:nvSpPr>
        <p:spPr>
          <a:xfrm>
            <a:off x="17831330" y="5046134"/>
            <a:ext cx="3200400" cy="3200400"/>
          </a:xfrm>
          <a:solidFill>
            <a:schemeClr val="bg2"/>
          </a:solidFill>
        </p:spPr>
        <p:txBody>
          <a:bodyPr>
            <a:normAutofit/>
          </a:bodyPr>
          <a:lstStyle>
            <a:lvl1pPr marL="0" indent="0" algn="ctr">
              <a:buFontTx/>
              <a:buNone/>
              <a:defRPr sz="2000">
                <a:solidFill>
                  <a:schemeClr val="tx2"/>
                </a:solidFill>
                <a:latin typeface="Poppins" pitchFamily="2" charset="77"/>
                <a:cs typeface="Poppins" pitchFamily="2" charset="77"/>
              </a:defRPr>
            </a:lvl1pPr>
          </a:lstStyle>
          <a:p>
            <a:endParaRPr lang="en-RU"/>
          </a:p>
        </p:txBody>
      </p:sp>
    </p:spTree>
    <p:extLst>
      <p:ext uri="{BB962C8B-B14F-4D97-AF65-F5344CB8AC3E}">
        <p14:creationId xmlns:p14="http://schemas.microsoft.com/office/powerpoint/2010/main" val="3506583387"/>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62" r:id="rId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457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914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1371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18288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22860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2743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3200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3657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xml"/><Relationship Id="rId5" Type="http://schemas.openxmlformats.org/officeDocument/2006/relationships/chart" Target="../charts/chart6.xml"/><Relationship Id="rId4" Type="http://schemas.openxmlformats.org/officeDocument/2006/relationships/chart" Target="../charts/chart5.xml"/></Relationships>
</file>

<file path=ppt/slides/_rels/slide2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2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2.xml"/><Relationship Id="rId5" Type="http://schemas.openxmlformats.org/officeDocument/2006/relationships/chart" Target="../charts/chart17.xml"/><Relationship Id="rId4" Type="http://schemas.openxmlformats.org/officeDocument/2006/relationships/chart" Target="../charts/char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Rectangle"/>
          <p:cNvSpPr/>
          <p:nvPr/>
        </p:nvSpPr>
        <p:spPr>
          <a:xfrm>
            <a:off x="0" y="-24805"/>
            <a:ext cx="24384001" cy="13714810"/>
          </a:xfrm>
          <a:prstGeom prst="rect">
            <a:avLst/>
          </a:prstGeom>
          <a:gradFill>
            <a:gsLst>
              <a:gs pos="0">
                <a:schemeClr val="accent1">
                  <a:lumMod val="60000"/>
                  <a:lumOff val="40000"/>
                </a:schemeClr>
              </a:gs>
              <a:gs pos="100000">
                <a:schemeClr val="accent1"/>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29B63EB5-0EF7-E940-A985-FE0C0B62062F}"/>
              </a:ext>
            </a:extLst>
          </p:cNvPr>
          <p:cNvSpPr>
            <a:spLocks noGrp="1"/>
          </p:cNvSpPr>
          <p:nvPr>
            <p:ph type="pic" sz="quarter" idx="10"/>
          </p:nvPr>
        </p:nvSpPr>
        <p:spPr>
          <a:xfrm>
            <a:off x="0" y="-24806"/>
            <a:ext cx="24384000" cy="13714810"/>
          </a:xfrm>
        </p:spPr>
      </p:sp>
      <p:sp>
        <p:nvSpPr>
          <p:cNvPr id="122" name="Rectangle"/>
          <p:cNvSpPr/>
          <p:nvPr/>
        </p:nvSpPr>
        <p:spPr>
          <a:xfrm>
            <a:off x="0" y="-24807"/>
            <a:ext cx="24384001" cy="13740211"/>
          </a:xfrm>
          <a:prstGeom prst="rect">
            <a:avLst/>
          </a:prstGeom>
          <a:gradFill>
            <a:gsLst>
              <a:gs pos="0">
                <a:schemeClr val="accent1">
                  <a:lumMod val="60000"/>
                  <a:lumOff val="40000"/>
                  <a:alpha val="85000"/>
                </a:schemeClr>
              </a:gs>
              <a:gs pos="100000">
                <a:schemeClr val="accent1">
                  <a:alpha val="83000"/>
                </a:schemeClr>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3" name="Company Profile"/>
          <p:cNvSpPr txBox="1"/>
          <p:nvPr/>
        </p:nvSpPr>
        <p:spPr>
          <a:xfrm>
            <a:off x="2844800" y="6165751"/>
            <a:ext cx="10749431" cy="13336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8000" b="0">
                <a:solidFill>
                  <a:srgbClr val="FFFFFF"/>
                </a:solidFill>
                <a:latin typeface="Poppins Bold"/>
                <a:ea typeface="Poppins Bold"/>
                <a:cs typeface="Poppins Bold"/>
                <a:sym typeface="Poppins Bold"/>
              </a:defRPr>
            </a:lvl1pPr>
          </a:lstStyle>
          <a:p>
            <a:r>
              <a:rPr dirty="0">
                <a:solidFill>
                  <a:schemeClr val="bg1"/>
                </a:solidFill>
              </a:rPr>
              <a:t>Company Profile</a:t>
            </a:r>
          </a:p>
        </p:txBody>
      </p:sp>
      <p:grpSp>
        <p:nvGrpSpPr>
          <p:cNvPr id="127" name="Group"/>
          <p:cNvGrpSpPr/>
          <p:nvPr/>
        </p:nvGrpSpPr>
        <p:grpSpPr>
          <a:xfrm>
            <a:off x="2922389" y="3926484"/>
            <a:ext cx="2021235" cy="1710927"/>
            <a:chOff x="0" y="0"/>
            <a:chExt cx="2021233" cy="1710925"/>
          </a:xfrm>
        </p:grpSpPr>
        <p:sp>
          <p:nvSpPr>
            <p:cNvPr id="124" name="Circle"/>
            <p:cNvSpPr/>
            <p:nvPr/>
          </p:nvSpPr>
          <p:spPr>
            <a:xfrm>
              <a:off x="0" y="697705"/>
              <a:ext cx="1013221" cy="101322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5" name="Circle"/>
            <p:cNvSpPr/>
            <p:nvPr/>
          </p:nvSpPr>
          <p:spPr>
            <a:xfrm>
              <a:off x="978694" y="0"/>
              <a:ext cx="376632" cy="376632"/>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6" name="Circle"/>
            <p:cNvSpPr/>
            <p:nvPr/>
          </p:nvSpPr>
          <p:spPr>
            <a:xfrm>
              <a:off x="1277986" y="667982"/>
              <a:ext cx="743248" cy="743248"/>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28" name="Professional Business Presentation"/>
          <p:cNvSpPr txBox="1"/>
          <p:nvPr/>
        </p:nvSpPr>
        <p:spPr>
          <a:xfrm>
            <a:off x="2921000" y="7695788"/>
            <a:ext cx="7624834" cy="6104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3300" b="0">
                <a:solidFill>
                  <a:srgbClr val="FFFFFF"/>
                </a:solidFill>
                <a:latin typeface="Poppins Regular"/>
                <a:ea typeface="Poppins Regular"/>
                <a:cs typeface="Poppins Regular"/>
                <a:sym typeface="Poppins Regular"/>
              </a:defRPr>
            </a:lvl1pPr>
          </a:lstStyle>
          <a:p>
            <a:r>
              <a:rPr>
                <a:solidFill>
                  <a:schemeClr val="bg1"/>
                </a:solidFill>
              </a:rPr>
              <a:t>Professional Business Presentation</a:t>
            </a:r>
          </a:p>
        </p:txBody>
      </p:sp>
      <p:sp>
        <p:nvSpPr>
          <p:cNvPr id="129" name="2020 - 2021"/>
          <p:cNvSpPr txBox="1"/>
          <p:nvPr/>
        </p:nvSpPr>
        <p:spPr>
          <a:xfrm>
            <a:off x="3987800" y="10289579"/>
            <a:ext cx="21357702" cy="4719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30000" b="0">
                <a:solidFill>
                  <a:srgbClr val="FFFFFF"/>
                </a:solidFill>
                <a:latin typeface="Poppins Bold"/>
                <a:ea typeface="Poppins Bold"/>
                <a:cs typeface="Poppins Bold"/>
                <a:sym typeface="Poppins Bold"/>
              </a:defRPr>
            </a:lvl1pPr>
          </a:lstStyle>
          <a:p>
            <a:r>
              <a:rPr dirty="0">
                <a:solidFill>
                  <a:srgbClr val="FFFFFF">
                    <a:alpha val="21000"/>
                  </a:srgbClr>
                </a:solidFill>
              </a:rPr>
              <a:t>2020 - 2021</a:t>
            </a:r>
          </a:p>
        </p:txBody>
      </p:sp>
      <p:sp>
        <p:nvSpPr>
          <p:cNvPr id="130" name="Group"/>
          <p:cNvSpPr/>
          <p:nvPr/>
        </p:nvSpPr>
        <p:spPr>
          <a:xfrm>
            <a:off x="14882186" y="-1111695"/>
            <a:ext cx="10084457" cy="8536121"/>
          </a:xfrm>
          <a:custGeom>
            <a:avLst/>
            <a:gdLst/>
            <a:ahLst/>
            <a:cxnLst>
              <a:cxn ang="0">
                <a:pos x="wd2" y="hd2"/>
              </a:cxn>
              <a:cxn ang="5400000">
                <a:pos x="wd2" y="hd2"/>
              </a:cxn>
              <a:cxn ang="10800000">
                <a:pos x="wd2" y="hd2"/>
              </a:cxn>
              <a:cxn ang="16200000">
                <a:pos x="wd2" y="hd2"/>
              </a:cxn>
            </a:cxnLst>
            <a:rect l="0" t="0" r="r" b="b"/>
            <a:pathLst>
              <a:path w="20721" h="20993" extrusionOk="0">
                <a:moveTo>
                  <a:pt x="11964" y="0"/>
                </a:moveTo>
                <a:cubicBezTo>
                  <a:pt x="11470" y="0"/>
                  <a:pt x="10976" y="225"/>
                  <a:pt x="10599" y="676"/>
                </a:cubicBezTo>
                <a:cubicBezTo>
                  <a:pt x="9845" y="1579"/>
                  <a:pt x="9845" y="3042"/>
                  <a:pt x="10599" y="3944"/>
                </a:cubicBezTo>
                <a:cubicBezTo>
                  <a:pt x="11353" y="4847"/>
                  <a:pt x="12575" y="4847"/>
                  <a:pt x="13329" y="3944"/>
                </a:cubicBezTo>
                <a:cubicBezTo>
                  <a:pt x="14083" y="3042"/>
                  <a:pt x="14083" y="1579"/>
                  <a:pt x="13329" y="676"/>
                </a:cubicBezTo>
                <a:cubicBezTo>
                  <a:pt x="12952" y="225"/>
                  <a:pt x="12458" y="0"/>
                  <a:pt x="11964" y="0"/>
                </a:cubicBezTo>
                <a:close/>
                <a:moveTo>
                  <a:pt x="16911" y="8196"/>
                </a:moveTo>
                <a:cubicBezTo>
                  <a:pt x="15936" y="8196"/>
                  <a:pt x="14961" y="8642"/>
                  <a:pt x="14217" y="9532"/>
                </a:cubicBezTo>
                <a:cubicBezTo>
                  <a:pt x="12730" y="11313"/>
                  <a:pt x="12730" y="14199"/>
                  <a:pt x="14217" y="15980"/>
                </a:cubicBezTo>
                <a:cubicBezTo>
                  <a:pt x="15705" y="17761"/>
                  <a:pt x="18117" y="17761"/>
                  <a:pt x="19605" y="15980"/>
                </a:cubicBezTo>
                <a:cubicBezTo>
                  <a:pt x="21093" y="14199"/>
                  <a:pt x="21093" y="11313"/>
                  <a:pt x="19605" y="9532"/>
                </a:cubicBezTo>
                <a:cubicBezTo>
                  <a:pt x="18861" y="8642"/>
                  <a:pt x="17886" y="8196"/>
                  <a:pt x="16911" y="8196"/>
                </a:cubicBezTo>
                <a:close/>
                <a:moveTo>
                  <a:pt x="5194" y="8561"/>
                </a:moveTo>
                <a:cubicBezTo>
                  <a:pt x="3865" y="8561"/>
                  <a:pt x="2535" y="9167"/>
                  <a:pt x="1521" y="10381"/>
                </a:cubicBezTo>
                <a:cubicBezTo>
                  <a:pt x="-507" y="12809"/>
                  <a:pt x="-507" y="16745"/>
                  <a:pt x="1521" y="19172"/>
                </a:cubicBezTo>
                <a:cubicBezTo>
                  <a:pt x="3549" y="21600"/>
                  <a:pt x="6838" y="21600"/>
                  <a:pt x="8866" y="19172"/>
                </a:cubicBezTo>
                <a:cubicBezTo>
                  <a:pt x="10894" y="16745"/>
                  <a:pt x="10894" y="12809"/>
                  <a:pt x="8866" y="10381"/>
                </a:cubicBezTo>
                <a:cubicBezTo>
                  <a:pt x="7852" y="9167"/>
                  <a:pt x="6523" y="8561"/>
                  <a:pt x="5194" y="8561"/>
                </a:cubicBezTo>
                <a:close/>
              </a:path>
            </a:pathLst>
          </a:custGeom>
          <a:solidFill>
            <a:schemeClr val="bg1">
              <a:alpha val="9299"/>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0CB6CAB-0249-7B47-BF6C-76C1963015FD}"/>
              </a:ext>
            </a:extLst>
          </p:cNvPr>
          <p:cNvSpPr>
            <a:spLocks noGrp="1"/>
          </p:cNvSpPr>
          <p:nvPr>
            <p:ph type="pic" sz="quarter" idx="10"/>
          </p:nvPr>
        </p:nvSpPr>
        <p:spPr>
          <a:xfrm>
            <a:off x="-769938" y="1747837"/>
            <a:ext cx="9605963" cy="9605963"/>
          </a:xfrm>
          <a:prstGeom prst="ellipse">
            <a:avLst/>
          </a:prstGeom>
        </p:spPr>
      </p:sp>
      <p:sp>
        <p:nvSpPr>
          <p:cNvPr id="3" name="Picture Placeholder 2">
            <a:extLst>
              <a:ext uri="{FF2B5EF4-FFF2-40B4-BE49-F238E27FC236}">
                <a16:creationId xmlns:a16="http://schemas.microsoft.com/office/drawing/2014/main" id="{789974C6-5DC6-214C-955F-60D4C067EF48}"/>
              </a:ext>
            </a:extLst>
          </p:cNvPr>
          <p:cNvSpPr>
            <a:spLocks noGrp="1"/>
          </p:cNvSpPr>
          <p:nvPr>
            <p:ph type="pic" sz="quarter" idx="11"/>
          </p:nvPr>
        </p:nvSpPr>
        <p:spPr>
          <a:xfrm>
            <a:off x="6767289" y="-2027014"/>
            <a:ext cx="4283819" cy="4283819"/>
          </a:xfrm>
          <a:prstGeom prst="ellipse">
            <a:avLst/>
          </a:prstGeom>
        </p:spPr>
      </p:sp>
      <p:sp>
        <p:nvSpPr>
          <p:cNvPr id="4" name="Picture Placeholder 3">
            <a:extLst>
              <a:ext uri="{FF2B5EF4-FFF2-40B4-BE49-F238E27FC236}">
                <a16:creationId xmlns:a16="http://schemas.microsoft.com/office/drawing/2014/main" id="{58B84B2D-BCD4-0D4C-86E5-E32262AE6ED8}"/>
              </a:ext>
            </a:extLst>
          </p:cNvPr>
          <p:cNvSpPr>
            <a:spLocks noGrp="1"/>
          </p:cNvSpPr>
          <p:nvPr>
            <p:ph type="pic" sz="quarter" idx="12"/>
          </p:nvPr>
        </p:nvSpPr>
        <p:spPr>
          <a:xfrm>
            <a:off x="5503317" y="11718180"/>
            <a:ext cx="3200400" cy="3200400"/>
          </a:xfrm>
          <a:prstGeom prst="ellipse">
            <a:avLst/>
          </a:prstGeom>
        </p:spPr>
      </p:sp>
      <p:sp>
        <p:nvSpPr>
          <p:cNvPr id="26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10</a:t>
            </a:fld>
            <a:endParaRPr/>
          </a:p>
        </p:txBody>
      </p:sp>
      <p:sp>
        <p:nvSpPr>
          <p:cNvPr id="265" name="Rounded Rectangle"/>
          <p:cNvSpPr/>
          <p:nvPr/>
        </p:nvSpPr>
        <p:spPr>
          <a:xfrm>
            <a:off x="6314281" y="3448030"/>
            <a:ext cx="5350075" cy="7719557"/>
          </a:xfrm>
          <a:prstGeom prst="roundRect">
            <a:avLst>
              <a:gd name="adj" fmla="val 12092"/>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66" name="Lorem ipsum do dolor sit adipiscing dolo elit, sed do"/>
          <p:cNvSpPr/>
          <p:nvPr/>
        </p:nvSpPr>
        <p:spPr>
          <a:xfrm>
            <a:off x="7039426" y="5016331"/>
            <a:ext cx="3928658"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 dolor sit adipiscing dolo elit, sed do</a:t>
            </a:r>
          </a:p>
        </p:txBody>
      </p:sp>
      <p:sp>
        <p:nvSpPr>
          <p:cNvPr id="267" name="10,900,670"/>
          <p:cNvSpPr/>
          <p:nvPr/>
        </p:nvSpPr>
        <p:spPr>
          <a:xfrm>
            <a:off x="7039426" y="4315733"/>
            <a:ext cx="3536347"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4187EF"/>
                </a:solidFill>
                <a:latin typeface="Poppins Medium"/>
                <a:ea typeface="Poppins Medium"/>
                <a:cs typeface="Poppins Medium"/>
                <a:sym typeface="Poppins Medium"/>
              </a:defRPr>
            </a:lvl1pPr>
          </a:lstStyle>
          <a:p>
            <a:r>
              <a:rPr dirty="0">
                <a:solidFill>
                  <a:schemeClr val="accent1"/>
                </a:solidFill>
              </a:rPr>
              <a:t>10,900,670</a:t>
            </a:r>
          </a:p>
        </p:txBody>
      </p:sp>
      <p:sp>
        <p:nvSpPr>
          <p:cNvPr id="269" name="Line"/>
          <p:cNvSpPr/>
          <p:nvPr/>
        </p:nvSpPr>
        <p:spPr>
          <a:xfrm flipV="1">
            <a:off x="6875462" y="6191903"/>
            <a:ext cx="4256585" cy="0"/>
          </a:xfrm>
          <a:prstGeom prst="line">
            <a:avLst/>
          </a:prstGeom>
          <a:noFill/>
          <a:ln w="25400" cap="flat">
            <a:solidFill>
              <a:srgbClr val="7D7D7D">
                <a:alpha val="9867"/>
              </a:srgbClr>
            </a:solidFill>
            <a:prstDash val="solid"/>
            <a:miter lim="400000"/>
          </a:ln>
          <a:effectLst/>
        </p:spPr>
        <p:txBody>
          <a:bodyPr wrap="square" lIns="50800" tIns="50800" rIns="50800" bIns="50800" numCol="1" anchor="ctr">
            <a:noAutofit/>
          </a:bodyPr>
          <a:lstStyle/>
          <a:p>
            <a:endParaRPr/>
          </a:p>
        </p:txBody>
      </p:sp>
      <p:sp>
        <p:nvSpPr>
          <p:cNvPr id="270" name="Lorem ipsum do dolor sit adipiscing dolo elit, sed do"/>
          <p:cNvSpPr/>
          <p:nvPr/>
        </p:nvSpPr>
        <p:spPr>
          <a:xfrm>
            <a:off x="7039426" y="7156215"/>
            <a:ext cx="3928658"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271" name="5,900,450"/>
          <p:cNvSpPr/>
          <p:nvPr/>
        </p:nvSpPr>
        <p:spPr>
          <a:xfrm>
            <a:off x="7039426" y="6455618"/>
            <a:ext cx="3536347"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ED9B71"/>
                </a:solidFill>
                <a:latin typeface="Poppins Medium"/>
                <a:ea typeface="Poppins Medium"/>
                <a:cs typeface="Poppins Medium"/>
                <a:sym typeface="Poppins Medium"/>
              </a:defRPr>
            </a:lvl1pPr>
          </a:lstStyle>
          <a:p>
            <a:r>
              <a:rPr dirty="0">
                <a:solidFill>
                  <a:schemeClr val="accent2"/>
                </a:solidFill>
              </a:rPr>
              <a:t>5,900,450</a:t>
            </a:r>
          </a:p>
        </p:txBody>
      </p:sp>
      <p:sp>
        <p:nvSpPr>
          <p:cNvPr id="273" name="Lorem ipsum do dolor sit adipiscing dolo elit, sed do"/>
          <p:cNvSpPr/>
          <p:nvPr/>
        </p:nvSpPr>
        <p:spPr>
          <a:xfrm>
            <a:off x="7039426" y="9296101"/>
            <a:ext cx="3928658"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 dolor sit adipiscing dolo elit, sed do</a:t>
            </a:r>
          </a:p>
        </p:txBody>
      </p:sp>
      <p:sp>
        <p:nvSpPr>
          <p:cNvPr id="274" name="850,000"/>
          <p:cNvSpPr/>
          <p:nvPr/>
        </p:nvSpPr>
        <p:spPr>
          <a:xfrm>
            <a:off x="7039426" y="8595503"/>
            <a:ext cx="3536347"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EAB44B"/>
                </a:solidFill>
                <a:latin typeface="Poppins Medium"/>
                <a:ea typeface="Poppins Medium"/>
                <a:cs typeface="Poppins Medium"/>
                <a:sym typeface="Poppins Medium"/>
              </a:defRPr>
            </a:lvl1pPr>
          </a:lstStyle>
          <a:p>
            <a:r>
              <a:rPr dirty="0">
                <a:solidFill>
                  <a:schemeClr val="accent3"/>
                </a:solidFill>
              </a:rPr>
              <a:t>850,000</a:t>
            </a:r>
          </a:p>
        </p:txBody>
      </p:sp>
      <p:sp>
        <p:nvSpPr>
          <p:cNvPr id="278" name="Information…"/>
          <p:cNvSpPr txBox="1"/>
          <p:nvPr/>
        </p:nvSpPr>
        <p:spPr>
          <a:xfrm>
            <a:off x="13004800" y="4057985"/>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Information</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279"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977866" y="7209751"/>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a:t>
            </a:r>
            <a:r>
              <a:rPr dirty="0" err="1">
                <a:solidFill>
                  <a:schemeClr val="tx2"/>
                </a:solidFill>
              </a:rPr>
              <a:t>donec</a:t>
            </a:r>
            <a:r>
              <a:rPr dirty="0">
                <a:solidFill>
                  <a:schemeClr val="tx2"/>
                </a:solidFill>
              </a:rPr>
              <a:t> ac </a:t>
            </a:r>
            <a:r>
              <a:rPr dirty="0" err="1">
                <a:solidFill>
                  <a:schemeClr val="tx2"/>
                </a:solidFill>
              </a:rPr>
              <a:t>odio</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orci</a:t>
            </a:r>
            <a:r>
              <a:rPr dirty="0">
                <a:solidFill>
                  <a:schemeClr val="tx2"/>
                </a:solidFill>
              </a:rPr>
              <a:t> </a:t>
            </a:r>
            <a:r>
              <a:rPr dirty="0" err="1">
                <a:solidFill>
                  <a:schemeClr val="tx2"/>
                </a:solidFill>
              </a:rPr>
              <a:t>dapibus</a:t>
            </a:r>
            <a:r>
              <a:rPr dirty="0">
                <a:solidFill>
                  <a:schemeClr val="tx2"/>
                </a:solidFill>
              </a:rPr>
              <a:t>. </a:t>
            </a:r>
            <a:r>
              <a:rPr dirty="0" err="1">
                <a:solidFill>
                  <a:schemeClr val="tx2"/>
                </a:solidFill>
              </a:rPr>
              <a:t>Amet</a:t>
            </a:r>
            <a:r>
              <a:rPr dirty="0">
                <a:solidFill>
                  <a:schemeClr val="tx2"/>
                </a:solidFill>
              </a:rPr>
              <a:t> </a:t>
            </a:r>
            <a:r>
              <a:rPr dirty="0" err="1">
                <a:solidFill>
                  <a:schemeClr val="tx2"/>
                </a:solidFill>
              </a:rPr>
              <a:t>tellus</a:t>
            </a:r>
            <a:r>
              <a:rPr dirty="0">
                <a:solidFill>
                  <a:schemeClr val="tx2"/>
                </a:solidFill>
              </a:rPr>
              <a:t> </a:t>
            </a:r>
            <a:r>
              <a:rPr dirty="0" err="1">
                <a:solidFill>
                  <a:schemeClr val="tx2"/>
                </a:solidFill>
              </a:rPr>
              <a:t>cras</a:t>
            </a:r>
            <a:r>
              <a:rPr dirty="0">
                <a:solidFill>
                  <a:schemeClr val="tx2"/>
                </a:solidFill>
              </a:rPr>
              <a:t> </a:t>
            </a:r>
            <a:r>
              <a:rPr dirty="0" err="1">
                <a:solidFill>
                  <a:schemeClr val="tx2"/>
                </a:solidFill>
              </a:rPr>
              <a:t>adipiscing</a:t>
            </a:r>
            <a:endParaRPr dirty="0">
              <a:solidFill>
                <a:schemeClr val="tx2"/>
              </a:solidFill>
            </a:endParaRPr>
          </a:p>
        </p:txBody>
      </p:sp>
      <p:sp>
        <p:nvSpPr>
          <p:cNvPr id="276" name="Line"/>
          <p:cNvSpPr/>
          <p:nvPr/>
        </p:nvSpPr>
        <p:spPr>
          <a:xfrm flipV="1">
            <a:off x="6875462" y="8373318"/>
            <a:ext cx="4256585" cy="0"/>
          </a:xfrm>
          <a:prstGeom prst="line">
            <a:avLst/>
          </a:prstGeom>
          <a:noFill/>
          <a:ln w="25400" cap="flat">
            <a:solidFill>
              <a:srgbClr val="7D7D7D">
                <a:alpha val="9867"/>
              </a:srgbClr>
            </a:solidFill>
            <a:prstDash val="solid"/>
            <a:miter lim="400000"/>
          </a:ln>
          <a:effectLst/>
        </p:spPr>
        <p:txBody>
          <a:bodyPr wrap="square" lIns="50800" tIns="50800" rIns="50800" bIns="50800" numCol="1" anchor="ctr">
            <a:noAutofit/>
          </a:bodyPr>
          <a:lstStyle/>
          <a:p>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89142F6-15AA-2941-8B49-FBD4BE93D456}"/>
              </a:ext>
            </a:extLst>
          </p:cNvPr>
          <p:cNvSpPr>
            <a:spLocks noGrp="1"/>
          </p:cNvSpPr>
          <p:nvPr>
            <p:ph type="pic" sz="quarter" idx="13"/>
          </p:nvPr>
        </p:nvSpPr>
        <p:spPr>
          <a:xfrm>
            <a:off x="16432952" y="1756923"/>
            <a:ext cx="9605963" cy="9605963"/>
          </a:xfrm>
          <a:prstGeom prst="ellipse">
            <a:avLst/>
          </a:prstGeom>
        </p:spPr>
      </p:sp>
      <p:sp>
        <p:nvSpPr>
          <p:cNvPr id="281" name="Circle"/>
          <p:cNvSpPr/>
          <p:nvPr/>
        </p:nvSpPr>
        <p:spPr>
          <a:xfrm>
            <a:off x="9510489" y="11464180"/>
            <a:ext cx="3009256" cy="3009256"/>
          </a:xfrm>
          <a:prstGeom prst="ellipse">
            <a:avLst/>
          </a:prstGeom>
          <a:solidFill>
            <a:srgbClr val="C7CDD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8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11</a:t>
            </a:fld>
            <a:endParaRPr/>
          </a:p>
        </p:txBody>
      </p:sp>
      <p:sp>
        <p:nvSpPr>
          <p:cNvPr id="284" name="Rounded Rectangle"/>
          <p:cNvSpPr/>
          <p:nvPr/>
        </p:nvSpPr>
        <p:spPr>
          <a:xfrm>
            <a:off x="13908881" y="4413230"/>
            <a:ext cx="5350074" cy="7719556"/>
          </a:xfrm>
          <a:prstGeom prst="roundRect">
            <a:avLst>
              <a:gd name="adj" fmla="val 1209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85" name="Lorem ipsum do dolor sit adipiscing dolo elit, sed do"/>
          <p:cNvSpPr/>
          <p:nvPr/>
        </p:nvSpPr>
        <p:spPr>
          <a:xfrm>
            <a:off x="14634027" y="5981532"/>
            <a:ext cx="3928657"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286" name="10,900,670"/>
          <p:cNvSpPr/>
          <p:nvPr/>
        </p:nvSpPr>
        <p:spPr>
          <a:xfrm>
            <a:off x="14634027" y="5333689"/>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4187EF"/>
                </a:solidFill>
                <a:latin typeface="Poppins Medium"/>
                <a:ea typeface="Poppins Medium"/>
                <a:cs typeface="Poppins Medium"/>
                <a:sym typeface="Poppins Medium"/>
              </a:defRPr>
            </a:lvl1pPr>
          </a:lstStyle>
          <a:p>
            <a:r>
              <a:rPr dirty="0">
                <a:solidFill>
                  <a:schemeClr val="accent1"/>
                </a:solidFill>
              </a:rPr>
              <a:t>10,900,670</a:t>
            </a:r>
          </a:p>
        </p:txBody>
      </p:sp>
      <p:sp>
        <p:nvSpPr>
          <p:cNvPr id="288" name="Circle"/>
          <p:cNvSpPr/>
          <p:nvPr/>
        </p:nvSpPr>
        <p:spPr>
          <a:xfrm>
            <a:off x="11618689" y="-1056184"/>
            <a:ext cx="4283820" cy="4283820"/>
          </a:xfrm>
          <a:prstGeom prst="ellipse">
            <a:avLst/>
          </a:prstGeom>
          <a:solidFill>
            <a:srgbClr val="C7CDD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89" name="Line"/>
          <p:cNvSpPr/>
          <p:nvPr/>
        </p:nvSpPr>
        <p:spPr>
          <a:xfrm flipV="1">
            <a:off x="14470062" y="7157104"/>
            <a:ext cx="4256585" cy="0"/>
          </a:xfrm>
          <a:prstGeom prst="line">
            <a:avLst/>
          </a:prstGeom>
          <a:ln w="25400">
            <a:solidFill>
              <a:srgbClr val="7D7D7D">
                <a:alpha val="9867"/>
              </a:srgbClr>
            </a:solidFill>
            <a:miter lim="400000"/>
          </a:ln>
        </p:spPr>
        <p:txBody>
          <a:bodyPr lIns="50800" tIns="50800" rIns="50800" bIns="50800" anchor="ctr"/>
          <a:lstStyle/>
          <a:p>
            <a:endParaRPr/>
          </a:p>
        </p:txBody>
      </p:sp>
      <p:sp>
        <p:nvSpPr>
          <p:cNvPr id="290" name="Lorem ipsum do dolor sit adipiscing dolo elit, sed do"/>
          <p:cNvSpPr/>
          <p:nvPr/>
        </p:nvSpPr>
        <p:spPr>
          <a:xfrm>
            <a:off x="14634027" y="8121416"/>
            <a:ext cx="3928657"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291" name="5,900,450"/>
          <p:cNvSpPr/>
          <p:nvPr/>
        </p:nvSpPr>
        <p:spPr>
          <a:xfrm>
            <a:off x="14634027" y="7473573"/>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ED9B71"/>
                </a:solidFill>
                <a:latin typeface="Poppins Medium"/>
                <a:ea typeface="Poppins Medium"/>
                <a:cs typeface="Poppins Medium"/>
                <a:sym typeface="Poppins Medium"/>
              </a:defRPr>
            </a:lvl1pPr>
          </a:lstStyle>
          <a:p>
            <a:r>
              <a:rPr dirty="0">
                <a:solidFill>
                  <a:schemeClr val="accent2"/>
                </a:solidFill>
              </a:rPr>
              <a:t>5,900,450</a:t>
            </a:r>
          </a:p>
        </p:txBody>
      </p:sp>
      <p:sp>
        <p:nvSpPr>
          <p:cNvPr id="293" name="Lorem ipsum do dolor sit adipiscing dolo elit, sed do"/>
          <p:cNvSpPr/>
          <p:nvPr/>
        </p:nvSpPr>
        <p:spPr>
          <a:xfrm>
            <a:off x="14634027" y="10261301"/>
            <a:ext cx="3928657"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 dolor sit adipiscing dolo elit, sed do</a:t>
            </a:r>
          </a:p>
        </p:txBody>
      </p:sp>
      <p:sp>
        <p:nvSpPr>
          <p:cNvPr id="294" name="850,000"/>
          <p:cNvSpPr/>
          <p:nvPr/>
        </p:nvSpPr>
        <p:spPr>
          <a:xfrm>
            <a:off x="14634027" y="9613458"/>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EAB44B"/>
                </a:solidFill>
                <a:latin typeface="Poppins Medium"/>
                <a:ea typeface="Poppins Medium"/>
                <a:cs typeface="Poppins Medium"/>
                <a:sym typeface="Poppins Medium"/>
              </a:defRPr>
            </a:lvl1pPr>
          </a:lstStyle>
          <a:p>
            <a:r>
              <a:rPr dirty="0">
                <a:solidFill>
                  <a:schemeClr val="accent3"/>
                </a:solidFill>
              </a:rPr>
              <a:t>850,000</a:t>
            </a:r>
          </a:p>
        </p:txBody>
      </p:sp>
      <p:sp>
        <p:nvSpPr>
          <p:cNvPr id="296" name="Line"/>
          <p:cNvSpPr/>
          <p:nvPr/>
        </p:nvSpPr>
        <p:spPr>
          <a:xfrm flipV="1">
            <a:off x="14470062" y="9338518"/>
            <a:ext cx="4256585" cy="0"/>
          </a:xfrm>
          <a:prstGeom prst="line">
            <a:avLst/>
          </a:prstGeom>
          <a:ln w="25400">
            <a:solidFill>
              <a:srgbClr val="7D7D7D">
                <a:alpha val="9867"/>
              </a:srgbClr>
            </a:solidFill>
            <a:miter lim="400000"/>
          </a:ln>
        </p:spPr>
        <p:txBody>
          <a:bodyPr lIns="50800" tIns="50800" rIns="50800" bIns="50800" anchor="ctr"/>
          <a:lstStyle/>
          <a:p>
            <a:endParaRPr/>
          </a:p>
        </p:txBody>
      </p:sp>
      <p:sp>
        <p:nvSpPr>
          <p:cNvPr id="297" name="Information…"/>
          <p:cNvSpPr txBox="1"/>
          <p:nvPr/>
        </p:nvSpPr>
        <p:spPr>
          <a:xfrm>
            <a:off x="3175000" y="3890365"/>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Information</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298"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3148066" y="7006551"/>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a:t>
            </a:r>
            <a:r>
              <a:rPr dirty="0" err="1">
                <a:solidFill>
                  <a:schemeClr val="tx2"/>
                </a:solidFill>
              </a:rPr>
              <a:t>donec</a:t>
            </a:r>
            <a:r>
              <a:rPr dirty="0">
                <a:solidFill>
                  <a:schemeClr val="tx2"/>
                </a:solidFill>
              </a:rPr>
              <a:t> ac </a:t>
            </a:r>
            <a:r>
              <a:rPr dirty="0" err="1">
                <a:solidFill>
                  <a:schemeClr val="tx2"/>
                </a:solidFill>
              </a:rPr>
              <a:t>odio</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orci</a:t>
            </a:r>
            <a:r>
              <a:rPr dirty="0">
                <a:solidFill>
                  <a:schemeClr val="tx2"/>
                </a:solidFill>
              </a:rPr>
              <a:t> </a:t>
            </a:r>
            <a:r>
              <a:rPr dirty="0" err="1">
                <a:solidFill>
                  <a:schemeClr val="tx2"/>
                </a:solidFill>
              </a:rPr>
              <a:t>dapibus</a:t>
            </a:r>
            <a:r>
              <a:rPr dirty="0">
                <a:solidFill>
                  <a:schemeClr val="tx2"/>
                </a:solidFill>
              </a:rPr>
              <a:t>. </a:t>
            </a:r>
            <a:r>
              <a:rPr dirty="0" err="1">
                <a:solidFill>
                  <a:schemeClr val="tx2"/>
                </a:solidFill>
              </a:rPr>
              <a:t>Amet</a:t>
            </a:r>
            <a:r>
              <a:rPr dirty="0">
                <a:solidFill>
                  <a:schemeClr val="tx2"/>
                </a:solidFill>
              </a:rPr>
              <a:t> </a:t>
            </a:r>
            <a:r>
              <a:rPr dirty="0" err="1">
                <a:solidFill>
                  <a:schemeClr val="tx2"/>
                </a:solidFill>
              </a:rPr>
              <a:t>tellus</a:t>
            </a:r>
            <a:r>
              <a:rPr dirty="0">
                <a:solidFill>
                  <a:schemeClr val="tx2"/>
                </a:solidFill>
              </a:rPr>
              <a:t> </a:t>
            </a:r>
            <a:r>
              <a:rPr dirty="0" err="1">
                <a:solidFill>
                  <a:schemeClr val="tx2"/>
                </a:solidFill>
              </a:rPr>
              <a:t>cras</a:t>
            </a:r>
            <a:r>
              <a:rPr dirty="0">
                <a:solidFill>
                  <a:schemeClr val="tx2"/>
                </a:solidFill>
              </a:rPr>
              <a:t> </a:t>
            </a:r>
            <a:r>
              <a:rPr dirty="0" err="1">
                <a:solidFill>
                  <a:schemeClr val="tx2"/>
                </a:solidFill>
              </a:rPr>
              <a:t>adipiscing</a:t>
            </a:r>
            <a:endParaRPr dirty="0">
              <a:solidFill>
                <a:schemeClr val="tx2"/>
              </a:solidFill>
            </a:endParaRPr>
          </a:p>
        </p:txBody>
      </p:sp>
      <p:sp>
        <p:nvSpPr>
          <p:cNvPr id="299" name="Rounded Rectangle"/>
          <p:cNvSpPr/>
          <p:nvPr/>
        </p:nvSpPr>
        <p:spPr>
          <a:xfrm>
            <a:off x="16103600" y="3890365"/>
            <a:ext cx="3989090" cy="1057476"/>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00" name="More Information"/>
          <p:cNvSpPr txBox="1"/>
          <p:nvPr/>
        </p:nvSpPr>
        <p:spPr>
          <a:xfrm>
            <a:off x="16752644" y="4195193"/>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4" name="Picture Placeholder 3">
            <a:extLst>
              <a:ext uri="{FF2B5EF4-FFF2-40B4-BE49-F238E27FC236}">
                <a16:creationId xmlns:a16="http://schemas.microsoft.com/office/drawing/2014/main" id="{FCCE2106-C24D-1D4B-97FA-643C52B14EEC}"/>
              </a:ext>
            </a:extLst>
          </p:cNvPr>
          <p:cNvSpPr>
            <a:spLocks noGrp="1"/>
          </p:cNvSpPr>
          <p:nvPr>
            <p:ph type="pic" sz="quarter" idx="12"/>
          </p:nvPr>
        </p:nvSpPr>
        <p:spPr>
          <a:xfrm>
            <a:off x="9510489" y="11464761"/>
            <a:ext cx="3200400" cy="3200400"/>
          </a:xfrm>
          <a:prstGeom prst="ellipse">
            <a:avLst/>
          </a:prstGeom>
        </p:spPr>
      </p:sp>
      <p:sp>
        <p:nvSpPr>
          <p:cNvPr id="6" name="Picture Placeholder 5">
            <a:extLst>
              <a:ext uri="{FF2B5EF4-FFF2-40B4-BE49-F238E27FC236}">
                <a16:creationId xmlns:a16="http://schemas.microsoft.com/office/drawing/2014/main" id="{F11CE7F4-369F-F04E-90AC-0A89AC71ECBE}"/>
              </a:ext>
            </a:extLst>
          </p:cNvPr>
          <p:cNvSpPr>
            <a:spLocks noGrp="1"/>
          </p:cNvSpPr>
          <p:nvPr>
            <p:ph type="pic" sz="quarter" idx="14"/>
          </p:nvPr>
        </p:nvSpPr>
        <p:spPr>
          <a:xfrm>
            <a:off x="11618689" y="-1028002"/>
            <a:ext cx="4283820" cy="4283820"/>
          </a:xfrm>
          <a:prstGeom prst="ellipse">
            <a:avLst/>
          </a:prstGeom>
        </p:spPr>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Rectangle"/>
          <p:cNvSpPr/>
          <p:nvPr/>
        </p:nvSpPr>
        <p:spPr>
          <a:xfrm>
            <a:off x="-23912" y="6680200"/>
            <a:ext cx="24431824" cy="7041555"/>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07" name="Rounded Rectangle"/>
          <p:cNvSpPr/>
          <p:nvPr/>
        </p:nvSpPr>
        <p:spPr>
          <a:xfrm>
            <a:off x="2275681" y="4313416"/>
            <a:ext cx="6383042" cy="7879905"/>
          </a:xfrm>
          <a:prstGeom prst="roundRect">
            <a:avLst>
              <a:gd name="adj" fmla="val 10135"/>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09" name="Subtitle Text"/>
          <p:cNvSpPr txBox="1"/>
          <p:nvPr/>
        </p:nvSpPr>
        <p:spPr>
          <a:xfrm>
            <a:off x="2911926" y="7935234"/>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310" name="Lorem ipsum dolor sit amet, consec adipiscing elit, sed do eiusmod temp incididunt ut labore et dolore magna"/>
          <p:cNvSpPr txBox="1"/>
          <p:nvPr/>
        </p:nvSpPr>
        <p:spPr>
          <a:xfrm>
            <a:off x="2918241" y="8708351"/>
            <a:ext cx="5226737"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 adipiscing elit, sed do eiusmod temp incididunt ut labore et dolore magna</a:t>
            </a:r>
          </a:p>
        </p:txBody>
      </p:sp>
      <p:sp>
        <p:nvSpPr>
          <p:cNvPr id="311" name="Rounded Rectangle"/>
          <p:cNvSpPr/>
          <p:nvPr/>
        </p:nvSpPr>
        <p:spPr>
          <a:xfrm>
            <a:off x="3472656" y="10417460"/>
            <a:ext cx="3989092" cy="1057476"/>
          </a:xfrm>
          <a:prstGeom prst="roundRect">
            <a:avLst>
              <a:gd name="adj" fmla="val 50000"/>
            </a:avLst>
          </a:prstGeom>
          <a:gradFill flip="none" rotWithShape="1">
            <a:gsLst>
              <a:gs pos="0">
                <a:schemeClr val="accent1">
                  <a:lumMod val="60000"/>
                  <a:lumOff val="40000"/>
                </a:schemeClr>
              </a:gs>
              <a:gs pos="100000">
                <a:schemeClr val="accent1"/>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12" name="More Information"/>
          <p:cNvSpPr txBox="1"/>
          <p:nvPr/>
        </p:nvSpPr>
        <p:spPr>
          <a:xfrm>
            <a:off x="4121700" y="10722288"/>
            <a:ext cx="269100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315" name="Rounded Rectangle"/>
          <p:cNvSpPr/>
          <p:nvPr/>
        </p:nvSpPr>
        <p:spPr>
          <a:xfrm>
            <a:off x="9000480" y="4313416"/>
            <a:ext cx="6383041" cy="7879905"/>
          </a:xfrm>
          <a:prstGeom prst="roundRect">
            <a:avLst>
              <a:gd name="adj" fmla="val 10135"/>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17" name="Subtitle Text"/>
          <p:cNvSpPr txBox="1"/>
          <p:nvPr/>
        </p:nvSpPr>
        <p:spPr>
          <a:xfrm>
            <a:off x="9636725" y="7935234"/>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318" name="Lorem ipsum dolor sit amet, consec adipiscing elit, sed do eiusmod temp incididunt ut labore et dolore magna"/>
          <p:cNvSpPr txBox="1"/>
          <p:nvPr/>
        </p:nvSpPr>
        <p:spPr>
          <a:xfrm>
            <a:off x="9643040" y="8708351"/>
            <a:ext cx="5226736"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 adipiscing elit, sed do eiusmod temp incididunt ut labore et dolore magna</a:t>
            </a:r>
          </a:p>
        </p:txBody>
      </p:sp>
      <p:sp>
        <p:nvSpPr>
          <p:cNvPr id="319" name="Rounded Rectangle"/>
          <p:cNvSpPr/>
          <p:nvPr/>
        </p:nvSpPr>
        <p:spPr>
          <a:xfrm>
            <a:off x="10197455" y="10417460"/>
            <a:ext cx="3989092" cy="1057476"/>
          </a:xfrm>
          <a:prstGeom prst="roundRect">
            <a:avLst>
              <a:gd name="adj" fmla="val 50000"/>
            </a:avLst>
          </a:prstGeom>
          <a:gradFill flip="none" rotWithShape="1">
            <a:gsLst>
              <a:gs pos="0">
                <a:schemeClr val="accent2">
                  <a:lumMod val="60000"/>
                  <a:lumOff val="40000"/>
                </a:schemeClr>
              </a:gs>
              <a:gs pos="100000">
                <a:schemeClr val="accent2"/>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20" name="More Information"/>
          <p:cNvSpPr txBox="1"/>
          <p:nvPr/>
        </p:nvSpPr>
        <p:spPr>
          <a:xfrm>
            <a:off x="10846499" y="10722288"/>
            <a:ext cx="269100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323" name="Rounded Rectangle"/>
          <p:cNvSpPr/>
          <p:nvPr/>
        </p:nvSpPr>
        <p:spPr>
          <a:xfrm>
            <a:off x="15725278" y="4313416"/>
            <a:ext cx="6383042" cy="7879905"/>
          </a:xfrm>
          <a:prstGeom prst="roundRect">
            <a:avLst>
              <a:gd name="adj" fmla="val 10135"/>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25" name="Subtitle Text"/>
          <p:cNvSpPr txBox="1"/>
          <p:nvPr/>
        </p:nvSpPr>
        <p:spPr>
          <a:xfrm>
            <a:off x="16361523" y="7935234"/>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326" name="Lorem ipsum dolor sit amet, consec adipiscing elit, sed do eiusmod temp incididunt ut labore et dolore magna"/>
          <p:cNvSpPr txBox="1"/>
          <p:nvPr/>
        </p:nvSpPr>
        <p:spPr>
          <a:xfrm>
            <a:off x="16367838" y="8708351"/>
            <a:ext cx="5226737"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temp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a:t>
            </a:r>
          </a:p>
        </p:txBody>
      </p:sp>
      <p:sp>
        <p:nvSpPr>
          <p:cNvPr id="327" name="Rounded Rectangle"/>
          <p:cNvSpPr/>
          <p:nvPr/>
        </p:nvSpPr>
        <p:spPr>
          <a:xfrm>
            <a:off x="16922253" y="10417460"/>
            <a:ext cx="3989092" cy="1057476"/>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28" name="More Information"/>
          <p:cNvSpPr txBox="1"/>
          <p:nvPr/>
        </p:nvSpPr>
        <p:spPr>
          <a:xfrm>
            <a:off x="17571297" y="10722288"/>
            <a:ext cx="269100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
        <p:nvSpPr>
          <p:cNvPr id="2" name="Picture Placeholder 1">
            <a:extLst>
              <a:ext uri="{FF2B5EF4-FFF2-40B4-BE49-F238E27FC236}">
                <a16:creationId xmlns:a16="http://schemas.microsoft.com/office/drawing/2014/main" id="{E98E7F49-59DC-2743-9C9A-DD3D713E441B}"/>
              </a:ext>
            </a:extLst>
          </p:cNvPr>
          <p:cNvSpPr>
            <a:spLocks noGrp="1"/>
          </p:cNvSpPr>
          <p:nvPr>
            <p:ph type="pic" sz="quarter" idx="10"/>
          </p:nvPr>
        </p:nvSpPr>
        <p:spPr>
          <a:xfrm>
            <a:off x="2522402" y="4570026"/>
            <a:ext cx="5889600" cy="2894399"/>
          </a:xfrm>
          <a:prstGeom prst="roundRect">
            <a:avLst/>
          </a:prstGeom>
        </p:spPr>
      </p:sp>
      <p:sp>
        <p:nvSpPr>
          <p:cNvPr id="3" name="Picture Placeholder 2">
            <a:extLst>
              <a:ext uri="{FF2B5EF4-FFF2-40B4-BE49-F238E27FC236}">
                <a16:creationId xmlns:a16="http://schemas.microsoft.com/office/drawing/2014/main" id="{876B0066-8C54-694E-87A8-40D828713357}"/>
              </a:ext>
            </a:extLst>
          </p:cNvPr>
          <p:cNvSpPr>
            <a:spLocks noGrp="1"/>
          </p:cNvSpPr>
          <p:nvPr>
            <p:ph type="pic" sz="quarter" idx="11"/>
          </p:nvPr>
        </p:nvSpPr>
        <p:spPr>
          <a:xfrm>
            <a:off x="9247200" y="4570026"/>
            <a:ext cx="5889600" cy="2894399"/>
          </a:xfrm>
          <a:prstGeom prst="roundRect">
            <a:avLst/>
          </a:prstGeom>
        </p:spPr>
      </p:sp>
      <p:sp>
        <p:nvSpPr>
          <p:cNvPr id="4" name="Picture Placeholder 3">
            <a:extLst>
              <a:ext uri="{FF2B5EF4-FFF2-40B4-BE49-F238E27FC236}">
                <a16:creationId xmlns:a16="http://schemas.microsoft.com/office/drawing/2014/main" id="{547F93D5-16F2-984A-8D99-C18B4752A924}"/>
              </a:ext>
            </a:extLst>
          </p:cNvPr>
          <p:cNvSpPr>
            <a:spLocks noGrp="1"/>
          </p:cNvSpPr>
          <p:nvPr>
            <p:ph type="pic" sz="quarter" idx="12"/>
          </p:nvPr>
        </p:nvSpPr>
        <p:spPr>
          <a:xfrm>
            <a:off x="15971999" y="4570026"/>
            <a:ext cx="5889600" cy="2894399"/>
          </a:xfrm>
          <a:prstGeom prst="roundRect">
            <a:avLst/>
          </a:prstGeom>
        </p:spPr>
      </p:sp>
      <p:sp>
        <p:nvSpPr>
          <p:cNvPr id="30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12</a:t>
            </a:fld>
            <a:endParaRPr/>
          </a:p>
        </p:txBody>
      </p:sp>
      <p:sp>
        <p:nvSpPr>
          <p:cNvPr id="304" name="Project information"/>
          <p:cNvSpPr txBox="1"/>
          <p:nvPr/>
        </p:nvSpPr>
        <p:spPr>
          <a:xfrm>
            <a:off x="2235200" y="2135558"/>
            <a:ext cx="10221786"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Project </a:t>
            </a:r>
            <a:r>
              <a:rPr dirty="0">
                <a:solidFill>
                  <a:schemeClr val="accent2"/>
                </a:solidFill>
                <a:latin typeface="Poppins Medium"/>
                <a:ea typeface="Poppins Medium"/>
                <a:cs typeface="Poppins Medium"/>
                <a:sym typeface="Poppins Medium"/>
              </a:rPr>
              <a:t>information</a:t>
            </a:r>
          </a:p>
        </p:txBody>
      </p:sp>
      <p:sp>
        <p:nvSpPr>
          <p:cNvPr id="306" name="Shape"/>
          <p:cNvSpPr/>
          <p:nvPr/>
        </p:nvSpPr>
        <p:spPr>
          <a:xfrm>
            <a:off x="21795102" y="4044234"/>
            <a:ext cx="688765" cy="688771"/>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moveTo>
                  <a:pt x="13788" y="6371"/>
                </a:moveTo>
                <a:cubicBezTo>
                  <a:pt x="13984" y="6371"/>
                  <a:pt x="14180" y="6430"/>
                  <a:pt x="14352" y="6547"/>
                </a:cubicBezTo>
                <a:cubicBezTo>
                  <a:pt x="14512" y="6661"/>
                  <a:pt x="14658" y="6814"/>
                  <a:pt x="14755" y="6915"/>
                </a:cubicBezTo>
                <a:cubicBezTo>
                  <a:pt x="14851" y="7016"/>
                  <a:pt x="14997" y="7169"/>
                  <a:pt x="15107" y="7336"/>
                </a:cubicBezTo>
                <a:cubicBezTo>
                  <a:pt x="15330" y="7696"/>
                  <a:pt x="15330" y="8159"/>
                  <a:pt x="15107" y="8519"/>
                </a:cubicBezTo>
                <a:cubicBezTo>
                  <a:pt x="14997" y="8686"/>
                  <a:pt x="14851" y="8838"/>
                  <a:pt x="14755" y="8939"/>
                </a:cubicBezTo>
                <a:lnTo>
                  <a:pt x="9620" y="14312"/>
                </a:lnTo>
                <a:cubicBezTo>
                  <a:pt x="9524" y="14413"/>
                  <a:pt x="9377" y="14567"/>
                  <a:pt x="9218" y="14682"/>
                </a:cubicBezTo>
                <a:cubicBezTo>
                  <a:pt x="9040" y="14803"/>
                  <a:pt x="8836" y="14859"/>
                  <a:pt x="8632" y="14855"/>
                </a:cubicBezTo>
                <a:cubicBezTo>
                  <a:pt x="8428" y="14860"/>
                  <a:pt x="8224" y="14803"/>
                  <a:pt x="8045" y="14682"/>
                </a:cubicBezTo>
                <a:cubicBezTo>
                  <a:pt x="7886" y="14567"/>
                  <a:pt x="7739" y="14413"/>
                  <a:pt x="7643" y="14312"/>
                </a:cubicBezTo>
                <a:lnTo>
                  <a:pt x="4989" y="11536"/>
                </a:lnTo>
                <a:cubicBezTo>
                  <a:pt x="4893" y="11436"/>
                  <a:pt x="4747" y="11282"/>
                  <a:pt x="4637" y="11115"/>
                </a:cubicBezTo>
                <a:cubicBezTo>
                  <a:pt x="4414" y="10756"/>
                  <a:pt x="4414" y="10291"/>
                  <a:pt x="4637" y="9931"/>
                </a:cubicBezTo>
                <a:cubicBezTo>
                  <a:pt x="4747" y="9764"/>
                  <a:pt x="4893" y="9612"/>
                  <a:pt x="4989" y="9511"/>
                </a:cubicBezTo>
                <a:cubicBezTo>
                  <a:pt x="5086" y="9411"/>
                  <a:pt x="5232" y="9257"/>
                  <a:pt x="5392" y="9142"/>
                </a:cubicBezTo>
                <a:cubicBezTo>
                  <a:pt x="5736" y="8908"/>
                  <a:pt x="6178" y="8908"/>
                  <a:pt x="6522" y="9142"/>
                </a:cubicBezTo>
                <a:cubicBezTo>
                  <a:pt x="6682" y="9257"/>
                  <a:pt x="6828" y="9411"/>
                  <a:pt x="6924" y="9511"/>
                </a:cubicBezTo>
                <a:lnTo>
                  <a:pt x="8632" y="11298"/>
                </a:lnTo>
                <a:lnTo>
                  <a:pt x="12821" y="6915"/>
                </a:lnTo>
                <a:cubicBezTo>
                  <a:pt x="12917" y="6814"/>
                  <a:pt x="13062" y="6661"/>
                  <a:pt x="13222" y="6547"/>
                </a:cubicBezTo>
                <a:cubicBezTo>
                  <a:pt x="13394" y="6430"/>
                  <a:pt x="13591" y="6371"/>
                  <a:pt x="13788" y="6371"/>
                </a:cubicBezTo>
                <a:close/>
              </a:path>
            </a:pathLst>
          </a:custGeom>
          <a:solidFill>
            <a:schemeClr val="accent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Circle"/>
          <p:cNvSpPr/>
          <p:nvPr/>
        </p:nvSpPr>
        <p:spPr>
          <a:xfrm>
            <a:off x="14677628" y="1952228"/>
            <a:ext cx="9811544" cy="9811544"/>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35" name="Circle"/>
          <p:cNvSpPr/>
          <p:nvPr/>
        </p:nvSpPr>
        <p:spPr>
          <a:xfrm>
            <a:off x="11226651" y="-1498749"/>
            <a:ext cx="16713498" cy="16713498"/>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6C7198E1-D629-5C4C-BA5A-9897996C1960}"/>
              </a:ext>
            </a:extLst>
          </p:cNvPr>
          <p:cNvSpPr>
            <a:spLocks noGrp="1"/>
          </p:cNvSpPr>
          <p:nvPr>
            <p:ph type="pic" sz="quarter" idx="10"/>
          </p:nvPr>
        </p:nvSpPr>
        <p:spPr>
          <a:xfrm>
            <a:off x="23474616" y="9011200"/>
            <a:ext cx="659050" cy="659050"/>
          </a:xfrm>
          <a:prstGeom prst="ellipse">
            <a:avLst/>
          </a:prstGeom>
        </p:spPr>
      </p:sp>
      <p:sp>
        <p:nvSpPr>
          <p:cNvPr id="3" name="Picture Placeholder 2">
            <a:extLst>
              <a:ext uri="{FF2B5EF4-FFF2-40B4-BE49-F238E27FC236}">
                <a16:creationId xmlns:a16="http://schemas.microsoft.com/office/drawing/2014/main" id="{4BFBA2A9-03EF-BC4B-ACC4-6DBFFA796287}"/>
              </a:ext>
            </a:extLst>
          </p:cNvPr>
          <p:cNvSpPr>
            <a:spLocks noGrp="1"/>
          </p:cNvSpPr>
          <p:nvPr>
            <p:ph type="pic" sz="quarter" idx="11"/>
          </p:nvPr>
        </p:nvSpPr>
        <p:spPr>
          <a:xfrm>
            <a:off x="19370648" y="10855746"/>
            <a:ext cx="1695504" cy="1695504"/>
          </a:xfrm>
          <a:prstGeom prst="ellipse">
            <a:avLst/>
          </a:prstGeom>
        </p:spPr>
      </p:sp>
      <p:sp>
        <p:nvSpPr>
          <p:cNvPr id="4" name="Picture Placeholder 3">
            <a:extLst>
              <a:ext uri="{FF2B5EF4-FFF2-40B4-BE49-F238E27FC236}">
                <a16:creationId xmlns:a16="http://schemas.microsoft.com/office/drawing/2014/main" id="{3BFBC9E5-5E57-9147-BEB7-5EC604BB70B0}"/>
              </a:ext>
            </a:extLst>
          </p:cNvPr>
          <p:cNvSpPr>
            <a:spLocks noGrp="1"/>
          </p:cNvSpPr>
          <p:nvPr>
            <p:ph type="pic" sz="quarter" idx="12"/>
          </p:nvPr>
        </p:nvSpPr>
        <p:spPr>
          <a:xfrm>
            <a:off x="11696668" y="10569122"/>
            <a:ext cx="3886263" cy="3886263"/>
          </a:xfrm>
          <a:prstGeom prst="ellipse">
            <a:avLst/>
          </a:prstGeom>
        </p:spPr>
      </p:sp>
      <p:sp>
        <p:nvSpPr>
          <p:cNvPr id="5" name="Picture Placeholder 4">
            <a:extLst>
              <a:ext uri="{FF2B5EF4-FFF2-40B4-BE49-F238E27FC236}">
                <a16:creationId xmlns:a16="http://schemas.microsoft.com/office/drawing/2014/main" id="{BA9C461A-CCD5-EC46-8A08-B896E072F928}"/>
              </a:ext>
            </a:extLst>
          </p:cNvPr>
          <p:cNvSpPr>
            <a:spLocks noGrp="1"/>
          </p:cNvSpPr>
          <p:nvPr>
            <p:ph type="pic" sz="quarter" idx="13"/>
          </p:nvPr>
        </p:nvSpPr>
        <p:spPr>
          <a:xfrm>
            <a:off x="16124063" y="1747391"/>
            <a:ext cx="2080271" cy="2080271"/>
          </a:xfrm>
          <a:prstGeom prst="ellipse">
            <a:avLst/>
          </a:prstGeom>
        </p:spPr>
      </p:sp>
      <p:sp>
        <p:nvSpPr>
          <p:cNvPr id="33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sp>
        <p:nvSpPr>
          <p:cNvPr id="333" name="Circle"/>
          <p:cNvSpPr/>
          <p:nvPr/>
        </p:nvSpPr>
        <p:spPr>
          <a:xfrm>
            <a:off x="16563478" y="3838078"/>
            <a:ext cx="6039844" cy="6039844"/>
          </a:xfrm>
          <a:prstGeom prst="ellipse">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36" name="Project information"/>
          <p:cNvSpPr txBox="1"/>
          <p:nvPr/>
        </p:nvSpPr>
        <p:spPr>
          <a:xfrm>
            <a:off x="2794000" y="4328524"/>
            <a:ext cx="10221786"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Project </a:t>
            </a:r>
            <a:r>
              <a:rPr dirty="0">
                <a:solidFill>
                  <a:schemeClr val="accent2"/>
                </a:solidFill>
                <a:latin typeface="Poppins Medium"/>
                <a:ea typeface="Poppins Medium"/>
                <a:cs typeface="Poppins Medium"/>
                <a:sym typeface="Poppins Medium"/>
              </a:rPr>
              <a:t>information</a:t>
            </a:r>
          </a:p>
        </p:txBody>
      </p:sp>
      <p:sp>
        <p:nvSpPr>
          <p:cNvPr id="341" name="Circle"/>
          <p:cNvSpPr/>
          <p:nvPr/>
        </p:nvSpPr>
        <p:spPr>
          <a:xfrm>
            <a:off x="19071945" y="8104571"/>
            <a:ext cx="512773" cy="512773"/>
          </a:xfrm>
          <a:prstGeom prst="ellipse">
            <a:avLst/>
          </a:prstGeom>
          <a:gradFill flip="none" rotWithShape="1">
            <a:gsLst>
              <a:gs pos="0">
                <a:schemeClr val="accent2">
                  <a:lumMod val="60000"/>
                  <a:lumOff val="40000"/>
                </a:schemeClr>
              </a:gs>
              <a:gs pos="100000">
                <a:schemeClr val="accent2"/>
              </a:gs>
            </a:gsLst>
            <a:lin ang="312000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42" name="Circle"/>
          <p:cNvSpPr/>
          <p:nvPr/>
        </p:nvSpPr>
        <p:spPr>
          <a:xfrm>
            <a:off x="19567244" y="7751475"/>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43" name="Circle"/>
          <p:cNvSpPr/>
          <p:nvPr/>
        </p:nvSpPr>
        <p:spPr>
          <a:xfrm>
            <a:off x="19718710" y="8089528"/>
            <a:ext cx="376145" cy="376146"/>
          </a:xfrm>
          <a:prstGeom prst="ellipse">
            <a:avLst/>
          </a:prstGeom>
          <a:gradFill flip="none" rotWithShape="1">
            <a:gsLst>
              <a:gs pos="0">
                <a:schemeClr val="accent1">
                  <a:lumMod val="60000"/>
                  <a:lumOff val="40000"/>
                </a:schemeClr>
              </a:gs>
              <a:gs pos="100000">
                <a:schemeClr val="accent4"/>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45" name="Lorem ipsum do dolor sit adipiscing dolo elit, sed do"/>
          <p:cNvSpPr txBox="1"/>
          <p:nvPr/>
        </p:nvSpPr>
        <p:spPr>
          <a:xfrm>
            <a:off x="17619073" y="6402070"/>
            <a:ext cx="3928656"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346" name="Best Experience"/>
          <p:cNvSpPr txBox="1"/>
          <p:nvPr/>
        </p:nvSpPr>
        <p:spPr>
          <a:xfrm>
            <a:off x="17815227" y="5585734"/>
            <a:ext cx="353634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Best Experience</a:t>
            </a:r>
          </a:p>
        </p:txBody>
      </p:sp>
      <p:sp>
        <p:nvSpPr>
          <p:cNvPr id="347" name="Circle"/>
          <p:cNvSpPr/>
          <p:nvPr/>
        </p:nvSpPr>
        <p:spPr>
          <a:xfrm>
            <a:off x="14449145" y="7190170"/>
            <a:ext cx="512773" cy="512772"/>
          </a:xfrm>
          <a:prstGeom prst="ellipse">
            <a:avLst/>
          </a:prstGeom>
          <a:gradFill>
            <a:gsLst>
              <a:gs pos="0">
                <a:schemeClr val="accent2">
                  <a:lumMod val="60000"/>
                  <a:lumOff val="40000"/>
                </a:schemeClr>
              </a:gs>
              <a:gs pos="100000">
                <a:schemeClr val="accent2"/>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48" name="Circle"/>
          <p:cNvSpPr/>
          <p:nvPr/>
        </p:nvSpPr>
        <p:spPr>
          <a:xfrm>
            <a:off x="12413615" y="1774565"/>
            <a:ext cx="610869" cy="610869"/>
          </a:xfrm>
          <a:prstGeom prst="ellipse">
            <a:avLst/>
          </a:prstGeom>
          <a:gradFill>
            <a:gsLst>
              <a:gs pos="0">
                <a:schemeClr val="accent1">
                  <a:lumMod val="60000"/>
                  <a:lumOff val="40000"/>
                </a:schemeClr>
              </a:gs>
              <a:gs pos="100000">
                <a:schemeClr val="accent4"/>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49" name="Circle"/>
          <p:cNvSpPr/>
          <p:nvPr/>
        </p:nvSpPr>
        <p:spPr>
          <a:xfrm>
            <a:off x="23486412" y="4012769"/>
            <a:ext cx="512773" cy="512772"/>
          </a:xfrm>
          <a:prstGeom prst="ellipse">
            <a:avLst/>
          </a:prstGeom>
          <a:gradFill>
            <a:gsLst>
              <a:gs pos="0">
                <a:schemeClr val="accent3">
                  <a:lumMod val="60000"/>
                  <a:lumOff val="40000"/>
                </a:schemeClr>
              </a:gs>
              <a:gs pos="100000">
                <a:schemeClr val="accent3"/>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50" name="Lorem ipsum dolor sit amet, consectetur adipiscing elit, sed do eiusmod tempor incididunt ut labore et dolore magna aliqua. At lectus urna duis convallis. Tellus mauris a diam maecenas sed sim enim. Volutpat ac tincidunt vitae semper quis lectus nulla at"/>
          <p:cNvSpPr txBox="1"/>
          <p:nvPr/>
        </p:nvSpPr>
        <p:spPr>
          <a:xfrm>
            <a:off x="2843266" y="6418217"/>
            <a:ext cx="10123253" cy="247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sim enim. Volutpat ac tincidunt vitae semper quis lectus nulla at. Rhoncus dolor purus non enim sim praesent elementum facilisis. Curabitur vitae nunc sed velit dignissim sodales ut. Quam vulputate dignissim suspendisse in est ante in. Id eu nisl nunc donec ac odio tempor orci dapibus. Amet tellus cras</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8693422-5736-3546-A01E-65AB661B89C9}"/>
              </a:ext>
            </a:extLst>
          </p:cNvPr>
          <p:cNvSpPr>
            <a:spLocks noGrp="1"/>
          </p:cNvSpPr>
          <p:nvPr>
            <p:ph type="pic" sz="quarter" idx="10"/>
          </p:nvPr>
        </p:nvSpPr>
        <p:spPr>
          <a:xfrm>
            <a:off x="2237096" y="3146426"/>
            <a:ext cx="5889600" cy="5029200"/>
          </a:xfrm>
          <a:prstGeom prst="roundRect">
            <a:avLst>
              <a:gd name="adj" fmla="val 9569"/>
            </a:avLst>
          </a:prstGeom>
        </p:spPr>
      </p:sp>
      <p:sp>
        <p:nvSpPr>
          <p:cNvPr id="3" name="Picture Placeholder 2">
            <a:extLst>
              <a:ext uri="{FF2B5EF4-FFF2-40B4-BE49-F238E27FC236}">
                <a16:creationId xmlns:a16="http://schemas.microsoft.com/office/drawing/2014/main" id="{B3BB8D3A-F9FE-D94C-976A-8658961E64A8}"/>
              </a:ext>
            </a:extLst>
          </p:cNvPr>
          <p:cNvSpPr>
            <a:spLocks noGrp="1"/>
          </p:cNvSpPr>
          <p:nvPr>
            <p:ph type="pic" sz="quarter" idx="11"/>
          </p:nvPr>
        </p:nvSpPr>
        <p:spPr>
          <a:xfrm>
            <a:off x="9232348" y="3146426"/>
            <a:ext cx="5889600" cy="5029200"/>
          </a:xfrm>
          <a:prstGeom prst="roundRect">
            <a:avLst>
              <a:gd name="adj" fmla="val 10191"/>
            </a:avLst>
          </a:prstGeom>
        </p:spPr>
      </p:sp>
      <p:sp>
        <p:nvSpPr>
          <p:cNvPr id="4" name="Picture Placeholder 3">
            <a:extLst>
              <a:ext uri="{FF2B5EF4-FFF2-40B4-BE49-F238E27FC236}">
                <a16:creationId xmlns:a16="http://schemas.microsoft.com/office/drawing/2014/main" id="{ECF93EE9-8400-5646-95E4-504E7C43734A}"/>
              </a:ext>
            </a:extLst>
          </p:cNvPr>
          <p:cNvSpPr>
            <a:spLocks noGrp="1"/>
          </p:cNvSpPr>
          <p:nvPr>
            <p:ph type="pic" sz="quarter" idx="12"/>
          </p:nvPr>
        </p:nvSpPr>
        <p:spPr>
          <a:xfrm>
            <a:off x="16227599" y="3146426"/>
            <a:ext cx="5889600" cy="5029200"/>
          </a:xfrm>
          <a:prstGeom prst="roundRect">
            <a:avLst>
              <a:gd name="adj" fmla="val 9320"/>
            </a:avLst>
          </a:prstGeom>
        </p:spPr>
      </p:sp>
      <p:sp>
        <p:nvSpPr>
          <p:cNvPr id="35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14</a:t>
            </a:fld>
            <a:endParaRPr/>
          </a:p>
        </p:txBody>
      </p:sp>
      <p:sp>
        <p:nvSpPr>
          <p:cNvPr id="354" name="CEO"/>
          <p:cNvSpPr txBox="1"/>
          <p:nvPr/>
        </p:nvSpPr>
        <p:spPr>
          <a:xfrm>
            <a:off x="4213181" y="9193510"/>
            <a:ext cx="194924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CEO</a:t>
            </a:r>
          </a:p>
        </p:txBody>
      </p:sp>
      <p:sp>
        <p:nvSpPr>
          <p:cNvPr id="355" name="Andy Freeman"/>
          <p:cNvSpPr txBox="1"/>
          <p:nvPr/>
        </p:nvSpPr>
        <p:spPr>
          <a:xfrm>
            <a:off x="3419629" y="8617505"/>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Andy Freeman</a:t>
            </a:r>
          </a:p>
        </p:txBody>
      </p:sp>
      <p:sp>
        <p:nvSpPr>
          <p:cNvPr id="356" name="Lorem ipsum dolor sit amet, consectetur adipiscing elit, sed do dolore magna aliqua. At convallis. Tellus mauris a diam maecenas sed"/>
          <p:cNvSpPr txBox="1"/>
          <p:nvPr/>
        </p:nvSpPr>
        <p:spPr>
          <a:xfrm>
            <a:off x="2603703" y="9976893"/>
            <a:ext cx="5168198" cy="145680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359" name="Manager"/>
          <p:cNvSpPr txBox="1"/>
          <p:nvPr/>
        </p:nvSpPr>
        <p:spPr>
          <a:xfrm>
            <a:off x="11210881" y="9193510"/>
            <a:ext cx="194924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Manager</a:t>
            </a:r>
          </a:p>
        </p:txBody>
      </p:sp>
      <p:sp>
        <p:nvSpPr>
          <p:cNvPr id="360" name="Lory Eddison"/>
          <p:cNvSpPr txBox="1"/>
          <p:nvPr/>
        </p:nvSpPr>
        <p:spPr>
          <a:xfrm>
            <a:off x="10417329" y="8617505"/>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Lory Eddison</a:t>
            </a:r>
          </a:p>
        </p:txBody>
      </p:sp>
      <p:sp>
        <p:nvSpPr>
          <p:cNvPr id="361" name="Lorem ipsum dolor sit amet, consectetur adipiscing elit, sed do dolore magna aliqua. At convallis. Tellus mauris a diam maecenas sed"/>
          <p:cNvSpPr txBox="1"/>
          <p:nvPr/>
        </p:nvSpPr>
        <p:spPr>
          <a:xfrm>
            <a:off x="9601403" y="9976893"/>
            <a:ext cx="5168198" cy="145680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364" name="Designer"/>
          <p:cNvSpPr txBox="1"/>
          <p:nvPr/>
        </p:nvSpPr>
        <p:spPr>
          <a:xfrm>
            <a:off x="18208581" y="9193510"/>
            <a:ext cx="194924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Designer</a:t>
            </a:r>
          </a:p>
        </p:txBody>
      </p:sp>
      <p:sp>
        <p:nvSpPr>
          <p:cNvPr id="365" name="Henry Lee"/>
          <p:cNvSpPr txBox="1"/>
          <p:nvPr/>
        </p:nvSpPr>
        <p:spPr>
          <a:xfrm>
            <a:off x="17415029" y="8617505"/>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Henry Lee</a:t>
            </a:r>
          </a:p>
        </p:txBody>
      </p:sp>
      <p:sp>
        <p:nvSpPr>
          <p:cNvPr id="366" name="Lorem ipsum dolor sit amet, consectetur adipiscing elit, sed do dolore magna aliqua. At convallis. Tellus mauris a diam maecenas sed"/>
          <p:cNvSpPr txBox="1"/>
          <p:nvPr/>
        </p:nvSpPr>
        <p:spPr>
          <a:xfrm>
            <a:off x="16599103" y="9976893"/>
            <a:ext cx="5168198" cy="145680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368" name="Circle"/>
          <p:cNvSpPr/>
          <p:nvPr/>
        </p:nvSpPr>
        <p:spPr>
          <a:xfrm>
            <a:off x="7545164" y="2604591"/>
            <a:ext cx="1127870" cy="1127870"/>
          </a:xfrm>
          <a:prstGeom prst="ellipse">
            <a:avLst/>
          </a:prstGeom>
          <a:gradFill>
            <a:gsLst>
              <a:gs pos="0">
                <a:schemeClr val="accent1">
                  <a:lumMod val="60000"/>
                  <a:lumOff val="40000"/>
                </a:schemeClr>
              </a:gs>
              <a:gs pos="100000">
                <a:schemeClr val="accent1"/>
              </a:gs>
            </a:gsLst>
            <a:lin ang="3096393"/>
          </a:gra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69" name="Circle"/>
          <p:cNvSpPr/>
          <p:nvPr/>
        </p:nvSpPr>
        <p:spPr>
          <a:xfrm>
            <a:off x="14530164" y="2604591"/>
            <a:ext cx="1127870" cy="1127870"/>
          </a:xfrm>
          <a:prstGeom prst="ellipse">
            <a:avLst/>
          </a:prstGeom>
          <a:gradFill>
            <a:gsLst>
              <a:gs pos="0">
                <a:schemeClr val="accent2">
                  <a:lumMod val="60000"/>
                  <a:lumOff val="40000"/>
                </a:schemeClr>
              </a:gs>
              <a:gs pos="100000">
                <a:schemeClr val="accent2"/>
              </a:gs>
            </a:gsLst>
            <a:lin ang="3096393"/>
          </a:gra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0" name="Circle"/>
          <p:cNvSpPr/>
          <p:nvPr/>
        </p:nvSpPr>
        <p:spPr>
          <a:xfrm>
            <a:off x="21553264" y="2604591"/>
            <a:ext cx="1127870" cy="1127870"/>
          </a:xfrm>
          <a:prstGeom prst="ellipse">
            <a:avLst/>
          </a:prstGeom>
          <a:gradFill>
            <a:gsLst>
              <a:gs pos="0">
                <a:schemeClr val="accent3">
                  <a:lumMod val="60000"/>
                  <a:lumOff val="40000"/>
                </a:schemeClr>
              </a:gs>
              <a:gs pos="100000">
                <a:schemeClr val="accent3"/>
              </a:gs>
            </a:gsLst>
            <a:lin ang="3096393"/>
          </a:gra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1" name="Shape"/>
          <p:cNvSpPr/>
          <p:nvPr/>
        </p:nvSpPr>
        <p:spPr>
          <a:xfrm>
            <a:off x="7879560" y="2996287"/>
            <a:ext cx="459077" cy="344478"/>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2" name="Shape"/>
          <p:cNvSpPr/>
          <p:nvPr/>
        </p:nvSpPr>
        <p:spPr>
          <a:xfrm>
            <a:off x="14864560" y="2996287"/>
            <a:ext cx="459077" cy="344478"/>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3" name="Shape"/>
          <p:cNvSpPr/>
          <p:nvPr/>
        </p:nvSpPr>
        <p:spPr>
          <a:xfrm>
            <a:off x="21913060" y="2996287"/>
            <a:ext cx="459077" cy="344478"/>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15</a:t>
            </a:fld>
            <a:endParaRPr/>
          </a:p>
        </p:txBody>
      </p:sp>
      <p:sp>
        <p:nvSpPr>
          <p:cNvPr id="376" name="Rectangle"/>
          <p:cNvSpPr/>
          <p:nvPr/>
        </p:nvSpPr>
        <p:spPr>
          <a:xfrm>
            <a:off x="-23912" y="-25400"/>
            <a:ext cx="6547744"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77" name="About our company"/>
          <p:cNvSpPr txBox="1"/>
          <p:nvPr/>
        </p:nvSpPr>
        <p:spPr>
          <a:xfrm>
            <a:off x="16230600" y="4960853"/>
            <a:ext cx="6368058"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our </a:t>
            </a:r>
            <a:r>
              <a:rPr dirty="0">
                <a:solidFill>
                  <a:schemeClr val="accent2"/>
                </a:solidFill>
                <a:latin typeface="Poppins Medium"/>
                <a:ea typeface="Poppins Medium"/>
                <a:cs typeface="Poppins Medium"/>
                <a:sym typeface="Poppins Medium"/>
              </a:rPr>
              <a:t>company</a:t>
            </a:r>
          </a:p>
        </p:txBody>
      </p:sp>
      <p:sp>
        <p:nvSpPr>
          <p:cNvPr id="378"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6230600" y="7793911"/>
            <a:ext cx="5743973" cy="31495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endParaRPr dirty="0">
              <a:solidFill>
                <a:schemeClr val="tx2"/>
              </a:solidFill>
            </a:endParaRPr>
          </a:p>
        </p:txBody>
      </p:sp>
      <p:grpSp>
        <p:nvGrpSpPr>
          <p:cNvPr id="382" name="Group"/>
          <p:cNvGrpSpPr/>
          <p:nvPr/>
        </p:nvGrpSpPr>
        <p:grpSpPr>
          <a:xfrm>
            <a:off x="1160952" y="970813"/>
            <a:ext cx="1022909" cy="865868"/>
            <a:chOff x="0" y="0"/>
            <a:chExt cx="1022907" cy="865866"/>
          </a:xfrm>
        </p:grpSpPr>
        <p:sp>
          <p:nvSpPr>
            <p:cNvPr id="379"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80"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81" name="Circle"/>
            <p:cNvSpPr/>
            <p:nvPr/>
          </p:nvSpPr>
          <p:spPr>
            <a:xfrm>
              <a:off x="646764" y="338052"/>
              <a:ext cx="376144" cy="376145"/>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383" name="Rounded Rectangle"/>
          <p:cNvSpPr/>
          <p:nvPr/>
        </p:nvSpPr>
        <p:spPr>
          <a:xfrm>
            <a:off x="1869281" y="2260223"/>
            <a:ext cx="5743974" cy="8620165"/>
          </a:xfrm>
          <a:prstGeom prst="roundRect">
            <a:avLst>
              <a:gd name="adj" fmla="val 1126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85" name="CEO"/>
          <p:cNvSpPr txBox="1"/>
          <p:nvPr/>
        </p:nvSpPr>
        <p:spPr>
          <a:xfrm>
            <a:off x="3766647" y="7785437"/>
            <a:ext cx="194924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CEO</a:t>
            </a:r>
          </a:p>
        </p:txBody>
      </p:sp>
      <p:sp>
        <p:nvSpPr>
          <p:cNvPr id="386" name="Andy Freeman"/>
          <p:cNvSpPr txBox="1"/>
          <p:nvPr/>
        </p:nvSpPr>
        <p:spPr>
          <a:xfrm>
            <a:off x="2973095" y="7209432"/>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Andy Freeman</a:t>
            </a:r>
          </a:p>
        </p:txBody>
      </p:sp>
      <p:sp>
        <p:nvSpPr>
          <p:cNvPr id="387" name="Lorem ipsum dolor sit amet, consectetur adipiscing elit, sed do dolore magna aliqua."/>
          <p:cNvSpPr txBox="1"/>
          <p:nvPr/>
        </p:nvSpPr>
        <p:spPr>
          <a:xfrm>
            <a:off x="2693843" y="8568819"/>
            <a:ext cx="4094849"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389" name="Rounded Rectangle"/>
          <p:cNvSpPr/>
          <p:nvPr/>
        </p:nvSpPr>
        <p:spPr>
          <a:xfrm>
            <a:off x="5537200" y="1745693"/>
            <a:ext cx="3989089" cy="1057474"/>
          </a:xfrm>
          <a:prstGeom prst="roundRect">
            <a:avLst>
              <a:gd name="adj" fmla="val 50000"/>
            </a:avLst>
          </a:prstGeom>
          <a:gradFill>
            <a:gsLst>
              <a:gs pos="0">
                <a:schemeClr val="accent3">
                  <a:lumMod val="60000"/>
                  <a:lumOff val="40000"/>
                </a:schemeClr>
              </a:gs>
              <a:gs pos="100000">
                <a:schemeClr val="accent3"/>
              </a:gs>
            </a:gsLst>
            <a:lin ang="3117177"/>
          </a:gra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90" name="Shape"/>
          <p:cNvSpPr/>
          <p:nvPr/>
        </p:nvSpPr>
        <p:spPr>
          <a:xfrm>
            <a:off x="6362232" y="2100428"/>
            <a:ext cx="2364424" cy="322603"/>
          </a:xfrm>
          <a:custGeom>
            <a:avLst/>
            <a:gdLst/>
            <a:ahLst/>
            <a:cxnLst>
              <a:cxn ang="0">
                <a:pos x="wd2" y="hd2"/>
              </a:cxn>
              <a:cxn ang="5400000">
                <a:pos x="wd2" y="hd2"/>
              </a:cxn>
              <a:cxn ang="10800000">
                <a:pos x="wd2" y="hd2"/>
              </a:cxn>
              <a:cxn ang="16200000">
                <a:pos x="wd2" y="hd2"/>
              </a:cxn>
            </a:cxnLst>
            <a:rect l="0" t="0" r="r" b="b"/>
            <a:pathLst>
              <a:path w="21577" h="21488" extrusionOk="0">
                <a:moveTo>
                  <a:pt x="1547" y="1"/>
                </a:moveTo>
                <a:cubicBezTo>
                  <a:pt x="1469" y="-12"/>
                  <a:pt x="1394" y="308"/>
                  <a:pt x="1356" y="809"/>
                </a:cubicBezTo>
                <a:lnTo>
                  <a:pt x="1009" y="5814"/>
                </a:lnTo>
                <a:cubicBezTo>
                  <a:pt x="999" y="5942"/>
                  <a:pt x="986" y="6052"/>
                  <a:pt x="969" y="6128"/>
                </a:cubicBezTo>
                <a:cubicBezTo>
                  <a:pt x="950" y="6209"/>
                  <a:pt x="928" y="6263"/>
                  <a:pt x="907" y="6263"/>
                </a:cubicBezTo>
                <a:lnTo>
                  <a:pt x="169" y="7026"/>
                </a:lnTo>
                <a:cubicBezTo>
                  <a:pt x="96" y="7134"/>
                  <a:pt x="37" y="7520"/>
                  <a:pt x="12" y="8036"/>
                </a:cubicBezTo>
                <a:cubicBezTo>
                  <a:pt x="-12" y="8543"/>
                  <a:pt x="0" y="9101"/>
                  <a:pt x="46" y="9518"/>
                </a:cubicBezTo>
                <a:lnTo>
                  <a:pt x="597" y="13513"/>
                </a:lnTo>
                <a:cubicBezTo>
                  <a:pt x="614" y="13624"/>
                  <a:pt x="624" y="13753"/>
                  <a:pt x="630" y="13917"/>
                </a:cubicBezTo>
                <a:cubicBezTo>
                  <a:pt x="636" y="14067"/>
                  <a:pt x="636" y="14240"/>
                  <a:pt x="630" y="14388"/>
                </a:cubicBezTo>
                <a:lnTo>
                  <a:pt x="504" y="19708"/>
                </a:lnTo>
                <a:cubicBezTo>
                  <a:pt x="495" y="20272"/>
                  <a:pt x="528" y="20825"/>
                  <a:pt x="590" y="21167"/>
                </a:cubicBezTo>
                <a:cubicBezTo>
                  <a:pt x="654" y="21518"/>
                  <a:pt x="739" y="21588"/>
                  <a:pt x="812" y="21347"/>
                </a:cubicBezTo>
                <a:lnTo>
                  <a:pt x="1476" y="18788"/>
                </a:lnTo>
                <a:cubicBezTo>
                  <a:pt x="1497" y="18717"/>
                  <a:pt x="1521" y="18694"/>
                  <a:pt x="1544" y="18698"/>
                </a:cubicBezTo>
                <a:cubicBezTo>
                  <a:pt x="1564" y="18702"/>
                  <a:pt x="1584" y="18724"/>
                  <a:pt x="1602" y="18788"/>
                </a:cubicBezTo>
                <a:lnTo>
                  <a:pt x="2260" y="21324"/>
                </a:lnTo>
                <a:cubicBezTo>
                  <a:pt x="2329" y="21574"/>
                  <a:pt x="2412" y="21525"/>
                  <a:pt x="2475" y="21212"/>
                </a:cubicBezTo>
                <a:cubicBezTo>
                  <a:pt x="2547" y="20859"/>
                  <a:pt x="2581" y="20236"/>
                  <a:pt x="2565" y="19618"/>
                </a:cubicBezTo>
                <a:lnTo>
                  <a:pt x="2442" y="14254"/>
                </a:lnTo>
                <a:cubicBezTo>
                  <a:pt x="2437" y="14105"/>
                  <a:pt x="2438" y="13949"/>
                  <a:pt x="2445" y="13805"/>
                </a:cubicBezTo>
                <a:cubicBezTo>
                  <a:pt x="2452" y="13649"/>
                  <a:pt x="2466" y="13520"/>
                  <a:pt x="2485" y="13423"/>
                </a:cubicBezTo>
                <a:lnTo>
                  <a:pt x="3026" y="9585"/>
                </a:lnTo>
                <a:cubicBezTo>
                  <a:pt x="3072" y="9193"/>
                  <a:pt x="3088" y="8668"/>
                  <a:pt x="3069" y="8171"/>
                </a:cubicBezTo>
                <a:cubicBezTo>
                  <a:pt x="3048" y="7641"/>
                  <a:pt x="2988" y="7230"/>
                  <a:pt x="2915" y="7094"/>
                </a:cubicBezTo>
                <a:lnTo>
                  <a:pt x="2146" y="6196"/>
                </a:lnTo>
                <a:cubicBezTo>
                  <a:pt x="2128" y="6182"/>
                  <a:pt x="2112" y="6139"/>
                  <a:pt x="2097" y="6061"/>
                </a:cubicBezTo>
                <a:cubicBezTo>
                  <a:pt x="2081" y="5976"/>
                  <a:pt x="2067" y="5859"/>
                  <a:pt x="2060" y="5724"/>
                </a:cubicBezTo>
                <a:lnTo>
                  <a:pt x="1722" y="764"/>
                </a:lnTo>
                <a:cubicBezTo>
                  <a:pt x="1686" y="305"/>
                  <a:pt x="1619" y="13"/>
                  <a:pt x="1547" y="1"/>
                </a:cubicBezTo>
                <a:close/>
                <a:moveTo>
                  <a:pt x="6172" y="1"/>
                </a:moveTo>
                <a:cubicBezTo>
                  <a:pt x="6093" y="-12"/>
                  <a:pt x="6019" y="308"/>
                  <a:pt x="5981" y="809"/>
                </a:cubicBezTo>
                <a:lnTo>
                  <a:pt x="5634" y="5814"/>
                </a:lnTo>
                <a:cubicBezTo>
                  <a:pt x="5624" y="5942"/>
                  <a:pt x="5611" y="6052"/>
                  <a:pt x="5594" y="6128"/>
                </a:cubicBezTo>
                <a:cubicBezTo>
                  <a:pt x="5575" y="6209"/>
                  <a:pt x="5553" y="6263"/>
                  <a:pt x="5532" y="6263"/>
                </a:cubicBezTo>
                <a:lnTo>
                  <a:pt x="4794" y="7026"/>
                </a:lnTo>
                <a:cubicBezTo>
                  <a:pt x="4721" y="7134"/>
                  <a:pt x="4662" y="7520"/>
                  <a:pt x="4637" y="8036"/>
                </a:cubicBezTo>
                <a:cubicBezTo>
                  <a:pt x="4613" y="8543"/>
                  <a:pt x="4625" y="9101"/>
                  <a:pt x="4671" y="9518"/>
                </a:cubicBezTo>
                <a:lnTo>
                  <a:pt x="5221" y="13513"/>
                </a:lnTo>
                <a:cubicBezTo>
                  <a:pt x="5239" y="13624"/>
                  <a:pt x="5249" y="13753"/>
                  <a:pt x="5255" y="13917"/>
                </a:cubicBezTo>
                <a:cubicBezTo>
                  <a:pt x="5261" y="14066"/>
                  <a:pt x="5261" y="14240"/>
                  <a:pt x="5255" y="14388"/>
                </a:cubicBezTo>
                <a:lnTo>
                  <a:pt x="5129" y="19708"/>
                </a:lnTo>
                <a:cubicBezTo>
                  <a:pt x="5120" y="20272"/>
                  <a:pt x="5153" y="20825"/>
                  <a:pt x="5215" y="21167"/>
                </a:cubicBezTo>
                <a:cubicBezTo>
                  <a:pt x="5279" y="21518"/>
                  <a:pt x="5364" y="21588"/>
                  <a:pt x="5437" y="21347"/>
                </a:cubicBezTo>
                <a:lnTo>
                  <a:pt x="6101" y="18788"/>
                </a:lnTo>
                <a:cubicBezTo>
                  <a:pt x="6121" y="18717"/>
                  <a:pt x="6146" y="18694"/>
                  <a:pt x="6169" y="18698"/>
                </a:cubicBezTo>
                <a:cubicBezTo>
                  <a:pt x="6189" y="18701"/>
                  <a:pt x="6209" y="18724"/>
                  <a:pt x="6227" y="18788"/>
                </a:cubicBezTo>
                <a:lnTo>
                  <a:pt x="6885" y="21324"/>
                </a:lnTo>
                <a:cubicBezTo>
                  <a:pt x="6954" y="21574"/>
                  <a:pt x="7037" y="21525"/>
                  <a:pt x="7100" y="21212"/>
                </a:cubicBezTo>
                <a:cubicBezTo>
                  <a:pt x="7172" y="20859"/>
                  <a:pt x="7206" y="20236"/>
                  <a:pt x="7190" y="19618"/>
                </a:cubicBezTo>
                <a:lnTo>
                  <a:pt x="7067" y="14254"/>
                </a:lnTo>
                <a:cubicBezTo>
                  <a:pt x="7062" y="14105"/>
                  <a:pt x="7063" y="13949"/>
                  <a:pt x="7070" y="13805"/>
                </a:cubicBezTo>
                <a:cubicBezTo>
                  <a:pt x="7077" y="13649"/>
                  <a:pt x="7091" y="13520"/>
                  <a:pt x="7110" y="13423"/>
                </a:cubicBezTo>
                <a:lnTo>
                  <a:pt x="7651" y="9585"/>
                </a:lnTo>
                <a:cubicBezTo>
                  <a:pt x="7697" y="9193"/>
                  <a:pt x="7713" y="8668"/>
                  <a:pt x="7694" y="8171"/>
                </a:cubicBezTo>
                <a:cubicBezTo>
                  <a:pt x="7673" y="7641"/>
                  <a:pt x="7613" y="7230"/>
                  <a:pt x="7540" y="7094"/>
                </a:cubicBezTo>
                <a:lnTo>
                  <a:pt x="6771" y="6196"/>
                </a:lnTo>
                <a:cubicBezTo>
                  <a:pt x="6753" y="6182"/>
                  <a:pt x="6737" y="6139"/>
                  <a:pt x="6722" y="6061"/>
                </a:cubicBezTo>
                <a:cubicBezTo>
                  <a:pt x="6706" y="5976"/>
                  <a:pt x="6692" y="5859"/>
                  <a:pt x="6685" y="5724"/>
                </a:cubicBezTo>
                <a:lnTo>
                  <a:pt x="6347" y="764"/>
                </a:lnTo>
                <a:cubicBezTo>
                  <a:pt x="6310" y="305"/>
                  <a:pt x="6244" y="13"/>
                  <a:pt x="6172" y="1"/>
                </a:cubicBezTo>
                <a:close/>
                <a:moveTo>
                  <a:pt x="10797" y="1"/>
                </a:moveTo>
                <a:cubicBezTo>
                  <a:pt x="10718" y="-12"/>
                  <a:pt x="10644" y="308"/>
                  <a:pt x="10606" y="809"/>
                </a:cubicBezTo>
                <a:lnTo>
                  <a:pt x="10258" y="5814"/>
                </a:lnTo>
                <a:cubicBezTo>
                  <a:pt x="10249" y="5942"/>
                  <a:pt x="10236" y="6052"/>
                  <a:pt x="10218" y="6128"/>
                </a:cubicBezTo>
                <a:cubicBezTo>
                  <a:pt x="10200" y="6209"/>
                  <a:pt x="10178" y="6263"/>
                  <a:pt x="10157" y="6263"/>
                </a:cubicBezTo>
                <a:lnTo>
                  <a:pt x="9419" y="7026"/>
                </a:lnTo>
                <a:cubicBezTo>
                  <a:pt x="9346" y="7134"/>
                  <a:pt x="9287" y="7520"/>
                  <a:pt x="9262" y="8036"/>
                </a:cubicBezTo>
                <a:cubicBezTo>
                  <a:pt x="9238" y="8543"/>
                  <a:pt x="9250" y="9101"/>
                  <a:pt x="9296" y="9518"/>
                </a:cubicBezTo>
                <a:lnTo>
                  <a:pt x="9846" y="13513"/>
                </a:lnTo>
                <a:cubicBezTo>
                  <a:pt x="9864" y="13624"/>
                  <a:pt x="9874" y="13753"/>
                  <a:pt x="9880" y="13917"/>
                </a:cubicBezTo>
                <a:cubicBezTo>
                  <a:pt x="9886" y="14066"/>
                  <a:pt x="9886" y="14240"/>
                  <a:pt x="9880" y="14388"/>
                </a:cubicBezTo>
                <a:lnTo>
                  <a:pt x="9754" y="19708"/>
                </a:lnTo>
                <a:cubicBezTo>
                  <a:pt x="9745" y="20272"/>
                  <a:pt x="9778" y="20825"/>
                  <a:pt x="9840" y="21167"/>
                </a:cubicBezTo>
                <a:cubicBezTo>
                  <a:pt x="9904" y="21518"/>
                  <a:pt x="9989" y="21588"/>
                  <a:pt x="10062" y="21347"/>
                </a:cubicBezTo>
                <a:lnTo>
                  <a:pt x="10726" y="18788"/>
                </a:lnTo>
                <a:cubicBezTo>
                  <a:pt x="10746" y="18717"/>
                  <a:pt x="10771" y="18694"/>
                  <a:pt x="10794" y="18698"/>
                </a:cubicBezTo>
                <a:cubicBezTo>
                  <a:pt x="10814" y="18701"/>
                  <a:pt x="10834" y="18724"/>
                  <a:pt x="10852" y="18788"/>
                </a:cubicBezTo>
                <a:lnTo>
                  <a:pt x="11510" y="21324"/>
                </a:lnTo>
                <a:cubicBezTo>
                  <a:pt x="11579" y="21574"/>
                  <a:pt x="11662" y="21525"/>
                  <a:pt x="11725" y="21212"/>
                </a:cubicBezTo>
                <a:cubicBezTo>
                  <a:pt x="11797" y="20859"/>
                  <a:pt x="11831" y="20236"/>
                  <a:pt x="11814" y="19618"/>
                </a:cubicBezTo>
                <a:lnTo>
                  <a:pt x="11691" y="14254"/>
                </a:lnTo>
                <a:cubicBezTo>
                  <a:pt x="11687" y="14105"/>
                  <a:pt x="11688" y="13949"/>
                  <a:pt x="11695" y="13805"/>
                </a:cubicBezTo>
                <a:cubicBezTo>
                  <a:pt x="11702" y="13649"/>
                  <a:pt x="11716" y="13520"/>
                  <a:pt x="11735" y="13423"/>
                </a:cubicBezTo>
                <a:lnTo>
                  <a:pt x="12276" y="9585"/>
                </a:lnTo>
                <a:cubicBezTo>
                  <a:pt x="12322" y="9193"/>
                  <a:pt x="12338" y="8668"/>
                  <a:pt x="12319" y="8171"/>
                </a:cubicBezTo>
                <a:cubicBezTo>
                  <a:pt x="12298" y="7641"/>
                  <a:pt x="12238" y="7230"/>
                  <a:pt x="12165" y="7094"/>
                </a:cubicBezTo>
                <a:lnTo>
                  <a:pt x="11396" y="6196"/>
                </a:lnTo>
                <a:cubicBezTo>
                  <a:pt x="11378" y="6182"/>
                  <a:pt x="11362" y="6139"/>
                  <a:pt x="11347" y="6061"/>
                </a:cubicBezTo>
                <a:cubicBezTo>
                  <a:pt x="11331" y="5976"/>
                  <a:pt x="11317" y="5859"/>
                  <a:pt x="11310" y="5724"/>
                </a:cubicBezTo>
                <a:lnTo>
                  <a:pt x="10972" y="764"/>
                </a:lnTo>
                <a:cubicBezTo>
                  <a:pt x="10935" y="305"/>
                  <a:pt x="10869" y="13"/>
                  <a:pt x="10797" y="1"/>
                </a:cubicBezTo>
                <a:close/>
                <a:moveTo>
                  <a:pt x="15422" y="1"/>
                </a:moveTo>
                <a:cubicBezTo>
                  <a:pt x="15343" y="-12"/>
                  <a:pt x="15269" y="308"/>
                  <a:pt x="15231" y="809"/>
                </a:cubicBezTo>
                <a:lnTo>
                  <a:pt x="14883" y="5814"/>
                </a:lnTo>
                <a:cubicBezTo>
                  <a:pt x="14874" y="5942"/>
                  <a:pt x="14861" y="6052"/>
                  <a:pt x="14843" y="6128"/>
                </a:cubicBezTo>
                <a:cubicBezTo>
                  <a:pt x="14825" y="6209"/>
                  <a:pt x="14803" y="6263"/>
                  <a:pt x="14782" y="6263"/>
                </a:cubicBezTo>
                <a:lnTo>
                  <a:pt x="14044" y="7026"/>
                </a:lnTo>
                <a:cubicBezTo>
                  <a:pt x="13971" y="7134"/>
                  <a:pt x="13912" y="7520"/>
                  <a:pt x="13887" y="8036"/>
                </a:cubicBezTo>
                <a:cubicBezTo>
                  <a:pt x="13863" y="8543"/>
                  <a:pt x="13874" y="9101"/>
                  <a:pt x="13921" y="9518"/>
                </a:cubicBezTo>
                <a:lnTo>
                  <a:pt x="14471" y="13513"/>
                </a:lnTo>
                <a:cubicBezTo>
                  <a:pt x="14489" y="13624"/>
                  <a:pt x="14499" y="13753"/>
                  <a:pt x="14505" y="13917"/>
                </a:cubicBezTo>
                <a:cubicBezTo>
                  <a:pt x="14511" y="14067"/>
                  <a:pt x="14511" y="14240"/>
                  <a:pt x="14505" y="14388"/>
                </a:cubicBezTo>
                <a:lnTo>
                  <a:pt x="14379" y="19708"/>
                </a:lnTo>
                <a:cubicBezTo>
                  <a:pt x="14370" y="20272"/>
                  <a:pt x="14403" y="20825"/>
                  <a:pt x="14465" y="21167"/>
                </a:cubicBezTo>
                <a:cubicBezTo>
                  <a:pt x="14529" y="21518"/>
                  <a:pt x="14614" y="21588"/>
                  <a:pt x="14687" y="21347"/>
                </a:cubicBezTo>
                <a:lnTo>
                  <a:pt x="15351" y="18788"/>
                </a:lnTo>
                <a:cubicBezTo>
                  <a:pt x="15371" y="18717"/>
                  <a:pt x="15396" y="18694"/>
                  <a:pt x="15418" y="18698"/>
                </a:cubicBezTo>
                <a:cubicBezTo>
                  <a:pt x="15439" y="18702"/>
                  <a:pt x="15459" y="18724"/>
                  <a:pt x="15477" y="18788"/>
                </a:cubicBezTo>
                <a:lnTo>
                  <a:pt x="16135" y="21324"/>
                </a:lnTo>
                <a:cubicBezTo>
                  <a:pt x="16204" y="21574"/>
                  <a:pt x="16287" y="21525"/>
                  <a:pt x="16350" y="21212"/>
                </a:cubicBezTo>
                <a:cubicBezTo>
                  <a:pt x="16422" y="20859"/>
                  <a:pt x="16456" y="20236"/>
                  <a:pt x="16439" y="19618"/>
                </a:cubicBezTo>
                <a:lnTo>
                  <a:pt x="16316" y="14254"/>
                </a:lnTo>
                <a:cubicBezTo>
                  <a:pt x="16312" y="14105"/>
                  <a:pt x="16313" y="13949"/>
                  <a:pt x="16319" y="13805"/>
                </a:cubicBezTo>
                <a:cubicBezTo>
                  <a:pt x="16327" y="13649"/>
                  <a:pt x="16341" y="13520"/>
                  <a:pt x="16359" y="13423"/>
                </a:cubicBezTo>
                <a:lnTo>
                  <a:pt x="16901" y="9585"/>
                </a:lnTo>
                <a:cubicBezTo>
                  <a:pt x="16947" y="9193"/>
                  <a:pt x="16963" y="8668"/>
                  <a:pt x="16944" y="8171"/>
                </a:cubicBezTo>
                <a:cubicBezTo>
                  <a:pt x="16923" y="7641"/>
                  <a:pt x="16863" y="7230"/>
                  <a:pt x="16790" y="7094"/>
                </a:cubicBezTo>
                <a:lnTo>
                  <a:pt x="16021" y="6196"/>
                </a:lnTo>
                <a:cubicBezTo>
                  <a:pt x="16003" y="6182"/>
                  <a:pt x="15986" y="6139"/>
                  <a:pt x="15972" y="6061"/>
                </a:cubicBezTo>
                <a:cubicBezTo>
                  <a:pt x="15956" y="5976"/>
                  <a:pt x="15942" y="5859"/>
                  <a:pt x="15935" y="5724"/>
                </a:cubicBezTo>
                <a:lnTo>
                  <a:pt x="15597" y="764"/>
                </a:lnTo>
                <a:cubicBezTo>
                  <a:pt x="15560" y="305"/>
                  <a:pt x="15494" y="13"/>
                  <a:pt x="15422" y="1"/>
                </a:cubicBezTo>
                <a:close/>
                <a:moveTo>
                  <a:pt x="20047" y="1"/>
                </a:moveTo>
                <a:cubicBezTo>
                  <a:pt x="19968" y="-12"/>
                  <a:pt x="19894" y="308"/>
                  <a:pt x="19856" y="809"/>
                </a:cubicBezTo>
                <a:lnTo>
                  <a:pt x="19508" y="5814"/>
                </a:lnTo>
                <a:cubicBezTo>
                  <a:pt x="19498" y="5942"/>
                  <a:pt x="19486" y="6052"/>
                  <a:pt x="19468" y="6128"/>
                </a:cubicBezTo>
                <a:cubicBezTo>
                  <a:pt x="19450" y="6209"/>
                  <a:pt x="19428" y="6263"/>
                  <a:pt x="19407" y="6263"/>
                </a:cubicBezTo>
                <a:lnTo>
                  <a:pt x="18669" y="7026"/>
                </a:lnTo>
                <a:cubicBezTo>
                  <a:pt x="18595" y="7134"/>
                  <a:pt x="18537" y="7520"/>
                  <a:pt x="18512" y="8036"/>
                </a:cubicBezTo>
                <a:cubicBezTo>
                  <a:pt x="18488" y="8543"/>
                  <a:pt x="18499" y="9101"/>
                  <a:pt x="18546" y="9518"/>
                </a:cubicBezTo>
                <a:lnTo>
                  <a:pt x="19096" y="13513"/>
                </a:lnTo>
                <a:cubicBezTo>
                  <a:pt x="19114" y="13624"/>
                  <a:pt x="19124" y="13753"/>
                  <a:pt x="19130" y="13917"/>
                </a:cubicBezTo>
                <a:cubicBezTo>
                  <a:pt x="19136" y="14067"/>
                  <a:pt x="19136" y="14240"/>
                  <a:pt x="19130" y="14388"/>
                </a:cubicBezTo>
                <a:lnTo>
                  <a:pt x="19004" y="19708"/>
                </a:lnTo>
                <a:cubicBezTo>
                  <a:pt x="18994" y="20272"/>
                  <a:pt x="19028" y="20825"/>
                  <a:pt x="19090" y="21167"/>
                </a:cubicBezTo>
                <a:cubicBezTo>
                  <a:pt x="19154" y="21518"/>
                  <a:pt x="19239" y="21588"/>
                  <a:pt x="19312" y="21347"/>
                </a:cubicBezTo>
                <a:lnTo>
                  <a:pt x="19979" y="18788"/>
                </a:lnTo>
                <a:cubicBezTo>
                  <a:pt x="19999" y="18717"/>
                  <a:pt x="20021" y="18694"/>
                  <a:pt x="20043" y="18698"/>
                </a:cubicBezTo>
                <a:cubicBezTo>
                  <a:pt x="20064" y="18702"/>
                  <a:pt x="20083" y="18724"/>
                  <a:pt x="20102" y="18788"/>
                </a:cubicBezTo>
                <a:lnTo>
                  <a:pt x="20760" y="21324"/>
                </a:lnTo>
                <a:cubicBezTo>
                  <a:pt x="20829" y="21574"/>
                  <a:pt x="20912" y="21525"/>
                  <a:pt x="20975" y="21212"/>
                </a:cubicBezTo>
                <a:cubicBezTo>
                  <a:pt x="21047" y="20859"/>
                  <a:pt x="21081" y="20236"/>
                  <a:pt x="21064" y="19618"/>
                </a:cubicBezTo>
                <a:lnTo>
                  <a:pt x="20941" y="14254"/>
                </a:lnTo>
                <a:cubicBezTo>
                  <a:pt x="20937" y="14105"/>
                  <a:pt x="20938" y="13949"/>
                  <a:pt x="20944" y="13805"/>
                </a:cubicBezTo>
                <a:cubicBezTo>
                  <a:pt x="20952" y="13649"/>
                  <a:pt x="20966" y="13520"/>
                  <a:pt x="20984" y="13423"/>
                </a:cubicBezTo>
                <a:lnTo>
                  <a:pt x="21526" y="9585"/>
                </a:lnTo>
                <a:cubicBezTo>
                  <a:pt x="21572" y="9193"/>
                  <a:pt x="21588" y="8668"/>
                  <a:pt x="21569" y="8171"/>
                </a:cubicBezTo>
                <a:cubicBezTo>
                  <a:pt x="21548" y="7641"/>
                  <a:pt x="21488" y="7230"/>
                  <a:pt x="21415" y="7094"/>
                </a:cubicBezTo>
                <a:lnTo>
                  <a:pt x="20646" y="6196"/>
                </a:lnTo>
                <a:cubicBezTo>
                  <a:pt x="20628" y="6182"/>
                  <a:pt x="20611" y="6139"/>
                  <a:pt x="20597" y="6061"/>
                </a:cubicBezTo>
                <a:cubicBezTo>
                  <a:pt x="20581" y="5976"/>
                  <a:pt x="20567" y="5859"/>
                  <a:pt x="20560" y="5724"/>
                </a:cubicBezTo>
                <a:lnTo>
                  <a:pt x="20222" y="764"/>
                </a:lnTo>
                <a:cubicBezTo>
                  <a:pt x="20185" y="305"/>
                  <a:pt x="20119" y="13"/>
                  <a:pt x="20047" y="1"/>
                </a:cubicBez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391" name="Rounded Rectangle"/>
          <p:cNvSpPr/>
          <p:nvPr/>
        </p:nvSpPr>
        <p:spPr>
          <a:xfrm>
            <a:off x="8651081" y="3998496"/>
            <a:ext cx="5743974" cy="8620165"/>
          </a:xfrm>
          <a:prstGeom prst="roundRect">
            <a:avLst>
              <a:gd name="adj" fmla="val 1126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93" name="Manager"/>
          <p:cNvSpPr txBox="1"/>
          <p:nvPr/>
        </p:nvSpPr>
        <p:spPr>
          <a:xfrm>
            <a:off x="10548447" y="9523710"/>
            <a:ext cx="1949243"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Manager</a:t>
            </a:r>
          </a:p>
        </p:txBody>
      </p:sp>
      <p:sp>
        <p:nvSpPr>
          <p:cNvPr id="394" name="Mary Stark"/>
          <p:cNvSpPr txBox="1"/>
          <p:nvPr/>
        </p:nvSpPr>
        <p:spPr>
          <a:xfrm>
            <a:off x="9754895" y="8947705"/>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Mary Stark</a:t>
            </a:r>
          </a:p>
        </p:txBody>
      </p:sp>
      <p:sp>
        <p:nvSpPr>
          <p:cNvPr id="395" name="Lorem ipsum dolor sit amet, consectetur adipiscing elit, sed do dolore magna aliqua."/>
          <p:cNvSpPr txBox="1"/>
          <p:nvPr/>
        </p:nvSpPr>
        <p:spPr>
          <a:xfrm>
            <a:off x="9475643" y="10307092"/>
            <a:ext cx="4094849"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2" name="Picture Placeholder 1">
            <a:extLst>
              <a:ext uri="{FF2B5EF4-FFF2-40B4-BE49-F238E27FC236}">
                <a16:creationId xmlns:a16="http://schemas.microsoft.com/office/drawing/2014/main" id="{10278C50-5174-4A43-912B-6419D513B3B9}"/>
              </a:ext>
            </a:extLst>
          </p:cNvPr>
          <p:cNvSpPr>
            <a:spLocks noGrp="1"/>
          </p:cNvSpPr>
          <p:nvPr>
            <p:ph type="pic" sz="quarter" idx="10"/>
          </p:nvPr>
        </p:nvSpPr>
        <p:spPr>
          <a:xfrm>
            <a:off x="2908312" y="3049130"/>
            <a:ext cx="3632400" cy="3632400"/>
          </a:xfrm>
          <a:prstGeom prst="ellipse">
            <a:avLst/>
          </a:prstGeom>
        </p:spPr>
      </p:sp>
      <p:sp>
        <p:nvSpPr>
          <p:cNvPr id="3" name="Picture Placeholder 2">
            <a:extLst>
              <a:ext uri="{FF2B5EF4-FFF2-40B4-BE49-F238E27FC236}">
                <a16:creationId xmlns:a16="http://schemas.microsoft.com/office/drawing/2014/main" id="{281230C2-6599-404D-A945-B35289AFAB65}"/>
              </a:ext>
            </a:extLst>
          </p:cNvPr>
          <p:cNvSpPr>
            <a:spLocks noGrp="1"/>
          </p:cNvSpPr>
          <p:nvPr>
            <p:ph type="pic" sz="quarter" idx="11"/>
          </p:nvPr>
        </p:nvSpPr>
        <p:spPr>
          <a:xfrm>
            <a:off x="9706743" y="4800724"/>
            <a:ext cx="3632400" cy="3632400"/>
          </a:xfrm>
          <a:prstGeom prst="ellipse">
            <a:avLst/>
          </a:prstGeom>
        </p:spPr>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Rounded Rectangle"/>
          <p:cNvSpPr/>
          <p:nvPr/>
        </p:nvSpPr>
        <p:spPr>
          <a:xfrm>
            <a:off x="2174081" y="2217718"/>
            <a:ext cx="6375303" cy="9823487"/>
          </a:xfrm>
          <a:prstGeom prst="roundRect">
            <a:avLst>
              <a:gd name="adj" fmla="val 10147"/>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08" name="Rounded Rectangle"/>
          <p:cNvSpPr/>
          <p:nvPr/>
        </p:nvSpPr>
        <p:spPr>
          <a:xfrm>
            <a:off x="9043863" y="2217718"/>
            <a:ext cx="6375303" cy="9823487"/>
          </a:xfrm>
          <a:prstGeom prst="roundRect">
            <a:avLst>
              <a:gd name="adj" fmla="val 10147"/>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17" name="Rounded Rectangle"/>
          <p:cNvSpPr/>
          <p:nvPr/>
        </p:nvSpPr>
        <p:spPr>
          <a:xfrm>
            <a:off x="15913645" y="2217718"/>
            <a:ext cx="6375303" cy="9823487"/>
          </a:xfrm>
          <a:prstGeom prst="roundRect">
            <a:avLst>
              <a:gd name="adj" fmla="val 10147"/>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04721253-60ED-5547-AB8F-411EE44D2FC8}"/>
              </a:ext>
            </a:extLst>
          </p:cNvPr>
          <p:cNvSpPr>
            <a:spLocks noGrp="1"/>
          </p:cNvSpPr>
          <p:nvPr>
            <p:ph type="pic" sz="quarter" idx="10"/>
          </p:nvPr>
        </p:nvSpPr>
        <p:spPr>
          <a:xfrm>
            <a:off x="3991695" y="3375699"/>
            <a:ext cx="2739600" cy="2739600"/>
          </a:xfrm>
          <a:prstGeom prst="ellipse">
            <a:avLst/>
          </a:prstGeom>
        </p:spPr>
      </p:sp>
      <p:sp>
        <p:nvSpPr>
          <p:cNvPr id="3" name="Picture Placeholder 2">
            <a:extLst>
              <a:ext uri="{FF2B5EF4-FFF2-40B4-BE49-F238E27FC236}">
                <a16:creationId xmlns:a16="http://schemas.microsoft.com/office/drawing/2014/main" id="{821E013C-60A6-5140-A280-09F8208FE943}"/>
              </a:ext>
            </a:extLst>
          </p:cNvPr>
          <p:cNvSpPr>
            <a:spLocks noGrp="1"/>
          </p:cNvSpPr>
          <p:nvPr>
            <p:ph type="pic" sz="quarter" idx="11"/>
          </p:nvPr>
        </p:nvSpPr>
        <p:spPr>
          <a:xfrm>
            <a:off x="10837415" y="3375699"/>
            <a:ext cx="2739600" cy="2739600"/>
          </a:xfrm>
          <a:prstGeom prst="ellipse">
            <a:avLst/>
          </a:prstGeom>
        </p:spPr>
      </p:sp>
      <p:sp>
        <p:nvSpPr>
          <p:cNvPr id="4" name="Picture Placeholder 3">
            <a:extLst>
              <a:ext uri="{FF2B5EF4-FFF2-40B4-BE49-F238E27FC236}">
                <a16:creationId xmlns:a16="http://schemas.microsoft.com/office/drawing/2014/main" id="{4C8BAA97-A354-FE45-865B-33D51E3A9ADC}"/>
              </a:ext>
            </a:extLst>
          </p:cNvPr>
          <p:cNvSpPr>
            <a:spLocks noGrp="1"/>
          </p:cNvSpPr>
          <p:nvPr>
            <p:ph type="pic" sz="quarter" idx="12"/>
          </p:nvPr>
        </p:nvSpPr>
        <p:spPr>
          <a:xfrm>
            <a:off x="17755795" y="3375699"/>
            <a:ext cx="2739600" cy="2739600"/>
          </a:xfrm>
          <a:prstGeom prst="ellipse">
            <a:avLst/>
          </a:prstGeom>
        </p:spPr>
      </p:sp>
      <p:sp>
        <p:nvSpPr>
          <p:cNvPr id="39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16</a:t>
            </a:fld>
            <a:endParaRPr/>
          </a:p>
        </p:txBody>
      </p:sp>
      <p:sp>
        <p:nvSpPr>
          <p:cNvPr id="401" name="CEO"/>
          <p:cNvSpPr txBox="1"/>
          <p:nvPr/>
        </p:nvSpPr>
        <p:spPr>
          <a:xfrm>
            <a:off x="4387112" y="7189322"/>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CEO</a:t>
            </a:r>
          </a:p>
        </p:txBody>
      </p:sp>
      <p:sp>
        <p:nvSpPr>
          <p:cNvPr id="402" name="Andy Freeman"/>
          <p:cNvSpPr txBox="1"/>
          <p:nvPr/>
        </p:nvSpPr>
        <p:spPr>
          <a:xfrm>
            <a:off x="3593559" y="6613316"/>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Andy Freeman</a:t>
            </a:r>
          </a:p>
        </p:txBody>
      </p:sp>
      <p:sp>
        <p:nvSpPr>
          <p:cNvPr id="403" name="Lorem ipsum dolor sit amet, consectetur adipiscing elit, sed do dolore magna aliqua."/>
          <p:cNvSpPr txBox="1"/>
          <p:nvPr/>
        </p:nvSpPr>
        <p:spPr>
          <a:xfrm>
            <a:off x="3314308" y="7972703"/>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a:t>
            </a:r>
          </a:p>
        </p:txBody>
      </p:sp>
      <p:sp>
        <p:nvSpPr>
          <p:cNvPr id="404" name="Rounded Rectangle"/>
          <p:cNvSpPr/>
          <p:nvPr/>
        </p:nvSpPr>
        <p:spPr>
          <a:xfrm>
            <a:off x="3367187" y="9863850"/>
            <a:ext cx="3989091" cy="1057475"/>
          </a:xfrm>
          <a:prstGeom prst="roundRect">
            <a:avLst>
              <a:gd name="adj" fmla="val 50000"/>
            </a:avLst>
          </a:prstGeom>
          <a:gradFill flip="none" rotWithShape="1">
            <a:gsLst>
              <a:gs pos="0">
                <a:schemeClr val="accent1">
                  <a:lumMod val="60000"/>
                  <a:lumOff val="40000"/>
                </a:schemeClr>
              </a:gs>
              <a:gs pos="100000">
                <a:schemeClr val="accent1"/>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05" name="More Information"/>
          <p:cNvSpPr txBox="1"/>
          <p:nvPr/>
        </p:nvSpPr>
        <p:spPr>
          <a:xfrm>
            <a:off x="4016231" y="10168677"/>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
        <p:nvSpPr>
          <p:cNvPr id="410" name="Manager"/>
          <p:cNvSpPr txBox="1"/>
          <p:nvPr/>
        </p:nvSpPr>
        <p:spPr>
          <a:xfrm>
            <a:off x="11256894" y="7189322"/>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Manager</a:t>
            </a:r>
          </a:p>
        </p:txBody>
      </p:sp>
      <p:sp>
        <p:nvSpPr>
          <p:cNvPr id="411" name="Lory Eddison"/>
          <p:cNvSpPr txBox="1"/>
          <p:nvPr/>
        </p:nvSpPr>
        <p:spPr>
          <a:xfrm>
            <a:off x="10463341" y="6613316"/>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Lory Eddison</a:t>
            </a:r>
          </a:p>
        </p:txBody>
      </p:sp>
      <p:sp>
        <p:nvSpPr>
          <p:cNvPr id="412" name="Lorem ipsum dolor sit amet, consectetur adipiscing elit, sed do dolore magna aliqua."/>
          <p:cNvSpPr txBox="1"/>
          <p:nvPr/>
        </p:nvSpPr>
        <p:spPr>
          <a:xfrm>
            <a:off x="10184090" y="7972703"/>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413" name="Rounded Rectangle"/>
          <p:cNvSpPr/>
          <p:nvPr/>
        </p:nvSpPr>
        <p:spPr>
          <a:xfrm>
            <a:off x="10236969" y="9863850"/>
            <a:ext cx="3989091" cy="1057475"/>
          </a:xfrm>
          <a:prstGeom prst="roundRect">
            <a:avLst>
              <a:gd name="adj" fmla="val 50000"/>
            </a:avLst>
          </a:prstGeom>
          <a:gradFill flip="none" rotWithShape="1">
            <a:gsLst>
              <a:gs pos="0">
                <a:schemeClr val="accent2">
                  <a:lumMod val="60000"/>
                  <a:lumOff val="40000"/>
                </a:schemeClr>
              </a:gs>
              <a:gs pos="100000">
                <a:schemeClr val="accent2"/>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14" name="More Information"/>
          <p:cNvSpPr txBox="1"/>
          <p:nvPr/>
        </p:nvSpPr>
        <p:spPr>
          <a:xfrm>
            <a:off x="10886013" y="10168677"/>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
        <p:nvSpPr>
          <p:cNvPr id="419" name="Designer"/>
          <p:cNvSpPr txBox="1"/>
          <p:nvPr/>
        </p:nvSpPr>
        <p:spPr>
          <a:xfrm>
            <a:off x="18126676" y="7189322"/>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Designer</a:t>
            </a:r>
          </a:p>
        </p:txBody>
      </p:sp>
      <p:sp>
        <p:nvSpPr>
          <p:cNvPr id="420" name="Mary Lee"/>
          <p:cNvSpPr txBox="1"/>
          <p:nvPr/>
        </p:nvSpPr>
        <p:spPr>
          <a:xfrm>
            <a:off x="17333123" y="6613316"/>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Mary Lee</a:t>
            </a:r>
          </a:p>
        </p:txBody>
      </p:sp>
      <p:sp>
        <p:nvSpPr>
          <p:cNvPr id="421" name="Lorem ipsum dolor sit amet, consectetur adipiscing elit, sed do dolore magna aliqua."/>
          <p:cNvSpPr txBox="1"/>
          <p:nvPr/>
        </p:nvSpPr>
        <p:spPr>
          <a:xfrm>
            <a:off x="17053872" y="7972703"/>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422" name="Rounded Rectangle"/>
          <p:cNvSpPr/>
          <p:nvPr/>
        </p:nvSpPr>
        <p:spPr>
          <a:xfrm>
            <a:off x="17106751" y="9863850"/>
            <a:ext cx="3989091" cy="1057475"/>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23" name="More Information"/>
          <p:cNvSpPr txBox="1"/>
          <p:nvPr/>
        </p:nvSpPr>
        <p:spPr>
          <a:xfrm>
            <a:off x="17755795" y="10168677"/>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17</a:t>
            </a:fld>
            <a:endParaRPr/>
          </a:p>
        </p:txBody>
      </p:sp>
      <p:sp>
        <p:nvSpPr>
          <p:cNvPr id="428" name="Information…"/>
          <p:cNvSpPr txBox="1"/>
          <p:nvPr/>
        </p:nvSpPr>
        <p:spPr>
          <a:xfrm>
            <a:off x="2667000" y="3684282"/>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Information</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429"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640066" y="7006551"/>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enim. Volutpat ac tincidunt vitae semper quis lectus nulla at. Rhoncus dolor purus non enim praesent elementum facilisis. Curabitur vitae nunc sed velit dignissim sodales ut. Quam vulputate dignissim suspendisse in est ante in. Id eu nisl nunc donec ac odio tempor orci dapibus. Amet tellus cras adipiscing</a:t>
            </a:r>
          </a:p>
        </p:txBody>
      </p:sp>
      <p:sp>
        <p:nvSpPr>
          <p:cNvPr id="430" name="Rounded Rectangle"/>
          <p:cNvSpPr/>
          <p:nvPr/>
        </p:nvSpPr>
        <p:spPr>
          <a:xfrm>
            <a:off x="13527880" y="18851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31" name="Lorem ipsum dolor sit amet, consectetur adipiscing elit, sed do dolore magna aliqua. At convallis. Tellus"/>
          <p:cNvSpPr txBox="1"/>
          <p:nvPr/>
        </p:nvSpPr>
        <p:spPr>
          <a:xfrm>
            <a:off x="14735625" y="32993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a:t>
            </a:r>
          </a:p>
        </p:txBody>
      </p:sp>
      <p:sp>
        <p:nvSpPr>
          <p:cNvPr id="432" name="Subtitle Text"/>
          <p:cNvSpPr txBox="1"/>
          <p:nvPr/>
        </p:nvSpPr>
        <p:spPr>
          <a:xfrm>
            <a:off x="14710227" y="25733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433" name="Circle"/>
          <p:cNvSpPr/>
          <p:nvPr/>
        </p:nvSpPr>
        <p:spPr>
          <a:xfrm>
            <a:off x="12955364" y="2890464"/>
            <a:ext cx="1127871" cy="1127872"/>
          </a:xfrm>
          <a:prstGeom prst="ellipse">
            <a:avLst/>
          </a:prstGeom>
          <a:gradFill flip="none" rotWithShape="1">
            <a:gsLst>
              <a:gs pos="0">
                <a:schemeClr val="accent1">
                  <a:lumMod val="60000"/>
                  <a:lumOff val="40000"/>
                </a:schemeClr>
              </a:gs>
              <a:gs pos="99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34" name="1"/>
          <p:cNvSpPr txBox="1"/>
          <p:nvPr/>
        </p:nvSpPr>
        <p:spPr>
          <a:xfrm>
            <a:off x="13174916" y="3184134"/>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1</a:t>
            </a:r>
          </a:p>
        </p:txBody>
      </p:sp>
      <p:sp>
        <p:nvSpPr>
          <p:cNvPr id="437" name="Rounded Rectangle"/>
          <p:cNvSpPr/>
          <p:nvPr/>
        </p:nvSpPr>
        <p:spPr>
          <a:xfrm>
            <a:off x="13527880" y="52887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38" name="Lorem ipsum dolor sit amet, consectetur adipiscing elit, sed do dolore magna aliqua. At convallis. Tellus"/>
          <p:cNvSpPr txBox="1"/>
          <p:nvPr/>
        </p:nvSpPr>
        <p:spPr>
          <a:xfrm>
            <a:off x="14735625" y="67029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439" name="Subtitle Text"/>
          <p:cNvSpPr txBox="1"/>
          <p:nvPr/>
        </p:nvSpPr>
        <p:spPr>
          <a:xfrm>
            <a:off x="14710227" y="59769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440" name="Circle"/>
          <p:cNvSpPr/>
          <p:nvPr/>
        </p:nvSpPr>
        <p:spPr>
          <a:xfrm>
            <a:off x="12955364" y="6294064"/>
            <a:ext cx="1127871" cy="11278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41" name="2"/>
          <p:cNvSpPr txBox="1"/>
          <p:nvPr/>
        </p:nvSpPr>
        <p:spPr>
          <a:xfrm>
            <a:off x="13174916" y="6587734"/>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2</a:t>
            </a:r>
          </a:p>
        </p:txBody>
      </p:sp>
      <p:sp>
        <p:nvSpPr>
          <p:cNvPr id="444" name="Rounded Rectangle"/>
          <p:cNvSpPr/>
          <p:nvPr/>
        </p:nvSpPr>
        <p:spPr>
          <a:xfrm>
            <a:off x="13527880" y="86923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45" name="Lorem ipsum dolor sit amet, consectetur adipiscing elit, sed do dolore magna aliqua. At convallis. Tellus"/>
          <p:cNvSpPr txBox="1"/>
          <p:nvPr/>
        </p:nvSpPr>
        <p:spPr>
          <a:xfrm>
            <a:off x="14735625" y="101065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446" name="Subtitle Text"/>
          <p:cNvSpPr txBox="1"/>
          <p:nvPr/>
        </p:nvSpPr>
        <p:spPr>
          <a:xfrm>
            <a:off x="14710227" y="93805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447" name="Circle"/>
          <p:cNvSpPr/>
          <p:nvPr/>
        </p:nvSpPr>
        <p:spPr>
          <a:xfrm>
            <a:off x="12955364" y="9697664"/>
            <a:ext cx="1127871" cy="1127872"/>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48" name="3"/>
          <p:cNvSpPr txBox="1"/>
          <p:nvPr/>
        </p:nvSpPr>
        <p:spPr>
          <a:xfrm>
            <a:off x="13174916" y="9991334"/>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32440F7-AE0B-584A-8366-EE5850B7981F}"/>
              </a:ext>
            </a:extLst>
          </p:cNvPr>
          <p:cNvSpPr>
            <a:spLocks noGrp="1"/>
          </p:cNvSpPr>
          <p:nvPr>
            <p:ph type="pic" sz="quarter" idx="10"/>
          </p:nvPr>
        </p:nvSpPr>
        <p:spPr>
          <a:xfrm>
            <a:off x="9211717" y="12581780"/>
            <a:ext cx="3200400" cy="3200400"/>
          </a:xfrm>
          <a:prstGeom prst="ellipse">
            <a:avLst/>
          </a:prstGeom>
        </p:spPr>
      </p:sp>
      <p:sp>
        <p:nvSpPr>
          <p:cNvPr id="3" name="Picture Placeholder 2">
            <a:extLst>
              <a:ext uri="{FF2B5EF4-FFF2-40B4-BE49-F238E27FC236}">
                <a16:creationId xmlns:a16="http://schemas.microsoft.com/office/drawing/2014/main" id="{7AF13240-D8C6-1E4F-97E6-3CFB0C28F346}"/>
              </a:ext>
            </a:extLst>
          </p:cNvPr>
          <p:cNvSpPr>
            <a:spLocks noGrp="1"/>
          </p:cNvSpPr>
          <p:nvPr>
            <p:ph type="pic" sz="quarter" idx="11"/>
          </p:nvPr>
        </p:nvSpPr>
        <p:spPr>
          <a:xfrm>
            <a:off x="11618689" y="-1130987"/>
            <a:ext cx="4433426" cy="4433426"/>
          </a:xfrm>
          <a:prstGeom prst="ellipse">
            <a:avLst/>
          </a:prstGeom>
        </p:spPr>
      </p:sp>
      <p:sp>
        <p:nvSpPr>
          <p:cNvPr id="4" name="Picture Placeholder 3">
            <a:extLst>
              <a:ext uri="{FF2B5EF4-FFF2-40B4-BE49-F238E27FC236}">
                <a16:creationId xmlns:a16="http://schemas.microsoft.com/office/drawing/2014/main" id="{A077E944-BA93-7545-AD40-6987E54BBE5E}"/>
              </a:ext>
            </a:extLst>
          </p:cNvPr>
          <p:cNvSpPr>
            <a:spLocks noGrp="1"/>
          </p:cNvSpPr>
          <p:nvPr>
            <p:ph type="pic" sz="quarter" idx="12"/>
          </p:nvPr>
        </p:nvSpPr>
        <p:spPr>
          <a:xfrm>
            <a:off x="16476372" y="1734855"/>
            <a:ext cx="9631926" cy="9631926"/>
          </a:xfrm>
          <a:prstGeom prst="ellipse">
            <a:avLst/>
          </a:prstGeom>
        </p:spPr>
      </p:sp>
      <p:sp>
        <p:nvSpPr>
          <p:cNvPr id="45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18</a:t>
            </a:fld>
            <a:endParaRPr/>
          </a:p>
        </p:txBody>
      </p:sp>
      <p:sp>
        <p:nvSpPr>
          <p:cNvPr id="453" name="Simple text slide…"/>
          <p:cNvSpPr txBox="1"/>
          <p:nvPr/>
        </p:nvSpPr>
        <p:spPr>
          <a:xfrm>
            <a:off x="2235200" y="2641603"/>
            <a:ext cx="13008146"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Simple text slide</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with </a:t>
            </a:r>
            <a:r>
              <a:rPr dirty="0">
                <a:solidFill>
                  <a:schemeClr val="accent2"/>
                </a:solidFill>
                <a:latin typeface="Poppins Medium"/>
                <a:ea typeface="Poppins Medium"/>
                <a:cs typeface="Poppins Medium"/>
                <a:sym typeface="Poppins Medium"/>
              </a:rPr>
              <a:t>two columns</a:t>
            </a:r>
          </a:p>
        </p:txBody>
      </p:sp>
      <p:sp>
        <p:nvSpPr>
          <p:cNvPr id="454" name="Lorem ipsum dolor sit amet, consectetur adipiscing elit, sed do eiusmod tempor incididunt maecenas sed enim. Volutpat ac tincidunt vitae semper quis lectus nulla at. Rhoncus dolor sodales ut. Quam vulputate dignissim suspendisse in est ante in. Id eu nis"/>
          <p:cNvSpPr txBox="1"/>
          <p:nvPr/>
        </p:nvSpPr>
        <p:spPr>
          <a:xfrm>
            <a:off x="2208266" y="5468600"/>
            <a:ext cx="12633712"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mi ipsum.</a:t>
            </a:r>
          </a:p>
        </p:txBody>
      </p:sp>
      <p:sp>
        <p:nvSpPr>
          <p:cNvPr id="458" name="Subtitle Text"/>
          <p:cNvSpPr txBox="1"/>
          <p:nvPr/>
        </p:nvSpPr>
        <p:spPr>
          <a:xfrm>
            <a:off x="2226126" y="9342351"/>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459" name="Lorem ipsum dolor do sit amet, consec adipiscing elit, sed do eiusmod temp"/>
          <p:cNvSpPr txBox="1"/>
          <p:nvPr/>
        </p:nvSpPr>
        <p:spPr>
          <a:xfrm>
            <a:off x="2232440" y="10115469"/>
            <a:ext cx="387656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do sit amet, consec adipiscing elit, sed do eiusmod temp</a:t>
            </a:r>
          </a:p>
        </p:txBody>
      </p:sp>
      <p:sp>
        <p:nvSpPr>
          <p:cNvPr id="460" name="Circle"/>
          <p:cNvSpPr/>
          <p:nvPr/>
        </p:nvSpPr>
        <p:spPr>
          <a:xfrm>
            <a:off x="2236563" y="7853583"/>
            <a:ext cx="1127872" cy="1127871"/>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61" name="1"/>
          <p:cNvSpPr txBox="1"/>
          <p:nvPr/>
        </p:nvSpPr>
        <p:spPr>
          <a:xfrm>
            <a:off x="2456115" y="8147253"/>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1</a:t>
            </a:r>
          </a:p>
        </p:txBody>
      </p:sp>
      <p:sp>
        <p:nvSpPr>
          <p:cNvPr id="464" name="Subtitle Text"/>
          <p:cNvSpPr txBox="1"/>
          <p:nvPr/>
        </p:nvSpPr>
        <p:spPr>
          <a:xfrm>
            <a:off x="6683532" y="9342351"/>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465" name="Lorem ipsum dolor do sit amet, consec adipiscing elit, sed do eiusmod temp"/>
          <p:cNvSpPr txBox="1"/>
          <p:nvPr/>
        </p:nvSpPr>
        <p:spPr>
          <a:xfrm>
            <a:off x="6689846" y="10115469"/>
            <a:ext cx="387656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do sit amet, consec adipiscing elit, sed do eiusmod temp</a:t>
            </a:r>
          </a:p>
        </p:txBody>
      </p:sp>
      <p:sp>
        <p:nvSpPr>
          <p:cNvPr id="466" name="Circle"/>
          <p:cNvSpPr/>
          <p:nvPr/>
        </p:nvSpPr>
        <p:spPr>
          <a:xfrm>
            <a:off x="6693969" y="7853583"/>
            <a:ext cx="1127872"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67" name="2"/>
          <p:cNvSpPr txBox="1"/>
          <p:nvPr/>
        </p:nvSpPr>
        <p:spPr>
          <a:xfrm>
            <a:off x="6913521" y="8147253"/>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2</a:t>
            </a:r>
          </a:p>
        </p:txBody>
      </p:sp>
      <p:sp>
        <p:nvSpPr>
          <p:cNvPr id="470" name="Subtitle Text"/>
          <p:cNvSpPr txBox="1"/>
          <p:nvPr/>
        </p:nvSpPr>
        <p:spPr>
          <a:xfrm>
            <a:off x="11140938" y="9342351"/>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471" name="Lorem ipsum dolor do sit amet, consec adipiscing elit, sed do eiusmod temp"/>
          <p:cNvSpPr txBox="1"/>
          <p:nvPr/>
        </p:nvSpPr>
        <p:spPr>
          <a:xfrm>
            <a:off x="11147252" y="10115469"/>
            <a:ext cx="387656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do sit </a:t>
            </a:r>
            <a:r>
              <a:rPr dirty="0" err="1">
                <a:solidFill>
                  <a:schemeClr val="tx2"/>
                </a:solidFill>
              </a:rPr>
              <a:t>amet</a:t>
            </a:r>
            <a:r>
              <a:rPr dirty="0">
                <a:solidFill>
                  <a:schemeClr val="tx2"/>
                </a:solidFill>
              </a:rPr>
              <a:t>, </a:t>
            </a:r>
            <a:r>
              <a:rPr dirty="0" err="1">
                <a:solidFill>
                  <a:schemeClr val="tx2"/>
                </a:solidFill>
              </a:rPr>
              <a:t>consec</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temp</a:t>
            </a:r>
          </a:p>
        </p:txBody>
      </p:sp>
      <p:sp>
        <p:nvSpPr>
          <p:cNvPr id="472" name="Circle"/>
          <p:cNvSpPr/>
          <p:nvPr/>
        </p:nvSpPr>
        <p:spPr>
          <a:xfrm>
            <a:off x="11151375" y="7853583"/>
            <a:ext cx="1127872" cy="1127871"/>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73" name="3"/>
          <p:cNvSpPr txBox="1"/>
          <p:nvPr/>
        </p:nvSpPr>
        <p:spPr>
          <a:xfrm>
            <a:off x="11370927" y="8147253"/>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Circle"/>
          <p:cNvSpPr/>
          <p:nvPr/>
        </p:nvSpPr>
        <p:spPr>
          <a:xfrm>
            <a:off x="6581824" y="540243"/>
            <a:ext cx="5035750" cy="5035750"/>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78" name="Circle"/>
          <p:cNvSpPr/>
          <p:nvPr/>
        </p:nvSpPr>
        <p:spPr>
          <a:xfrm>
            <a:off x="3524646" y="-2516934"/>
            <a:ext cx="11150105" cy="11150104"/>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Picture Placeholder 5">
            <a:extLst>
              <a:ext uri="{FF2B5EF4-FFF2-40B4-BE49-F238E27FC236}">
                <a16:creationId xmlns:a16="http://schemas.microsoft.com/office/drawing/2014/main" id="{86FD5B4F-FE99-C740-A4FB-E0F0676060EA}"/>
              </a:ext>
            </a:extLst>
          </p:cNvPr>
          <p:cNvSpPr>
            <a:spLocks noGrp="1"/>
          </p:cNvSpPr>
          <p:nvPr>
            <p:ph type="pic" sz="quarter" idx="14"/>
          </p:nvPr>
        </p:nvSpPr>
        <p:spPr>
          <a:xfrm>
            <a:off x="1152324" y="2062674"/>
            <a:ext cx="9605963" cy="9605963"/>
          </a:xfrm>
          <a:prstGeom prst="ellipse">
            <a:avLst/>
          </a:prstGeom>
        </p:spPr>
      </p:sp>
      <p:sp>
        <p:nvSpPr>
          <p:cNvPr id="47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19</a:t>
            </a:fld>
            <a:endParaRPr/>
          </a:p>
        </p:txBody>
      </p:sp>
      <p:grpSp>
        <p:nvGrpSpPr>
          <p:cNvPr id="483" name="Group"/>
          <p:cNvGrpSpPr/>
          <p:nvPr/>
        </p:nvGrpSpPr>
        <p:grpSpPr>
          <a:xfrm>
            <a:off x="7924874" y="1883293"/>
            <a:ext cx="2349651" cy="2349651"/>
            <a:chOff x="0" y="0"/>
            <a:chExt cx="2349649" cy="2349649"/>
          </a:xfrm>
        </p:grpSpPr>
        <p:sp>
          <p:nvSpPr>
            <p:cNvPr id="481" name="Circle"/>
            <p:cNvSpPr/>
            <p:nvPr/>
          </p:nvSpPr>
          <p:spPr>
            <a:xfrm>
              <a:off x="0" y="0"/>
              <a:ext cx="2349649" cy="2349649"/>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82" name="S"/>
            <p:cNvSpPr/>
            <p:nvPr/>
          </p:nvSpPr>
          <p:spPr>
            <a:xfrm>
              <a:off x="855842" y="725931"/>
              <a:ext cx="688765" cy="87203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5000" b="0">
                  <a:solidFill>
                    <a:srgbClr val="FFFFFF"/>
                  </a:solidFill>
                  <a:latin typeface="Poppins Medium"/>
                  <a:ea typeface="Poppins Medium"/>
                  <a:cs typeface="Poppins Medium"/>
                  <a:sym typeface="Poppins Medium"/>
                </a:defRPr>
              </a:lvl1pPr>
            </a:lstStyle>
            <a:p>
              <a:r>
                <a:rPr dirty="0">
                  <a:solidFill>
                    <a:schemeClr val="bg1"/>
                  </a:solidFill>
                </a:rPr>
                <a:t>S</a:t>
              </a:r>
            </a:p>
          </p:txBody>
        </p:sp>
      </p:grpSp>
      <p:sp>
        <p:nvSpPr>
          <p:cNvPr id="484" name="SWOT Analysis"/>
          <p:cNvSpPr txBox="1"/>
          <p:nvPr/>
        </p:nvSpPr>
        <p:spPr>
          <a:xfrm>
            <a:off x="7924874" y="11951197"/>
            <a:ext cx="18879345" cy="2718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80000"/>
              </a:lnSpc>
              <a:defRPr sz="20000" b="0">
                <a:solidFill>
                  <a:srgbClr val="5A5A5A"/>
                </a:solidFill>
                <a:latin typeface="Poppins Medium"/>
                <a:ea typeface="Poppins Medium"/>
                <a:cs typeface="Poppins Medium"/>
                <a:sym typeface="Poppins Medium"/>
              </a:defRPr>
            </a:lvl1pPr>
          </a:lstStyle>
          <a:p>
            <a:r>
              <a:rPr dirty="0">
                <a:solidFill>
                  <a:srgbClr val="5A5A5A">
                    <a:alpha val="20000"/>
                  </a:srgbClr>
                </a:solidFill>
              </a:rPr>
              <a:t>SWOT Analysis</a:t>
            </a:r>
          </a:p>
        </p:txBody>
      </p:sp>
      <p:sp>
        <p:nvSpPr>
          <p:cNvPr id="485" name="SWOT Analysis Strengths"/>
          <p:cNvSpPr txBox="1"/>
          <p:nvPr/>
        </p:nvSpPr>
        <p:spPr>
          <a:xfrm>
            <a:off x="12801600" y="3519786"/>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SWOT Analysis </a:t>
            </a:r>
            <a:r>
              <a:rPr dirty="0">
                <a:solidFill>
                  <a:schemeClr val="accent2"/>
                </a:solidFill>
                <a:latin typeface="Poppins Medium"/>
                <a:ea typeface="Poppins Medium"/>
                <a:cs typeface="Poppins Medium"/>
                <a:sym typeface="Poppins Medium"/>
              </a:rPr>
              <a:t>Strengths</a:t>
            </a:r>
          </a:p>
        </p:txBody>
      </p:sp>
      <p:sp>
        <p:nvSpPr>
          <p:cNvPr id="486" name="Characteristics of the business or project that give it an advantage over others"/>
          <p:cNvSpPr txBox="1"/>
          <p:nvPr/>
        </p:nvSpPr>
        <p:spPr>
          <a:xfrm>
            <a:off x="12774666" y="6666204"/>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Characteristics of the business or project that give it an advantage over others</a:t>
            </a:r>
          </a:p>
        </p:txBody>
      </p:sp>
      <p:sp>
        <p:nvSpPr>
          <p:cNvPr id="487"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774666" y="7783804"/>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sp>
        <p:nvSpPr>
          <p:cNvPr id="133" name="Simple text slide…"/>
          <p:cNvSpPr txBox="1"/>
          <p:nvPr/>
        </p:nvSpPr>
        <p:spPr>
          <a:xfrm>
            <a:off x="2235200" y="3441703"/>
            <a:ext cx="13008146"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Simple text slide</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with </a:t>
            </a:r>
            <a:r>
              <a:rPr dirty="0">
                <a:solidFill>
                  <a:schemeClr val="accent2"/>
                </a:solidFill>
                <a:latin typeface="Poppins Medium"/>
                <a:ea typeface="Poppins Medium"/>
                <a:cs typeface="Poppins Medium"/>
                <a:sym typeface="Poppins Medium"/>
              </a:rPr>
              <a:t>one column</a:t>
            </a:r>
          </a:p>
        </p:txBody>
      </p:sp>
      <p:sp>
        <p:nvSpPr>
          <p:cNvPr id="134"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208266" y="6255971"/>
            <a:ext cx="20263833" cy="48423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defTabSz="457200">
              <a:defRPr sz="2200" b="0">
                <a:solidFill>
                  <a:srgbClr val="7D7D7D"/>
                </a:solidFill>
                <a:latin typeface="Poppins Light"/>
                <a:ea typeface="Poppins Light"/>
                <a:cs typeface="Poppins Light"/>
                <a:sym typeface="Poppins Light"/>
              </a:defRPr>
            </a:pPr>
            <a:r>
              <a:rPr dirty="0">
                <a:solidFill>
                  <a:schemeClr val="tx1"/>
                </a:solidFill>
              </a:rPr>
              <a:t>Lorem ipsum dolor sit </a:t>
            </a:r>
            <a:r>
              <a:rPr dirty="0" err="1">
                <a:solidFill>
                  <a:schemeClr val="tx1"/>
                </a:solidFill>
              </a:rPr>
              <a:t>amet</a:t>
            </a:r>
            <a:r>
              <a:rPr dirty="0">
                <a:solidFill>
                  <a:schemeClr val="tx1"/>
                </a:solidFill>
              </a:rPr>
              <a:t>, </a:t>
            </a:r>
            <a:r>
              <a:rPr dirty="0" err="1">
                <a:solidFill>
                  <a:schemeClr val="tx1"/>
                </a:solidFill>
              </a:rPr>
              <a:t>consectetur</a:t>
            </a:r>
            <a:r>
              <a:rPr dirty="0">
                <a:solidFill>
                  <a:schemeClr val="tx1"/>
                </a:solidFill>
              </a:rPr>
              <a:t> </a:t>
            </a:r>
            <a:r>
              <a:rPr dirty="0" err="1">
                <a:solidFill>
                  <a:schemeClr val="tx1"/>
                </a:solidFill>
              </a:rPr>
              <a:t>adipiscing</a:t>
            </a:r>
            <a:r>
              <a:rPr dirty="0">
                <a:solidFill>
                  <a:schemeClr val="tx1"/>
                </a:solidFill>
              </a:rPr>
              <a:t> </a:t>
            </a:r>
            <a:r>
              <a:rPr dirty="0" err="1">
                <a:solidFill>
                  <a:schemeClr val="tx1"/>
                </a:solidFill>
              </a:rPr>
              <a:t>elit</a:t>
            </a:r>
            <a:r>
              <a:rPr dirty="0">
                <a:solidFill>
                  <a:schemeClr val="tx1"/>
                </a:solidFill>
              </a:rPr>
              <a:t>, sed do </a:t>
            </a:r>
            <a:r>
              <a:rPr dirty="0" err="1">
                <a:solidFill>
                  <a:schemeClr val="tx1"/>
                </a:solidFill>
              </a:rPr>
              <a:t>eiusmod</a:t>
            </a:r>
            <a:r>
              <a:rPr dirty="0">
                <a:solidFill>
                  <a:schemeClr val="tx1"/>
                </a:solidFill>
              </a:rPr>
              <a:t> </a:t>
            </a:r>
            <a:r>
              <a:rPr dirty="0" err="1">
                <a:solidFill>
                  <a:schemeClr val="tx1"/>
                </a:solidFill>
              </a:rPr>
              <a:t>tempor</a:t>
            </a:r>
            <a:r>
              <a:rPr dirty="0">
                <a:solidFill>
                  <a:schemeClr val="tx1"/>
                </a:solidFill>
              </a:rPr>
              <a:t> </a:t>
            </a:r>
            <a:r>
              <a:rPr dirty="0" err="1">
                <a:solidFill>
                  <a:schemeClr val="tx1"/>
                </a:solidFill>
              </a:rPr>
              <a:t>incididunt</a:t>
            </a:r>
            <a:r>
              <a:rPr dirty="0">
                <a:solidFill>
                  <a:schemeClr val="tx1"/>
                </a:solidFill>
              </a:rPr>
              <a:t> </a:t>
            </a:r>
            <a:r>
              <a:rPr dirty="0" err="1">
                <a:solidFill>
                  <a:schemeClr val="tx1"/>
                </a:solidFill>
              </a:rPr>
              <a:t>ut</a:t>
            </a:r>
            <a:r>
              <a:rPr dirty="0">
                <a:solidFill>
                  <a:schemeClr val="tx1"/>
                </a:solidFill>
              </a:rPr>
              <a:t> </a:t>
            </a:r>
            <a:r>
              <a:rPr dirty="0" err="1">
                <a:solidFill>
                  <a:schemeClr val="tx1"/>
                </a:solidFill>
              </a:rPr>
              <a:t>labore</a:t>
            </a:r>
            <a:r>
              <a:rPr dirty="0">
                <a:solidFill>
                  <a:schemeClr val="tx1"/>
                </a:solidFill>
              </a:rPr>
              <a:t> et dolore magna </a:t>
            </a:r>
            <a:r>
              <a:rPr dirty="0" err="1">
                <a:solidFill>
                  <a:schemeClr val="tx1"/>
                </a:solidFill>
              </a:rPr>
              <a:t>aliqua</a:t>
            </a:r>
            <a:r>
              <a:rPr dirty="0">
                <a:solidFill>
                  <a:schemeClr val="tx1"/>
                </a:solidFill>
              </a:rPr>
              <a:t>. At </a:t>
            </a:r>
            <a:r>
              <a:rPr dirty="0" err="1">
                <a:solidFill>
                  <a:schemeClr val="tx1"/>
                </a:solidFill>
              </a:rPr>
              <a:t>lectus</a:t>
            </a:r>
            <a:r>
              <a:rPr dirty="0">
                <a:solidFill>
                  <a:schemeClr val="tx1"/>
                </a:solidFill>
              </a:rPr>
              <a:t> </a:t>
            </a:r>
            <a:r>
              <a:rPr dirty="0" err="1">
                <a:solidFill>
                  <a:schemeClr val="tx1"/>
                </a:solidFill>
              </a:rPr>
              <a:t>urna</a:t>
            </a:r>
            <a:r>
              <a:rPr dirty="0">
                <a:solidFill>
                  <a:schemeClr val="tx1"/>
                </a:solidFill>
              </a:rPr>
              <a:t> </a:t>
            </a:r>
            <a:r>
              <a:rPr dirty="0" err="1">
                <a:solidFill>
                  <a:schemeClr val="tx1"/>
                </a:solidFill>
              </a:rPr>
              <a:t>duis</a:t>
            </a:r>
            <a:r>
              <a:rPr dirty="0">
                <a:solidFill>
                  <a:schemeClr val="tx1"/>
                </a:solidFill>
              </a:rPr>
              <a:t> convallis. Tellus </a:t>
            </a:r>
            <a:r>
              <a:rPr dirty="0" err="1">
                <a:solidFill>
                  <a:schemeClr val="tx1"/>
                </a:solidFill>
              </a:rPr>
              <a:t>mauris</a:t>
            </a:r>
            <a:r>
              <a:rPr dirty="0">
                <a:solidFill>
                  <a:schemeClr val="tx1"/>
                </a:solidFill>
              </a:rPr>
              <a:t> a diam </a:t>
            </a:r>
            <a:r>
              <a:rPr dirty="0" err="1">
                <a:solidFill>
                  <a:schemeClr val="tx1"/>
                </a:solidFill>
              </a:rPr>
              <a:t>maecenas</a:t>
            </a:r>
            <a:r>
              <a:rPr dirty="0">
                <a:solidFill>
                  <a:schemeClr val="tx1"/>
                </a:solidFill>
              </a:rPr>
              <a:t> sed </a:t>
            </a:r>
            <a:r>
              <a:rPr dirty="0" err="1">
                <a:solidFill>
                  <a:schemeClr val="tx1"/>
                </a:solidFill>
              </a:rPr>
              <a:t>enim</a:t>
            </a:r>
            <a:r>
              <a:rPr dirty="0">
                <a:solidFill>
                  <a:schemeClr val="tx1"/>
                </a:solidFill>
              </a:rPr>
              <a:t>. </a:t>
            </a:r>
            <a:r>
              <a:rPr dirty="0" err="1">
                <a:solidFill>
                  <a:schemeClr val="tx1"/>
                </a:solidFill>
              </a:rPr>
              <a:t>Volutpat</a:t>
            </a:r>
            <a:r>
              <a:rPr dirty="0">
                <a:solidFill>
                  <a:schemeClr val="tx1"/>
                </a:solidFill>
              </a:rPr>
              <a:t> ac </a:t>
            </a:r>
            <a:r>
              <a:rPr dirty="0" err="1">
                <a:solidFill>
                  <a:schemeClr val="tx1"/>
                </a:solidFill>
              </a:rPr>
              <a:t>tincidunt</a:t>
            </a:r>
            <a:r>
              <a:rPr dirty="0">
                <a:solidFill>
                  <a:schemeClr val="tx1"/>
                </a:solidFill>
              </a:rPr>
              <a:t> vitae semper </a:t>
            </a:r>
            <a:r>
              <a:rPr dirty="0" err="1">
                <a:solidFill>
                  <a:schemeClr val="tx1"/>
                </a:solidFill>
              </a:rPr>
              <a:t>quis</a:t>
            </a:r>
            <a:r>
              <a:rPr dirty="0">
                <a:solidFill>
                  <a:schemeClr val="tx1"/>
                </a:solidFill>
              </a:rPr>
              <a:t> </a:t>
            </a:r>
            <a:r>
              <a:rPr dirty="0" err="1">
                <a:solidFill>
                  <a:schemeClr val="tx1"/>
                </a:solidFill>
              </a:rPr>
              <a:t>lectus</a:t>
            </a:r>
            <a:r>
              <a:rPr dirty="0">
                <a:solidFill>
                  <a:schemeClr val="tx1"/>
                </a:solidFill>
              </a:rPr>
              <a:t> </a:t>
            </a:r>
            <a:r>
              <a:rPr dirty="0" err="1">
                <a:solidFill>
                  <a:schemeClr val="tx1"/>
                </a:solidFill>
              </a:rPr>
              <a:t>nulla</a:t>
            </a:r>
            <a:r>
              <a:rPr dirty="0">
                <a:solidFill>
                  <a:schemeClr val="tx1"/>
                </a:solidFill>
              </a:rPr>
              <a:t> at. </a:t>
            </a:r>
            <a:r>
              <a:rPr dirty="0" err="1">
                <a:solidFill>
                  <a:schemeClr val="tx1"/>
                </a:solidFill>
              </a:rPr>
              <a:t>Rhoncus</a:t>
            </a:r>
            <a:r>
              <a:rPr dirty="0">
                <a:solidFill>
                  <a:schemeClr val="tx1"/>
                </a:solidFill>
              </a:rPr>
              <a:t> dolor </a:t>
            </a:r>
            <a:r>
              <a:rPr dirty="0" err="1">
                <a:solidFill>
                  <a:schemeClr val="tx1"/>
                </a:solidFill>
              </a:rPr>
              <a:t>purus</a:t>
            </a:r>
            <a:r>
              <a:rPr dirty="0">
                <a:solidFill>
                  <a:schemeClr val="tx1"/>
                </a:solidFill>
              </a:rPr>
              <a:t> non </a:t>
            </a:r>
            <a:r>
              <a:rPr dirty="0" err="1">
                <a:solidFill>
                  <a:schemeClr val="tx1"/>
                </a:solidFill>
              </a:rPr>
              <a:t>enim</a:t>
            </a:r>
            <a:r>
              <a:rPr dirty="0">
                <a:solidFill>
                  <a:schemeClr val="tx1"/>
                </a:solidFill>
              </a:rPr>
              <a:t> </a:t>
            </a:r>
            <a:r>
              <a:rPr dirty="0" err="1">
                <a:solidFill>
                  <a:schemeClr val="tx1"/>
                </a:solidFill>
              </a:rPr>
              <a:t>praesent</a:t>
            </a:r>
            <a:r>
              <a:rPr dirty="0">
                <a:solidFill>
                  <a:schemeClr val="tx1"/>
                </a:solidFill>
              </a:rPr>
              <a:t> </a:t>
            </a:r>
            <a:r>
              <a:rPr dirty="0" err="1">
                <a:solidFill>
                  <a:schemeClr val="tx1"/>
                </a:solidFill>
              </a:rPr>
              <a:t>elementum</a:t>
            </a:r>
            <a:r>
              <a:rPr dirty="0">
                <a:solidFill>
                  <a:schemeClr val="tx1"/>
                </a:solidFill>
              </a:rPr>
              <a:t> </a:t>
            </a:r>
            <a:r>
              <a:rPr dirty="0" err="1">
                <a:solidFill>
                  <a:schemeClr val="tx1"/>
                </a:solidFill>
              </a:rPr>
              <a:t>facilisis</a:t>
            </a:r>
            <a:r>
              <a:rPr dirty="0">
                <a:solidFill>
                  <a:schemeClr val="tx1"/>
                </a:solidFill>
              </a:rPr>
              <a:t>. </a:t>
            </a:r>
            <a:r>
              <a:rPr dirty="0" err="1">
                <a:solidFill>
                  <a:schemeClr val="tx1"/>
                </a:solidFill>
              </a:rPr>
              <a:t>Curabitur</a:t>
            </a:r>
            <a:r>
              <a:rPr dirty="0">
                <a:solidFill>
                  <a:schemeClr val="tx1"/>
                </a:solidFill>
              </a:rPr>
              <a:t> vitae </a:t>
            </a:r>
            <a:r>
              <a:rPr dirty="0" err="1">
                <a:solidFill>
                  <a:schemeClr val="tx1"/>
                </a:solidFill>
              </a:rPr>
              <a:t>nunc</a:t>
            </a:r>
            <a:r>
              <a:rPr dirty="0">
                <a:solidFill>
                  <a:schemeClr val="tx1"/>
                </a:solidFill>
              </a:rPr>
              <a:t> sed </a:t>
            </a:r>
            <a:r>
              <a:rPr dirty="0" err="1">
                <a:solidFill>
                  <a:schemeClr val="tx1"/>
                </a:solidFill>
              </a:rPr>
              <a:t>velit</a:t>
            </a:r>
            <a:r>
              <a:rPr dirty="0">
                <a:solidFill>
                  <a:schemeClr val="tx1"/>
                </a:solidFill>
              </a:rPr>
              <a:t> </a:t>
            </a:r>
            <a:r>
              <a:rPr dirty="0" err="1">
                <a:solidFill>
                  <a:schemeClr val="tx1"/>
                </a:solidFill>
              </a:rPr>
              <a:t>dignissim</a:t>
            </a:r>
            <a:r>
              <a:rPr dirty="0">
                <a:solidFill>
                  <a:schemeClr val="tx1"/>
                </a:solidFill>
              </a:rPr>
              <a:t> </a:t>
            </a:r>
            <a:r>
              <a:rPr dirty="0" err="1">
                <a:solidFill>
                  <a:schemeClr val="tx1"/>
                </a:solidFill>
              </a:rPr>
              <a:t>sodales</a:t>
            </a:r>
            <a:r>
              <a:rPr dirty="0">
                <a:solidFill>
                  <a:schemeClr val="tx1"/>
                </a:solidFill>
              </a:rPr>
              <a:t> </a:t>
            </a:r>
            <a:r>
              <a:rPr dirty="0" err="1">
                <a:solidFill>
                  <a:schemeClr val="tx1"/>
                </a:solidFill>
              </a:rPr>
              <a:t>ut.</a:t>
            </a:r>
            <a:r>
              <a:rPr dirty="0">
                <a:solidFill>
                  <a:schemeClr val="tx1"/>
                </a:solidFill>
              </a:rPr>
              <a:t> </a:t>
            </a:r>
            <a:r>
              <a:rPr dirty="0" err="1">
                <a:solidFill>
                  <a:schemeClr val="tx1"/>
                </a:solidFill>
              </a:rPr>
              <a:t>Quam</a:t>
            </a:r>
            <a:r>
              <a:rPr dirty="0">
                <a:solidFill>
                  <a:schemeClr val="tx1"/>
                </a:solidFill>
              </a:rPr>
              <a:t> </a:t>
            </a:r>
            <a:r>
              <a:rPr dirty="0" err="1">
                <a:solidFill>
                  <a:schemeClr val="tx1"/>
                </a:solidFill>
              </a:rPr>
              <a:t>vulputate</a:t>
            </a:r>
            <a:r>
              <a:rPr dirty="0">
                <a:solidFill>
                  <a:schemeClr val="tx1"/>
                </a:solidFill>
              </a:rPr>
              <a:t> </a:t>
            </a:r>
            <a:r>
              <a:rPr dirty="0" err="1">
                <a:solidFill>
                  <a:schemeClr val="tx1"/>
                </a:solidFill>
              </a:rPr>
              <a:t>dignissim</a:t>
            </a:r>
            <a:r>
              <a:rPr dirty="0">
                <a:solidFill>
                  <a:schemeClr val="tx1"/>
                </a:solidFill>
              </a:rPr>
              <a:t> </a:t>
            </a:r>
            <a:r>
              <a:rPr dirty="0" err="1">
                <a:solidFill>
                  <a:schemeClr val="tx1"/>
                </a:solidFill>
              </a:rPr>
              <a:t>suspendisse</a:t>
            </a:r>
            <a:r>
              <a:rPr dirty="0">
                <a:solidFill>
                  <a:schemeClr val="tx1"/>
                </a:solidFill>
              </a:rPr>
              <a:t> in </a:t>
            </a:r>
            <a:r>
              <a:rPr dirty="0" err="1">
                <a:solidFill>
                  <a:schemeClr val="tx1"/>
                </a:solidFill>
              </a:rPr>
              <a:t>est</a:t>
            </a:r>
            <a:r>
              <a:rPr dirty="0">
                <a:solidFill>
                  <a:schemeClr val="tx1"/>
                </a:solidFill>
              </a:rPr>
              <a:t> ante in. Id </a:t>
            </a:r>
            <a:r>
              <a:rPr dirty="0" err="1">
                <a:solidFill>
                  <a:schemeClr val="tx1"/>
                </a:solidFill>
              </a:rPr>
              <a:t>eu</a:t>
            </a:r>
            <a:r>
              <a:rPr dirty="0">
                <a:solidFill>
                  <a:schemeClr val="tx1"/>
                </a:solidFill>
              </a:rPr>
              <a:t> </a:t>
            </a:r>
            <a:r>
              <a:rPr dirty="0" err="1">
                <a:solidFill>
                  <a:schemeClr val="tx1"/>
                </a:solidFill>
              </a:rPr>
              <a:t>nisl</a:t>
            </a:r>
            <a:r>
              <a:rPr dirty="0">
                <a:solidFill>
                  <a:schemeClr val="tx1"/>
                </a:solidFill>
              </a:rPr>
              <a:t> </a:t>
            </a:r>
            <a:r>
              <a:rPr dirty="0" err="1">
                <a:solidFill>
                  <a:schemeClr val="tx1"/>
                </a:solidFill>
              </a:rPr>
              <a:t>nunc</a:t>
            </a:r>
            <a:r>
              <a:rPr dirty="0">
                <a:solidFill>
                  <a:schemeClr val="tx1"/>
                </a:solidFill>
              </a:rPr>
              <a:t> mi ipsum. Fermentum </a:t>
            </a:r>
            <a:r>
              <a:rPr dirty="0" err="1">
                <a:solidFill>
                  <a:schemeClr val="tx1"/>
                </a:solidFill>
              </a:rPr>
              <a:t>posuere</a:t>
            </a:r>
            <a:r>
              <a:rPr dirty="0">
                <a:solidFill>
                  <a:schemeClr val="tx1"/>
                </a:solidFill>
              </a:rPr>
              <a:t> </a:t>
            </a:r>
            <a:r>
              <a:rPr dirty="0" err="1">
                <a:solidFill>
                  <a:schemeClr val="tx1"/>
                </a:solidFill>
              </a:rPr>
              <a:t>urna</a:t>
            </a:r>
            <a:r>
              <a:rPr dirty="0">
                <a:solidFill>
                  <a:schemeClr val="tx1"/>
                </a:solidFill>
              </a:rPr>
              <a:t> </a:t>
            </a:r>
            <a:r>
              <a:rPr dirty="0" err="1">
                <a:solidFill>
                  <a:schemeClr val="tx1"/>
                </a:solidFill>
              </a:rPr>
              <a:t>nec</a:t>
            </a:r>
            <a:r>
              <a:rPr dirty="0">
                <a:solidFill>
                  <a:schemeClr val="tx1"/>
                </a:solidFill>
              </a:rPr>
              <a:t> </a:t>
            </a:r>
            <a:r>
              <a:rPr dirty="0" err="1">
                <a:solidFill>
                  <a:schemeClr val="tx1"/>
                </a:solidFill>
              </a:rPr>
              <a:t>tincidunt</a:t>
            </a:r>
            <a:r>
              <a:rPr dirty="0">
                <a:solidFill>
                  <a:schemeClr val="tx1"/>
                </a:solidFill>
              </a:rPr>
              <a:t>. Vel eros </a:t>
            </a:r>
            <a:r>
              <a:rPr dirty="0" err="1">
                <a:solidFill>
                  <a:schemeClr val="tx1"/>
                </a:solidFill>
              </a:rPr>
              <a:t>donec</a:t>
            </a:r>
            <a:r>
              <a:rPr dirty="0">
                <a:solidFill>
                  <a:schemeClr val="tx1"/>
                </a:solidFill>
              </a:rPr>
              <a:t> ac </a:t>
            </a:r>
            <a:r>
              <a:rPr dirty="0" err="1">
                <a:solidFill>
                  <a:schemeClr val="tx1"/>
                </a:solidFill>
              </a:rPr>
              <a:t>odio</a:t>
            </a:r>
            <a:r>
              <a:rPr dirty="0">
                <a:solidFill>
                  <a:schemeClr val="tx1"/>
                </a:solidFill>
              </a:rPr>
              <a:t> </a:t>
            </a:r>
            <a:r>
              <a:rPr dirty="0" err="1">
                <a:solidFill>
                  <a:schemeClr val="tx1"/>
                </a:solidFill>
              </a:rPr>
              <a:t>tempor</a:t>
            </a:r>
            <a:r>
              <a:rPr dirty="0">
                <a:solidFill>
                  <a:schemeClr val="tx1"/>
                </a:solidFill>
              </a:rPr>
              <a:t> </a:t>
            </a:r>
            <a:r>
              <a:rPr dirty="0" err="1">
                <a:solidFill>
                  <a:schemeClr val="tx1"/>
                </a:solidFill>
              </a:rPr>
              <a:t>orci</a:t>
            </a:r>
            <a:r>
              <a:rPr dirty="0">
                <a:solidFill>
                  <a:schemeClr val="tx1"/>
                </a:solidFill>
              </a:rPr>
              <a:t> </a:t>
            </a:r>
            <a:r>
              <a:rPr dirty="0" err="1">
                <a:solidFill>
                  <a:schemeClr val="tx1"/>
                </a:solidFill>
              </a:rPr>
              <a:t>dapibus</a:t>
            </a:r>
            <a:r>
              <a:rPr dirty="0">
                <a:solidFill>
                  <a:schemeClr val="tx1"/>
                </a:solidFill>
              </a:rPr>
              <a:t>. </a:t>
            </a:r>
            <a:r>
              <a:rPr dirty="0" err="1">
                <a:solidFill>
                  <a:schemeClr val="tx1"/>
                </a:solidFill>
              </a:rPr>
              <a:t>Amet</a:t>
            </a:r>
            <a:r>
              <a:rPr dirty="0">
                <a:solidFill>
                  <a:schemeClr val="tx1"/>
                </a:solidFill>
              </a:rPr>
              <a:t> </a:t>
            </a:r>
            <a:r>
              <a:rPr dirty="0" err="1">
                <a:solidFill>
                  <a:schemeClr val="tx1"/>
                </a:solidFill>
              </a:rPr>
              <a:t>tellus</a:t>
            </a:r>
            <a:r>
              <a:rPr dirty="0">
                <a:solidFill>
                  <a:schemeClr val="tx1"/>
                </a:solidFill>
              </a:rPr>
              <a:t> </a:t>
            </a:r>
            <a:r>
              <a:rPr dirty="0" err="1">
                <a:solidFill>
                  <a:schemeClr val="tx1"/>
                </a:solidFill>
              </a:rPr>
              <a:t>cras</a:t>
            </a:r>
            <a:r>
              <a:rPr dirty="0">
                <a:solidFill>
                  <a:schemeClr val="tx1"/>
                </a:solidFill>
              </a:rPr>
              <a:t> </a:t>
            </a:r>
            <a:r>
              <a:rPr dirty="0" err="1">
                <a:solidFill>
                  <a:schemeClr val="tx1"/>
                </a:solidFill>
              </a:rPr>
              <a:t>adipiscing</a:t>
            </a:r>
            <a:r>
              <a:rPr dirty="0">
                <a:solidFill>
                  <a:schemeClr val="tx1"/>
                </a:solidFill>
              </a:rPr>
              <a:t> </a:t>
            </a:r>
            <a:r>
              <a:rPr dirty="0" err="1">
                <a:solidFill>
                  <a:schemeClr val="tx1"/>
                </a:solidFill>
              </a:rPr>
              <a:t>enim</a:t>
            </a:r>
            <a:r>
              <a:rPr dirty="0">
                <a:solidFill>
                  <a:schemeClr val="tx1"/>
                </a:solidFill>
              </a:rPr>
              <a:t> </a:t>
            </a:r>
            <a:r>
              <a:rPr dirty="0" err="1">
                <a:solidFill>
                  <a:schemeClr val="tx1"/>
                </a:solidFill>
              </a:rPr>
              <a:t>eu</a:t>
            </a:r>
            <a:r>
              <a:rPr dirty="0">
                <a:solidFill>
                  <a:schemeClr val="tx1"/>
                </a:solidFill>
              </a:rPr>
              <a:t> </a:t>
            </a:r>
            <a:r>
              <a:rPr dirty="0" err="1">
                <a:solidFill>
                  <a:schemeClr val="tx1"/>
                </a:solidFill>
              </a:rPr>
              <a:t>turpis</a:t>
            </a:r>
            <a:r>
              <a:rPr dirty="0">
                <a:solidFill>
                  <a:schemeClr val="tx1"/>
                </a:solidFill>
              </a:rPr>
              <a:t> </a:t>
            </a:r>
            <a:r>
              <a:rPr dirty="0" err="1">
                <a:solidFill>
                  <a:schemeClr val="tx1"/>
                </a:solidFill>
              </a:rPr>
              <a:t>egestas</a:t>
            </a:r>
            <a:r>
              <a:rPr dirty="0">
                <a:solidFill>
                  <a:schemeClr val="tx1"/>
                </a:solidFill>
              </a:rPr>
              <a:t> </a:t>
            </a:r>
            <a:r>
              <a:rPr dirty="0" err="1">
                <a:solidFill>
                  <a:schemeClr val="tx1"/>
                </a:solidFill>
              </a:rPr>
              <a:t>pretium</a:t>
            </a:r>
            <a:r>
              <a:rPr dirty="0">
                <a:solidFill>
                  <a:schemeClr val="tx1"/>
                </a:solidFill>
              </a:rPr>
              <a:t> </a:t>
            </a:r>
            <a:r>
              <a:rPr dirty="0" err="1">
                <a:solidFill>
                  <a:schemeClr val="tx1"/>
                </a:solidFill>
              </a:rPr>
              <a:t>aenean</a:t>
            </a:r>
            <a:r>
              <a:rPr dirty="0">
                <a:solidFill>
                  <a:schemeClr val="tx1"/>
                </a:solidFill>
              </a:rPr>
              <a:t>. </a:t>
            </a:r>
            <a:r>
              <a:rPr dirty="0" err="1">
                <a:solidFill>
                  <a:schemeClr val="tx1"/>
                </a:solidFill>
              </a:rPr>
              <a:t>Arcu</a:t>
            </a:r>
            <a:r>
              <a:rPr dirty="0">
                <a:solidFill>
                  <a:schemeClr val="tx1"/>
                </a:solidFill>
              </a:rPr>
              <a:t> </a:t>
            </a:r>
            <a:r>
              <a:rPr dirty="0" err="1">
                <a:solidFill>
                  <a:schemeClr val="tx1"/>
                </a:solidFill>
              </a:rPr>
              <a:t>felis</a:t>
            </a:r>
            <a:r>
              <a:rPr dirty="0">
                <a:solidFill>
                  <a:schemeClr val="tx1"/>
                </a:solidFill>
              </a:rPr>
              <a:t> </a:t>
            </a:r>
            <a:r>
              <a:rPr dirty="0" err="1">
                <a:solidFill>
                  <a:schemeClr val="tx1"/>
                </a:solidFill>
              </a:rPr>
              <a:t>bibendum</a:t>
            </a:r>
            <a:r>
              <a:rPr dirty="0">
                <a:solidFill>
                  <a:schemeClr val="tx1"/>
                </a:solidFill>
              </a:rPr>
              <a:t> </a:t>
            </a:r>
            <a:r>
              <a:rPr dirty="0" err="1">
                <a:solidFill>
                  <a:schemeClr val="tx1"/>
                </a:solidFill>
              </a:rPr>
              <a:t>ut</a:t>
            </a:r>
            <a:r>
              <a:rPr dirty="0">
                <a:solidFill>
                  <a:schemeClr val="tx1"/>
                </a:solidFill>
              </a:rPr>
              <a:t> </a:t>
            </a:r>
            <a:r>
              <a:rPr dirty="0" err="1">
                <a:solidFill>
                  <a:schemeClr val="tx1"/>
                </a:solidFill>
              </a:rPr>
              <a:t>tristique</a:t>
            </a:r>
            <a:r>
              <a:rPr dirty="0">
                <a:solidFill>
                  <a:schemeClr val="tx1"/>
                </a:solidFill>
              </a:rPr>
              <a:t> et </a:t>
            </a:r>
            <a:r>
              <a:rPr dirty="0" err="1">
                <a:solidFill>
                  <a:schemeClr val="tx1"/>
                </a:solidFill>
              </a:rPr>
              <a:t>egestas</a:t>
            </a:r>
            <a:r>
              <a:rPr dirty="0">
                <a:solidFill>
                  <a:schemeClr val="tx1"/>
                </a:solidFill>
              </a:rPr>
              <a:t> </a:t>
            </a:r>
            <a:r>
              <a:rPr dirty="0" err="1">
                <a:solidFill>
                  <a:schemeClr val="tx1"/>
                </a:solidFill>
              </a:rPr>
              <a:t>quis</a:t>
            </a:r>
            <a:r>
              <a:rPr dirty="0">
                <a:solidFill>
                  <a:schemeClr val="tx1"/>
                </a:solidFill>
              </a:rPr>
              <a:t> ipsum. Mi tempus </a:t>
            </a:r>
            <a:r>
              <a:rPr dirty="0" err="1">
                <a:solidFill>
                  <a:schemeClr val="tx1"/>
                </a:solidFill>
              </a:rPr>
              <a:t>imperdiet</a:t>
            </a:r>
            <a:r>
              <a:rPr dirty="0">
                <a:solidFill>
                  <a:schemeClr val="tx1"/>
                </a:solidFill>
              </a:rPr>
              <a:t> </a:t>
            </a:r>
            <a:r>
              <a:rPr dirty="0" err="1">
                <a:solidFill>
                  <a:schemeClr val="tx1"/>
                </a:solidFill>
              </a:rPr>
              <a:t>nulla</a:t>
            </a:r>
            <a:r>
              <a:rPr dirty="0">
                <a:solidFill>
                  <a:schemeClr val="tx1"/>
                </a:solidFill>
              </a:rPr>
              <a:t> </a:t>
            </a:r>
            <a:r>
              <a:rPr dirty="0" err="1">
                <a:solidFill>
                  <a:schemeClr val="tx1"/>
                </a:solidFill>
              </a:rPr>
              <a:t>malesuada</a:t>
            </a:r>
            <a:r>
              <a:rPr dirty="0">
                <a:solidFill>
                  <a:schemeClr val="tx1"/>
                </a:solidFill>
              </a:rPr>
              <a:t> </a:t>
            </a:r>
            <a:r>
              <a:rPr dirty="0" err="1">
                <a:solidFill>
                  <a:schemeClr val="tx1"/>
                </a:solidFill>
              </a:rPr>
              <a:t>pellentesque</a:t>
            </a:r>
            <a:r>
              <a:rPr dirty="0">
                <a:solidFill>
                  <a:schemeClr val="tx1"/>
                </a:solidFill>
              </a:rPr>
              <a:t> </a:t>
            </a:r>
            <a:r>
              <a:rPr dirty="0" err="1">
                <a:solidFill>
                  <a:schemeClr val="tx1"/>
                </a:solidFill>
              </a:rPr>
              <a:t>elit</a:t>
            </a:r>
            <a:r>
              <a:rPr dirty="0">
                <a:solidFill>
                  <a:schemeClr val="tx1"/>
                </a:solidFill>
              </a:rPr>
              <a:t> </a:t>
            </a:r>
            <a:r>
              <a:rPr dirty="0" err="1">
                <a:solidFill>
                  <a:schemeClr val="tx1"/>
                </a:solidFill>
              </a:rPr>
              <a:t>eget</a:t>
            </a:r>
            <a:r>
              <a:rPr dirty="0">
                <a:solidFill>
                  <a:schemeClr val="tx1"/>
                </a:solidFill>
              </a:rPr>
              <a:t>. Purus sit </a:t>
            </a:r>
            <a:r>
              <a:rPr dirty="0" err="1">
                <a:solidFill>
                  <a:schemeClr val="tx1"/>
                </a:solidFill>
              </a:rPr>
              <a:t>amet</a:t>
            </a:r>
            <a:r>
              <a:rPr dirty="0">
                <a:solidFill>
                  <a:schemeClr val="tx1"/>
                </a:solidFill>
              </a:rPr>
              <a:t> </a:t>
            </a:r>
            <a:r>
              <a:rPr dirty="0" err="1">
                <a:solidFill>
                  <a:schemeClr val="tx1"/>
                </a:solidFill>
              </a:rPr>
              <a:t>luctus</a:t>
            </a:r>
            <a:r>
              <a:rPr dirty="0">
                <a:solidFill>
                  <a:schemeClr val="tx1"/>
                </a:solidFill>
              </a:rPr>
              <a:t> </a:t>
            </a:r>
            <a:r>
              <a:rPr dirty="0" err="1">
                <a:solidFill>
                  <a:schemeClr val="tx1"/>
                </a:solidFill>
              </a:rPr>
              <a:t>venenatis</a:t>
            </a:r>
            <a:r>
              <a:rPr dirty="0">
                <a:solidFill>
                  <a:schemeClr val="tx1"/>
                </a:solidFill>
              </a:rPr>
              <a:t> </a:t>
            </a:r>
            <a:r>
              <a:rPr dirty="0" err="1">
                <a:solidFill>
                  <a:schemeClr val="tx1"/>
                </a:solidFill>
              </a:rPr>
              <a:t>lectus</a:t>
            </a:r>
            <a:r>
              <a:rPr dirty="0">
                <a:solidFill>
                  <a:schemeClr val="tx1"/>
                </a:solidFill>
              </a:rPr>
              <a:t>. </a:t>
            </a:r>
            <a:r>
              <a:rPr dirty="0" err="1">
                <a:solidFill>
                  <a:schemeClr val="tx1"/>
                </a:solidFill>
              </a:rPr>
              <a:t>Aliquam</a:t>
            </a:r>
            <a:r>
              <a:rPr dirty="0">
                <a:solidFill>
                  <a:schemeClr val="tx1"/>
                </a:solidFill>
              </a:rPr>
              <a:t> </a:t>
            </a:r>
            <a:r>
              <a:rPr dirty="0" err="1">
                <a:solidFill>
                  <a:schemeClr val="tx1"/>
                </a:solidFill>
              </a:rPr>
              <a:t>ut</a:t>
            </a:r>
            <a:r>
              <a:rPr dirty="0">
                <a:solidFill>
                  <a:schemeClr val="tx1"/>
                </a:solidFill>
              </a:rPr>
              <a:t> </a:t>
            </a:r>
            <a:r>
              <a:rPr dirty="0" err="1">
                <a:solidFill>
                  <a:schemeClr val="tx1"/>
                </a:solidFill>
              </a:rPr>
              <a:t>porttitor</a:t>
            </a:r>
            <a:r>
              <a:rPr dirty="0">
                <a:solidFill>
                  <a:schemeClr val="tx1"/>
                </a:solidFill>
              </a:rPr>
              <a:t> </a:t>
            </a:r>
            <a:r>
              <a:rPr dirty="0" err="1">
                <a:solidFill>
                  <a:schemeClr val="tx1"/>
                </a:solidFill>
              </a:rPr>
              <a:t>leo</a:t>
            </a:r>
            <a:r>
              <a:rPr dirty="0">
                <a:solidFill>
                  <a:schemeClr val="tx1"/>
                </a:solidFill>
              </a:rPr>
              <a:t> a diam </a:t>
            </a:r>
            <a:r>
              <a:rPr dirty="0" err="1">
                <a:solidFill>
                  <a:schemeClr val="tx1"/>
                </a:solidFill>
              </a:rPr>
              <a:t>sollicitudin</a:t>
            </a:r>
            <a:r>
              <a:rPr dirty="0">
                <a:solidFill>
                  <a:schemeClr val="tx1"/>
                </a:solidFill>
              </a:rPr>
              <a:t> </a:t>
            </a:r>
            <a:r>
              <a:rPr dirty="0" err="1">
                <a:solidFill>
                  <a:schemeClr val="tx1"/>
                </a:solidFill>
              </a:rPr>
              <a:t>tempor</a:t>
            </a:r>
            <a:r>
              <a:rPr dirty="0">
                <a:solidFill>
                  <a:schemeClr val="tx1"/>
                </a:solidFill>
              </a:rPr>
              <a:t> id.</a:t>
            </a:r>
          </a:p>
          <a:p>
            <a:pPr algn="l" defTabSz="457200">
              <a:defRPr sz="2200" b="0">
                <a:solidFill>
                  <a:srgbClr val="7D7D7D"/>
                </a:solidFill>
                <a:latin typeface="Poppins Light"/>
                <a:ea typeface="Poppins Light"/>
                <a:cs typeface="Poppins Light"/>
                <a:sym typeface="Poppins Light"/>
              </a:defRPr>
            </a:pPr>
            <a:endParaRPr dirty="0">
              <a:solidFill>
                <a:schemeClr val="tx1"/>
              </a:solidFill>
            </a:endParaRPr>
          </a:p>
          <a:p>
            <a:pPr algn="l" defTabSz="457200">
              <a:defRPr sz="2200" b="0">
                <a:solidFill>
                  <a:srgbClr val="7D7D7D"/>
                </a:solidFill>
                <a:latin typeface="Poppins Light"/>
                <a:ea typeface="Poppins Light"/>
                <a:cs typeface="Poppins Light"/>
                <a:sym typeface="Poppins Light"/>
              </a:defRPr>
            </a:pPr>
            <a:r>
              <a:rPr dirty="0">
                <a:solidFill>
                  <a:schemeClr val="tx1"/>
                </a:solidFill>
              </a:rPr>
              <a:t>Non </a:t>
            </a:r>
            <a:r>
              <a:rPr dirty="0" err="1">
                <a:solidFill>
                  <a:schemeClr val="tx1"/>
                </a:solidFill>
              </a:rPr>
              <a:t>odio</a:t>
            </a:r>
            <a:r>
              <a:rPr dirty="0">
                <a:solidFill>
                  <a:schemeClr val="tx1"/>
                </a:solidFill>
              </a:rPr>
              <a:t> </a:t>
            </a:r>
            <a:r>
              <a:rPr dirty="0" err="1">
                <a:solidFill>
                  <a:schemeClr val="tx1"/>
                </a:solidFill>
              </a:rPr>
              <a:t>euismod</a:t>
            </a:r>
            <a:r>
              <a:rPr dirty="0">
                <a:solidFill>
                  <a:schemeClr val="tx1"/>
                </a:solidFill>
              </a:rPr>
              <a:t> lacinia at </a:t>
            </a:r>
            <a:r>
              <a:rPr dirty="0" err="1">
                <a:solidFill>
                  <a:schemeClr val="tx1"/>
                </a:solidFill>
              </a:rPr>
              <a:t>quis</a:t>
            </a:r>
            <a:r>
              <a:rPr dirty="0">
                <a:solidFill>
                  <a:schemeClr val="tx1"/>
                </a:solidFill>
              </a:rPr>
              <a:t>. Purus sit </a:t>
            </a:r>
            <a:r>
              <a:rPr dirty="0" err="1">
                <a:solidFill>
                  <a:schemeClr val="tx1"/>
                </a:solidFill>
              </a:rPr>
              <a:t>amet</a:t>
            </a:r>
            <a:r>
              <a:rPr dirty="0">
                <a:solidFill>
                  <a:schemeClr val="tx1"/>
                </a:solidFill>
              </a:rPr>
              <a:t> </a:t>
            </a:r>
            <a:r>
              <a:rPr dirty="0" err="1">
                <a:solidFill>
                  <a:schemeClr val="tx1"/>
                </a:solidFill>
              </a:rPr>
              <a:t>luctus</a:t>
            </a:r>
            <a:r>
              <a:rPr dirty="0">
                <a:solidFill>
                  <a:schemeClr val="tx1"/>
                </a:solidFill>
              </a:rPr>
              <a:t> </a:t>
            </a:r>
            <a:r>
              <a:rPr dirty="0" err="1">
                <a:solidFill>
                  <a:schemeClr val="tx1"/>
                </a:solidFill>
              </a:rPr>
              <a:t>venenatis</a:t>
            </a:r>
            <a:r>
              <a:rPr dirty="0">
                <a:solidFill>
                  <a:schemeClr val="tx1"/>
                </a:solidFill>
              </a:rPr>
              <a:t> </a:t>
            </a:r>
            <a:r>
              <a:rPr dirty="0" err="1">
                <a:solidFill>
                  <a:schemeClr val="tx1"/>
                </a:solidFill>
              </a:rPr>
              <a:t>lectus</a:t>
            </a:r>
            <a:r>
              <a:rPr dirty="0">
                <a:solidFill>
                  <a:schemeClr val="tx1"/>
                </a:solidFill>
              </a:rPr>
              <a:t> magna. </a:t>
            </a:r>
            <a:r>
              <a:rPr dirty="0" err="1">
                <a:solidFill>
                  <a:schemeClr val="tx1"/>
                </a:solidFill>
              </a:rPr>
              <a:t>Arcu</a:t>
            </a:r>
            <a:r>
              <a:rPr dirty="0">
                <a:solidFill>
                  <a:schemeClr val="tx1"/>
                </a:solidFill>
              </a:rPr>
              <a:t> non </a:t>
            </a:r>
            <a:r>
              <a:rPr dirty="0" err="1">
                <a:solidFill>
                  <a:schemeClr val="tx1"/>
                </a:solidFill>
              </a:rPr>
              <a:t>odio</a:t>
            </a:r>
            <a:r>
              <a:rPr dirty="0">
                <a:solidFill>
                  <a:schemeClr val="tx1"/>
                </a:solidFill>
              </a:rPr>
              <a:t> </a:t>
            </a:r>
            <a:r>
              <a:rPr dirty="0" err="1">
                <a:solidFill>
                  <a:schemeClr val="tx1"/>
                </a:solidFill>
              </a:rPr>
              <a:t>euismod</a:t>
            </a:r>
            <a:r>
              <a:rPr dirty="0">
                <a:solidFill>
                  <a:schemeClr val="tx1"/>
                </a:solidFill>
              </a:rPr>
              <a:t> lacinia at </a:t>
            </a:r>
            <a:r>
              <a:rPr dirty="0" err="1">
                <a:solidFill>
                  <a:schemeClr val="tx1"/>
                </a:solidFill>
              </a:rPr>
              <a:t>quis</a:t>
            </a:r>
            <a:r>
              <a:rPr dirty="0">
                <a:solidFill>
                  <a:schemeClr val="tx1"/>
                </a:solidFill>
              </a:rPr>
              <a:t> </a:t>
            </a:r>
            <a:r>
              <a:rPr dirty="0" err="1">
                <a:solidFill>
                  <a:schemeClr val="tx1"/>
                </a:solidFill>
              </a:rPr>
              <a:t>risus</a:t>
            </a:r>
            <a:r>
              <a:rPr dirty="0">
                <a:solidFill>
                  <a:schemeClr val="tx1"/>
                </a:solidFill>
              </a:rPr>
              <a:t>. Diam </a:t>
            </a:r>
            <a:r>
              <a:rPr dirty="0" err="1">
                <a:solidFill>
                  <a:schemeClr val="tx1"/>
                </a:solidFill>
              </a:rPr>
              <a:t>phasellus</a:t>
            </a:r>
            <a:r>
              <a:rPr dirty="0">
                <a:solidFill>
                  <a:schemeClr val="tx1"/>
                </a:solidFill>
              </a:rPr>
              <a:t> vestibulum lorem sed </a:t>
            </a:r>
            <a:r>
              <a:rPr dirty="0" err="1">
                <a:solidFill>
                  <a:schemeClr val="tx1"/>
                </a:solidFill>
              </a:rPr>
              <a:t>risus</a:t>
            </a:r>
            <a:r>
              <a:rPr dirty="0">
                <a:solidFill>
                  <a:schemeClr val="tx1"/>
                </a:solidFill>
              </a:rPr>
              <a:t> </a:t>
            </a:r>
            <a:r>
              <a:rPr dirty="0" err="1">
                <a:solidFill>
                  <a:schemeClr val="tx1"/>
                </a:solidFill>
              </a:rPr>
              <a:t>ultricies</a:t>
            </a:r>
            <a:r>
              <a:rPr dirty="0">
                <a:solidFill>
                  <a:schemeClr val="tx1"/>
                </a:solidFill>
              </a:rPr>
              <a:t> </a:t>
            </a:r>
            <a:r>
              <a:rPr dirty="0" err="1">
                <a:solidFill>
                  <a:schemeClr val="tx1"/>
                </a:solidFill>
              </a:rPr>
              <a:t>tristique</a:t>
            </a:r>
            <a:r>
              <a:rPr dirty="0">
                <a:solidFill>
                  <a:schemeClr val="tx1"/>
                </a:solidFill>
              </a:rPr>
              <a:t> </a:t>
            </a:r>
            <a:r>
              <a:rPr dirty="0" err="1">
                <a:solidFill>
                  <a:schemeClr val="tx1"/>
                </a:solidFill>
              </a:rPr>
              <a:t>nulla</a:t>
            </a:r>
            <a:r>
              <a:rPr dirty="0">
                <a:solidFill>
                  <a:schemeClr val="tx1"/>
                </a:solidFill>
              </a:rPr>
              <a:t> </a:t>
            </a:r>
            <a:r>
              <a:rPr dirty="0" err="1">
                <a:solidFill>
                  <a:schemeClr val="tx1"/>
                </a:solidFill>
              </a:rPr>
              <a:t>aliquet</a:t>
            </a:r>
            <a:r>
              <a:rPr dirty="0">
                <a:solidFill>
                  <a:schemeClr val="tx1"/>
                </a:solidFill>
              </a:rPr>
              <a:t>. Eu </a:t>
            </a:r>
            <a:r>
              <a:rPr dirty="0" err="1">
                <a:solidFill>
                  <a:schemeClr val="tx1"/>
                </a:solidFill>
              </a:rPr>
              <a:t>consequat</a:t>
            </a:r>
            <a:r>
              <a:rPr dirty="0">
                <a:solidFill>
                  <a:schemeClr val="tx1"/>
                </a:solidFill>
              </a:rPr>
              <a:t> ac </a:t>
            </a:r>
            <a:r>
              <a:rPr dirty="0" err="1">
                <a:solidFill>
                  <a:schemeClr val="tx1"/>
                </a:solidFill>
              </a:rPr>
              <a:t>felis</a:t>
            </a:r>
            <a:r>
              <a:rPr dirty="0">
                <a:solidFill>
                  <a:schemeClr val="tx1"/>
                </a:solidFill>
              </a:rPr>
              <a:t> </a:t>
            </a:r>
            <a:r>
              <a:rPr dirty="0" err="1">
                <a:solidFill>
                  <a:schemeClr val="tx1"/>
                </a:solidFill>
              </a:rPr>
              <a:t>donec</a:t>
            </a:r>
            <a:r>
              <a:rPr dirty="0">
                <a:solidFill>
                  <a:schemeClr val="tx1"/>
                </a:solidFill>
              </a:rPr>
              <a:t> et </a:t>
            </a:r>
            <a:r>
              <a:rPr dirty="0" err="1">
                <a:solidFill>
                  <a:schemeClr val="tx1"/>
                </a:solidFill>
              </a:rPr>
              <a:t>odio</a:t>
            </a:r>
            <a:r>
              <a:rPr dirty="0">
                <a:solidFill>
                  <a:schemeClr val="tx1"/>
                </a:solidFill>
              </a:rPr>
              <a:t> </a:t>
            </a:r>
            <a:r>
              <a:rPr dirty="0" err="1">
                <a:solidFill>
                  <a:schemeClr val="tx1"/>
                </a:solidFill>
              </a:rPr>
              <a:t>pellentesque</a:t>
            </a:r>
            <a:r>
              <a:rPr dirty="0">
                <a:solidFill>
                  <a:schemeClr val="tx1"/>
                </a:solidFill>
              </a:rPr>
              <a:t> diam </a:t>
            </a:r>
            <a:r>
              <a:rPr dirty="0" err="1">
                <a:solidFill>
                  <a:schemeClr val="tx1"/>
                </a:solidFill>
              </a:rPr>
              <a:t>volutpat</a:t>
            </a:r>
            <a:r>
              <a:rPr dirty="0">
                <a:solidFill>
                  <a:schemeClr val="tx1"/>
                </a:solidFill>
              </a:rPr>
              <a:t>. Pretium </a:t>
            </a:r>
            <a:r>
              <a:rPr dirty="0" err="1">
                <a:solidFill>
                  <a:schemeClr val="tx1"/>
                </a:solidFill>
              </a:rPr>
              <a:t>fusce</a:t>
            </a:r>
            <a:r>
              <a:rPr dirty="0">
                <a:solidFill>
                  <a:schemeClr val="tx1"/>
                </a:solidFill>
              </a:rPr>
              <a:t> id </a:t>
            </a:r>
            <a:r>
              <a:rPr dirty="0" err="1">
                <a:solidFill>
                  <a:schemeClr val="tx1"/>
                </a:solidFill>
              </a:rPr>
              <a:t>velit</a:t>
            </a:r>
            <a:r>
              <a:rPr dirty="0">
                <a:solidFill>
                  <a:schemeClr val="tx1"/>
                </a:solidFill>
              </a:rPr>
              <a:t> </a:t>
            </a:r>
            <a:r>
              <a:rPr dirty="0" err="1">
                <a:solidFill>
                  <a:schemeClr val="tx1"/>
                </a:solidFill>
              </a:rPr>
              <a:t>ut</a:t>
            </a:r>
            <a:r>
              <a:rPr dirty="0">
                <a:solidFill>
                  <a:schemeClr val="tx1"/>
                </a:solidFill>
              </a:rPr>
              <a:t> </a:t>
            </a:r>
            <a:r>
              <a:rPr dirty="0" err="1">
                <a:solidFill>
                  <a:schemeClr val="tx1"/>
                </a:solidFill>
              </a:rPr>
              <a:t>tortor</a:t>
            </a:r>
            <a:r>
              <a:rPr dirty="0">
                <a:solidFill>
                  <a:schemeClr val="tx1"/>
                </a:solidFill>
              </a:rPr>
              <a:t> </a:t>
            </a:r>
            <a:r>
              <a:rPr dirty="0" err="1">
                <a:solidFill>
                  <a:schemeClr val="tx1"/>
                </a:solidFill>
              </a:rPr>
              <a:t>pretium</a:t>
            </a:r>
            <a:r>
              <a:rPr dirty="0">
                <a:solidFill>
                  <a:schemeClr val="tx1"/>
                </a:solidFill>
              </a:rPr>
              <a:t> </a:t>
            </a:r>
            <a:r>
              <a:rPr dirty="0" err="1">
                <a:solidFill>
                  <a:schemeClr val="tx1"/>
                </a:solidFill>
              </a:rPr>
              <a:t>viverra</a:t>
            </a:r>
            <a:r>
              <a:rPr dirty="0">
                <a:solidFill>
                  <a:schemeClr val="tx1"/>
                </a:solidFill>
              </a:rPr>
              <a:t> </a:t>
            </a:r>
            <a:r>
              <a:rPr dirty="0" err="1">
                <a:solidFill>
                  <a:schemeClr val="tx1"/>
                </a:solidFill>
              </a:rPr>
              <a:t>suspendisse</a:t>
            </a:r>
            <a:r>
              <a:rPr dirty="0">
                <a:solidFill>
                  <a:schemeClr val="tx1"/>
                </a:solidFill>
              </a:rPr>
              <a:t>. In </a:t>
            </a:r>
            <a:r>
              <a:rPr dirty="0" err="1">
                <a:solidFill>
                  <a:schemeClr val="tx1"/>
                </a:solidFill>
              </a:rPr>
              <a:t>nisl</a:t>
            </a:r>
            <a:r>
              <a:rPr dirty="0">
                <a:solidFill>
                  <a:schemeClr val="tx1"/>
                </a:solidFill>
              </a:rPr>
              <a:t> nisi </a:t>
            </a:r>
            <a:r>
              <a:rPr dirty="0" err="1">
                <a:solidFill>
                  <a:schemeClr val="tx1"/>
                </a:solidFill>
              </a:rPr>
              <a:t>scelerisque</a:t>
            </a:r>
            <a:r>
              <a:rPr dirty="0">
                <a:solidFill>
                  <a:schemeClr val="tx1"/>
                </a:solidFill>
              </a:rPr>
              <a:t> </a:t>
            </a:r>
            <a:r>
              <a:rPr dirty="0" err="1">
                <a:solidFill>
                  <a:schemeClr val="tx1"/>
                </a:solidFill>
              </a:rPr>
              <a:t>eu</a:t>
            </a:r>
            <a:r>
              <a:rPr dirty="0">
                <a:solidFill>
                  <a:schemeClr val="tx1"/>
                </a:solidFill>
              </a:rPr>
              <a:t> </a:t>
            </a:r>
            <a:r>
              <a:rPr dirty="0" err="1">
                <a:solidFill>
                  <a:schemeClr val="tx1"/>
                </a:solidFill>
              </a:rPr>
              <a:t>ultrices</a:t>
            </a:r>
            <a:r>
              <a:rPr dirty="0">
                <a:solidFill>
                  <a:schemeClr val="tx1"/>
                </a:solidFill>
              </a:rPr>
              <a:t> vitae. </a:t>
            </a:r>
            <a:r>
              <a:rPr dirty="0" err="1">
                <a:solidFill>
                  <a:schemeClr val="tx1"/>
                </a:solidFill>
              </a:rPr>
              <a:t>Egestas</a:t>
            </a:r>
            <a:r>
              <a:rPr dirty="0">
                <a:solidFill>
                  <a:schemeClr val="tx1"/>
                </a:solidFill>
              </a:rPr>
              <a:t> </a:t>
            </a:r>
            <a:r>
              <a:rPr dirty="0" err="1">
                <a:solidFill>
                  <a:schemeClr val="tx1"/>
                </a:solidFill>
              </a:rPr>
              <a:t>maecenas</a:t>
            </a:r>
            <a:r>
              <a:rPr dirty="0">
                <a:solidFill>
                  <a:schemeClr val="tx1"/>
                </a:solidFill>
              </a:rPr>
              <a:t> pharetra convallis </a:t>
            </a:r>
            <a:r>
              <a:rPr dirty="0" err="1">
                <a:solidFill>
                  <a:schemeClr val="tx1"/>
                </a:solidFill>
              </a:rPr>
              <a:t>posuere</a:t>
            </a:r>
            <a:r>
              <a:rPr dirty="0">
                <a:solidFill>
                  <a:schemeClr val="tx1"/>
                </a:solidFill>
              </a:rPr>
              <a:t> </a:t>
            </a:r>
            <a:r>
              <a:rPr dirty="0" err="1">
                <a:solidFill>
                  <a:schemeClr val="tx1"/>
                </a:solidFill>
              </a:rPr>
              <a:t>morbi</a:t>
            </a:r>
            <a:r>
              <a:rPr dirty="0">
                <a:solidFill>
                  <a:schemeClr val="tx1"/>
                </a:solidFill>
              </a:rPr>
              <a:t> </a:t>
            </a:r>
            <a:r>
              <a:rPr dirty="0" err="1">
                <a:solidFill>
                  <a:schemeClr val="tx1"/>
                </a:solidFill>
              </a:rPr>
              <a:t>leo</a:t>
            </a:r>
            <a:r>
              <a:rPr dirty="0">
                <a:solidFill>
                  <a:schemeClr val="tx1"/>
                </a:solidFill>
              </a:rPr>
              <a:t>. </a:t>
            </a:r>
            <a:r>
              <a:rPr dirty="0" err="1">
                <a:solidFill>
                  <a:schemeClr val="tx1"/>
                </a:solidFill>
              </a:rPr>
              <a:t>Faucibus</a:t>
            </a:r>
            <a:r>
              <a:rPr dirty="0">
                <a:solidFill>
                  <a:schemeClr val="tx1"/>
                </a:solidFill>
              </a:rPr>
              <a:t> </a:t>
            </a:r>
            <a:r>
              <a:rPr dirty="0" err="1">
                <a:solidFill>
                  <a:schemeClr val="tx1"/>
                </a:solidFill>
              </a:rPr>
              <a:t>purus</a:t>
            </a:r>
            <a:r>
              <a:rPr dirty="0">
                <a:solidFill>
                  <a:schemeClr val="tx1"/>
                </a:solidFill>
              </a:rPr>
              <a:t> in </a:t>
            </a:r>
            <a:r>
              <a:rPr dirty="0" err="1">
                <a:solidFill>
                  <a:schemeClr val="tx1"/>
                </a:solidFill>
              </a:rPr>
              <a:t>massa</a:t>
            </a:r>
            <a:r>
              <a:rPr dirty="0">
                <a:solidFill>
                  <a:schemeClr val="tx1"/>
                </a:solidFill>
              </a:rPr>
              <a:t> </a:t>
            </a:r>
            <a:r>
              <a:rPr dirty="0" err="1">
                <a:solidFill>
                  <a:schemeClr val="tx1"/>
                </a:solidFill>
              </a:rPr>
              <a:t>tempor</a:t>
            </a:r>
            <a:r>
              <a:rPr dirty="0">
                <a:solidFill>
                  <a:schemeClr val="tx1"/>
                </a:solidFill>
              </a:rPr>
              <a:t> </a:t>
            </a:r>
            <a:r>
              <a:rPr dirty="0" err="1">
                <a:solidFill>
                  <a:schemeClr val="tx1"/>
                </a:solidFill>
              </a:rPr>
              <a:t>nec</a:t>
            </a:r>
            <a:r>
              <a:rPr dirty="0">
                <a:solidFill>
                  <a:schemeClr val="tx1"/>
                </a:solidFill>
              </a:rPr>
              <a:t> </a:t>
            </a:r>
            <a:r>
              <a:rPr dirty="0" err="1">
                <a:solidFill>
                  <a:schemeClr val="tx1"/>
                </a:solidFill>
              </a:rPr>
              <a:t>feugiat</a:t>
            </a:r>
            <a:r>
              <a:rPr dirty="0">
                <a:solidFill>
                  <a:schemeClr val="tx1"/>
                </a:solidFill>
              </a:rPr>
              <a:t> </a:t>
            </a:r>
            <a:r>
              <a:rPr dirty="0" err="1">
                <a:solidFill>
                  <a:schemeClr val="tx1"/>
                </a:solidFill>
              </a:rPr>
              <a:t>nisl</a:t>
            </a:r>
            <a:r>
              <a:rPr dirty="0">
                <a:solidFill>
                  <a:schemeClr val="tx1"/>
                </a:solidFill>
              </a:rPr>
              <a:t>. At </a:t>
            </a:r>
            <a:r>
              <a:rPr dirty="0" err="1">
                <a:solidFill>
                  <a:schemeClr val="tx1"/>
                </a:solidFill>
              </a:rPr>
              <a:t>elementum</a:t>
            </a:r>
            <a:r>
              <a:rPr dirty="0">
                <a:solidFill>
                  <a:schemeClr val="tx1"/>
                </a:solidFill>
              </a:rPr>
              <a:t> </a:t>
            </a:r>
            <a:r>
              <a:rPr dirty="0" err="1">
                <a:solidFill>
                  <a:schemeClr val="tx1"/>
                </a:solidFill>
              </a:rPr>
              <a:t>eu</a:t>
            </a:r>
            <a:r>
              <a:rPr dirty="0">
                <a:solidFill>
                  <a:schemeClr val="tx1"/>
                </a:solidFill>
              </a:rPr>
              <a:t> </a:t>
            </a:r>
            <a:r>
              <a:rPr dirty="0" err="1">
                <a:solidFill>
                  <a:schemeClr val="tx1"/>
                </a:solidFill>
              </a:rPr>
              <a:t>facilisis</a:t>
            </a:r>
            <a:r>
              <a:rPr dirty="0">
                <a:solidFill>
                  <a:schemeClr val="tx1"/>
                </a:solidFill>
              </a:rPr>
              <a:t> sed </a:t>
            </a:r>
            <a:r>
              <a:rPr dirty="0" err="1">
                <a:solidFill>
                  <a:schemeClr val="tx1"/>
                </a:solidFill>
              </a:rPr>
              <a:t>odio</a:t>
            </a:r>
            <a:r>
              <a:rPr dirty="0">
                <a:solidFill>
                  <a:schemeClr val="tx1"/>
                </a:solidFill>
              </a:rPr>
              <a:t>. </a:t>
            </a:r>
            <a:r>
              <a:rPr dirty="0" err="1">
                <a:solidFill>
                  <a:schemeClr val="tx1"/>
                </a:solidFill>
              </a:rPr>
              <a:t>Scelerisque</a:t>
            </a:r>
            <a:r>
              <a:rPr dirty="0">
                <a:solidFill>
                  <a:schemeClr val="tx1"/>
                </a:solidFill>
              </a:rPr>
              <a:t> </a:t>
            </a:r>
            <a:r>
              <a:rPr dirty="0" err="1">
                <a:solidFill>
                  <a:schemeClr val="tx1"/>
                </a:solidFill>
              </a:rPr>
              <a:t>viverra</a:t>
            </a:r>
            <a:r>
              <a:rPr dirty="0">
                <a:solidFill>
                  <a:schemeClr val="tx1"/>
                </a:solidFill>
              </a:rPr>
              <a:t> </a:t>
            </a:r>
            <a:r>
              <a:rPr dirty="0" err="1">
                <a:solidFill>
                  <a:schemeClr val="tx1"/>
                </a:solidFill>
              </a:rPr>
              <a:t>mauris</a:t>
            </a:r>
            <a:r>
              <a:rPr dirty="0">
                <a:solidFill>
                  <a:schemeClr val="tx1"/>
                </a:solidFill>
              </a:rPr>
              <a:t> in </a:t>
            </a:r>
            <a:r>
              <a:rPr dirty="0" err="1">
                <a:solidFill>
                  <a:schemeClr val="tx1"/>
                </a:solidFill>
              </a:rPr>
              <a:t>aliquam</a:t>
            </a:r>
            <a:r>
              <a:rPr dirty="0">
                <a:solidFill>
                  <a:schemeClr val="tx1"/>
                </a:solidFill>
              </a:rPr>
              <a:t> sem. </a:t>
            </a:r>
            <a:r>
              <a:rPr dirty="0" err="1">
                <a:solidFill>
                  <a:schemeClr val="tx1"/>
                </a:solidFill>
              </a:rPr>
              <a:t>Viverra</a:t>
            </a:r>
            <a:r>
              <a:rPr dirty="0">
                <a:solidFill>
                  <a:schemeClr val="tx1"/>
                </a:solidFill>
              </a:rPr>
              <a:t> </a:t>
            </a:r>
            <a:r>
              <a:rPr dirty="0" err="1">
                <a:solidFill>
                  <a:schemeClr val="tx1"/>
                </a:solidFill>
              </a:rPr>
              <a:t>aliquet</a:t>
            </a:r>
            <a:r>
              <a:rPr dirty="0">
                <a:solidFill>
                  <a:schemeClr val="tx1"/>
                </a:solidFill>
              </a:rPr>
              <a:t> </a:t>
            </a:r>
            <a:r>
              <a:rPr dirty="0" err="1">
                <a:solidFill>
                  <a:schemeClr val="tx1"/>
                </a:solidFill>
              </a:rPr>
              <a:t>eget</a:t>
            </a:r>
            <a:r>
              <a:rPr dirty="0">
                <a:solidFill>
                  <a:schemeClr val="tx1"/>
                </a:solidFill>
              </a:rPr>
              <a:t> sit </a:t>
            </a:r>
            <a:r>
              <a:rPr dirty="0" err="1">
                <a:solidFill>
                  <a:schemeClr val="tx1"/>
                </a:solidFill>
              </a:rPr>
              <a:t>amet</a:t>
            </a:r>
            <a:r>
              <a:rPr dirty="0">
                <a:solidFill>
                  <a:schemeClr val="tx1"/>
                </a:solidFill>
              </a:rPr>
              <a:t> </a:t>
            </a:r>
            <a:r>
              <a:rPr dirty="0" err="1">
                <a:solidFill>
                  <a:schemeClr val="tx1"/>
                </a:solidFill>
              </a:rPr>
              <a:t>tellus</a:t>
            </a:r>
            <a:r>
              <a:rPr dirty="0">
                <a:solidFill>
                  <a:schemeClr val="tx1"/>
                </a:solidFill>
              </a:rPr>
              <a:t> </a:t>
            </a:r>
            <a:r>
              <a:rPr dirty="0" err="1">
                <a:solidFill>
                  <a:schemeClr val="tx1"/>
                </a:solidFill>
              </a:rPr>
              <a:t>cras</a:t>
            </a:r>
            <a:r>
              <a:rPr dirty="0">
                <a:solidFill>
                  <a:schemeClr val="tx1"/>
                </a:solidFill>
              </a:rPr>
              <a:t> </a:t>
            </a:r>
            <a:r>
              <a:rPr dirty="0" err="1">
                <a:solidFill>
                  <a:schemeClr val="tx1"/>
                </a:solidFill>
              </a:rPr>
              <a:t>adipiscing</a:t>
            </a:r>
            <a:r>
              <a:rPr dirty="0">
                <a:solidFill>
                  <a:schemeClr val="tx1"/>
                </a:solidFill>
              </a:rPr>
              <a:t> </a:t>
            </a:r>
            <a:r>
              <a:rPr dirty="0" err="1">
                <a:solidFill>
                  <a:schemeClr val="tx1"/>
                </a:solidFill>
              </a:rPr>
              <a:t>enim</a:t>
            </a:r>
            <a:r>
              <a:rPr dirty="0">
                <a:solidFill>
                  <a:schemeClr val="tx1"/>
                </a:solidFill>
              </a:rPr>
              <a:t> </a:t>
            </a:r>
            <a:r>
              <a:rPr dirty="0" err="1">
                <a:solidFill>
                  <a:schemeClr val="tx1"/>
                </a:solidFill>
              </a:rPr>
              <a:t>eu</a:t>
            </a:r>
            <a:r>
              <a:rPr dirty="0">
                <a:solidFill>
                  <a:schemeClr val="tx1"/>
                </a:solidFill>
              </a:rPr>
              <a:t>. Ut </a:t>
            </a:r>
            <a:r>
              <a:rPr dirty="0" err="1">
                <a:solidFill>
                  <a:schemeClr val="tx1"/>
                </a:solidFill>
              </a:rPr>
              <a:t>tellus</a:t>
            </a:r>
            <a:r>
              <a:rPr dirty="0">
                <a:solidFill>
                  <a:schemeClr val="tx1"/>
                </a:solidFill>
              </a:rPr>
              <a:t> </a:t>
            </a:r>
            <a:r>
              <a:rPr dirty="0" err="1">
                <a:solidFill>
                  <a:schemeClr val="tx1"/>
                </a:solidFill>
              </a:rPr>
              <a:t>elementum</a:t>
            </a:r>
            <a:r>
              <a:rPr dirty="0">
                <a:solidFill>
                  <a:schemeClr val="tx1"/>
                </a:solidFill>
              </a:rPr>
              <a:t> </a:t>
            </a:r>
            <a:r>
              <a:rPr dirty="0" err="1">
                <a:solidFill>
                  <a:schemeClr val="tx1"/>
                </a:solidFill>
              </a:rPr>
              <a:t>sagittis</a:t>
            </a:r>
            <a:r>
              <a:rPr dirty="0">
                <a:solidFill>
                  <a:schemeClr val="tx1"/>
                </a:solidFill>
              </a:rPr>
              <a:t> vitae et </a:t>
            </a:r>
            <a:r>
              <a:rPr dirty="0" err="1">
                <a:solidFill>
                  <a:schemeClr val="tx1"/>
                </a:solidFill>
              </a:rPr>
              <a:t>leo</a:t>
            </a:r>
            <a:r>
              <a:rPr dirty="0">
                <a:solidFill>
                  <a:schemeClr val="tx1"/>
                </a:solidFill>
              </a:rPr>
              <a:t>. Et </a:t>
            </a:r>
            <a:r>
              <a:rPr dirty="0" err="1">
                <a:solidFill>
                  <a:schemeClr val="tx1"/>
                </a:solidFill>
              </a:rPr>
              <a:t>odio</a:t>
            </a:r>
            <a:r>
              <a:rPr dirty="0">
                <a:solidFill>
                  <a:schemeClr val="tx1"/>
                </a:solidFill>
              </a:rPr>
              <a:t> </a:t>
            </a:r>
            <a:r>
              <a:rPr dirty="0" err="1">
                <a:solidFill>
                  <a:schemeClr val="tx1"/>
                </a:solidFill>
              </a:rPr>
              <a:t>pellentesque</a:t>
            </a:r>
            <a:r>
              <a:rPr dirty="0">
                <a:solidFill>
                  <a:schemeClr val="tx1"/>
                </a:solidFill>
              </a:rPr>
              <a:t> diam </a:t>
            </a:r>
            <a:r>
              <a:rPr dirty="0" err="1">
                <a:solidFill>
                  <a:schemeClr val="tx1"/>
                </a:solidFill>
              </a:rPr>
              <a:t>volutpat</a:t>
            </a:r>
            <a:r>
              <a:rPr dirty="0">
                <a:solidFill>
                  <a:schemeClr val="tx1"/>
                </a:solidFill>
              </a:rPr>
              <a:t>. </a:t>
            </a:r>
            <a:r>
              <a:rPr dirty="0" err="1">
                <a:solidFill>
                  <a:schemeClr val="tx1"/>
                </a:solidFill>
              </a:rPr>
              <a:t>Erat</a:t>
            </a:r>
            <a:r>
              <a:rPr dirty="0">
                <a:solidFill>
                  <a:schemeClr val="tx1"/>
                </a:solidFill>
              </a:rPr>
              <a:t> </a:t>
            </a:r>
            <a:r>
              <a:rPr dirty="0" err="1">
                <a:solidFill>
                  <a:schemeClr val="tx1"/>
                </a:solidFill>
              </a:rPr>
              <a:t>velit</a:t>
            </a:r>
            <a:r>
              <a:rPr dirty="0">
                <a:solidFill>
                  <a:schemeClr val="tx1"/>
                </a:solidFill>
              </a:rPr>
              <a:t> </a:t>
            </a:r>
            <a:r>
              <a:rPr dirty="0" err="1">
                <a:solidFill>
                  <a:schemeClr val="tx1"/>
                </a:solidFill>
              </a:rPr>
              <a:t>scelerisque</a:t>
            </a:r>
            <a:r>
              <a:rPr dirty="0">
                <a:solidFill>
                  <a:schemeClr val="tx1"/>
                </a:solidFill>
              </a:rPr>
              <a:t> in dictum. Dolor sit </a:t>
            </a:r>
            <a:r>
              <a:rPr dirty="0" err="1">
                <a:solidFill>
                  <a:schemeClr val="tx1"/>
                </a:solidFill>
              </a:rPr>
              <a:t>amet</a:t>
            </a:r>
            <a:r>
              <a:rPr dirty="0">
                <a:solidFill>
                  <a:schemeClr val="tx1"/>
                </a:solidFill>
              </a:rPr>
              <a:t> </a:t>
            </a:r>
            <a:r>
              <a:rPr dirty="0" err="1">
                <a:solidFill>
                  <a:schemeClr val="tx1"/>
                </a:solidFill>
              </a:rPr>
              <a:t>consectetur</a:t>
            </a:r>
            <a:r>
              <a:rPr dirty="0">
                <a:solidFill>
                  <a:schemeClr val="tx1"/>
                </a:solidFill>
              </a:rPr>
              <a:t> </a:t>
            </a:r>
            <a:r>
              <a:rPr dirty="0" err="1">
                <a:solidFill>
                  <a:schemeClr val="tx1"/>
                </a:solidFill>
              </a:rPr>
              <a:t>adipiscing</a:t>
            </a:r>
            <a:r>
              <a:rPr dirty="0">
                <a:solidFill>
                  <a:schemeClr val="tx1"/>
                </a:solidFill>
              </a:rPr>
              <a:t> </a:t>
            </a:r>
            <a:r>
              <a:rPr dirty="0" err="1">
                <a:solidFill>
                  <a:schemeClr val="tx1"/>
                </a:solidFill>
              </a:rPr>
              <a:t>elit</a:t>
            </a:r>
            <a:r>
              <a:rPr dirty="0">
                <a:solidFill>
                  <a:schemeClr val="tx1"/>
                </a:solidFill>
              </a:rPr>
              <a:t> </a:t>
            </a:r>
            <a:r>
              <a:rPr dirty="0" err="1">
                <a:solidFill>
                  <a:schemeClr val="tx1"/>
                </a:solidFill>
              </a:rPr>
              <a:t>duis</a:t>
            </a:r>
            <a:r>
              <a:rPr dirty="0">
                <a:solidFill>
                  <a:schemeClr val="tx1"/>
                </a:solidFill>
              </a:rPr>
              <a:t>. </a:t>
            </a:r>
            <a:r>
              <a:rPr dirty="0" err="1">
                <a:solidFill>
                  <a:schemeClr val="tx1"/>
                </a:solidFill>
              </a:rPr>
              <a:t>Volutpat</a:t>
            </a:r>
            <a:r>
              <a:rPr dirty="0">
                <a:solidFill>
                  <a:schemeClr val="tx1"/>
                </a:solidFill>
              </a:rPr>
              <a:t> </a:t>
            </a:r>
            <a:r>
              <a:rPr dirty="0" err="1">
                <a:solidFill>
                  <a:schemeClr val="tx1"/>
                </a:solidFill>
              </a:rPr>
              <a:t>maecenas</a:t>
            </a:r>
            <a:r>
              <a:rPr dirty="0">
                <a:solidFill>
                  <a:schemeClr val="tx1"/>
                </a:solidFill>
              </a:rPr>
              <a:t> </a:t>
            </a:r>
            <a:r>
              <a:rPr dirty="0" err="1">
                <a:solidFill>
                  <a:schemeClr val="tx1"/>
                </a:solidFill>
              </a:rPr>
              <a:t>volutpat</a:t>
            </a:r>
            <a:r>
              <a:rPr dirty="0">
                <a:solidFill>
                  <a:schemeClr val="tx1"/>
                </a:solidFill>
              </a:rPr>
              <a:t> </a:t>
            </a:r>
            <a:r>
              <a:rPr dirty="0" err="1">
                <a:solidFill>
                  <a:schemeClr val="tx1"/>
                </a:solidFill>
              </a:rPr>
              <a:t>blandit</a:t>
            </a:r>
            <a:r>
              <a:rPr dirty="0">
                <a:solidFill>
                  <a:schemeClr val="tx1"/>
                </a:solidFill>
              </a:rPr>
              <a:t> </a:t>
            </a:r>
            <a:r>
              <a:rPr dirty="0" err="1">
                <a:solidFill>
                  <a:schemeClr val="tx1"/>
                </a:solidFill>
              </a:rPr>
              <a:t>aliquam</a:t>
            </a:r>
            <a:r>
              <a:rPr dirty="0">
                <a:solidFill>
                  <a:schemeClr val="tx1"/>
                </a:solidFill>
              </a:rPr>
              <a:t> </a:t>
            </a:r>
            <a:r>
              <a:rPr dirty="0" err="1">
                <a:solidFill>
                  <a:schemeClr val="tx1"/>
                </a:solidFill>
              </a:rPr>
              <a:t>etiam</a:t>
            </a:r>
            <a:r>
              <a:rPr dirty="0">
                <a:solidFill>
                  <a:schemeClr val="tx1"/>
                </a:solidFill>
              </a:rPr>
              <a:t> </a:t>
            </a:r>
            <a:r>
              <a:rPr dirty="0" err="1">
                <a:solidFill>
                  <a:schemeClr val="tx1"/>
                </a:solidFill>
              </a:rPr>
              <a:t>erat</a:t>
            </a:r>
            <a:r>
              <a:rPr dirty="0">
                <a:solidFill>
                  <a:schemeClr val="tx1"/>
                </a:solidFill>
              </a:rPr>
              <a:t>. </a:t>
            </a:r>
            <a:r>
              <a:rPr dirty="0" err="1">
                <a:solidFill>
                  <a:schemeClr val="tx1"/>
                </a:solidFill>
              </a:rPr>
              <a:t>Nibh</a:t>
            </a:r>
            <a:r>
              <a:rPr dirty="0">
                <a:solidFill>
                  <a:schemeClr val="tx1"/>
                </a:solidFill>
              </a:rPr>
              <a:t> ipsum </a:t>
            </a:r>
            <a:r>
              <a:rPr dirty="0" err="1">
                <a:solidFill>
                  <a:schemeClr val="tx1"/>
                </a:solidFill>
              </a:rPr>
              <a:t>consequat</a:t>
            </a:r>
            <a:r>
              <a:rPr dirty="0">
                <a:solidFill>
                  <a:schemeClr val="tx1"/>
                </a:solidFill>
              </a:rPr>
              <a:t> </a:t>
            </a:r>
            <a:r>
              <a:rPr dirty="0" err="1">
                <a:solidFill>
                  <a:schemeClr val="tx1"/>
                </a:solidFill>
              </a:rPr>
              <a:t>nisl</a:t>
            </a:r>
            <a:r>
              <a:rPr dirty="0">
                <a:solidFill>
                  <a:schemeClr val="tx1"/>
                </a:solidFill>
              </a:rPr>
              <a:t> vel </a:t>
            </a:r>
            <a:r>
              <a:rPr dirty="0" err="1">
                <a:solidFill>
                  <a:schemeClr val="tx1"/>
                </a:solidFill>
              </a:rPr>
              <a:t>pretium</a:t>
            </a:r>
            <a:r>
              <a:rPr dirty="0">
                <a:solidFill>
                  <a:schemeClr val="tx1"/>
                </a:solidFill>
              </a:rPr>
              <a:t>. Proin fermentum </a:t>
            </a:r>
            <a:r>
              <a:rPr dirty="0" err="1">
                <a:solidFill>
                  <a:schemeClr val="tx1"/>
                </a:solidFill>
              </a:rPr>
              <a:t>leo</a:t>
            </a:r>
            <a:r>
              <a:rPr dirty="0">
                <a:solidFill>
                  <a:schemeClr val="tx1"/>
                </a:solidFill>
              </a:rPr>
              <a:t> vel </a:t>
            </a:r>
            <a:r>
              <a:rPr dirty="0" err="1">
                <a:solidFill>
                  <a:schemeClr val="tx1"/>
                </a:solidFill>
              </a:rPr>
              <a:t>orci</a:t>
            </a:r>
            <a:r>
              <a:rPr dirty="0">
                <a:solidFill>
                  <a:schemeClr val="tx1"/>
                </a:solidFill>
              </a:rPr>
              <a:t> porta non. </a:t>
            </a:r>
            <a:r>
              <a:rPr dirty="0" err="1">
                <a:solidFill>
                  <a:schemeClr val="tx1"/>
                </a:solidFill>
              </a:rPr>
              <a:t>Arcu</a:t>
            </a:r>
            <a:r>
              <a:rPr dirty="0">
                <a:solidFill>
                  <a:schemeClr val="tx1"/>
                </a:solidFill>
              </a:rPr>
              <a:t> dui </a:t>
            </a:r>
            <a:r>
              <a:rPr dirty="0" err="1">
                <a:solidFill>
                  <a:schemeClr val="tx1"/>
                </a:solidFill>
              </a:rPr>
              <a:t>vivamus</a:t>
            </a:r>
            <a:r>
              <a:rPr dirty="0">
                <a:solidFill>
                  <a:schemeClr val="tx1"/>
                </a:solidFill>
              </a:rPr>
              <a:t> </a:t>
            </a:r>
            <a:r>
              <a:rPr dirty="0" err="1">
                <a:solidFill>
                  <a:schemeClr val="tx1"/>
                </a:solidFill>
              </a:rPr>
              <a:t>arcu</a:t>
            </a:r>
            <a:r>
              <a:rPr dirty="0">
                <a:solidFill>
                  <a:schemeClr val="tx1"/>
                </a:solidFill>
              </a:rPr>
              <a:t> </a:t>
            </a:r>
            <a:r>
              <a:rPr dirty="0" err="1">
                <a:solidFill>
                  <a:schemeClr val="tx1"/>
                </a:solidFill>
              </a:rPr>
              <a:t>felis</a:t>
            </a:r>
            <a:r>
              <a:rPr dirty="0">
                <a:solidFill>
                  <a:schemeClr val="tx1"/>
                </a:solidFill>
              </a:rPr>
              <a:t> </a:t>
            </a:r>
            <a:r>
              <a:rPr dirty="0" err="1">
                <a:solidFill>
                  <a:schemeClr val="tx1"/>
                </a:solidFill>
              </a:rPr>
              <a:t>bibendum</a:t>
            </a:r>
            <a:r>
              <a:rPr dirty="0">
                <a:solidFill>
                  <a:schemeClr val="tx1"/>
                </a:solidFill>
              </a:rPr>
              <a:t> </a:t>
            </a:r>
            <a:r>
              <a:rPr dirty="0" err="1">
                <a:solidFill>
                  <a:schemeClr val="tx1"/>
                </a:solidFill>
              </a:rPr>
              <a:t>ut</a:t>
            </a:r>
            <a:r>
              <a:rPr dirty="0">
                <a:solidFill>
                  <a:schemeClr val="tx1"/>
                </a:solidFill>
              </a:rPr>
              <a:t> </a:t>
            </a:r>
            <a:r>
              <a:rPr dirty="0" err="1">
                <a:solidFill>
                  <a:schemeClr val="tx1"/>
                </a:solidFill>
              </a:rPr>
              <a:t>tristique</a:t>
            </a:r>
            <a:r>
              <a:rPr dirty="0">
                <a:solidFill>
                  <a:schemeClr val="tx1"/>
                </a:solidFill>
              </a:rPr>
              <a:t> et.</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Circle"/>
          <p:cNvSpPr/>
          <p:nvPr/>
        </p:nvSpPr>
        <p:spPr>
          <a:xfrm>
            <a:off x="6581824" y="540243"/>
            <a:ext cx="5035750" cy="5035750"/>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90" name="Circle"/>
          <p:cNvSpPr/>
          <p:nvPr/>
        </p:nvSpPr>
        <p:spPr>
          <a:xfrm>
            <a:off x="3524646" y="-2516934"/>
            <a:ext cx="11150105" cy="11150104"/>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81EDDFF7-854A-B241-B0A1-D045711A58CE}"/>
              </a:ext>
            </a:extLst>
          </p:cNvPr>
          <p:cNvSpPr>
            <a:spLocks noGrp="1"/>
          </p:cNvSpPr>
          <p:nvPr>
            <p:ph type="pic" sz="quarter" idx="10"/>
          </p:nvPr>
        </p:nvSpPr>
        <p:spPr>
          <a:xfrm>
            <a:off x="1114932" y="2055018"/>
            <a:ext cx="9604800" cy="9604800"/>
          </a:xfrm>
          <a:prstGeom prst="ellipse">
            <a:avLst/>
          </a:prstGeom>
        </p:spPr>
      </p:sp>
      <p:sp>
        <p:nvSpPr>
          <p:cNvPr id="49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20</a:t>
            </a:fld>
            <a:endParaRPr/>
          </a:p>
        </p:txBody>
      </p:sp>
      <p:grpSp>
        <p:nvGrpSpPr>
          <p:cNvPr id="495" name="Group"/>
          <p:cNvGrpSpPr/>
          <p:nvPr/>
        </p:nvGrpSpPr>
        <p:grpSpPr>
          <a:xfrm>
            <a:off x="7924874" y="1883293"/>
            <a:ext cx="2349651" cy="2349651"/>
            <a:chOff x="0" y="0"/>
            <a:chExt cx="2349649" cy="2349649"/>
          </a:xfrm>
        </p:grpSpPr>
        <p:sp>
          <p:nvSpPr>
            <p:cNvPr id="493" name="Circle"/>
            <p:cNvSpPr/>
            <p:nvPr/>
          </p:nvSpPr>
          <p:spPr>
            <a:xfrm>
              <a:off x="0" y="0"/>
              <a:ext cx="2349649" cy="2349649"/>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94" name="W"/>
            <p:cNvSpPr/>
            <p:nvPr/>
          </p:nvSpPr>
          <p:spPr>
            <a:xfrm>
              <a:off x="843142" y="725931"/>
              <a:ext cx="688765" cy="87203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5000" b="0">
                  <a:solidFill>
                    <a:srgbClr val="FFFFFF"/>
                  </a:solidFill>
                  <a:latin typeface="Poppins Medium"/>
                  <a:ea typeface="Poppins Medium"/>
                  <a:cs typeface="Poppins Medium"/>
                  <a:sym typeface="Poppins Medium"/>
                </a:defRPr>
              </a:lvl1pPr>
            </a:lstStyle>
            <a:p>
              <a:r>
                <a:rPr dirty="0">
                  <a:solidFill>
                    <a:schemeClr val="bg1"/>
                  </a:solidFill>
                </a:rPr>
                <a:t>W</a:t>
              </a:r>
            </a:p>
          </p:txBody>
        </p:sp>
      </p:grpSp>
      <p:sp>
        <p:nvSpPr>
          <p:cNvPr id="497" name="SWOT Analysis Weaknesses"/>
          <p:cNvSpPr txBox="1"/>
          <p:nvPr/>
        </p:nvSpPr>
        <p:spPr>
          <a:xfrm>
            <a:off x="12801600" y="3519786"/>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SWOT Analysis </a:t>
            </a:r>
            <a:r>
              <a:rPr dirty="0">
                <a:solidFill>
                  <a:schemeClr val="accent2"/>
                </a:solidFill>
                <a:latin typeface="Poppins Medium"/>
                <a:ea typeface="Poppins Medium"/>
                <a:cs typeface="Poppins Medium"/>
                <a:sym typeface="Poppins Medium"/>
              </a:rPr>
              <a:t>Weaknesses</a:t>
            </a:r>
          </a:p>
        </p:txBody>
      </p:sp>
      <p:sp>
        <p:nvSpPr>
          <p:cNvPr id="498" name="Characteristics of the business that place the business or project at a disadvantage relative to others."/>
          <p:cNvSpPr txBox="1"/>
          <p:nvPr/>
        </p:nvSpPr>
        <p:spPr>
          <a:xfrm>
            <a:off x="12774666" y="6666204"/>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Characteristics of the business that place the business or project at a disadvantage relative to others.</a:t>
            </a:r>
          </a:p>
        </p:txBody>
      </p:sp>
      <p:sp>
        <p:nvSpPr>
          <p:cNvPr id="499"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774666" y="7783804"/>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sp>
        <p:nvSpPr>
          <p:cNvPr id="13" name="SWOT Analysis">
            <a:extLst>
              <a:ext uri="{FF2B5EF4-FFF2-40B4-BE49-F238E27FC236}">
                <a16:creationId xmlns:a16="http://schemas.microsoft.com/office/drawing/2014/main" id="{395BB15F-9A01-AD4E-A234-3A724C50FEF9}"/>
              </a:ext>
            </a:extLst>
          </p:cNvPr>
          <p:cNvSpPr txBox="1"/>
          <p:nvPr/>
        </p:nvSpPr>
        <p:spPr>
          <a:xfrm>
            <a:off x="7924874" y="11951197"/>
            <a:ext cx="18879345" cy="2718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80000"/>
              </a:lnSpc>
              <a:defRPr sz="20000" b="0">
                <a:solidFill>
                  <a:srgbClr val="5A5A5A"/>
                </a:solidFill>
                <a:latin typeface="Poppins Medium"/>
                <a:ea typeface="Poppins Medium"/>
                <a:cs typeface="Poppins Medium"/>
                <a:sym typeface="Poppins Medium"/>
              </a:defRPr>
            </a:lvl1pPr>
          </a:lstStyle>
          <a:p>
            <a:r>
              <a:rPr dirty="0">
                <a:solidFill>
                  <a:srgbClr val="5A5A5A">
                    <a:alpha val="20000"/>
                  </a:srgbClr>
                </a:solidFill>
              </a:rPr>
              <a:t>SWOT Analysis</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 name="Circle"/>
          <p:cNvSpPr/>
          <p:nvPr/>
        </p:nvSpPr>
        <p:spPr>
          <a:xfrm>
            <a:off x="6581824" y="540243"/>
            <a:ext cx="5035750" cy="5035750"/>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02" name="Circle"/>
          <p:cNvSpPr/>
          <p:nvPr/>
        </p:nvSpPr>
        <p:spPr>
          <a:xfrm>
            <a:off x="3524646" y="-2516934"/>
            <a:ext cx="11150105" cy="11150104"/>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48C64888-81CF-D94A-8823-9386F99CC547}"/>
              </a:ext>
            </a:extLst>
          </p:cNvPr>
          <p:cNvSpPr>
            <a:spLocks noGrp="1"/>
          </p:cNvSpPr>
          <p:nvPr>
            <p:ph type="pic" sz="quarter" idx="10"/>
          </p:nvPr>
        </p:nvSpPr>
        <p:spPr>
          <a:xfrm>
            <a:off x="1143581" y="2051041"/>
            <a:ext cx="9604800" cy="9604800"/>
          </a:xfrm>
          <a:prstGeom prst="ellipse">
            <a:avLst/>
          </a:prstGeom>
        </p:spPr>
      </p:sp>
      <p:sp>
        <p:nvSpPr>
          <p:cNvPr id="50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21</a:t>
            </a:fld>
            <a:endParaRPr/>
          </a:p>
        </p:txBody>
      </p:sp>
      <p:grpSp>
        <p:nvGrpSpPr>
          <p:cNvPr id="507" name="Group"/>
          <p:cNvGrpSpPr/>
          <p:nvPr/>
        </p:nvGrpSpPr>
        <p:grpSpPr>
          <a:xfrm>
            <a:off x="7924874" y="1883293"/>
            <a:ext cx="2349651" cy="2349651"/>
            <a:chOff x="0" y="0"/>
            <a:chExt cx="2349649" cy="2349649"/>
          </a:xfrm>
        </p:grpSpPr>
        <p:sp>
          <p:nvSpPr>
            <p:cNvPr id="505" name="Circle"/>
            <p:cNvSpPr/>
            <p:nvPr/>
          </p:nvSpPr>
          <p:spPr>
            <a:xfrm>
              <a:off x="0" y="0"/>
              <a:ext cx="2349649" cy="2349649"/>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06" name="O"/>
            <p:cNvSpPr/>
            <p:nvPr/>
          </p:nvSpPr>
          <p:spPr>
            <a:xfrm>
              <a:off x="843142" y="759773"/>
              <a:ext cx="688765" cy="87203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5000" b="0">
                  <a:solidFill>
                    <a:srgbClr val="FFFFFF"/>
                  </a:solidFill>
                  <a:latin typeface="Poppins Medium"/>
                  <a:ea typeface="Poppins Medium"/>
                  <a:cs typeface="Poppins Medium"/>
                  <a:sym typeface="Poppins Medium"/>
                </a:defRPr>
              </a:lvl1pPr>
            </a:lstStyle>
            <a:p>
              <a:r>
                <a:rPr dirty="0">
                  <a:solidFill>
                    <a:schemeClr val="bg1"/>
                  </a:solidFill>
                </a:rPr>
                <a:t>O</a:t>
              </a:r>
            </a:p>
          </p:txBody>
        </p:sp>
      </p:grpSp>
      <p:sp>
        <p:nvSpPr>
          <p:cNvPr id="509" name="SWOT Analysis Opportunities"/>
          <p:cNvSpPr txBox="1"/>
          <p:nvPr/>
        </p:nvSpPr>
        <p:spPr>
          <a:xfrm>
            <a:off x="12801600" y="3519786"/>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SWOT Analysis </a:t>
            </a:r>
            <a:r>
              <a:rPr dirty="0">
                <a:solidFill>
                  <a:schemeClr val="accent2"/>
                </a:solidFill>
                <a:latin typeface="Poppins Medium"/>
                <a:ea typeface="Poppins Medium"/>
                <a:cs typeface="Poppins Medium"/>
                <a:sym typeface="Poppins Medium"/>
              </a:rPr>
              <a:t>Opportunities</a:t>
            </a:r>
          </a:p>
        </p:txBody>
      </p:sp>
      <p:sp>
        <p:nvSpPr>
          <p:cNvPr id="510" name="Elements in the environment that the business or project could exploit to its advantage."/>
          <p:cNvSpPr txBox="1"/>
          <p:nvPr/>
        </p:nvSpPr>
        <p:spPr>
          <a:xfrm>
            <a:off x="12774666" y="6666204"/>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1"/>
                </a:solidFill>
              </a:rPr>
              <a:t>Elements in the environment that the business or project could exploit to its advantage.</a:t>
            </a:r>
          </a:p>
        </p:txBody>
      </p:sp>
      <p:sp>
        <p:nvSpPr>
          <p:cNvPr id="511"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774666" y="7783804"/>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sp>
        <p:nvSpPr>
          <p:cNvPr id="15" name="SWOT Analysis">
            <a:extLst>
              <a:ext uri="{FF2B5EF4-FFF2-40B4-BE49-F238E27FC236}">
                <a16:creationId xmlns:a16="http://schemas.microsoft.com/office/drawing/2014/main" id="{197CBD81-7D53-DD41-88AD-7C1D3E988724}"/>
              </a:ext>
            </a:extLst>
          </p:cNvPr>
          <p:cNvSpPr txBox="1"/>
          <p:nvPr/>
        </p:nvSpPr>
        <p:spPr>
          <a:xfrm>
            <a:off x="7924874" y="11951197"/>
            <a:ext cx="18879345" cy="2718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80000"/>
              </a:lnSpc>
              <a:defRPr sz="20000" b="0">
                <a:solidFill>
                  <a:srgbClr val="5A5A5A"/>
                </a:solidFill>
                <a:latin typeface="Poppins Medium"/>
                <a:ea typeface="Poppins Medium"/>
                <a:cs typeface="Poppins Medium"/>
                <a:sym typeface="Poppins Medium"/>
              </a:defRPr>
            </a:lvl1pPr>
          </a:lstStyle>
          <a:p>
            <a:r>
              <a:rPr dirty="0">
                <a:solidFill>
                  <a:srgbClr val="5A5A5A">
                    <a:alpha val="20000"/>
                  </a:srgbClr>
                </a:solidFill>
              </a:rPr>
              <a:t>SWOT Analysis</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Circle"/>
          <p:cNvSpPr/>
          <p:nvPr/>
        </p:nvSpPr>
        <p:spPr>
          <a:xfrm>
            <a:off x="6581824" y="540243"/>
            <a:ext cx="5035750" cy="5035750"/>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14" name="Circle"/>
          <p:cNvSpPr/>
          <p:nvPr/>
        </p:nvSpPr>
        <p:spPr>
          <a:xfrm>
            <a:off x="3524646" y="-2516934"/>
            <a:ext cx="11150105" cy="11150104"/>
          </a:xfrm>
          <a:prstGeom prst="ellipse">
            <a:avLst/>
          </a:prstGeom>
          <a:ln w="63500">
            <a:solidFill>
              <a:srgbClr val="7D7D7D">
                <a:alpha val="1285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AFC5CE47-395E-F346-8977-27509375F42F}"/>
              </a:ext>
            </a:extLst>
          </p:cNvPr>
          <p:cNvSpPr>
            <a:spLocks noGrp="1"/>
          </p:cNvSpPr>
          <p:nvPr>
            <p:ph type="pic" sz="quarter" idx="10"/>
          </p:nvPr>
        </p:nvSpPr>
        <p:spPr>
          <a:xfrm>
            <a:off x="1143581" y="2051041"/>
            <a:ext cx="9604800" cy="9604800"/>
          </a:xfrm>
          <a:prstGeom prst="ellipse">
            <a:avLst/>
          </a:prstGeom>
        </p:spPr>
      </p:sp>
      <p:sp>
        <p:nvSpPr>
          <p:cNvPr id="51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22</a:t>
            </a:fld>
            <a:endParaRPr/>
          </a:p>
        </p:txBody>
      </p:sp>
      <p:grpSp>
        <p:nvGrpSpPr>
          <p:cNvPr id="519" name="Group"/>
          <p:cNvGrpSpPr/>
          <p:nvPr/>
        </p:nvGrpSpPr>
        <p:grpSpPr>
          <a:xfrm>
            <a:off x="7924874" y="1883293"/>
            <a:ext cx="2349651" cy="2349651"/>
            <a:chOff x="0" y="0"/>
            <a:chExt cx="2349649" cy="2349649"/>
          </a:xfrm>
        </p:grpSpPr>
        <p:sp>
          <p:nvSpPr>
            <p:cNvPr id="517" name="Circle"/>
            <p:cNvSpPr/>
            <p:nvPr/>
          </p:nvSpPr>
          <p:spPr>
            <a:xfrm>
              <a:off x="0" y="0"/>
              <a:ext cx="2349649" cy="2349649"/>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18" name="T"/>
            <p:cNvSpPr/>
            <p:nvPr/>
          </p:nvSpPr>
          <p:spPr>
            <a:xfrm>
              <a:off x="843142" y="725599"/>
              <a:ext cx="688765" cy="87203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5000" b="0">
                  <a:solidFill>
                    <a:srgbClr val="FFFFFF"/>
                  </a:solidFill>
                  <a:latin typeface="Poppins Medium"/>
                  <a:ea typeface="Poppins Medium"/>
                  <a:cs typeface="Poppins Medium"/>
                  <a:sym typeface="Poppins Medium"/>
                </a:defRPr>
              </a:lvl1pPr>
            </a:lstStyle>
            <a:p>
              <a:r>
                <a:rPr dirty="0">
                  <a:solidFill>
                    <a:schemeClr val="bg1"/>
                  </a:solidFill>
                </a:rPr>
                <a:t>T</a:t>
              </a:r>
            </a:p>
          </p:txBody>
        </p:sp>
      </p:grpSp>
      <p:sp>
        <p:nvSpPr>
          <p:cNvPr id="521" name="SWOT Analysis Threats"/>
          <p:cNvSpPr txBox="1"/>
          <p:nvPr/>
        </p:nvSpPr>
        <p:spPr>
          <a:xfrm>
            <a:off x="12801600" y="3519786"/>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SWOT Analysis </a:t>
            </a:r>
            <a:r>
              <a:rPr dirty="0">
                <a:solidFill>
                  <a:schemeClr val="accent2"/>
                </a:solidFill>
                <a:latin typeface="Poppins Medium"/>
                <a:ea typeface="Poppins Medium"/>
                <a:cs typeface="Poppins Medium"/>
                <a:sym typeface="Poppins Medium"/>
              </a:rPr>
              <a:t>Threats</a:t>
            </a:r>
          </a:p>
        </p:txBody>
      </p:sp>
      <p:sp>
        <p:nvSpPr>
          <p:cNvPr id="522" name="Elements in the environment that could cause trouble for the business or project."/>
          <p:cNvSpPr txBox="1"/>
          <p:nvPr/>
        </p:nvSpPr>
        <p:spPr>
          <a:xfrm>
            <a:off x="12774666" y="6666204"/>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Elements in the environment that could cause trouble for the business or project.</a:t>
            </a:r>
          </a:p>
        </p:txBody>
      </p:sp>
      <p:sp>
        <p:nvSpPr>
          <p:cNvPr id="523"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774666" y="7783804"/>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sp>
        <p:nvSpPr>
          <p:cNvPr id="13" name="SWOT Analysis">
            <a:extLst>
              <a:ext uri="{FF2B5EF4-FFF2-40B4-BE49-F238E27FC236}">
                <a16:creationId xmlns:a16="http://schemas.microsoft.com/office/drawing/2014/main" id="{9CA80272-7AB9-9940-83F8-75ACEADAB152}"/>
              </a:ext>
            </a:extLst>
          </p:cNvPr>
          <p:cNvSpPr txBox="1"/>
          <p:nvPr/>
        </p:nvSpPr>
        <p:spPr>
          <a:xfrm>
            <a:off x="7924874" y="11951197"/>
            <a:ext cx="18879345" cy="2718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80000"/>
              </a:lnSpc>
              <a:defRPr sz="20000" b="0">
                <a:solidFill>
                  <a:srgbClr val="5A5A5A"/>
                </a:solidFill>
                <a:latin typeface="Poppins Medium"/>
                <a:ea typeface="Poppins Medium"/>
                <a:cs typeface="Poppins Medium"/>
                <a:sym typeface="Poppins Medium"/>
              </a:defRPr>
            </a:lvl1pPr>
          </a:lstStyle>
          <a:p>
            <a:r>
              <a:rPr dirty="0">
                <a:solidFill>
                  <a:srgbClr val="5A5A5A">
                    <a:alpha val="20000"/>
                  </a:srgbClr>
                </a:solidFill>
              </a:rPr>
              <a:t>SWOT Analysis</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Line"/>
          <p:cNvSpPr/>
          <p:nvPr/>
        </p:nvSpPr>
        <p:spPr>
          <a:xfrm>
            <a:off x="3955653" y="1972597"/>
            <a:ext cx="4792991" cy="9807932"/>
          </a:xfrm>
          <a:custGeom>
            <a:avLst/>
            <a:gdLst/>
            <a:ahLst/>
            <a:cxnLst>
              <a:cxn ang="0">
                <a:pos x="wd2" y="hd2"/>
              </a:cxn>
              <a:cxn ang="5400000">
                <a:pos x="wd2" y="hd2"/>
              </a:cxn>
              <a:cxn ang="10800000">
                <a:pos x="wd2" y="hd2"/>
              </a:cxn>
              <a:cxn ang="16200000">
                <a:pos x="wd2" y="hd2"/>
              </a:cxn>
            </a:cxnLst>
            <a:rect l="0" t="0" r="r" b="b"/>
            <a:pathLst>
              <a:path w="21515" h="21600" extrusionOk="0">
                <a:moveTo>
                  <a:pt x="232" y="0"/>
                </a:moveTo>
                <a:cubicBezTo>
                  <a:pt x="12162" y="198"/>
                  <a:pt x="21600" y="5022"/>
                  <a:pt x="21514" y="10878"/>
                </a:cubicBezTo>
                <a:cubicBezTo>
                  <a:pt x="21429" y="16718"/>
                  <a:pt x="11899" y="21467"/>
                  <a:pt x="0" y="21600"/>
                </a:cubicBezTo>
              </a:path>
            </a:pathLst>
          </a:custGeom>
          <a:ln w="63500">
            <a:solidFill>
              <a:srgbClr val="7D7D7D">
                <a:alpha val="10000"/>
              </a:srgbClr>
            </a:solidFill>
            <a:miter lim="400000"/>
          </a:ln>
        </p:spPr>
        <p:txBody>
          <a:bodyPr lIns="50800" tIns="50800" rIns="50800" bIns="50800" anchor="ctr"/>
          <a:lstStyle/>
          <a:p>
            <a:endParaRPr/>
          </a:p>
        </p:txBody>
      </p:sp>
      <p:sp>
        <p:nvSpPr>
          <p:cNvPr id="52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23</a:t>
            </a:fld>
            <a:endParaRPr/>
          </a:p>
        </p:txBody>
      </p:sp>
      <p:sp>
        <p:nvSpPr>
          <p:cNvPr id="527" name="Circle"/>
          <p:cNvSpPr/>
          <p:nvPr/>
        </p:nvSpPr>
        <p:spPr>
          <a:xfrm>
            <a:off x="840878" y="3838078"/>
            <a:ext cx="6039844" cy="6039844"/>
          </a:xfrm>
          <a:prstGeom prst="ellipse">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28" name="Circle"/>
          <p:cNvSpPr/>
          <p:nvPr/>
        </p:nvSpPr>
        <p:spPr>
          <a:xfrm>
            <a:off x="3349345" y="8104571"/>
            <a:ext cx="512773" cy="512773"/>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29" name="Circle"/>
          <p:cNvSpPr/>
          <p:nvPr/>
        </p:nvSpPr>
        <p:spPr>
          <a:xfrm>
            <a:off x="3844644" y="7751475"/>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30" name="Circle"/>
          <p:cNvSpPr/>
          <p:nvPr/>
        </p:nvSpPr>
        <p:spPr>
          <a:xfrm>
            <a:off x="3996110" y="8089528"/>
            <a:ext cx="376145" cy="376146"/>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32" name="Lorem ipsum do dolor sit adipiscing dolo elit, sed do"/>
          <p:cNvSpPr txBox="1"/>
          <p:nvPr/>
        </p:nvSpPr>
        <p:spPr>
          <a:xfrm>
            <a:off x="1896473" y="6402070"/>
            <a:ext cx="3928656"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533" name="Best Experience"/>
          <p:cNvSpPr txBox="1"/>
          <p:nvPr/>
        </p:nvSpPr>
        <p:spPr>
          <a:xfrm>
            <a:off x="2092627" y="5585734"/>
            <a:ext cx="353634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Best Experience</a:t>
            </a:r>
          </a:p>
        </p:txBody>
      </p:sp>
      <p:sp>
        <p:nvSpPr>
          <p:cNvPr id="534" name="Circle"/>
          <p:cNvSpPr/>
          <p:nvPr/>
        </p:nvSpPr>
        <p:spPr>
          <a:xfrm>
            <a:off x="3851568" y="1192724"/>
            <a:ext cx="1530062" cy="1530062"/>
          </a:xfrm>
          <a:prstGeom prst="ellipse">
            <a:avLst/>
          </a:prstGeom>
          <a:gradFill>
            <a:gsLst>
              <a:gs pos="0">
                <a:schemeClr val="accent1">
                  <a:lumMod val="60000"/>
                  <a:lumOff val="40000"/>
                </a:schemeClr>
              </a:gs>
              <a:gs pos="100000">
                <a:schemeClr val="accent1"/>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5" name="Circle"/>
          <p:cNvSpPr/>
          <p:nvPr/>
        </p:nvSpPr>
        <p:spPr>
          <a:xfrm>
            <a:off x="3851568" y="10993214"/>
            <a:ext cx="1530062" cy="1530062"/>
          </a:xfrm>
          <a:prstGeom prst="ellipse">
            <a:avLst/>
          </a:prstGeom>
          <a:gradFill>
            <a:gsLst>
              <a:gs pos="0">
                <a:schemeClr val="accent2">
                  <a:lumMod val="60000"/>
                  <a:lumOff val="40000"/>
                </a:schemeClr>
              </a:gs>
              <a:gs pos="100000">
                <a:schemeClr val="accent2"/>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6" name="Circle"/>
          <p:cNvSpPr/>
          <p:nvPr/>
        </p:nvSpPr>
        <p:spPr>
          <a:xfrm>
            <a:off x="7940968" y="6092969"/>
            <a:ext cx="1530062" cy="1530062"/>
          </a:xfrm>
          <a:prstGeom prst="ellipse">
            <a:avLst/>
          </a:prstGeom>
          <a:gradFill>
            <a:gsLst>
              <a:gs pos="0">
                <a:schemeClr val="accent3">
                  <a:lumMod val="60000"/>
                  <a:lumOff val="40000"/>
                </a:schemeClr>
              </a:gs>
              <a:gs pos="100000">
                <a:schemeClr val="accent3"/>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7" name="Circle"/>
          <p:cNvSpPr/>
          <p:nvPr/>
        </p:nvSpPr>
        <p:spPr>
          <a:xfrm>
            <a:off x="6683668" y="2903778"/>
            <a:ext cx="1530062" cy="1530063"/>
          </a:xfrm>
          <a:prstGeom prst="ellipse">
            <a:avLst/>
          </a:prstGeom>
          <a:gradFill>
            <a:gsLst>
              <a:gs pos="0">
                <a:schemeClr val="accent2">
                  <a:lumMod val="60000"/>
                  <a:lumOff val="40000"/>
                </a:schemeClr>
              </a:gs>
              <a:gs pos="100000">
                <a:schemeClr val="accent2"/>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8" name="Circle"/>
          <p:cNvSpPr/>
          <p:nvPr/>
        </p:nvSpPr>
        <p:spPr>
          <a:xfrm>
            <a:off x="6709068" y="9294859"/>
            <a:ext cx="1530062" cy="1530062"/>
          </a:xfrm>
          <a:prstGeom prst="ellipse">
            <a:avLst/>
          </a:prstGeom>
          <a:gradFill>
            <a:gsLst>
              <a:gs pos="0">
                <a:schemeClr val="accent1">
                  <a:lumMod val="60000"/>
                  <a:lumOff val="40000"/>
                </a:schemeClr>
              </a:gs>
              <a:gs pos="100000">
                <a:schemeClr val="accent1"/>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39" name="A"/>
          <p:cNvSpPr txBox="1"/>
          <p:nvPr/>
        </p:nvSpPr>
        <p:spPr>
          <a:xfrm>
            <a:off x="4284916" y="1649391"/>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A</a:t>
            </a:r>
          </a:p>
        </p:txBody>
      </p:sp>
      <p:sp>
        <p:nvSpPr>
          <p:cNvPr id="540" name="B"/>
          <p:cNvSpPr txBox="1"/>
          <p:nvPr/>
        </p:nvSpPr>
        <p:spPr>
          <a:xfrm>
            <a:off x="7129716" y="3376591"/>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B</a:t>
            </a:r>
          </a:p>
        </p:txBody>
      </p:sp>
      <p:sp>
        <p:nvSpPr>
          <p:cNvPr id="541" name="C"/>
          <p:cNvSpPr txBox="1"/>
          <p:nvPr/>
        </p:nvSpPr>
        <p:spPr>
          <a:xfrm>
            <a:off x="8399716" y="6576990"/>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C</a:t>
            </a:r>
          </a:p>
        </p:txBody>
      </p:sp>
      <p:sp>
        <p:nvSpPr>
          <p:cNvPr id="542" name="D"/>
          <p:cNvSpPr txBox="1"/>
          <p:nvPr/>
        </p:nvSpPr>
        <p:spPr>
          <a:xfrm>
            <a:off x="7155116" y="9764226"/>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D</a:t>
            </a:r>
          </a:p>
        </p:txBody>
      </p:sp>
      <p:sp>
        <p:nvSpPr>
          <p:cNvPr id="543" name="E"/>
          <p:cNvSpPr txBox="1"/>
          <p:nvPr/>
        </p:nvSpPr>
        <p:spPr>
          <a:xfrm>
            <a:off x="4297616" y="11478726"/>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E</a:t>
            </a:r>
          </a:p>
        </p:txBody>
      </p:sp>
      <p:sp>
        <p:nvSpPr>
          <p:cNvPr id="544" name="Project information"/>
          <p:cNvSpPr txBox="1"/>
          <p:nvPr/>
        </p:nvSpPr>
        <p:spPr>
          <a:xfrm>
            <a:off x="11586869" y="3193658"/>
            <a:ext cx="10221786"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Project </a:t>
            </a:r>
            <a:r>
              <a:rPr dirty="0">
                <a:solidFill>
                  <a:schemeClr val="accent2"/>
                </a:solidFill>
                <a:latin typeface="Poppins Medium"/>
                <a:ea typeface="Poppins Medium"/>
                <a:cs typeface="Poppins Medium"/>
                <a:sym typeface="Poppins Medium"/>
              </a:rPr>
              <a:t>information</a:t>
            </a:r>
          </a:p>
        </p:txBody>
      </p:sp>
      <p:sp>
        <p:nvSpPr>
          <p:cNvPr id="545" name="Lorem ipsum dolor sit amet, consectetur adipiscing elit, sed do eiusmod tempor incididunt ut labore et dolore magna aliqua. At lectus urna duis convallis. Tellus mauris a diam maecenas sed sim enim. Volutpat ac tincidunt vitae semper quis lectus nulla at"/>
          <p:cNvSpPr txBox="1"/>
          <p:nvPr/>
        </p:nvSpPr>
        <p:spPr>
          <a:xfrm>
            <a:off x="11636136" y="5283351"/>
            <a:ext cx="10123253" cy="247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sim enim. Volutpat ac tincidunt vitae semper quis lectus nulla at. Rhoncus dolor purus non enim sim praesent elementum facilisis. Curabitur vitae nunc sed velit dignissim sodales ut. Quam vulputate dignissim suspendisse in est ante in. Id eu nisl nunc donec ac odio tempor orci dapibus. Amet tellus cras</a:t>
            </a:r>
          </a:p>
        </p:txBody>
      </p:sp>
      <p:sp>
        <p:nvSpPr>
          <p:cNvPr id="546" name="Subtitle Text…"/>
          <p:cNvSpPr txBox="1"/>
          <p:nvPr/>
        </p:nvSpPr>
        <p:spPr>
          <a:xfrm>
            <a:off x="11666697" y="8856409"/>
            <a:ext cx="3419564" cy="14414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marL="537104" indent="-537104" algn="l" defTabSz="457200">
              <a:buSzPct val="100000"/>
              <a:buAutoNum type="alphaUcPeriod"/>
              <a:defRPr sz="2900" b="0">
                <a:solidFill>
                  <a:srgbClr val="5A5A5A"/>
                </a:solidFill>
                <a:latin typeface="Poppins Medium"/>
                <a:ea typeface="Poppins Medium"/>
                <a:cs typeface="Poppins Medium"/>
                <a:sym typeface="Poppins Medium"/>
              </a:defRPr>
            </a:pPr>
            <a:r>
              <a:rPr>
                <a:solidFill>
                  <a:schemeClr val="tx1"/>
                </a:solidFill>
              </a:rPr>
              <a:t>Subtitle Text</a:t>
            </a:r>
          </a:p>
          <a:p>
            <a:pPr marL="537104" indent="-537104" algn="l" defTabSz="457200">
              <a:buSzPct val="100000"/>
              <a:buAutoNum type="alphaUcPeriod"/>
              <a:defRPr sz="2900" b="0">
                <a:solidFill>
                  <a:srgbClr val="5A5A5A"/>
                </a:solidFill>
                <a:latin typeface="Poppins Medium"/>
                <a:ea typeface="Poppins Medium"/>
                <a:cs typeface="Poppins Medium"/>
                <a:sym typeface="Poppins Medium"/>
              </a:defRPr>
            </a:pPr>
            <a:r>
              <a:rPr>
                <a:solidFill>
                  <a:schemeClr val="tx1"/>
                </a:solidFill>
              </a:rPr>
              <a:t>Subtitle Text</a:t>
            </a:r>
          </a:p>
          <a:p>
            <a:pPr marL="537104" indent="-537104" algn="l" defTabSz="457200">
              <a:buSzPct val="100000"/>
              <a:buAutoNum type="alphaUcPeriod"/>
              <a:defRPr sz="2900" b="0">
                <a:solidFill>
                  <a:srgbClr val="5A5A5A"/>
                </a:solidFill>
                <a:latin typeface="Poppins Medium"/>
                <a:ea typeface="Poppins Medium"/>
                <a:cs typeface="Poppins Medium"/>
                <a:sym typeface="Poppins Medium"/>
              </a:defRPr>
            </a:pPr>
            <a:r>
              <a:rPr>
                <a:solidFill>
                  <a:schemeClr val="tx1"/>
                </a:solidFill>
              </a:rPr>
              <a:t>Subtitle Text</a:t>
            </a:r>
          </a:p>
        </p:txBody>
      </p:sp>
      <p:sp>
        <p:nvSpPr>
          <p:cNvPr id="547" name="Subtitle Text…"/>
          <p:cNvSpPr txBox="1"/>
          <p:nvPr/>
        </p:nvSpPr>
        <p:spPr>
          <a:xfrm>
            <a:off x="15883097" y="8856409"/>
            <a:ext cx="3419564" cy="995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marL="537104" indent="-537104" algn="l" defTabSz="457200">
              <a:buSzPct val="100000"/>
              <a:buAutoNum type="alphaUcPeriod" startAt="4"/>
              <a:defRPr sz="2900" b="0">
                <a:solidFill>
                  <a:srgbClr val="5A5A5A"/>
                </a:solidFill>
                <a:latin typeface="Poppins Medium"/>
                <a:ea typeface="Poppins Medium"/>
                <a:cs typeface="Poppins Medium"/>
                <a:sym typeface="Poppins Medium"/>
              </a:defRPr>
            </a:pPr>
            <a:r>
              <a:rPr>
                <a:solidFill>
                  <a:schemeClr val="tx1"/>
                </a:solidFill>
              </a:rPr>
              <a:t>Subtitle Text</a:t>
            </a:r>
          </a:p>
          <a:p>
            <a:pPr marL="537104" indent="-537104" algn="l" defTabSz="457200">
              <a:buSzPct val="100000"/>
              <a:buAutoNum type="alphaUcPeriod" startAt="4"/>
              <a:defRPr sz="2900" b="0">
                <a:solidFill>
                  <a:srgbClr val="5A5A5A"/>
                </a:solidFill>
                <a:latin typeface="Poppins Medium"/>
                <a:ea typeface="Poppins Medium"/>
                <a:cs typeface="Poppins Medium"/>
                <a:sym typeface="Poppins Medium"/>
              </a:defRPr>
            </a:pPr>
            <a:r>
              <a:rPr>
                <a:solidFill>
                  <a:schemeClr val="tx1"/>
                </a:solidFill>
              </a:rPr>
              <a:t>Subtitle Text</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24</a:t>
            </a:fld>
            <a:endParaRPr/>
          </a:p>
        </p:txBody>
      </p:sp>
      <p:sp>
        <p:nvSpPr>
          <p:cNvPr id="550" name="Data Analysis Chart"/>
          <p:cNvSpPr txBox="1"/>
          <p:nvPr/>
        </p:nvSpPr>
        <p:spPr>
          <a:xfrm>
            <a:off x="12723866" y="4211809"/>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Data Analysis </a:t>
            </a:r>
            <a:r>
              <a:rPr dirty="0">
                <a:solidFill>
                  <a:schemeClr val="accent2"/>
                </a:solidFill>
                <a:latin typeface="Poppins Medium"/>
                <a:ea typeface="Poppins Medium"/>
                <a:cs typeface="Poppins Medium"/>
                <a:sym typeface="Poppins Medium"/>
              </a:rPr>
              <a:t>Chart</a:t>
            </a:r>
          </a:p>
        </p:txBody>
      </p:sp>
      <p:sp>
        <p:nvSpPr>
          <p:cNvPr id="551" name="Characteristics of the business or project that give it an advantage over others"/>
          <p:cNvSpPr txBox="1"/>
          <p:nvPr/>
        </p:nvSpPr>
        <p:spPr>
          <a:xfrm>
            <a:off x="12723866" y="7006538"/>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1"/>
                </a:solidFill>
              </a:rPr>
              <a:t>Characteristics of the business or project that give it an advantage over others</a:t>
            </a:r>
          </a:p>
        </p:txBody>
      </p:sp>
      <p:sp>
        <p:nvSpPr>
          <p:cNvPr id="552"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723866" y="8124138"/>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graphicFrame>
        <p:nvGraphicFramePr>
          <p:cNvPr id="553" name="2D Pie Chart"/>
          <p:cNvGraphicFramePr/>
          <p:nvPr>
            <p:extLst>
              <p:ext uri="{D42A27DB-BD31-4B8C-83A1-F6EECF244321}">
                <p14:modId xmlns:p14="http://schemas.microsoft.com/office/powerpoint/2010/main" val="559510366"/>
              </p:ext>
            </p:extLst>
          </p:nvPr>
        </p:nvGraphicFramePr>
        <p:xfrm>
          <a:off x="1862524" y="2152058"/>
          <a:ext cx="9990952" cy="999095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25</a:t>
            </a:fld>
            <a:endParaRPr/>
          </a:p>
        </p:txBody>
      </p:sp>
      <p:sp>
        <p:nvSpPr>
          <p:cNvPr id="556" name="Data Analysis…"/>
          <p:cNvSpPr txBox="1"/>
          <p:nvPr/>
        </p:nvSpPr>
        <p:spPr>
          <a:xfrm>
            <a:off x="2743200" y="4088716"/>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Data Analysis </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Bar infographic</a:t>
            </a:r>
          </a:p>
        </p:txBody>
      </p:sp>
      <p:sp>
        <p:nvSpPr>
          <p:cNvPr id="557" name="Characteristics of the business or project that give it an advantage over others"/>
          <p:cNvSpPr txBox="1"/>
          <p:nvPr/>
        </p:nvSpPr>
        <p:spPr>
          <a:xfrm>
            <a:off x="2716266" y="7006538"/>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1"/>
                </a:solidFill>
              </a:rPr>
              <a:t>Characteristics of the business or project that give it an advantage over others</a:t>
            </a:r>
          </a:p>
        </p:txBody>
      </p:sp>
      <p:sp>
        <p:nvSpPr>
          <p:cNvPr id="558"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716266" y="8124138"/>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graphicFrame>
        <p:nvGraphicFramePr>
          <p:cNvPr id="559" name="2D Column Chart"/>
          <p:cNvGraphicFramePr/>
          <p:nvPr>
            <p:extLst>
              <p:ext uri="{D42A27DB-BD31-4B8C-83A1-F6EECF244321}">
                <p14:modId xmlns:p14="http://schemas.microsoft.com/office/powerpoint/2010/main" val="1930614491"/>
              </p:ext>
            </p:extLst>
          </p:nvPr>
        </p:nvGraphicFramePr>
        <p:xfrm>
          <a:off x="12956740" y="3723174"/>
          <a:ext cx="9332450" cy="73451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Rectangle"/>
          <p:cNvSpPr/>
          <p:nvPr/>
        </p:nvSpPr>
        <p:spPr>
          <a:xfrm>
            <a:off x="-23912" y="-25400"/>
            <a:ext cx="24431824" cy="6923485"/>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6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26</a:t>
            </a:fld>
            <a:endParaRPr/>
          </a:p>
        </p:txBody>
      </p:sp>
      <p:sp>
        <p:nvSpPr>
          <p:cNvPr id="563" name="Data Analysis…"/>
          <p:cNvSpPr txBox="1"/>
          <p:nvPr/>
        </p:nvSpPr>
        <p:spPr>
          <a:xfrm>
            <a:off x="1930400" y="2605592"/>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a:lnSpc>
                <a:spcPct val="80000"/>
              </a:lnSpc>
              <a:defRPr sz="8000" b="0">
                <a:solidFill>
                  <a:srgbClr val="FFFFFF"/>
                </a:solidFill>
                <a:latin typeface="Poppins Regular"/>
                <a:ea typeface="Poppins Regular"/>
                <a:cs typeface="Poppins Regular"/>
                <a:sym typeface="Poppins Regular"/>
              </a:defRPr>
            </a:pPr>
            <a:r>
              <a:rPr dirty="0">
                <a:solidFill>
                  <a:schemeClr val="bg1"/>
                </a:solidFill>
              </a:rPr>
              <a:t>Data Analysis </a:t>
            </a:r>
          </a:p>
          <a:p>
            <a:pPr algn="r">
              <a:lnSpc>
                <a:spcPct val="80000"/>
              </a:lnSpc>
              <a:defRPr sz="8000" b="0">
                <a:solidFill>
                  <a:srgbClr val="F1CF89"/>
                </a:solidFill>
                <a:latin typeface="Poppins Regular"/>
                <a:ea typeface="Poppins Regular"/>
                <a:cs typeface="Poppins Regular"/>
                <a:sym typeface="Poppins Regular"/>
              </a:defRPr>
            </a:pPr>
            <a:r>
              <a:rPr dirty="0">
                <a:solidFill>
                  <a:schemeClr val="accent3">
                    <a:lumMod val="60000"/>
                    <a:lumOff val="40000"/>
                  </a:schemeClr>
                </a:solidFill>
                <a:latin typeface="Poppins Medium"/>
                <a:ea typeface="Poppins Medium"/>
                <a:cs typeface="Poppins Medium"/>
                <a:sym typeface="Poppins Medium"/>
              </a:rPr>
              <a:t>Bar infographic</a:t>
            </a:r>
          </a:p>
        </p:txBody>
      </p:sp>
      <p:sp>
        <p:nvSpPr>
          <p:cNvPr id="564"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888966" y="2774870"/>
            <a:ext cx="8897531"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FFFFFF"/>
                </a:solidFill>
                <a:latin typeface="Poppins Light"/>
                <a:ea typeface="Poppins Light"/>
                <a:cs typeface="Poppins Light"/>
                <a:sym typeface="Poppins Light"/>
              </a:defRPr>
            </a:lvl1pPr>
          </a:lstStyle>
          <a:p>
            <a:r>
              <a:rPr dirty="0">
                <a:solidFill>
                  <a:schemeClr val="bg1"/>
                </a:solidFill>
              </a:rPr>
              <a:t>Lorem ipsum dolor sit </a:t>
            </a:r>
            <a:r>
              <a:rPr dirty="0" err="1">
                <a:solidFill>
                  <a:schemeClr val="bg1"/>
                </a:solidFill>
              </a:rPr>
              <a:t>amet</a:t>
            </a:r>
            <a:r>
              <a:rPr dirty="0">
                <a:solidFill>
                  <a:schemeClr val="bg1"/>
                </a:solidFill>
              </a:rPr>
              <a:t>, </a:t>
            </a:r>
            <a:r>
              <a:rPr dirty="0" err="1">
                <a:solidFill>
                  <a:schemeClr val="bg1"/>
                </a:solidFill>
              </a:rPr>
              <a:t>consectetur</a:t>
            </a:r>
            <a:r>
              <a:rPr dirty="0">
                <a:solidFill>
                  <a:schemeClr val="bg1"/>
                </a:solidFill>
              </a:rPr>
              <a:t> </a:t>
            </a:r>
            <a:r>
              <a:rPr dirty="0" err="1">
                <a:solidFill>
                  <a:schemeClr val="bg1"/>
                </a:solidFill>
              </a:rPr>
              <a:t>adipiscing</a:t>
            </a:r>
            <a:r>
              <a:rPr dirty="0">
                <a:solidFill>
                  <a:schemeClr val="bg1"/>
                </a:solidFill>
              </a:rPr>
              <a:t> </a:t>
            </a:r>
            <a:r>
              <a:rPr dirty="0" err="1">
                <a:solidFill>
                  <a:schemeClr val="bg1"/>
                </a:solidFill>
              </a:rPr>
              <a:t>elit</a:t>
            </a:r>
            <a:r>
              <a:rPr dirty="0">
                <a:solidFill>
                  <a:schemeClr val="bg1"/>
                </a:solidFill>
              </a:rPr>
              <a:t>, sed do </a:t>
            </a:r>
            <a:r>
              <a:rPr dirty="0" err="1">
                <a:solidFill>
                  <a:schemeClr val="bg1"/>
                </a:solidFill>
              </a:rPr>
              <a:t>eiusmod</a:t>
            </a:r>
            <a:r>
              <a:rPr dirty="0">
                <a:solidFill>
                  <a:schemeClr val="bg1"/>
                </a:solidFill>
              </a:rPr>
              <a:t> </a:t>
            </a:r>
            <a:r>
              <a:rPr dirty="0" err="1">
                <a:solidFill>
                  <a:schemeClr val="bg1"/>
                </a:solidFill>
              </a:rPr>
              <a:t>tempor</a:t>
            </a:r>
            <a:r>
              <a:rPr dirty="0">
                <a:solidFill>
                  <a:schemeClr val="bg1"/>
                </a:solidFill>
              </a:rPr>
              <a:t> </a:t>
            </a:r>
            <a:r>
              <a:rPr dirty="0" err="1">
                <a:solidFill>
                  <a:schemeClr val="bg1"/>
                </a:solidFill>
              </a:rPr>
              <a:t>incididunt</a:t>
            </a:r>
            <a:r>
              <a:rPr dirty="0">
                <a:solidFill>
                  <a:schemeClr val="bg1"/>
                </a:solidFill>
              </a:rPr>
              <a:t> </a:t>
            </a:r>
            <a:r>
              <a:rPr dirty="0" err="1">
                <a:solidFill>
                  <a:schemeClr val="bg1"/>
                </a:solidFill>
              </a:rPr>
              <a:t>ut</a:t>
            </a:r>
            <a:r>
              <a:rPr dirty="0">
                <a:solidFill>
                  <a:schemeClr val="bg1"/>
                </a:solidFill>
              </a:rPr>
              <a:t> </a:t>
            </a:r>
            <a:r>
              <a:rPr dirty="0" err="1">
                <a:solidFill>
                  <a:schemeClr val="bg1"/>
                </a:solidFill>
              </a:rPr>
              <a:t>labore</a:t>
            </a:r>
            <a:r>
              <a:rPr dirty="0">
                <a:solidFill>
                  <a:schemeClr val="bg1"/>
                </a:solidFill>
              </a:rPr>
              <a:t> et dolore magna </a:t>
            </a:r>
            <a:r>
              <a:rPr dirty="0" err="1">
                <a:solidFill>
                  <a:schemeClr val="bg1"/>
                </a:solidFill>
              </a:rPr>
              <a:t>aliqua</a:t>
            </a:r>
            <a:r>
              <a:rPr dirty="0">
                <a:solidFill>
                  <a:schemeClr val="bg1"/>
                </a:solidFill>
              </a:rPr>
              <a:t>. At </a:t>
            </a:r>
            <a:r>
              <a:rPr dirty="0" err="1">
                <a:solidFill>
                  <a:schemeClr val="bg1"/>
                </a:solidFill>
              </a:rPr>
              <a:t>lectus</a:t>
            </a:r>
            <a:r>
              <a:rPr dirty="0">
                <a:solidFill>
                  <a:schemeClr val="bg1"/>
                </a:solidFill>
              </a:rPr>
              <a:t> </a:t>
            </a:r>
            <a:r>
              <a:rPr dirty="0" err="1">
                <a:solidFill>
                  <a:schemeClr val="bg1"/>
                </a:solidFill>
              </a:rPr>
              <a:t>urna</a:t>
            </a:r>
            <a:r>
              <a:rPr dirty="0">
                <a:solidFill>
                  <a:schemeClr val="bg1"/>
                </a:solidFill>
              </a:rPr>
              <a:t> </a:t>
            </a:r>
            <a:r>
              <a:rPr dirty="0" err="1">
                <a:solidFill>
                  <a:schemeClr val="bg1"/>
                </a:solidFill>
              </a:rPr>
              <a:t>duis</a:t>
            </a:r>
            <a:r>
              <a:rPr dirty="0">
                <a:solidFill>
                  <a:schemeClr val="bg1"/>
                </a:solidFill>
              </a:rPr>
              <a:t> convallis. Tellus </a:t>
            </a:r>
            <a:r>
              <a:rPr dirty="0" err="1">
                <a:solidFill>
                  <a:schemeClr val="bg1"/>
                </a:solidFill>
              </a:rPr>
              <a:t>mauris</a:t>
            </a:r>
            <a:r>
              <a:rPr dirty="0">
                <a:solidFill>
                  <a:schemeClr val="bg1"/>
                </a:solidFill>
              </a:rPr>
              <a:t> a diam </a:t>
            </a:r>
            <a:r>
              <a:rPr dirty="0" err="1">
                <a:solidFill>
                  <a:schemeClr val="bg1"/>
                </a:solidFill>
              </a:rPr>
              <a:t>maecenas</a:t>
            </a:r>
            <a:r>
              <a:rPr dirty="0">
                <a:solidFill>
                  <a:schemeClr val="bg1"/>
                </a:solidFill>
              </a:rPr>
              <a:t> sed </a:t>
            </a:r>
            <a:r>
              <a:rPr dirty="0" err="1">
                <a:solidFill>
                  <a:schemeClr val="bg1"/>
                </a:solidFill>
              </a:rPr>
              <a:t>enim</a:t>
            </a:r>
            <a:r>
              <a:rPr dirty="0">
                <a:solidFill>
                  <a:schemeClr val="bg1"/>
                </a:solidFill>
              </a:rPr>
              <a:t>. </a:t>
            </a:r>
            <a:r>
              <a:rPr dirty="0" err="1">
                <a:solidFill>
                  <a:schemeClr val="bg1"/>
                </a:solidFill>
              </a:rPr>
              <a:t>Volutpat</a:t>
            </a:r>
            <a:r>
              <a:rPr dirty="0">
                <a:solidFill>
                  <a:schemeClr val="bg1"/>
                </a:solidFill>
              </a:rPr>
              <a:t> ac </a:t>
            </a:r>
            <a:r>
              <a:rPr dirty="0" err="1">
                <a:solidFill>
                  <a:schemeClr val="bg1"/>
                </a:solidFill>
              </a:rPr>
              <a:t>tincidunt</a:t>
            </a:r>
            <a:r>
              <a:rPr dirty="0">
                <a:solidFill>
                  <a:schemeClr val="bg1"/>
                </a:solidFill>
              </a:rPr>
              <a:t> vitae semper </a:t>
            </a:r>
            <a:r>
              <a:rPr dirty="0" err="1">
                <a:solidFill>
                  <a:schemeClr val="bg1"/>
                </a:solidFill>
              </a:rPr>
              <a:t>quis</a:t>
            </a:r>
            <a:r>
              <a:rPr dirty="0">
                <a:solidFill>
                  <a:schemeClr val="bg1"/>
                </a:solidFill>
              </a:rPr>
              <a:t> </a:t>
            </a:r>
            <a:r>
              <a:rPr dirty="0" err="1">
                <a:solidFill>
                  <a:schemeClr val="bg1"/>
                </a:solidFill>
              </a:rPr>
              <a:t>lectus</a:t>
            </a:r>
            <a:r>
              <a:rPr dirty="0">
                <a:solidFill>
                  <a:schemeClr val="bg1"/>
                </a:solidFill>
              </a:rPr>
              <a:t> </a:t>
            </a:r>
            <a:r>
              <a:rPr dirty="0" err="1">
                <a:solidFill>
                  <a:schemeClr val="bg1"/>
                </a:solidFill>
              </a:rPr>
              <a:t>nulla</a:t>
            </a:r>
            <a:r>
              <a:rPr dirty="0">
                <a:solidFill>
                  <a:schemeClr val="bg1"/>
                </a:solidFill>
              </a:rPr>
              <a:t> at. </a:t>
            </a:r>
            <a:r>
              <a:rPr dirty="0" err="1">
                <a:solidFill>
                  <a:schemeClr val="bg1"/>
                </a:solidFill>
              </a:rPr>
              <a:t>Rhoncus</a:t>
            </a:r>
            <a:r>
              <a:rPr dirty="0">
                <a:solidFill>
                  <a:schemeClr val="bg1"/>
                </a:solidFill>
              </a:rPr>
              <a:t> dolor </a:t>
            </a:r>
            <a:r>
              <a:rPr dirty="0" err="1">
                <a:solidFill>
                  <a:schemeClr val="bg1"/>
                </a:solidFill>
              </a:rPr>
              <a:t>purus</a:t>
            </a:r>
            <a:r>
              <a:rPr dirty="0">
                <a:solidFill>
                  <a:schemeClr val="bg1"/>
                </a:solidFill>
              </a:rPr>
              <a:t> non </a:t>
            </a:r>
            <a:r>
              <a:rPr dirty="0" err="1">
                <a:solidFill>
                  <a:schemeClr val="bg1"/>
                </a:solidFill>
              </a:rPr>
              <a:t>enim</a:t>
            </a:r>
            <a:r>
              <a:rPr dirty="0">
                <a:solidFill>
                  <a:schemeClr val="bg1"/>
                </a:solidFill>
              </a:rPr>
              <a:t> </a:t>
            </a:r>
            <a:r>
              <a:rPr dirty="0" err="1">
                <a:solidFill>
                  <a:schemeClr val="bg1"/>
                </a:solidFill>
              </a:rPr>
              <a:t>praesent</a:t>
            </a:r>
            <a:r>
              <a:rPr dirty="0">
                <a:solidFill>
                  <a:schemeClr val="bg1"/>
                </a:solidFill>
              </a:rPr>
              <a:t> </a:t>
            </a:r>
            <a:r>
              <a:rPr dirty="0" err="1">
                <a:solidFill>
                  <a:schemeClr val="bg1"/>
                </a:solidFill>
              </a:rPr>
              <a:t>elementum</a:t>
            </a:r>
            <a:r>
              <a:rPr dirty="0">
                <a:solidFill>
                  <a:schemeClr val="bg1"/>
                </a:solidFill>
              </a:rPr>
              <a:t> </a:t>
            </a:r>
            <a:r>
              <a:rPr dirty="0" err="1">
                <a:solidFill>
                  <a:schemeClr val="bg1"/>
                </a:solidFill>
              </a:rPr>
              <a:t>facilisis</a:t>
            </a:r>
            <a:r>
              <a:rPr dirty="0">
                <a:solidFill>
                  <a:schemeClr val="bg1"/>
                </a:solidFill>
              </a:rPr>
              <a:t>.</a:t>
            </a:r>
          </a:p>
        </p:txBody>
      </p:sp>
      <p:grpSp>
        <p:nvGrpSpPr>
          <p:cNvPr id="568" name="Group"/>
          <p:cNvGrpSpPr/>
          <p:nvPr/>
        </p:nvGrpSpPr>
        <p:grpSpPr>
          <a:xfrm>
            <a:off x="1160952" y="970813"/>
            <a:ext cx="1022909" cy="865868"/>
            <a:chOff x="0" y="0"/>
            <a:chExt cx="1022907" cy="865866"/>
          </a:xfrm>
        </p:grpSpPr>
        <p:sp>
          <p:nvSpPr>
            <p:cNvPr id="565"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66"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67" name="Circle"/>
            <p:cNvSpPr/>
            <p:nvPr/>
          </p:nvSpPr>
          <p:spPr>
            <a:xfrm>
              <a:off x="646764" y="338052"/>
              <a:ext cx="376144" cy="376145"/>
            </a:xfrm>
            <a:prstGeom prst="ellipse">
              <a:avLst/>
            </a:prstGeom>
            <a:gradFill flip="none" rotWithShape="1">
              <a:gsLst>
                <a:gs pos="0">
                  <a:srgbClr val="FFFFFF"/>
                </a:gs>
                <a:gs pos="100000">
                  <a:srgbClr val="F4F4F4"/>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aphicFrame>
        <p:nvGraphicFramePr>
          <p:cNvPr id="569" name="2D Pie Chart"/>
          <p:cNvGraphicFramePr/>
          <p:nvPr>
            <p:extLst>
              <p:ext uri="{D42A27DB-BD31-4B8C-83A1-F6EECF244321}">
                <p14:modId xmlns:p14="http://schemas.microsoft.com/office/powerpoint/2010/main" val="102989500"/>
              </p:ext>
            </p:extLst>
          </p:nvPr>
        </p:nvGraphicFramePr>
        <p:xfrm>
          <a:off x="2618982" y="7616278"/>
          <a:ext cx="3961599" cy="39615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70" name="2D Pie Chart"/>
          <p:cNvGraphicFramePr/>
          <p:nvPr>
            <p:extLst>
              <p:ext uri="{D42A27DB-BD31-4B8C-83A1-F6EECF244321}">
                <p14:modId xmlns:p14="http://schemas.microsoft.com/office/powerpoint/2010/main" val="3591891990"/>
              </p:ext>
            </p:extLst>
          </p:nvPr>
        </p:nvGraphicFramePr>
        <p:xfrm>
          <a:off x="7726054" y="7702617"/>
          <a:ext cx="3788921" cy="3788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71" name="2D Pie Chart"/>
          <p:cNvGraphicFramePr/>
          <p:nvPr>
            <p:extLst>
              <p:ext uri="{D42A27DB-BD31-4B8C-83A1-F6EECF244321}">
                <p14:modId xmlns:p14="http://schemas.microsoft.com/office/powerpoint/2010/main" val="2367364508"/>
              </p:ext>
            </p:extLst>
          </p:nvPr>
        </p:nvGraphicFramePr>
        <p:xfrm>
          <a:off x="12738550" y="7694379"/>
          <a:ext cx="3805396" cy="380539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72" name="2D Pie Chart"/>
          <p:cNvGraphicFramePr/>
          <p:nvPr>
            <p:extLst>
              <p:ext uri="{D42A27DB-BD31-4B8C-83A1-F6EECF244321}">
                <p14:modId xmlns:p14="http://schemas.microsoft.com/office/powerpoint/2010/main" val="288587761"/>
              </p:ext>
            </p:extLst>
          </p:nvPr>
        </p:nvGraphicFramePr>
        <p:xfrm>
          <a:off x="17687825" y="7622921"/>
          <a:ext cx="3948314" cy="3948314"/>
        </p:xfrm>
        <a:graphic>
          <a:graphicData uri="http://schemas.openxmlformats.org/drawingml/2006/chart">
            <c:chart xmlns:c="http://schemas.openxmlformats.org/drawingml/2006/chart" xmlns:r="http://schemas.openxmlformats.org/officeDocument/2006/relationships" r:id="rId5"/>
          </a:graphicData>
        </a:graphic>
      </p:graphicFrame>
      <p:sp>
        <p:nvSpPr>
          <p:cNvPr id="573" name="2020"/>
          <p:cNvSpPr txBox="1"/>
          <p:nvPr/>
        </p:nvSpPr>
        <p:spPr>
          <a:xfrm>
            <a:off x="3820175" y="115488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2020</a:t>
            </a:r>
          </a:p>
        </p:txBody>
      </p:sp>
      <p:sp>
        <p:nvSpPr>
          <p:cNvPr id="574" name="2021"/>
          <p:cNvSpPr txBox="1"/>
          <p:nvPr/>
        </p:nvSpPr>
        <p:spPr>
          <a:xfrm>
            <a:off x="8840908" y="115488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2021</a:t>
            </a:r>
          </a:p>
        </p:txBody>
      </p:sp>
      <p:sp>
        <p:nvSpPr>
          <p:cNvPr id="575" name="2022"/>
          <p:cNvSpPr txBox="1"/>
          <p:nvPr/>
        </p:nvSpPr>
        <p:spPr>
          <a:xfrm>
            <a:off x="13861642" y="115488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2022</a:t>
            </a:r>
          </a:p>
        </p:txBody>
      </p:sp>
      <p:sp>
        <p:nvSpPr>
          <p:cNvPr id="576" name="2023"/>
          <p:cNvSpPr txBox="1"/>
          <p:nvPr/>
        </p:nvSpPr>
        <p:spPr>
          <a:xfrm>
            <a:off x="18882374" y="115488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2023</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0FE5EA2-A13F-5B4E-B35A-D117D97EE1B4}"/>
              </a:ext>
            </a:extLst>
          </p:cNvPr>
          <p:cNvSpPr>
            <a:spLocks noGrp="1"/>
          </p:cNvSpPr>
          <p:nvPr>
            <p:ph type="pic" sz="quarter" idx="14"/>
          </p:nvPr>
        </p:nvSpPr>
        <p:spPr>
          <a:xfrm>
            <a:off x="16459200" y="1720983"/>
            <a:ext cx="9559357" cy="9559357"/>
          </a:xfrm>
          <a:prstGeom prst="ellipse">
            <a:avLst/>
          </a:prstGeom>
        </p:spPr>
      </p:sp>
      <p:sp>
        <p:nvSpPr>
          <p:cNvPr id="57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27</a:t>
            </a:fld>
            <a:endParaRPr/>
          </a:p>
        </p:txBody>
      </p:sp>
      <p:sp>
        <p:nvSpPr>
          <p:cNvPr id="579" name="Simple text slide…"/>
          <p:cNvSpPr txBox="1"/>
          <p:nvPr/>
        </p:nvSpPr>
        <p:spPr>
          <a:xfrm>
            <a:off x="2235200" y="2841747"/>
            <a:ext cx="13008146"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Simple text slide</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with </a:t>
            </a:r>
            <a:r>
              <a:rPr dirty="0">
                <a:solidFill>
                  <a:schemeClr val="accent2"/>
                </a:solidFill>
                <a:latin typeface="Poppins Medium"/>
                <a:ea typeface="Poppins Medium"/>
                <a:cs typeface="Poppins Medium"/>
                <a:sym typeface="Poppins Medium"/>
              </a:rPr>
              <a:t>two columns</a:t>
            </a:r>
          </a:p>
        </p:txBody>
      </p:sp>
      <p:sp>
        <p:nvSpPr>
          <p:cNvPr id="580" name="Lorem ipsum dolor sit amet, consectetur adipiscing elit, sed do eiusmod tempor incididunt maecenas sed enim. Volutpat ac tincidunt vitae semper quis lectus nulla at. Rhoncus dolor sodales ut. Quam vulputate dignissim suspendisse in est ante in. Id eu nis"/>
          <p:cNvSpPr txBox="1"/>
          <p:nvPr/>
        </p:nvSpPr>
        <p:spPr>
          <a:xfrm>
            <a:off x="2208266" y="5874971"/>
            <a:ext cx="12633712"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mi ipsum.</a:t>
            </a:r>
          </a:p>
        </p:txBody>
      </p:sp>
      <p:graphicFrame>
        <p:nvGraphicFramePr>
          <p:cNvPr id="582" name="2D Pie Chart"/>
          <p:cNvGraphicFramePr/>
          <p:nvPr>
            <p:extLst>
              <p:ext uri="{D42A27DB-BD31-4B8C-83A1-F6EECF244321}">
                <p14:modId xmlns:p14="http://schemas.microsoft.com/office/powerpoint/2010/main" val="1373430592"/>
              </p:ext>
            </p:extLst>
          </p:nvPr>
        </p:nvGraphicFramePr>
        <p:xfrm>
          <a:off x="1552182" y="7438478"/>
          <a:ext cx="3961599" cy="39615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83" name="2D Pie Chart"/>
          <p:cNvGraphicFramePr/>
          <p:nvPr>
            <p:extLst>
              <p:ext uri="{D42A27DB-BD31-4B8C-83A1-F6EECF244321}">
                <p14:modId xmlns:p14="http://schemas.microsoft.com/office/powerpoint/2010/main" val="4147637137"/>
              </p:ext>
            </p:extLst>
          </p:nvPr>
        </p:nvGraphicFramePr>
        <p:xfrm>
          <a:off x="6659254" y="7524817"/>
          <a:ext cx="3788921" cy="3788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84" name="2D Pie Chart"/>
          <p:cNvGraphicFramePr/>
          <p:nvPr>
            <p:extLst>
              <p:ext uri="{D42A27DB-BD31-4B8C-83A1-F6EECF244321}">
                <p14:modId xmlns:p14="http://schemas.microsoft.com/office/powerpoint/2010/main" val="3841153955"/>
              </p:ext>
            </p:extLst>
          </p:nvPr>
        </p:nvGraphicFramePr>
        <p:xfrm>
          <a:off x="11671750" y="7516579"/>
          <a:ext cx="3805396" cy="3805397"/>
        </p:xfrm>
        <a:graphic>
          <a:graphicData uri="http://schemas.openxmlformats.org/drawingml/2006/chart">
            <c:chart xmlns:c="http://schemas.openxmlformats.org/drawingml/2006/chart" xmlns:r="http://schemas.openxmlformats.org/officeDocument/2006/relationships" r:id="rId4"/>
          </a:graphicData>
        </a:graphic>
      </p:graphicFrame>
      <p:sp>
        <p:nvSpPr>
          <p:cNvPr id="585" name="2020"/>
          <p:cNvSpPr txBox="1"/>
          <p:nvPr/>
        </p:nvSpPr>
        <p:spPr>
          <a:xfrm>
            <a:off x="2753375" y="113710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2020</a:t>
            </a:r>
          </a:p>
        </p:txBody>
      </p:sp>
      <p:sp>
        <p:nvSpPr>
          <p:cNvPr id="586" name="2021"/>
          <p:cNvSpPr txBox="1"/>
          <p:nvPr/>
        </p:nvSpPr>
        <p:spPr>
          <a:xfrm>
            <a:off x="7774108" y="113710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2021</a:t>
            </a:r>
          </a:p>
        </p:txBody>
      </p:sp>
      <p:sp>
        <p:nvSpPr>
          <p:cNvPr id="587" name="2022"/>
          <p:cNvSpPr txBox="1"/>
          <p:nvPr/>
        </p:nvSpPr>
        <p:spPr>
          <a:xfrm>
            <a:off x="12794842" y="11371009"/>
            <a:ext cx="1559213"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2022</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28</a:t>
            </a:fld>
            <a:endParaRPr/>
          </a:p>
        </p:txBody>
      </p:sp>
      <p:sp>
        <p:nvSpPr>
          <p:cNvPr id="590" name="Data Analysis…"/>
          <p:cNvSpPr txBox="1"/>
          <p:nvPr/>
        </p:nvSpPr>
        <p:spPr>
          <a:xfrm>
            <a:off x="2743200" y="2642870"/>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Data Analysis </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Bar infographic</a:t>
            </a:r>
          </a:p>
        </p:txBody>
      </p:sp>
      <p:sp>
        <p:nvSpPr>
          <p:cNvPr id="591" name="Characteristics of the business or project that give it an advantage over others"/>
          <p:cNvSpPr txBox="1"/>
          <p:nvPr/>
        </p:nvSpPr>
        <p:spPr>
          <a:xfrm>
            <a:off x="6660608" y="6010883"/>
            <a:ext cx="5049530"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Characteristics of the business or project that give it an advantage over others</a:t>
            </a:r>
          </a:p>
        </p:txBody>
      </p:sp>
      <p:sp>
        <p:nvSpPr>
          <p:cNvPr id="592"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6653266" y="7819338"/>
            <a:ext cx="5395109"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a:t>
            </a:r>
          </a:p>
        </p:txBody>
      </p:sp>
      <p:graphicFrame>
        <p:nvGraphicFramePr>
          <p:cNvPr id="593" name="2D Column Chart"/>
          <p:cNvGraphicFramePr/>
          <p:nvPr>
            <p:extLst>
              <p:ext uri="{D42A27DB-BD31-4B8C-83A1-F6EECF244321}">
                <p14:modId xmlns:p14="http://schemas.microsoft.com/office/powerpoint/2010/main" val="1483315593"/>
              </p:ext>
            </p:extLst>
          </p:nvPr>
        </p:nvGraphicFramePr>
        <p:xfrm>
          <a:off x="12956740" y="2658855"/>
          <a:ext cx="9332450" cy="8941876"/>
        </p:xfrm>
        <a:graphic>
          <a:graphicData uri="http://schemas.openxmlformats.org/drawingml/2006/chart">
            <c:chart xmlns:c="http://schemas.openxmlformats.org/drawingml/2006/chart" xmlns:r="http://schemas.openxmlformats.org/officeDocument/2006/relationships" r:id="rId2"/>
          </a:graphicData>
        </a:graphic>
      </p:graphicFrame>
      <p:sp>
        <p:nvSpPr>
          <p:cNvPr id="594" name="Rounded Rectangle"/>
          <p:cNvSpPr/>
          <p:nvPr/>
        </p:nvSpPr>
        <p:spPr>
          <a:xfrm>
            <a:off x="-1895178" y="5861030"/>
            <a:ext cx="7717534" cy="8347314"/>
          </a:xfrm>
          <a:prstGeom prst="roundRect">
            <a:avLst>
              <a:gd name="adj" fmla="val 838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95" name="Lorem ipsum do dolor sit adipiscing dolo elit, sed do"/>
          <p:cNvSpPr/>
          <p:nvPr/>
        </p:nvSpPr>
        <p:spPr>
          <a:xfrm>
            <a:off x="943426" y="7556331"/>
            <a:ext cx="3928658"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 dolor sit adipiscing dolo elit, sed do</a:t>
            </a:r>
          </a:p>
        </p:txBody>
      </p:sp>
      <p:sp>
        <p:nvSpPr>
          <p:cNvPr id="596" name="10,900,670"/>
          <p:cNvSpPr/>
          <p:nvPr/>
        </p:nvSpPr>
        <p:spPr>
          <a:xfrm>
            <a:off x="943426" y="6855733"/>
            <a:ext cx="3536347"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4187EF"/>
                </a:solidFill>
                <a:latin typeface="Poppins Medium"/>
                <a:ea typeface="Poppins Medium"/>
                <a:cs typeface="Poppins Medium"/>
                <a:sym typeface="Poppins Medium"/>
              </a:defRPr>
            </a:lvl1pPr>
          </a:lstStyle>
          <a:p>
            <a:r>
              <a:rPr dirty="0">
                <a:solidFill>
                  <a:schemeClr val="accent1"/>
                </a:solidFill>
              </a:rPr>
              <a:t>10,900,670</a:t>
            </a:r>
          </a:p>
        </p:txBody>
      </p:sp>
      <p:sp>
        <p:nvSpPr>
          <p:cNvPr id="598" name="Line"/>
          <p:cNvSpPr/>
          <p:nvPr/>
        </p:nvSpPr>
        <p:spPr>
          <a:xfrm flipV="1">
            <a:off x="779461" y="8731903"/>
            <a:ext cx="4256586" cy="0"/>
          </a:xfrm>
          <a:prstGeom prst="line">
            <a:avLst/>
          </a:prstGeom>
          <a:noFill/>
          <a:ln w="25400" cap="flat">
            <a:solidFill>
              <a:srgbClr val="7D7D7D">
                <a:alpha val="9867"/>
              </a:srgbClr>
            </a:solidFill>
            <a:prstDash val="solid"/>
            <a:miter lim="400000"/>
          </a:ln>
          <a:effectLst/>
        </p:spPr>
        <p:txBody>
          <a:bodyPr wrap="square" lIns="50800" tIns="50800" rIns="50800" bIns="50800" numCol="1" anchor="ctr">
            <a:noAutofit/>
          </a:bodyPr>
          <a:lstStyle/>
          <a:p>
            <a:endParaRPr/>
          </a:p>
        </p:txBody>
      </p:sp>
      <p:sp>
        <p:nvSpPr>
          <p:cNvPr id="599" name="Lorem ipsum do dolor sit adipiscing dolo elit, sed do"/>
          <p:cNvSpPr/>
          <p:nvPr/>
        </p:nvSpPr>
        <p:spPr>
          <a:xfrm>
            <a:off x="943426" y="9696215"/>
            <a:ext cx="3928658"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600" name="5,900,450"/>
          <p:cNvSpPr/>
          <p:nvPr/>
        </p:nvSpPr>
        <p:spPr>
          <a:xfrm>
            <a:off x="943426" y="8995618"/>
            <a:ext cx="3536347"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ED9B71"/>
                </a:solidFill>
                <a:latin typeface="Poppins Medium"/>
                <a:ea typeface="Poppins Medium"/>
                <a:cs typeface="Poppins Medium"/>
                <a:sym typeface="Poppins Medium"/>
              </a:defRPr>
            </a:lvl1pPr>
          </a:lstStyle>
          <a:p>
            <a:r>
              <a:rPr dirty="0">
                <a:solidFill>
                  <a:schemeClr val="accent2"/>
                </a:solidFill>
              </a:rPr>
              <a:t>5,900,450</a:t>
            </a:r>
          </a:p>
        </p:txBody>
      </p:sp>
      <p:sp>
        <p:nvSpPr>
          <p:cNvPr id="602" name="Lorem ipsum do dolor sit adipiscing dolo elit, sed do"/>
          <p:cNvSpPr/>
          <p:nvPr/>
        </p:nvSpPr>
        <p:spPr>
          <a:xfrm>
            <a:off x="943426" y="11836101"/>
            <a:ext cx="3928658"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 dolor sit adipiscing dolo elit, sed do</a:t>
            </a:r>
          </a:p>
        </p:txBody>
      </p:sp>
      <p:sp>
        <p:nvSpPr>
          <p:cNvPr id="603" name="850,000"/>
          <p:cNvSpPr/>
          <p:nvPr/>
        </p:nvSpPr>
        <p:spPr>
          <a:xfrm>
            <a:off x="943426" y="11135503"/>
            <a:ext cx="3536347"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EAB44B"/>
                </a:solidFill>
                <a:latin typeface="Poppins Medium"/>
                <a:ea typeface="Poppins Medium"/>
                <a:cs typeface="Poppins Medium"/>
                <a:sym typeface="Poppins Medium"/>
              </a:defRPr>
            </a:lvl1pPr>
          </a:lstStyle>
          <a:p>
            <a:r>
              <a:rPr dirty="0">
                <a:solidFill>
                  <a:schemeClr val="accent3"/>
                </a:solidFill>
              </a:rPr>
              <a:t>850,000</a:t>
            </a:r>
          </a:p>
        </p:txBody>
      </p:sp>
      <p:sp>
        <p:nvSpPr>
          <p:cNvPr id="605" name="Line"/>
          <p:cNvSpPr/>
          <p:nvPr/>
        </p:nvSpPr>
        <p:spPr>
          <a:xfrm flipV="1">
            <a:off x="779461" y="10913318"/>
            <a:ext cx="4256586" cy="0"/>
          </a:xfrm>
          <a:prstGeom prst="line">
            <a:avLst/>
          </a:prstGeom>
          <a:noFill/>
          <a:ln w="25400" cap="flat">
            <a:solidFill>
              <a:srgbClr val="7D7D7D">
                <a:alpha val="9867"/>
              </a:srgbClr>
            </a:solidFill>
            <a:prstDash val="solid"/>
            <a:miter lim="400000"/>
          </a:ln>
          <a:effectLst/>
        </p:spPr>
        <p:txBody>
          <a:bodyPr wrap="square" lIns="50800" tIns="50800" rIns="50800" bIns="50800" numCol="1" anchor="ctr">
            <a:noAutofit/>
          </a:bodyPr>
          <a:lstStyle/>
          <a:p>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 name="Shape"/>
          <p:cNvSpPr/>
          <p:nvPr/>
        </p:nvSpPr>
        <p:spPr>
          <a:xfrm>
            <a:off x="11047819" y="1622821"/>
            <a:ext cx="9580057" cy="9102607"/>
          </a:xfrm>
          <a:custGeom>
            <a:avLst/>
            <a:gdLst/>
            <a:ahLst/>
            <a:cxnLst>
              <a:cxn ang="0">
                <a:pos x="wd2" y="hd2"/>
              </a:cxn>
              <a:cxn ang="5400000">
                <a:pos x="wd2" y="hd2"/>
              </a:cxn>
              <a:cxn ang="10800000">
                <a:pos x="wd2" y="hd2"/>
              </a:cxn>
              <a:cxn ang="16200000">
                <a:pos x="wd2" y="hd2"/>
              </a:cxn>
            </a:cxnLst>
            <a:rect l="0" t="0" r="r" b="b"/>
            <a:pathLst>
              <a:path w="21600" h="21600" extrusionOk="0">
                <a:moveTo>
                  <a:pt x="4592" y="0"/>
                </a:moveTo>
                <a:lnTo>
                  <a:pt x="21600" y="8557"/>
                </a:lnTo>
                <a:lnTo>
                  <a:pt x="11621" y="21600"/>
                </a:lnTo>
                <a:lnTo>
                  <a:pt x="0" y="3674"/>
                </a:lnTo>
                <a:lnTo>
                  <a:pt x="4592" y="0"/>
                </a:lnTo>
                <a:close/>
              </a:path>
            </a:pathLst>
          </a:custGeom>
          <a:solidFill>
            <a:srgbClr val="F4F4F4"/>
          </a:solidFill>
          <a:ln w="12700">
            <a:miter lim="400000"/>
          </a:ln>
        </p:spPr>
        <p:txBody>
          <a:bodyPr lIns="50800" tIns="50800" rIns="50800" bIns="50800" anchor="ctr"/>
          <a:lstStyle/>
          <a:p>
            <a:pPr>
              <a:defRPr sz="3200" b="0">
                <a:solidFill>
                  <a:srgbClr val="FFFFFF"/>
                </a:solidFill>
                <a:latin typeface="+mn-lt"/>
                <a:ea typeface="+mn-ea"/>
                <a:cs typeface="+mn-cs"/>
                <a:sym typeface="Helvetica Neue Medium"/>
              </a:defRPr>
            </a:pPr>
            <a:endParaRPr/>
          </a:p>
        </p:txBody>
      </p:sp>
      <p:sp>
        <p:nvSpPr>
          <p:cNvPr id="60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29</a:t>
            </a:fld>
            <a:endParaRPr/>
          </a:p>
        </p:txBody>
      </p:sp>
      <p:sp>
        <p:nvSpPr>
          <p:cNvPr id="610" name="Data Analysis Chart"/>
          <p:cNvSpPr txBox="1"/>
          <p:nvPr/>
        </p:nvSpPr>
        <p:spPr>
          <a:xfrm>
            <a:off x="2641600" y="3963670"/>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Data Analysis </a:t>
            </a:r>
            <a:r>
              <a:rPr dirty="0">
                <a:solidFill>
                  <a:schemeClr val="accent2"/>
                </a:solidFill>
                <a:latin typeface="Poppins Medium"/>
                <a:ea typeface="Poppins Medium"/>
                <a:cs typeface="Poppins Medium"/>
                <a:sym typeface="Poppins Medium"/>
              </a:rPr>
              <a:t>Chart</a:t>
            </a:r>
          </a:p>
        </p:txBody>
      </p:sp>
      <p:sp>
        <p:nvSpPr>
          <p:cNvPr id="611" name="Characteristics of the business or project that give it an advantage over others"/>
          <p:cNvSpPr txBox="1"/>
          <p:nvPr/>
        </p:nvSpPr>
        <p:spPr>
          <a:xfrm>
            <a:off x="2614666" y="7285938"/>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Characteristics of the business or project that give it an advantage over others</a:t>
            </a:r>
          </a:p>
        </p:txBody>
      </p:sp>
      <p:sp>
        <p:nvSpPr>
          <p:cNvPr id="612"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614666" y="8403538"/>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graphicFrame>
        <p:nvGraphicFramePr>
          <p:cNvPr id="613" name="2D Pie Chart"/>
          <p:cNvGraphicFramePr/>
          <p:nvPr>
            <p:extLst>
              <p:ext uri="{D42A27DB-BD31-4B8C-83A1-F6EECF244321}">
                <p14:modId xmlns:p14="http://schemas.microsoft.com/office/powerpoint/2010/main" val="1689418338"/>
              </p:ext>
            </p:extLst>
          </p:nvPr>
        </p:nvGraphicFramePr>
        <p:xfrm>
          <a:off x="13906774" y="3363913"/>
          <a:ext cx="9934574" cy="993457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14" name="2D Pie Chart"/>
          <p:cNvGraphicFramePr/>
          <p:nvPr>
            <p:extLst>
              <p:ext uri="{D42A27DB-BD31-4B8C-83A1-F6EECF244321}">
                <p14:modId xmlns:p14="http://schemas.microsoft.com/office/powerpoint/2010/main" val="3785054662"/>
              </p:ext>
            </p:extLst>
          </p:nvPr>
        </p:nvGraphicFramePr>
        <p:xfrm>
          <a:off x="10217843" y="587121"/>
          <a:ext cx="3948314" cy="394831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sp>
        <p:nvSpPr>
          <p:cNvPr id="137" name="Simple text slide…"/>
          <p:cNvSpPr txBox="1"/>
          <p:nvPr/>
        </p:nvSpPr>
        <p:spPr>
          <a:xfrm>
            <a:off x="2235200" y="3476932"/>
            <a:ext cx="13008146"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Simple text slide</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with </a:t>
            </a:r>
            <a:r>
              <a:rPr dirty="0">
                <a:solidFill>
                  <a:schemeClr val="accent2"/>
                </a:solidFill>
                <a:latin typeface="Poppins Medium"/>
                <a:ea typeface="Poppins Medium"/>
                <a:cs typeface="Poppins Medium"/>
                <a:sym typeface="Poppins Medium"/>
              </a:rPr>
              <a:t>two columns</a:t>
            </a:r>
          </a:p>
        </p:txBody>
      </p:sp>
      <p:sp>
        <p:nvSpPr>
          <p:cNvPr id="138"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208266" y="6192471"/>
            <a:ext cx="9268609" cy="45037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mi ipsum. Fermentum </a:t>
            </a:r>
            <a:r>
              <a:rPr dirty="0" err="1">
                <a:solidFill>
                  <a:schemeClr val="tx2"/>
                </a:solidFill>
              </a:rPr>
              <a:t>posuere</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nec</a:t>
            </a:r>
            <a:r>
              <a:rPr dirty="0">
                <a:solidFill>
                  <a:schemeClr val="tx2"/>
                </a:solidFill>
              </a:rPr>
              <a:t> </a:t>
            </a:r>
            <a:r>
              <a:rPr dirty="0" err="1">
                <a:solidFill>
                  <a:schemeClr val="tx2"/>
                </a:solidFill>
              </a:rPr>
              <a:t>tincidunt</a:t>
            </a:r>
            <a:r>
              <a:rPr dirty="0">
                <a:solidFill>
                  <a:schemeClr val="tx2"/>
                </a:solidFill>
              </a:rPr>
              <a:t>. Vel eros </a:t>
            </a:r>
            <a:r>
              <a:rPr dirty="0" err="1">
                <a:solidFill>
                  <a:schemeClr val="tx2"/>
                </a:solidFill>
              </a:rPr>
              <a:t>donec</a:t>
            </a:r>
            <a:r>
              <a:rPr dirty="0">
                <a:solidFill>
                  <a:schemeClr val="tx2"/>
                </a:solidFill>
              </a:rPr>
              <a:t> ac </a:t>
            </a:r>
            <a:r>
              <a:rPr dirty="0" err="1">
                <a:solidFill>
                  <a:schemeClr val="tx2"/>
                </a:solidFill>
              </a:rPr>
              <a:t>odio</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orci</a:t>
            </a:r>
            <a:r>
              <a:rPr dirty="0">
                <a:solidFill>
                  <a:schemeClr val="tx2"/>
                </a:solidFill>
              </a:rPr>
              <a:t> </a:t>
            </a:r>
            <a:r>
              <a:rPr dirty="0" err="1">
                <a:solidFill>
                  <a:schemeClr val="tx2"/>
                </a:solidFill>
              </a:rPr>
              <a:t>dapibus</a:t>
            </a:r>
            <a:r>
              <a:rPr dirty="0">
                <a:solidFill>
                  <a:schemeClr val="tx2"/>
                </a:solidFill>
              </a:rPr>
              <a:t>. </a:t>
            </a:r>
            <a:r>
              <a:rPr dirty="0" err="1">
                <a:solidFill>
                  <a:schemeClr val="tx2"/>
                </a:solidFill>
              </a:rPr>
              <a:t>Amet</a:t>
            </a:r>
            <a:r>
              <a:rPr dirty="0">
                <a:solidFill>
                  <a:schemeClr val="tx2"/>
                </a:solidFill>
              </a:rPr>
              <a:t> </a:t>
            </a:r>
            <a:r>
              <a:rPr dirty="0" err="1">
                <a:solidFill>
                  <a:schemeClr val="tx2"/>
                </a:solidFill>
              </a:rPr>
              <a:t>tellus</a:t>
            </a:r>
            <a:r>
              <a:rPr dirty="0">
                <a:solidFill>
                  <a:schemeClr val="tx2"/>
                </a:solidFill>
              </a:rPr>
              <a:t> </a:t>
            </a:r>
            <a:r>
              <a:rPr dirty="0" err="1">
                <a:solidFill>
                  <a:schemeClr val="tx2"/>
                </a:solidFill>
              </a:rPr>
              <a:t>cras</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enim</a:t>
            </a:r>
            <a:r>
              <a:rPr dirty="0">
                <a:solidFill>
                  <a:schemeClr val="tx2"/>
                </a:solidFill>
              </a:rPr>
              <a:t> </a:t>
            </a:r>
            <a:r>
              <a:rPr dirty="0" err="1">
                <a:solidFill>
                  <a:schemeClr val="tx2"/>
                </a:solidFill>
              </a:rPr>
              <a:t>eu</a:t>
            </a:r>
            <a:r>
              <a:rPr dirty="0">
                <a:solidFill>
                  <a:schemeClr val="tx2"/>
                </a:solidFill>
              </a:rPr>
              <a:t> </a:t>
            </a:r>
            <a:r>
              <a:rPr dirty="0" err="1">
                <a:solidFill>
                  <a:schemeClr val="tx2"/>
                </a:solidFill>
              </a:rPr>
              <a:t>turpis</a:t>
            </a:r>
            <a:r>
              <a:rPr dirty="0">
                <a:solidFill>
                  <a:schemeClr val="tx2"/>
                </a:solidFill>
              </a:rPr>
              <a:t> </a:t>
            </a:r>
            <a:r>
              <a:rPr dirty="0" err="1">
                <a:solidFill>
                  <a:schemeClr val="tx2"/>
                </a:solidFill>
              </a:rPr>
              <a:t>egestas</a:t>
            </a:r>
            <a:r>
              <a:rPr dirty="0">
                <a:solidFill>
                  <a:schemeClr val="tx2"/>
                </a:solidFill>
              </a:rPr>
              <a:t> </a:t>
            </a:r>
            <a:r>
              <a:rPr dirty="0" err="1">
                <a:solidFill>
                  <a:schemeClr val="tx2"/>
                </a:solidFill>
              </a:rPr>
              <a:t>pretium</a:t>
            </a:r>
            <a:r>
              <a:rPr dirty="0">
                <a:solidFill>
                  <a:schemeClr val="tx2"/>
                </a:solidFill>
              </a:rPr>
              <a:t> </a:t>
            </a:r>
            <a:r>
              <a:rPr dirty="0" err="1">
                <a:solidFill>
                  <a:schemeClr val="tx2"/>
                </a:solidFill>
              </a:rPr>
              <a:t>aenean</a:t>
            </a:r>
            <a:r>
              <a:rPr dirty="0">
                <a:solidFill>
                  <a:schemeClr val="tx2"/>
                </a:solidFill>
              </a:rPr>
              <a:t>. </a:t>
            </a:r>
            <a:r>
              <a:rPr dirty="0" err="1">
                <a:solidFill>
                  <a:schemeClr val="tx2"/>
                </a:solidFill>
              </a:rPr>
              <a:t>Arcu</a:t>
            </a:r>
            <a:r>
              <a:rPr dirty="0">
                <a:solidFill>
                  <a:schemeClr val="tx2"/>
                </a:solidFill>
              </a:rPr>
              <a:t> </a:t>
            </a:r>
            <a:r>
              <a:rPr dirty="0" err="1">
                <a:solidFill>
                  <a:schemeClr val="tx2"/>
                </a:solidFill>
              </a:rPr>
              <a:t>felis</a:t>
            </a:r>
            <a:r>
              <a:rPr dirty="0">
                <a:solidFill>
                  <a:schemeClr val="tx2"/>
                </a:solidFill>
              </a:rPr>
              <a:t> </a:t>
            </a:r>
            <a:r>
              <a:rPr dirty="0" err="1">
                <a:solidFill>
                  <a:schemeClr val="tx2"/>
                </a:solidFill>
              </a:rPr>
              <a:t>bibendum</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tristique</a:t>
            </a:r>
            <a:r>
              <a:rPr dirty="0">
                <a:solidFill>
                  <a:schemeClr val="tx2"/>
                </a:solidFill>
              </a:rPr>
              <a:t> et </a:t>
            </a:r>
            <a:r>
              <a:rPr dirty="0" err="1">
                <a:solidFill>
                  <a:schemeClr val="tx2"/>
                </a:solidFill>
              </a:rPr>
              <a:t>egestas</a:t>
            </a:r>
            <a:r>
              <a:rPr dirty="0">
                <a:solidFill>
                  <a:schemeClr val="tx2"/>
                </a:solidFill>
              </a:rPr>
              <a:t> </a:t>
            </a:r>
            <a:r>
              <a:rPr dirty="0" err="1">
                <a:solidFill>
                  <a:schemeClr val="tx2"/>
                </a:solidFill>
              </a:rPr>
              <a:t>quis</a:t>
            </a:r>
            <a:r>
              <a:rPr dirty="0">
                <a:solidFill>
                  <a:schemeClr val="tx2"/>
                </a:solidFill>
              </a:rPr>
              <a:t> ipsum. Mi tempus </a:t>
            </a:r>
            <a:r>
              <a:rPr dirty="0" err="1">
                <a:solidFill>
                  <a:schemeClr val="tx2"/>
                </a:solidFill>
              </a:rPr>
              <a:t>imperdiet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malesuada</a:t>
            </a:r>
            <a:r>
              <a:rPr dirty="0">
                <a:solidFill>
                  <a:schemeClr val="tx2"/>
                </a:solidFill>
              </a:rPr>
              <a:t> </a:t>
            </a:r>
            <a:r>
              <a:rPr dirty="0" err="1">
                <a:solidFill>
                  <a:schemeClr val="tx2"/>
                </a:solidFill>
              </a:rPr>
              <a:t>pellentesque</a:t>
            </a:r>
            <a:r>
              <a:rPr dirty="0">
                <a:solidFill>
                  <a:schemeClr val="tx2"/>
                </a:solidFill>
              </a:rPr>
              <a:t> </a:t>
            </a:r>
            <a:r>
              <a:rPr dirty="0" err="1">
                <a:solidFill>
                  <a:schemeClr val="tx2"/>
                </a:solidFill>
              </a:rPr>
              <a:t>elit</a:t>
            </a:r>
            <a:r>
              <a:rPr dirty="0">
                <a:solidFill>
                  <a:schemeClr val="tx2"/>
                </a:solidFill>
              </a:rPr>
              <a:t> </a:t>
            </a:r>
            <a:r>
              <a:rPr dirty="0" err="1">
                <a:solidFill>
                  <a:schemeClr val="tx2"/>
                </a:solidFill>
              </a:rPr>
              <a:t>eget</a:t>
            </a:r>
            <a:r>
              <a:rPr dirty="0">
                <a:solidFill>
                  <a:schemeClr val="tx2"/>
                </a:solidFill>
              </a:rPr>
              <a:t>. Purus sit </a:t>
            </a:r>
            <a:r>
              <a:rPr dirty="0" err="1">
                <a:solidFill>
                  <a:schemeClr val="tx2"/>
                </a:solidFill>
              </a:rPr>
              <a:t>amet</a:t>
            </a:r>
            <a:r>
              <a:rPr dirty="0">
                <a:solidFill>
                  <a:schemeClr val="tx2"/>
                </a:solidFill>
              </a:rPr>
              <a:t> </a:t>
            </a:r>
            <a:r>
              <a:rPr dirty="0" err="1">
                <a:solidFill>
                  <a:schemeClr val="tx2"/>
                </a:solidFill>
              </a:rPr>
              <a:t>luctus</a:t>
            </a:r>
            <a:r>
              <a:rPr dirty="0">
                <a:solidFill>
                  <a:schemeClr val="tx2"/>
                </a:solidFill>
              </a:rPr>
              <a:t> </a:t>
            </a:r>
            <a:r>
              <a:rPr dirty="0" err="1">
                <a:solidFill>
                  <a:schemeClr val="tx2"/>
                </a:solidFill>
              </a:rPr>
              <a:t>venenatis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Aliquam</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porttitor</a:t>
            </a:r>
            <a:r>
              <a:rPr dirty="0">
                <a:solidFill>
                  <a:schemeClr val="tx2"/>
                </a:solidFill>
              </a:rPr>
              <a:t> </a:t>
            </a:r>
            <a:r>
              <a:rPr dirty="0" err="1">
                <a:solidFill>
                  <a:schemeClr val="tx2"/>
                </a:solidFill>
              </a:rPr>
              <a:t>leo</a:t>
            </a:r>
            <a:r>
              <a:rPr dirty="0">
                <a:solidFill>
                  <a:schemeClr val="tx2"/>
                </a:solidFill>
              </a:rPr>
              <a:t> a diam </a:t>
            </a:r>
            <a:r>
              <a:rPr dirty="0" err="1">
                <a:solidFill>
                  <a:schemeClr val="tx2"/>
                </a:solidFill>
              </a:rPr>
              <a:t>sollicitudin</a:t>
            </a:r>
            <a:r>
              <a:rPr dirty="0">
                <a:solidFill>
                  <a:schemeClr val="tx2"/>
                </a:solidFill>
              </a:rPr>
              <a:t> </a:t>
            </a:r>
            <a:r>
              <a:rPr dirty="0" err="1">
                <a:solidFill>
                  <a:schemeClr val="tx2"/>
                </a:solidFill>
              </a:rPr>
              <a:t>tempor</a:t>
            </a:r>
            <a:r>
              <a:rPr dirty="0">
                <a:solidFill>
                  <a:schemeClr val="tx2"/>
                </a:solidFill>
              </a:rPr>
              <a:t> id.</a:t>
            </a:r>
          </a:p>
        </p:txBody>
      </p:sp>
      <p:sp>
        <p:nvSpPr>
          <p:cNvPr id="139" name="Non odio euismod lacinia at quis. Purus sit amet luctus venenatis lectus magna. Arcu non odio euismod lacinia at quis risus. Diam phasellus vestibulum lorem sed risus ultricies tristique nulla aliquet. Eu consequat ac felis donec et odio pellentesque dia"/>
          <p:cNvSpPr txBox="1"/>
          <p:nvPr/>
        </p:nvSpPr>
        <p:spPr>
          <a:xfrm>
            <a:off x="12698466" y="6192471"/>
            <a:ext cx="9268609" cy="45037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Non odio euismod lacinia at quis. Purus sit amet luctus venenatis lectus magna. Arcu non odio euismod lacinia at quis risus. Diam phasellus vestibulum lorem sed risus ultricies tristique nulla aliquet. Eu consequat ac felis donec et odio pellentesque diam volutpat. Pretium fusce id velit ut tortor pretium viverra suspendisse. In nisl nisi scelerisque eu ultrices vitae. Egestas maecenas pharetra convallis posuere morbi leo. Faucibus purus in massa tempor nec feugiat nisl. At elementum eu facilisis sed odio. Scelerisque viverra mauris in aliquam sem. Viverra aliquet eget sit amet tellus cras adipiscing enim eu. Ut tellus elementum sagittis vitae et leo. Et odio pellentesque diam volutpat. Erat velit scelerisque in dictum. Dolor sit amet consectetur adipiscing elit duis. Volutpat maecenas volutpat blandit aliquam etiam erat.</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30</a:t>
            </a:fld>
            <a:endParaRPr/>
          </a:p>
        </p:txBody>
      </p:sp>
      <p:sp>
        <p:nvSpPr>
          <p:cNvPr id="617" name="Data Analysis…"/>
          <p:cNvSpPr txBox="1"/>
          <p:nvPr/>
        </p:nvSpPr>
        <p:spPr>
          <a:xfrm>
            <a:off x="2743200" y="3684270"/>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Data Analysis </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Bar infographic</a:t>
            </a:r>
          </a:p>
        </p:txBody>
      </p:sp>
      <p:sp>
        <p:nvSpPr>
          <p:cNvPr id="618" name="Characteristics of the business or project that give it an advantage over others"/>
          <p:cNvSpPr txBox="1"/>
          <p:nvPr/>
        </p:nvSpPr>
        <p:spPr>
          <a:xfrm>
            <a:off x="2716266" y="7006538"/>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1"/>
                </a:solidFill>
              </a:rPr>
              <a:t>Characteristics of the business or project that give it an advantage over others</a:t>
            </a:r>
          </a:p>
        </p:txBody>
      </p:sp>
      <p:sp>
        <p:nvSpPr>
          <p:cNvPr id="619"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716266" y="8124138"/>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graphicFrame>
        <p:nvGraphicFramePr>
          <p:cNvPr id="620" name="2D Column Chart"/>
          <p:cNvGraphicFramePr/>
          <p:nvPr>
            <p:extLst>
              <p:ext uri="{D42A27DB-BD31-4B8C-83A1-F6EECF244321}">
                <p14:modId xmlns:p14="http://schemas.microsoft.com/office/powerpoint/2010/main" val="2490764614"/>
              </p:ext>
            </p:extLst>
          </p:nvPr>
        </p:nvGraphicFramePr>
        <p:xfrm>
          <a:off x="12956740" y="7196921"/>
          <a:ext cx="9332450" cy="3871402"/>
        </p:xfrm>
        <a:graphic>
          <a:graphicData uri="http://schemas.openxmlformats.org/drawingml/2006/chart">
            <c:chart xmlns:c="http://schemas.openxmlformats.org/drawingml/2006/chart" xmlns:r="http://schemas.openxmlformats.org/officeDocument/2006/relationships" r:id="rId2"/>
          </a:graphicData>
        </a:graphic>
      </p:graphicFrame>
      <p:sp>
        <p:nvSpPr>
          <p:cNvPr id="621" name="Rounded Rectangle"/>
          <p:cNvSpPr/>
          <p:nvPr/>
        </p:nvSpPr>
        <p:spPr>
          <a:xfrm>
            <a:off x="12731353" y="3752830"/>
            <a:ext cx="9667380" cy="2731135"/>
          </a:xfrm>
          <a:prstGeom prst="roundRect">
            <a:avLst>
              <a:gd name="adj" fmla="val 23687"/>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22" name="Lorem ipsum do dolor sit adipiscing dolo elit, sed do"/>
          <p:cNvSpPr/>
          <p:nvPr/>
        </p:nvSpPr>
        <p:spPr>
          <a:xfrm>
            <a:off x="17975614" y="5012767"/>
            <a:ext cx="3928657" cy="77970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 dolor sit </a:t>
            </a:r>
            <a:r>
              <a:rPr dirty="0" err="1">
                <a:solidFill>
                  <a:schemeClr val="tx2"/>
                </a:solidFill>
              </a:rPr>
              <a:t>adipiscing</a:t>
            </a:r>
            <a:r>
              <a:rPr dirty="0">
                <a:solidFill>
                  <a:schemeClr val="tx2"/>
                </a:solidFill>
              </a:rPr>
              <a:t> </a:t>
            </a:r>
            <a:r>
              <a:rPr dirty="0" err="1">
                <a:solidFill>
                  <a:schemeClr val="tx2"/>
                </a:solidFill>
              </a:rPr>
              <a:t>dolo</a:t>
            </a:r>
            <a:r>
              <a:rPr dirty="0">
                <a:solidFill>
                  <a:schemeClr val="tx2"/>
                </a:solidFill>
              </a:rPr>
              <a:t> </a:t>
            </a:r>
            <a:r>
              <a:rPr dirty="0" err="1">
                <a:solidFill>
                  <a:schemeClr val="tx2"/>
                </a:solidFill>
              </a:rPr>
              <a:t>elit</a:t>
            </a:r>
            <a:r>
              <a:rPr dirty="0">
                <a:solidFill>
                  <a:schemeClr val="tx2"/>
                </a:solidFill>
              </a:rPr>
              <a:t>, sed do</a:t>
            </a:r>
          </a:p>
        </p:txBody>
      </p:sp>
      <p:sp>
        <p:nvSpPr>
          <p:cNvPr id="623" name="10,900,670"/>
          <p:cNvSpPr/>
          <p:nvPr/>
        </p:nvSpPr>
        <p:spPr>
          <a:xfrm>
            <a:off x="17975614" y="4312170"/>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4187EF"/>
                </a:solidFill>
                <a:latin typeface="Poppins Medium"/>
                <a:ea typeface="Poppins Medium"/>
                <a:cs typeface="Poppins Medium"/>
                <a:sym typeface="Poppins Medium"/>
              </a:defRPr>
            </a:lvl1pPr>
          </a:lstStyle>
          <a:p>
            <a:r>
              <a:rPr dirty="0">
                <a:solidFill>
                  <a:schemeClr val="accent1"/>
                </a:solidFill>
              </a:rPr>
              <a:t>10,900,670</a:t>
            </a:r>
          </a:p>
        </p:txBody>
      </p:sp>
      <p:sp>
        <p:nvSpPr>
          <p:cNvPr id="625" name="Lorem ipsum do dolor sit adipiscing dolo elit, sed do"/>
          <p:cNvSpPr txBox="1"/>
          <p:nvPr/>
        </p:nvSpPr>
        <p:spPr>
          <a:xfrm>
            <a:off x="13263915" y="5012766"/>
            <a:ext cx="3928657"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 dolor sit adipiscing dolo elit, sed do</a:t>
            </a:r>
          </a:p>
        </p:txBody>
      </p:sp>
      <p:sp>
        <p:nvSpPr>
          <p:cNvPr id="626" name="5,900,450"/>
          <p:cNvSpPr txBox="1"/>
          <p:nvPr/>
        </p:nvSpPr>
        <p:spPr>
          <a:xfrm>
            <a:off x="13656224" y="4312170"/>
            <a:ext cx="353634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D9B71"/>
                </a:solidFill>
                <a:latin typeface="Poppins Medium"/>
                <a:ea typeface="Poppins Medium"/>
                <a:cs typeface="Poppins Medium"/>
                <a:sym typeface="Poppins Medium"/>
              </a:defRPr>
            </a:lvl1pPr>
          </a:lstStyle>
          <a:p>
            <a:r>
              <a:rPr dirty="0">
                <a:solidFill>
                  <a:schemeClr val="accent2"/>
                </a:solidFill>
              </a:rPr>
              <a:t>5,900,450</a:t>
            </a:r>
          </a:p>
        </p:txBody>
      </p:sp>
      <p:sp>
        <p:nvSpPr>
          <p:cNvPr id="628" name="Line"/>
          <p:cNvSpPr/>
          <p:nvPr/>
        </p:nvSpPr>
        <p:spPr>
          <a:xfrm>
            <a:off x="17565043" y="4312170"/>
            <a:ext cx="0" cy="1612456"/>
          </a:xfrm>
          <a:prstGeom prst="line">
            <a:avLst/>
          </a:prstGeom>
          <a:ln w="25400">
            <a:solidFill>
              <a:srgbClr val="7D7D7D">
                <a:alpha val="9867"/>
              </a:srgbClr>
            </a:solidFill>
            <a:miter lim="400000"/>
          </a:ln>
        </p:spPr>
        <p:txBody>
          <a:bodyPr lIns="50800" tIns="50800" rIns="50800" bIns="50800" anchor="ctr"/>
          <a:lstStyle/>
          <a:p>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A69362-16E5-8446-BD1B-297FD0675BC2}"/>
              </a:ext>
            </a:extLst>
          </p:cNvPr>
          <p:cNvSpPr>
            <a:spLocks noGrp="1"/>
          </p:cNvSpPr>
          <p:nvPr>
            <p:ph type="pic" sz="quarter" idx="14"/>
          </p:nvPr>
        </p:nvSpPr>
        <p:spPr>
          <a:xfrm>
            <a:off x="13567370" y="-5260"/>
            <a:ext cx="10843518" cy="13728501"/>
          </a:xfrm>
        </p:spPr>
      </p:sp>
      <p:sp>
        <p:nvSpPr>
          <p:cNvPr id="630"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31</a:t>
            </a:fld>
            <a:endParaRPr/>
          </a:p>
        </p:txBody>
      </p:sp>
      <p:sp>
        <p:nvSpPr>
          <p:cNvPr id="632" name="Rounded Rectangle"/>
          <p:cNvSpPr/>
          <p:nvPr/>
        </p:nvSpPr>
        <p:spPr>
          <a:xfrm>
            <a:off x="2023810" y="2600405"/>
            <a:ext cx="16105586" cy="9022496"/>
          </a:xfrm>
          <a:prstGeom prst="roundRect">
            <a:avLst>
              <a:gd name="adj" fmla="val 7170"/>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33" name="Business info company"/>
          <p:cNvSpPr txBox="1"/>
          <p:nvPr/>
        </p:nvSpPr>
        <p:spPr>
          <a:xfrm>
            <a:off x="3302000" y="4097470"/>
            <a:ext cx="13447608"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 </a:t>
            </a:r>
            <a:r>
              <a:rPr dirty="0">
                <a:solidFill>
                  <a:schemeClr val="accent2"/>
                </a:solidFill>
                <a:latin typeface="Poppins Medium"/>
                <a:ea typeface="Poppins Medium"/>
                <a:cs typeface="Poppins Medium"/>
                <a:sym typeface="Poppins Medium"/>
              </a:rPr>
              <a:t>company</a:t>
            </a:r>
          </a:p>
        </p:txBody>
      </p:sp>
      <p:sp>
        <p:nvSpPr>
          <p:cNvPr id="634" name="Lorem ipsum dolor sit amet, consectetur adipiscing elit, sed do eiusmod tempor incididunt ut labore et dolore magna aliqua. At lectus urna duis convallis. Tellus mauris a diam maecenas sed enim. Volutpat ac tincidunt vitae enim praesent elementum facilis"/>
          <p:cNvSpPr txBox="1"/>
          <p:nvPr/>
        </p:nvSpPr>
        <p:spPr>
          <a:xfrm>
            <a:off x="3325866" y="5745455"/>
            <a:ext cx="13361482"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endParaRPr dirty="0">
              <a:solidFill>
                <a:schemeClr val="tx2"/>
              </a:solidFill>
            </a:endParaRPr>
          </a:p>
        </p:txBody>
      </p:sp>
      <p:graphicFrame>
        <p:nvGraphicFramePr>
          <p:cNvPr id="635" name="2D Pie Chart"/>
          <p:cNvGraphicFramePr/>
          <p:nvPr>
            <p:extLst>
              <p:ext uri="{D42A27DB-BD31-4B8C-83A1-F6EECF244321}">
                <p14:modId xmlns:p14="http://schemas.microsoft.com/office/powerpoint/2010/main" val="1591644213"/>
              </p:ext>
            </p:extLst>
          </p:nvPr>
        </p:nvGraphicFramePr>
        <p:xfrm>
          <a:off x="2782002" y="7892601"/>
          <a:ext cx="2761688" cy="27616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36" name="2D Pie Chart"/>
          <p:cNvGraphicFramePr/>
          <p:nvPr>
            <p:extLst>
              <p:ext uri="{D42A27DB-BD31-4B8C-83A1-F6EECF244321}">
                <p14:modId xmlns:p14="http://schemas.microsoft.com/office/powerpoint/2010/main" val="2058998365"/>
              </p:ext>
            </p:extLst>
          </p:nvPr>
        </p:nvGraphicFramePr>
        <p:xfrm>
          <a:off x="6597419" y="7948819"/>
          <a:ext cx="2649253" cy="26492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37" name="2D Pie Chart"/>
          <p:cNvGraphicFramePr/>
          <p:nvPr>
            <p:extLst>
              <p:ext uri="{D42A27DB-BD31-4B8C-83A1-F6EECF244321}">
                <p14:modId xmlns:p14="http://schemas.microsoft.com/office/powerpoint/2010/main" val="3474351879"/>
              </p:ext>
            </p:extLst>
          </p:nvPr>
        </p:nvGraphicFramePr>
        <p:xfrm>
          <a:off x="10351203" y="7943403"/>
          <a:ext cx="2660085" cy="266008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38" name="2D Pie Chart"/>
          <p:cNvGraphicFramePr/>
          <p:nvPr>
            <p:extLst>
              <p:ext uri="{D42A27DB-BD31-4B8C-83A1-F6EECF244321}">
                <p14:modId xmlns:p14="http://schemas.microsoft.com/office/powerpoint/2010/main" val="1056449234"/>
              </p:ext>
            </p:extLst>
          </p:nvPr>
        </p:nvGraphicFramePr>
        <p:xfrm>
          <a:off x="14059602" y="7892601"/>
          <a:ext cx="2761688" cy="276168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Rectangle"/>
          <p:cNvSpPr/>
          <p:nvPr/>
        </p:nvSpPr>
        <p:spPr>
          <a:xfrm>
            <a:off x="-23912" y="-25400"/>
            <a:ext cx="11550651"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2FCCF2C8-4CCA-374C-AB25-2228A5ED8DA0}"/>
              </a:ext>
            </a:extLst>
          </p:cNvPr>
          <p:cNvSpPr>
            <a:spLocks noGrp="1"/>
          </p:cNvSpPr>
          <p:nvPr>
            <p:ph type="pic" sz="quarter" idx="10"/>
          </p:nvPr>
        </p:nvSpPr>
        <p:spPr>
          <a:xfrm>
            <a:off x="2451511" y="2386063"/>
            <a:ext cx="4896000" cy="4237200"/>
          </a:xfrm>
          <a:prstGeom prst="roundRect">
            <a:avLst>
              <a:gd name="adj" fmla="val 8074"/>
            </a:avLst>
          </a:prstGeom>
        </p:spPr>
      </p:sp>
      <p:sp>
        <p:nvSpPr>
          <p:cNvPr id="3" name="Picture Placeholder 2">
            <a:extLst>
              <a:ext uri="{FF2B5EF4-FFF2-40B4-BE49-F238E27FC236}">
                <a16:creationId xmlns:a16="http://schemas.microsoft.com/office/drawing/2014/main" id="{2F666A7E-3944-584B-804C-BE3AF655D95A}"/>
              </a:ext>
            </a:extLst>
          </p:cNvPr>
          <p:cNvSpPr>
            <a:spLocks noGrp="1"/>
          </p:cNvSpPr>
          <p:nvPr>
            <p:ph type="pic" sz="quarter" idx="11"/>
          </p:nvPr>
        </p:nvSpPr>
        <p:spPr>
          <a:xfrm>
            <a:off x="7835324" y="2386063"/>
            <a:ext cx="4896000" cy="4237200"/>
          </a:xfrm>
          <a:prstGeom prst="roundRect">
            <a:avLst>
              <a:gd name="adj" fmla="val 7475"/>
            </a:avLst>
          </a:prstGeom>
        </p:spPr>
      </p:sp>
      <p:sp>
        <p:nvSpPr>
          <p:cNvPr id="4" name="Picture Placeholder 3">
            <a:extLst>
              <a:ext uri="{FF2B5EF4-FFF2-40B4-BE49-F238E27FC236}">
                <a16:creationId xmlns:a16="http://schemas.microsoft.com/office/drawing/2014/main" id="{6460204E-85D4-3F4F-AD51-917CD6DD05A2}"/>
              </a:ext>
            </a:extLst>
          </p:cNvPr>
          <p:cNvSpPr>
            <a:spLocks noGrp="1"/>
          </p:cNvSpPr>
          <p:nvPr>
            <p:ph type="pic" sz="quarter" idx="12"/>
          </p:nvPr>
        </p:nvSpPr>
        <p:spPr>
          <a:xfrm>
            <a:off x="2451511" y="7121590"/>
            <a:ext cx="4896000" cy="4237200"/>
          </a:xfrm>
          <a:prstGeom prst="roundRect">
            <a:avLst>
              <a:gd name="adj" fmla="val 8275"/>
            </a:avLst>
          </a:prstGeom>
        </p:spPr>
      </p:sp>
      <p:sp>
        <p:nvSpPr>
          <p:cNvPr id="5" name="Picture Placeholder 4">
            <a:extLst>
              <a:ext uri="{FF2B5EF4-FFF2-40B4-BE49-F238E27FC236}">
                <a16:creationId xmlns:a16="http://schemas.microsoft.com/office/drawing/2014/main" id="{76965511-9C64-654B-9F46-90C78E14FB6B}"/>
              </a:ext>
            </a:extLst>
          </p:cNvPr>
          <p:cNvSpPr>
            <a:spLocks noGrp="1"/>
          </p:cNvSpPr>
          <p:nvPr>
            <p:ph type="pic" sz="quarter" idx="13"/>
          </p:nvPr>
        </p:nvSpPr>
        <p:spPr>
          <a:xfrm>
            <a:off x="7835324" y="7121590"/>
            <a:ext cx="4896000" cy="4237200"/>
          </a:xfrm>
          <a:prstGeom prst="roundRect">
            <a:avLst>
              <a:gd name="adj" fmla="val 8674"/>
            </a:avLst>
          </a:prstGeom>
        </p:spPr>
      </p:sp>
      <p:sp>
        <p:nvSpPr>
          <p:cNvPr id="640"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32</a:t>
            </a:fld>
            <a:endParaRPr/>
          </a:p>
        </p:txBody>
      </p:sp>
      <p:sp>
        <p:nvSpPr>
          <p:cNvPr id="642" name="About our company"/>
          <p:cNvSpPr txBox="1"/>
          <p:nvPr/>
        </p:nvSpPr>
        <p:spPr>
          <a:xfrm>
            <a:off x="15367000" y="3699266"/>
            <a:ext cx="6368058"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our </a:t>
            </a:r>
            <a:r>
              <a:rPr dirty="0">
                <a:solidFill>
                  <a:schemeClr val="accent2"/>
                </a:solidFill>
                <a:latin typeface="Poppins Medium"/>
                <a:ea typeface="Poppins Medium"/>
                <a:cs typeface="Poppins Medium"/>
                <a:sym typeface="Poppins Medium"/>
              </a:rPr>
              <a:t>company</a:t>
            </a:r>
          </a:p>
        </p:txBody>
      </p:sp>
      <p:sp>
        <p:nvSpPr>
          <p:cNvPr id="643"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5367000" y="6593205"/>
            <a:ext cx="5743973" cy="31495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enim. Volutpat ac tincidunt vitae semper quis lectus nulla at. Rhoncus dolor purus non enim praesent elementum facilisis. Curabitur vitae nunc sed velit dignissim</a:t>
            </a:r>
          </a:p>
        </p:txBody>
      </p:sp>
      <p:grpSp>
        <p:nvGrpSpPr>
          <p:cNvPr id="647" name="Group"/>
          <p:cNvGrpSpPr/>
          <p:nvPr/>
        </p:nvGrpSpPr>
        <p:grpSpPr>
          <a:xfrm>
            <a:off x="1160952" y="970813"/>
            <a:ext cx="1022909" cy="865868"/>
            <a:chOff x="0" y="0"/>
            <a:chExt cx="1022907" cy="865866"/>
          </a:xfrm>
        </p:grpSpPr>
        <p:sp>
          <p:nvSpPr>
            <p:cNvPr id="644" name="Circle"/>
            <p:cNvSpPr/>
            <p:nvPr/>
          </p:nvSpPr>
          <p:spPr>
            <a:xfrm>
              <a:off x="0" y="353095"/>
              <a:ext cx="512772" cy="512772"/>
            </a:xfrm>
            <a:prstGeom prst="ellipse">
              <a:avLst/>
            </a:prstGeom>
            <a:gradFill flip="none" rotWithShape="1">
              <a:gsLst>
                <a:gs pos="0">
                  <a:srgbClr val="F4B896"/>
                </a:gs>
                <a:gs pos="100000">
                  <a:srgbClr val="ED9B7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45" name="Circle"/>
            <p:cNvSpPr/>
            <p:nvPr/>
          </p:nvSpPr>
          <p:spPr>
            <a:xfrm>
              <a:off x="495298" y="0"/>
              <a:ext cx="190607" cy="190606"/>
            </a:xfrm>
            <a:prstGeom prst="ellipse">
              <a:avLst/>
            </a:prstGeom>
            <a:gradFill flip="none" rotWithShape="1">
              <a:gsLst>
                <a:gs pos="0">
                  <a:srgbClr val="F1CF89"/>
                </a:gs>
                <a:gs pos="100000">
                  <a:srgbClr val="EAB44B"/>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46" name="Circle"/>
            <p:cNvSpPr/>
            <p:nvPr/>
          </p:nvSpPr>
          <p:spPr>
            <a:xfrm>
              <a:off x="646764" y="338052"/>
              <a:ext cx="376144" cy="376145"/>
            </a:xfrm>
            <a:prstGeom prst="ellipse">
              <a:avLst/>
            </a:prstGeom>
            <a:gradFill flip="none" rotWithShape="1">
              <a:gsLst>
                <a:gs pos="0">
                  <a:srgbClr val="FFFFFF"/>
                </a:gs>
                <a:gs pos="100000">
                  <a:srgbClr val="F4F4F4"/>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E456EDE-D0EE-FC41-AC9F-10F4ABF2150F}"/>
              </a:ext>
            </a:extLst>
          </p:cNvPr>
          <p:cNvSpPr>
            <a:spLocks noGrp="1"/>
          </p:cNvSpPr>
          <p:nvPr>
            <p:ph type="pic" sz="quarter" idx="14"/>
          </p:nvPr>
        </p:nvSpPr>
        <p:spPr>
          <a:xfrm>
            <a:off x="12873633" y="2093763"/>
            <a:ext cx="9540876" cy="9528474"/>
          </a:xfrm>
          <a:prstGeom prst="roundRect">
            <a:avLst>
              <a:gd name="adj" fmla="val 7252"/>
            </a:avLst>
          </a:prstGeom>
        </p:spPr>
      </p:sp>
      <p:sp>
        <p:nvSpPr>
          <p:cNvPr id="65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33</a:t>
            </a:fld>
            <a:endParaRPr/>
          </a:p>
        </p:txBody>
      </p:sp>
      <p:sp>
        <p:nvSpPr>
          <p:cNvPr id="654" name="Business info…"/>
          <p:cNvSpPr txBox="1"/>
          <p:nvPr/>
        </p:nvSpPr>
        <p:spPr>
          <a:xfrm>
            <a:off x="2235200" y="2947627"/>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655" name="Lorem ipsum dolor sit amet, consectetur adipiscing elit, sed do eiusmod tempor incididunt ut labore et dolore magna aliqua. At lectus urna duis convallis. Tellus mauris a diam maecenas"/>
          <p:cNvSpPr txBox="1"/>
          <p:nvPr/>
        </p:nvSpPr>
        <p:spPr>
          <a:xfrm>
            <a:off x="2208266" y="5806310"/>
            <a:ext cx="889753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endParaRPr dirty="0">
              <a:solidFill>
                <a:schemeClr val="tx2"/>
              </a:solidFill>
            </a:endParaRPr>
          </a:p>
        </p:txBody>
      </p:sp>
      <p:sp>
        <p:nvSpPr>
          <p:cNvPr id="657" name="Subtitle demo text"/>
          <p:cNvSpPr txBox="1"/>
          <p:nvPr/>
        </p:nvSpPr>
        <p:spPr>
          <a:xfrm>
            <a:off x="2228308" y="770149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58" name="Rounded Rectangle"/>
          <p:cNvSpPr/>
          <p:nvPr/>
        </p:nvSpPr>
        <p:spPr>
          <a:xfrm>
            <a:off x="2244627" y="842012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59" name="Rounded Rectangle"/>
          <p:cNvSpPr/>
          <p:nvPr/>
        </p:nvSpPr>
        <p:spPr>
          <a:xfrm>
            <a:off x="2244628" y="8420127"/>
            <a:ext cx="4828970"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60" name="52%"/>
          <p:cNvSpPr txBox="1"/>
          <p:nvPr/>
        </p:nvSpPr>
        <p:spPr>
          <a:xfrm>
            <a:off x="9861730" y="770149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662" name="Subtitle demo text"/>
          <p:cNvSpPr txBox="1"/>
          <p:nvPr/>
        </p:nvSpPr>
        <p:spPr>
          <a:xfrm>
            <a:off x="2228308" y="906461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63" name="Rounded Rectangle"/>
          <p:cNvSpPr/>
          <p:nvPr/>
        </p:nvSpPr>
        <p:spPr>
          <a:xfrm>
            <a:off x="2244627" y="9783248"/>
            <a:ext cx="8742259" cy="323951"/>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64" name="Rounded Rectangle"/>
          <p:cNvSpPr/>
          <p:nvPr/>
        </p:nvSpPr>
        <p:spPr>
          <a:xfrm>
            <a:off x="2244628" y="9783248"/>
            <a:ext cx="6194244" cy="323951"/>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65" name="74%"/>
          <p:cNvSpPr txBox="1"/>
          <p:nvPr/>
        </p:nvSpPr>
        <p:spPr>
          <a:xfrm>
            <a:off x="9861730" y="906461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667" name="Subtitle demo text"/>
          <p:cNvSpPr txBox="1"/>
          <p:nvPr/>
        </p:nvSpPr>
        <p:spPr>
          <a:xfrm>
            <a:off x="2228308" y="10427741"/>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68" name="Rounded Rectangle"/>
          <p:cNvSpPr/>
          <p:nvPr/>
        </p:nvSpPr>
        <p:spPr>
          <a:xfrm>
            <a:off x="2244627" y="11146371"/>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69" name="Rounded Rectangle"/>
          <p:cNvSpPr/>
          <p:nvPr/>
        </p:nvSpPr>
        <p:spPr>
          <a:xfrm>
            <a:off x="2244628" y="11146371"/>
            <a:ext cx="2363410" cy="323950"/>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70" name="18%"/>
          <p:cNvSpPr txBox="1"/>
          <p:nvPr/>
        </p:nvSpPr>
        <p:spPr>
          <a:xfrm>
            <a:off x="9861730" y="10427741"/>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DA66859-6F2F-B541-81A8-708FD4E0025B}"/>
              </a:ext>
            </a:extLst>
          </p:cNvPr>
          <p:cNvSpPr>
            <a:spLocks noGrp="1"/>
          </p:cNvSpPr>
          <p:nvPr>
            <p:ph type="pic" sz="quarter" idx="14"/>
          </p:nvPr>
        </p:nvSpPr>
        <p:spPr>
          <a:xfrm>
            <a:off x="12873632" y="2093763"/>
            <a:ext cx="9540876" cy="4913016"/>
          </a:xfrm>
          <a:prstGeom prst="roundRect">
            <a:avLst>
              <a:gd name="adj" fmla="val 13507"/>
            </a:avLst>
          </a:prstGeom>
        </p:spPr>
      </p:sp>
      <p:sp>
        <p:nvSpPr>
          <p:cNvPr id="67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34</a:t>
            </a:fld>
            <a:endParaRPr/>
          </a:p>
        </p:txBody>
      </p:sp>
      <p:sp>
        <p:nvSpPr>
          <p:cNvPr id="674" name="Business info…"/>
          <p:cNvSpPr txBox="1"/>
          <p:nvPr/>
        </p:nvSpPr>
        <p:spPr>
          <a:xfrm>
            <a:off x="2235200" y="2895460"/>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675" name="Lorem ipsum dolor sit amet, consectetur adipiscing elit, sed do eiusmod tempor incididunt ut labore et dolore magna aliqua. At lectus urna duis convallis. Tellus mauris a diam maecenas"/>
          <p:cNvSpPr txBox="1"/>
          <p:nvPr/>
        </p:nvSpPr>
        <p:spPr>
          <a:xfrm>
            <a:off x="2208266" y="5806310"/>
            <a:ext cx="889753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a:t>
            </a:r>
          </a:p>
        </p:txBody>
      </p:sp>
      <p:sp>
        <p:nvSpPr>
          <p:cNvPr id="677" name="Subtitle demo text"/>
          <p:cNvSpPr txBox="1"/>
          <p:nvPr/>
        </p:nvSpPr>
        <p:spPr>
          <a:xfrm>
            <a:off x="2228308" y="770149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78" name="Rounded Rectangle"/>
          <p:cNvSpPr/>
          <p:nvPr/>
        </p:nvSpPr>
        <p:spPr>
          <a:xfrm>
            <a:off x="2244627" y="842012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79" name="Rounded Rectangle"/>
          <p:cNvSpPr/>
          <p:nvPr/>
        </p:nvSpPr>
        <p:spPr>
          <a:xfrm>
            <a:off x="2244628" y="8420127"/>
            <a:ext cx="4828970"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80" name="52%"/>
          <p:cNvSpPr txBox="1"/>
          <p:nvPr/>
        </p:nvSpPr>
        <p:spPr>
          <a:xfrm>
            <a:off x="9861730" y="770149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682" name="Subtitle demo text"/>
          <p:cNvSpPr txBox="1"/>
          <p:nvPr/>
        </p:nvSpPr>
        <p:spPr>
          <a:xfrm>
            <a:off x="2228308" y="906461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83" name="Rounded Rectangle"/>
          <p:cNvSpPr/>
          <p:nvPr/>
        </p:nvSpPr>
        <p:spPr>
          <a:xfrm>
            <a:off x="2244627" y="9783248"/>
            <a:ext cx="8742259" cy="323951"/>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84" name="Rounded Rectangle"/>
          <p:cNvSpPr/>
          <p:nvPr/>
        </p:nvSpPr>
        <p:spPr>
          <a:xfrm>
            <a:off x="2244628" y="9783248"/>
            <a:ext cx="6194244" cy="323951"/>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85" name="74%"/>
          <p:cNvSpPr txBox="1"/>
          <p:nvPr/>
        </p:nvSpPr>
        <p:spPr>
          <a:xfrm>
            <a:off x="9861730" y="906461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687" name="Subtitle demo text"/>
          <p:cNvSpPr txBox="1"/>
          <p:nvPr/>
        </p:nvSpPr>
        <p:spPr>
          <a:xfrm>
            <a:off x="2228308" y="10427741"/>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88" name="Rounded Rectangle"/>
          <p:cNvSpPr/>
          <p:nvPr/>
        </p:nvSpPr>
        <p:spPr>
          <a:xfrm>
            <a:off x="2244627" y="11146371"/>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89" name="Rounded Rectangle"/>
          <p:cNvSpPr/>
          <p:nvPr/>
        </p:nvSpPr>
        <p:spPr>
          <a:xfrm>
            <a:off x="2244628" y="11146371"/>
            <a:ext cx="2363410" cy="323950"/>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90" name="18%"/>
          <p:cNvSpPr txBox="1"/>
          <p:nvPr/>
        </p:nvSpPr>
        <p:spPr>
          <a:xfrm>
            <a:off x="9861730" y="10427741"/>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
        <p:nvSpPr>
          <p:cNvPr id="692" name="Subtitle demo text"/>
          <p:cNvSpPr txBox="1"/>
          <p:nvPr/>
        </p:nvSpPr>
        <p:spPr>
          <a:xfrm>
            <a:off x="13353508" y="7701496"/>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93" name="Rounded Rectangle"/>
          <p:cNvSpPr/>
          <p:nvPr/>
        </p:nvSpPr>
        <p:spPr>
          <a:xfrm>
            <a:off x="13369827" y="8420126"/>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94" name="Rounded Rectangle"/>
          <p:cNvSpPr/>
          <p:nvPr/>
        </p:nvSpPr>
        <p:spPr>
          <a:xfrm>
            <a:off x="13369828" y="8420126"/>
            <a:ext cx="4828970"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95" name="52%"/>
          <p:cNvSpPr txBox="1"/>
          <p:nvPr/>
        </p:nvSpPr>
        <p:spPr>
          <a:xfrm>
            <a:off x="20986930" y="7701496"/>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697" name="Subtitle demo text"/>
          <p:cNvSpPr txBox="1"/>
          <p:nvPr/>
        </p:nvSpPr>
        <p:spPr>
          <a:xfrm>
            <a:off x="13353508" y="906461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698" name="Rounded Rectangle"/>
          <p:cNvSpPr/>
          <p:nvPr/>
        </p:nvSpPr>
        <p:spPr>
          <a:xfrm>
            <a:off x="13369827" y="9783248"/>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99" name="Rounded Rectangle"/>
          <p:cNvSpPr/>
          <p:nvPr/>
        </p:nvSpPr>
        <p:spPr>
          <a:xfrm>
            <a:off x="13369828" y="9783248"/>
            <a:ext cx="6194244" cy="323950"/>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00" name="74%"/>
          <p:cNvSpPr txBox="1"/>
          <p:nvPr/>
        </p:nvSpPr>
        <p:spPr>
          <a:xfrm>
            <a:off x="20986930" y="906461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702" name="Subtitle demo text"/>
          <p:cNvSpPr txBox="1"/>
          <p:nvPr/>
        </p:nvSpPr>
        <p:spPr>
          <a:xfrm>
            <a:off x="13353508" y="10427740"/>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03" name="Rounded Rectangle"/>
          <p:cNvSpPr/>
          <p:nvPr/>
        </p:nvSpPr>
        <p:spPr>
          <a:xfrm>
            <a:off x="13369827" y="11146370"/>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04" name="Rounded Rectangle"/>
          <p:cNvSpPr/>
          <p:nvPr/>
        </p:nvSpPr>
        <p:spPr>
          <a:xfrm>
            <a:off x="13369828" y="11146370"/>
            <a:ext cx="2363410" cy="323950"/>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05" name="18%"/>
          <p:cNvSpPr txBox="1"/>
          <p:nvPr/>
        </p:nvSpPr>
        <p:spPr>
          <a:xfrm>
            <a:off x="20986930" y="10427740"/>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Rectangle"/>
          <p:cNvSpPr/>
          <p:nvPr/>
        </p:nvSpPr>
        <p:spPr>
          <a:xfrm>
            <a:off x="-23912" y="-25400"/>
            <a:ext cx="9063336"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Picture Placeholder 5">
            <a:extLst>
              <a:ext uri="{FF2B5EF4-FFF2-40B4-BE49-F238E27FC236}">
                <a16:creationId xmlns:a16="http://schemas.microsoft.com/office/drawing/2014/main" id="{E471CD5D-F80B-BF4D-B905-FCFD9061877C}"/>
              </a:ext>
            </a:extLst>
          </p:cNvPr>
          <p:cNvSpPr>
            <a:spLocks noGrp="1"/>
          </p:cNvSpPr>
          <p:nvPr>
            <p:ph type="pic" sz="quarter" idx="14"/>
          </p:nvPr>
        </p:nvSpPr>
        <p:spPr>
          <a:xfrm>
            <a:off x="2231032" y="2078682"/>
            <a:ext cx="8505529" cy="9558636"/>
          </a:xfrm>
          <a:prstGeom prst="roundRect">
            <a:avLst>
              <a:gd name="adj" fmla="val 8148"/>
            </a:avLst>
          </a:prstGeom>
        </p:spPr>
      </p:sp>
      <p:sp>
        <p:nvSpPr>
          <p:cNvPr id="70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35</a:t>
            </a:fld>
            <a:endParaRPr/>
          </a:p>
        </p:txBody>
      </p:sp>
      <p:sp>
        <p:nvSpPr>
          <p:cNvPr id="710" name="Circle"/>
          <p:cNvSpPr/>
          <p:nvPr/>
        </p:nvSpPr>
        <p:spPr>
          <a:xfrm>
            <a:off x="1160952" y="1323909"/>
            <a:ext cx="512773" cy="512773"/>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11" name="Circle"/>
          <p:cNvSpPr/>
          <p:nvPr/>
        </p:nvSpPr>
        <p:spPr>
          <a:xfrm>
            <a:off x="1656251" y="970813"/>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12" name="Circle"/>
          <p:cNvSpPr/>
          <p:nvPr/>
        </p:nvSpPr>
        <p:spPr>
          <a:xfrm>
            <a:off x="1807717" y="1308866"/>
            <a:ext cx="376145" cy="376146"/>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14" name="Business info…"/>
          <p:cNvSpPr txBox="1"/>
          <p:nvPr/>
        </p:nvSpPr>
        <p:spPr>
          <a:xfrm>
            <a:off x="12852400" y="2631236"/>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715" name="Lorem ipsum dolor sit amet, consectetur adipiscing elit, sed do eiusmod tempor incididunt ut labore et dolore magna aliqua. At lectus urna duis convallis. Tellus mauris a diam maecenas"/>
          <p:cNvSpPr txBox="1"/>
          <p:nvPr/>
        </p:nvSpPr>
        <p:spPr>
          <a:xfrm>
            <a:off x="12825466" y="5687129"/>
            <a:ext cx="889753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a:t>
            </a:r>
          </a:p>
        </p:txBody>
      </p:sp>
      <p:sp>
        <p:nvSpPr>
          <p:cNvPr id="716" name="Subtitle demo text"/>
          <p:cNvSpPr txBox="1"/>
          <p:nvPr/>
        </p:nvSpPr>
        <p:spPr>
          <a:xfrm>
            <a:off x="12845508" y="758231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2"/>
                </a:solidFill>
              </a:rPr>
              <a:t>Subtitle demo text</a:t>
            </a:r>
          </a:p>
        </p:txBody>
      </p:sp>
      <p:sp>
        <p:nvSpPr>
          <p:cNvPr id="717" name="Rounded Rectangle"/>
          <p:cNvSpPr/>
          <p:nvPr/>
        </p:nvSpPr>
        <p:spPr>
          <a:xfrm>
            <a:off x="12861827" y="830094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18" name="Rounded Rectangle"/>
          <p:cNvSpPr/>
          <p:nvPr/>
        </p:nvSpPr>
        <p:spPr>
          <a:xfrm>
            <a:off x="12861828" y="8300947"/>
            <a:ext cx="4828970"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19" name="52%"/>
          <p:cNvSpPr txBox="1"/>
          <p:nvPr/>
        </p:nvSpPr>
        <p:spPr>
          <a:xfrm>
            <a:off x="20478930" y="758231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721" name="Subtitle demo text"/>
          <p:cNvSpPr txBox="1"/>
          <p:nvPr/>
        </p:nvSpPr>
        <p:spPr>
          <a:xfrm>
            <a:off x="12845508" y="894543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22" name="Rounded Rectangle"/>
          <p:cNvSpPr/>
          <p:nvPr/>
        </p:nvSpPr>
        <p:spPr>
          <a:xfrm>
            <a:off x="12861827" y="9664068"/>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3" name="Rounded Rectangle"/>
          <p:cNvSpPr/>
          <p:nvPr/>
        </p:nvSpPr>
        <p:spPr>
          <a:xfrm>
            <a:off x="12861828" y="9664068"/>
            <a:ext cx="6194244" cy="323950"/>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4" name="74%"/>
          <p:cNvSpPr txBox="1"/>
          <p:nvPr/>
        </p:nvSpPr>
        <p:spPr>
          <a:xfrm>
            <a:off x="20478930" y="894543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726" name="Subtitle demo text"/>
          <p:cNvSpPr txBox="1"/>
          <p:nvPr/>
        </p:nvSpPr>
        <p:spPr>
          <a:xfrm>
            <a:off x="12845508" y="10308559"/>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27" name="Rounded Rectangle"/>
          <p:cNvSpPr/>
          <p:nvPr/>
        </p:nvSpPr>
        <p:spPr>
          <a:xfrm>
            <a:off x="12861827" y="11027189"/>
            <a:ext cx="8742259" cy="323951"/>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8" name="Rounded Rectangle"/>
          <p:cNvSpPr/>
          <p:nvPr/>
        </p:nvSpPr>
        <p:spPr>
          <a:xfrm>
            <a:off x="12861828" y="11027189"/>
            <a:ext cx="2363410" cy="323951"/>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9" name="18%"/>
          <p:cNvSpPr txBox="1"/>
          <p:nvPr/>
        </p:nvSpPr>
        <p:spPr>
          <a:xfrm>
            <a:off x="20478930" y="10308559"/>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36</a:t>
            </a:fld>
            <a:endParaRPr/>
          </a:p>
        </p:txBody>
      </p:sp>
      <p:sp>
        <p:nvSpPr>
          <p:cNvPr id="734" name="Rectangle"/>
          <p:cNvSpPr/>
          <p:nvPr/>
        </p:nvSpPr>
        <p:spPr>
          <a:xfrm>
            <a:off x="0" y="0"/>
            <a:ext cx="14995327" cy="13781882"/>
          </a:xfrm>
          <a:prstGeom prst="rect">
            <a:avLst/>
          </a:prstGeom>
          <a:gradFill>
            <a:gsLst>
              <a:gs pos="0">
                <a:schemeClr val="accent1">
                  <a:lumMod val="60000"/>
                  <a:lumOff val="40000"/>
                </a:schemeClr>
              </a:gs>
              <a:gs pos="99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735" name="About our company"/>
          <p:cNvSpPr txBox="1"/>
          <p:nvPr/>
        </p:nvSpPr>
        <p:spPr>
          <a:xfrm>
            <a:off x="3327400" y="3866259"/>
            <a:ext cx="6368058"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FFFFFF"/>
                </a:solidFill>
                <a:latin typeface="Poppins Regular"/>
                <a:ea typeface="Poppins Regular"/>
                <a:cs typeface="Poppins Regular"/>
                <a:sym typeface="Poppins Regular"/>
              </a:defRPr>
            </a:pPr>
            <a:r>
              <a:rPr dirty="0">
                <a:solidFill>
                  <a:schemeClr val="bg1"/>
                </a:solidFill>
              </a:rPr>
              <a:t>About our </a:t>
            </a:r>
            <a:r>
              <a:rPr dirty="0">
                <a:solidFill>
                  <a:schemeClr val="accent3">
                    <a:lumMod val="60000"/>
                    <a:lumOff val="40000"/>
                  </a:schemeClr>
                </a:solidFill>
                <a:latin typeface="Poppins Medium"/>
                <a:ea typeface="Poppins Medium"/>
                <a:cs typeface="Poppins Medium"/>
                <a:sym typeface="Poppins Medium"/>
              </a:rPr>
              <a:t>company</a:t>
            </a:r>
          </a:p>
        </p:txBody>
      </p:sp>
      <p:sp>
        <p:nvSpPr>
          <p:cNvPr id="736"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3327400" y="6593205"/>
            <a:ext cx="5743973" cy="31495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FFFFFF"/>
                </a:solidFill>
                <a:latin typeface="Poppins Light"/>
                <a:ea typeface="Poppins Light"/>
                <a:cs typeface="Poppins Light"/>
                <a:sym typeface="Poppins Light"/>
              </a:defRPr>
            </a:lvl1pPr>
          </a:lstStyle>
          <a:p>
            <a:r>
              <a:rPr>
                <a:solidFill>
                  <a:schemeClr val="bg1"/>
                </a:solidFill>
              </a:rPr>
              <a:t>Lorem ipsum dolor sit amet, consectetur adipiscing elit, sed do eiusmod tempor incididunt ut labore et dolore magna aliqua. At lectus urna duis convallis. Tellus mauris a diam maecenas sed enim. Volutpat ac tincidunt vitae semper quis lectus nulla at. Rhoncus dolor purus non enim praesent elementum facilisis. Curabitur vitae nunc sed velit dignissim</a:t>
            </a:r>
          </a:p>
        </p:txBody>
      </p:sp>
      <p:sp>
        <p:nvSpPr>
          <p:cNvPr id="737" name="Circle"/>
          <p:cNvSpPr/>
          <p:nvPr/>
        </p:nvSpPr>
        <p:spPr>
          <a:xfrm>
            <a:off x="1160952" y="1323909"/>
            <a:ext cx="512773" cy="512773"/>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38" name="Circle"/>
          <p:cNvSpPr/>
          <p:nvPr/>
        </p:nvSpPr>
        <p:spPr>
          <a:xfrm>
            <a:off x="1656251" y="970813"/>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39" name="Circle"/>
          <p:cNvSpPr/>
          <p:nvPr/>
        </p:nvSpPr>
        <p:spPr>
          <a:xfrm>
            <a:off x="1807717" y="1308866"/>
            <a:ext cx="376145" cy="376146"/>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41" name="Rounded Rectangle"/>
          <p:cNvSpPr/>
          <p:nvPr/>
        </p:nvSpPr>
        <p:spPr>
          <a:xfrm>
            <a:off x="13172281" y="2600405"/>
            <a:ext cx="9037044" cy="3714591"/>
          </a:xfrm>
          <a:prstGeom prst="roundRect">
            <a:avLst>
              <a:gd name="adj" fmla="val 17416"/>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43" name="CEO"/>
          <p:cNvSpPr txBox="1"/>
          <p:nvPr/>
        </p:nvSpPr>
        <p:spPr>
          <a:xfrm>
            <a:off x="17036514" y="3764732"/>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CEO</a:t>
            </a:r>
          </a:p>
        </p:txBody>
      </p:sp>
      <p:sp>
        <p:nvSpPr>
          <p:cNvPr id="744" name="Andy Freeman"/>
          <p:cNvSpPr txBox="1"/>
          <p:nvPr/>
        </p:nvSpPr>
        <p:spPr>
          <a:xfrm>
            <a:off x="17036514" y="3188727"/>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Andy Freeman</a:t>
            </a:r>
          </a:p>
        </p:txBody>
      </p:sp>
      <p:sp>
        <p:nvSpPr>
          <p:cNvPr id="745" name="Lorem ipsum dolor sit amet, consectetur adipiscing elit, sed do dolore magna aliqua."/>
          <p:cNvSpPr txBox="1"/>
          <p:nvPr/>
        </p:nvSpPr>
        <p:spPr>
          <a:xfrm>
            <a:off x="17036514" y="4395714"/>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a:t>
            </a:r>
          </a:p>
        </p:txBody>
      </p:sp>
      <p:sp>
        <p:nvSpPr>
          <p:cNvPr id="746" name="Shape"/>
          <p:cNvSpPr/>
          <p:nvPr/>
        </p:nvSpPr>
        <p:spPr>
          <a:xfrm>
            <a:off x="17944634" y="3866259"/>
            <a:ext cx="1854345" cy="253008"/>
          </a:xfrm>
          <a:custGeom>
            <a:avLst/>
            <a:gdLst/>
            <a:ahLst/>
            <a:cxnLst>
              <a:cxn ang="0">
                <a:pos x="wd2" y="hd2"/>
              </a:cxn>
              <a:cxn ang="5400000">
                <a:pos x="wd2" y="hd2"/>
              </a:cxn>
              <a:cxn ang="10800000">
                <a:pos x="wd2" y="hd2"/>
              </a:cxn>
              <a:cxn ang="16200000">
                <a:pos x="wd2" y="hd2"/>
              </a:cxn>
            </a:cxnLst>
            <a:rect l="0" t="0" r="r" b="b"/>
            <a:pathLst>
              <a:path w="21577" h="21488" extrusionOk="0">
                <a:moveTo>
                  <a:pt x="1547" y="1"/>
                </a:moveTo>
                <a:cubicBezTo>
                  <a:pt x="1469" y="-12"/>
                  <a:pt x="1394" y="308"/>
                  <a:pt x="1356" y="809"/>
                </a:cubicBezTo>
                <a:lnTo>
                  <a:pt x="1009" y="5814"/>
                </a:lnTo>
                <a:cubicBezTo>
                  <a:pt x="999" y="5942"/>
                  <a:pt x="986" y="6052"/>
                  <a:pt x="969" y="6128"/>
                </a:cubicBezTo>
                <a:cubicBezTo>
                  <a:pt x="950" y="6209"/>
                  <a:pt x="928" y="6263"/>
                  <a:pt x="907" y="6263"/>
                </a:cubicBezTo>
                <a:lnTo>
                  <a:pt x="169" y="7026"/>
                </a:lnTo>
                <a:cubicBezTo>
                  <a:pt x="96" y="7134"/>
                  <a:pt x="37" y="7520"/>
                  <a:pt x="12" y="8036"/>
                </a:cubicBezTo>
                <a:cubicBezTo>
                  <a:pt x="-12" y="8543"/>
                  <a:pt x="0" y="9101"/>
                  <a:pt x="46" y="9518"/>
                </a:cubicBezTo>
                <a:lnTo>
                  <a:pt x="597" y="13513"/>
                </a:lnTo>
                <a:cubicBezTo>
                  <a:pt x="614" y="13624"/>
                  <a:pt x="624" y="13753"/>
                  <a:pt x="630" y="13917"/>
                </a:cubicBezTo>
                <a:cubicBezTo>
                  <a:pt x="636" y="14067"/>
                  <a:pt x="636" y="14240"/>
                  <a:pt x="630" y="14388"/>
                </a:cubicBezTo>
                <a:lnTo>
                  <a:pt x="504" y="19708"/>
                </a:lnTo>
                <a:cubicBezTo>
                  <a:pt x="495" y="20272"/>
                  <a:pt x="528" y="20825"/>
                  <a:pt x="590" y="21167"/>
                </a:cubicBezTo>
                <a:cubicBezTo>
                  <a:pt x="654" y="21518"/>
                  <a:pt x="739" y="21588"/>
                  <a:pt x="812" y="21347"/>
                </a:cubicBezTo>
                <a:lnTo>
                  <a:pt x="1476" y="18788"/>
                </a:lnTo>
                <a:cubicBezTo>
                  <a:pt x="1497" y="18717"/>
                  <a:pt x="1521" y="18694"/>
                  <a:pt x="1544" y="18698"/>
                </a:cubicBezTo>
                <a:cubicBezTo>
                  <a:pt x="1564" y="18702"/>
                  <a:pt x="1584" y="18724"/>
                  <a:pt x="1602" y="18788"/>
                </a:cubicBezTo>
                <a:lnTo>
                  <a:pt x="2260" y="21324"/>
                </a:lnTo>
                <a:cubicBezTo>
                  <a:pt x="2329" y="21574"/>
                  <a:pt x="2412" y="21525"/>
                  <a:pt x="2475" y="21212"/>
                </a:cubicBezTo>
                <a:cubicBezTo>
                  <a:pt x="2547" y="20859"/>
                  <a:pt x="2581" y="20236"/>
                  <a:pt x="2565" y="19618"/>
                </a:cubicBezTo>
                <a:lnTo>
                  <a:pt x="2442" y="14254"/>
                </a:lnTo>
                <a:cubicBezTo>
                  <a:pt x="2437" y="14105"/>
                  <a:pt x="2438" y="13949"/>
                  <a:pt x="2445" y="13805"/>
                </a:cubicBezTo>
                <a:cubicBezTo>
                  <a:pt x="2452" y="13649"/>
                  <a:pt x="2466" y="13520"/>
                  <a:pt x="2485" y="13423"/>
                </a:cubicBezTo>
                <a:lnTo>
                  <a:pt x="3026" y="9585"/>
                </a:lnTo>
                <a:cubicBezTo>
                  <a:pt x="3072" y="9193"/>
                  <a:pt x="3088" y="8668"/>
                  <a:pt x="3069" y="8171"/>
                </a:cubicBezTo>
                <a:cubicBezTo>
                  <a:pt x="3048" y="7641"/>
                  <a:pt x="2988" y="7230"/>
                  <a:pt x="2915" y="7094"/>
                </a:cubicBezTo>
                <a:lnTo>
                  <a:pt x="2146" y="6196"/>
                </a:lnTo>
                <a:cubicBezTo>
                  <a:pt x="2128" y="6182"/>
                  <a:pt x="2112" y="6139"/>
                  <a:pt x="2097" y="6061"/>
                </a:cubicBezTo>
                <a:cubicBezTo>
                  <a:pt x="2081" y="5976"/>
                  <a:pt x="2067" y="5859"/>
                  <a:pt x="2060" y="5724"/>
                </a:cubicBezTo>
                <a:lnTo>
                  <a:pt x="1722" y="764"/>
                </a:lnTo>
                <a:cubicBezTo>
                  <a:pt x="1686" y="305"/>
                  <a:pt x="1619" y="13"/>
                  <a:pt x="1547" y="1"/>
                </a:cubicBezTo>
                <a:close/>
                <a:moveTo>
                  <a:pt x="6172" y="1"/>
                </a:moveTo>
                <a:cubicBezTo>
                  <a:pt x="6093" y="-12"/>
                  <a:pt x="6019" y="308"/>
                  <a:pt x="5981" y="809"/>
                </a:cubicBezTo>
                <a:lnTo>
                  <a:pt x="5634" y="5814"/>
                </a:lnTo>
                <a:cubicBezTo>
                  <a:pt x="5624" y="5942"/>
                  <a:pt x="5611" y="6052"/>
                  <a:pt x="5594" y="6128"/>
                </a:cubicBezTo>
                <a:cubicBezTo>
                  <a:pt x="5575" y="6209"/>
                  <a:pt x="5553" y="6263"/>
                  <a:pt x="5532" y="6263"/>
                </a:cubicBezTo>
                <a:lnTo>
                  <a:pt x="4794" y="7026"/>
                </a:lnTo>
                <a:cubicBezTo>
                  <a:pt x="4721" y="7134"/>
                  <a:pt x="4662" y="7520"/>
                  <a:pt x="4637" y="8036"/>
                </a:cubicBezTo>
                <a:cubicBezTo>
                  <a:pt x="4613" y="8543"/>
                  <a:pt x="4625" y="9101"/>
                  <a:pt x="4671" y="9518"/>
                </a:cubicBezTo>
                <a:lnTo>
                  <a:pt x="5221" y="13513"/>
                </a:lnTo>
                <a:cubicBezTo>
                  <a:pt x="5239" y="13624"/>
                  <a:pt x="5249" y="13753"/>
                  <a:pt x="5255" y="13917"/>
                </a:cubicBezTo>
                <a:cubicBezTo>
                  <a:pt x="5261" y="14066"/>
                  <a:pt x="5261" y="14240"/>
                  <a:pt x="5255" y="14388"/>
                </a:cubicBezTo>
                <a:lnTo>
                  <a:pt x="5129" y="19708"/>
                </a:lnTo>
                <a:cubicBezTo>
                  <a:pt x="5120" y="20272"/>
                  <a:pt x="5153" y="20825"/>
                  <a:pt x="5215" y="21167"/>
                </a:cubicBezTo>
                <a:cubicBezTo>
                  <a:pt x="5279" y="21518"/>
                  <a:pt x="5364" y="21588"/>
                  <a:pt x="5437" y="21347"/>
                </a:cubicBezTo>
                <a:lnTo>
                  <a:pt x="6101" y="18788"/>
                </a:lnTo>
                <a:cubicBezTo>
                  <a:pt x="6121" y="18717"/>
                  <a:pt x="6146" y="18694"/>
                  <a:pt x="6169" y="18698"/>
                </a:cubicBezTo>
                <a:cubicBezTo>
                  <a:pt x="6189" y="18701"/>
                  <a:pt x="6209" y="18724"/>
                  <a:pt x="6227" y="18788"/>
                </a:cubicBezTo>
                <a:lnTo>
                  <a:pt x="6885" y="21324"/>
                </a:lnTo>
                <a:cubicBezTo>
                  <a:pt x="6954" y="21574"/>
                  <a:pt x="7037" y="21525"/>
                  <a:pt x="7100" y="21212"/>
                </a:cubicBezTo>
                <a:cubicBezTo>
                  <a:pt x="7172" y="20859"/>
                  <a:pt x="7206" y="20236"/>
                  <a:pt x="7190" y="19618"/>
                </a:cubicBezTo>
                <a:lnTo>
                  <a:pt x="7067" y="14254"/>
                </a:lnTo>
                <a:cubicBezTo>
                  <a:pt x="7062" y="14105"/>
                  <a:pt x="7063" y="13949"/>
                  <a:pt x="7070" y="13805"/>
                </a:cubicBezTo>
                <a:cubicBezTo>
                  <a:pt x="7077" y="13649"/>
                  <a:pt x="7091" y="13520"/>
                  <a:pt x="7110" y="13423"/>
                </a:cubicBezTo>
                <a:lnTo>
                  <a:pt x="7651" y="9585"/>
                </a:lnTo>
                <a:cubicBezTo>
                  <a:pt x="7697" y="9193"/>
                  <a:pt x="7713" y="8668"/>
                  <a:pt x="7694" y="8171"/>
                </a:cubicBezTo>
                <a:cubicBezTo>
                  <a:pt x="7673" y="7641"/>
                  <a:pt x="7613" y="7230"/>
                  <a:pt x="7540" y="7094"/>
                </a:cubicBezTo>
                <a:lnTo>
                  <a:pt x="6771" y="6196"/>
                </a:lnTo>
                <a:cubicBezTo>
                  <a:pt x="6753" y="6182"/>
                  <a:pt x="6737" y="6139"/>
                  <a:pt x="6722" y="6061"/>
                </a:cubicBezTo>
                <a:cubicBezTo>
                  <a:pt x="6706" y="5976"/>
                  <a:pt x="6692" y="5859"/>
                  <a:pt x="6685" y="5724"/>
                </a:cubicBezTo>
                <a:lnTo>
                  <a:pt x="6347" y="764"/>
                </a:lnTo>
                <a:cubicBezTo>
                  <a:pt x="6310" y="305"/>
                  <a:pt x="6244" y="13"/>
                  <a:pt x="6172" y="1"/>
                </a:cubicBezTo>
                <a:close/>
                <a:moveTo>
                  <a:pt x="10797" y="1"/>
                </a:moveTo>
                <a:cubicBezTo>
                  <a:pt x="10718" y="-12"/>
                  <a:pt x="10644" y="308"/>
                  <a:pt x="10606" y="809"/>
                </a:cubicBezTo>
                <a:lnTo>
                  <a:pt x="10258" y="5814"/>
                </a:lnTo>
                <a:cubicBezTo>
                  <a:pt x="10249" y="5942"/>
                  <a:pt x="10236" y="6052"/>
                  <a:pt x="10218" y="6128"/>
                </a:cubicBezTo>
                <a:cubicBezTo>
                  <a:pt x="10200" y="6209"/>
                  <a:pt x="10178" y="6263"/>
                  <a:pt x="10157" y="6263"/>
                </a:cubicBezTo>
                <a:lnTo>
                  <a:pt x="9419" y="7026"/>
                </a:lnTo>
                <a:cubicBezTo>
                  <a:pt x="9346" y="7134"/>
                  <a:pt x="9287" y="7520"/>
                  <a:pt x="9262" y="8036"/>
                </a:cubicBezTo>
                <a:cubicBezTo>
                  <a:pt x="9238" y="8543"/>
                  <a:pt x="9250" y="9101"/>
                  <a:pt x="9296" y="9518"/>
                </a:cubicBezTo>
                <a:lnTo>
                  <a:pt x="9846" y="13513"/>
                </a:lnTo>
                <a:cubicBezTo>
                  <a:pt x="9864" y="13624"/>
                  <a:pt x="9874" y="13753"/>
                  <a:pt x="9880" y="13917"/>
                </a:cubicBezTo>
                <a:cubicBezTo>
                  <a:pt x="9886" y="14066"/>
                  <a:pt x="9886" y="14240"/>
                  <a:pt x="9880" y="14388"/>
                </a:cubicBezTo>
                <a:lnTo>
                  <a:pt x="9754" y="19708"/>
                </a:lnTo>
                <a:cubicBezTo>
                  <a:pt x="9745" y="20272"/>
                  <a:pt x="9778" y="20825"/>
                  <a:pt x="9840" y="21167"/>
                </a:cubicBezTo>
                <a:cubicBezTo>
                  <a:pt x="9904" y="21518"/>
                  <a:pt x="9989" y="21588"/>
                  <a:pt x="10062" y="21347"/>
                </a:cubicBezTo>
                <a:lnTo>
                  <a:pt x="10726" y="18788"/>
                </a:lnTo>
                <a:cubicBezTo>
                  <a:pt x="10746" y="18717"/>
                  <a:pt x="10771" y="18694"/>
                  <a:pt x="10794" y="18698"/>
                </a:cubicBezTo>
                <a:cubicBezTo>
                  <a:pt x="10814" y="18701"/>
                  <a:pt x="10834" y="18724"/>
                  <a:pt x="10852" y="18788"/>
                </a:cubicBezTo>
                <a:lnTo>
                  <a:pt x="11510" y="21324"/>
                </a:lnTo>
                <a:cubicBezTo>
                  <a:pt x="11579" y="21574"/>
                  <a:pt x="11662" y="21525"/>
                  <a:pt x="11725" y="21212"/>
                </a:cubicBezTo>
                <a:cubicBezTo>
                  <a:pt x="11797" y="20859"/>
                  <a:pt x="11831" y="20236"/>
                  <a:pt x="11814" y="19618"/>
                </a:cubicBezTo>
                <a:lnTo>
                  <a:pt x="11691" y="14254"/>
                </a:lnTo>
                <a:cubicBezTo>
                  <a:pt x="11687" y="14105"/>
                  <a:pt x="11688" y="13949"/>
                  <a:pt x="11695" y="13805"/>
                </a:cubicBezTo>
                <a:cubicBezTo>
                  <a:pt x="11702" y="13649"/>
                  <a:pt x="11716" y="13520"/>
                  <a:pt x="11735" y="13423"/>
                </a:cubicBezTo>
                <a:lnTo>
                  <a:pt x="12276" y="9585"/>
                </a:lnTo>
                <a:cubicBezTo>
                  <a:pt x="12322" y="9193"/>
                  <a:pt x="12338" y="8668"/>
                  <a:pt x="12319" y="8171"/>
                </a:cubicBezTo>
                <a:cubicBezTo>
                  <a:pt x="12298" y="7641"/>
                  <a:pt x="12238" y="7230"/>
                  <a:pt x="12165" y="7094"/>
                </a:cubicBezTo>
                <a:lnTo>
                  <a:pt x="11396" y="6196"/>
                </a:lnTo>
                <a:cubicBezTo>
                  <a:pt x="11378" y="6182"/>
                  <a:pt x="11362" y="6139"/>
                  <a:pt x="11347" y="6061"/>
                </a:cubicBezTo>
                <a:cubicBezTo>
                  <a:pt x="11331" y="5976"/>
                  <a:pt x="11317" y="5859"/>
                  <a:pt x="11310" y="5724"/>
                </a:cubicBezTo>
                <a:lnTo>
                  <a:pt x="10972" y="764"/>
                </a:lnTo>
                <a:cubicBezTo>
                  <a:pt x="10935" y="305"/>
                  <a:pt x="10869" y="13"/>
                  <a:pt x="10797" y="1"/>
                </a:cubicBezTo>
                <a:close/>
                <a:moveTo>
                  <a:pt x="15422" y="1"/>
                </a:moveTo>
                <a:cubicBezTo>
                  <a:pt x="15343" y="-12"/>
                  <a:pt x="15269" y="308"/>
                  <a:pt x="15231" y="809"/>
                </a:cubicBezTo>
                <a:lnTo>
                  <a:pt x="14883" y="5814"/>
                </a:lnTo>
                <a:cubicBezTo>
                  <a:pt x="14874" y="5942"/>
                  <a:pt x="14861" y="6052"/>
                  <a:pt x="14843" y="6128"/>
                </a:cubicBezTo>
                <a:cubicBezTo>
                  <a:pt x="14825" y="6209"/>
                  <a:pt x="14803" y="6263"/>
                  <a:pt x="14782" y="6263"/>
                </a:cubicBezTo>
                <a:lnTo>
                  <a:pt x="14044" y="7026"/>
                </a:lnTo>
                <a:cubicBezTo>
                  <a:pt x="13971" y="7134"/>
                  <a:pt x="13912" y="7520"/>
                  <a:pt x="13887" y="8036"/>
                </a:cubicBezTo>
                <a:cubicBezTo>
                  <a:pt x="13863" y="8543"/>
                  <a:pt x="13874" y="9101"/>
                  <a:pt x="13921" y="9518"/>
                </a:cubicBezTo>
                <a:lnTo>
                  <a:pt x="14471" y="13513"/>
                </a:lnTo>
                <a:cubicBezTo>
                  <a:pt x="14489" y="13624"/>
                  <a:pt x="14499" y="13753"/>
                  <a:pt x="14505" y="13917"/>
                </a:cubicBezTo>
                <a:cubicBezTo>
                  <a:pt x="14511" y="14067"/>
                  <a:pt x="14511" y="14240"/>
                  <a:pt x="14505" y="14388"/>
                </a:cubicBezTo>
                <a:lnTo>
                  <a:pt x="14379" y="19708"/>
                </a:lnTo>
                <a:cubicBezTo>
                  <a:pt x="14370" y="20272"/>
                  <a:pt x="14403" y="20825"/>
                  <a:pt x="14465" y="21167"/>
                </a:cubicBezTo>
                <a:cubicBezTo>
                  <a:pt x="14529" y="21518"/>
                  <a:pt x="14614" y="21588"/>
                  <a:pt x="14687" y="21347"/>
                </a:cubicBezTo>
                <a:lnTo>
                  <a:pt x="15351" y="18788"/>
                </a:lnTo>
                <a:cubicBezTo>
                  <a:pt x="15371" y="18717"/>
                  <a:pt x="15396" y="18694"/>
                  <a:pt x="15418" y="18698"/>
                </a:cubicBezTo>
                <a:cubicBezTo>
                  <a:pt x="15439" y="18702"/>
                  <a:pt x="15459" y="18724"/>
                  <a:pt x="15477" y="18788"/>
                </a:cubicBezTo>
                <a:lnTo>
                  <a:pt x="16135" y="21324"/>
                </a:lnTo>
                <a:cubicBezTo>
                  <a:pt x="16204" y="21574"/>
                  <a:pt x="16287" y="21525"/>
                  <a:pt x="16350" y="21212"/>
                </a:cubicBezTo>
                <a:cubicBezTo>
                  <a:pt x="16422" y="20859"/>
                  <a:pt x="16456" y="20236"/>
                  <a:pt x="16439" y="19618"/>
                </a:cubicBezTo>
                <a:lnTo>
                  <a:pt x="16316" y="14254"/>
                </a:lnTo>
                <a:cubicBezTo>
                  <a:pt x="16312" y="14105"/>
                  <a:pt x="16313" y="13949"/>
                  <a:pt x="16319" y="13805"/>
                </a:cubicBezTo>
                <a:cubicBezTo>
                  <a:pt x="16327" y="13649"/>
                  <a:pt x="16341" y="13520"/>
                  <a:pt x="16359" y="13423"/>
                </a:cubicBezTo>
                <a:lnTo>
                  <a:pt x="16901" y="9585"/>
                </a:lnTo>
                <a:cubicBezTo>
                  <a:pt x="16947" y="9193"/>
                  <a:pt x="16963" y="8668"/>
                  <a:pt x="16944" y="8171"/>
                </a:cubicBezTo>
                <a:cubicBezTo>
                  <a:pt x="16923" y="7641"/>
                  <a:pt x="16863" y="7230"/>
                  <a:pt x="16790" y="7094"/>
                </a:cubicBezTo>
                <a:lnTo>
                  <a:pt x="16021" y="6196"/>
                </a:lnTo>
                <a:cubicBezTo>
                  <a:pt x="16003" y="6182"/>
                  <a:pt x="15986" y="6139"/>
                  <a:pt x="15972" y="6061"/>
                </a:cubicBezTo>
                <a:cubicBezTo>
                  <a:pt x="15956" y="5976"/>
                  <a:pt x="15942" y="5859"/>
                  <a:pt x="15935" y="5724"/>
                </a:cubicBezTo>
                <a:lnTo>
                  <a:pt x="15597" y="764"/>
                </a:lnTo>
                <a:cubicBezTo>
                  <a:pt x="15560" y="305"/>
                  <a:pt x="15494" y="13"/>
                  <a:pt x="15422" y="1"/>
                </a:cubicBezTo>
                <a:close/>
                <a:moveTo>
                  <a:pt x="20047" y="1"/>
                </a:moveTo>
                <a:cubicBezTo>
                  <a:pt x="19968" y="-12"/>
                  <a:pt x="19894" y="308"/>
                  <a:pt x="19856" y="809"/>
                </a:cubicBezTo>
                <a:lnTo>
                  <a:pt x="19508" y="5814"/>
                </a:lnTo>
                <a:cubicBezTo>
                  <a:pt x="19498" y="5942"/>
                  <a:pt x="19486" y="6052"/>
                  <a:pt x="19468" y="6128"/>
                </a:cubicBezTo>
                <a:cubicBezTo>
                  <a:pt x="19450" y="6209"/>
                  <a:pt x="19428" y="6263"/>
                  <a:pt x="19407" y="6263"/>
                </a:cubicBezTo>
                <a:lnTo>
                  <a:pt x="18669" y="7026"/>
                </a:lnTo>
                <a:cubicBezTo>
                  <a:pt x="18595" y="7134"/>
                  <a:pt x="18537" y="7520"/>
                  <a:pt x="18512" y="8036"/>
                </a:cubicBezTo>
                <a:cubicBezTo>
                  <a:pt x="18488" y="8543"/>
                  <a:pt x="18499" y="9101"/>
                  <a:pt x="18546" y="9518"/>
                </a:cubicBezTo>
                <a:lnTo>
                  <a:pt x="19096" y="13513"/>
                </a:lnTo>
                <a:cubicBezTo>
                  <a:pt x="19114" y="13624"/>
                  <a:pt x="19124" y="13753"/>
                  <a:pt x="19130" y="13917"/>
                </a:cubicBezTo>
                <a:cubicBezTo>
                  <a:pt x="19136" y="14067"/>
                  <a:pt x="19136" y="14240"/>
                  <a:pt x="19130" y="14388"/>
                </a:cubicBezTo>
                <a:lnTo>
                  <a:pt x="19004" y="19708"/>
                </a:lnTo>
                <a:cubicBezTo>
                  <a:pt x="18994" y="20272"/>
                  <a:pt x="19028" y="20825"/>
                  <a:pt x="19090" y="21167"/>
                </a:cubicBezTo>
                <a:cubicBezTo>
                  <a:pt x="19154" y="21518"/>
                  <a:pt x="19239" y="21588"/>
                  <a:pt x="19312" y="21347"/>
                </a:cubicBezTo>
                <a:lnTo>
                  <a:pt x="19979" y="18788"/>
                </a:lnTo>
                <a:cubicBezTo>
                  <a:pt x="19999" y="18717"/>
                  <a:pt x="20021" y="18694"/>
                  <a:pt x="20043" y="18698"/>
                </a:cubicBezTo>
                <a:cubicBezTo>
                  <a:pt x="20064" y="18702"/>
                  <a:pt x="20083" y="18724"/>
                  <a:pt x="20102" y="18788"/>
                </a:cubicBezTo>
                <a:lnTo>
                  <a:pt x="20760" y="21324"/>
                </a:lnTo>
                <a:cubicBezTo>
                  <a:pt x="20829" y="21574"/>
                  <a:pt x="20912" y="21525"/>
                  <a:pt x="20975" y="21212"/>
                </a:cubicBezTo>
                <a:cubicBezTo>
                  <a:pt x="21047" y="20859"/>
                  <a:pt x="21081" y="20236"/>
                  <a:pt x="21064" y="19618"/>
                </a:cubicBezTo>
                <a:lnTo>
                  <a:pt x="20941" y="14254"/>
                </a:lnTo>
                <a:cubicBezTo>
                  <a:pt x="20937" y="14105"/>
                  <a:pt x="20938" y="13949"/>
                  <a:pt x="20944" y="13805"/>
                </a:cubicBezTo>
                <a:cubicBezTo>
                  <a:pt x="20952" y="13649"/>
                  <a:pt x="20966" y="13520"/>
                  <a:pt x="20984" y="13423"/>
                </a:cubicBezTo>
                <a:lnTo>
                  <a:pt x="21526" y="9585"/>
                </a:lnTo>
                <a:cubicBezTo>
                  <a:pt x="21572" y="9193"/>
                  <a:pt x="21588" y="8668"/>
                  <a:pt x="21569" y="8171"/>
                </a:cubicBezTo>
                <a:cubicBezTo>
                  <a:pt x="21548" y="7641"/>
                  <a:pt x="21488" y="7230"/>
                  <a:pt x="21415" y="7094"/>
                </a:cubicBezTo>
                <a:lnTo>
                  <a:pt x="20646" y="6196"/>
                </a:lnTo>
                <a:cubicBezTo>
                  <a:pt x="20628" y="6182"/>
                  <a:pt x="20611" y="6139"/>
                  <a:pt x="20597" y="6061"/>
                </a:cubicBezTo>
                <a:cubicBezTo>
                  <a:pt x="20581" y="5976"/>
                  <a:pt x="20567" y="5859"/>
                  <a:pt x="20560" y="5724"/>
                </a:cubicBezTo>
                <a:lnTo>
                  <a:pt x="20222" y="764"/>
                </a:lnTo>
                <a:cubicBezTo>
                  <a:pt x="20185" y="305"/>
                  <a:pt x="20119" y="13"/>
                  <a:pt x="20047" y="1"/>
                </a:cubicBezTo>
                <a:close/>
              </a:path>
            </a:pathLst>
          </a:custGeom>
          <a:gradFill flip="none" rotWithShape="1">
            <a:gsLst>
              <a:gs pos="0">
                <a:schemeClr val="accent3">
                  <a:lumMod val="60000"/>
                  <a:lumOff val="40000"/>
                </a:schemeClr>
              </a:gs>
              <a:gs pos="100000">
                <a:schemeClr val="accent3"/>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48" name="Rounded Rectangle"/>
          <p:cNvSpPr/>
          <p:nvPr/>
        </p:nvSpPr>
        <p:spPr>
          <a:xfrm>
            <a:off x="11343481" y="7401005"/>
            <a:ext cx="9037044" cy="3714592"/>
          </a:xfrm>
          <a:prstGeom prst="roundRect">
            <a:avLst>
              <a:gd name="adj" fmla="val 17416"/>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750" name="Manager"/>
          <p:cNvSpPr txBox="1"/>
          <p:nvPr/>
        </p:nvSpPr>
        <p:spPr>
          <a:xfrm>
            <a:off x="15207714" y="8565333"/>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Manager</a:t>
            </a:r>
          </a:p>
        </p:txBody>
      </p:sp>
      <p:sp>
        <p:nvSpPr>
          <p:cNvPr id="751" name="Stark"/>
          <p:cNvSpPr txBox="1"/>
          <p:nvPr/>
        </p:nvSpPr>
        <p:spPr>
          <a:xfrm>
            <a:off x="15207714" y="7989327"/>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Stark</a:t>
            </a:r>
          </a:p>
        </p:txBody>
      </p:sp>
      <p:sp>
        <p:nvSpPr>
          <p:cNvPr id="752" name="Lorem ipsum dolor sit amet, consectetur adipiscing elit, sed do dolore magna aliqua."/>
          <p:cNvSpPr txBox="1"/>
          <p:nvPr/>
        </p:nvSpPr>
        <p:spPr>
          <a:xfrm>
            <a:off x="15207714" y="9196315"/>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753" name="Shape"/>
          <p:cNvSpPr/>
          <p:nvPr/>
        </p:nvSpPr>
        <p:spPr>
          <a:xfrm>
            <a:off x="16954034" y="8666860"/>
            <a:ext cx="1854345" cy="253008"/>
          </a:xfrm>
          <a:custGeom>
            <a:avLst/>
            <a:gdLst/>
            <a:ahLst/>
            <a:cxnLst>
              <a:cxn ang="0">
                <a:pos x="wd2" y="hd2"/>
              </a:cxn>
              <a:cxn ang="5400000">
                <a:pos x="wd2" y="hd2"/>
              </a:cxn>
              <a:cxn ang="10800000">
                <a:pos x="wd2" y="hd2"/>
              </a:cxn>
              <a:cxn ang="16200000">
                <a:pos x="wd2" y="hd2"/>
              </a:cxn>
            </a:cxnLst>
            <a:rect l="0" t="0" r="r" b="b"/>
            <a:pathLst>
              <a:path w="21577" h="21488" extrusionOk="0">
                <a:moveTo>
                  <a:pt x="1547" y="1"/>
                </a:moveTo>
                <a:cubicBezTo>
                  <a:pt x="1469" y="-12"/>
                  <a:pt x="1394" y="308"/>
                  <a:pt x="1356" y="809"/>
                </a:cubicBezTo>
                <a:lnTo>
                  <a:pt x="1009" y="5814"/>
                </a:lnTo>
                <a:cubicBezTo>
                  <a:pt x="999" y="5942"/>
                  <a:pt x="986" y="6052"/>
                  <a:pt x="969" y="6128"/>
                </a:cubicBezTo>
                <a:cubicBezTo>
                  <a:pt x="950" y="6209"/>
                  <a:pt x="928" y="6263"/>
                  <a:pt x="907" y="6263"/>
                </a:cubicBezTo>
                <a:lnTo>
                  <a:pt x="169" y="7026"/>
                </a:lnTo>
                <a:cubicBezTo>
                  <a:pt x="96" y="7134"/>
                  <a:pt x="37" y="7520"/>
                  <a:pt x="12" y="8036"/>
                </a:cubicBezTo>
                <a:cubicBezTo>
                  <a:pt x="-12" y="8543"/>
                  <a:pt x="0" y="9101"/>
                  <a:pt x="46" y="9518"/>
                </a:cubicBezTo>
                <a:lnTo>
                  <a:pt x="597" y="13513"/>
                </a:lnTo>
                <a:cubicBezTo>
                  <a:pt x="614" y="13624"/>
                  <a:pt x="624" y="13753"/>
                  <a:pt x="630" y="13917"/>
                </a:cubicBezTo>
                <a:cubicBezTo>
                  <a:pt x="636" y="14067"/>
                  <a:pt x="636" y="14240"/>
                  <a:pt x="630" y="14388"/>
                </a:cubicBezTo>
                <a:lnTo>
                  <a:pt x="504" y="19708"/>
                </a:lnTo>
                <a:cubicBezTo>
                  <a:pt x="495" y="20272"/>
                  <a:pt x="528" y="20825"/>
                  <a:pt x="590" y="21167"/>
                </a:cubicBezTo>
                <a:cubicBezTo>
                  <a:pt x="654" y="21518"/>
                  <a:pt x="739" y="21588"/>
                  <a:pt x="812" y="21347"/>
                </a:cubicBezTo>
                <a:lnTo>
                  <a:pt x="1476" y="18788"/>
                </a:lnTo>
                <a:cubicBezTo>
                  <a:pt x="1497" y="18717"/>
                  <a:pt x="1521" y="18694"/>
                  <a:pt x="1544" y="18698"/>
                </a:cubicBezTo>
                <a:cubicBezTo>
                  <a:pt x="1564" y="18702"/>
                  <a:pt x="1584" y="18724"/>
                  <a:pt x="1602" y="18788"/>
                </a:cubicBezTo>
                <a:lnTo>
                  <a:pt x="2260" y="21324"/>
                </a:lnTo>
                <a:cubicBezTo>
                  <a:pt x="2329" y="21574"/>
                  <a:pt x="2412" y="21525"/>
                  <a:pt x="2475" y="21212"/>
                </a:cubicBezTo>
                <a:cubicBezTo>
                  <a:pt x="2547" y="20859"/>
                  <a:pt x="2581" y="20236"/>
                  <a:pt x="2565" y="19618"/>
                </a:cubicBezTo>
                <a:lnTo>
                  <a:pt x="2442" y="14254"/>
                </a:lnTo>
                <a:cubicBezTo>
                  <a:pt x="2437" y="14105"/>
                  <a:pt x="2438" y="13949"/>
                  <a:pt x="2445" y="13805"/>
                </a:cubicBezTo>
                <a:cubicBezTo>
                  <a:pt x="2452" y="13649"/>
                  <a:pt x="2466" y="13520"/>
                  <a:pt x="2485" y="13423"/>
                </a:cubicBezTo>
                <a:lnTo>
                  <a:pt x="3026" y="9585"/>
                </a:lnTo>
                <a:cubicBezTo>
                  <a:pt x="3072" y="9193"/>
                  <a:pt x="3088" y="8668"/>
                  <a:pt x="3069" y="8171"/>
                </a:cubicBezTo>
                <a:cubicBezTo>
                  <a:pt x="3048" y="7641"/>
                  <a:pt x="2988" y="7230"/>
                  <a:pt x="2915" y="7094"/>
                </a:cubicBezTo>
                <a:lnTo>
                  <a:pt x="2146" y="6196"/>
                </a:lnTo>
                <a:cubicBezTo>
                  <a:pt x="2128" y="6182"/>
                  <a:pt x="2112" y="6139"/>
                  <a:pt x="2097" y="6061"/>
                </a:cubicBezTo>
                <a:cubicBezTo>
                  <a:pt x="2081" y="5976"/>
                  <a:pt x="2067" y="5859"/>
                  <a:pt x="2060" y="5724"/>
                </a:cubicBezTo>
                <a:lnTo>
                  <a:pt x="1722" y="764"/>
                </a:lnTo>
                <a:cubicBezTo>
                  <a:pt x="1686" y="305"/>
                  <a:pt x="1619" y="13"/>
                  <a:pt x="1547" y="1"/>
                </a:cubicBezTo>
                <a:close/>
                <a:moveTo>
                  <a:pt x="6172" y="1"/>
                </a:moveTo>
                <a:cubicBezTo>
                  <a:pt x="6093" y="-12"/>
                  <a:pt x="6019" y="308"/>
                  <a:pt x="5981" y="809"/>
                </a:cubicBezTo>
                <a:lnTo>
                  <a:pt x="5634" y="5814"/>
                </a:lnTo>
                <a:cubicBezTo>
                  <a:pt x="5624" y="5942"/>
                  <a:pt x="5611" y="6052"/>
                  <a:pt x="5594" y="6128"/>
                </a:cubicBezTo>
                <a:cubicBezTo>
                  <a:pt x="5575" y="6209"/>
                  <a:pt x="5553" y="6263"/>
                  <a:pt x="5532" y="6263"/>
                </a:cubicBezTo>
                <a:lnTo>
                  <a:pt x="4794" y="7026"/>
                </a:lnTo>
                <a:cubicBezTo>
                  <a:pt x="4721" y="7134"/>
                  <a:pt x="4662" y="7520"/>
                  <a:pt x="4637" y="8036"/>
                </a:cubicBezTo>
                <a:cubicBezTo>
                  <a:pt x="4613" y="8543"/>
                  <a:pt x="4625" y="9101"/>
                  <a:pt x="4671" y="9518"/>
                </a:cubicBezTo>
                <a:lnTo>
                  <a:pt x="5221" y="13513"/>
                </a:lnTo>
                <a:cubicBezTo>
                  <a:pt x="5239" y="13624"/>
                  <a:pt x="5249" y="13753"/>
                  <a:pt x="5255" y="13917"/>
                </a:cubicBezTo>
                <a:cubicBezTo>
                  <a:pt x="5261" y="14066"/>
                  <a:pt x="5261" y="14240"/>
                  <a:pt x="5255" y="14388"/>
                </a:cubicBezTo>
                <a:lnTo>
                  <a:pt x="5129" y="19708"/>
                </a:lnTo>
                <a:cubicBezTo>
                  <a:pt x="5120" y="20272"/>
                  <a:pt x="5153" y="20825"/>
                  <a:pt x="5215" y="21167"/>
                </a:cubicBezTo>
                <a:cubicBezTo>
                  <a:pt x="5279" y="21518"/>
                  <a:pt x="5364" y="21588"/>
                  <a:pt x="5437" y="21347"/>
                </a:cubicBezTo>
                <a:lnTo>
                  <a:pt x="6101" y="18788"/>
                </a:lnTo>
                <a:cubicBezTo>
                  <a:pt x="6121" y="18717"/>
                  <a:pt x="6146" y="18694"/>
                  <a:pt x="6169" y="18698"/>
                </a:cubicBezTo>
                <a:cubicBezTo>
                  <a:pt x="6189" y="18701"/>
                  <a:pt x="6209" y="18724"/>
                  <a:pt x="6227" y="18788"/>
                </a:cubicBezTo>
                <a:lnTo>
                  <a:pt x="6885" y="21324"/>
                </a:lnTo>
                <a:cubicBezTo>
                  <a:pt x="6954" y="21574"/>
                  <a:pt x="7037" y="21525"/>
                  <a:pt x="7100" y="21212"/>
                </a:cubicBezTo>
                <a:cubicBezTo>
                  <a:pt x="7172" y="20859"/>
                  <a:pt x="7206" y="20236"/>
                  <a:pt x="7190" y="19618"/>
                </a:cubicBezTo>
                <a:lnTo>
                  <a:pt x="7067" y="14254"/>
                </a:lnTo>
                <a:cubicBezTo>
                  <a:pt x="7062" y="14105"/>
                  <a:pt x="7063" y="13949"/>
                  <a:pt x="7070" y="13805"/>
                </a:cubicBezTo>
                <a:cubicBezTo>
                  <a:pt x="7077" y="13649"/>
                  <a:pt x="7091" y="13520"/>
                  <a:pt x="7110" y="13423"/>
                </a:cubicBezTo>
                <a:lnTo>
                  <a:pt x="7651" y="9585"/>
                </a:lnTo>
                <a:cubicBezTo>
                  <a:pt x="7697" y="9193"/>
                  <a:pt x="7713" y="8668"/>
                  <a:pt x="7694" y="8171"/>
                </a:cubicBezTo>
                <a:cubicBezTo>
                  <a:pt x="7673" y="7641"/>
                  <a:pt x="7613" y="7230"/>
                  <a:pt x="7540" y="7094"/>
                </a:cubicBezTo>
                <a:lnTo>
                  <a:pt x="6771" y="6196"/>
                </a:lnTo>
                <a:cubicBezTo>
                  <a:pt x="6753" y="6182"/>
                  <a:pt x="6737" y="6139"/>
                  <a:pt x="6722" y="6061"/>
                </a:cubicBezTo>
                <a:cubicBezTo>
                  <a:pt x="6706" y="5976"/>
                  <a:pt x="6692" y="5859"/>
                  <a:pt x="6685" y="5724"/>
                </a:cubicBezTo>
                <a:lnTo>
                  <a:pt x="6347" y="764"/>
                </a:lnTo>
                <a:cubicBezTo>
                  <a:pt x="6310" y="305"/>
                  <a:pt x="6244" y="13"/>
                  <a:pt x="6172" y="1"/>
                </a:cubicBezTo>
                <a:close/>
                <a:moveTo>
                  <a:pt x="10797" y="1"/>
                </a:moveTo>
                <a:cubicBezTo>
                  <a:pt x="10718" y="-12"/>
                  <a:pt x="10644" y="308"/>
                  <a:pt x="10606" y="809"/>
                </a:cubicBezTo>
                <a:lnTo>
                  <a:pt x="10258" y="5814"/>
                </a:lnTo>
                <a:cubicBezTo>
                  <a:pt x="10249" y="5942"/>
                  <a:pt x="10236" y="6052"/>
                  <a:pt x="10218" y="6128"/>
                </a:cubicBezTo>
                <a:cubicBezTo>
                  <a:pt x="10200" y="6209"/>
                  <a:pt x="10178" y="6263"/>
                  <a:pt x="10157" y="6263"/>
                </a:cubicBezTo>
                <a:lnTo>
                  <a:pt x="9419" y="7026"/>
                </a:lnTo>
                <a:cubicBezTo>
                  <a:pt x="9346" y="7134"/>
                  <a:pt x="9287" y="7520"/>
                  <a:pt x="9262" y="8036"/>
                </a:cubicBezTo>
                <a:cubicBezTo>
                  <a:pt x="9238" y="8543"/>
                  <a:pt x="9250" y="9101"/>
                  <a:pt x="9296" y="9518"/>
                </a:cubicBezTo>
                <a:lnTo>
                  <a:pt x="9846" y="13513"/>
                </a:lnTo>
                <a:cubicBezTo>
                  <a:pt x="9864" y="13624"/>
                  <a:pt x="9874" y="13753"/>
                  <a:pt x="9880" y="13917"/>
                </a:cubicBezTo>
                <a:cubicBezTo>
                  <a:pt x="9886" y="14066"/>
                  <a:pt x="9886" y="14240"/>
                  <a:pt x="9880" y="14388"/>
                </a:cubicBezTo>
                <a:lnTo>
                  <a:pt x="9754" y="19708"/>
                </a:lnTo>
                <a:cubicBezTo>
                  <a:pt x="9745" y="20272"/>
                  <a:pt x="9778" y="20825"/>
                  <a:pt x="9840" y="21167"/>
                </a:cubicBezTo>
                <a:cubicBezTo>
                  <a:pt x="9904" y="21518"/>
                  <a:pt x="9989" y="21588"/>
                  <a:pt x="10062" y="21347"/>
                </a:cubicBezTo>
                <a:lnTo>
                  <a:pt x="10726" y="18788"/>
                </a:lnTo>
                <a:cubicBezTo>
                  <a:pt x="10746" y="18717"/>
                  <a:pt x="10771" y="18694"/>
                  <a:pt x="10794" y="18698"/>
                </a:cubicBezTo>
                <a:cubicBezTo>
                  <a:pt x="10814" y="18701"/>
                  <a:pt x="10834" y="18724"/>
                  <a:pt x="10852" y="18788"/>
                </a:cubicBezTo>
                <a:lnTo>
                  <a:pt x="11510" y="21324"/>
                </a:lnTo>
                <a:cubicBezTo>
                  <a:pt x="11579" y="21574"/>
                  <a:pt x="11662" y="21525"/>
                  <a:pt x="11725" y="21212"/>
                </a:cubicBezTo>
                <a:cubicBezTo>
                  <a:pt x="11797" y="20859"/>
                  <a:pt x="11831" y="20236"/>
                  <a:pt x="11814" y="19618"/>
                </a:cubicBezTo>
                <a:lnTo>
                  <a:pt x="11691" y="14254"/>
                </a:lnTo>
                <a:cubicBezTo>
                  <a:pt x="11687" y="14105"/>
                  <a:pt x="11688" y="13949"/>
                  <a:pt x="11695" y="13805"/>
                </a:cubicBezTo>
                <a:cubicBezTo>
                  <a:pt x="11702" y="13649"/>
                  <a:pt x="11716" y="13520"/>
                  <a:pt x="11735" y="13423"/>
                </a:cubicBezTo>
                <a:lnTo>
                  <a:pt x="12276" y="9585"/>
                </a:lnTo>
                <a:cubicBezTo>
                  <a:pt x="12322" y="9193"/>
                  <a:pt x="12338" y="8668"/>
                  <a:pt x="12319" y="8171"/>
                </a:cubicBezTo>
                <a:cubicBezTo>
                  <a:pt x="12298" y="7641"/>
                  <a:pt x="12238" y="7230"/>
                  <a:pt x="12165" y="7094"/>
                </a:cubicBezTo>
                <a:lnTo>
                  <a:pt x="11396" y="6196"/>
                </a:lnTo>
                <a:cubicBezTo>
                  <a:pt x="11378" y="6182"/>
                  <a:pt x="11362" y="6139"/>
                  <a:pt x="11347" y="6061"/>
                </a:cubicBezTo>
                <a:cubicBezTo>
                  <a:pt x="11331" y="5976"/>
                  <a:pt x="11317" y="5859"/>
                  <a:pt x="11310" y="5724"/>
                </a:cubicBezTo>
                <a:lnTo>
                  <a:pt x="10972" y="764"/>
                </a:lnTo>
                <a:cubicBezTo>
                  <a:pt x="10935" y="305"/>
                  <a:pt x="10869" y="13"/>
                  <a:pt x="10797" y="1"/>
                </a:cubicBezTo>
                <a:close/>
                <a:moveTo>
                  <a:pt x="15422" y="1"/>
                </a:moveTo>
                <a:cubicBezTo>
                  <a:pt x="15343" y="-12"/>
                  <a:pt x="15269" y="308"/>
                  <a:pt x="15231" y="809"/>
                </a:cubicBezTo>
                <a:lnTo>
                  <a:pt x="14883" y="5814"/>
                </a:lnTo>
                <a:cubicBezTo>
                  <a:pt x="14874" y="5942"/>
                  <a:pt x="14861" y="6052"/>
                  <a:pt x="14843" y="6128"/>
                </a:cubicBezTo>
                <a:cubicBezTo>
                  <a:pt x="14825" y="6209"/>
                  <a:pt x="14803" y="6263"/>
                  <a:pt x="14782" y="6263"/>
                </a:cubicBezTo>
                <a:lnTo>
                  <a:pt x="14044" y="7026"/>
                </a:lnTo>
                <a:cubicBezTo>
                  <a:pt x="13971" y="7134"/>
                  <a:pt x="13912" y="7520"/>
                  <a:pt x="13887" y="8036"/>
                </a:cubicBezTo>
                <a:cubicBezTo>
                  <a:pt x="13863" y="8543"/>
                  <a:pt x="13874" y="9101"/>
                  <a:pt x="13921" y="9518"/>
                </a:cubicBezTo>
                <a:lnTo>
                  <a:pt x="14471" y="13513"/>
                </a:lnTo>
                <a:cubicBezTo>
                  <a:pt x="14489" y="13624"/>
                  <a:pt x="14499" y="13753"/>
                  <a:pt x="14505" y="13917"/>
                </a:cubicBezTo>
                <a:cubicBezTo>
                  <a:pt x="14511" y="14067"/>
                  <a:pt x="14511" y="14240"/>
                  <a:pt x="14505" y="14388"/>
                </a:cubicBezTo>
                <a:lnTo>
                  <a:pt x="14379" y="19708"/>
                </a:lnTo>
                <a:cubicBezTo>
                  <a:pt x="14370" y="20272"/>
                  <a:pt x="14403" y="20825"/>
                  <a:pt x="14465" y="21167"/>
                </a:cubicBezTo>
                <a:cubicBezTo>
                  <a:pt x="14529" y="21518"/>
                  <a:pt x="14614" y="21588"/>
                  <a:pt x="14687" y="21347"/>
                </a:cubicBezTo>
                <a:lnTo>
                  <a:pt x="15351" y="18788"/>
                </a:lnTo>
                <a:cubicBezTo>
                  <a:pt x="15371" y="18717"/>
                  <a:pt x="15396" y="18694"/>
                  <a:pt x="15418" y="18698"/>
                </a:cubicBezTo>
                <a:cubicBezTo>
                  <a:pt x="15439" y="18702"/>
                  <a:pt x="15459" y="18724"/>
                  <a:pt x="15477" y="18788"/>
                </a:cubicBezTo>
                <a:lnTo>
                  <a:pt x="16135" y="21324"/>
                </a:lnTo>
                <a:cubicBezTo>
                  <a:pt x="16204" y="21574"/>
                  <a:pt x="16287" y="21525"/>
                  <a:pt x="16350" y="21212"/>
                </a:cubicBezTo>
                <a:cubicBezTo>
                  <a:pt x="16422" y="20859"/>
                  <a:pt x="16456" y="20236"/>
                  <a:pt x="16439" y="19618"/>
                </a:cubicBezTo>
                <a:lnTo>
                  <a:pt x="16316" y="14254"/>
                </a:lnTo>
                <a:cubicBezTo>
                  <a:pt x="16312" y="14105"/>
                  <a:pt x="16313" y="13949"/>
                  <a:pt x="16319" y="13805"/>
                </a:cubicBezTo>
                <a:cubicBezTo>
                  <a:pt x="16327" y="13649"/>
                  <a:pt x="16341" y="13520"/>
                  <a:pt x="16359" y="13423"/>
                </a:cubicBezTo>
                <a:lnTo>
                  <a:pt x="16901" y="9585"/>
                </a:lnTo>
                <a:cubicBezTo>
                  <a:pt x="16947" y="9193"/>
                  <a:pt x="16963" y="8668"/>
                  <a:pt x="16944" y="8171"/>
                </a:cubicBezTo>
                <a:cubicBezTo>
                  <a:pt x="16923" y="7641"/>
                  <a:pt x="16863" y="7230"/>
                  <a:pt x="16790" y="7094"/>
                </a:cubicBezTo>
                <a:lnTo>
                  <a:pt x="16021" y="6196"/>
                </a:lnTo>
                <a:cubicBezTo>
                  <a:pt x="16003" y="6182"/>
                  <a:pt x="15986" y="6139"/>
                  <a:pt x="15972" y="6061"/>
                </a:cubicBezTo>
                <a:cubicBezTo>
                  <a:pt x="15956" y="5976"/>
                  <a:pt x="15942" y="5859"/>
                  <a:pt x="15935" y="5724"/>
                </a:cubicBezTo>
                <a:lnTo>
                  <a:pt x="15597" y="764"/>
                </a:lnTo>
                <a:cubicBezTo>
                  <a:pt x="15560" y="305"/>
                  <a:pt x="15494" y="13"/>
                  <a:pt x="15422" y="1"/>
                </a:cubicBezTo>
                <a:close/>
                <a:moveTo>
                  <a:pt x="20047" y="1"/>
                </a:moveTo>
                <a:cubicBezTo>
                  <a:pt x="19968" y="-12"/>
                  <a:pt x="19894" y="308"/>
                  <a:pt x="19856" y="809"/>
                </a:cubicBezTo>
                <a:lnTo>
                  <a:pt x="19508" y="5814"/>
                </a:lnTo>
                <a:cubicBezTo>
                  <a:pt x="19498" y="5942"/>
                  <a:pt x="19486" y="6052"/>
                  <a:pt x="19468" y="6128"/>
                </a:cubicBezTo>
                <a:cubicBezTo>
                  <a:pt x="19450" y="6209"/>
                  <a:pt x="19428" y="6263"/>
                  <a:pt x="19407" y="6263"/>
                </a:cubicBezTo>
                <a:lnTo>
                  <a:pt x="18669" y="7026"/>
                </a:lnTo>
                <a:cubicBezTo>
                  <a:pt x="18595" y="7134"/>
                  <a:pt x="18537" y="7520"/>
                  <a:pt x="18512" y="8036"/>
                </a:cubicBezTo>
                <a:cubicBezTo>
                  <a:pt x="18488" y="8543"/>
                  <a:pt x="18499" y="9101"/>
                  <a:pt x="18546" y="9518"/>
                </a:cubicBezTo>
                <a:lnTo>
                  <a:pt x="19096" y="13513"/>
                </a:lnTo>
                <a:cubicBezTo>
                  <a:pt x="19114" y="13624"/>
                  <a:pt x="19124" y="13753"/>
                  <a:pt x="19130" y="13917"/>
                </a:cubicBezTo>
                <a:cubicBezTo>
                  <a:pt x="19136" y="14067"/>
                  <a:pt x="19136" y="14240"/>
                  <a:pt x="19130" y="14388"/>
                </a:cubicBezTo>
                <a:lnTo>
                  <a:pt x="19004" y="19708"/>
                </a:lnTo>
                <a:cubicBezTo>
                  <a:pt x="18994" y="20272"/>
                  <a:pt x="19028" y="20825"/>
                  <a:pt x="19090" y="21167"/>
                </a:cubicBezTo>
                <a:cubicBezTo>
                  <a:pt x="19154" y="21518"/>
                  <a:pt x="19239" y="21588"/>
                  <a:pt x="19312" y="21347"/>
                </a:cubicBezTo>
                <a:lnTo>
                  <a:pt x="19979" y="18788"/>
                </a:lnTo>
                <a:cubicBezTo>
                  <a:pt x="19999" y="18717"/>
                  <a:pt x="20021" y="18694"/>
                  <a:pt x="20043" y="18698"/>
                </a:cubicBezTo>
                <a:cubicBezTo>
                  <a:pt x="20064" y="18702"/>
                  <a:pt x="20083" y="18724"/>
                  <a:pt x="20102" y="18788"/>
                </a:cubicBezTo>
                <a:lnTo>
                  <a:pt x="20760" y="21324"/>
                </a:lnTo>
                <a:cubicBezTo>
                  <a:pt x="20829" y="21574"/>
                  <a:pt x="20912" y="21525"/>
                  <a:pt x="20975" y="21212"/>
                </a:cubicBezTo>
                <a:cubicBezTo>
                  <a:pt x="21047" y="20859"/>
                  <a:pt x="21081" y="20236"/>
                  <a:pt x="21064" y="19618"/>
                </a:cubicBezTo>
                <a:lnTo>
                  <a:pt x="20941" y="14254"/>
                </a:lnTo>
                <a:cubicBezTo>
                  <a:pt x="20937" y="14105"/>
                  <a:pt x="20938" y="13949"/>
                  <a:pt x="20944" y="13805"/>
                </a:cubicBezTo>
                <a:cubicBezTo>
                  <a:pt x="20952" y="13649"/>
                  <a:pt x="20966" y="13520"/>
                  <a:pt x="20984" y="13423"/>
                </a:cubicBezTo>
                <a:lnTo>
                  <a:pt x="21526" y="9585"/>
                </a:lnTo>
                <a:cubicBezTo>
                  <a:pt x="21572" y="9193"/>
                  <a:pt x="21588" y="8668"/>
                  <a:pt x="21569" y="8171"/>
                </a:cubicBezTo>
                <a:cubicBezTo>
                  <a:pt x="21548" y="7641"/>
                  <a:pt x="21488" y="7230"/>
                  <a:pt x="21415" y="7094"/>
                </a:cubicBezTo>
                <a:lnTo>
                  <a:pt x="20646" y="6196"/>
                </a:lnTo>
                <a:cubicBezTo>
                  <a:pt x="20628" y="6182"/>
                  <a:pt x="20611" y="6139"/>
                  <a:pt x="20597" y="6061"/>
                </a:cubicBezTo>
                <a:cubicBezTo>
                  <a:pt x="20581" y="5976"/>
                  <a:pt x="20567" y="5859"/>
                  <a:pt x="20560" y="5724"/>
                </a:cubicBezTo>
                <a:lnTo>
                  <a:pt x="20222" y="764"/>
                </a:lnTo>
                <a:cubicBezTo>
                  <a:pt x="20185" y="305"/>
                  <a:pt x="20119" y="13"/>
                  <a:pt x="20047" y="1"/>
                </a:cubicBezTo>
                <a:close/>
              </a:path>
            </a:pathLst>
          </a:custGeom>
          <a:gradFill flip="none" rotWithShape="1">
            <a:gsLst>
              <a:gs pos="0">
                <a:schemeClr val="accent3">
                  <a:lumMod val="60000"/>
                  <a:lumOff val="40000"/>
                </a:schemeClr>
              </a:gs>
              <a:gs pos="100000">
                <a:schemeClr val="accent3"/>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624C78E2-1A37-9648-88EC-0DFD98B43E3E}"/>
              </a:ext>
            </a:extLst>
          </p:cNvPr>
          <p:cNvSpPr>
            <a:spLocks noGrp="1"/>
          </p:cNvSpPr>
          <p:nvPr>
            <p:ph type="pic" sz="quarter" idx="10"/>
          </p:nvPr>
        </p:nvSpPr>
        <p:spPr>
          <a:xfrm>
            <a:off x="12071297" y="8075701"/>
            <a:ext cx="2365200" cy="2365200"/>
          </a:xfrm>
          <a:prstGeom prst="ellipse">
            <a:avLst/>
          </a:prstGeom>
        </p:spPr>
      </p:sp>
      <p:sp>
        <p:nvSpPr>
          <p:cNvPr id="3" name="Picture Placeholder 2">
            <a:extLst>
              <a:ext uri="{FF2B5EF4-FFF2-40B4-BE49-F238E27FC236}">
                <a16:creationId xmlns:a16="http://schemas.microsoft.com/office/drawing/2014/main" id="{797FD379-A352-1341-A5B2-0687C6856B59}"/>
              </a:ext>
            </a:extLst>
          </p:cNvPr>
          <p:cNvSpPr>
            <a:spLocks noGrp="1"/>
          </p:cNvSpPr>
          <p:nvPr>
            <p:ph type="pic" sz="quarter" idx="11"/>
          </p:nvPr>
        </p:nvSpPr>
        <p:spPr>
          <a:xfrm>
            <a:off x="13900097" y="3252711"/>
            <a:ext cx="2365200" cy="2365200"/>
          </a:xfrm>
          <a:prstGeom prst="ellipse">
            <a:avLst/>
          </a:prstGeom>
        </p:spPr>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37</a:t>
            </a:fld>
            <a:endParaRPr/>
          </a:p>
        </p:txBody>
      </p:sp>
      <p:sp>
        <p:nvSpPr>
          <p:cNvPr id="757" name="Rounded Rectangle"/>
          <p:cNvSpPr/>
          <p:nvPr/>
        </p:nvSpPr>
        <p:spPr>
          <a:xfrm>
            <a:off x="2250281" y="2600405"/>
            <a:ext cx="9037044" cy="3714591"/>
          </a:xfrm>
          <a:prstGeom prst="roundRect">
            <a:avLst>
              <a:gd name="adj" fmla="val 17416"/>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59" name="CEO"/>
          <p:cNvSpPr txBox="1"/>
          <p:nvPr/>
        </p:nvSpPr>
        <p:spPr>
          <a:xfrm>
            <a:off x="6114514" y="3764732"/>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CEO</a:t>
            </a:r>
          </a:p>
        </p:txBody>
      </p:sp>
      <p:sp>
        <p:nvSpPr>
          <p:cNvPr id="760" name="Andy Freeman"/>
          <p:cNvSpPr txBox="1"/>
          <p:nvPr/>
        </p:nvSpPr>
        <p:spPr>
          <a:xfrm>
            <a:off x="6114514" y="3188727"/>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Andy Freeman</a:t>
            </a:r>
          </a:p>
        </p:txBody>
      </p:sp>
      <p:sp>
        <p:nvSpPr>
          <p:cNvPr id="761" name="Lorem ipsum dolor sit amet, consectetur adipiscing elit, sed do dolore magna aliqua."/>
          <p:cNvSpPr txBox="1"/>
          <p:nvPr/>
        </p:nvSpPr>
        <p:spPr>
          <a:xfrm>
            <a:off x="6114514" y="4395714"/>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a:t>
            </a:r>
          </a:p>
        </p:txBody>
      </p:sp>
      <p:sp>
        <p:nvSpPr>
          <p:cNvPr id="762" name="Shape"/>
          <p:cNvSpPr/>
          <p:nvPr/>
        </p:nvSpPr>
        <p:spPr>
          <a:xfrm>
            <a:off x="7022634" y="3866259"/>
            <a:ext cx="1854345" cy="253008"/>
          </a:xfrm>
          <a:custGeom>
            <a:avLst/>
            <a:gdLst/>
            <a:ahLst/>
            <a:cxnLst>
              <a:cxn ang="0">
                <a:pos x="wd2" y="hd2"/>
              </a:cxn>
              <a:cxn ang="5400000">
                <a:pos x="wd2" y="hd2"/>
              </a:cxn>
              <a:cxn ang="10800000">
                <a:pos x="wd2" y="hd2"/>
              </a:cxn>
              <a:cxn ang="16200000">
                <a:pos x="wd2" y="hd2"/>
              </a:cxn>
            </a:cxnLst>
            <a:rect l="0" t="0" r="r" b="b"/>
            <a:pathLst>
              <a:path w="21577" h="21488" extrusionOk="0">
                <a:moveTo>
                  <a:pt x="1547" y="1"/>
                </a:moveTo>
                <a:cubicBezTo>
                  <a:pt x="1469" y="-12"/>
                  <a:pt x="1394" y="308"/>
                  <a:pt x="1356" y="809"/>
                </a:cubicBezTo>
                <a:lnTo>
                  <a:pt x="1009" y="5814"/>
                </a:lnTo>
                <a:cubicBezTo>
                  <a:pt x="999" y="5942"/>
                  <a:pt x="986" y="6052"/>
                  <a:pt x="969" y="6128"/>
                </a:cubicBezTo>
                <a:cubicBezTo>
                  <a:pt x="950" y="6209"/>
                  <a:pt x="928" y="6263"/>
                  <a:pt x="907" y="6263"/>
                </a:cubicBezTo>
                <a:lnTo>
                  <a:pt x="169" y="7026"/>
                </a:lnTo>
                <a:cubicBezTo>
                  <a:pt x="96" y="7134"/>
                  <a:pt x="37" y="7520"/>
                  <a:pt x="12" y="8036"/>
                </a:cubicBezTo>
                <a:cubicBezTo>
                  <a:pt x="-12" y="8543"/>
                  <a:pt x="0" y="9101"/>
                  <a:pt x="46" y="9518"/>
                </a:cubicBezTo>
                <a:lnTo>
                  <a:pt x="597" y="13513"/>
                </a:lnTo>
                <a:cubicBezTo>
                  <a:pt x="614" y="13624"/>
                  <a:pt x="624" y="13753"/>
                  <a:pt x="630" y="13917"/>
                </a:cubicBezTo>
                <a:cubicBezTo>
                  <a:pt x="636" y="14067"/>
                  <a:pt x="636" y="14240"/>
                  <a:pt x="630" y="14388"/>
                </a:cubicBezTo>
                <a:lnTo>
                  <a:pt x="504" y="19708"/>
                </a:lnTo>
                <a:cubicBezTo>
                  <a:pt x="495" y="20272"/>
                  <a:pt x="528" y="20825"/>
                  <a:pt x="590" y="21167"/>
                </a:cubicBezTo>
                <a:cubicBezTo>
                  <a:pt x="654" y="21518"/>
                  <a:pt x="739" y="21588"/>
                  <a:pt x="812" y="21347"/>
                </a:cubicBezTo>
                <a:lnTo>
                  <a:pt x="1476" y="18788"/>
                </a:lnTo>
                <a:cubicBezTo>
                  <a:pt x="1497" y="18717"/>
                  <a:pt x="1521" y="18694"/>
                  <a:pt x="1544" y="18698"/>
                </a:cubicBezTo>
                <a:cubicBezTo>
                  <a:pt x="1564" y="18702"/>
                  <a:pt x="1584" y="18724"/>
                  <a:pt x="1602" y="18788"/>
                </a:cubicBezTo>
                <a:lnTo>
                  <a:pt x="2260" y="21324"/>
                </a:lnTo>
                <a:cubicBezTo>
                  <a:pt x="2329" y="21574"/>
                  <a:pt x="2412" y="21525"/>
                  <a:pt x="2475" y="21212"/>
                </a:cubicBezTo>
                <a:cubicBezTo>
                  <a:pt x="2547" y="20859"/>
                  <a:pt x="2581" y="20236"/>
                  <a:pt x="2565" y="19618"/>
                </a:cubicBezTo>
                <a:lnTo>
                  <a:pt x="2442" y="14254"/>
                </a:lnTo>
                <a:cubicBezTo>
                  <a:pt x="2437" y="14105"/>
                  <a:pt x="2438" y="13949"/>
                  <a:pt x="2445" y="13805"/>
                </a:cubicBezTo>
                <a:cubicBezTo>
                  <a:pt x="2452" y="13649"/>
                  <a:pt x="2466" y="13520"/>
                  <a:pt x="2485" y="13423"/>
                </a:cubicBezTo>
                <a:lnTo>
                  <a:pt x="3026" y="9585"/>
                </a:lnTo>
                <a:cubicBezTo>
                  <a:pt x="3072" y="9193"/>
                  <a:pt x="3088" y="8668"/>
                  <a:pt x="3069" y="8171"/>
                </a:cubicBezTo>
                <a:cubicBezTo>
                  <a:pt x="3048" y="7641"/>
                  <a:pt x="2988" y="7230"/>
                  <a:pt x="2915" y="7094"/>
                </a:cubicBezTo>
                <a:lnTo>
                  <a:pt x="2146" y="6196"/>
                </a:lnTo>
                <a:cubicBezTo>
                  <a:pt x="2128" y="6182"/>
                  <a:pt x="2112" y="6139"/>
                  <a:pt x="2097" y="6061"/>
                </a:cubicBezTo>
                <a:cubicBezTo>
                  <a:pt x="2081" y="5976"/>
                  <a:pt x="2067" y="5859"/>
                  <a:pt x="2060" y="5724"/>
                </a:cubicBezTo>
                <a:lnTo>
                  <a:pt x="1722" y="764"/>
                </a:lnTo>
                <a:cubicBezTo>
                  <a:pt x="1686" y="305"/>
                  <a:pt x="1619" y="13"/>
                  <a:pt x="1547" y="1"/>
                </a:cubicBezTo>
                <a:close/>
                <a:moveTo>
                  <a:pt x="6172" y="1"/>
                </a:moveTo>
                <a:cubicBezTo>
                  <a:pt x="6093" y="-12"/>
                  <a:pt x="6019" y="308"/>
                  <a:pt x="5981" y="809"/>
                </a:cubicBezTo>
                <a:lnTo>
                  <a:pt x="5634" y="5814"/>
                </a:lnTo>
                <a:cubicBezTo>
                  <a:pt x="5624" y="5942"/>
                  <a:pt x="5611" y="6052"/>
                  <a:pt x="5594" y="6128"/>
                </a:cubicBezTo>
                <a:cubicBezTo>
                  <a:pt x="5575" y="6209"/>
                  <a:pt x="5553" y="6263"/>
                  <a:pt x="5532" y="6263"/>
                </a:cubicBezTo>
                <a:lnTo>
                  <a:pt x="4794" y="7026"/>
                </a:lnTo>
                <a:cubicBezTo>
                  <a:pt x="4721" y="7134"/>
                  <a:pt x="4662" y="7520"/>
                  <a:pt x="4637" y="8036"/>
                </a:cubicBezTo>
                <a:cubicBezTo>
                  <a:pt x="4613" y="8543"/>
                  <a:pt x="4625" y="9101"/>
                  <a:pt x="4671" y="9518"/>
                </a:cubicBezTo>
                <a:lnTo>
                  <a:pt x="5221" y="13513"/>
                </a:lnTo>
                <a:cubicBezTo>
                  <a:pt x="5239" y="13624"/>
                  <a:pt x="5249" y="13753"/>
                  <a:pt x="5255" y="13917"/>
                </a:cubicBezTo>
                <a:cubicBezTo>
                  <a:pt x="5261" y="14066"/>
                  <a:pt x="5261" y="14240"/>
                  <a:pt x="5255" y="14388"/>
                </a:cubicBezTo>
                <a:lnTo>
                  <a:pt x="5129" y="19708"/>
                </a:lnTo>
                <a:cubicBezTo>
                  <a:pt x="5120" y="20272"/>
                  <a:pt x="5153" y="20825"/>
                  <a:pt x="5215" y="21167"/>
                </a:cubicBezTo>
                <a:cubicBezTo>
                  <a:pt x="5279" y="21518"/>
                  <a:pt x="5364" y="21588"/>
                  <a:pt x="5437" y="21347"/>
                </a:cubicBezTo>
                <a:lnTo>
                  <a:pt x="6101" y="18788"/>
                </a:lnTo>
                <a:cubicBezTo>
                  <a:pt x="6121" y="18717"/>
                  <a:pt x="6146" y="18694"/>
                  <a:pt x="6169" y="18698"/>
                </a:cubicBezTo>
                <a:cubicBezTo>
                  <a:pt x="6189" y="18701"/>
                  <a:pt x="6209" y="18724"/>
                  <a:pt x="6227" y="18788"/>
                </a:cubicBezTo>
                <a:lnTo>
                  <a:pt x="6885" y="21324"/>
                </a:lnTo>
                <a:cubicBezTo>
                  <a:pt x="6954" y="21574"/>
                  <a:pt x="7037" y="21525"/>
                  <a:pt x="7100" y="21212"/>
                </a:cubicBezTo>
                <a:cubicBezTo>
                  <a:pt x="7172" y="20859"/>
                  <a:pt x="7206" y="20236"/>
                  <a:pt x="7190" y="19618"/>
                </a:cubicBezTo>
                <a:lnTo>
                  <a:pt x="7067" y="14254"/>
                </a:lnTo>
                <a:cubicBezTo>
                  <a:pt x="7062" y="14105"/>
                  <a:pt x="7063" y="13949"/>
                  <a:pt x="7070" y="13805"/>
                </a:cubicBezTo>
                <a:cubicBezTo>
                  <a:pt x="7077" y="13649"/>
                  <a:pt x="7091" y="13520"/>
                  <a:pt x="7110" y="13423"/>
                </a:cubicBezTo>
                <a:lnTo>
                  <a:pt x="7651" y="9585"/>
                </a:lnTo>
                <a:cubicBezTo>
                  <a:pt x="7697" y="9193"/>
                  <a:pt x="7713" y="8668"/>
                  <a:pt x="7694" y="8171"/>
                </a:cubicBezTo>
                <a:cubicBezTo>
                  <a:pt x="7673" y="7641"/>
                  <a:pt x="7613" y="7230"/>
                  <a:pt x="7540" y="7094"/>
                </a:cubicBezTo>
                <a:lnTo>
                  <a:pt x="6771" y="6196"/>
                </a:lnTo>
                <a:cubicBezTo>
                  <a:pt x="6753" y="6182"/>
                  <a:pt x="6737" y="6139"/>
                  <a:pt x="6722" y="6061"/>
                </a:cubicBezTo>
                <a:cubicBezTo>
                  <a:pt x="6706" y="5976"/>
                  <a:pt x="6692" y="5859"/>
                  <a:pt x="6685" y="5724"/>
                </a:cubicBezTo>
                <a:lnTo>
                  <a:pt x="6347" y="764"/>
                </a:lnTo>
                <a:cubicBezTo>
                  <a:pt x="6310" y="305"/>
                  <a:pt x="6244" y="13"/>
                  <a:pt x="6172" y="1"/>
                </a:cubicBezTo>
                <a:close/>
                <a:moveTo>
                  <a:pt x="10797" y="1"/>
                </a:moveTo>
                <a:cubicBezTo>
                  <a:pt x="10718" y="-12"/>
                  <a:pt x="10644" y="308"/>
                  <a:pt x="10606" y="809"/>
                </a:cubicBezTo>
                <a:lnTo>
                  <a:pt x="10258" y="5814"/>
                </a:lnTo>
                <a:cubicBezTo>
                  <a:pt x="10249" y="5942"/>
                  <a:pt x="10236" y="6052"/>
                  <a:pt x="10218" y="6128"/>
                </a:cubicBezTo>
                <a:cubicBezTo>
                  <a:pt x="10200" y="6209"/>
                  <a:pt x="10178" y="6263"/>
                  <a:pt x="10157" y="6263"/>
                </a:cubicBezTo>
                <a:lnTo>
                  <a:pt x="9419" y="7026"/>
                </a:lnTo>
                <a:cubicBezTo>
                  <a:pt x="9346" y="7134"/>
                  <a:pt x="9287" y="7520"/>
                  <a:pt x="9262" y="8036"/>
                </a:cubicBezTo>
                <a:cubicBezTo>
                  <a:pt x="9238" y="8543"/>
                  <a:pt x="9250" y="9101"/>
                  <a:pt x="9296" y="9518"/>
                </a:cubicBezTo>
                <a:lnTo>
                  <a:pt x="9846" y="13513"/>
                </a:lnTo>
                <a:cubicBezTo>
                  <a:pt x="9864" y="13624"/>
                  <a:pt x="9874" y="13753"/>
                  <a:pt x="9880" y="13917"/>
                </a:cubicBezTo>
                <a:cubicBezTo>
                  <a:pt x="9886" y="14066"/>
                  <a:pt x="9886" y="14240"/>
                  <a:pt x="9880" y="14388"/>
                </a:cubicBezTo>
                <a:lnTo>
                  <a:pt x="9754" y="19708"/>
                </a:lnTo>
                <a:cubicBezTo>
                  <a:pt x="9745" y="20272"/>
                  <a:pt x="9778" y="20825"/>
                  <a:pt x="9840" y="21167"/>
                </a:cubicBezTo>
                <a:cubicBezTo>
                  <a:pt x="9904" y="21518"/>
                  <a:pt x="9989" y="21588"/>
                  <a:pt x="10062" y="21347"/>
                </a:cubicBezTo>
                <a:lnTo>
                  <a:pt x="10726" y="18788"/>
                </a:lnTo>
                <a:cubicBezTo>
                  <a:pt x="10746" y="18717"/>
                  <a:pt x="10771" y="18694"/>
                  <a:pt x="10794" y="18698"/>
                </a:cubicBezTo>
                <a:cubicBezTo>
                  <a:pt x="10814" y="18701"/>
                  <a:pt x="10834" y="18724"/>
                  <a:pt x="10852" y="18788"/>
                </a:cubicBezTo>
                <a:lnTo>
                  <a:pt x="11510" y="21324"/>
                </a:lnTo>
                <a:cubicBezTo>
                  <a:pt x="11579" y="21574"/>
                  <a:pt x="11662" y="21525"/>
                  <a:pt x="11725" y="21212"/>
                </a:cubicBezTo>
                <a:cubicBezTo>
                  <a:pt x="11797" y="20859"/>
                  <a:pt x="11831" y="20236"/>
                  <a:pt x="11814" y="19618"/>
                </a:cubicBezTo>
                <a:lnTo>
                  <a:pt x="11691" y="14254"/>
                </a:lnTo>
                <a:cubicBezTo>
                  <a:pt x="11687" y="14105"/>
                  <a:pt x="11688" y="13949"/>
                  <a:pt x="11695" y="13805"/>
                </a:cubicBezTo>
                <a:cubicBezTo>
                  <a:pt x="11702" y="13649"/>
                  <a:pt x="11716" y="13520"/>
                  <a:pt x="11735" y="13423"/>
                </a:cubicBezTo>
                <a:lnTo>
                  <a:pt x="12276" y="9585"/>
                </a:lnTo>
                <a:cubicBezTo>
                  <a:pt x="12322" y="9193"/>
                  <a:pt x="12338" y="8668"/>
                  <a:pt x="12319" y="8171"/>
                </a:cubicBezTo>
                <a:cubicBezTo>
                  <a:pt x="12298" y="7641"/>
                  <a:pt x="12238" y="7230"/>
                  <a:pt x="12165" y="7094"/>
                </a:cubicBezTo>
                <a:lnTo>
                  <a:pt x="11396" y="6196"/>
                </a:lnTo>
                <a:cubicBezTo>
                  <a:pt x="11378" y="6182"/>
                  <a:pt x="11362" y="6139"/>
                  <a:pt x="11347" y="6061"/>
                </a:cubicBezTo>
                <a:cubicBezTo>
                  <a:pt x="11331" y="5976"/>
                  <a:pt x="11317" y="5859"/>
                  <a:pt x="11310" y="5724"/>
                </a:cubicBezTo>
                <a:lnTo>
                  <a:pt x="10972" y="764"/>
                </a:lnTo>
                <a:cubicBezTo>
                  <a:pt x="10935" y="305"/>
                  <a:pt x="10869" y="13"/>
                  <a:pt x="10797" y="1"/>
                </a:cubicBezTo>
                <a:close/>
                <a:moveTo>
                  <a:pt x="15422" y="1"/>
                </a:moveTo>
                <a:cubicBezTo>
                  <a:pt x="15343" y="-12"/>
                  <a:pt x="15269" y="308"/>
                  <a:pt x="15231" y="809"/>
                </a:cubicBezTo>
                <a:lnTo>
                  <a:pt x="14883" y="5814"/>
                </a:lnTo>
                <a:cubicBezTo>
                  <a:pt x="14874" y="5942"/>
                  <a:pt x="14861" y="6052"/>
                  <a:pt x="14843" y="6128"/>
                </a:cubicBezTo>
                <a:cubicBezTo>
                  <a:pt x="14825" y="6209"/>
                  <a:pt x="14803" y="6263"/>
                  <a:pt x="14782" y="6263"/>
                </a:cubicBezTo>
                <a:lnTo>
                  <a:pt x="14044" y="7026"/>
                </a:lnTo>
                <a:cubicBezTo>
                  <a:pt x="13971" y="7134"/>
                  <a:pt x="13912" y="7520"/>
                  <a:pt x="13887" y="8036"/>
                </a:cubicBezTo>
                <a:cubicBezTo>
                  <a:pt x="13863" y="8543"/>
                  <a:pt x="13874" y="9101"/>
                  <a:pt x="13921" y="9518"/>
                </a:cubicBezTo>
                <a:lnTo>
                  <a:pt x="14471" y="13513"/>
                </a:lnTo>
                <a:cubicBezTo>
                  <a:pt x="14489" y="13624"/>
                  <a:pt x="14499" y="13753"/>
                  <a:pt x="14505" y="13917"/>
                </a:cubicBezTo>
                <a:cubicBezTo>
                  <a:pt x="14511" y="14067"/>
                  <a:pt x="14511" y="14240"/>
                  <a:pt x="14505" y="14388"/>
                </a:cubicBezTo>
                <a:lnTo>
                  <a:pt x="14379" y="19708"/>
                </a:lnTo>
                <a:cubicBezTo>
                  <a:pt x="14370" y="20272"/>
                  <a:pt x="14403" y="20825"/>
                  <a:pt x="14465" y="21167"/>
                </a:cubicBezTo>
                <a:cubicBezTo>
                  <a:pt x="14529" y="21518"/>
                  <a:pt x="14614" y="21588"/>
                  <a:pt x="14687" y="21347"/>
                </a:cubicBezTo>
                <a:lnTo>
                  <a:pt x="15351" y="18788"/>
                </a:lnTo>
                <a:cubicBezTo>
                  <a:pt x="15371" y="18717"/>
                  <a:pt x="15396" y="18694"/>
                  <a:pt x="15418" y="18698"/>
                </a:cubicBezTo>
                <a:cubicBezTo>
                  <a:pt x="15439" y="18702"/>
                  <a:pt x="15459" y="18724"/>
                  <a:pt x="15477" y="18788"/>
                </a:cubicBezTo>
                <a:lnTo>
                  <a:pt x="16135" y="21324"/>
                </a:lnTo>
                <a:cubicBezTo>
                  <a:pt x="16204" y="21574"/>
                  <a:pt x="16287" y="21525"/>
                  <a:pt x="16350" y="21212"/>
                </a:cubicBezTo>
                <a:cubicBezTo>
                  <a:pt x="16422" y="20859"/>
                  <a:pt x="16456" y="20236"/>
                  <a:pt x="16439" y="19618"/>
                </a:cubicBezTo>
                <a:lnTo>
                  <a:pt x="16316" y="14254"/>
                </a:lnTo>
                <a:cubicBezTo>
                  <a:pt x="16312" y="14105"/>
                  <a:pt x="16313" y="13949"/>
                  <a:pt x="16319" y="13805"/>
                </a:cubicBezTo>
                <a:cubicBezTo>
                  <a:pt x="16327" y="13649"/>
                  <a:pt x="16341" y="13520"/>
                  <a:pt x="16359" y="13423"/>
                </a:cubicBezTo>
                <a:lnTo>
                  <a:pt x="16901" y="9585"/>
                </a:lnTo>
                <a:cubicBezTo>
                  <a:pt x="16947" y="9193"/>
                  <a:pt x="16963" y="8668"/>
                  <a:pt x="16944" y="8171"/>
                </a:cubicBezTo>
                <a:cubicBezTo>
                  <a:pt x="16923" y="7641"/>
                  <a:pt x="16863" y="7230"/>
                  <a:pt x="16790" y="7094"/>
                </a:cubicBezTo>
                <a:lnTo>
                  <a:pt x="16021" y="6196"/>
                </a:lnTo>
                <a:cubicBezTo>
                  <a:pt x="16003" y="6182"/>
                  <a:pt x="15986" y="6139"/>
                  <a:pt x="15972" y="6061"/>
                </a:cubicBezTo>
                <a:cubicBezTo>
                  <a:pt x="15956" y="5976"/>
                  <a:pt x="15942" y="5859"/>
                  <a:pt x="15935" y="5724"/>
                </a:cubicBezTo>
                <a:lnTo>
                  <a:pt x="15597" y="764"/>
                </a:lnTo>
                <a:cubicBezTo>
                  <a:pt x="15560" y="305"/>
                  <a:pt x="15494" y="13"/>
                  <a:pt x="15422" y="1"/>
                </a:cubicBezTo>
                <a:close/>
                <a:moveTo>
                  <a:pt x="20047" y="1"/>
                </a:moveTo>
                <a:cubicBezTo>
                  <a:pt x="19968" y="-12"/>
                  <a:pt x="19894" y="308"/>
                  <a:pt x="19856" y="809"/>
                </a:cubicBezTo>
                <a:lnTo>
                  <a:pt x="19508" y="5814"/>
                </a:lnTo>
                <a:cubicBezTo>
                  <a:pt x="19498" y="5942"/>
                  <a:pt x="19486" y="6052"/>
                  <a:pt x="19468" y="6128"/>
                </a:cubicBezTo>
                <a:cubicBezTo>
                  <a:pt x="19450" y="6209"/>
                  <a:pt x="19428" y="6263"/>
                  <a:pt x="19407" y="6263"/>
                </a:cubicBezTo>
                <a:lnTo>
                  <a:pt x="18669" y="7026"/>
                </a:lnTo>
                <a:cubicBezTo>
                  <a:pt x="18595" y="7134"/>
                  <a:pt x="18537" y="7520"/>
                  <a:pt x="18512" y="8036"/>
                </a:cubicBezTo>
                <a:cubicBezTo>
                  <a:pt x="18488" y="8543"/>
                  <a:pt x="18499" y="9101"/>
                  <a:pt x="18546" y="9518"/>
                </a:cubicBezTo>
                <a:lnTo>
                  <a:pt x="19096" y="13513"/>
                </a:lnTo>
                <a:cubicBezTo>
                  <a:pt x="19114" y="13624"/>
                  <a:pt x="19124" y="13753"/>
                  <a:pt x="19130" y="13917"/>
                </a:cubicBezTo>
                <a:cubicBezTo>
                  <a:pt x="19136" y="14067"/>
                  <a:pt x="19136" y="14240"/>
                  <a:pt x="19130" y="14388"/>
                </a:cubicBezTo>
                <a:lnTo>
                  <a:pt x="19004" y="19708"/>
                </a:lnTo>
                <a:cubicBezTo>
                  <a:pt x="18994" y="20272"/>
                  <a:pt x="19028" y="20825"/>
                  <a:pt x="19090" y="21167"/>
                </a:cubicBezTo>
                <a:cubicBezTo>
                  <a:pt x="19154" y="21518"/>
                  <a:pt x="19239" y="21588"/>
                  <a:pt x="19312" y="21347"/>
                </a:cubicBezTo>
                <a:lnTo>
                  <a:pt x="19979" y="18788"/>
                </a:lnTo>
                <a:cubicBezTo>
                  <a:pt x="19999" y="18717"/>
                  <a:pt x="20021" y="18694"/>
                  <a:pt x="20043" y="18698"/>
                </a:cubicBezTo>
                <a:cubicBezTo>
                  <a:pt x="20064" y="18702"/>
                  <a:pt x="20083" y="18724"/>
                  <a:pt x="20102" y="18788"/>
                </a:cubicBezTo>
                <a:lnTo>
                  <a:pt x="20760" y="21324"/>
                </a:lnTo>
                <a:cubicBezTo>
                  <a:pt x="20829" y="21574"/>
                  <a:pt x="20912" y="21525"/>
                  <a:pt x="20975" y="21212"/>
                </a:cubicBezTo>
                <a:cubicBezTo>
                  <a:pt x="21047" y="20859"/>
                  <a:pt x="21081" y="20236"/>
                  <a:pt x="21064" y="19618"/>
                </a:cubicBezTo>
                <a:lnTo>
                  <a:pt x="20941" y="14254"/>
                </a:lnTo>
                <a:cubicBezTo>
                  <a:pt x="20937" y="14105"/>
                  <a:pt x="20938" y="13949"/>
                  <a:pt x="20944" y="13805"/>
                </a:cubicBezTo>
                <a:cubicBezTo>
                  <a:pt x="20952" y="13649"/>
                  <a:pt x="20966" y="13520"/>
                  <a:pt x="20984" y="13423"/>
                </a:cubicBezTo>
                <a:lnTo>
                  <a:pt x="21526" y="9585"/>
                </a:lnTo>
                <a:cubicBezTo>
                  <a:pt x="21572" y="9193"/>
                  <a:pt x="21588" y="8668"/>
                  <a:pt x="21569" y="8171"/>
                </a:cubicBezTo>
                <a:cubicBezTo>
                  <a:pt x="21548" y="7641"/>
                  <a:pt x="21488" y="7230"/>
                  <a:pt x="21415" y="7094"/>
                </a:cubicBezTo>
                <a:lnTo>
                  <a:pt x="20646" y="6196"/>
                </a:lnTo>
                <a:cubicBezTo>
                  <a:pt x="20628" y="6182"/>
                  <a:pt x="20611" y="6139"/>
                  <a:pt x="20597" y="6061"/>
                </a:cubicBezTo>
                <a:cubicBezTo>
                  <a:pt x="20581" y="5976"/>
                  <a:pt x="20567" y="5859"/>
                  <a:pt x="20560" y="5724"/>
                </a:cubicBezTo>
                <a:lnTo>
                  <a:pt x="20222" y="764"/>
                </a:lnTo>
                <a:cubicBezTo>
                  <a:pt x="20185" y="305"/>
                  <a:pt x="20119" y="13"/>
                  <a:pt x="20047" y="1"/>
                </a:cubicBezTo>
                <a:close/>
              </a:path>
            </a:pathLst>
          </a:custGeom>
          <a:gradFill flip="none" rotWithShape="1">
            <a:gsLst>
              <a:gs pos="0">
                <a:schemeClr val="accent3">
                  <a:lumMod val="60000"/>
                  <a:lumOff val="40000"/>
                </a:schemeClr>
              </a:gs>
              <a:gs pos="100000">
                <a:schemeClr val="accent3"/>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64" name="Rounded Rectangle"/>
          <p:cNvSpPr/>
          <p:nvPr/>
        </p:nvSpPr>
        <p:spPr>
          <a:xfrm>
            <a:off x="2250281" y="7401005"/>
            <a:ext cx="9037044" cy="3714592"/>
          </a:xfrm>
          <a:prstGeom prst="roundRect">
            <a:avLst>
              <a:gd name="adj" fmla="val 17416"/>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66" name="Manager"/>
          <p:cNvSpPr txBox="1"/>
          <p:nvPr/>
        </p:nvSpPr>
        <p:spPr>
          <a:xfrm>
            <a:off x="6114514" y="8565333"/>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Manager</a:t>
            </a:r>
          </a:p>
        </p:txBody>
      </p:sp>
      <p:sp>
        <p:nvSpPr>
          <p:cNvPr id="767" name="Stark"/>
          <p:cNvSpPr txBox="1"/>
          <p:nvPr/>
        </p:nvSpPr>
        <p:spPr>
          <a:xfrm>
            <a:off x="6114514" y="7989327"/>
            <a:ext cx="353634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Stark</a:t>
            </a:r>
          </a:p>
        </p:txBody>
      </p:sp>
      <p:sp>
        <p:nvSpPr>
          <p:cNvPr id="768" name="Lorem ipsum dolor sit amet, consectetur adipiscing elit, sed do dolore magna aliqua."/>
          <p:cNvSpPr txBox="1"/>
          <p:nvPr/>
        </p:nvSpPr>
        <p:spPr>
          <a:xfrm>
            <a:off x="6114514" y="9196315"/>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769" name="Shape"/>
          <p:cNvSpPr/>
          <p:nvPr/>
        </p:nvSpPr>
        <p:spPr>
          <a:xfrm>
            <a:off x="7860834" y="8666860"/>
            <a:ext cx="1854345" cy="253008"/>
          </a:xfrm>
          <a:custGeom>
            <a:avLst/>
            <a:gdLst/>
            <a:ahLst/>
            <a:cxnLst>
              <a:cxn ang="0">
                <a:pos x="wd2" y="hd2"/>
              </a:cxn>
              <a:cxn ang="5400000">
                <a:pos x="wd2" y="hd2"/>
              </a:cxn>
              <a:cxn ang="10800000">
                <a:pos x="wd2" y="hd2"/>
              </a:cxn>
              <a:cxn ang="16200000">
                <a:pos x="wd2" y="hd2"/>
              </a:cxn>
            </a:cxnLst>
            <a:rect l="0" t="0" r="r" b="b"/>
            <a:pathLst>
              <a:path w="21577" h="21488" extrusionOk="0">
                <a:moveTo>
                  <a:pt x="1547" y="1"/>
                </a:moveTo>
                <a:cubicBezTo>
                  <a:pt x="1469" y="-12"/>
                  <a:pt x="1394" y="308"/>
                  <a:pt x="1356" y="809"/>
                </a:cubicBezTo>
                <a:lnTo>
                  <a:pt x="1009" y="5814"/>
                </a:lnTo>
                <a:cubicBezTo>
                  <a:pt x="999" y="5942"/>
                  <a:pt x="986" y="6052"/>
                  <a:pt x="969" y="6128"/>
                </a:cubicBezTo>
                <a:cubicBezTo>
                  <a:pt x="950" y="6209"/>
                  <a:pt x="928" y="6263"/>
                  <a:pt x="907" y="6263"/>
                </a:cubicBezTo>
                <a:lnTo>
                  <a:pt x="169" y="7026"/>
                </a:lnTo>
                <a:cubicBezTo>
                  <a:pt x="96" y="7134"/>
                  <a:pt x="37" y="7520"/>
                  <a:pt x="12" y="8036"/>
                </a:cubicBezTo>
                <a:cubicBezTo>
                  <a:pt x="-12" y="8543"/>
                  <a:pt x="0" y="9101"/>
                  <a:pt x="46" y="9518"/>
                </a:cubicBezTo>
                <a:lnTo>
                  <a:pt x="597" y="13513"/>
                </a:lnTo>
                <a:cubicBezTo>
                  <a:pt x="614" y="13624"/>
                  <a:pt x="624" y="13753"/>
                  <a:pt x="630" y="13917"/>
                </a:cubicBezTo>
                <a:cubicBezTo>
                  <a:pt x="636" y="14067"/>
                  <a:pt x="636" y="14240"/>
                  <a:pt x="630" y="14388"/>
                </a:cubicBezTo>
                <a:lnTo>
                  <a:pt x="504" y="19708"/>
                </a:lnTo>
                <a:cubicBezTo>
                  <a:pt x="495" y="20272"/>
                  <a:pt x="528" y="20825"/>
                  <a:pt x="590" y="21167"/>
                </a:cubicBezTo>
                <a:cubicBezTo>
                  <a:pt x="654" y="21518"/>
                  <a:pt x="739" y="21588"/>
                  <a:pt x="812" y="21347"/>
                </a:cubicBezTo>
                <a:lnTo>
                  <a:pt x="1476" y="18788"/>
                </a:lnTo>
                <a:cubicBezTo>
                  <a:pt x="1497" y="18717"/>
                  <a:pt x="1521" y="18694"/>
                  <a:pt x="1544" y="18698"/>
                </a:cubicBezTo>
                <a:cubicBezTo>
                  <a:pt x="1564" y="18702"/>
                  <a:pt x="1584" y="18724"/>
                  <a:pt x="1602" y="18788"/>
                </a:cubicBezTo>
                <a:lnTo>
                  <a:pt x="2260" y="21324"/>
                </a:lnTo>
                <a:cubicBezTo>
                  <a:pt x="2329" y="21574"/>
                  <a:pt x="2412" y="21525"/>
                  <a:pt x="2475" y="21212"/>
                </a:cubicBezTo>
                <a:cubicBezTo>
                  <a:pt x="2547" y="20859"/>
                  <a:pt x="2581" y="20236"/>
                  <a:pt x="2565" y="19618"/>
                </a:cubicBezTo>
                <a:lnTo>
                  <a:pt x="2442" y="14254"/>
                </a:lnTo>
                <a:cubicBezTo>
                  <a:pt x="2437" y="14105"/>
                  <a:pt x="2438" y="13949"/>
                  <a:pt x="2445" y="13805"/>
                </a:cubicBezTo>
                <a:cubicBezTo>
                  <a:pt x="2452" y="13649"/>
                  <a:pt x="2466" y="13520"/>
                  <a:pt x="2485" y="13423"/>
                </a:cubicBezTo>
                <a:lnTo>
                  <a:pt x="3026" y="9585"/>
                </a:lnTo>
                <a:cubicBezTo>
                  <a:pt x="3072" y="9193"/>
                  <a:pt x="3088" y="8668"/>
                  <a:pt x="3069" y="8171"/>
                </a:cubicBezTo>
                <a:cubicBezTo>
                  <a:pt x="3048" y="7641"/>
                  <a:pt x="2988" y="7230"/>
                  <a:pt x="2915" y="7094"/>
                </a:cubicBezTo>
                <a:lnTo>
                  <a:pt x="2146" y="6196"/>
                </a:lnTo>
                <a:cubicBezTo>
                  <a:pt x="2128" y="6182"/>
                  <a:pt x="2112" y="6139"/>
                  <a:pt x="2097" y="6061"/>
                </a:cubicBezTo>
                <a:cubicBezTo>
                  <a:pt x="2081" y="5976"/>
                  <a:pt x="2067" y="5859"/>
                  <a:pt x="2060" y="5724"/>
                </a:cubicBezTo>
                <a:lnTo>
                  <a:pt x="1722" y="764"/>
                </a:lnTo>
                <a:cubicBezTo>
                  <a:pt x="1686" y="305"/>
                  <a:pt x="1619" y="13"/>
                  <a:pt x="1547" y="1"/>
                </a:cubicBezTo>
                <a:close/>
                <a:moveTo>
                  <a:pt x="6172" y="1"/>
                </a:moveTo>
                <a:cubicBezTo>
                  <a:pt x="6093" y="-12"/>
                  <a:pt x="6019" y="308"/>
                  <a:pt x="5981" y="809"/>
                </a:cubicBezTo>
                <a:lnTo>
                  <a:pt x="5634" y="5814"/>
                </a:lnTo>
                <a:cubicBezTo>
                  <a:pt x="5624" y="5942"/>
                  <a:pt x="5611" y="6052"/>
                  <a:pt x="5594" y="6128"/>
                </a:cubicBezTo>
                <a:cubicBezTo>
                  <a:pt x="5575" y="6209"/>
                  <a:pt x="5553" y="6263"/>
                  <a:pt x="5532" y="6263"/>
                </a:cubicBezTo>
                <a:lnTo>
                  <a:pt x="4794" y="7026"/>
                </a:lnTo>
                <a:cubicBezTo>
                  <a:pt x="4721" y="7134"/>
                  <a:pt x="4662" y="7520"/>
                  <a:pt x="4637" y="8036"/>
                </a:cubicBezTo>
                <a:cubicBezTo>
                  <a:pt x="4613" y="8543"/>
                  <a:pt x="4625" y="9101"/>
                  <a:pt x="4671" y="9518"/>
                </a:cubicBezTo>
                <a:lnTo>
                  <a:pt x="5221" y="13513"/>
                </a:lnTo>
                <a:cubicBezTo>
                  <a:pt x="5239" y="13624"/>
                  <a:pt x="5249" y="13753"/>
                  <a:pt x="5255" y="13917"/>
                </a:cubicBezTo>
                <a:cubicBezTo>
                  <a:pt x="5261" y="14066"/>
                  <a:pt x="5261" y="14240"/>
                  <a:pt x="5255" y="14388"/>
                </a:cubicBezTo>
                <a:lnTo>
                  <a:pt x="5129" y="19708"/>
                </a:lnTo>
                <a:cubicBezTo>
                  <a:pt x="5120" y="20272"/>
                  <a:pt x="5153" y="20825"/>
                  <a:pt x="5215" y="21167"/>
                </a:cubicBezTo>
                <a:cubicBezTo>
                  <a:pt x="5279" y="21518"/>
                  <a:pt x="5364" y="21588"/>
                  <a:pt x="5437" y="21347"/>
                </a:cubicBezTo>
                <a:lnTo>
                  <a:pt x="6101" y="18788"/>
                </a:lnTo>
                <a:cubicBezTo>
                  <a:pt x="6121" y="18717"/>
                  <a:pt x="6146" y="18694"/>
                  <a:pt x="6169" y="18698"/>
                </a:cubicBezTo>
                <a:cubicBezTo>
                  <a:pt x="6189" y="18701"/>
                  <a:pt x="6209" y="18724"/>
                  <a:pt x="6227" y="18788"/>
                </a:cubicBezTo>
                <a:lnTo>
                  <a:pt x="6885" y="21324"/>
                </a:lnTo>
                <a:cubicBezTo>
                  <a:pt x="6954" y="21574"/>
                  <a:pt x="7037" y="21525"/>
                  <a:pt x="7100" y="21212"/>
                </a:cubicBezTo>
                <a:cubicBezTo>
                  <a:pt x="7172" y="20859"/>
                  <a:pt x="7206" y="20236"/>
                  <a:pt x="7190" y="19618"/>
                </a:cubicBezTo>
                <a:lnTo>
                  <a:pt x="7067" y="14254"/>
                </a:lnTo>
                <a:cubicBezTo>
                  <a:pt x="7062" y="14105"/>
                  <a:pt x="7063" y="13949"/>
                  <a:pt x="7070" y="13805"/>
                </a:cubicBezTo>
                <a:cubicBezTo>
                  <a:pt x="7077" y="13649"/>
                  <a:pt x="7091" y="13520"/>
                  <a:pt x="7110" y="13423"/>
                </a:cubicBezTo>
                <a:lnTo>
                  <a:pt x="7651" y="9585"/>
                </a:lnTo>
                <a:cubicBezTo>
                  <a:pt x="7697" y="9193"/>
                  <a:pt x="7713" y="8668"/>
                  <a:pt x="7694" y="8171"/>
                </a:cubicBezTo>
                <a:cubicBezTo>
                  <a:pt x="7673" y="7641"/>
                  <a:pt x="7613" y="7230"/>
                  <a:pt x="7540" y="7094"/>
                </a:cubicBezTo>
                <a:lnTo>
                  <a:pt x="6771" y="6196"/>
                </a:lnTo>
                <a:cubicBezTo>
                  <a:pt x="6753" y="6182"/>
                  <a:pt x="6737" y="6139"/>
                  <a:pt x="6722" y="6061"/>
                </a:cubicBezTo>
                <a:cubicBezTo>
                  <a:pt x="6706" y="5976"/>
                  <a:pt x="6692" y="5859"/>
                  <a:pt x="6685" y="5724"/>
                </a:cubicBezTo>
                <a:lnTo>
                  <a:pt x="6347" y="764"/>
                </a:lnTo>
                <a:cubicBezTo>
                  <a:pt x="6310" y="305"/>
                  <a:pt x="6244" y="13"/>
                  <a:pt x="6172" y="1"/>
                </a:cubicBezTo>
                <a:close/>
                <a:moveTo>
                  <a:pt x="10797" y="1"/>
                </a:moveTo>
                <a:cubicBezTo>
                  <a:pt x="10718" y="-12"/>
                  <a:pt x="10644" y="308"/>
                  <a:pt x="10606" y="809"/>
                </a:cubicBezTo>
                <a:lnTo>
                  <a:pt x="10258" y="5814"/>
                </a:lnTo>
                <a:cubicBezTo>
                  <a:pt x="10249" y="5942"/>
                  <a:pt x="10236" y="6052"/>
                  <a:pt x="10218" y="6128"/>
                </a:cubicBezTo>
                <a:cubicBezTo>
                  <a:pt x="10200" y="6209"/>
                  <a:pt x="10178" y="6263"/>
                  <a:pt x="10157" y="6263"/>
                </a:cubicBezTo>
                <a:lnTo>
                  <a:pt x="9419" y="7026"/>
                </a:lnTo>
                <a:cubicBezTo>
                  <a:pt x="9346" y="7134"/>
                  <a:pt x="9287" y="7520"/>
                  <a:pt x="9262" y="8036"/>
                </a:cubicBezTo>
                <a:cubicBezTo>
                  <a:pt x="9238" y="8543"/>
                  <a:pt x="9250" y="9101"/>
                  <a:pt x="9296" y="9518"/>
                </a:cubicBezTo>
                <a:lnTo>
                  <a:pt x="9846" y="13513"/>
                </a:lnTo>
                <a:cubicBezTo>
                  <a:pt x="9864" y="13624"/>
                  <a:pt x="9874" y="13753"/>
                  <a:pt x="9880" y="13917"/>
                </a:cubicBezTo>
                <a:cubicBezTo>
                  <a:pt x="9886" y="14066"/>
                  <a:pt x="9886" y="14240"/>
                  <a:pt x="9880" y="14388"/>
                </a:cubicBezTo>
                <a:lnTo>
                  <a:pt x="9754" y="19708"/>
                </a:lnTo>
                <a:cubicBezTo>
                  <a:pt x="9745" y="20272"/>
                  <a:pt x="9778" y="20825"/>
                  <a:pt x="9840" y="21167"/>
                </a:cubicBezTo>
                <a:cubicBezTo>
                  <a:pt x="9904" y="21518"/>
                  <a:pt x="9989" y="21588"/>
                  <a:pt x="10062" y="21347"/>
                </a:cubicBezTo>
                <a:lnTo>
                  <a:pt x="10726" y="18788"/>
                </a:lnTo>
                <a:cubicBezTo>
                  <a:pt x="10746" y="18717"/>
                  <a:pt x="10771" y="18694"/>
                  <a:pt x="10794" y="18698"/>
                </a:cubicBezTo>
                <a:cubicBezTo>
                  <a:pt x="10814" y="18701"/>
                  <a:pt x="10834" y="18724"/>
                  <a:pt x="10852" y="18788"/>
                </a:cubicBezTo>
                <a:lnTo>
                  <a:pt x="11510" y="21324"/>
                </a:lnTo>
                <a:cubicBezTo>
                  <a:pt x="11579" y="21574"/>
                  <a:pt x="11662" y="21525"/>
                  <a:pt x="11725" y="21212"/>
                </a:cubicBezTo>
                <a:cubicBezTo>
                  <a:pt x="11797" y="20859"/>
                  <a:pt x="11831" y="20236"/>
                  <a:pt x="11814" y="19618"/>
                </a:cubicBezTo>
                <a:lnTo>
                  <a:pt x="11691" y="14254"/>
                </a:lnTo>
                <a:cubicBezTo>
                  <a:pt x="11687" y="14105"/>
                  <a:pt x="11688" y="13949"/>
                  <a:pt x="11695" y="13805"/>
                </a:cubicBezTo>
                <a:cubicBezTo>
                  <a:pt x="11702" y="13649"/>
                  <a:pt x="11716" y="13520"/>
                  <a:pt x="11735" y="13423"/>
                </a:cubicBezTo>
                <a:lnTo>
                  <a:pt x="12276" y="9585"/>
                </a:lnTo>
                <a:cubicBezTo>
                  <a:pt x="12322" y="9193"/>
                  <a:pt x="12338" y="8668"/>
                  <a:pt x="12319" y="8171"/>
                </a:cubicBezTo>
                <a:cubicBezTo>
                  <a:pt x="12298" y="7641"/>
                  <a:pt x="12238" y="7230"/>
                  <a:pt x="12165" y="7094"/>
                </a:cubicBezTo>
                <a:lnTo>
                  <a:pt x="11396" y="6196"/>
                </a:lnTo>
                <a:cubicBezTo>
                  <a:pt x="11378" y="6182"/>
                  <a:pt x="11362" y="6139"/>
                  <a:pt x="11347" y="6061"/>
                </a:cubicBezTo>
                <a:cubicBezTo>
                  <a:pt x="11331" y="5976"/>
                  <a:pt x="11317" y="5859"/>
                  <a:pt x="11310" y="5724"/>
                </a:cubicBezTo>
                <a:lnTo>
                  <a:pt x="10972" y="764"/>
                </a:lnTo>
                <a:cubicBezTo>
                  <a:pt x="10935" y="305"/>
                  <a:pt x="10869" y="13"/>
                  <a:pt x="10797" y="1"/>
                </a:cubicBezTo>
                <a:close/>
                <a:moveTo>
                  <a:pt x="15422" y="1"/>
                </a:moveTo>
                <a:cubicBezTo>
                  <a:pt x="15343" y="-12"/>
                  <a:pt x="15269" y="308"/>
                  <a:pt x="15231" y="809"/>
                </a:cubicBezTo>
                <a:lnTo>
                  <a:pt x="14883" y="5814"/>
                </a:lnTo>
                <a:cubicBezTo>
                  <a:pt x="14874" y="5942"/>
                  <a:pt x="14861" y="6052"/>
                  <a:pt x="14843" y="6128"/>
                </a:cubicBezTo>
                <a:cubicBezTo>
                  <a:pt x="14825" y="6209"/>
                  <a:pt x="14803" y="6263"/>
                  <a:pt x="14782" y="6263"/>
                </a:cubicBezTo>
                <a:lnTo>
                  <a:pt x="14044" y="7026"/>
                </a:lnTo>
                <a:cubicBezTo>
                  <a:pt x="13971" y="7134"/>
                  <a:pt x="13912" y="7520"/>
                  <a:pt x="13887" y="8036"/>
                </a:cubicBezTo>
                <a:cubicBezTo>
                  <a:pt x="13863" y="8543"/>
                  <a:pt x="13874" y="9101"/>
                  <a:pt x="13921" y="9518"/>
                </a:cubicBezTo>
                <a:lnTo>
                  <a:pt x="14471" y="13513"/>
                </a:lnTo>
                <a:cubicBezTo>
                  <a:pt x="14489" y="13624"/>
                  <a:pt x="14499" y="13753"/>
                  <a:pt x="14505" y="13917"/>
                </a:cubicBezTo>
                <a:cubicBezTo>
                  <a:pt x="14511" y="14067"/>
                  <a:pt x="14511" y="14240"/>
                  <a:pt x="14505" y="14388"/>
                </a:cubicBezTo>
                <a:lnTo>
                  <a:pt x="14379" y="19708"/>
                </a:lnTo>
                <a:cubicBezTo>
                  <a:pt x="14370" y="20272"/>
                  <a:pt x="14403" y="20825"/>
                  <a:pt x="14465" y="21167"/>
                </a:cubicBezTo>
                <a:cubicBezTo>
                  <a:pt x="14529" y="21518"/>
                  <a:pt x="14614" y="21588"/>
                  <a:pt x="14687" y="21347"/>
                </a:cubicBezTo>
                <a:lnTo>
                  <a:pt x="15351" y="18788"/>
                </a:lnTo>
                <a:cubicBezTo>
                  <a:pt x="15371" y="18717"/>
                  <a:pt x="15396" y="18694"/>
                  <a:pt x="15418" y="18698"/>
                </a:cubicBezTo>
                <a:cubicBezTo>
                  <a:pt x="15439" y="18702"/>
                  <a:pt x="15459" y="18724"/>
                  <a:pt x="15477" y="18788"/>
                </a:cubicBezTo>
                <a:lnTo>
                  <a:pt x="16135" y="21324"/>
                </a:lnTo>
                <a:cubicBezTo>
                  <a:pt x="16204" y="21574"/>
                  <a:pt x="16287" y="21525"/>
                  <a:pt x="16350" y="21212"/>
                </a:cubicBezTo>
                <a:cubicBezTo>
                  <a:pt x="16422" y="20859"/>
                  <a:pt x="16456" y="20236"/>
                  <a:pt x="16439" y="19618"/>
                </a:cubicBezTo>
                <a:lnTo>
                  <a:pt x="16316" y="14254"/>
                </a:lnTo>
                <a:cubicBezTo>
                  <a:pt x="16312" y="14105"/>
                  <a:pt x="16313" y="13949"/>
                  <a:pt x="16319" y="13805"/>
                </a:cubicBezTo>
                <a:cubicBezTo>
                  <a:pt x="16327" y="13649"/>
                  <a:pt x="16341" y="13520"/>
                  <a:pt x="16359" y="13423"/>
                </a:cubicBezTo>
                <a:lnTo>
                  <a:pt x="16901" y="9585"/>
                </a:lnTo>
                <a:cubicBezTo>
                  <a:pt x="16947" y="9193"/>
                  <a:pt x="16963" y="8668"/>
                  <a:pt x="16944" y="8171"/>
                </a:cubicBezTo>
                <a:cubicBezTo>
                  <a:pt x="16923" y="7641"/>
                  <a:pt x="16863" y="7230"/>
                  <a:pt x="16790" y="7094"/>
                </a:cubicBezTo>
                <a:lnTo>
                  <a:pt x="16021" y="6196"/>
                </a:lnTo>
                <a:cubicBezTo>
                  <a:pt x="16003" y="6182"/>
                  <a:pt x="15986" y="6139"/>
                  <a:pt x="15972" y="6061"/>
                </a:cubicBezTo>
                <a:cubicBezTo>
                  <a:pt x="15956" y="5976"/>
                  <a:pt x="15942" y="5859"/>
                  <a:pt x="15935" y="5724"/>
                </a:cubicBezTo>
                <a:lnTo>
                  <a:pt x="15597" y="764"/>
                </a:lnTo>
                <a:cubicBezTo>
                  <a:pt x="15560" y="305"/>
                  <a:pt x="15494" y="13"/>
                  <a:pt x="15422" y="1"/>
                </a:cubicBezTo>
                <a:close/>
                <a:moveTo>
                  <a:pt x="20047" y="1"/>
                </a:moveTo>
                <a:cubicBezTo>
                  <a:pt x="19968" y="-12"/>
                  <a:pt x="19894" y="308"/>
                  <a:pt x="19856" y="809"/>
                </a:cubicBezTo>
                <a:lnTo>
                  <a:pt x="19508" y="5814"/>
                </a:lnTo>
                <a:cubicBezTo>
                  <a:pt x="19498" y="5942"/>
                  <a:pt x="19486" y="6052"/>
                  <a:pt x="19468" y="6128"/>
                </a:cubicBezTo>
                <a:cubicBezTo>
                  <a:pt x="19450" y="6209"/>
                  <a:pt x="19428" y="6263"/>
                  <a:pt x="19407" y="6263"/>
                </a:cubicBezTo>
                <a:lnTo>
                  <a:pt x="18669" y="7026"/>
                </a:lnTo>
                <a:cubicBezTo>
                  <a:pt x="18595" y="7134"/>
                  <a:pt x="18537" y="7520"/>
                  <a:pt x="18512" y="8036"/>
                </a:cubicBezTo>
                <a:cubicBezTo>
                  <a:pt x="18488" y="8543"/>
                  <a:pt x="18499" y="9101"/>
                  <a:pt x="18546" y="9518"/>
                </a:cubicBezTo>
                <a:lnTo>
                  <a:pt x="19096" y="13513"/>
                </a:lnTo>
                <a:cubicBezTo>
                  <a:pt x="19114" y="13624"/>
                  <a:pt x="19124" y="13753"/>
                  <a:pt x="19130" y="13917"/>
                </a:cubicBezTo>
                <a:cubicBezTo>
                  <a:pt x="19136" y="14067"/>
                  <a:pt x="19136" y="14240"/>
                  <a:pt x="19130" y="14388"/>
                </a:cubicBezTo>
                <a:lnTo>
                  <a:pt x="19004" y="19708"/>
                </a:lnTo>
                <a:cubicBezTo>
                  <a:pt x="18994" y="20272"/>
                  <a:pt x="19028" y="20825"/>
                  <a:pt x="19090" y="21167"/>
                </a:cubicBezTo>
                <a:cubicBezTo>
                  <a:pt x="19154" y="21518"/>
                  <a:pt x="19239" y="21588"/>
                  <a:pt x="19312" y="21347"/>
                </a:cubicBezTo>
                <a:lnTo>
                  <a:pt x="19979" y="18788"/>
                </a:lnTo>
                <a:cubicBezTo>
                  <a:pt x="19999" y="18717"/>
                  <a:pt x="20021" y="18694"/>
                  <a:pt x="20043" y="18698"/>
                </a:cubicBezTo>
                <a:cubicBezTo>
                  <a:pt x="20064" y="18702"/>
                  <a:pt x="20083" y="18724"/>
                  <a:pt x="20102" y="18788"/>
                </a:cubicBezTo>
                <a:lnTo>
                  <a:pt x="20760" y="21324"/>
                </a:lnTo>
                <a:cubicBezTo>
                  <a:pt x="20829" y="21574"/>
                  <a:pt x="20912" y="21525"/>
                  <a:pt x="20975" y="21212"/>
                </a:cubicBezTo>
                <a:cubicBezTo>
                  <a:pt x="21047" y="20859"/>
                  <a:pt x="21081" y="20236"/>
                  <a:pt x="21064" y="19618"/>
                </a:cubicBezTo>
                <a:lnTo>
                  <a:pt x="20941" y="14254"/>
                </a:lnTo>
                <a:cubicBezTo>
                  <a:pt x="20937" y="14105"/>
                  <a:pt x="20938" y="13949"/>
                  <a:pt x="20944" y="13805"/>
                </a:cubicBezTo>
                <a:cubicBezTo>
                  <a:pt x="20952" y="13649"/>
                  <a:pt x="20966" y="13520"/>
                  <a:pt x="20984" y="13423"/>
                </a:cubicBezTo>
                <a:lnTo>
                  <a:pt x="21526" y="9585"/>
                </a:lnTo>
                <a:cubicBezTo>
                  <a:pt x="21572" y="9193"/>
                  <a:pt x="21588" y="8668"/>
                  <a:pt x="21569" y="8171"/>
                </a:cubicBezTo>
                <a:cubicBezTo>
                  <a:pt x="21548" y="7641"/>
                  <a:pt x="21488" y="7230"/>
                  <a:pt x="21415" y="7094"/>
                </a:cubicBezTo>
                <a:lnTo>
                  <a:pt x="20646" y="6196"/>
                </a:lnTo>
                <a:cubicBezTo>
                  <a:pt x="20628" y="6182"/>
                  <a:pt x="20611" y="6139"/>
                  <a:pt x="20597" y="6061"/>
                </a:cubicBezTo>
                <a:cubicBezTo>
                  <a:pt x="20581" y="5976"/>
                  <a:pt x="20567" y="5859"/>
                  <a:pt x="20560" y="5724"/>
                </a:cubicBezTo>
                <a:lnTo>
                  <a:pt x="20222" y="764"/>
                </a:lnTo>
                <a:cubicBezTo>
                  <a:pt x="20185" y="305"/>
                  <a:pt x="20119" y="13"/>
                  <a:pt x="20047" y="1"/>
                </a:cubicBezTo>
                <a:close/>
              </a:path>
            </a:pathLst>
          </a:custGeom>
          <a:gradFill flip="none" rotWithShape="1">
            <a:gsLst>
              <a:gs pos="0">
                <a:schemeClr val="accent3">
                  <a:lumMod val="60000"/>
                  <a:lumOff val="40000"/>
                </a:schemeClr>
              </a:gs>
              <a:gs pos="100000">
                <a:schemeClr val="accent3"/>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71" name="Information…"/>
          <p:cNvSpPr txBox="1"/>
          <p:nvPr/>
        </p:nvSpPr>
        <p:spPr>
          <a:xfrm>
            <a:off x="13109088" y="3887882"/>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Information</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772"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3082154" y="6806039"/>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enim. Volutpat ac tincidunt vitae semper quis lectus nulla at. Rhoncus dolor purus non enim praesent elementum facilisis. Curabitur vitae nunc sed velit dignissim sodales ut. Quam vulputate dignissim suspendisse in est ante in. Id eu nisl nunc donec ac odio tempor orci dapibus. Amet tellus cras adipiscing</a:t>
            </a:r>
          </a:p>
        </p:txBody>
      </p:sp>
      <p:sp>
        <p:nvSpPr>
          <p:cNvPr id="4" name="Picture Placeholder 3">
            <a:extLst>
              <a:ext uri="{FF2B5EF4-FFF2-40B4-BE49-F238E27FC236}">
                <a16:creationId xmlns:a16="http://schemas.microsoft.com/office/drawing/2014/main" id="{FD109658-F9B3-DC43-B145-A7EC4B07C93D}"/>
              </a:ext>
            </a:extLst>
          </p:cNvPr>
          <p:cNvSpPr>
            <a:spLocks noGrp="1"/>
          </p:cNvSpPr>
          <p:nvPr>
            <p:ph type="pic" sz="quarter" idx="12"/>
          </p:nvPr>
        </p:nvSpPr>
        <p:spPr>
          <a:xfrm>
            <a:off x="2999798" y="3250087"/>
            <a:ext cx="2365200" cy="2365200"/>
          </a:xfrm>
          <a:prstGeom prst="ellipse">
            <a:avLst/>
          </a:prstGeom>
        </p:spPr>
      </p:sp>
      <p:sp>
        <p:nvSpPr>
          <p:cNvPr id="6" name="Picture Placeholder 5">
            <a:extLst>
              <a:ext uri="{FF2B5EF4-FFF2-40B4-BE49-F238E27FC236}">
                <a16:creationId xmlns:a16="http://schemas.microsoft.com/office/drawing/2014/main" id="{C34AFACB-D901-214B-A873-EF837ABF807F}"/>
              </a:ext>
            </a:extLst>
          </p:cNvPr>
          <p:cNvSpPr>
            <a:spLocks noGrp="1"/>
          </p:cNvSpPr>
          <p:nvPr>
            <p:ph type="pic" sz="quarter" idx="14"/>
          </p:nvPr>
        </p:nvSpPr>
        <p:spPr>
          <a:xfrm>
            <a:off x="2999798" y="8042976"/>
            <a:ext cx="2365200" cy="2365200"/>
          </a:xfrm>
          <a:prstGeom prst="ellipse">
            <a:avLst/>
          </a:prstGeom>
        </p:spPr>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38</a:t>
            </a:fld>
            <a:endParaRPr/>
          </a:p>
        </p:txBody>
      </p:sp>
      <p:sp>
        <p:nvSpPr>
          <p:cNvPr id="775" name="Subtitle demo text"/>
          <p:cNvSpPr txBox="1"/>
          <p:nvPr/>
        </p:nvSpPr>
        <p:spPr>
          <a:xfrm>
            <a:off x="13062353" y="455971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2"/>
                </a:solidFill>
              </a:rPr>
              <a:t>Subtitle demo text</a:t>
            </a:r>
          </a:p>
        </p:txBody>
      </p:sp>
      <p:sp>
        <p:nvSpPr>
          <p:cNvPr id="776" name="Rounded Rectangle"/>
          <p:cNvSpPr/>
          <p:nvPr/>
        </p:nvSpPr>
        <p:spPr>
          <a:xfrm>
            <a:off x="13078672" y="527834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77" name="Rounded Rectangle"/>
          <p:cNvSpPr/>
          <p:nvPr/>
        </p:nvSpPr>
        <p:spPr>
          <a:xfrm>
            <a:off x="13078673" y="5278347"/>
            <a:ext cx="4828970" cy="323950"/>
          </a:xfrm>
          <a:prstGeom prst="roundRect">
            <a:avLst>
              <a:gd name="adj" fmla="val 50000"/>
            </a:avLst>
          </a:prstGeom>
          <a:gradFill flip="none" rotWithShape="1">
            <a:gsLst>
              <a:gs pos="0">
                <a:schemeClr val="accent1"/>
              </a:gs>
              <a:gs pos="100000">
                <a:schemeClr val="accent1">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78" name="52%"/>
          <p:cNvSpPr txBox="1"/>
          <p:nvPr/>
        </p:nvSpPr>
        <p:spPr>
          <a:xfrm>
            <a:off x="20695775" y="455971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780" name="Subtitle demo text"/>
          <p:cNvSpPr txBox="1"/>
          <p:nvPr/>
        </p:nvSpPr>
        <p:spPr>
          <a:xfrm>
            <a:off x="13062353" y="599269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81" name="Rounded Rectangle"/>
          <p:cNvSpPr/>
          <p:nvPr/>
        </p:nvSpPr>
        <p:spPr>
          <a:xfrm>
            <a:off x="13078672" y="671132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82" name="Rounded Rectangle"/>
          <p:cNvSpPr/>
          <p:nvPr/>
        </p:nvSpPr>
        <p:spPr>
          <a:xfrm>
            <a:off x="13078673" y="6711327"/>
            <a:ext cx="6194244" cy="323950"/>
          </a:xfrm>
          <a:prstGeom prst="roundRect">
            <a:avLst>
              <a:gd name="adj" fmla="val 50000"/>
            </a:avLst>
          </a:prstGeom>
          <a:gradFill flip="none" rotWithShape="1">
            <a:gsLst>
              <a:gs pos="0">
                <a:schemeClr val="accent2"/>
              </a:gs>
              <a:gs pos="100000">
                <a:schemeClr val="accent2">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83" name="74%"/>
          <p:cNvSpPr txBox="1"/>
          <p:nvPr/>
        </p:nvSpPr>
        <p:spPr>
          <a:xfrm>
            <a:off x="20695775" y="599269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785" name="Subtitle demo text"/>
          <p:cNvSpPr txBox="1"/>
          <p:nvPr/>
        </p:nvSpPr>
        <p:spPr>
          <a:xfrm>
            <a:off x="13062353" y="742567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86" name="Rounded Rectangle"/>
          <p:cNvSpPr/>
          <p:nvPr/>
        </p:nvSpPr>
        <p:spPr>
          <a:xfrm>
            <a:off x="13078672" y="814430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87" name="Rounded Rectangle"/>
          <p:cNvSpPr/>
          <p:nvPr/>
        </p:nvSpPr>
        <p:spPr>
          <a:xfrm>
            <a:off x="13078673" y="8144307"/>
            <a:ext cx="2363410" cy="323950"/>
          </a:xfrm>
          <a:prstGeom prst="roundRect">
            <a:avLst>
              <a:gd name="adj" fmla="val 50000"/>
            </a:avLst>
          </a:prstGeom>
          <a:gradFill flip="none" rotWithShape="1">
            <a:gsLst>
              <a:gs pos="0">
                <a:schemeClr val="accent3"/>
              </a:gs>
              <a:gs pos="100000">
                <a:schemeClr val="accent3">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88" name="18%"/>
          <p:cNvSpPr txBox="1"/>
          <p:nvPr/>
        </p:nvSpPr>
        <p:spPr>
          <a:xfrm>
            <a:off x="20695775" y="742567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
        <p:nvSpPr>
          <p:cNvPr id="790" name="Subtitle demo text"/>
          <p:cNvSpPr txBox="1"/>
          <p:nvPr/>
        </p:nvSpPr>
        <p:spPr>
          <a:xfrm>
            <a:off x="13062353" y="885865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91" name="Rounded Rectangle"/>
          <p:cNvSpPr/>
          <p:nvPr/>
        </p:nvSpPr>
        <p:spPr>
          <a:xfrm>
            <a:off x="13078672" y="9577288"/>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92" name="Rounded Rectangle"/>
          <p:cNvSpPr/>
          <p:nvPr/>
        </p:nvSpPr>
        <p:spPr>
          <a:xfrm>
            <a:off x="13078673" y="9577288"/>
            <a:ext cx="4828970" cy="323950"/>
          </a:xfrm>
          <a:prstGeom prst="roundRect">
            <a:avLst>
              <a:gd name="adj" fmla="val 50000"/>
            </a:avLst>
          </a:prstGeom>
          <a:gradFill flip="none" rotWithShape="1">
            <a:gsLst>
              <a:gs pos="0">
                <a:schemeClr val="accent1"/>
              </a:gs>
              <a:gs pos="100000">
                <a:schemeClr val="accent1">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93" name="52%"/>
          <p:cNvSpPr txBox="1"/>
          <p:nvPr/>
        </p:nvSpPr>
        <p:spPr>
          <a:xfrm>
            <a:off x="20695775" y="885865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795" name="Subtitle demo text"/>
          <p:cNvSpPr txBox="1"/>
          <p:nvPr/>
        </p:nvSpPr>
        <p:spPr>
          <a:xfrm>
            <a:off x="13062353" y="10291639"/>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796" name="Rounded Rectangle"/>
          <p:cNvSpPr/>
          <p:nvPr/>
        </p:nvSpPr>
        <p:spPr>
          <a:xfrm>
            <a:off x="13078672" y="11010269"/>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97" name="Rounded Rectangle"/>
          <p:cNvSpPr/>
          <p:nvPr/>
        </p:nvSpPr>
        <p:spPr>
          <a:xfrm>
            <a:off x="13078673" y="11010269"/>
            <a:ext cx="6194244" cy="323950"/>
          </a:xfrm>
          <a:prstGeom prst="roundRect">
            <a:avLst>
              <a:gd name="adj" fmla="val 50000"/>
            </a:avLst>
          </a:prstGeom>
          <a:gradFill flip="none" rotWithShape="1">
            <a:gsLst>
              <a:gs pos="0">
                <a:schemeClr val="accent2"/>
              </a:gs>
              <a:gs pos="100000">
                <a:schemeClr val="accent2">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98" name="74%"/>
          <p:cNvSpPr txBox="1"/>
          <p:nvPr/>
        </p:nvSpPr>
        <p:spPr>
          <a:xfrm>
            <a:off x="20695775" y="10291639"/>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01" name="Subtitle demo text"/>
          <p:cNvSpPr txBox="1"/>
          <p:nvPr/>
        </p:nvSpPr>
        <p:spPr>
          <a:xfrm>
            <a:off x="8325253" y="4559717"/>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02" name="Rounded Rectangle"/>
          <p:cNvSpPr/>
          <p:nvPr/>
        </p:nvSpPr>
        <p:spPr>
          <a:xfrm>
            <a:off x="2563072" y="5278346"/>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3" name="Rounded Rectangle"/>
          <p:cNvSpPr/>
          <p:nvPr/>
        </p:nvSpPr>
        <p:spPr>
          <a:xfrm>
            <a:off x="6476358" y="5278346"/>
            <a:ext cx="4828971"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4" name="52%"/>
          <p:cNvSpPr txBox="1"/>
          <p:nvPr/>
        </p:nvSpPr>
        <p:spPr>
          <a:xfrm>
            <a:off x="2661772" y="455971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805" name="Subtitle demo text"/>
          <p:cNvSpPr txBox="1"/>
          <p:nvPr/>
        </p:nvSpPr>
        <p:spPr>
          <a:xfrm>
            <a:off x="8325253" y="5992697"/>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06" name="Rounded Rectangle"/>
          <p:cNvSpPr/>
          <p:nvPr/>
        </p:nvSpPr>
        <p:spPr>
          <a:xfrm>
            <a:off x="2563072" y="6711326"/>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7" name="Rounded Rectangle"/>
          <p:cNvSpPr/>
          <p:nvPr/>
        </p:nvSpPr>
        <p:spPr>
          <a:xfrm>
            <a:off x="5111085" y="6711326"/>
            <a:ext cx="6194244" cy="323950"/>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08" name="74%"/>
          <p:cNvSpPr txBox="1"/>
          <p:nvPr/>
        </p:nvSpPr>
        <p:spPr>
          <a:xfrm>
            <a:off x="2661772" y="599269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09" name="Subtitle demo text"/>
          <p:cNvSpPr txBox="1"/>
          <p:nvPr/>
        </p:nvSpPr>
        <p:spPr>
          <a:xfrm>
            <a:off x="8325253" y="7425677"/>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10" name="Rounded Rectangle"/>
          <p:cNvSpPr/>
          <p:nvPr/>
        </p:nvSpPr>
        <p:spPr>
          <a:xfrm>
            <a:off x="2563072" y="8144307"/>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1" name="Rounded Rectangle"/>
          <p:cNvSpPr/>
          <p:nvPr/>
        </p:nvSpPr>
        <p:spPr>
          <a:xfrm>
            <a:off x="8941920" y="8144307"/>
            <a:ext cx="2363409" cy="323950"/>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2" name="18%"/>
          <p:cNvSpPr txBox="1"/>
          <p:nvPr/>
        </p:nvSpPr>
        <p:spPr>
          <a:xfrm>
            <a:off x="2661772" y="742567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
        <p:nvSpPr>
          <p:cNvPr id="813" name="Subtitle demo text"/>
          <p:cNvSpPr txBox="1"/>
          <p:nvPr/>
        </p:nvSpPr>
        <p:spPr>
          <a:xfrm>
            <a:off x="8325253" y="8858658"/>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14" name="Rounded Rectangle"/>
          <p:cNvSpPr/>
          <p:nvPr/>
        </p:nvSpPr>
        <p:spPr>
          <a:xfrm>
            <a:off x="2563072" y="9577287"/>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5" name="Rounded Rectangle"/>
          <p:cNvSpPr/>
          <p:nvPr/>
        </p:nvSpPr>
        <p:spPr>
          <a:xfrm>
            <a:off x="6476358" y="9577287"/>
            <a:ext cx="4828971"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6" name="52%"/>
          <p:cNvSpPr txBox="1"/>
          <p:nvPr/>
        </p:nvSpPr>
        <p:spPr>
          <a:xfrm>
            <a:off x="2661772" y="8858659"/>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817" name="Subtitle demo text"/>
          <p:cNvSpPr txBox="1"/>
          <p:nvPr/>
        </p:nvSpPr>
        <p:spPr>
          <a:xfrm>
            <a:off x="8325253" y="10291639"/>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18" name="Rounded Rectangle"/>
          <p:cNvSpPr/>
          <p:nvPr/>
        </p:nvSpPr>
        <p:spPr>
          <a:xfrm>
            <a:off x="2563072" y="11010268"/>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9" name="Rounded Rectangle"/>
          <p:cNvSpPr/>
          <p:nvPr/>
        </p:nvSpPr>
        <p:spPr>
          <a:xfrm>
            <a:off x="5111085" y="11010268"/>
            <a:ext cx="6194244" cy="323950"/>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20" name="74%"/>
          <p:cNvSpPr txBox="1"/>
          <p:nvPr/>
        </p:nvSpPr>
        <p:spPr>
          <a:xfrm>
            <a:off x="2661772" y="10291640"/>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22" name="2020"/>
          <p:cNvSpPr txBox="1"/>
          <p:nvPr/>
        </p:nvSpPr>
        <p:spPr>
          <a:xfrm>
            <a:off x="11329013" y="5194717"/>
            <a:ext cx="1725973"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2020</a:t>
            </a:r>
          </a:p>
        </p:txBody>
      </p:sp>
      <p:sp>
        <p:nvSpPr>
          <p:cNvPr id="823" name="2021"/>
          <p:cNvSpPr txBox="1"/>
          <p:nvPr/>
        </p:nvSpPr>
        <p:spPr>
          <a:xfrm>
            <a:off x="11320853" y="6617117"/>
            <a:ext cx="1725973"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2021</a:t>
            </a:r>
          </a:p>
        </p:txBody>
      </p:sp>
      <p:sp>
        <p:nvSpPr>
          <p:cNvPr id="824" name="2022"/>
          <p:cNvSpPr txBox="1"/>
          <p:nvPr/>
        </p:nvSpPr>
        <p:spPr>
          <a:xfrm>
            <a:off x="11320853" y="8064917"/>
            <a:ext cx="1725973"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2022</a:t>
            </a:r>
          </a:p>
        </p:txBody>
      </p:sp>
      <p:sp>
        <p:nvSpPr>
          <p:cNvPr id="825" name="2023"/>
          <p:cNvSpPr txBox="1"/>
          <p:nvPr/>
        </p:nvSpPr>
        <p:spPr>
          <a:xfrm>
            <a:off x="11320853" y="9512717"/>
            <a:ext cx="1725973"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2023</a:t>
            </a:r>
          </a:p>
        </p:txBody>
      </p:sp>
      <p:sp>
        <p:nvSpPr>
          <p:cNvPr id="826" name="2024"/>
          <p:cNvSpPr txBox="1"/>
          <p:nvPr/>
        </p:nvSpPr>
        <p:spPr>
          <a:xfrm>
            <a:off x="11320853" y="10935117"/>
            <a:ext cx="1725973"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2024</a:t>
            </a:r>
          </a:p>
        </p:txBody>
      </p:sp>
      <p:sp>
        <p:nvSpPr>
          <p:cNvPr id="827" name="Company information"/>
          <p:cNvSpPr txBox="1"/>
          <p:nvPr/>
        </p:nvSpPr>
        <p:spPr>
          <a:xfrm>
            <a:off x="5687927" y="2205244"/>
            <a:ext cx="13008147"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Company </a:t>
            </a:r>
            <a:r>
              <a:rPr dirty="0">
                <a:solidFill>
                  <a:schemeClr val="accent2"/>
                </a:solidFill>
                <a:latin typeface="Poppins Medium"/>
                <a:ea typeface="Poppins Medium"/>
                <a:cs typeface="Poppins Medium"/>
                <a:sym typeface="Poppins Medium"/>
              </a:rPr>
              <a:t>information</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39</a:t>
            </a:fld>
            <a:endParaRPr/>
          </a:p>
        </p:txBody>
      </p:sp>
      <p:sp>
        <p:nvSpPr>
          <p:cNvPr id="830" name="Graphic 26"/>
          <p:cNvSpPr/>
          <p:nvPr/>
        </p:nvSpPr>
        <p:spPr>
          <a:xfrm>
            <a:off x="11846319" y="5127091"/>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7D7D7D"/>
          </a:solidFill>
          <a:ln w="12700">
            <a:miter lim="400000"/>
          </a:ln>
        </p:spPr>
        <p:txBody>
          <a:bodyPr lIns="45719" rIns="45719" anchor="ctr"/>
          <a:lstStyle/>
          <a:p>
            <a:pPr defTabSz="1651000">
              <a:defRPr sz="6400" b="0">
                <a:solidFill>
                  <a:srgbClr val="FFFFFF"/>
                </a:solidFill>
                <a:latin typeface="+mn-lt"/>
                <a:ea typeface="+mn-ea"/>
                <a:cs typeface="+mn-cs"/>
                <a:sym typeface="Helvetica Neue Medium"/>
              </a:defRPr>
            </a:pPr>
            <a:endParaRPr/>
          </a:p>
        </p:txBody>
      </p:sp>
      <p:sp>
        <p:nvSpPr>
          <p:cNvPr id="831" name="Graphic 91"/>
          <p:cNvSpPr/>
          <p:nvPr/>
        </p:nvSpPr>
        <p:spPr>
          <a:xfrm>
            <a:off x="11846319" y="9383942"/>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187" y="3555"/>
                </a:moveTo>
                <a:cubicBezTo>
                  <a:pt x="7077" y="3555"/>
                  <a:pt x="4891" y="6196"/>
                  <a:pt x="4891" y="9076"/>
                </a:cubicBezTo>
                <a:cubicBezTo>
                  <a:pt x="4891" y="10410"/>
                  <a:pt x="5635" y="12076"/>
                  <a:pt x="6826" y="12604"/>
                </a:cubicBezTo>
                <a:cubicBezTo>
                  <a:pt x="7007" y="12685"/>
                  <a:pt x="7106" y="12650"/>
                  <a:pt x="7146" y="12482"/>
                </a:cubicBezTo>
                <a:cubicBezTo>
                  <a:pt x="7181" y="12354"/>
                  <a:pt x="7338" y="11739"/>
                  <a:pt x="7414" y="11449"/>
                </a:cubicBezTo>
                <a:cubicBezTo>
                  <a:pt x="7442" y="11357"/>
                  <a:pt x="7417" y="11257"/>
                  <a:pt x="7351" y="11187"/>
                </a:cubicBezTo>
                <a:cubicBezTo>
                  <a:pt x="6892" y="10591"/>
                  <a:pt x="6643" y="9861"/>
                  <a:pt x="6641" y="9109"/>
                </a:cubicBezTo>
                <a:cubicBezTo>
                  <a:pt x="6683" y="6876"/>
                  <a:pt x="8528" y="5100"/>
                  <a:pt x="10762" y="5142"/>
                </a:cubicBezTo>
                <a:cubicBezTo>
                  <a:pt x="10822" y="5143"/>
                  <a:pt x="10882" y="5146"/>
                  <a:pt x="10943" y="5149"/>
                </a:cubicBezTo>
                <a:cubicBezTo>
                  <a:pt x="13286" y="5149"/>
                  <a:pt x="14926" y="6676"/>
                  <a:pt x="14926" y="8859"/>
                </a:cubicBezTo>
                <a:cubicBezTo>
                  <a:pt x="14926" y="11326"/>
                  <a:pt x="13623" y="13035"/>
                  <a:pt x="11932" y="13035"/>
                </a:cubicBezTo>
                <a:cubicBezTo>
                  <a:pt x="11193" y="13093"/>
                  <a:pt x="10546" y="12542"/>
                  <a:pt x="10487" y="11802"/>
                </a:cubicBezTo>
                <a:cubicBezTo>
                  <a:pt x="10476" y="11663"/>
                  <a:pt x="10487" y="11522"/>
                  <a:pt x="10519" y="11386"/>
                </a:cubicBezTo>
                <a:cubicBezTo>
                  <a:pt x="10786" y="10301"/>
                  <a:pt x="11311" y="9134"/>
                  <a:pt x="11311" y="8351"/>
                </a:cubicBezTo>
                <a:cubicBezTo>
                  <a:pt x="11377" y="7711"/>
                  <a:pt x="10912" y="7139"/>
                  <a:pt x="10272" y="7073"/>
                </a:cubicBezTo>
                <a:cubicBezTo>
                  <a:pt x="10217" y="7068"/>
                  <a:pt x="10162" y="7066"/>
                  <a:pt x="10107" y="7068"/>
                </a:cubicBezTo>
                <a:cubicBezTo>
                  <a:pt x="9154" y="7068"/>
                  <a:pt x="8379" y="8014"/>
                  <a:pt x="8379" y="9285"/>
                </a:cubicBezTo>
                <a:cubicBezTo>
                  <a:pt x="8375" y="9752"/>
                  <a:pt x="8473" y="10213"/>
                  <a:pt x="8667" y="10637"/>
                </a:cubicBezTo>
                <a:lnTo>
                  <a:pt x="7549" y="15173"/>
                </a:lnTo>
                <a:cubicBezTo>
                  <a:pt x="7390" y="16280"/>
                  <a:pt x="7415" y="17406"/>
                  <a:pt x="7621" y="18505"/>
                </a:cubicBezTo>
                <a:cubicBezTo>
                  <a:pt x="7626" y="18560"/>
                  <a:pt x="7674" y="18600"/>
                  <a:pt x="7728" y="18595"/>
                </a:cubicBezTo>
                <a:cubicBezTo>
                  <a:pt x="7758" y="18592"/>
                  <a:pt x="7785" y="18576"/>
                  <a:pt x="7801" y="18552"/>
                </a:cubicBezTo>
                <a:cubicBezTo>
                  <a:pt x="8453" y="17652"/>
                  <a:pt x="8976" y="16665"/>
                  <a:pt x="9353" y="15620"/>
                </a:cubicBezTo>
                <a:cubicBezTo>
                  <a:pt x="9469" y="15188"/>
                  <a:pt x="9947" y="13449"/>
                  <a:pt x="9947" y="13449"/>
                </a:cubicBezTo>
                <a:cubicBezTo>
                  <a:pt x="10458" y="14137"/>
                  <a:pt x="11276" y="14529"/>
                  <a:pt x="12133" y="14494"/>
                </a:cubicBezTo>
                <a:cubicBezTo>
                  <a:pt x="15004" y="14494"/>
                  <a:pt x="17079" y="11963"/>
                  <a:pt x="17079" y="8822"/>
                </a:cubicBezTo>
                <a:cubicBezTo>
                  <a:pt x="17064" y="5808"/>
                  <a:pt x="14494" y="3555"/>
                  <a:pt x="11187" y="3555"/>
                </a:cubicBezTo>
                <a:close/>
              </a:path>
            </a:pathLst>
          </a:custGeom>
          <a:solidFill>
            <a:srgbClr val="7D7D7D"/>
          </a:solidFill>
          <a:ln w="12700">
            <a:miter lim="400000"/>
          </a:ln>
        </p:spPr>
        <p:txBody>
          <a:bodyPr lIns="45719" rIns="45719" anchor="ctr"/>
          <a:lstStyle/>
          <a:p>
            <a:pPr defTabSz="1651000">
              <a:defRPr sz="6400" b="0">
                <a:solidFill>
                  <a:srgbClr val="FFFFFF"/>
                </a:solidFill>
                <a:latin typeface="+mn-lt"/>
                <a:ea typeface="+mn-ea"/>
                <a:cs typeface="+mn-cs"/>
                <a:sym typeface="Helvetica Neue Medium"/>
              </a:defRPr>
            </a:pPr>
            <a:endParaRPr/>
          </a:p>
        </p:txBody>
      </p:sp>
      <p:sp>
        <p:nvSpPr>
          <p:cNvPr id="832" name="Graphic 172"/>
          <p:cNvSpPr/>
          <p:nvPr/>
        </p:nvSpPr>
        <p:spPr>
          <a:xfrm>
            <a:off x="11846319" y="795238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7D7D7D"/>
          </a:solidFill>
          <a:ln w="12700">
            <a:miter lim="400000"/>
          </a:ln>
        </p:spPr>
        <p:txBody>
          <a:bodyPr lIns="45719" rIns="45719" anchor="ctr"/>
          <a:lstStyle/>
          <a:p>
            <a:pPr defTabSz="1651000">
              <a:defRPr sz="6400" b="0">
                <a:solidFill>
                  <a:srgbClr val="FFFFFF"/>
                </a:solidFill>
                <a:latin typeface="+mn-lt"/>
                <a:ea typeface="+mn-ea"/>
                <a:cs typeface="+mn-cs"/>
                <a:sym typeface="Helvetica Neue Medium"/>
              </a:defRPr>
            </a:pPr>
            <a:endParaRPr/>
          </a:p>
        </p:txBody>
      </p:sp>
      <p:sp>
        <p:nvSpPr>
          <p:cNvPr id="833" name="Freeform 8"/>
          <p:cNvSpPr/>
          <p:nvPr/>
        </p:nvSpPr>
        <p:spPr>
          <a:xfrm>
            <a:off x="11842891" y="6513869"/>
            <a:ext cx="688170" cy="6882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rgbClr val="7D7D7D"/>
          </a:solidFill>
          <a:ln w="12700">
            <a:miter lim="400000"/>
          </a:ln>
        </p:spPr>
        <p:txBody>
          <a:bodyPr lIns="45719" rIns="45719" anchor="ctr"/>
          <a:lstStyle/>
          <a:p>
            <a:pPr defTabSz="1651000">
              <a:defRPr sz="6400" b="0">
                <a:solidFill>
                  <a:srgbClr val="FFFFFF"/>
                </a:solidFill>
                <a:latin typeface="+mn-lt"/>
                <a:ea typeface="+mn-ea"/>
                <a:cs typeface="+mn-cs"/>
                <a:sym typeface="Helvetica Neue Medium"/>
              </a:defRPr>
            </a:pPr>
            <a:endParaRPr/>
          </a:p>
        </p:txBody>
      </p:sp>
      <p:sp>
        <p:nvSpPr>
          <p:cNvPr id="834" name="Freeform 11"/>
          <p:cNvSpPr/>
          <p:nvPr/>
        </p:nvSpPr>
        <p:spPr>
          <a:xfrm>
            <a:off x="11845549" y="10815505"/>
            <a:ext cx="682853" cy="68285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rgbClr val="7D7D7D"/>
          </a:solidFill>
          <a:ln w="12700">
            <a:miter lim="400000"/>
          </a:ln>
        </p:spPr>
        <p:txBody>
          <a:bodyPr lIns="45719" rIns="45719" anchor="ctr"/>
          <a:lstStyle/>
          <a:p>
            <a:pPr defTabSz="1651000">
              <a:defRPr sz="6400" b="0">
                <a:solidFill>
                  <a:srgbClr val="FFFFFF"/>
                </a:solidFill>
                <a:latin typeface="+mn-lt"/>
                <a:ea typeface="+mn-ea"/>
                <a:cs typeface="+mn-cs"/>
                <a:sym typeface="Helvetica Neue Medium"/>
              </a:defRPr>
            </a:pPr>
            <a:endParaRPr/>
          </a:p>
        </p:txBody>
      </p:sp>
      <p:sp>
        <p:nvSpPr>
          <p:cNvPr id="835" name="Subtitle demo text"/>
          <p:cNvSpPr txBox="1"/>
          <p:nvPr/>
        </p:nvSpPr>
        <p:spPr>
          <a:xfrm>
            <a:off x="13062353" y="455971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dirty="0">
                <a:solidFill>
                  <a:schemeClr val="tx2"/>
                </a:solidFill>
              </a:rPr>
              <a:t>Subtitle demo text</a:t>
            </a:r>
          </a:p>
        </p:txBody>
      </p:sp>
      <p:sp>
        <p:nvSpPr>
          <p:cNvPr id="836" name="Rounded Rectangle"/>
          <p:cNvSpPr/>
          <p:nvPr/>
        </p:nvSpPr>
        <p:spPr>
          <a:xfrm>
            <a:off x="13078672" y="527834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37" name="Rounded Rectangle"/>
          <p:cNvSpPr/>
          <p:nvPr/>
        </p:nvSpPr>
        <p:spPr>
          <a:xfrm>
            <a:off x="13078673" y="5278347"/>
            <a:ext cx="4828970" cy="323950"/>
          </a:xfrm>
          <a:prstGeom prst="roundRect">
            <a:avLst>
              <a:gd name="adj" fmla="val 50000"/>
            </a:avLst>
          </a:prstGeom>
          <a:gradFill flip="none" rotWithShape="1">
            <a:gsLst>
              <a:gs pos="0">
                <a:schemeClr val="accent1"/>
              </a:gs>
              <a:gs pos="100000">
                <a:schemeClr val="accent1">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38" name="52%"/>
          <p:cNvSpPr txBox="1"/>
          <p:nvPr/>
        </p:nvSpPr>
        <p:spPr>
          <a:xfrm>
            <a:off x="20695775" y="455971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840" name="Subtitle demo text"/>
          <p:cNvSpPr txBox="1"/>
          <p:nvPr/>
        </p:nvSpPr>
        <p:spPr>
          <a:xfrm>
            <a:off x="13062353" y="599269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41" name="Rounded Rectangle"/>
          <p:cNvSpPr/>
          <p:nvPr/>
        </p:nvSpPr>
        <p:spPr>
          <a:xfrm>
            <a:off x="13078672" y="671132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42" name="Rounded Rectangle"/>
          <p:cNvSpPr/>
          <p:nvPr/>
        </p:nvSpPr>
        <p:spPr>
          <a:xfrm>
            <a:off x="13078673" y="6711327"/>
            <a:ext cx="6194244" cy="323950"/>
          </a:xfrm>
          <a:prstGeom prst="roundRect">
            <a:avLst>
              <a:gd name="adj" fmla="val 50000"/>
            </a:avLst>
          </a:prstGeom>
          <a:gradFill flip="none" rotWithShape="1">
            <a:gsLst>
              <a:gs pos="0">
                <a:schemeClr val="accent2"/>
              </a:gs>
              <a:gs pos="100000">
                <a:schemeClr val="accent2">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43" name="74%"/>
          <p:cNvSpPr txBox="1"/>
          <p:nvPr/>
        </p:nvSpPr>
        <p:spPr>
          <a:xfrm>
            <a:off x="20695775" y="599269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45" name="Subtitle demo text"/>
          <p:cNvSpPr txBox="1"/>
          <p:nvPr/>
        </p:nvSpPr>
        <p:spPr>
          <a:xfrm>
            <a:off x="13062353" y="742567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46" name="Rounded Rectangle"/>
          <p:cNvSpPr/>
          <p:nvPr/>
        </p:nvSpPr>
        <p:spPr>
          <a:xfrm>
            <a:off x="13078672" y="814430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47" name="Rounded Rectangle"/>
          <p:cNvSpPr/>
          <p:nvPr/>
        </p:nvSpPr>
        <p:spPr>
          <a:xfrm>
            <a:off x="13078673" y="8144307"/>
            <a:ext cx="2363410" cy="323950"/>
          </a:xfrm>
          <a:prstGeom prst="roundRect">
            <a:avLst>
              <a:gd name="adj" fmla="val 50000"/>
            </a:avLst>
          </a:prstGeom>
          <a:gradFill flip="none" rotWithShape="1">
            <a:gsLst>
              <a:gs pos="0">
                <a:schemeClr val="accent3"/>
              </a:gs>
              <a:gs pos="100000">
                <a:schemeClr val="accent3">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48" name="18%"/>
          <p:cNvSpPr txBox="1"/>
          <p:nvPr/>
        </p:nvSpPr>
        <p:spPr>
          <a:xfrm>
            <a:off x="20695775" y="742567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
        <p:nvSpPr>
          <p:cNvPr id="850" name="Subtitle demo text"/>
          <p:cNvSpPr txBox="1"/>
          <p:nvPr/>
        </p:nvSpPr>
        <p:spPr>
          <a:xfrm>
            <a:off x="13062353" y="885865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51" name="Rounded Rectangle"/>
          <p:cNvSpPr/>
          <p:nvPr/>
        </p:nvSpPr>
        <p:spPr>
          <a:xfrm>
            <a:off x="13078672" y="9577288"/>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52" name="Rounded Rectangle"/>
          <p:cNvSpPr/>
          <p:nvPr/>
        </p:nvSpPr>
        <p:spPr>
          <a:xfrm>
            <a:off x="13078673" y="9577288"/>
            <a:ext cx="4828970" cy="323950"/>
          </a:xfrm>
          <a:prstGeom prst="roundRect">
            <a:avLst>
              <a:gd name="adj" fmla="val 50000"/>
            </a:avLst>
          </a:prstGeom>
          <a:gradFill flip="none" rotWithShape="1">
            <a:gsLst>
              <a:gs pos="0">
                <a:schemeClr val="accent1"/>
              </a:gs>
              <a:gs pos="100000">
                <a:schemeClr val="accent1">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53" name="52%"/>
          <p:cNvSpPr txBox="1"/>
          <p:nvPr/>
        </p:nvSpPr>
        <p:spPr>
          <a:xfrm>
            <a:off x="20695775" y="885865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855" name="Subtitle demo text"/>
          <p:cNvSpPr txBox="1"/>
          <p:nvPr/>
        </p:nvSpPr>
        <p:spPr>
          <a:xfrm>
            <a:off x="13062353" y="10291639"/>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56" name="Rounded Rectangle"/>
          <p:cNvSpPr/>
          <p:nvPr/>
        </p:nvSpPr>
        <p:spPr>
          <a:xfrm>
            <a:off x="13078672" y="11010269"/>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57" name="Rounded Rectangle"/>
          <p:cNvSpPr/>
          <p:nvPr/>
        </p:nvSpPr>
        <p:spPr>
          <a:xfrm>
            <a:off x="13078673" y="11010269"/>
            <a:ext cx="6194244" cy="323950"/>
          </a:xfrm>
          <a:prstGeom prst="roundRect">
            <a:avLst>
              <a:gd name="adj" fmla="val 50000"/>
            </a:avLst>
          </a:prstGeom>
          <a:gradFill flip="none" rotWithShape="1">
            <a:gsLst>
              <a:gs pos="0">
                <a:schemeClr val="accent2"/>
              </a:gs>
              <a:gs pos="100000">
                <a:schemeClr val="accent2">
                  <a:lumMod val="60000"/>
                  <a:lumOff val="40000"/>
                </a:schemeClr>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58" name="74%"/>
          <p:cNvSpPr txBox="1"/>
          <p:nvPr/>
        </p:nvSpPr>
        <p:spPr>
          <a:xfrm>
            <a:off x="20695775" y="10291639"/>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61" name="Subtitle demo text"/>
          <p:cNvSpPr txBox="1"/>
          <p:nvPr/>
        </p:nvSpPr>
        <p:spPr>
          <a:xfrm>
            <a:off x="8325253" y="4559717"/>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62" name="Rounded Rectangle"/>
          <p:cNvSpPr/>
          <p:nvPr/>
        </p:nvSpPr>
        <p:spPr>
          <a:xfrm>
            <a:off x="2563072" y="5278346"/>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63" name="Rounded Rectangle"/>
          <p:cNvSpPr/>
          <p:nvPr/>
        </p:nvSpPr>
        <p:spPr>
          <a:xfrm>
            <a:off x="6476358" y="5278346"/>
            <a:ext cx="4828971"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64" name="52%"/>
          <p:cNvSpPr txBox="1"/>
          <p:nvPr/>
        </p:nvSpPr>
        <p:spPr>
          <a:xfrm>
            <a:off x="2661772" y="455971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865" name="Subtitle demo text"/>
          <p:cNvSpPr txBox="1"/>
          <p:nvPr/>
        </p:nvSpPr>
        <p:spPr>
          <a:xfrm>
            <a:off x="8325253" y="5992697"/>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66" name="Rounded Rectangle"/>
          <p:cNvSpPr/>
          <p:nvPr/>
        </p:nvSpPr>
        <p:spPr>
          <a:xfrm>
            <a:off x="2563072" y="6711326"/>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67" name="Rounded Rectangle"/>
          <p:cNvSpPr/>
          <p:nvPr/>
        </p:nvSpPr>
        <p:spPr>
          <a:xfrm>
            <a:off x="5111085" y="6711326"/>
            <a:ext cx="6194244" cy="323950"/>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68" name="74%"/>
          <p:cNvSpPr txBox="1"/>
          <p:nvPr/>
        </p:nvSpPr>
        <p:spPr>
          <a:xfrm>
            <a:off x="2661772" y="599269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69" name="Subtitle demo text"/>
          <p:cNvSpPr txBox="1"/>
          <p:nvPr/>
        </p:nvSpPr>
        <p:spPr>
          <a:xfrm>
            <a:off x="8325253" y="7425677"/>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70" name="Rounded Rectangle"/>
          <p:cNvSpPr/>
          <p:nvPr/>
        </p:nvSpPr>
        <p:spPr>
          <a:xfrm>
            <a:off x="2563072" y="8144307"/>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71" name="Rounded Rectangle"/>
          <p:cNvSpPr/>
          <p:nvPr/>
        </p:nvSpPr>
        <p:spPr>
          <a:xfrm>
            <a:off x="8941920" y="8144307"/>
            <a:ext cx="2363409" cy="323950"/>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72" name="18%"/>
          <p:cNvSpPr txBox="1"/>
          <p:nvPr/>
        </p:nvSpPr>
        <p:spPr>
          <a:xfrm>
            <a:off x="2661772" y="742567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
        <p:nvSpPr>
          <p:cNvPr id="873" name="Subtitle demo text"/>
          <p:cNvSpPr txBox="1"/>
          <p:nvPr/>
        </p:nvSpPr>
        <p:spPr>
          <a:xfrm>
            <a:off x="8325253" y="8858658"/>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74" name="Rounded Rectangle"/>
          <p:cNvSpPr/>
          <p:nvPr/>
        </p:nvSpPr>
        <p:spPr>
          <a:xfrm>
            <a:off x="2563072" y="9577287"/>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75" name="Rounded Rectangle"/>
          <p:cNvSpPr/>
          <p:nvPr/>
        </p:nvSpPr>
        <p:spPr>
          <a:xfrm>
            <a:off x="6476358" y="9577287"/>
            <a:ext cx="4828971"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76" name="52%"/>
          <p:cNvSpPr txBox="1"/>
          <p:nvPr/>
        </p:nvSpPr>
        <p:spPr>
          <a:xfrm>
            <a:off x="2661772" y="8858659"/>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877" name="Subtitle demo text"/>
          <p:cNvSpPr txBox="1"/>
          <p:nvPr/>
        </p:nvSpPr>
        <p:spPr>
          <a:xfrm>
            <a:off x="8325253" y="10291639"/>
            <a:ext cx="2952674"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878" name="Rounded Rectangle"/>
          <p:cNvSpPr/>
          <p:nvPr/>
        </p:nvSpPr>
        <p:spPr>
          <a:xfrm>
            <a:off x="2563072" y="11010268"/>
            <a:ext cx="8742257"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79" name="Rounded Rectangle"/>
          <p:cNvSpPr/>
          <p:nvPr/>
        </p:nvSpPr>
        <p:spPr>
          <a:xfrm>
            <a:off x="5111085" y="11010268"/>
            <a:ext cx="6194244" cy="323950"/>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80" name="74%"/>
          <p:cNvSpPr txBox="1"/>
          <p:nvPr/>
        </p:nvSpPr>
        <p:spPr>
          <a:xfrm>
            <a:off x="2661772" y="10291640"/>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882" name="2020"/>
          <p:cNvSpPr txBox="1"/>
          <p:nvPr/>
        </p:nvSpPr>
        <p:spPr>
          <a:xfrm>
            <a:off x="5687927" y="2377905"/>
            <a:ext cx="5613472"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r">
              <a:lnSpc>
                <a:spcPct val="80000"/>
              </a:lnSpc>
              <a:defRPr sz="8000" b="0">
                <a:solidFill>
                  <a:srgbClr val="ED9B71"/>
                </a:solidFill>
                <a:latin typeface="Poppins Medium"/>
                <a:ea typeface="Poppins Medium"/>
                <a:cs typeface="Poppins Medium"/>
                <a:sym typeface="Poppins Medium"/>
              </a:defRPr>
            </a:lvl1pPr>
          </a:lstStyle>
          <a:p>
            <a:r>
              <a:rPr dirty="0">
                <a:solidFill>
                  <a:schemeClr val="accent2"/>
                </a:solidFill>
              </a:rPr>
              <a:t>2020</a:t>
            </a:r>
          </a:p>
        </p:txBody>
      </p:sp>
      <p:sp>
        <p:nvSpPr>
          <p:cNvPr id="883" name="2021"/>
          <p:cNvSpPr txBox="1"/>
          <p:nvPr/>
        </p:nvSpPr>
        <p:spPr>
          <a:xfrm>
            <a:off x="13028527" y="2377905"/>
            <a:ext cx="5613472"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80000"/>
              </a:lnSpc>
              <a:defRPr sz="8000" b="0">
                <a:solidFill>
                  <a:srgbClr val="5A5A5A"/>
                </a:solidFill>
                <a:latin typeface="Poppins Regular"/>
                <a:ea typeface="Poppins Regular"/>
                <a:cs typeface="Poppins Regular"/>
                <a:sym typeface="Poppins Regular"/>
              </a:defRPr>
            </a:lvl1pPr>
          </a:lstStyle>
          <a:p>
            <a:r>
              <a:rPr>
                <a:solidFill>
                  <a:schemeClr val="tx1"/>
                </a:solidFill>
              </a:rPr>
              <a:t>2021</a:t>
            </a:r>
          </a:p>
        </p:txBody>
      </p:sp>
      <p:sp>
        <p:nvSpPr>
          <p:cNvPr id="884" name="Line"/>
          <p:cNvSpPr/>
          <p:nvPr/>
        </p:nvSpPr>
        <p:spPr>
          <a:xfrm flipV="1">
            <a:off x="12183840" y="2169687"/>
            <a:ext cx="0" cy="1595109"/>
          </a:xfrm>
          <a:prstGeom prst="line">
            <a:avLst/>
          </a:prstGeom>
          <a:ln w="25400">
            <a:solidFill>
              <a:srgbClr val="7D7D7D">
                <a:alpha val="9867"/>
              </a:srgbClr>
            </a:solidFill>
            <a:miter lim="400000"/>
          </a:ln>
        </p:spPr>
        <p:txBody>
          <a:bodyPr lIns="50800" tIns="50800" rIns="50800" bIns="50800" anchor="ctr"/>
          <a:lstStyle/>
          <a:p>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ectangle"/>
          <p:cNvSpPr/>
          <p:nvPr/>
        </p:nvSpPr>
        <p:spPr>
          <a:xfrm>
            <a:off x="14174688" y="-25400"/>
            <a:ext cx="10234712"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0C26BD9D-D86D-E040-8468-071D7E03A34B}"/>
              </a:ext>
            </a:extLst>
          </p:cNvPr>
          <p:cNvSpPr>
            <a:spLocks noGrp="1"/>
          </p:cNvSpPr>
          <p:nvPr>
            <p:ph type="pic" sz="quarter" idx="10"/>
          </p:nvPr>
        </p:nvSpPr>
        <p:spPr>
          <a:xfrm>
            <a:off x="12328029" y="2093763"/>
            <a:ext cx="10234712" cy="9543554"/>
          </a:xfrm>
          <a:prstGeom prst="roundRect">
            <a:avLst>
              <a:gd name="adj" fmla="val 6724"/>
            </a:avLst>
          </a:prstGeom>
        </p:spPr>
      </p:sp>
      <p:sp>
        <p:nvSpPr>
          <p:cNvPr id="14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4</a:t>
            </a:fld>
            <a:endParaRPr/>
          </a:p>
        </p:txBody>
      </p:sp>
      <p:sp>
        <p:nvSpPr>
          <p:cNvPr id="143" name="Business info…"/>
          <p:cNvSpPr txBox="1"/>
          <p:nvPr/>
        </p:nvSpPr>
        <p:spPr>
          <a:xfrm>
            <a:off x="2235200" y="3140278"/>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144"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208266" y="5933310"/>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a:t>
            </a:r>
            <a:r>
              <a:rPr dirty="0" err="1">
                <a:solidFill>
                  <a:schemeClr val="tx2"/>
                </a:solidFill>
              </a:rPr>
              <a:t>donec</a:t>
            </a:r>
            <a:r>
              <a:rPr dirty="0">
                <a:solidFill>
                  <a:schemeClr val="tx2"/>
                </a:solidFill>
              </a:rPr>
              <a:t> ac </a:t>
            </a:r>
            <a:r>
              <a:rPr dirty="0" err="1">
                <a:solidFill>
                  <a:schemeClr val="tx2"/>
                </a:solidFill>
              </a:rPr>
              <a:t>odio</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orci</a:t>
            </a:r>
            <a:r>
              <a:rPr dirty="0">
                <a:solidFill>
                  <a:schemeClr val="tx2"/>
                </a:solidFill>
              </a:rPr>
              <a:t> </a:t>
            </a:r>
            <a:r>
              <a:rPr dirty="0" err="1">
                <a:solidFill>
                  <a:schemeClr val="tx2"/>
                </a:solidFill>
              </a:rPr>
              <a:t>dapibus</a:t>
            </a:r>
            <a:r>
              <a:rPr dirty="0">
                <a:solidFill>
                  <a:schemeClr val="tx2"/>
                </a:solidFill>
              </a:rPr>
              <a:t>. </a:t>
            </a:r>
            <a:r>
              <a:rPr dirty="0" err="1">
                <a:solidFill>
                  <a:schemeClr val="tx2"/>
                </a:solidFill>
              </a:rPr>
              <a:t>Amet</a:t>
            </a:r>
            <a:r>
              <a:rPr dirty="0">
                <a:solidFill>
                  <a:schemeClr val="tx2"/>
                </a:solidFill>
              </a:rPr>
              <a:t> </a:t>
            </a:r>
            <a:r>
              <a:rPr dirty="0" err="1">
                <a:solidFill>
                  <a:schemeClr val="tx2"/>
                </a:solidFill>
              </a:rPr>
              <a:t>tellus</a:t>
            </a:r>
            <a:r>
              <a:rPr dirty="0">
                <a:solidFill>
                  <a:schemeClr val="tx2"/>
                </a:solidFill>
              </a:rPr>
              <a:t> </a:t>
            </a:r>
            <a:r>
              <a:rPr dirty="0" err="1">
                <a:solidFill>
                  <a:schemeClr val="tx2"/>
                </a:solidFill>
              </a:rPr>
              <a:t>cras</a:t>
            </a:r>
            <a:r>
              <a:rPr dirty="0">
                <a:solidFill>
                  <a:schemeClr val="tx2"/>
                </a:solidFill>
              </a:rPr>
              <a:t> </a:t>
            </a:r>
            <a:r>
              <a:rPr dirty="0" err="1">
                <a:solidFill>
                  <a:schemeClr val="tx2"/>
                </a:solidFill>
              </a:rPr>
              <a:t>adipiscing</a:t>
            </a:r>
            <a:endParaRPr dirty="0">
              <a:solidFill>
                <a:schemeClr val="tx2"/>
              </a:solidFill>
            </a:endParaRPr>
          </a:p>
        </p:txBody>
      </p:sp>
      <p:grpSp>
        <p:nvGrpSpPr>
          <p:cNvPr id="148" name="Group"/>
          <p:cNvGrpSpPr/>
          <p:nvPr/>
        </p:nvGrpSpPr>
        <p:grpSpPr>
          <a:xfrm>
            <a:off x="2235200" y="10062565"/>
            <a:ext cx="3989090" cy="1057476"/>
            <a:chOff x="0" y="0"/>
            <a:chExt cx="3989089" cy="1057474"/>
          </a:xfrm>
        </p:grpSpPr>
        <p:sp>
          <p:nvSpPr>
            <p:cNvPr id="146" name="Rounded Rectangle"/>
            <p:cNvSpPr/>
            <p:nvPr/>
          </p:nvSpPr>
          <p:spPr>
            <a:xfrm>
              <a:off x="0" y="0"/>
              <a:ext cx="3989089" cy="1057474"/>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7" name="More Information"/>
            <p:cNvSpPr txBox="1"/>
            <p:nvPr/>
          </p:nvSpPr>
          <p:spPr>
            <a:xfrm>
              <a:off x="649044" y="295057"/>
              <a:ext cx="2691001" cy="44114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grpSp>
      <p:sp>
        <p:nvSpPr>
          <p:cNvPr id="149" name="Rounded Rectangle"/>
          <p:cNvSpPr/>
          <p:nvPr/>
        </p:nvSpPr>
        <p:spPr>
          <a:xfrm>
            <a:off x="20716081" y="4736951"/>
            <a:ext cx="4828481" cy="10004922"/>
          </a:xfrm>
          <a:prstGeom prst="roundRect">
            <a:avLst>
              <a:gd name="adj" fmla="val 13398"/>
            </a:avLst>
          </a:prstGeom>
          <a:solidFill>
            <a:srgbClr val="FFFFFF"/>
          </a:solidFill>
          <a:ln w="12700">
            <a:miter lim="400000"/>
          </a:ln>
          <a:effectLst>
            <a:outerShdw blurRad="279400" dist="76600" dir="5400000" rotWithShape="0">
              <a:srgbClr val="000000">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0" name="2020…"/>
          <p:cNvSpPr txBox="1"/>
          <p:nvPr/>
        </p:nvSpPr>
        <p:spPr>
          <a:xfrm>
            <a:off x="20257844" y="6065022"/>
            <a:ext cx="2691001" cy="68582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defTabSz="457200">
              <a:lnSpc>
                <a:spcPct val="300000"/>
              </a:lnSpc>
              <a:defRPr sz="2200" b="0">
                <a:solidFill>
                  <a:srgbClr val="7D7D7D"/>
                </a:solidFill>
                <a:latin typeface="Poppins Light"/>
                <a:ea typeface="Poppins Light"/>
                <a:cs typeface="Poppins Light"/>
                <a:sym typeface="Poppins Light"/>
              </a:defRPr>
            </a:pPr>
            <a:r>
              <a:rPr dirty="0">
                <a:solidFill>
                  <a:schemeClr val="tx2"/>
                </a:solidFill>
              </a:rPr>
              <a:t>2020</a:t>
            </a:r>
          </a:p>
          <a:p>
            <a:pPr algn="r" defTabSz="457200">
              <a:lnSpc>
                <a:spcPct val="300000"/>
              </a:lnSpc>
              <a:defRPr sz="2200" b="0">
                <a:solidFill>
                  <a:srgbClr val="7D7D7D"/>
                </a:solidFill>
                <a:latin typeface="Poppins Light"/>
                <a:ea typeface="Poppins Light"/>
                <a:cs typeface="Poppins Light"/>
                <a:sym typeface="Poppins Light"/>
              </a:defRPr>
            </a:pPr>
            <a:r>
              <a:rPr dirty="0">
                <a:solidFill>
                  <a:schemeClr val="tx2"/>
                </a:solidFill>
              </a:rPr>
              <a:t>2021</a:t>
            </a:r>
          </a:p>
          <a:p>
            <a:pPr algn="r" defTabSz="457200">
              <a:lnSpc>
                <a:spcPct val="300000"/>
              </a:lnSpc>
              <a:defRPr sz="4000" b="0">
                <a:solidFill>
                  <a:srgbClr val="ED9B71"/>
                </a:solidFill>
                <a:latin typeface="Poppins Bold"/>
                <a:ea typeface="Poppins Bold"/>
                <a:cs typeface="Poppins Bold"/>
                <a:sym typeface="Poppins Bold"/>
              </a:defRPr>
            </a:pPr>
            <a:r>
              <a:rPr dirty="0">
                <a:solidFill>
                  <a:schemeClr val="accent2"/>
                </a:solidFill>
              </a:rPr>
              <a:t>2022</a:t>
            </a:r>
          </a:p>
          <a:p>
            <a:pPr algn="r" defTabSz="457200">
              <a:lnSpc>
                <a:spcPct val="300000"/>
              </a:lnSpc>
              <a:defRPr sz="2200" b="0">
                <a:solidFill>
                  <a:srgbClr val="7D7D7D"/>
                </a:solidFill>
                <a:latin typeface="Poppins Light"/>
                <a:ea typeface="Poppins Light"/>
                <a:cs typeface="Poppins Light"/>
                <a:sym typeface="Poppins Light"/>
              </a:defRPr>
            </a:pPr>
            <a:r>
              <a:rPr dirty="0">
                <a:solidFill>
                  <a:schemeClr val="tx2"/>
                </a:solidFill>
              </a:rPr>
              <a:t>2023</a:t>
            </a:r>
          </a:p>
          <a:p>
            <a:pPr algn="r" defTabSz="457200">
              <a:lnSpc>
                <a:spcPct val="300000"/>
              </a:lnSpc>
              <a:defRPr sz="2200" b="0">
                <a:solidFill>
                  <a:srgbClr val="7D7D7D"/>
                </a:solidFill>
                <a:latin typeface="Poppins Light"/>
                <a:ea typeface="Poppins Light"/>
                <a:cs typeface="Poppins Light"/>
                <a:sym typeface="Poppins Light"/>
              </a:defRPr>
            </a:pPr>
            <a:r>
              <a:rPr dirty="0">
                <a:solidFill>
                  <a:schemeClr val="tx2"/>
                </a:solidFill>
              </a:rPr>
              <a:t>2024</a:t>
            </a:r>
          </a:p>
          <a:p>
            <a:pPr algn="r" defTabSz="457200">
              <a:lnSpc>
                <a:spcPct val="300000"/>
              </a:lnSpc>
              <a:defRPr sz="2200" b="0">
                <a:solidFill>
                  <a:srgbClr val="7D7D7D"/>
                </a:solidFill>
                <a:latin typeface="Poppins Light"/>
                <a:ea typeface="Poppins Light"/>
                <a:cs typeface="Poppins Light"/>
                <a:sym typeface="Poppins Light"/>
              </a:defRPr>
            </a:pPr>
            <a:r>
              <a:rPr dirty="0">
                <a:solidFill>
                  <a:schemeClr val="tx2"/>
                </a:solidFill>
              </a:rPr>
              <a:t>2025</a:t>
            </a:r>
          </a:p>
        </p:txBody>
      </p:sp>
      <p:sp>
        <p:nvSpPr>
          <p:cNvPr id="151" name="Line"/>
          <p:cNvSpPr/>
          <p:nvPr/>
        </p:nvSpPr>
        <p:spPr>
          <a:xfrm>
            <a:off x="23264316" y="6781799"/>
            <a:ext cx="1170804" cy="0"/>
          </a:xfrm>
          <a:prstGeom prst="line">
            <a:avLst/>
          </a:prstGeom>
          <a:ln w="25400">
            <a:solidFill>
              <a:srgbClr val="F4F4F4"/>
            </a:solidFill>
            <a:miter lim="400000"/>
          </a:ln>
        </p:spPr>
        <p:txBody>
          <a:bodyPr lIns="50800" tIns="50800" rIns="50800" bIns="50800" anchor="ctr"/>
          <a:lstStyle/>
          <a:p>
            <a:endParaRPr/>
          </a:p>
        </p:txBody>
      </p:sp>
      <p:sp>
        <p:nvSpPr>
          <p:cNvPr id="152" name="Line"/>
          <p:cNvSpPr/>
          <p:nvPr/>
        </p:nvSpPr>
        <p:spPr>
          <a:xfrm>
            <a:off x="23264316" y="7802888"/>
            <a:ext cx="1170804" cy="0"/>
          </a:xfrm>
          <a:prstGeom prst="line">
            <a:avLst/>
          </a:prstGeom>
          <a:ln w="25400">
            <a:solidFill>
              <a:srgbClr val="F4F4F4"/>
            </a:solidFill>
            <a:miter lim="400000"/>
          </a:ln>
        </p:spPr>
        <p:txBody>
          <a:bodyPr lIns="50800" tIns="50800" rIns="50800" bIns="50800" anchor="ctr"/>
          <a:lstStyle/>
          <a:p>
            <a:endParaRPr/>
          </a:p>
        </p:txBody>
      </p:sp>
      <p:sp>
        <p:nvSpPr>
          <p:cNvPr id="153" name="Line"/>
          <p:cNvSpPr/>
          <p:nvPr/>
        </p:nvSpPr>
        <p:spPr>
          <a:xfrm>
            <a:off x="23264316" y="9331977"/>
            <a:ext cx="1170804" cy="0"/>
          </a:xfrm>
          <a:prstGeom prst="line">
            <a:avLst/>
          </a:prstGeom>
          <a:ln w="25400">
            <a:solidFill>
              <a:schemeClr val="accent2"/>
            </a:solidFill>
            <a:miter lim="400000"/>
          </a:ln>
        </p:spPr>
        <p:txBody>
          <a:bodyPr lIns="50800" tIns="50800" rIns="50800" bIns="50800" anchor="ctr"/>
          <a:lstStyle/>
          <a:p>
            <a:endParaRPr/>
          </a:p>
        </p:txBody>
      </p:sp>
      <p:sp>
        <p:nvSpPr>
          <p:cNvPr id="154" name="Line"/>
          <p:cNvSpPr/>
          <p:nvPr/>
        </p:nvSpPr>
        <p:spPr>
          <a:xfrm>
            <a:off x="23264316" y="10607066"/>
            <a:ext cx="1170804" cy="0"/>
          </a:xfrm>
          <a:prstGeom prst="line">
            <a:avLst/>
          </a:prstGeom>
          <a:ln w="25400">
            <a:solidFill>
              <a:srgbClr val="F4F4F4"/>
            </a:solidFill>
            <a:miter lim="400000"/>
          </a:ln>
        </p:spPr>
        <p:txBody>
          <a:bodyPr lIns="50800" tIns="50800" rIns="50800" bIns="50800" anchor="ctr"/>
          <a:lstStyle/>
          <a:p>
            <a:endParaRPr/>
          </a:p>
        </p:txBody>
      </p:sp>
      <p:sp>
        <p:nvSpPr>
          <p:cNvPr id="155" name="Line"/>
          <p:cNvSpPr/>
          <p:nvPr/>
        </p:nvSpPr>
        <p:spPr>
          <a:xfrm>
            <a:off x="23264316" y="11628155"/>
            <a:ext cx="1170804" cy="0"/>
          </a:xfrm>
          <a:prstGeom prst="line">
            <a:avLst/>
          </a:prstGeom>
          <a:ln w="25400">
            <a:solidFill>
              <a:srgbClr val="F4F4F4"/>
            </a:solidFill>
            <a:miter lim="400000"/>
          </a:ln>
        </p:spPr>
        <p:txBody>
          <a:bodyPr lIns="50800" tIns="50800" rIns="50800" bIns="50800" anchor="ctr"/>
          <a:lstStyle/>
          <a:p>
            <a:endParaRPr/>
          </a:p>
        </p:txBody>
      </p:sp>
      <p:sp>
        <p:nvSpPr>
          <p:cNvPr id="156" name="Line"/>
          <p:cNvSpPr/>
          <p:nvPr/>
        </p:nvSpPr>
        <p:spPr>
          <a:xfrm>
            <a:off x="23264316" y="12649243"/>
            <a:ext cx="1170804" cy="0"/>
          </a:xfrm>
          <a:prstGeom prst="line">
            <a:avLst/>
          </a:prstGeom>
          <a:ln w="25400">
            <a:solidFill>
              <a:srgbClr val="F4F4F4"/>
            </a:solidFill>
            <a:miter lim="400000"/>
          </a:ln>
        </p:spPr>
        <p:txBody>
          <a:bodyPr lIns="50800" tIns="50800" rIns="50800" bIns="50800" anchor="ctr"/>
          <a:lstStyle/>
          <a:p>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40</a:t>
            </a:fld>
            <a:endParaRPr/>
          </a:p>
        </p:txBody>
      </p:sp>
      <p:sp>
        <p:nvSpPr>
          <p:cNvPr id="887" name="Simple text slide…"/>
          <p:cNvSpPr txBox="1"/>
          <p:nvPr/>
        </p:nvSpPr>
        <p:spPr>
          <a:xfrm>
            <a:off x="2235200" y="3016910"/>
            <a:ext cx="13008146"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Simple text slide</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with </a:t>
            </a:r>
            <a:r>
              <a:rPr dirty="0">
                <a:solidFill>
                  <a:schemeClr val="accent2"/>
                </a:solidFill>
                <a:latin typeface="Poppins Medium"/>
                <a:ea typeface="Poppins Medium"/>
                <a:cs typeface="Poppins Medium"/>
                <a:sym typeface="Poppins Medium"/>
              </a:rPr>
              <a:t>two columns</a:t>
            </a:r>
          </a:p>
        </p:txBody>
      </p:sp>
      <p:sp>
        <p:nvSpPr>
          <p:cNvPr id="888"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208266" y="5963871"/>
            <a:ext cx="9268609"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a:t>
            </a:r>
          </a:p>
        </p:txBody>
      </p:sp>
      <p:sp>
        <p:nvSpPr>
          <p:cNvPr id="889" name="Non odio euismod lacinia at quis. Purus sit amet luctus venenatis lectus magna. Arcu non odio euismod lacinia at quis risus. Diam phasellus vestibulum lorem sed risus ultricies tristique nulla aliquet. Eu consequat ac felis donec et odio pellentesque dia"/>
          <p:cNvSpPr txBox="1"/>
          <p:nvPr/>
        </p:nvSpPr>
        <p:spPr>
          <a:xfrm>
            <a:off x="12698466" y="5963871"/>
            <a:ext cx="9268609"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Non odio euismod lacinia at quis. Purus sit amet luctus venenatis lectus magna. Arcu non odio euismod lacinia at quis risus. Diam phasellus vestibulum lorem sed risus ultricies tristique nulla aliquet. Eu consequat ac felis donec et odio pellentesque diam suspendisse. In nisl nisi scelerisque eu ultrices vitae. Egestas</a:t>
            </a:r>
          </a:p>
        </p:txBody>
      </p:sp>
      <p:sp>
        <p:nvSpPr>
          <p:cNvPr id="890" name="Rounded Rectangle"/>
          <p:cNvSpPr/>
          <p:nvPr/>
        </p:nvSpPr>
        <p:spPr>
          <a:xfrm>
            <a:off x="2283672" y="10620380"/>
            <a:ext cx="19421468" cy="323950"/>
          </a:xfrm>
          <a:prstGeom prst="roundRect">
            <a:avLst>
              <a:gd name="adj" fmla="val 50000"/>
            </a:avLst>
          </a:prstGeom>
          <a:solidFill>
            <a:srgbClr val="F4F4F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891" name="Rounded Rectangle"/>
          <p:cNvSpPr/>
          <p:nvPr/>
        </p:nvSpPr>
        <p:spPr>
          <a:xfrm>
            <a:off x="2274777" y="10620380"/>
            <a:ext cx="8751151" cy="323950"/>
          </a:xfrm>
          <a:prstGeom prst="roundRect">
            <a:avLst>
              <a:gd name="adj" fmla="val 50000"/>
            </a:avLst>
          </a:prstGeom>
          <a:gradFill>
            <a:gsLst>
              <a:gs pos="0">
                <a:schemeClr val="accent1">
                  <a:lumMod val="60000"/>
                  <a:lumOff val="40000"/>
                </a:schemeClr>
              </a:gs>
              <a:gs pos="100000">
                <a:schemeClr val="accent1"/>
              </a:gs>
            </a:gsLst>
            <a:lin ang="434312"/>
          </a:gra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892" name="2020"/>
          <p:cNvSpPr txBox="1"/>
          <p:nvPr/>
        </p:nvSpPr>
        <p:spPr>
          <a:xfrm>
            <a:off x="2218458"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2020</a:t>
            </a:r>
          </a:p>
        </p:txBody>
      </p:sp>
      <p:sp>
        <p:nvSpPr>
          <p:cNvPr id="893" name="Line"/>
          <p:cNvSpPr/>
          <p:nvPr/>
        </p:nvSpPr>
        <p:spPr>
          <a:xfrm flipH="1" flipV="1">
            <a:off x="272991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894" name="Line"/>
          <p:cNvSpPr/>
          <p:nvPr/>
        </p:nvSpPr>
        <p:spPr>
          <a:xfrm flipV="1">
            <a:off x="441320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895" name="Line"/>
          <p:cNvSpPr/>
          <p:nvPr/>
        </p:nvSpPr>
        <p:spPr>
          <a:xfrm flipV="1">
            <a:off x="609649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896" name="Line"/>
          <p:cNvSpPr/>
          <p:nvPr/>
        </p:nvSpPr>
        <p:spPr>
          <a:xfrm flipV="1">
            <a:off x="777978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897" name="Line"/>
          <p:cNvSpPr/>
          <p:nvPr/>
        </p:nvSpPr>
        <p:spPr>
          <a:xfrm flipV="1">
            <a:off x="946307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898" name="Line"/>
          <p:cNvSpPr/>
          <p:nvPr/>
        </p:nvSpPr>
        <p:spPr>
          <a:xfrm flipV="1">
            <a:off x="1114636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899" name="Line"/>
          <p:cNvSpPr/>
          <p:nvPr/>
        </p:nvSpPr>
        <p:spPr>
          <a:xfrm flipV="1">
            <a:off x="1282965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900" name="Line"/>
          <p:cNvSpPr/>
          <p:nvPr/>
        </p:nvSpPr>
        <p:spPr>
          <a:xfrm flipV="1">
            <a:off x="14512941"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901" name="Line"/>
          <p:cNvSpPr/>
          <p:nvPr/>
        </p:nvSpPr>
        <p:spPr>
          <a:xfrm flipV="1">
            <a:off x="16196231"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902" name="Line"/>
          <p:cNvSpPr/>
          <p:nvPr/>
        </p:nvSpPr>
        <p:spPr>
          <a:xfrm flipV="1">
            <a:off x="17879522"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903" name="Line"/>
          <p:cNvSpPr/>
          <p:nvPr/>
        </p:nvSpPr>
        <p:spPr>
          <a:xfrm flipV="1">
            <a:off x="19562811"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904" name="Line"/>
          <p:cNvSpPr/>
          <p:nvPr/>
        </p:nvSpPr>
        <p:spPr>
          <a:xfrm flipV="1">
            <a:off x="21246101" y="9603929"/>
            <a:ext cx="0" cy="1595109"/>
          </a:xfrm>
          <a:prstGeom prst="line">
            <a:avLst/>
          </a:prstGeom>
          <a:ln w="25400">
            <a:solidFill>
              <a:srgbClr val="7D7D7D">
                <a:alpha val="9867"/>
              </a:srgbClr>
            </a:solidFill>
            <a:miter lim="400000"/>
          </a:ln>
        </p:spPr>
        <p:txBody>
          <a:bodyPr lIns="50800" tIns="50800" rIns="50800" bIns="50800" anchor="ctr"/>
          <a:lstStyle/>
          <a:p>
            <a:endParaRPr/>
          </a:p>
        </p:txBody>
      </p:sp>
      <p:sp>
        <p:nvSpPr>
          <p:cNvPr id="905" name="2022"/>
          <p:cNvSpPr txBox="1"/>
          <p:nvPr/>
        </p:nvSpPr>
        <p:spPr>
          <a:xfrm>
            <a:off x="3907127" y="11453624"/>
            <a:ext cx="1022908"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2022</a:t>
            </a:r>
          </a:p>
        </p:txBody>
      </p:sp>
      <p:sp>
        <p:nvSpPr>
          <p:cNvPr id="906" name="2023"/>
          <p:cNvSpPr txBox="1"/>
          <p:nvPr/>
        </p:nvSpPr>
        <p:spPr>
          <a:xfrm>
            <a:off x="5595795" y="11453624"/>
            <a:ext cx="1022908"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2023</a:t>
            </a:r>
          </a:p>
        </p:txBody>
      </p:sp>
      <p:sp>
        <p:nvSpPr>
          <p:cNvPr id="907" name="2024"/>
          <p:cNvSpPr txBox="1"/>
          <p:nvPr/>
        </p:nvSpPr>
        <p:spPr>
          <a:xfrm>
            <a:off x="7284463"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2024</a:t>
            </a:r>
          </a:p>
        </p:txBody>
      </p:sp>
      <p:sp>
        <p:nvSpPr>
          <p:cNvPr id="908" name="2025"/>
          <p:cNvSpPr txBox="1"/>
          <p:nvPr/>
        </p:nvSpPr>
        <p:spPr>
          <a:xfrm>
            <a:off x="8973132" y="11453624"/>
            <a:ext cx="1022908"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2025</a:t>
            </a:r>
          </a:p>
        </p:txBody>
      </p:sp>
      <p:sp>
        <p:nvSpPr>
          <p:cNvPr id="909" name="2026"/>
          <p:cNvSpPr txBox="1"/>
          <p:nvPr/>
        </p:nvSpPr>
        <p:spPr>
          <a:xfrm>
            <a:off x="10661800"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2026</a:t>
            </a:r>
          </a:p>
        </p:txBody>
      </p:sp>
      <p:sp>
        <p:nvSpPr>
          <p:cNvPr id="910" name="2027"/>
          <p:cNvSpPr txBox="1"/>
          <p:nvPr/>
        </p:nvSpPr>
        <p:spPr>
          <a:xfrm>
            <a:off x="12350468"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2027</a:t>
            </a:r>
          </a:p>
        </p:txBody>
      </p:sp>
      <p:sp>
        <p:nvSpPr>
          <p:cNvPr id="911" name="2028"/>
          <p:cNvSpPr txBox="1"/>
          <p:nvPr/>
        </p:nvSpPr>
        <p:spPr>
          <a:xfrm>
            <a:off x="14039136"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2028</a:t>
            </a:r>
          </a:p>
        </p:txBody>
      </p:sp>
      <p:sp>
        <p:nvSpPr>
          <p:cNvPr id="912" name="2029"/>
          <p:cNvSpPr txBox="1"/>
          <p:nvPr/>
        </p:nvSpPr>
        <p:spPr>
          <a:xfrm>
            <a:off x="15727805"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2029</a:t>
            </a:r>
          </a:p>
        </p:txBody>
      </p:sp>
      <p:sp>
        <p:nvSpPr>
          <p:cNvPr id="913" name="2030"/>
          <p:cNvSpPr txBox="1"/>
          <p:nvPr/>
        </p:nvSpPr>
        <p:spPr>
          <a:xfrm>
            <a:off x="17416474"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2030</a:t>
            </a:r>
          </a:p>
        </p:txBody>
      </p:sp>
      <p:sp>
        <p:nvSpPr>
          <p:cNvPr id="914" name="2031"/>
          <p:cNvSpPr txBox="1"/>
          <p:nvPr/>
        </p:nvSpPr>
        <p:spPr>
          <a:xfrm>
            <a:off x="19105142"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2031</a:t>
            </a:r>
          </a:p>
        </p:txBody>
      </p:sp>
      <p:sp>
        <p:nvSpPr>
          <p:cNvPr id="915" name="2032"/>
          <p:cNvSpPr txBox="1"/>
          <p:nvPr/>
        </p:nvSpPr>
        <p:spPr>
          <a:xfrm>
            <a:off x="20793811" y="11453624"/>
            <a:ext cx="1022909"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2032</a:t>
            </a:r>
          </a:p>
        </p:txBody>
      </p:sp>
      <p:sp>
        <p:nvSpPr>
          <p:cNvPr id="916" name="Circle"/>
          <p:cNvSpPr/>
          <p:nvPr/>
        </p:nvSpPr>
        <p:spPr>
          <a:xfrm>
            <a:off x="5532557" y="8983217"/>
            <a:ext cx="1127871" cy="1127871"/>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17" name="1"/>
          <p:cNvSpPr txBox="1"/>
          <p:nvPr/>
        </p:nvSpPr>
        <p:spPr>
          <a:xfrm>
            <a:off x="5752109" y="9276887"/>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1</a:t>
            </a:r>
          </a:p>
        </p:txBody>
      </p:sp>
      <p:sp>
        <p:nvSpPr>
          <p:cNvPr id="919" name="Circle"/>
          <p:cNvSpPr/>
          <p:nvPr/>
        </p:nvSpPr>
        <p:spPr>
          <a:xfrm>
            <a:off x="10583919" y="8983217"/>
            <a:ext cx="1127872"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20" name="2"/>
          <p:cNvSpPr txBox="1"/>
          <p:nvPr/>
        </p:nvSpPr>
        <p:spPr>
          <a:xfrm>
            <a:off x="10803471" y="9276887"/>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2</a:t>
            </a:r>
          </a:p>
        </p:txBody>
      </p:sp>
      <p:sp>
        <p:nvSpPr>
          <p:cNvPr id="922" name="Circle"/>
          <p:cNvSpPr/>
          <p:nvPr/>
        </p:nvSpPr>
        <p:spPr>
          <a:xfrm>
            <a:off x="18998877" y="8983217"/>
            <a:ext cx="1127871" cy="1127871"/>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23" name="3"/>
          <p:cNvSpPr txBox="1"/>
          <p:nvPr/>
        </p:nvSpPr>
        <p:spPr>
          <a:xfrm>
            <a:off x="19218429" y="9276887"/>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41</a:t>
            </a:fld>
            <a:endParaRPr/>
          </a:p>
        </p:txBody>
      </p:sp>
      <p:sp>
        <p:nvSpPr>
          <p:cNvPr id="927" name="Rounded Rectangle"/>
          <p:cNvSpPr/>
          <p:nvPr/>
        </p:nvSpPr>
        <p:spPr>
          <a:xfrm>
            <a:off x="2174081" y="2217718"/>
            <a:ext cx="6375302" cy="9823486"/>
          </a:xfrm>
          <a:prstGeom prst="roundRect">
            <a:avLst>
              <a:gd name="adj" fmla="val 10147"/>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28" name="per month"/>
          <p:cNvSpPr txBox="1"/>
          <p:nvPr/>
        </p:nvSpPr>
        <p:spPr>
          <a:xfrm>
            <a:off x="4387111" y="5436861"/>
            <a:ext cx="1949241"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per month</a:t>
            </a:r>
          </a:p>
        </p:txBody>
      </p:sp>
      <p:sp>
        <p:nvSpPr>
          <p:cNvPr id="929" name="Silver Plan"/>
          <p:cNvSpPr txBox="1"/>
          <p:nvPr/>
        </p:nvSpPr>
        <p:spPr>
          <a:xfrm>
            <a:off x="3593559" y="4784656"/>
            <a:ext cx="353634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Silver Plan</a:t>
            </a:r>
          </a:p>
        </p:txBody>
      </p:sp>
      <p:sp>
        <p:nvSpPr>
          <p:cNvPr id="930" name="Rounded Rectangle"/>
          <p:cNvSpPr/>
          <p:nvPr/>
        </p:nvSpPr>
        <p:spPr>
          <a:xfrm>
            <a:off x="3367187" y="10016249"/>
            <a:ext cx="3989091" cy="1057475"/>
          </a:xfrm>
          <a:prstGeom prst="roundRect">
            <a:avLst>
              <a:gd name="adj" fmla="val 50000"/>
            </a:avLst>
          </a:prstGeom>
          <a:gradFill flip="none" rotWithShape="1">
            <a:gsLst>
              <a:gs pos="0">
                <a:schemeClr val="accent1">
                  <a:lumMod val="60000"/>
                  <a:lumOff val="40000"/>
                </a:schemeClr>
              </a:gs>
              <a:gs pos="100000">
                <a:schemeClr val="accent1"/>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31" name="More Information"/>
          <p:cNvSpPr txBox="1"/>
          <p:nvPr/>
        </p:nvSpPr>
        <p:spPr>
          <a:xfrm>
            <a:off x="4016231" y="10303491"/>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933" name="Rounded Rectangle"/>
          <p:cNvSpPr/>
          <p:nvPr/>
        </p:nvSpPr>
        <p:spPr>
          <a:xfrm>
            <a:off x="9043863" y="2217718"/>
            <a:ext cx="6375302" cy="9823486"/>
          </a:xfrm>
          <a:prstGeom prst="roundRect">
            <a:avLst>
              <a:gd name="adj" fmla="val 10147"/>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34" name="Rounded Rectangle"/>
          <p:cNvSpPr/>
          <p:nvPr/>
        </p:nvSpPr>
        <p:spPr>
          <a:xfrm>
            <a:off x="10236969" y="10016249"/>
            <a:ext cx="3989091" cy="1057475"/>
          </a:xfrm>
          <a:prstGeom prst="roundRect">
            <a:avLst>
              <a:gd name="adj" fmla="val 50000"/>
            </a:avLst>
          </a:prstGeom>
          <a:gradFill flip="none" rotWithShape="1">
            <a:gsLst>
              <a:gs pos="0">
                <a:schemeClr val="accent2">
                  <a:lumMod val="60000"/>
                  <a:lumOff val="40000"/>
                </a:schemeClr>
              </a:gs>
              <a:gs pos="100000">
                <a:schemeClr val="accent2"/>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35" name="More Information"/>
          <p:cNvSpPr txBox="1"/>
          <p:nvPr/>
        </p:nvSpPr>
        <p:spPr>
          <a:xfrm>
            <a:off x="10886013" y="10303491"/>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
        <p:nvSpPr>
          <p:cNvPr id="937" name="Rounded Rectangle"/>
          <p:cNvSpPr/>
          <p:nvPr/>
        </p:nvSpPr>
        <p:spPr>
          <a:xfrm>
            <a:off x="15913645" y="2217718"/>
            <a:ext cx="6375302" cy="9823486"/>
          </a:xfrm>
          <a:prstGeom prst="roundRect">
            <a:avLst>
              <a:gd name="adj" fmla="val 10147"/>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38" name="Rounded Rectangle"/>
          <p:cNvSpPr/>
          <p:nvPr/>
        </p:nvSpPr>
        <p:spPr>
          <a:xfrm>
            <a:off x="17106751" y="10016249"/>
            <a:ext cx="3989090" cy="1057475"/>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39" name="More Information"/>
          <p:cNvSpPr txBox="1"/>
          <p:nvPr/>
        </p:nvSpPr>
        <p:spPr>
          <a:xfrm>
            <a:off x="17755795" y="10303491"/>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941" name="Lorem ipsum dolor consectetur…"/>
          <p:cNvSpPr txBox="1"/>
          <p:nvPr/>
        </p:nvSpPr>
        <p:spPr>
          <a:xfrm>
            <a:off x="3361542" y="6402354"/>
            <a:ext cx="4904274"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Lorem ipsum dolor </a:t>
            </a:r>
            <a:r>
              <a:rPr dirty="0" err="1">
                <a:solidFill>
                  <a:schemeClr val="tx2"/>
                </a:solidFill>
              </a:rPr>
              <a:t>consectetur</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A diam </a:t>
            </a:r>
            <a:r>
              <a:rPr dirty="0" err="1">
                <a:solidFill>
                  <a:schemeClr val="tx2"/>
                </a:solidFill>
              </a:rPr>
              <a:t>maecenas</a:t>
            </a:r>
            <a:r>
              <a:rPr dirty="0">
                <a:solidFill>
                  <a:schemeClr val="tx2"/>
                </a:solidFill>
              </a:rPr>
              <a:t> sed </a:t>
            </a:r>
            <a:r>
              <a:rPr dirty="0" err="1">
                <a:solidFill>
                  <a:schemeClr val="tx2"/>
                </a:solidFill>
              </a:rPr>
              <a:t>tincidunt</a:t>
            </a:r>
            <a:r>
              <a:rPr dirty="0">
                <a:solidFill>
                  <a:schemeClr val="tx2"/>
                </a:solidFill>
              </a:rPr>
              <a:t> </a:t>
            </a:r>
          </a:p>
        </p:txBody>
      </p:sp>
      <p:sp>
        <p:nvSpPr>
          <p:cNvPr id="942" name="Shape"/>
          <p:cNvSpPr/>
          <p:nvPr/>
        </p:nvSpPr>
        <p:spPr>
          <a:xfrm>
            <a:off x="2914867" y="6641002"/>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43" name="Shape"/>
          <p:cNvSpPr/>
          <p:nvPr/>
        </p:nvSpPr>
        <p:spPr>
          <a:xfrm>
            <a:off x="2914867" y="7137572"/>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44" name="Shape"/>
          <p:cNvSpPr/>
          <p:nvPr/>
        </p:nvSpPr>
        <p:spPr>
          <a:xfrm>
            <a:off x="2914867" y="7634143"/>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45" name="Shape"/>
          <p:cNvSpPr/>
          <p:nvPr/>
        </p:nvSpPr>
        <p:spPr>
          <a:xfrm>
            <a:off x="2914867" y="8130713"/>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46" name="Shape"/>
          <p:cNvSpPr/>
          <p:nvPr/>
        </p:nvSpPr>
        <p:spPr>
          <a:xfrm>
            <a:off x="2914867" y="8627283"/>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47" name="Shape"/>
          <p:cNvSpPr/>
          <p:nvPr/>
        </p:nvSpPr>
        <p:spPr>
          <a:xfrm>
            <a:off x="2914867" y="9123854"/>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49" name="$9"/>
          <p:cNvSpPr txBox="1"/>
          <p:nvPr/>
        </p:nvSpPr>
        <p:spPr>
          <a:xfrm>
            <a:off x="4514346" y="3001097"/>
            <a:ext cx="1314728" cy="11798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5A5A5A"/>
                </a:solidFill>
                <a:latin typeface="Poppins Medium"/>
                <a:ea typeface="Poppins Medium"/>
                <a:cs typeface="Poppins Medium"/>
                <a:sym typeface="Poppins Medium"/>
              </a:defRPr>
            </a:lvl1pPr>
          </a:lstStyle>
          <a:p>
            <a:r>
              <a:rPr>
                <a:solidFill>
                  <a:schemeClr val="tx1"/>
                </a:solidFill>
              </a:rPr>
              <a:t>$9</a:t>
            </a:r>
          </a:p>
        </p:txBody>
      </p:sp>
      <p:sp>
        <p:nvSpPr>
          <p:cNvPr id="950" name=".00"/>
          <p:cNvSpPr txBox="1"/>
          <p:nvPr/>
        </p:nvSpPr>
        <p:spPr>
          <a:xfrm>
            <a:off x="5803612" y="3184594"/>
            <a:ext cx="86272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.00</a:t>
            </a:r>
          </a:p>
        </p:txBody>
      </p:sp>
      <p:sp>
        <p:nvSpPr>
          <p:cNvPr id="952" name="per month"/>
          <p:cNvSpPr txBox="1"/>
          <p:nvPr/>
        </p:nvSpPr>
        <p:spPr>
          <a:xfrm>
            <a:off x="11201074" y="5438998"/>
            <a:ext cx="1949242"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953" name="Base Plan"/>
          <p:cNvSpPr txBox="1"/>
          <p:nvPr/>
        </p:nvSpPr>
        <p:spPr>
          <a:xfrm>
            <a:off x="10407522" y="4786793"/>
            <a:ext cx="353634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Base Plan</a:t>
            </a:r>
          </a:p>
        </p:txBody>
      </p:sp>
      <p:sp>
        <p:nvSpPr>
          <p:cNvPr id="954" name="Lorem ipsum dolor consectetur…"/>
          <p:cNvSpPr txBox="1"/>
          <p:nvPr/>
        </p:nvSpPr>
        <p:spPr>
          <a:xfrm>
            <a:off x="10175505" y="6404491"/>
            <a:ext cx="4904275"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Lorem ipsum dolor consectetur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Adipiscing elit, sed do eiusmod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Tempor incididunt ut labore et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Dolore magna aliqua. At lectus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Urna duis convallis. Tellus mauris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 diam maecenas sed tincidunt </a:t>
            </a:r>
          </a:p>
        </p:txBody>
      </p:sp>
      <p:sp>
        <p:nvSpPr>
          <p:cNvPr id="955" name="Shape"/>
          <p:cNvSpPr/>
          <p:nvPr/>
        </p:nvSpPr>
        <p:spPr>
          <a:xfrm>
            <a:off x="9728830" y="6643139"/>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56" name="Shape"/>
          <p:cNvSpPr/>
          <p:nvPr/>
        </p:nvSpPr>
        <p:spPr>
          <a:xfrm>
            <a:off x="9728830" y="7139709"/>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57" name="Shape"/>
          <p:cNvSpPr/>
          <p:nvPr/>
        </p:nvSpPr>
        <p:spPr>
          <a:xfrm>
            <a:off x="9728830" y="7636279"/>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58" name="Shape"/>
          <p:cNvSpPr/>
          <p:nvPr/>
        </p:nvSpPr>
        <p:spPr>
          <a:xfrm>
            <a:off x="9728830" y="8132850"/>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59" name="Shape"/>
          <p:cNvSpPr/>
          <p:nvPr/>
        </p:nvSpPr>
        <p:spPr>
          <a:xfrm>
            <a:off x="9728830" y="8629420"/>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60" name="Shape"/>
          <p:cNvSpPr/>
          <p:nvPr/>
        </p:nvSpPr>
        <p:spPr>
          <a:xfrm>
            <a:off x="9728830" y="9125990"/>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62" name="$25"/>
          <p:cNvSpPr/>
          <p:nvPr/>
        </p:nvSpPr>
        <p:spPr>
          <a:xfrm>
            <a:off x="10945816" y="3003234"/>
            <a:ext cx="1924133" cy="117981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5A5A5A"/>
                </a:solidFill>
                <a:latin typeface="Poppins Medium"/>
                <a:ea typeface="Poppins Medium"/>
                <a:cs typeface="Poppins Medium"/>
                <a:sym typeface="Poppins Medium"/>
              </a:defRPr>
            </a:lvl1pPr>
          </a:lstStyle>
          <a:p>
            <a:r>
              <a:rPr>
                <a:solidFill>
                  <a:schemeClr val="tx1"/>
                </a:solidFill>
              </a:rPr>
              <a:t>$25</a:t>
            </a:r>
          </a:p>
        </p:txBody>
      </p:sp>
      <p:sp>
        <p:nvSpPr>
          <p:cNvPr id="963" name=".00"/>
          <p:cNvSpPr/>
          <p:nvPr/>
        </p:nvSpPr>
        <p:spPr>
          <a:xfrm>
            <a:off x="12825186" y="3186732"/>
            <a:ext cx="86272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.00</a:t>
            </a:r>
          </a:p>
        </p:txBody>
      </p:sp>
      <p:sp>
        <p:nvSpPr>
          <p:cNvPr id="965" name="per month"/>
          <p:cNvSpPr txBox="1"/>
          <p:nvPr/>
        </p:nvSpPr>
        <p:spPr>
          <a:xfrm>
            <a:off x="18050712" y="5441135"/>
            <a:ext cx="1949241"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966" name="Gold Plan"/>
          <p:cNvSpPr txBox="1"/>
          <p:nvPr/>
        </p:nvSpPr>
        <p:spPr>
          <a:xfrm>
            <a:off x="17257160" y="4788930"/>
            <a:ext cx="353634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Gold Plan</a:t>
            </a:r>
          </a:p>
        </p:txBody>
      </p:sp>
      <p:sp>
        <p:nvSpPr>
          <p:cNvPr id="967" name="Lorem ipsum dolor consectetur…"/>
          <p:cNvSpPr txBox="1"/>
          <p:nvPr/>
        </p:nvSpPr>
        <p:spPr>
          <a:xfrm>
            <a:off x="17025144" y="6406627"/>
            <a:ext cx="4904274"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Lorem ipsum dolor consectetur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Adipiscing elit, sed do eiusmod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Tempor incididunt ut labore et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Dolore magna aliqua. At lectus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Urna duis convallis. Tellus mauris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 diam maecenas sed tincidunt </a:t>
            </a:r>
          </a:p>
        </p:txBody>
      </p:sp>
      <p:sp>
        <p:nvSpPr>
          <p:cNvPr id="968" name="Shape"/>
          <p:cNvSpPr/>
          <p:nvPr/>
        </p:nvSpPr>
        <p:spPr>
          <a:xfrm>
            <a:off x="16578469" y="6645275"/>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69" name="Shape"/>
          <p:cNvSpPr/>
          <p:nvPr/>
        </p:nvSpPr>
        <p:spPr>
          <a:xfrm>
            <a:off x="16578469" y="7141845"/>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70" name="Shape"/>
          <p:cNvSpPr/>
          <p:nvPr/>
        </p:nvSpPr>
        <p:spPr>
          <a:xfrm>
            <a:off x="16578469" y="763841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71" name="Shape"/>
          <p:cNvSpPr/>
          <p:nvPr/>
        </p:nvSpPr>
        <p:spPr>
          <a:xfrm>
            <a:off x="16578469" y="813498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72" name="Shape"/>
          <p:cNvSpPr/>
          <p:nvPr/>
        </p:nvSpPr>
        <p:spPr>
          <a:xfrm>
            <a:off x="16578469" y="863155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73" name="Shape"/>
          <p:cNvSpPr/>
          <p:nvPr/>
        </p:nvSpPr>
        <p:spPr>
          <a:xfrm>
            <a:off x="16578469" y="912812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75" name="$99"/>
          <p:cNvSpPr/>
          <p:nvPr/>
        </p:nvSpPr>
        <p:spPr>
          <a:xfrm>
            <a:off x="17825307" y="3005371"/>
            <a:ext cx="1899258" cy="117981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5A5A5A"/>
                </a:solidFill>
                <a:latin typeface="Poppins Medium"/>
                <a:ea typeface="Poppins Medium"/>
                <a:cs typeface="Poppins Medium"/>
                <a:sym typeface="Poppins Medium"/>
              </a:defRPr>
            </a:lvl1pPr>
          </a:lstStyle>
          <a:p>
            <a:r>
              <a:rPr>
                <a:solidFill>
                  <a:schemeClr val="tx1"/>
                </a:solidFill>
              </a:rPr>
              <a:t>$99</a:t>
            </a:r>
          </a:p>
        </p:txBody>
      </p:sp>
      <p:sp>
        <p:nvSpPr>
          <p:cNvPr id="976" name=".00"/>
          <p:cNvSpPr/>
          <p:nvPr/>
        </p:nvSpPr>
        <p:spPr>
          <a:xfrm>
            <a:off x="19699103" y="3188869"/>
            <a:ext cx="86272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.00</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 name="Rounded Rectangle"/>
          <p:cNvSpPr/>
          <p:nvPr/>
        </p:nvSpPr>
        <p:spPr>
          <a:xfrm>
            <a:off x="9043694" y="2217718"/>
            <a:ext cx="6375302" cy="9823486"/>
          </a:xfrm>
          <a:prstGeom prst="roundRect">
            <a:avLst>
              <a:gd name="adj" fmla="val 10147"/>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80" name="Rounded Rectangle"/>
          <p:cNvSpPr/>
          <p:nvPr/>
        </p:nvSpPr>
        <p:spPr>
          <a:xfrm>
            <a:off x="15913307" y="2217718"/>
            <a:ext cx="6375302" cy="9823486"/>
          </a:xfrm>
          <a:prstGeom prst="roundRect">
            <a:avLst>
              <a:gd name="adj" fmla="val 10147"/>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81" name="Shape"/>
          <p:cNvSpPr/>
          <p:nvPr/>
        </p:nvSpPr>
        <p:spPr>
          <a:xfrm>
            <a:off x="9043694" y="2217737"/>
            <a:ext cx="6375004" cy="2367757"/>
          </a:xfrm>
          <a:custGeom>
            <a:avLst/>
            <a:gdLst/>
            <a:ahLst/>
            <a:cxnLst>
              <a:cxn ang="0">
                <a:pos x="wd2" y="hd2"/>
              </a:cxn>
              <a:cxn ang="5400000">
                <a:pos x="wd2" y="hd2"/>
              </a:cxn>
              <a:cxn ang="10800000">
                <a:pos x="wd2" y="hd2"/>
              </a:cxn>
              <a:cxn ang="16200000">
                <a:pos x="wd2" y="hd2"/>
              </a:cxn>
            </a:cxnLst>
            <a:rect l="0" t="0" r="r" b="b"/>
            <a:pathLst>
              <a:path w="21600" h="21600" extrusionOk="0">
                <a:moveTo>
                  <a:pt x="3350" y="0"/>
                </a:moveTo>
                <a:cubicBezTo>
                  <a:pt x="2367" y="0"/>
                  <a:pt x="1777" y="0"/>
                  <a:pt x="1384" y="442"/>
                </a:cubicBezTo>
                <a:cubicBezTo>
                  <a:pt x="817" y="998"/>
                  <a:pt x="371" y="2199"/>
                  <a:pt x="164" y="3726"/>
                </a:cubicBezTo>
                <a:cubicBezTo>
                  <a:pt x="0" y="4785"/>
                  <a:pt x="0" y="6375"/>
                  <a:pt x="0" y="9023"/>
                </a:cubicBezTo>
                <a:lnTo>
                  <a:pt x="0" y="21600"/>
                </a:lnTo>
                <a:lnTo>
                  <a:pt x="21600" y="21600"/>
                </a:lnTo>
                <a:lnTo>
                  <a:pt x="21600" y="9023"/>
                </a:lnTo>
                <a:cubicBezTo>
                  <a:pt x="21600" y="6375"/>
                  <a:pt x="21600" y="4785"/>
                  <a:pt x="21436" y="3726"/>
                </a:cubicBezTo>
                <a:cubicBezTo>
                  <a:pt x="21229" y="2199"/>
                  <a:pt x="20783" y="998"/>
                  <a:pt x="20216" y="442"/>
                </a:cubicBezTo>
                <a:cubicBezTo>
                  <a:pt x="19823" y="0"/>
                  <a:pt x="19232" y="0"/>
                  <a:pt x="18249" y="0"/>
                </a:cubicBezTo>
                <a:lnTo>
                  <a:pt x="3350" y="0"/>
                </a:lnTo>
                <a:close/>
              </a:path>
            </a:pathLst>
          </a:custGeom>
          <a:gradFill>
            <a:gsLst>
              <a:gs pos="0">
                <a:schemeClr val="accent2">
                  <a:lumMod val="60000"/>
                  <a:lumOff val="40000"/>
                </a:schemeClr>
              </a:gs>
              <a:gs pos="100000">
                <a:schemeClr val="accent2"/>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82" name="Shape"/>
          <p:cNvSpPr/>
          <p:nvPr/>
        </p:nvSpPr>
        <p:spPr>
          <a:xfrm>
            <a:off x="15913307" y="2217737"/>
            <a:ext cx="6375004" cy="2367757"/>
          </a:xfrm>
          <a:custGeom>
            <a:avLst/>
            <a:gdLst/>
            <a:ahLst/>
            <a:cxnLst>
              <a:cxn ang="0">
                <a:pos x="wd2" y="hd2"/>
              </a:cxn>
              <a:cxn ang="5400000">
                <a:pos x="wd2" y="hd2"/>
              </a:cxn>
              <a:cxn ang="10800000">
                <a:pos x="wd2" y="hd2"/>
              </a:cxn>
              <a:cxn ang="16200000">
                <a:pos x="wd2" y="hd2"/>
              </a:cxn>
            </a:cxnLst>
            <a:rect l="0" t="0" r="r" b="b"/>
            <a:pathLst>
              <a:path w="21600" h="21600" extrusionOk="0">
                <a:moveTo>
                  <a:pt x="3350" y="0"/>
                </a:moveTo>
                <a:cubicBezTo>
                  <a:pt x="2367" y="0"/>
                  <a:pt x="1777" y="0"/>
                  <a:pt x="1384" y="442"/>
                </a:cubicBezTo>
                <a:cubicBezTo>
                  <a:pt x="817" y="998"/>
                  <a:pt x="371" y="2199"/>
                  <a:pt x="164" y="3726"/>
                </a:cubicBezTo>
                <a:cubicBezTo>
                  <a:pt x="0" y="4785"/>
                  <a:pt x="0" y="6375"/>
                  <a:pt x="0" y="9023"/>
                </a:cubicBezTo>
                <a:lnTo>
                  <a:pt x="0" y="21600"/>
                </a:lnTo>
                <a:lnTo>
                  <a:pt x="21600" y="21600"/>
                </a:lnTo>
                <a:lnTo>
                  <a:pt x="21600" y="9023"/>
                </a:lnTo>
                <a:cubicBezTo>
                  <a:pt x="21600" y="6375"/>
                  <a:pt x="21600" y="4785"/>
                  <a:pt x="21436" y="3726"/>
                </a:cubicBezTo>
                <a:cubicBezTo>
                  <a:pt x="21229" y="2199"/>
                  <a:pt x="20783" y="998"/>
                  <a:pt x="20216" y="442"/>
                </a:cubicBezTo>
                <a:cubicBezTo>
                  <a:pt x="19823" y="0"/>
                  <a:pt x="19232" y="0"/>
                  <a:pt x="18249" y="0"/>
                </a:cubicBezTo>
                <a:lnTo>
                  <a:pt x="3350" y="0"/>
                </a:lnTo>
                <a:close/>
              </a:path>
            </a:pathLst>
          </a:custGeom>
          <a:gradFill>
            <a:gsLst>
              <a:gs pos="0">
                <a:schemeClr val="accent3">
                  <a:lumMod val="60000"/>
                  <a:lumOff val="40000"/>
                </a:schemeClr>
              </a:gs>
              <a:gs pos="100000">
                <a:schemeClr val="accent3"/>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8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42</a:t>
            </a:fld>
            <a:endParaRPr/>
          </a:p>
        </p:txBody>
      </p:sp>
      <p:sp>
        <p:nvSpPr>
          <p:cNvPr id="984" name="Rounded Rectangle"/>
          <p:cNvSpPr/>
          <p:nvPr/>
        </p:nvSpPr>
        <p:spPr>
          <a:xfrm>
            <a:off x="10236969" y="10130549"/>
            <a:ext cx="3989091" cy="1057475"/>
          </a:xfrm>
          <a:prstGeom prst="roundRect">
            <a:avLst>
              <a:gd name="adj" fmla="val 50000"/>
            </a:avLst>
          </a:prstGeom>
          <a:gradFill flip="none" rotWithShape="1">
            <a:gsLst>
              <a:gs pos="0">
                <a:schemeClr val="accent2">
                  <a:lumMod val="60000"/>
                  <a:lumOff val="40000"/>
                </a:schemeClr>
              </a:gs>
              <a:gs pos="100000">
                <a:schemeClr val="accent2"/>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85" name="More Information"/>
          <p:cNvSpPr txBox="1"/>
          <p:nvPr/>
        </p:nvSpPr>
        <p:spPr>
          <a:xfrm>
            <a:off x="10886013" y="10417791"/>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
        <p:nvSpPr>
          <p:cNvPr id="987" name="Rounded Rectangle"/>
          <p:cNvSpPr/>
          <p:nvPr/>
        </p:nvSpPr>
        <p:spPr>
          <a:xfrm>
            <a:off x="17106751" y="10130549"/>
            <a:ext cx="3989090" cy="1057475"/>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88" name="More Information"/>
          <p:cNvSpPr txBox="1"/>
          <p:nvPr/>
        </p:nvSpPr>
        <p:spPr>
          <a:xfrm>
            <a:off x="17755795" y="10417791"/>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
        <p:nvSpPr>
          <p:cNvPr id="990" name="Rounded Rectangle"/>
          <p:cNvSpPr/>
          <p:nvPr/>
        </p:nvSpPr>
        <p:spPr>
          <a:xfrm>
            <a:off x="2174081" y="2217718"/>
            <a:ext cx="6375303" cy="9823487"/>
          </a:xfrm>
          <a:prstGeom prst="roundRect">
            <a:avLst>
              <a:gd name="adj" fmla="val 10147"/>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91" name="Shape"/>
          <p:cNvSpPr/>
          <p:nvPr/>
        </p:nvSpPr>
        <p:spPr>
          <a:xfrm>
            <a:off x="2174080" y="2217736"/>
            <a:ext cx="6375007" cy="2367758"/>
          </a:xfrm>
          <a:custGeom>
            <a:avLst/>
            <a:gdLst/>
            <a:ahLst/>
            <a:cxnLst>
              <a:cxn ang="0">
                <a:pos x="wd2" y="hd2"/>
              </a:cxn>
              <a:cxn ang="5400000">
                <a:pos x="wd2" y="hd2"/>
              </a:cxn>
              <a:cxn ang="10800000">
                <a:pos x="wd2" y="hd2"/>
              </a:cxn>
              <a:cxn ang="16200000">
                <a:pos x="wd2" y="hd2"/>
              </a:cxn>
            </a:cxnLst>
            <a:rect l="0" t="0" r="r" b="b"/>
            <a:pathLst>
              <a:path w="21600" h="21600" extrusionOk="0">
                <a:moveTo>
                  <a:pt x="3350" y="0"/>
                </a:moveTo>
                <a:cubicBezTo>
                  <a:pt x="2367" y="0"/>
                  <a:pt x="1777" y="0"/>
                  <a:pt x="1384" y="442"/>
                </a:cubicBezTo>
                <a:cubicBezTo>
                  <a:pt x="817" y="998"/>
                  <a:pt x="371" y="2199"/>
                  <a:pt x="164" y="3726"/>
                </a:cubicBezTo>
                <a:cubicBezTo>
                  <a:pt x="0" y="4785"/>
                  <a:pt x="0" y="6375"/>
                  <a:pt x="0" y="9023"/>
                </a:cubicBezTo>
                <a:lnTo>
                  <a:pt x="0" y="21600"/>
                </a:lnTo>
                <a:lnTo>
                  <a:pt x="21600" y="21600"/>
                </a:lnTo>
                <a:lnTo>
                  <a:pt x="21600" y="9023"/>
                </a:lnTo>
                <a:cubicBezTo>
                  <a:pt x="21600" y="6375"/>
                  <a:pt x="21600" y="4785"/>
                  <a:pt x="21436" y="3726"/>
                </a:cubicBezTo>
                <a:cubicBezTo>
                  <a:pt x="21229" y="2199"/>
                  <a:pt x="20783" y="998"/>
                  <a:pt x="20216" y="442"/>
                </a:cubicBezTo>
                <a:cubicBezTo>
                  <a:pt x="19823" y="0"/>
                  <a:pt x="19232" y="0"/>
                  <a:pt x="18249" y="0"/>
                </a:cubicBezTo>
                <a:lnTo>
                  <a:pt x="3350" y="0"/>
                </a:lnTo>
                <a:close/>
              </a:path>
            </a:pathLst>
          </a:custGeom>
          <a:gradFill flip="none" rotWithShape="1">
            <a:gsLst>
              <a:gs pos="0">
                <a:schemeClr val="accent1">
                  <a:lumMod val="60000"/>
                  <a:lumOff val="40000"/>
                </a:schemeClr>
              </a:gs>
              <a:gs pos="100000">
                <a:schemeClr val="accent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92" name="Rounded Rectangle"/>
          <p:cNvSpPr/>
          <p:nvPr/>
        </p:nvSpPr>
        <p:spPr>
          <a:xfrm>
            <a:off x="3367187" y="10130550"/>
            <a:ext cx="3989091" cy="1057475"/>
          </a:xfrm>
          <a:prstGeom prst="roundRect">
            <a:avLst>
              <a:gd name="adj" fmla="val 50000"/>
            </a:avLst>
          </a:prstGeom>
          <a:gradFill flip="none" rotWithShape="1">
            <a:gsLst>
              <a:gs pos="0">
                <a:schemeClr val="accent1">
                  <a:lumMod val="60000"/>
                  <a:lumOff val="40000"/>
                </a:schemeClr>
              </a:gs>
              <a:gs pos="100000">
                <a:schemeClr val="accent1"/>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93" name="More Information"/>
          <p:cNvSpPr txBox="1"/>
          <p:nvPr/>
        </p:nvSpPr>
        <p:spPr>
          <a:xfrm>
            <a:off x="4016231" y="10417792"/>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995" name="per month"/>
          <p:cNvSpPr txBox="1"/>
          <p:nvPr/>
        </p:nvSpPr>
        <p:spPr>
          <a:xfrm>
            <a:off x="4387112" y="5806138"/>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996" name="Silver Plan"/>
          <p:cNvSpPr txBox="1"/>
          <p:nvPr/>
        </p:nvSpPr>
        <p:spPr>
          <a:xfrm>
            <a:off x="3593559" y="5153933"/>
            <a:ext cx="353634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Silver Plan</a:t>
            </a:r>
          </a:p>
        </p:txBody>
      </p:sp>
      <p:sp>
        <p:nvSpPr>
          <p:cNvPr id="997" name="Lorem ipsum dolor consectetur…"/>
          <p:cNvSpPr txBox="1"/>
          <p:nvPr/>
        </p:nvSpPr>
        <p:spPr>
          <a:xfrm>
            <a:off x="3361542" y="6539743"/>
            <a:ext cx="4904277"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Lorem ipsum dolor </a:t>
            </a:r>
            <a:r>
              <a:rPr dirty="0" err="1">
                <a:solidFill>
                  <a:schemeClr val="tx2"/>
                </a:solidFill>
              </a:rPr>
              <a:t>consectetur</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A diam </a:t>
            </a:r>
            <a:r>
              <a:rPr dirty="0" err="1">
                <a:solidFill>
                  <a:schemeClr val="tx2"/>
                </a:solidFill>
              </a:rPr>
              <a:t>maecenas</a:t>
            </a:r>
            <a:r>
              <a:rPr dirty="0">
                <a:solidFill>
                  <a:schemeClr val="tx2"/>
                </a:solidFill>
              </a:rPr>
              <a:t> sed </a:t>
            </a:r>
            <a:r>
              <a:rPr dirty="0" err="1">
                <a:solidFill>
                  <a:schemeClr val="tx2"/>
                </a:solidFill>
              </a:rPr>
              <a:t>tincidunt</a:t>
            </a:r>
            <a:r>
              <a:rPr dirty="0">
                <a:solidFill>
                  <a:schemeClr val="tx2"/>
                </a:solidFill>
              </a:rPr>
              <a:t> </a:t>
            </a:r>
          </a:p>
        </p:txBody>
      </p:sp>
      <p:sp>
        <p:nvSpPr>
          <p:cNvPr id="998" name="Shape"/>
          <p:cNvSpPr/>
          <p:nvPr/>
        </p:nvSpPr>
        <p:spPr>
          <a:xfrm>
            <a:off x="2914867" y="679597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999" name="Shape"/>
          <p:cNvSpPr/>
          <p:nvPr/>
        </p:nvSpPr>
        <p:spPr>
          <a:xfrm>
            <a:off x="2914867" y="729254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00" name="Shape"/>
          <p:cNvSpPr/>
          <p:nvPr/>
        </p:nvSpPr>
        <p:spPr>
          <a:xfrm>
            <a:off x="2914867" y="778911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01" name="Shape"/>
          <p:cNvSpPr/>
          <p:nvPr/>
        </p:nvSpPr>
        <p:spPr>
          <a:xfrm>
            <a:off x="2914867" y="8285688"/>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02" name="Shape"/>
          <p:cNvSpPr/>
          <p:nvPr/>
        </p:nvSpPr>
        <p:spPr>
          <a:xfrm>
            <a:off x="2914867" y="8782258"/>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03" name="Shape"/>
          <p:cNvSpPr/>
          <p:nvPr/>
        </p:nvSpPr>
        <p:spPr>
          <a:xfrm>
            <a:off x="2914867" y="9278829"/>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06" name="$9"/>
          <p:cNvSpPr txBox="1"/>
          <p:nvPr/>
        </p:nvSpPr>
        <p:spPr>
          <a:xfrm>
            <a:off x="4514347" y="2839548"/>
            <a:ext cx="1314729" cy="11798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FFFFFF"/>
                </a:solidFill>
                <a:latin typeface="Poppins Medium"/>
                <a:ea typeface="Poppins Medium"/>
                <a:cs typeface="Poppins Medium"/>
                <a:sym typeface="Poppins Medium"/>
              </a:defRPr>
            </a:lvl1pPr>
          </a:lstStyle>
          <a:p>
            <a:r>
              <a:rPr>
                <a:solidFill>
                  <a:schemeClr val="bg1"/>
                </a:solidFill>
              </a:rPr>
              <a:t>$9</a:t>
            </a:r>
          </a:p>
        </p:txBody>
      </p:sp>
      <p:sp>
        <p:nvSpPr>
          <p:cNvPr id="1007" name=".00"/>
          <p:cNvSpPr txBox="1"/>
          <p:nvPr/>
        </p:nvSpPr>
        <p:spPr>
          <a:xfrm>
            <a:off x="5803614" y="3023045"/>
            <a:ext cx="86272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FFFFFF"/>
                </a:solidFill>
                <a:latin typeface="Poppins Medium"/>
                <a:ea typeface="Poppins Medium"/>
                <a:cs typeface="Poppins Medium"/>
                <a:sym typeface="Poppins Medium"/>
              </a:defRPr>
            </a:lvl1pPr>
          </a:lstStyle>
          <a:p>
            <a:r>
              <a:rPr>
                <a:solidFill>
                  <a:schemeClr val="bg1"/>
                </a:solidFill>
              </a:rPr>
              <a:t>.00</a:t>
            </a:r>
          </a:p>
        </p:txBody>
      </p:sp>
      <p:sp>
        <p:nvSpPr>
          <p:cNvPr id="1010" name="$25"/>
          <p:cNvSpPr/>
          <p:nvPr/>
        </p:nvSpPr>
        <p:spPr>
          <a:xfrm>
            <a:off x="10945816" y="2839548"/>
            <a:ext cx="1924133" cy="117981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FFFFFF"/>
                </a:solidFill>
                <a:latin typeface="Poppins Medium"/>
                <a:ea typeface="Poppins Medium"/>
                <a:cs typeface="Poppins Medium"/>
                <a:sym typeface="Poppins Medium"/>
              </a:defRPr>
            </a:lvl1pPr>
          </a:lstStyle>
          <a:p>
            <a:r>
              <a:rPr>
                <a:solidFill>
                  <a:schemeClr val="bg1"/>
                </a:solidFill>
              </a:rPr>
              <a:t>$25</a:t>
            </a:r>
          </a:p>
        </p:txBody>
      </p:sp>
      <p:sp>
        <p:nvSpPr>
          <p:cNvPr id="1011" name=".00"/>
          <p:cNvSpPr/>
          <p:nvPr/>
        </p:nvSpPr>
        <p:spPr>
          <a:xfrm>
            <a:off x="12825186" y="3023047"/>
            <a:ext cx="86272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FFFFFF"/>
                </a:solidFill>
                <a:latin typeface="Poppins Medium"/>
                <a:ea typeface="Poppins Medium"/>
                <a:cs typeface="Poppins Medium"/>
                <a:sym typeface="Poppins Medium"/>
              </a:defRPr>
            </a:lvl1pPr>
          </a:lstStyle>
          <a:p>
            <a:r>
              <a:rPr>
                <a:solidFill>
                  <a:schemeClr val="bg1"/>
                </a:solidFill>
              </a:rPr>
              <a:t>.00</a:t>
            </a:r>
          </a:p>
        </p:txBody>
      </p:sp>
      <p:sp>
        <p:nvSpPr>
          <p:cNvPr id="1013" name="$99"/>
          <p:cNvSpPr/>
          <p:nvPr/>
        </p:nvSpPr>
        <p:spPr>
          <a:xfrm>
            <a:off x="17825307" y="2839548"/>
            <a:ext cx="1899258" cy="117981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FFFFFF"/>
                </a:solidFill>
                <a:latin typeface="Poppins Medium"/>
                <a:ea typeface="Poppins Medium"/>
                <a:cs typeface="Poppins Medium"/>
                <a:sym typeface="Poppins Medium"/>
              </a:defRPr>
            </a:lvl1pPr>
          </a:lstStyle>
          <a:p>
            <a:r>
              <a:rPr>
                <a:solidFill>
                  <a:schemeClr val="bg1"/>
                </a:solidFill>
              </a:rPr>
              <a:t>$99</a:t>
            </a:r>
          </a:p>
        </p:txBody>
      </p:sp>
      <p:sp>
        <p:nvSpPr>
          <p:cNvPr id="1014" name=".00"/>
          <p:cNvSpPr/>
          <p:nvPr/>
        </p:nvSpPr>
        <p:spPr>
          <a:xfrm>
            <a:off x="19699103" y="3023047"/>
            <a:ext cx="86272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FFFFFF"/>
                </a:solidFill>
                <a:latin typeface="Poppins Medium"/>
                <a:ea typeface="Poppins Medium"/>
                <a:cs typeface="Poppins Medium"/>
                <a:sym typeface="Poppins Medium"/>
              </a:defRPr>
            </a:lvl1pPr>
          </a:lstStyle>
          <a:p>
            <a:r>
              <a:rPr>
                <a:solidFill>
                  <a:schemeClr val="bg1"/>
                </a:solidFill>
              </a:rPr>
              <a:t>.00</a:t>
            </a:r>
          </a:p>
        </p:txBody>
      </p:sp>
      <p:sp>
        <p:nvSpPr>
          <p:cNvPr id="1016" name="per month"/>
          <p:cNvSpPr txBox="1"/>
          <p:nvPr/>
        </p:nvSpPr>
        <p:spPr>
          <a:xfrm>
            <a:off x="11218913" y="5806138"/>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1017" name="Base Plan"/>
          <p:cNvSpPr txBox="1"/>
          <p:nvPr/>
        </p:nvSpPr>
        <p:spPr>
          <a:xfrm>
            <a:off x="10425360" y="5153933"/>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Base Plan</a:t>
            </a:r>
          </a:p>
        </p:txBody>
      </p:sp>
      <p:sp>
        <p:nvSpPr>
          <p:cNvPr id="1018" name="Lorem ipsum dolor consectetur…"/>
          <p:cNvSpPr txBox="1"/>
          <p:nvPr/>
        </p:nvSpPr>
        <p:spPr>
          <a:xfrm>
            <a:off x="10193343" y="6539743"/>
            <a:ext cx="4904276"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Lorem ipsum dolor consectetur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Adipiscing elit, sed do eiusmod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Tempor incididunt ut labore et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Dolore magna aliqua. At lectus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Urna duis convallis. Tellus mauris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 diam maecenas sed tincidunt </a:t>
            </a:r>
          </a:p>
        </p:txBody>
      </p:sp>
      <p:sp>
        <p:nvSpPr>
          <p:cNvPr id="1019" name="Shape"/>
          <p:cNvSpPr/>
          <p:nvPr/>
        </p:nvSpPr>
        <p:spPr>
          <a:xfrm>
            <a:off x="9746668" y="679597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20" name="Shape"/>
          <p:cNvSpPr/>
          <p:nvPr/>
        </p:nvSpPr>
        <p:spPr>
          <a:xfrm>
            <a:off x="9746668" y="729254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21" name="Shape"/>
          <p:cNvSpPr/>
          <p:nvPr/>
        </p:nvSpPr>
        <p:spPr>
          <a:xfrm>
            <a:off x="9746668" y="778911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22" name="Shape"/>
          <p:cNvSpPr/>
          <p:nvPr/>
        </p:nvSpPr>
        <p:spPr>
          <a:xfrm>
            <a:off x="9746668" y="828568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23" name="Shape"/>
          <p:cNvSpPr/>
          <p:nvPr/>
        </p:nvSpPr>
        <p:spPr>
          <a:xfrm>
            <a:off x="9746668" y="878225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24" name="Shape"/>
          <p:cNvSpPr/>
          <p:nvPr/>
        </p:nvSpPr>
        <p:spPr>
          <a:xfrm>
            <a:off x="9746668" y="9278828"/>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27" name="per month"/>
          <p:cNvSpPr txBox="1"/>
          <p:nvPr/>
        </p:nvSpPr>
        <p:spPr>
          <a:xfrm>
            <a:off x="18068551" y="5806138"/>
            <a:ext cx="1949241"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1028" name="Gold Plan"/>
          <p:cNvSpPr txBox="1"/>
          <p:nvPr/>
        </p:nvSpPr>
        <p:spPr>
          <a:xfrm>
            <a:off x="17274999" y="5153933"/>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Gold Plan</a:t>
            </a:r>
          </a:p>
        </p:txBody>
      </p:sp>
      <p:sp>
        <p:nvSpPr>
          <p:cNvPr id="1029" name="Lorem ipsum dolor consectetur…"/>
          <p:cNvSpPr txBox="1"/>
          <p:nvPr/>
        </p:nvSpPr>
        <p:spPr>
          <a:xfrm>
            <a:off x="17042982" y="6539743"/>
            <a:ext cx="4904275"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Lorem ipsum dolor consectetur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Adipiscing elit, sed do eiusmod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Tempor incididunt ut labore et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Dolore magna aliqua. At lectus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Urna duis convallis. Tellus mauris </a:t>
            </a:r>
          </a:p>
          <a:p>
            <a:pPr algn="l" defTabSz="457200">
              <a:lnSpc>
                <a:spcPct val="150000"/>
              </a:lnSpc>
              <a:defRPr sz="2200" b="0">
                <a:solidFill>
                  <a:srgbClr val="7D7D7D"/>
                </a:solidFill>
                <a:latin typeface="Poppins Light"/>
                <a:ea typeface="Poppins Light"/>
                <a:cs typeface="Poppins Light"/>
                <a:sym typeface="Poppins Light"/>
              </a:defRPr>
            </a:pPr>
            <a:r>
              <a:rPr>
                <a:solidFill>
                  <a:schemeClr val="tx2"/>
                </a:solidFill>
              </a:rPr>
              <a:t>A diam maecenas sed tincidunt </a:t>
            </a:r>
          </a:p>
        </p:txBody>
      </p:sp>
      <p:sp>
        <p:nvSpPr>
          <p:cNvPr id="1030" name="Shape"/>
          <p:cNvSpPr/>
          <p:nvPr/>
        </p:nvSpPr>
        <p:spPr>
          <a:xfrm>
            <a:off x="16596307" y="679597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31" name="Shape"/>
          <p:cNvSpPr/>
          <p:nvPr/>
        </p:nvSpPr>
        <p:spPr>
          <a:xfrm>
            <a:off x="16596307" y="7292546"/>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32" name="Shape"/>
          <p:cNvSpPr/>
          <p:nvPr/>
        </p:nvSpPr>
        <p:spPr>
          <a:xfrm>
            <a:off x="16596307" y="778911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33" name="Shape"/>
          <p:cNvSpPr/>
          <p:nvPr/>
        </p:nvSpPr>
        <p:spPr>
          <a:xfrm>
            <a:off x="16596307" y="828568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34" name="Shape"/>
          <p:cNvSpPr/>
          <p:nvPr/>
        </p:nvSpPr>
        <p:spPr>
          <a:xfrm>
            <a:off x="16596307" y="8782257"/>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35" name="Shape"/>
          <p:cNvSpPr/>
          <p:nvPr/>
        </p:nvSpPr>
        <p:spPr>
          <a:xfrm>
            <a:off x="16596307" y="9278828"/>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43</a:t>
            </a:fld>
            <a:endParaRPr/>
          </a:p>
        </p:txBody>
      </p:sp>
      <p:sp>
        <p:nvSpPr>
          <p:cNvPr id="1040" name="Data Analysis…"/>
          <p:cNvSpPr txBox="1"/>
          <p:nvPr/>
        </p:nvSpPr>
        <p:spPr>
          <a:xfrm>
            <a:off x="2946400" y="3897032"/>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Data Analysis </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Bar infographic</a:t>
            </a:r>
          </a:p>
        </p:txBody>
      </p:sp>
      <p:sp>
        <p:nvSpPr>
          <p:cNvPr id="1041" name="Characteristics of the business or project that give it an advantage over others"/>
          <p:cNvSpPr txBox="1"/>
          <p:nvPr/>
        </p:nvSpPr>
        <p:spPr>
          <a:xfrm>
            <a:off x="2919466" y="7006538"/>
            <a:ext cx="889753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Characteristics of the business or project that give it an advantage over others</a:t>
            </a:r>
          </a:p>
        </p:txBody>
      </p:sp>
      <p:sp>
        <p:nvSpPr>
          <p:cNvPr id="1042"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919466" y="8124138"/>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endParaRPr dirty="0">
              <a:solidFill>
                <a:schemeClr val="tx2"/>
              </a:solidFill>
            </a:endParaRPr>
          </a:p>
        </p:txBody>
      </p:sp>
      <p:sp>
        <p:nvSpPr>
          <p:cNvPr id="1043" name="Rounded Rectangle"/>
          <p:cNvSpPr/>
          <p:nvPr/>
        </p:nvSpPr>
        <p:spPr>
          <a:xfrm>
            <a:off x="14670881" y="1946257"/>
            <a:ext cx="6375303" cy="9823487"/>
          </a:xfrm>
          <a:prstGeom prst="roundRect">
            <a:avLst>
              <a:gd name="adj" fmla="val 10147"/>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44" name="Shape"/>
          <p:cNvSpPr/>
          <p:nvPr/>
        </p:nvSpPr>
        <p:spPr>
          <a:xfrm>
            <a:off x="14670880" y="1946275"/>
            <a:ext cx="6375007" cy="2367758"/>
          </a:xfrm>
          <a:custGeom>
            <a:avLst/>
            <a:gdLst/>
            <a:ahLst/>
            <a:cxnLst>
              <a:cxn ang="0">
                <a:pos x="wd2" y="hd2"/>
              </a:cxn>
              <a:cxn ang="5400000">
                <a:pos x="wd2" y="hd2"/>
              </a:cxn>
              <a:cxn ang="10800000">
                <a:pos x="wd2" y="hd2"/>
              </a:cxn>
              <a:cxn ang="16200000">
                <a:pos x="wd2" y="hd2"/>
              </a:cxn>
            </a:cxnLst>
            <a:rect l="0" t="0" r="r" b="b"/>
            <a:pathLst>
              <a:path w="21600" h="21600" extrusionOk="0">
                <a:moveTo>
                  <a:pt x="3350" y="0"/>
                </a:moveTo>
                <a:cubicBezTo>
                  <a:pt x="2367" y="0"/>
                  <a:pt x="1777" y="0"/>
                  <a:pt x="1384" y="442"/>
                </a:cubicBezTo>
                <a:cubicBezTo>
                  <a:pt x="817" y="998"/>
                  <a:pt x="371" y="2199"/>
                  <a:pt x="164" y="3726"/>
                </a:cubicBezTo>
                <a:cubicBezTo>
                  <a:pt x="0" y="4785"/>
                  <a:pt x="0" y="6375"/>
                  <a:pt x="0" y="9023"/>
                </a:cubicBezTo>
                <a:lnTo>
                  <a:pt x="0" y="21600"/>
                </a:lnTo>
                <a:lnTo>
                  <a:pt x="21600" y="21600"/>
                </a:lnTo>
                <a:lnTo>
                  <a:pt x="21600" y="9023"/>
                </a:lnTo>
                <a:cubicBezTo>
                  <a:pt x="21600" y="6375"/>
                  <a:pt x="21600" y="4785"/>
                  <a:pt x="21436" y="3726"/>
                </a:cubicBezTo>
                <a:cubicBezTo>
                  <a:pt x="21229" y="2199"/>
                  <a:pt x="20783" y="998"/>
                  <a:pt x="20216" y="442"/>
                </a:cubicBezTo>
                <a:cubicBezTo>
                  <a:pt x="19823" y="0"/>
                  <a:pt x="19232" y="0"/>
                  <a:pt x="18249" y="0"/>
                </a:cubicBezTo>
                <a:lnTo>
                  <a:pt x="3350" y="0"/>
                </a:lnTo>
                <a:close/>
              </a:path>
            </a:pathLst>
          </a:custGeom>
          <a:gradFill flip="none" rotWithShape="1">
            <a:gsLst>
              <a:gs pos="0">
                <a:schemeClr val="accent1">
                  <a:lumMod val="60000"/>
                  <a:lumOff val="40000"/>
                </a:schemeClr>
              </a:gs>
              <a:gs pos="100000">
                <a:schemeClr val="accent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45" name="Rounded Rectangle"/>
          <p:cNvSpPr/>
          <p:nvPr/>
        </p:nvSpPr>
        <p:spPr>
          <a:xfrm>
            <a:off x="15863987" y="9859089"/>
            <a:ext cx="3989091" cy="1057475"/>
          </a:xfrm>
          <a:prstGeom prst="roundRect">
            <a:avLst>
              <a:gd name="adj" fmla="val 50000"/>
            </a:avLst>
          </a:prstGeom>
          <a:gradFill flip="none" rotWithShape="1">
            <a:gsLst>
              <a:gs pos="0">
                <a:schemeClr val="accent1">
                  <a:lumMod val="60000"/>
                  <a:lumOff val="40000"/>
                </a:schemeClr>
              </a:gs>
              <a:gs pos="100000">
                <a:schemeClr val="accent1"/>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46" name="More Information"/>
          <p:cNvSpPr txBox="1"/>
          <p:nvPr/>
        </p:nvSpPr>
        <p:spPr>
          <a:xfrm>
            <a:off x="16513031" y="10146331"/>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1048" name="per month"/>
          <p:cNvSpPr txBox="1"/>
          <p:nvPr/>
        </p:nvSpPr>
        <p:spPr>
          <a:xfrm>
            <a:off x="16883912" y="5534677"/>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1049" name="Silver Plan"/>
          <p:cNvSpPr txBox="1"/>
          <p:nvPr/>
        </p:nvSpPr>
        <p:spPr>
          <a:xfrm>
            <a:off x="16090359" y="4882472"/>
            <a:ext cx="353634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Silver Plan</a:t>
            </a:r>
          </a:p>
        </p:txBody>
      </p:sp>
      <p:sp>
        <p:nvSpPr>
          <p:cNvPr id="1050" name="Lorem ipsum dolor consectetur…"/>
          <p:cNvSpPr txBox="1"/>
          <p:nvPr/>
        </p:nvSpPr>
        <p:spPr>
          <a:xfrm>
            <a:off x="15858342" y="6145189"/>
            <a:ext cx="4904277"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Lorem ipsum dolor </a:t>
            </a:r>
            <a:r>
              <a:rPr dirty="0" err="1">
                <a:solidFill>
                  <a:schemeClr val="tx2"/>
                </a:solidFill>
              </a:rPr>
              <a:t>consectetur</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A diam </a:t>
            </a:r>
            <a:r>
              <a:rPr dirty="0" err="1">
                <a:solidFill>
                  <a:schemeClr val="tx2"/>
                </a:solidFill>
              </a:rPr>
              <a:t>maecenas</a:t>
            </a:r>
            <a:r>
              <a:rPr dirty="0">
                <a:solidFill>
                  <a:schemeClr val="tx2"/>
                </a:solidFill>
              </a:rPr>
              <a:t> sed </a:t>
            </a:r>
            <a:r>
              <a:rPr dirty="0" err="1">
                <a:solidFill>
                  <a:schemeClr val="tx2"/>
                </a:solidFill>
              </a:rPr>
              <a:t>tincidunt</a:t>
            </a:r>
            <a:r>
              <a:rPr dirty="0">
                <a:solidFill>
                  <a:schemeClr val="tx2"/>
                </a:solidFill>
              </a:rPr>
              <a:t> </a:t>
            </a:r>
          </a:p>
        </p:txBody>
      </p:sp>
      <p:sp>
        <p:nvSpPr>
          <p:cNvPr id="1051" name="Shape"/>
          <p:cNvSpPr/>
          <p:nvPr/>
        </p:nvSpPr>
        <p:spPr>
          <a:xfrm>
            <a:off x="15411667" y="6436590"/>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52" name="Shape"/>
          <p:cNvSpPr/>
          <p:nvPr/>
        </p:nvSpPr>
        <p:spPr>
          <a:xfrm>
            <a:off x="15411667" y="6933161"/>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53" name="Shape"/>
          <p:cNvSpPr/>
          <p:nvPr/>
        </p:nvSpPr>
        <p:spPr>
          <a:xfrm>
            <a:off x="15411667" y="7429731"/>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54" name="Shape"/>
          <p:cNvSpPr/>
          <p:nvPr/>
        </p:nvSpPr>
        <p:spPr>
          <a:xfrm>
            <a:off x="15411667" y="7926302"/>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55" name="Shape"/>
          <p:cNvSpPr/>
          <p:nvPr/>
        </p:nvSpPr>
        <p:spPr>
          <a:xfrm>
            <a:off x="15411667" y="8422872"/>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56" name="Shape"/>
          <p:cNvSpPr/>
          <p:nvPr/>
        </p:nvSpPr>
        <p:spPr>
          <a:xfrm>
            <a:off x="15411667" y="8919443"/>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59" name="$9"/>
          <p:cNvSpPr txBox="1"/>
          <p:nvPr/>
        </p:nvSpPr>
        <p:spPr>
          <a:xfrm>
            <a:off x="17011147" y="2550502"/>
            <a:ext cx="1314729" cy="11798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FFFFFF"/>
                </a:solidFill>
                <a:latin typeface="Poppins Medium"/>
                <a:ea typeface="Poppins Medium"/>
                <a:cs typeface="Poppins Medium"/>
                <a:sym typeface="Poppins Medium"/>
              </a:defRPr>
            </a:lvl1pPr>
          </a:lstStyle>
          <a:p>
            <a:r>
              <a:rPr>
                <a:solidFill>
                  <a:schemeClr val="bg1"/>
                </a:solidFill>
              </a:rPr>
              <a:t>$9</a:t>
            </a:r>
          </a:p>
        </p:txBody>
      </p:sp>
      <p:sp>
        <p:nvSpPr>
          <p:cNvPr id="1060" name=".00"/>
          <p:cNvSpPr txBox="1"/>
          <p:nvPr/>
        </p:nvSpPr>
        <p:spPr>
          <a:xfrm>
            <a:off x="18300414" y="2733999"/>
            <a:ext cx="86272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FFFFFF"/>
                </a:solidFill>
                <a:latin typeface="Poppins Medium"/>
                <a:ea typeface="Poppins Medium"/>
                <a:cs typeface="Poppins Medium"/>
                <a:sym typeface="Poppins Medium"/>
              </a:defRPr>
            </a:lvl1pPr>
          </a:lstStyle>
          <a:p>
            <a:r>
              <a:rPr>
                <a:solidFill>
                  <a:schemeClr val="bg1"/>
                </a:solidFill>
              </a:rPr>
              <a:t>.00</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C47B3BC-367C-C446-AF5F-3379E4F73202}"/>
              </a:ext>
            </a:extLst>
          </p:cNvPr>
          <p:cNvSpPr>
            <a:spLocks noGrp="1"/>
          </p:cNvSpPr>
          <p:nvPr>
            <p:ph type="pic" sz="quarter" idx="12"/>
          </p:nvPr>
        </p:nvSpPr>
        <p:spPr>
          <a:xfrm>
            <a:off x="6125891" y="0"/>
            <a:ext cx="18258109" cy="13716000"/>
          </a:xfrm>
        </p:spPr>
      </p:sp>
      <p:sp>
        <p:nvSpPr>
          <p:cNvPr id="106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44</a:t>
            </a:fld>
            <a:endParaRPr/>
          </a:p>
        </p:txBody>
      </p:sp>
      <p:sp>
        <p:nvSpPr>
          <p:cNvPr id="1066" name="Rounded Rectangle"/>
          <p:cNvSpPr/>
          <p:nvPr/>
        </p:nvSpPr>
        <p:spPr>
          <a:xfrm>
            <a:off x="2936081" y="1946257"/>
            <a:ext cx="6375303" cy="9823487"/>
          </a:xfrm>
          <a:prstGeom prst="roundRect">
            <a:avLst>
              <a:gd name="adj" fmla="val 10147"/>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67" name="Shape"/>
          <p:cNvSpPr/>
          <p:nvPr/>
        </p:nvSpPr>
        <p:spPr>
          <a:xfrm>
            <a:off x="2936080" y="1946275"/>
            <a:ext cx="6375007" cy="2367758"/>
          </a:xfrm>
          <a:custGeom>
            <a:avLst/>
            <a:gdLst/>
            <a:ahLst/>
            <a:cxnLst>
              <a:cxn ang="0">
                <a:pos x="wd2" y="hd2"/>
              </a:cxn>
              <a:cxn ang="5400000">
                <a:pos x="wd2" y="hd2"/>
              </a:cxn>
              <a:cxn ang="10800000">
                <a:pos x="wd2" y="hd2"/>
              </a:cxn>
              <a:cxn ang="16200000">
                <a:pos x="wd2" y="hd2"/>
              </a:cxn>
            </a:cxnLst>
            <a:rect l="0" t="0" r="r" b="b"/>
            <a:pathLst>
              <a:path w="21600" h="21600" extrusionOk="0">
                <a:moveTo>
                  <a:pt x="3350" y="0"/>
                </a:moveTo>
                <a:cubicBezTo>
                  <a:pt x="2367" y="0"/>
                  <a:pt x="1777" y="0"/>
                  <a:pt x="1384" y="442"/>
                </a:cubicBezTo>
                <a:cubicBezTo>
                  <a:pt x="817" y="998"/>
                  <a:pt x="371" y="2199"/>
                  <a:pt x="164" y="3726"/>
                </a:cubicBezTo>
                <a:cubicBezTo>
                  <a:pt x="0" y="4785"/>
                  <a:pt x="0" y="6375"/>
                  <a:pt x="0" y="9023"/>
                </a:cubicBezTo>
                <a:lnTo>
                  <a:pt x="0" y="21600"/>
                </a:lnTo>
                <a:lnTo>
                  <a:pt x="21600" y="21600"/>
                </a:lnTo>
                <a:lnTo>
                  <a:pt x="21600" y="9023"/>
                </a:lnTo>
                <a:cubicBezTo>
                  <a:pt x="21600" y="6375"/>
                  <a:pt x="21600" y="4785"/>
                  <a:pt x="21436" y="3726"/>
                </a:cubicBezTo>
                <a:cubicBezTo>
                  <a:pt x="21229" y="2199"/>
                  <a:pt x="20783" y="998"/>
                  <a:pt x="20216" y="442"/>
                </a:cubicBezTo>
                <a:cubicBezTo>
                  <a:pt x="19823" y="0"/>
                  <a:pt x="19232" y="0"/>
                  <a:pt x="18249" y="0"/>
                </a:cubicBezTo>
                <a:lnTo>
                  <a:pt x="3350" y="0"/>
                </a:lnTo>
                <a:close/>
              </a:path>
            </a:pathLst>
          </a:custGeom>
          <a:gradFill flip="none" rotWithShape="1">
            <a:gsLst>
              <a:gs pos="0">
                <a:schemeClr val="accent1">
                  <a:lumMod val="60000"/>
                  <a:lumOff val="40000"/>
                </a:schemeClr>
              </a:gs>
              <a:gs pos="100000">
                <a:schemeClr val="accent1"/>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68" name="Rounded Rectangle"/>
          <p:cNvSpPr/>
          <p:nvPr/>
        </p:nvSpPr>
        <p:spPr>
          <a:xfrm>
            <a:off x="4129187" y="9859089"/>
            <a:ext cx="3989091" cy="1057475"/>
          </a:xfrm>
          <a:prstGeom prst="roundRect">
            <a:avLst>
              <a:gd name="adj" fmla="val 50000"/>
            </a:avLst>
          </a:prstGeom>
          <a:gradFill flip="none" rotWithShape="1">
            <a:gsLst>
              <a:gs pos="0">
                <a:schemeClr val="accent1">
                  <a:lumMod val="60000"/>
                  <a:lumOff val="40000"/>
                </a:schemeClr>
              </a:gs>
              <a:gs pos="100000">
                <a:schemeClr val="accent1"/>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69" name="More Information"/>
          <p:cNvSpPr txBox="1"/>
          <p:nvPr/>
        </p:nvSpPr>
        <p:spPr>
          <a:xfrm>
            <a:off x="4778231" y="10128746"/>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sp>
        <p:nvSpPr>
          <p:cNvPr id="1071" name="per month"/>
          <p:cNvSpPr txBox="1"/>
          <p:nvPr/>
        </p:nvSpPr>
        <p:spPr>
          <a:xfrm>
            <a:off x="5149112" y="5534677"/>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per month</a:t>
            </a:r>
          </a:p>
        </p:txBody>
      </p:sp>
      <p:sp>
        <p:nvSpPr>
          <p:cNvPr id="1072" name="Silver Plan"/>
          <p:cNvSpPr txBox="1"/>
          <p:nvPr/>
        </p:nvSpPr>
        <p:spPr>
          <a:xfrm>
            <a:off x="4355559" y="4882472"/>
            <a:ext cx="353634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Silver Plan</a:t>
            </a:r>
          </a:p>
        </p:txBody>
      </p:sp>
      <p:sp>
        <p:nvSpPr>
          <p:cNvPr id="1073" name="Lorem ipsum dolor consectetur…"/>
          <p:cNvSpPr txBox="1"/>
          <p:nvPr/>
        </p:nvSpPr>
        <p:spPr>
          <a:xfrm>
            <a:off x="4123542" y="6180358"/>
            <a:ext cx="4904277" cy="310726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Lorem ipsum dolor </a:t>
            </a:r>
            <a:r>
              <a:rPr dirty="0" err="1">
                <a:solidFill>
                  <a:schemeClr val="tx2"/>
                </a:solidFill>
              </a:rPr>
              <a:t>consectetur</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t>
            </a:r>
          </a:p>
          <a:p>
            <a:pPr algn="l" defTabSz="457200">
              <a:lnSpc>
                <a:spcPct val="150000"/>
              </a:lnSpc>
              <a:defRPr sz="2200" b="0">
                <a:solidFill>
                  <a:srgbClr val="7D7D7D"/>
                </a:solidFill>
                <a:latin typeface="Poppins Light"/>
                <a:ea typeface="Poppins Light"/>
                <a:cs typeface="Poppins Light"/>
                <a:sym typeface="Poppins Light"/>
              </a:defRPr>
            </a:pPr>
            <a:r>
              <a:rPr dirty="0">
                <a:solidFill>
                  <a:schemeClr val="tx2"/>
                </a:solidFill>
              </a:rPr>
              <a:t>A diam </a:t>
            </a:r>
            <a:r>
              <a:rPr dirty="0" err="1">
                <a:solidFill>
                  <a:schemeClr val="tx2"/>
                </a:solidFill>
              </a:rPr>
              <a:t>maecenas</a:t>
            </a:r>
            <a:r>
              <a:rPr dirty="0">
                <a:solidFill>
                  <a:schemeClr val="tx2"/>
                </a:solidFill>
              </a:rPr>
              <a:t> sed </a:t>
            </a:r>
            <a:r>
              <a:rPr dirty="0" err="1">
                <a:solidFill>
                  <a:schemeClr val="tx2"/>
                </a:solidFill>
              </a:rPr>
              <a:t>tincidunt</a:t>
            </a:r>
            <a:r>
              <a:rPr dirty="0">
                <a:solidFill>
                  <a:schemeClr val="tx2"/>
                </a:solidFill>
              </a:rPr>
              <a:t> </a:t>
            </a:r>
          </a:p>
        </p:txBody>
      </p:sp>
      <p:sp>
        <p:nvSpPr>
          <p:cNvPr id="1074" name="Shape"/>
          <p:cNvSpPr/>
          <p:nvPr/>
        </p:nvSpPr>
        <p:spPr>
          <a:xfrm>
            <a:off x="3676867" y="6436590"/>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75" name="Shape"/>
          <p:cNvSpPr/>
          <p:nvPr/>
        </p:nvSpPr>
        <p:spPr>
          <a:xfrm>
            <a:off x="3676867" y="6933161"/>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76" name="Shape"/>
          <p:cNvSpPr/>
          <p:nvPr/>
        </p:nvSpPr>
        <p:spPr>
          <a:xfrm>
            <a:off x="3676867" y="7429731"/>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77" name="Shape"/>
          <p:cNvSpPr/>
          <p:nvPr/>
        </p:nvSpPr>
        <p:spPr>
          <a:xfrm>
            <a:off x="3676867" y="7926302"/>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78" name="Shape"/>
          <p:cNvSpPr/>
          <p:nvPr/>
        </p:nvSpPr>
        <p:spPr>
          <a:xfrm>
            <a:off x="3676867" y="8422872"/>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79" name="Shape"/>
          <p:cNvSpPr/>
          <p:nvPr/>
        </p:nvSpPr>
        <p:spPr>
          <a:xfrm>
            <a:off x="3676867" y="8919443"/>
            <a:ext cx="207243" cy="155509"/>
          </a:xfrm>
          <a:custGeom>
            <a:avLst/>
            <a:gdLst/>
            <a:ahLst/>
            <a:cxnLst>
              <a:cxn ang="0">
                <a:pos x="wd2" y="hd2"/>
              </a:cxn>
              <a:cxn ang="5400000">
                <a:pos x="wd2" y="hd2"/>
              </a:cxn>
              <a:cxn ang="10800000">
                <a:pos x="wd2" y="hd2"/>
              </a:cxn>
              <a:cxn ang="16200000">
                <a:pos x="wd2" y="hd2"/>
              </a:cxn>
            </a:cxnLst>
            <a:rect l="0" t="0" r="r" b="b"/>
            <a:pathLst>
              <a:path w="21379" h="21589" extrusionOk="0">
                <a:moveTo>
                  <a:pt x="18437" y="0"/>
                </a:moveTo>
                <a:cubicBezTo>
                  <a:pt x="18048" y="0"/>
                  <a:pt x="17659" y="149"/>
                  <a:pt x="17319" y="446"/>
                </a:cubicBezTo>
                <a:cubicBezTo>
                  <a:pt x="17003" y="738"/>
                  <a:pt x="16714" y="1127"/>
                  <a:pt x="16524" y="1383"/>
                </a:cubicBezTo>
                <a:lnTo>
                  <a:pt x="8236" y="12537"/>
                </a:lnTo>
                <a:lnTo>
                  <a:pt x="4856" y="7991"/>
                </a:lnTo>
                <a:cubicBezTo>
                  <a:pt x="4666" y="7735"/>
                  <a:pt x="4377" y="7344"/>
                  <a:pt x="4061" y="7052"/>
                </a:cubicBezTo>
                <a:cubicBezTo>
                  <a:pt x="3381" y="6458"/>
                  <a:pt x="2504" y="6458"/>
                  <a:pt x="1824" y="7052"/>
                </a:cubicBezTo>
                <a:cubicBezTo>
                  <a:pt x="1508" y="7344"/>
                  <a:pt x="1218" y="7735"/>
                  <a:pt x="1028" y="7991"/>
                </a:cubicBezTo>
                <a:cubicBezTo>
                  <a:pt x="837" y="8247"/>
                  <a:pt x="548" y="8636"/>
                  <a:pt x="331" y="9061"/>
                </a:cubicBezTo>
                <a:cubicBezTo>
                  <a:pt x="-110" y="9976"/>
                  <a:pt x="-110" y="11156"/>
                  <a:pt x="331" y="12071"/>
                </a:cubicBezTo>
                <a:cubicBezTo>
                  <a:pt x="548" y="12496"/>
                  <a:pt x="837" y="12887"/>
                  <a:pt x="1028" y="13143"/>
                </a:cubicBezTo>
                <a:lnTo>
                  <a:pt x="6280" y="20209"/>
                </a:lnTo>
                <a:cubicBezTo>
                  <a:pt x="6470" y="20465"/>
                  <a:pt x="6759" y="20856"/>
                  <a:pt x="7075" y="21148"/>
                </a:cubicBezTo>
                <a:cubicBezTo>
                  <a:pt x="7427" y="21456"/>
                  <a:pt x="7833" y="21600"/>
                  <a:pt x="8236" y="21589"/>
                </a:cubicBezTo>
                <a:cubicBezTo>
                  <a:pt x="8639" y="21600"/>
                  <a:pt x="9043" y="21455"/>
                  <a:pt x="9396" y="21148"/>
                </a:cubicBezTo>
                <a:cubicBezTo>
                  <a:pt x="9711" y="20856"/>
                  <a:pt x="10002" y="20465"/>
                  <a:pt x="10192" y="20209"/>
                </a:cubicBezTo>
                <a:lnTo>
                  <a:pt x="20352" y="6536"/>
                </a:lnTo>
                <a:cubicBezTo>
                  <a:pt x="20543" y="6279"/>
                  <a:pt x="20832" y="5891"/>
                  <a:pt x="21049" y="5466"/>
                </a:cubicBezTo>
                <a:cubicBezTo>
                  <a:pt x="21490" y="4550"/>
                  <a:pt x="21490" y="3371"/>
                  <a:pt x="21049" y="2455"/>
                </a:cubicBezTo>
                <a:cubicBezTo>
                  <a:pt x="20832" y="2030"/>
                  <a:pt x="20543" y="1640"/>
                  <a:pt x="20352" y="1383"/>
                </a:cubicBezTo>
                <a:cubicBezTo>
                  <a:pt x="20162" y="1127"/>
                  <a:pt x="19872" y="738"/>
                  <a:pt x="19556" y="446"/>
                </a:cubicBezTo>
                <a:cubicBezTo>
                  <a:pt x="19216" y="149"/>
                  <a:pt x="18826" y="0"/>
                  <a:pt x="18437" y="0"/>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solidFill>
                <a:schemeClr val="accent1"/>
              </a:solidFill>
            </a:endParaRPr>
          </a:p>
        </p:txBody>
      </p:sp>
      <p:sp>
        <p:nvSpPr>
          <p:cNvPr id="1082" name="$9"/>
          <p:cNvSpPr txBox="1"/>
          <p:nvPr/>
        </p:nvSpPr>
        <p:spPr>
          <a:xfrm>
            <a:off x="5276347" y="2532917"/>
            <a:ext cx="1314729" cy="11798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7000" b="0">
                <a:solidFill>
                  <a:srgbClr val="FFFFFF"/>
                </a:solidFill>
                <a:latin typeface="Poppins Medium"/>
                <a:ea typeface="Poppins Medium"/>
                <a:cs typeface="Poppins Medium"/>
                <a:sym typeface="Poppins Medium"/>
              </a:defRPr>
            </a:lvl1pPr>
          </a:lstStyle>
          <a:p>
            <a:r>
              <a:rPr dirty="0">
                <a:solidFill>
                  <a:schemeClr val="bg1"/>
                </a:solidFill>
              </a:rPr>
              <a:t>$9</a:t>
            </a:r>
          </a:p>
        </p:txBody>
      </p:sp>
      <p:sp>
        <p:nvSpPr>
          <p:cNvPr id="1083" name=".00"/>
          <p:cNvSpPr txBox="1"/>
          <p:nvPr/>
        </p:nvSpPr>
        <p:spPr>
          <a:xfrm>
            <a:off x="6565614" y="2716414"/>
            <a:ext cx="86272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FFFFFF"/>
                </a:solidFill>
                <a:latin typeface="Poppins Medium"/>
                <a:ea typeface="Poppins Medium"/>
                <a:cs typeface="Poppins Medium"/>
                <a:sym typeface="Poppins Medium"/>
              </a:defRPr>
            </a:lvl1pPr>
          </a:lstStyle>
          <a:p>
            <a:r>
              <a:rPr>
                <a:solidFill>
                  <a:schemeClr val="bg1"/>
                </a:solidFill>
              </a:rPr>
              <a:t>.00</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93B3108-E760-234E-9BE6-735F52C45C70}"/>
              </a:ext>
            </a:extLst>
          </p:cNvPr>
          <p:cNvSpPr>
            <a:spLocks noGrp="1"/>
          </p:cNvSpPr>
          <p:nvPr>
            <p:ph type="pic" sz="quarter" idx="11"/>
          </p:nvPr>
        </p:nvSpPr>
        <p:spPr>
          <a:xfrm>
            <a:off x="12340232" y="1870124"/>
            <a:ext cx="9594000" cy="4928400"/>
          </a:xfrm>
          <a:prstGeom prst="roundRect">
            <a:avLst>
              <a:gd name="adj" fmla="val 14217"/>
            </a:avLst>
          </a:prstGeom>
        </p:spPr>
      </p:sp>
      <p:sp>
        <p:nvSpPr>
          <p:cNvPr id="2" name="Picture Placeholder 1">
            <a:extLst>
              <a:ext uri="{FF2B5EF4-FFF2-40B4-BE49-F238E27FC236}">
                <a16:creationId xmlns:a16="http://schemas.microsoft.com/office/drawing/2014/main" id="{C0B06C07-AAFA-4C4C-B20B-1D55CF142C77}"/>
              </a:ext>
            </a:extLst>
          </p:cNvPr>
          <p:cNvSpPr>
            <a:spLocks noGrp="1"/>
          </p:cNvSpPr>
          <p:nvPr>
            <p:ph type="pic" sz="quarter" idx="10"/>
          </p:nvPr>
        </p:nvSpPr>
        <p:spPr>
          <a:xfrm>
            <a:off x="2459632" y="6925810"/>
            <a:ext cx="9594000" cy="4928400"/>
          </a:xfrm>
          <a:prstGeom prst="roundRect">
            <a:avLst>
              <a:gd name="adj" fmla="val 14217"/>
            </a:avLst>
          </a:prstGeom>
        </p:spPr>
      </p:sp>
      <p:sp>
        <p:nvSpPr>
          <p:cNvPr id="1089"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45</a:t>
            </a:fld>
            <a:endParaRPr/>
          </a:p>
        </p:txBody>
      </p:sp>
      <p:sp>
        <p:nvSpPr>
          <p:cNvPr id="1090" name="Business info…"/>
          <p:cNvSpPr txBox="1"/>
          <p:nvPr/>
        </p:nvSpPr>
        <p:spPr>
          <a:xfrm>
            <a:off x="2057400" y="3267908"/>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r">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1091"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3206466" y="7736710"/>
            <a:ext cx="8383578"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a:t>
            </a:r>
            <a:endParaRPr dirty="0">
              <a:solidFill>
                <a:schemeClr val="tx2"/>
              </a:solidFill>
            </a:endParaRPr>
          </a:p>
        </p:txBody>
      </p:sp>
      <p:sp>
        <p:nvSpPr>
          <p:cNvPr id="1092" name="Rounded Rectangle"/>
          <p:cNvSpPr/>
          <p:nvPr/>
        </p:nvSpPr>
        <p:spPr>
          <a:xfrm>
            <a:off x="13208000" y="10519765"/>
            <a:ext cx="3989090" cy="1057476"/>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093" name="More Information"/>
          <p:cNvSpPr txBox="1"/>
          <p:nvPr/>
        </p:nvSpPr>
        <p:spPr>
          <a:xfrm>
            <a:off x="13857044" y="10824593"/>
            <a:ext cx="269100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More Information</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FD32B4B-0EEE-BA4D-8D33-DF8F4D54B96A}"/>
              </a:ext>
            </a:extLst>
          </p:cNvPr>
          <p:cNvSpPr>
            <a:spLocks noGrp="1"/>
          </p:cNvSpPr>
          <p:nvPr>
            <p:ph type="pic" sz="quarter" idx="12"/>
          </p:nvPr>
        </p:nvSpPr>
        <p:spPr>
          <a:xfrm>
            <a:off x="3522117" y="12247355"/>
            <a:ext cx="3200400" cy="3200400"/>
          </a:xfrm>
          <a:prstGeom prst="ellipse">
            <a:avLst/>
          </a:prstGeom>
        </p:spPr>
      </p:sp>
      <p:sp>
        <p:nvSpPr>
          <p:cNvPr id="5" name="Picture Placeholder 4">
            <a:extLst>
              <a:ext uri="{FF2B5EF4-FFF2-40B4-BE49-F238E27FC236}">
                <a16:creationId xmlns:a16="http://schemas.microsoft.com/office/drawing/2014/main" id="{344388BC-8364-0147-892D-780DBB73F4EE}"/>
              </a:ext>
            </a:extLst>
          </p:cNvPr>
          <p:cNvSpPr>
            <a:spLocks noGrp="1"/>
          </p:cNvSpPr>
          <p:nvPr>
            <p:ph type="pic" sz="quarter" idx="13"/>
          </p:nvPr>
        </p:nvSpPr>
        <p:spPr>
          <a:xfrm>
            <a:off x="6502251" y="-2676944"/>
            <a:ext cx="4911798" cy="4911798"/>
          </a:xfrm>
          <a:prstGeom prst="ellipse">
            <a:avLst/>
          </a:prstGeom>
        </p:spPr>
      </p:sp>
      <p:sp>
        <p:nvSpPr>
          <p:cNvPr id="6" name="Picture Placeholder 5">
            <a:extLst>
              <a:ext uri="{FF2B5EF4-FFF2-40B4-BE49-F238E27FC236}">
                <a16:creationId xmlns:a16="http://schemas.microsoft.com/office/drawing/2014/main" id="{A77E5620-72E2-FF4E-8A34-E8720B67F8E2}"/>
              </a:ext>
            </a:extLst>
          </p:cNvPr>
          <p:cNvSpPr>
            <a:spLocks noGrp="1"/>
          </p:cNvSpPr>
          <p:nvPr>
            <p:ph type="pic" sz="quarter" idx="14"/>
          </p:nvPr>
        </p:nvSpPr>
        <p:spPr>
          <a:xfrm>
            <a:off x="-3949802" y="2743268"/>
            <a:ext cx="7676413" cy="7676413"/>
          </a:xfrm>
          <a:prstGeom prst="ellipse">
            <a:avLst/>
          </a:prstGeom>
        </p:spPr>
      </p:sp>
      <p:sp>
        <p:nvSpPr>
          <p:cNvPr id="109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46</a:t>
            </a:fld>
            <a:endParaRPr/>
          </a:p>
        </p:txBody>
      </p:sp>
      <p:sp>
        <p:nvSpPr>
          <p:cNvPr id="1100" name="Rounded Rectangle"/>
          <p:cNvSpPr/>
          <p:nvPr/>
        </p:nvSpPr>
        <p:spPr>
          <a:xfrm>
            <a:off x="2275681" y="2556500"/>
            <a:ext cx="8893672" cy="9385589"/>
          </a:xfrm>
          <a:prstGeom prst="roundRect">
            <a:avLst>
              <a:gd name="adj" fmla="val 7274"/>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01" name="Information…"/>
          <p:cNvSpPr txBox="1"/>
          <p:nvPr/>
        </p:nvSpPr>
        <p:spPr>
          <a:xfrm>
            <a:off x="13004800" y="4470484"/>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Information</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1102"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977866" y="7209751"/>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a:t>
            </a:r>
            <a:r>
              <a:rPr dirty="0" err="1">
                <a:solidFill>
                  <a:schemeClr val="tx2"/>
                </a:solidFill>
              </a:rPr>
              <a:t>donec</a:t>
            </a:r>
            <a:r>
              <a:rPr dirty="0">
                <a:solidFill>
                  <a:schemeClr val="tx2"/>
                </a:solidFill>
              </a:rPr>
              <a:t> ac </a:t>
            </a:r>
            <a:r>
              <a:rPr dirty="0" err="1">
                <a:solidFill>
                  <a:schemeClr val="tx2"/>
                </a:solidFill>
              </a:rPr>
              <a:t>odio</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orci</a:t>
            </a:r>
            <a:r>
              <a:rPr dirty="0">
                <a:solidFill>
                  <a:schemeClr val="tx2"/>
                </a:solidFill>
              </a:rPr>
              <a:t> </a:t>
            </a:r>
            <a:r>
              <a:rPr dirty="0" err="1">
                <a:solidFill>
                  <a:schemeClr val="tx2"/>
                </a:solidFill>
              </a:rPr>
              <a:t>dapibus</a:t>
            </a:r>
            <a:r>
              <a:rPr dirty="0">
                <a:solidFill>
                  <a:schemeClr val="tx2"/>
                </a:solidFill>
              </a:rPr>
              <a:t>. </a:t>
            </a:r>
            <a:r>
              <a:rPr dirty="0" err="1">
                <a:solidFill>
                  <a:schemeClr val="tx2"/>
                </a:solidFill>
              </a:rPr>
              <a:t>Amet</a:t>
            </a:r>
            <a:r>
              <a:rPr dirty="0">
                <a:solidFill>
                  <a:schemeClr val="tx2"/>
                </a:solidFill>
              </a:rPr>
              <a:t> </a:t>
            </a:r>
            <a:r>
              <a:rPr dirty="0" err="1">
                <a:solidFill>
                  <a:schemeClr val="tx2"/>
                </a:solidFill>
              </a:rPr>
              <a:t>tellus</a:t>
            </a:r>
            <a:r>
              <a:rPr dirty="0">
                <a:solidFill>
                  <a:schemeClr val="tx2"/>
                </a:solidFill>
              </a:rPr>
              <a:t> </a:t>
            </a:r>
            <a:r>
              <a:rPr dirty="0" err="1">
                <a:solidFill>
                  <a:schemeClr val="tx2"/>
                </a:solidFill>
              </a:rPr>
              <a:t>cras</a:t>
            </a:r>
            <a:r>
              <a:rPr dirty="0">
                <a:solidFill>
                  <a:schemeClr val="tx2"/>
                </a:solidFill>
              </a:rPr>
              <a:t> </a:t>
            </a:r>
            <a:r>
              <a:rPr dirty="0" err="1">
                <a:solidFill>
                  <a:schemeClr val="tx2"/>
                </a:solidFill>
              </a:rPr>
              <a:t>adipiscing</a:t>
            </a:r>
            <a:endParaRPr dirty="0">
              <a:solidFill>
                <a:schemeClr val="tx2"/>
              </a:solidFill>
            </a:endParaRPr>
          </a:p>
        </p:txBody>
      </p:sp>
      <p:sp>
        <p:nvSpPr>
          <p:cNvPr id="1103" name="Lorem ipsum dolor sit amet, consectetur adipiscing elit, sed do dolore magna aliqua. At convallis. Tellus mauris a diam maecenas sed"/>
          <p:cNvSpPr txBox="1"/>
          <p:nvPr/>
        </p:nvSpPr>
        <p:spPr>
          <a:xfrm>
            <a:off x="3839026" y="3924131"/>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1104" name="Subtitle Text"/>
          <p:cNvSpPr txBox="1"/>
          <p:nvPr/>
        </p:nvSpPr>
        <p:spPr>
          <a:xfrm>
            <a:off x="3813626" y="3198134"/>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105" name="Lorem ipsum dolor sit amet, consectetur adipiscing elit, sed do dolore magna aliqua. At convallis. Tellus mauris a diam maecenas sed"/>
          <p:cNvSpPr txBox="1"/>
          <p:nvPr/>
        </p:nvSpPr>
        <p:spPr>
          <a:xfrm>
            <a:off x="3839026" y="6892342"/>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1106" name="Subtitle Text"/>
          <p:cNvSpPr txBox="1"/>
          <p:nvPr/>
        </p:nvSpPr>
        <p:spPr>
          <a:xfrm>
            <a:off x="3813626" y="6166346"/>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107" name="Lorem ipsum dolor sit amet, consectetur adipiscing elit, sed do dolore magna aliqua. At convallis. Tellus mauris a diam maecenas sed"/>
          <p:cNvSpPr txBox="1"/>
          <p:nvPr/>
        </p:nvSpPr>
        <p:spPr>
          <a:xfrm>
            <a:off x="3839026" y="9860554"/>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1108" name="Subtitle Text"/>
          <p:cNvSpPr txBox="1"/>
          <p:nvPr/>
        </p:nvSpPr>
        <p:spPr>
          <a:xfrm>
            <a:off x="3813626" y="9134557"/>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109" name="Line"/>
          <p:cNvSpPr/>
          <p:nvPr/>
        </p:nvSpPr>
        <p:spPr>
          <a:xfrm flipV="1">
            <a:off x="2862262" y="5761517"/>
            <a:ext cx="7720510" cy="0"/>
          </a:xfrm>
          <a:prstGeom prst="line">
            <a:avLst/>
          </a:prstGeom>
          <a:ln w="25400">
            <a:solidFill>
              <a:srgbClr val="7D7D7D">
                <a:alpha val="9867"/>
              </a:srgbClr>
            </a:solidFill>
            <a:miter lim="400000"/>
          </a:ln>
        </p:spPr>
        <p:txBody>
          <a:bodyPr lIns="50800" tIns="50800" rIns="50800" bIns="50800" anchor="ctr"/>
          <a:lstStyle/>
          <a:p>
            <a:endParaRPr/>
          </a:p>
        </p:txBody>
      </p:sp>
      <p:sp>
        <p:nvSpPr>
          <p:cNvPr id="1110" name="Line"/>
          <p:cNvSpPr/>
          <p:nvPr/>
        </p:nvSpPr>
        <p:spPr>
          <a:xfrm flipV="1">
            <a:off x="2862262" y="8700782"/>
            <a:ext cx="7720510" cy="0"/>
          </a:xfrm>
          <a:prstGeom prst="line">
            <a:avLst/>
          </a:prstGeom>
          <a:ln w="25400">
            <a:solidFill>
              <a:srgbClr val="7D7D7D">
                <a:alpha val="9867"/>
              </a:srgbClr>
            </a:solidFill>
            <a:miter lim="400000"/>
          </a:ln>
        </p:spPr>
        <p:txBody>
          <a:bodyPr lIns="50800" tIns="50800" rIns="50800" bIns="50800" anchor="ctr"/>
          <a:lstStyle/>
          <a:p>
            <a:endParaRPr/>
          </a:p>
        </p:txBody>
      </p:sp>
      <p:sp>
        <p:nvSpPr>
          <p:cNvPr id="1111" name="01"/>
          <p:cNvSpPr txBox="1"/>
          <p:nvPr/>
        </p:nvSpPr>
        <p:spPr>
          <a:xfrm>
            <a:off x="2863311" y="3198134"/>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r" defTabSz="457200">
              <a:defRPr sz="2900" b="0">
                <a:solidFill>
                  <a:srgbClr val="4187EF"/>
                </a:solidFill>
                <a:latin typeface="Poppins Medium"/>
                <a:ea typeface="Poppins Medium"/>
                <a:cs typeface="Poppins Medium"/>
                <a:sym typeface="Poppins Medium"/>
              </a:defRPr>
            </a:lvl1pPr>
          </a:lstStyle>
          <a:p>
            <a:r>
              <a:rPr dirty="0">
                <a:solidFill>
                  <a:schemeClr val="accent1"/>
                </a:solidFill>
              </a:rPr>
              <a:t>01</a:t>
            </a:r>
          </a:p>
        </p:txBody>
      </p:sp>
      <p:sp>
        <p:nvSpPr>
          <p:cNvPr id="1112" name="02"/>
          <p:cNvSpPr txBox="1"/>
          <p:nvPr/>
        </p:nvSpPr>
        <p:spPr>
          <a:xfrm>
            <a:off x="2863311" y="6166346"/>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r" defTabSz="457200">
              <a:defRPr sz="2900" b="0">
                <a:solidFill>
                  <a:srgbClr val="ED9B71"/>
                </a:solidFill>
                <a:latin typeface="Poppins Medium"/>
                <a:ea typeface="Poppins Medium"/>
                <a:cs typeface="Poppins Medium"/>
                <a:sym typeface="Poppins Medium"/>
              </a:defRPr>
            </a:lvl1pPr>
          </a:lstStyle>
          <a:p>
            <a:r>
              <a:rPr dirty="0">
                <a:solidFill>
                  <a:schemeClr val="accent2"/>
                </a:solidFill>
              </a:rPr>
              <a:t>02</a:t>
            </a:r>
          </a:p>
        </p:txBody>
      </p:sp>
      <p:sp>
        <p:nvSpPr>
          <p:cNvPr id="1113" name="03"/>
          <p:cNvSpPr txBox="1"/>
          <p:nvPr/>
        </p:nvSpPr>
        <p:spPr>
          <a:xfrm>
            <a:off x="2863311" y="9134557"/>
            <a:ext cx="68876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r" defTabSz="457200">
              <a:defRPr sz="2900" b="0">
                <a:solidFill>
                  <a:srgbClr val="EAB44B"/>
                </a:solidFill>
                <a:latin typeface="Poppins Medium"/>
                <a:ea typeface="Poppins Medium"/>
                <a:cs typeface="Poppins Medium"/>
                <a:sym typeface="Poppins Medium"/>
              </a:defRPr>
            </a:lvl1pPr>
          </a:lstStyle>
          <a:p>
            <a:r>
              <a:rPr dirty="0">
                <a:solidFill>
                  <a:schemeClr val="accent3"/>
                </a:solidFill>
              </a:rPr>
              <a:t>03</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5" name="Rounded Rectangle"/>
          <p:cNvSpPr/>
          <p:nvPr/>
        </p:nvSpPr>
        <p:spPr>
          <a:xfrm>
            <a:off x="13160672" y="2165205"/>
            <a:ext cx="9057681" cy="9385590"/>
          </a:xfrm>
          <a:prstGeom prst="roundRect">
            <a:avLst>
              <a:gd name="adj" fmla="val 714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16" name="Lorem ipsum dolor sit amet, consectetur adipiscing elit, sed do dolore magna aliqua. At convallis. Tellus mauris a diam maecenas sed"/>
          <p:cNvSpPr txBox="1"/>
          <p:nvPr/>
        </p:nvSpPr>
        <p:spPr>
          <a:xfrm>
            <a:off x="14888027" y="3532836"/>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1117" name="Subtitle Text"/>
          <p:cNvSpPr txBox="1"/>
          <p:nvPr/>
        </p:nvSpPr>
        <p:spPr>
          <a:xfrm>
            <a:off x="14862627" y="2806839"/>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118" name="Lorem ipsum dolor sit amet, consectetur adipiscing elit, sed do dolore magna aliqua. At convallis. Tellus mauris a diam maecenas sed"/>
          <p:cNvSpPr txBox="1"/>
          <p:nvPr/>
        </p:nvSpPr>
        <p:spPr>
          <a:xfrm>
            <a:off x="14888027" y="6501048"/>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1119" name="Subtitle Text"/>
          <p:cNvSpPr txBox="1"/>
          <p:nvPr/>
        </p:nvSpPr>
        <p:spPr>
          <a:xfrm>
            <a:off x="14862627" y="5775051"/>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120" name="Lorem ipsum dolor sit amet, consectetur adipiscing elit, sed do dolore magna aliqua. At convallis. Tellus mauris a diam maecenas sed"/>
          <p:cNvSpPr txBox="1"/>
          <p:nvPr/>
        </p:nvSpPr>
        <p:spPr>
          <a:xfrm>
            <a:off x="14888027" y="9469259"/>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1121" name="Subtitle Text"/>
          <p:cNvSpPr txBox="1"/>
          <p:nvPr/>
        </p:nvSpPr>
        <p:spPr>
          <a:xfrm>
            <a:off x="14862627" y="8743262"/>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122" name="Line"/>
          <p:cNvSpPr/>
          <p:nvPr/>
        </p:nvSpPr>
        <p:spPr>
          <a:xfrm flipV="1">
            <a:off x="13911262" y="5370222"/>
            <a:ext cx="7720510" cy="0"/>
          </a:xfrm>
          <a:prstGeom prst="line">
            <a:avLst/>
          </a:prstGeom>
          <a:ln w="25400">
            <a:solidFill>
              <a:srgbClr val="7D7D7D">
                <a:alpha val="9867"/>
              </a:srgbClr>
            </a:solidFill>
            <a:miter lim="400000"/>
          </a:ln>
        </p:spPr>
        <p:txBody>
          <a:bodyPr lIns="50800" tIns="50800" rIns="50800" bIns="50800" anchor="ctr"/>
          <a:lstStyle/>
          <a:p>
            <a:endParaRPr/>
          </a:p>
        </p:txBody>
      </p:sp>
      <p:sp>
        <p:nvSpPr>
          <p:cNvPr id="1123" name="Line"/>
          <p:cNvSpPr/>
          <p:nvPr/>
        </p:nvSpPr>
        <p:spPr>
          <a:xfrm flipV="1">
            <a:off x="13911262" y="8309487"/>
            <a:ext cx="7720510" cy="0"/>
          </a:xfrm>
          <a:prstGeom prst="line">
            <a:avLst/>
          </a:prstGeom>
          <a:ln w="25400">
            <a:solidFill>
              <a:srgbClr val="7D7D7D">
                <a:alpha val="9867"/>
              </a:srgbClr>
            </a:solidFill>
            <a:miter lim="400000"/>
          </a:ln>
        </p:spPr>
        <p:txBody>
          <a:bodyPr lIns="50800" tIns="50800" rIns="50800" bIns="50800" anchor="ctr"/>
          <a:lstStyle/>
          <a:p>
            <a:endParaRPr/>
          </a:p>
        </p:txBody>
      </p:sp>
      <p:sp>
        <p:nvSpPr>
          <p:cNvPr id="112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47</a:t>
            </a:fld>
            <a:endParaRPr/>
          </a:p>
        </p:txBody>
      </p:sp>
      <p:sp>
        <p:nvSpPr>
          <p:cNvPr id="1125" name="Information…"/>
          <p:cNvSpPr txBox="1"/>
          <p:nvPr/>
        </p:nvSpPr>
        <p:spPr>
          <a:xfrm>
            <a:off x="2520314" y="3738507"/>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Information</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1126"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493380" y="6825442"/>
            <a:ext cx="8897531"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enim. Volutpat ac tincidunt vitae semper quis lectus nulla at. Rhoncus dolor purus non enim praesent elementum facilisis. Curabitur vitae nunc sed velit dignissim sodales ut. Quam vulputate dignissim suspendisse in est ante in. Id eu nisl nunc donec ac odio tempor orci dapibus. Amet tellus cras adipiscing</a:t>
            </a:r>
          </a:p>
        </p:txBody>
      </p:sp>
      <p:sp>
        <p:nvSpPr>
          <p:cNvPr id="1127" name="Shape"/>
          <p:cNvSpPr/>
          <p:nvPr/>
        </p:nvSpPr>
        <p:spPr>
          <a:xfrm>
            <a:off x="13932267" y="8728883"/>
            <a:ext cx="492123" cy="641316"/>
          </a:xfrm>
          <a:custGeom>
            <a:avLst/>
            <a:gdLst/>
            <a:ahLst/>
            <a:cxnLst>
              <a:cxn ang="0">
                <a:pos x="wd2" y="hd2"/>
              </a:cxn>
              <a:cxn ang="5400000">
                <a:pos x="wd2" y="hd2"/>
              </a:cxn>
              <a:cxn ang="10800000">
                <a:pos x="wd2" y="hd2"/>
              </a:cxn>
              <a:cxn ang="16200000">
                <a:pos x="wd2" y="hd2"/>
              </a:cxn>
            </a:cxnLst>
            <a:rect l="0" t="0" r="r" b="b"/>
            <a:pathLst>
              <a:path w="15694" h="21556" extrusionOk="0">
                <a:moveTo>
                  <a:pt x="7895" y="0"/>
                </a:moveTo>
                <a:cubicBezTo>
                  <a:pt x="103" y="-44"/>
                  <a:pt x="-2970" y="10621"/>
                  <a:pt x="3529" y="15151"/>
                </a:cubicBezTo>
                <a:lnTo>
                  <a:pt x="7223" y="15151"/>
                </a:lnTo>
                <a:lnTo>
                  <a:pt x="7223" y="12608"/>
                </a:lnTo>
                <a:lnTo>
                  <a:pt x="4215" y="12608"/>
                </a:lnTo>
                <a:cubicBezTo>
                  <a:pt x="4082" y="12610"/>
                  <a:pt x="3953" y="12561"/>
                  <a:pt x="3853" y="12468"/>
                </a:cubicBezTo>
                <a:cubicBezTo>
                  <a:pt x="3734" y="12359"/>
                  <a:pt x="3668" y="12200"/>
                  <a:pt x="3670" y="12034"/>
                </a:cubicBezTo>
                <a:lnTo>
                  <a:pt x="3670" y="10523"/>
                </a:lnTo>
                <a:cubicBezTo>
                  <a:pt x="3707" y="9715"/>
                  <a:pt x="3950" y="8932"/>
                  <a:pt x="4375" y="8258"/>
                </a:cubicBezTo>
                <a:cubicBezTo>
                  <a:pt x="4796" y="7591"/>
                  <a:pt x="5379" y="7056"/>
                  <a:pt x="6063" y="6708"/>
                </a:cubicBezTo>
                <a:cubicBezTo>
                  <a:pt x="4705" y="5094"/>
                  <a:pt x="5781" y="2545"/>
                  <a:pt x="7828" y="2527"/>
                </a:cubicBezTo>
                <a:cubicBezTo>
                  <a:pt x="9902" y="2509"/>
                  <a:pt x="11015" y="5090"/>
                  <a:pt x="9638" y="6725"/>
                </a:cubicBezTo>
                <a:cubicBezTo>
                  <a:pt x="10370" y="7094"/>
                  <a:pt x="10986" y="7676"/>
                  <a:pt x="11414" y="8403"/>
                </a:cubicBezTo>
                <a:cubicBezTo>
                  <a:pt x="11818" y="9089"/>
                  <a:pt x="12040" y="9878"/>
                  <a:pt x="12053" y="10685"/>
                </a:cubicBezTo>
                <a:lnTo>
                  <a:pt x="12053" y="11954"/>
                </a:lnTo>
                <a:cubicBezTo>
                  <a:pt x="12055" y="12099"/>
                  <a:pt x="12010" y="12240"/>
                  <a:pt x="11926" y="12355"/>
                </a:cubicBezTo>
                <a:cubicBezTo>
                  <a:pt x="11808" y="12516"/>
                  <a:pt x="11626" y="12609"/>
                  <a:pt x="11433" y="12608"/>
                </a:cubicBezTo>
                <a:lnTo>
                  <a:pt x="8455" y="12608"/>
                </a:lnTo>
                <a:lnTo>
                  <a:pt x="8455" y="15151"/>
                </a:lnTo>
                <a:lnTo>
                  <a:pt x="12140" y="15151"/>
                </a:lnTo>
                <a:cubicBezTo>
                  <a:pt x="18630" y="10675"/>
                  <a:pt x="15652" y="44"/>
                  <a:pt x="7895" y="0"/>
                </a:cubicBezTo>
                <a:close/>
                <a:moveTo>
                  <a:pt x="7846" y="3761"/>
                </a:moveTo>
                <a:cubicBezTo>
                  <a:pt x="7533" y="3761"/>
                  <a:pt x="7220" y="3887"/>
                  <a:pt x="6981" y="4139"/>
                </a:cubicBezTo>
                <a:cubicBezTo>
                  <a:pt x="6503" y="4643"/>
                  <a:pt x="6503" y="5459"/>
                  <a:pt x="6981" y="5963"/>
                </a:cubicBezTo>
                <a:cubicBezTo>
                  <a:pt x="7459" y="6467"/>
                  <a:pt x="8234" y="6467"/>
                  <a:pt x="8712" y="5963"/>
                </a:cubicBezTo>
                <a:cubicBezTo>
                  <a:pt x="9190" y="5459"/>
                  <a:pt x="9190" y="4643"/>
                  <a:pt x="8712" y="4139"/>
                </a:cubicBezTo>
                <a:cubicBezTo>
                  <a:pt x="8473" y="3887"/>
                  <a:pt x="8160" y="3761"/>
                  <a:pt x="7846" y="3761"/>
                </a:cubicBezTo>
                <a:close/>
                <a:moveTo>
                  <a:pt x="7866" y="7568"/>
                </a:moveTo>
                <a:cubicBezTo>
                  <a:pt x="5983" y="7572"/>
                  <a:pt x="4560" y="9366"/>
                  <a:pt x="4887" y="11320"/>
                </a:cubicBezTo>
                <a:lnTo>
                  <a:pt x="10861" y="11320"/>
                </a:lnTo>
                <a:cubicBezTo>
                  <a:pt x="11188" y="9360"/>
                  <a:pt x="9754" y="7563"/>
                  <a:pt x="7866" y="7568"/>
                </a:cubicBezTo>
                <a:close/>
                <a:moveTo>
                  <a:pt x="3652" y="16399"/>
                </a:moveTo>
                <a:cubicBezTo>
                  <a:pt x="3655" y="16951"/>
                  <a:pt x="3671" y="17330"/>
                  <a:pt x="3776" y="17693"/>
                </a:cubicBezTo>
                <a:cubicBezTo>
                  <a:pt x="3951" y="18238"/>
                  <a:pt x="4356" y="18666"/>
                  <a:pt x="4874" y="18850"/>
                </a:cubicBezTo>
                <a:cubicBezTo>
                  <a:pt x="5284" y="18981"/>
                  <a:pt x="5701" y="18982"/>
                  <a:pt x="6412" y="18982"/>
                </a:cubicBezTo>
                <a:lnTo>
                  <a:pt x="9281" y="18982"/>
                </a:lnTo>
                <a:cubicBezTo>
                  <a:pt x="9992" y="18982"/>
                  <a:pt x="10408" y="18981"/>
                  <a:pt x="10819" y="18850"/>
                </a:cubicBezTo>
                <a:cubicBezTo>
                  <a:pt x="11336" y="18666"/>
                  <a:pt x="11742" y="18238"/>
                  <a:pt x="11916" y="17693"/>
                </a:cubicBezTo>
                <a:cubicBezTo>
                  <a:pt x="12021" y="17330"/>
                  <a:pt x="12038" y="16951"/>
                  <a:pt x="12041" y="16399"/>
                </a:cubicBezTo>
                <a:lnTo>
                  <a:pt x="3652" y="16399"/>
                </a:lnTo>
                <a:close/>
                <a:moveTo>
                  <a:pt x="4821" y="20204"/>
                </a:moveTo>
                <a:cubicBezTo>
                  <a:pt x="4835" y="20362"/>
                  <a:pt x="4857" y="20505"/>
                  <a:pt x="4899" y="20646"/>
                </a:cubicBezTo>
                <a:cubicBezTo>
                  <a:pt x="5028" y="21019"/>
                  <a:pt x="5307" y="21313"/>
                  <a:pt x="5660" y="21448"/>
                </a:cubicBezTo>
                <a:cubicBezTo>
                  <a:pt x="5983" y="21556"/>
                  <a:pt x="6287" y="21555"/>
                  <a:pt x="6886" y="21555"/>
                </a:cubicBezTo>
                <a:lnTo>
                  <a:pt x="8798" y="21555"/>
                </a:lnTo>
                <a:cubicBezTo>
                  <a:pt x="9406" y="21555"/>
                  <a:pt x="9710" y="21556"/>
                  <a:pt x="10033" y="21448"/>
                </a:cubicBezTo>
                <a:cubicBezTo>
                  <a:pt x="10386" y="21313"/>
                  <a:pt x="10665" y="21019"/>
                  <a:pt x="10793" y="20646"/>
                </a:cubicBezTo>
                <a:cubicBezTo>
                  <a:pt x="10836" y="20505"/>
                  <a:pt x="10858" y="20362"/>
                  <a:pt x="10873" y="20204"/>
                </a:cubicBezTo>
                <a:lnTo>
                  <a:pt x="4821" y="20204"/>
                </a:lnTo>
                <a:close/>
              </a:path>
            </a:pathLst>
          </a:custGeom>
          <a:gradFill>
            <a:gsLst>
              <a:gs pos="0">
                <a:schemeClr val="accent3">
                  <a:lumMod val="60000"/>
                  <a:lumOff val="40000"/>
                </a:schemeClr>
              </a:gs>
              <a:gs pos="100000">
                <a:schemeClr val="accent3"/>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28" name="Shape"/>
          <p:cNvSpPr/>
          <p:nvPr/>
        </p:nvSpPr>
        <p:spPr>
          <a:xfrm>
            <a:off x="13845469" y="2855530"/>
            <a:ext cx="640320" cy="639682"/>
          </a:xfrm>
          <a:custGeom>
            <a:avLst/>
            <a:gdLst/>
            <a:ahLst/>
            <a:cxnLst>
              <a:cxn ang="0">
                <a:pos x="wd2" y="hd2"/>
              </a:cxn>
              <a:cxn ang="5400000">
                <a:pos x="wd2" y="hd2"/>
              </a:cxn>
              <a:cxn ang="10800000">
                <a:pos x="wd2" y="hd2"/>
              </a:cxn>
              <a:cxn ang="16200000">
                <a:pos x="wd2" y="hd2"/>
              </a:cxn>
            </a:cxnLst>
            <a:rect l="0" t="0" r="r" b="b"/>
            <a:pathLst>
              <a:path w="21600" h="21517" extrusionOk="0">
                <a:moveTo>
                  <a:pt x="10824" y="0"/>
                </a:moveTo>
                <a:cubicBezTo>
                  <a:pt x="10481" y="0"/>
                  <a:pt x="10203" y="277"/>
                  <a:pt x="10203" y="619"/>
                </a:cubicBezTo>
                <a:lnTo>
                  <a:pt x="10203" y="1214"/>
                </a:lnTo>
                <a:lnTo>
                  <a:pt x="621" y="1214"/>
                </a:lnTo>
                <a:cubicBezTo>
                  <a:pt x="278" y="1214"/>
                  <a:pt x="0" y="1490"/>
                  <a:pt x="0" y="1832"/>
                </a:cubicBezTo>
                <a:cubicBezTo>
                  <a:pt x="0" y="2173"/>
                  <a:pt x="278" y="2451"/>
                  <a:pt x="621" y="2451"/>
                </a:cubicBezTo>
                <a:lnTo>
                  <a:pt x="1256" y="2451"/>
                </a:lnTo>
                <a:lnTo>
                  <a:pt x="1256" y="13927"/>
                </a:lnTo>
                <a:lnTo>
                  <a:pt x="621" y="13927"/>
                </a:lnTo>
                <a:cubicBezTo>
                  <a:pt x="278" y="13927"/>
                  <a:pt x="0" y="14204"/>
                  <a:pt x="0" y="14546"/>
                </a:cubicBezTo>
                <a:cubicBezTo>
                  <a:pt x="0" y="14887"/>
                  <a:pt x="278" y="15165"/>
                  <a:pt x="621" y="15165"/>
                </a:cubicBezTo>
                <a:lnTo>
                  <a:pt x="8686" y="15165"/>
                </a:lnTo>
                <a:lnTo>
                  <a:pt x="6425" y="20665"/>
                </a:lnTo>
                <a:cubicBezTo>
                  <a:pt x="6295" y="20981"/>
                  <a:pt x="6447" y="21341"/>
                  <a:pt x="6764" y="21470"/>
                </a:cubicBezTo>
                <a:cubicBezTo>
                  <a:pt x="7081" y="21600"/>
                  <a:pt x="7443" y="21449"/>
                  <a:pt x="7573" y="21133"/>
                </a:cubicBezTo>
                <a:lnTo>
                  <a:pt x="8994" y="17675"/>
                </a:lnTo>
                <a:lnTo>
                  <a:pt x="10215" y="17675"/>
                </a:lnTo>
                <a:lnTo>
                  <a:pt x="10215" y="19676"/>
                </a:lnTo>
                <a:cubicBezTo>
                  <a:pt x="10215" y="20018"/>
                  <a:pt x="10492" y="20294"/>
                  <a:pt x="10835" y="20294"/>
                </a:cubicBezTo>
                <a:cubicBezTo>
                  <a:pt x="11177" y="20294"/>
                  <a:pt x="11456" y="20018"/>
                  <a:pt x="11456" y="19676"/>
                </a:cubicBezTo>
                <a:lnTo>
                  <a:pt x="11456" y="17675"/>
                </a:lnTo>
                <a:lnTo>
                  <a:pt x="12650" y="17675"/>
                </a:lnTo>
                <a:lnTo>
                  <a:pt x="14037" y="21129"/>
                </a:lnTo>
                <a:cubicBezTo>
                  <a:pt x="14164" y="21446"/>
                  <a:pt x="14525" y="21600"/>
                  <a:pt x="14843" y="21473"/>
                </a:cubicBezTo>
                <a:cubicBezTo>
                  <a:pt x="15161" y="21346"/>
                  <a:pt x="15315" y="20986"/>
                  <a:pt x="15188" y="20669"/>
                </a:cubicBezTo>
                <a:lnTo>
                  <a:pt x="12979" y="15165"/>
                </a:lnTo>
                <a:lnTo>
                  <a:pt x="20979" y="15165"/>
                </a:lnTo>
                <a:cubicBezTo>
                  <a:pt x="21322" y="15165"/>
                  <a:pt x="21600" y="14887"/>
                  <a:pt x="21600" y="14546"/>
                </a:cubicBezTo>
                <a:cubicBezTo>
                  <a:pt x="21600" y="14204"/>
                  <a:pt x="21322" y="13927"/>
                  <a:pt x="20979" y="13927"/>
                </a:cubicBezTo>
                <a:lnTo>
                  <a:pt x="20344" y="13927"/>
                </a:lnTo>
                <a:lnTo>
                  <a:pt x="20344" y="2451"/>
                </a:lnTo>
                <a:lnTo>
                  <a:pt x="20979" y="2451"/>
                </a:lnTo>
                <a:cubicBezTo>
                  <a:pt x="21322" y="2451"/>
                  <a:pt x="21600" y="2173"/>
                  <a:pt x="21600" y="1832"/>
                </a:cubicBezTo>
                <a:cubicBezTo>
                  <a:pt x="21600" y="1490"/>
                  <a:pt x="21322" y="1214"/>
                  <a:pt x="20979" y="1214"/>
                </a:cubicBezTo>
                <a:lnTo>
                  <a:pt x="11443" y="1214"/>
                </a:lnTo>
                <a:lnTo>
                  <a:pt x="11443" y="619"/>
                </a:lnTo>
                <a:cubicBezTo>
                  <a:pt x="11443" y="277"/>
                  <a:pt x="11166" y="0"/>
                  <a:pt x="10824" y="0"/>
                </a:cubicBezTo>
                <a:close/>
                <a:moveTo>
                  <a:pt x="14966" y="3830"/>
                </a:moveTo>
                <a:lnTo>
                  <a:pt x="14971" y="3830"/>
                </a:lnTo>
                <a:lnTo>
                  <a:pt x="16799" y="3830"/>
                </a:lnTo>
                <a:cubicBezTo>
                  <a:pt x="17083" y="3830"/>
                  <a:pt x="17227" y="3830"/>
                  <a:pt x="17380" y="3878"/>
                </a:cubicBezTo>
                <a:cubicBezTo>
                  <a:pt x="17548" y="3939"/>
                  <a:pt x="17680" y="4069"/>
                  <a:pt x="17741" y="4236"/>
                </a:cubicBezTo>
                <a:cubicBezTo>
                  <a:pt x="17789" y="4389"/>
                  <a:pt x="17789" y="4533"/>
                  <a:pt x="17789" y="4820"/>
                </a:cubicBezTo>
                <a:lnTo>
                  <a:pt x="17789" y="11689"/>
                </a:lnTo>
                <a:cubicBezTo>
                  <a:pt x="17789" y="11972"/>
                  <a:pt x="17789" y="12116"/>
                  <a:pt x="17741" y="12269"/>
                </a:cubicBezTo>
                <a:cubicBezTo>
                  <a:pt x="17680" y="12436"/>
                  <a:pt x="17548" y="12567"/>
                  <a:pt x="17380" y="12628"/>
                </a:cubicBezTo>
                <a:cubicBezTo>
                  <a:pt x="17227" y="12676"/>
                  <a:pt x="17083" y="12676"/>
                  <a:pt x="16795" y="12676"/>
                </a:cubicBezTo>
                <a:lnTo>
                  <a:pt x="14966" y="12676"/>
                </a:lnTo>
                <a:cubicBezTo>
                  <a:pt x="14683" y="12676"/>
                  <a:pt x="14538" y="12676"/>
                  <a:pt x="14385" y="12628"/>
                </a:cubicBezTo>
                <a:cubicBezTo>
                  <a:pt x="14218" y="12567"/>
                  <a:pt x="14086" y="12436"/>
                  <a:pt x="14025" y="12269"/>
                </a:cubicBezTo>
                <a:cubicBezTo>
                  <a:pt x="13976" y="12116"/>
                  <a:pt x="13976" y="11972"/>
                  <a:pt x="13976" y="11685"/>
                </a:cubicBezTo>
                <a:lnTo>
                  <a:pt x="13976" y="4816"/>
                </a:lnTo>
                <a:cubicBezTo>
                  <a:pt x="13976" y="4533"/>
                  <a:pt x="13976" y="4389"/>
                  <a:pt x="14025" y="4236"/>
                </a:cubicBezTo>
                <a:cubicBezTo>
                  <a:pt x="14086" y="4069"/>
                  <a:pt x="14218" y="3939"/>
                  <a:pt x="14385" y="3878"/>
                </a:cubicBezTo>
                <a:cubicBezTo>
                  <a:pt x="14537" y="3830"/>
                  <a:pt x="14682" y="3830"/>
                  <a:pt x="14966" y="3830"/>
                </a:cubicBezTo>
                <a:close/>
                <a:moveTo>
                  <a:pt x="15246" y="5107"/>
                </a:moveTo>
                <a:lnTo>
                  <a:pt x="15246" y="11399"/>
                </a:lnTo>
                <a:lnTo>
                  <a:pt x="16518" y="11399"/>
                </a:lnTo>
                <a:lnTo>
                  <a:pt x="16518" y="5107"/>
                </a:lnTo>
                <a:lnTo>
                  <a:pt x="15246" y="5107"/>
                </a:lnTo>
                <a:close/>
                <a:moveTo>
                  <a:pt x="9885" y="6356"/>
                </a:moveTo>
                <a:lnTo>
                  <a:pt x="9890" y="6356"/>
                </a:lnTo>
                <a:lnTo>
                  <a:pt x="11718" y="6356"/>
                </a:lnTo>
                <a:cubicBezTo>
                  <a:pt x="12002" y="6356"/>
                  <a:pt x="12146" y="6356"/>
                  <a:pt x="12299" y="6405"/>
                </a:cubicBezTo>
                <a:cubicBezTo>
                  <a:pt x="12467" y="6466"/>
                  <a:pt x="12599" y="6597"/>
                  <a:pt x="12660" y="6764"/>
                </a:cubicBezTo>
                <a:cubicBezTo>
                  <a:pt x="12708" y="6917"/>
                  <a:pt x="12708" y="7061"/>
                  <a:pt x="12708" y="7348"/>
                </a:cubicBezTo>
                <a:lnTo>
                  <a:pt x="12708" y="11689"/>
                </a:lnTo>
                <a:cubicBezTo>
                  <a:pt x="12708" y="11972"/>
                  <a:pt x="12708" y="12116"/>
                  <a:pt x="12660" y="12269"/>
                </a:cubicBezTo>
                <a:cubicBezTo>
                  <a:pt x="12599" y="12436"/>
                  <a:pt x="12467" y="12567"/>
                  <a:pt x="12299" y="12628"/>
                </a:cubicBezTo>
                <a:cubicBezTo>
                  <a:pt x="12146" y="12676"/>
                  <a:pt x="12002" y="12676"/>
                  <a:pt x="11714" y="12676"/>
                </a:cubicBezTo>
                <a:lnTo>
                  <a:pt x="9885" y="12676"/>
                </a:lnTo>
                <a:cubicBezTo>
                  <a:pt x="9601" y="12676"/>
                  <a:pt x="9457" y="12676"/>
                  <a:pt x="9304" y="12628"/>
                </a:cubicBezTo>
                <a:cubicBezTo>
                  <a:pt x="9137" y="12567"/>
                  <a:pt x="9005" y="12436"/>
                  <a:pt x="8944" y="12269"/>
                </a:cubicBezTo>
                <a:cubicBezTo>
                  <a:pt x="8895" y="12116"/>
                  <a:pt x="8895" y="11972"/>
                  <a:pt x="8895" y="11685"/>
                </a:cubicBezTo>
                <a:lnTo>
                  <a:pt x="8895" y="7344"/>
                </a:lnTo>
                <a:cubicBezTo>
                  <a:pt x="8895" y="7061"/>
                  <a:pt x="8895" y="6917"/>
                  <a:pt x="8944" y="6764"/>
                </a:cubicBezTo>
                <a:cubicBezTo>
                  <a:pt x="9005" y="6597"/>
                  <a:pt x="9137" y="6466"/>
                  <a:pt x="9304" y="6405"/>
                </a:cubicBezTo>
                <a:cubicBezTo>
                  <a:pt x="9456" y="6357"/>
                  <a:pt x="9601" y="6356"/>
                  <a:pt x="9885" y="6356"/>
                </a:cubicBezTo>
                <a:close/>
                <a:moveTo>
                  <a:pt x="10165" y="7619"/>
                </a:moveTo>
                <a:lnTo>
                  <a:pt x="10165" y="11399"/>
                </a:lnTo>
                <a:lnTo>
                  <a:pt x="11437" y="11399"/>
                </a:lnTo>
                <a:lnTo>
                  <a:pt x="11437" y="7619"/>
                </a:lnTo>
                <a:lnTo>
                  <a:pt x="10165" y="7619"/>
                </a:lnTo>
                <a:close/>
                <a:moveTo>
                  <a:pt x="4822" y="8872"/>
                </a:moveTo>
                <a:lnTo>
                  <a:pt x="4826" y="8872"/>
                </a:lnTo>
                <a:lnTo>
                  <a:pt x="6655" y="8872"/>
                </a:lnTo>
                <a:cubicBezTo>
                  <a:pt x="6938" y="8872"/>
                  <a:pt x="7083" y="8872"/>
                  <a:pt x="7236" y="8920"/>
                </a:cubicBezTo>
                <a:cubicBezTo>
                  <a:pt x="7403" y="8981"/>
                  <a:pt x="7534" y="9113"/>
                  <a:pt x="7595" y="9280"/>
                </a:cubicBezTo>
                <a:cubicBezTo>
                  <a:pt x="7644" y="9433"/>
                  <a:pt x="7645" y="9576"/>
                  <a:pt x="7645" y="9864"/>
                </a:cubicBezTo>
                <a:lnTo>
                  <a:pt x="7645" y="11689"/>
                </a:lnTo>
                <a:cubicBezTo>
                  <a:pt x="7645" y="11972"/>
                  <a:pt x="7644" y="12116"/>
                  <a:pt x="7595" y="12269"/>
                </a:cubicBezTo>
                <a:cubicBezTo>
                  <a:pt x="7534" y="12436"/>
                  <a:pt x="7403" y="12567"/>
                  <a:pt x="7236" y="12628"/>
                </a:cubicBezTo>
                <a:cubicBezTo>
                  <a:pt x="7083" y="12676"/>
                  <a:pt x="6938" y="12676"/>
                  <a:pt x="6650" y="12676"/>
                </a:cubicBezTo>
                <a:lnTo>
                  <a:pt x="4822" y="12676"/>
                </a:lnTo>
                <a:cubicBezTo>
                  <a:pt x="4538" y="12676"/>
                  <a:pt x="4394" y="12676"/>
                  <a:pt x="4241" y="12628"/>
                </a:cubicBezTo>
                <a:cubicBezTo>
                  <a:pt x="4073" y="12567"/>
                  <a:pt x="3941" y="12436"/>
                  <a:pt x="3880" y="12269"/>
                </a:cubicBezTo>
                <a:cubicBezTo>
                  <a:pt x="3832" y="12116"/>
                  <a:pt x="3832" y="11972"/>
                  <a:pt x="3832" y="11685"/>
                </a:cubicBezTo>
                <a:lnTo>
                  <a:pt x="3832" y="9859"/>
                </a:lnTo>
                <a:cubicBezTo>
                  <a:pt x="3832" y="9576"/>
                  <a:pt x="3832" y="9433"/>
                  <a:pt x="3880" y="9280"/>
                </a:cubicBezTo>
                <a:cubicBezTo>
                  <a:pt x="3941" y="9113"/>
                  <a:pt x="4073" y="8981"/>
                  <a:pt x="4241" y="8920"/>
                </a:cubicBezTo>
                <a:cubicBezTo>
                  <a:pt x="4393" y="8872"/>
                  <a:pt x="4537" y="8872"/>
                  <a:pt x="4822" y="8872"/>
                </a:cubicBezTo>
                <a:close/>
                <a:moveTo>
                  <a:pt x="5084" y="10161"/>
                </a:moveTo>
                <a:lnTo>
                  <a:pt x="5084" y="11399"/>
                </a:lnTo>
                <a:lnTo>
                  <a:pt x="6356" y="11399"/>
                </a:lnTo>
                <a:lnTo>
                  <a:pt x="6356" y="10161"/>
                </a:lnTo>
                <a:lnTo>
                  <a:pt x="5084" y="10161"/>
                </a:lnTo>
                <a:close/>
                <a:moveTo>
                  <a:pt x="10025" y="15165"/>
                </a:moveTo>
                <a:lnTo>
                  <a:pt x="10215" y="15165"/>
                </a:lnTo>
                <a:lnTo>
                  <a:pt x="10215" y="16438"/>
                </a:lnTo>
                <a:lnTo>
                  <a:pt x="9503" y="16438"/>
                </a:lnTo>
                <a:lnTo>
                  <a:pt x="10025" y="15165"/>
                </a:lnTo>
                <a:close/>
                <a:moveTo>
                  <a:pt x="11456" y="15165"/>
                </a:moveTo>
                <a:lnTo>
                  <a:pt x="11642" y="15165"/>
                </a:lnTo>
                <a:lnTo>
                  <a:pt x="12154" y="16438"/>
                </a:lnTo>
                <a:lnTo>
                  <a:pt x="11456" y="16438"/>
                </a:lnTo>
                <a:lnTo>
                  <a:pt x="11456" y="15165"/>
                </a:lnTo>
                <a:close/>
              </a:path>
            </a:pathLst>
          </a:custGeom>
          <a:gradFill>
            <a:gsLst>
              <a:gs pos="0">
                <a:schemeClr val="accent1">
                  <a:lumMod val="60000"/>
                  <a:lumOff val="40000"/>
                </a:schemeClr>
              </a:gs>
              <a:gs pos="100000">
                <a:schemeClr val="accent1"/>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29" name="Shape"/>
          <p:cNvSpPr/>
          <p:nvPr/>
        </p:nvSpPr>
        <p:spPr>
          <a:xfrm>
            <a:off x="13894348" y="5806213"/>
            <a:ext cx="644163" cy="645005"/>
          </a:xfrm>
          <a:custGeom>
            <a:avLst/>
            <a:gdLst/>
            <a:ahLst/>
            <a:cxnLst>
              <a:cxn ang="0">
                <a:pos x="wd2" y="hd2"/>
              </a:cxn>
              <a:cxn ang="5400000">
                <a:pos x="wd2" y="hd2"/>
              </a:cxn>
              <a:cxn ang="10800000">
                <a:pos x="wd2" y="hd2"/>
              </a:cxn>
              <a:cxn ang="16200000">
                <a:pos x="wd2" y="hd2"/>
              </a:cxn>
            </a:cxnLst>
            <a:rect l="0" t="0" r="r" b="b"/>
            <a:pathLst>
              <a:path w="20770" h="21600" extrusionOk="0">
                <a:moveTo>
                  <a:pt x="7910" y="0"/>
                </a:moveTo>
                <a:cubicBezTo>
                  <a:pt x="5886" y="0"/>
                  <a:pt x="3862" y="803"/>
                  <a:pt x="2317" y="2407"/>
                </a:cubicBezTo>
                <a:cubicBezTo>
                  <a:pt x="-772" y="5616"/>
                  <a:pt x="-772" y="10817"/>
                  <a:pt x="2317" y="14026"/>
                </a:cubicBezTo>
                <a:cubicBezTo>
                  <a:pt x="5406" y="17234"/>
                  <a:pt x="10415" y="17234"/>
                  <a:pt x="13504" y="14026"/>
                </a:cubicBezTo>
                <a:cubicBezTo>
                  <a:pt x="14358" y="13139"/>
                  <a:pt x="14972" y="12098"/>
                  <a:pt x="15354" y="10990"/>
                </a:cubicBezTo>
                <a:lnTo>
                  <a:pt x="14427" y="10129"/>
                </a:lnTo>
                <a:lnTo>
                  <a:pt x="13137" y="10129"/>
                </a:lnTo>
                <a:cubicBezTo>
                  <a:pt x="12871" y="10918"/>
                  <a:pt x="12441" y="11660"/>
                  <a:pt x="11833" y="12291"/>
                </a:cubicBezTo>
                <a:cubicBezTo>
                  <a:pt x="9667" y="14541"/>
                  <a:pt x="6154" y="14541"/>
                  <a:pt x="3988" y="12291"/>
                </a:cubicBezTo>
                <a:cubicBezTo>
                  <a:pt x="1821" y="10041"/>
                  <a:pt x="1821" y="6392"/>
                  <a:pt x="3988" y="4142"/>
                </a:cubicBezTo>
                <a:cubicBezTo>
                  <a:pt x="5071" y="3017"/>
                  <a:pt x="6490" y="2455"/>
                  <a:pt x="7910" y="2455"/>
                </a:cubicBezTo>
                <a:cubicBezTo>
                  <a:pt x="9330" y="2455"/>
                  <a:pt x="10750" y="3017"/>
                  <a:pt x="11833" y="4142"/>
                </a:cubicBezTo>
                <a:cubicBezTo>
                  <a:pt x="12442" y="4775"/>
                  <a:pt x="12873" y="5520"/>
                  <a:pt x="13139" y="6311"/>
                </a:cubicBezTo>
                <a:lnTo>
                  <a:pt x="14487" y="6311"/>
                </a:lnTo>
                <a:lnTo>
                  <a:pt x="15337" y="5396"/>
                </a:lnTo>
                <a:cubicBezTo>
                  <a:pt x="14954" y="4306"/>
                  <a:pt x="14346" y="3282"/>
                  <a:pt x="13504" y="2407"/>
                </a:cubicBezTo>
                <a:cubicBezTo>
                  <a:pt x="11959" y="803"/>
                  <a:pt x="9934" y="0"/>
                  <a:pt x="7910" y="0"/>
                </a:cubicBezTo>
                <a:close/>
                <a:moveTo>
                  <a:pt x="7910" y="3776"/>
                </a:moveTo>
                <a:cubicBezTo>
                  <a:pt x="6816" y="3776"/>
                  <a:pt x="5722" y="4209"/>
                  <a:pt x="4888" y="5076"/>
                </a:cubicBezTo>
                <a:cubicBezTo>
                  <a:pt x="3218" y="6810"/>
                  <a:pt x="3218" y="9622"/>
                  <a:pt x="4888" y="11356"/>
                </a:cubicBezTo>
                <a:cubicBezTo>
                  <a:pt x="6557" y="13091"/>
                  <a:pt x="9264" y="13091"/>
                  <a:pt x="10933" y="11356"/>
                </a:cubicBezTo>
                <a:cubicBezTo>
                  <a:pt x="11287" y="10989"/>
                  <a:pt x="11561" y="10572"/>
                  <a:pt x="11764" y="10129"/>
                </a:cubicBezTo>
                <a:lnTo>
                  <a:pt x="7937" y="10129"/>
                </a:lnTo>
                <a:cubicBezTo>
                  <a:pt x="6922" y="10129"/>
                  <a:pt x="6100" y="9274"/>
                  <a:pt x="6100" y="8219"/>
                </a:cubicBezTo>
                <a:cubicBezTo>
                  <a:pt x="6100" y="7165"/>
                  <a:pt x="6922" y="6311"/>
                  <a:pt x="7937" y="6311"/>
                </a:cubicBezTo>
                <a:lnTo>
                  <a:pt x="11769" y="6311"/>
                </a:lnTo>
                <a:cubicBezTo>
                  <a:pt x="11564" y="5865"/>
                  <a:pt x="11289" y="5445"/>
                  <a:pt x="10933" y="5076"/>
                </a:cubicBezTo>
                <a:cubicBezTo>
                  <a:pt x="10099" y="4209"/>
                  <a:pt x="9004" y="3776"/>
                  <a:pt x="7910" y="3776"/>
                </a:cubicBezTo>
                <a:close/>
                <a:moveTo>
                  <a:pt x="20174" y="5036"/>
                </a:moveTo>
                <a:cubicBezTo>
                  <a:pt x="20118" y="5033"/>
                  <a:pt x="20060" y="5038"/>
                  <a:pt x="20004" y="5052"/>
                </a:cubicBezTo>
                <a:lnTo>
                  <a:pt x="16177" y="6372"/>
                </a:lnTo>
                <a:lnTo>
                  <a:pt x="14994" y="7582"/>
                </a:lnTo>
                <a:lnTo>
                  <a:pt x="7833" y="7582"/>
                </a:lnTo>
                <a:cubicBezTo>
                  <a:pt x="7501" y="7610"/>
                  <a:pt x="7250" y="7906"/>
                  <a:pt x="7267" y="8251"/>
                </a:cubicBezTo>
                <a:cubicBezTo>
                  <a:pt x="7282" y="8570"/>
                  <a:pt x="7525" y="8828"/>
                  <a:pt x="7833" y="8850"/>
                </a:cubicBezTo>
                <a:lnTo>
                  <a:pt x="14978" y="8850"/>
                </a:lnTo>
                <a:lnTo>
                  <a:pt x="16158" y="10029"/>
                </a:lnTo>
                <a:lnTo>
                  <a:pt x="20025" y="11368"/>
                </a:lnTo>
                <a:cubicBezTo>
                  <a:pt x="20215" y="11433"/>
                  <a:pt x="20425" y="11388"/>
                  <a:pt x="20575" y="11250"/>
                </a:cubicBezTo>
                <a:cubicBezTo>
                  <a:pt x="20776" y="11064"/>
                  <a:pt x="20828" y="10758"/>
                  <a:pt x="20700" y="10512"/>
                </a:cubicBezTo>
                <a:lnTo>
                  <a:pt x="19582" y="8213"/>
                </a:lnTo>
                <a:lnTo>
                  <a:pt x="20716" y="5902"/>
                </a:lnTo>
                <a:cubicBezTo>
                  <a:pt x="20797" y="5686"/>
                  <a:pt x="20757" y="5440"/>
                  <a:pt x="20614" y="5262"/>
                </a:cubicBezTo>
                <a:cubicBezTo>
                  <a:pt x="20502" y="5124"/>
                  <a:pt x="20342" y="5044"/>
                  <a:pt x="20174" y="5036"/>
                </a:cubicBezTo>
                <a:close/>
                <a:moveTo>
                  <a:pt x="4486" y="16996"/>
                </a:moveTo>
                <a:lnTo>
                  <a:pt x="3861" y="19062"/>
                </a:lnTo>
                <a:lnTo>
                  <a:pt x="2954" y="19062"/>
                </a:lnTo>
                <a:cubicBezTo>
                  <a:pt x="2601" y="19078"/>
                  <a:pt x="2262" y="19203"/>
                  <a:pt x="1978" y="19422"/>
                </a:cubicBezTo>
                <a:cubicBezTo>
                  <a:pt x="1762" y="19588"/>
                  <a:pt x="1585" y="19803"/>
                  <a:pt x="1461" y="20052"/>
                </a:cubicBezTo>
                <a:cubicBezTo>
                  <a:pt x="1379" y="20203"/>
                  <a:pt x="1316" y="20365"/>
                  <a:pt x="1274" y="20533"/>
                </a:cubicBezTo>
                <a:cubicBezTo>
                  <a:pt x="1237" y="20683"/>
                  <a:pt x="1217" y="20836"/>
                  <a:pt x="1214" y="20991"/>
                </a:cubicBezTo>
                <a:cubicBezTo>
                  <a:pt x="1210" y="21126"/>
                  <a:pt x="1250" y="21260"/>
                  <a:pt x="1330" y="21368"/>
                </a:cubicBezTo>
                <a:cubicBezTo>
                  <a:pt x="1428" y="21502"/>
                  <a:pt x="1577" y="21586"/>
                  <a:pt x="1739" y="21600"/>
                </a:cubicBezTo>
                <a:lnTo>
                  <a:pt x="6883" y="21600"/>
                </a:lnTo>
                <a:lnTo>
                  <a:pt x="8937" y="21600"/>
                </a:lnTo>
                <a:lnTo>
                  <a:pt x="14082" y="21600"/>
                </a:lnTo>
                <a:cubicBezTo>
                  <a:pt x="14244" y="21586"/>
                  <a:pt x="14392" y="21502"/>
                  <a:pt x="14490" y="21368"/>
                </a:cubicBezTo>
                <a:cubicBezTo>
                  <a:pt x="14570" y="21260"/>
                  <a:pt x="14611" y="21126"/>
                  <a:pt x="14607" y="20991"/>
                </a:cubicBezTo>
                <a:cubicBezTo>
                  <a:pt x="14604" y="20836"/>
                  <a:pt x="14584" y="20683"/>
                  <a:pt x="14547" y="20533"/>
                </a:cubicBezTo>
                <a:cubicBezTo>
                  <a:pt x="14505" y="20365"/>
                  <a:pt x="14441" y="20203"/>
                  <a:pt x="14359" y="20052"/>
                </a:cubicBezTo>
                <a:cubicBezTo>
                  <a:pt x="14235" y="19803"/>
                  <a:pt x="14059" y="19588"/>
                  <a:pt x="13843" y="19422"/>
                </a:cubicBezTo>
                <a:cubicBezTo>
                  <a:pt x="13559" y="19203"/>
                  <a:pt x="13220" y="19078"/>
                  <a:pt x="12867" y="19062"/>
                </a:cubicBezTo>
                <a:lnTo>
                  <a:pt x="12016" y="19062"/>
                </a:lnTo>
                <a:lnTo>
                  <a:pt x="11361" y="16996"/>
                </a:lnTo>
                <a:cubicBezTo>
                  <a:pt x="10265" y="17470"/>
                  <a:pt x="9087" y="17713"/>
                  <a:pt x="7900" y="17709"/>
                </a:cubicBezTo>
                <a:cubicBezTo>
                  <a:pt x="6727" y="17706"/>
                  <a:pt x="5568" y="17464"/>
                  <a:pt x="4486" y="16996"/>
                </a:cubicBezTo>
                <a:close/>
              </a:path>
            </a:pathLst>
          </a:custGeom>
          <a:gradFill>
            <a:gsLst>
              <a:gs pos="0">
                <a:schemeClr val="accent2">
                  <a:lumMod val="60000"/>
                  <a:lumOff val="40000"/>
                </a:schemeClr>
              </a:gs>
              <a:gs pos="100000">
                <a:schemeClr val="accent2"/>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9D2E761-6FEF-8D4F-BD1E-9F41F36E8C6A}"/>
              </a:ext>
            </a:extLst>
          </p:cNvPr>
          <p:cNvSpPr>
            <a:spLocks noGrp="1"/>
          </p:cNvSpPr>
          <p:nvPr>
            <p:ph type="pic" sz="quarter" idx="10"/>
          </p:nvPr>
        </p:nvSpPr>
        <p:spPr>
          <a:xfrm>
            <a:off x="2054736" y="8374381"/>
            <a:ext cx="4798800" cy="3103199"/>
          </a:xfrm>
          <a:prstGeom prst="roundRect">
            <a:avLst>
              <a:gd name="adj" fmla="val 20741"/>
            </a:avLst>
          </a:prstGeom>
        </p:spPr>
      </p:sp>
      <p:sp>
        <p:nvSpPr>
          <p:cNvPr id="3" name="Picture Placeholder 2">
            <a:extLst>
              <a:ext uri="{FF2B5EF4-FFF2-40B4-BE49-F238E27FC236}">
                <a16:creationId xmlns:a16="http://schemas.microsoft.com/office/drawing/2014/main" id="{707E0946-6F09-2640-BCD7-CBC842FB3001}"/>
              </a:ext>
            </a:extLst>
          </p:cNvPr>
          <p:cNvSpPr>
            <a:spLocks noGrp="1"/>
          </p:cNvSpPr>
          <p:nvPr>
            <p:ph type="pic" sz="quarter" idx="11"/>
          </p:nvPr>
        </p:nvSpPr>
        <p:spPr>
          <a:xfrm>
            <a:off x="7210435" y="8374381"/>
            <a:ext cx="4798800" cy="3103199"/>
          </a:xfrm>
          <a:prstGeom prst="roundRect">
            <a:avLst>
              <a:gd name="adj" fmla="val 20469"/>
            </a:avLst>
          </a:prstGeom>
        </p:spPr>
      </p:sp>
      <p:sp>
        <p:nvSpPr>
          <p:cNvPr id="4" name="Picture Placeholder 3">
            <a:extLst>
              <a:ext uri="{FF2B5EF4-FFF2-40B4-BE49-F238E27FC236}">
                <a16:creationId xmlns:a16="http://schemas.microsoft.com/office/drawing/2014/main" id="{029FFEC7-B262-4847-BC82-7C6A7FE6D6EF}"/>
              </a:ext>
            </a:extLst>
          </p:cNvPr>
          <p:cNvSpPr>
            <a:spLocks noGrp="1"/>
          </p:cNvSpPr>
          <p:nvPr>
            <p:ph type="pic" sz="quarter" idx="12"/>
          </p:nvPr>
        </p:nvSpPr>
        <p:spPr>
          <a:xfrm>
            <a:off x="12366134" y="8374381"/>
            <a:ext cx="4798800" cy="3103199"/>
          </a:xfrm>
          <a:prstGeom prst="roundRect">
            <a:avLst>
              <a:gd name="adj" fmla="val 20469"/>
            </a:avLst>
          </a:prstGeom>
        </p:spPr>
      </p:sp>
      <p:sp>
        <p:nvSpPr>
          <p:cNvPr id="5" name="Picture Placeholder 4">
            <a:extLst>
              <a:ext uri="{FF2B5EF4-FFF2-40B4-BE49-F238E27FC236}">
                <a16:creationId xmlns:a16="http://schemas.microsoft.com/office/drawing/2014/main" id="{EEF2716B-A6BC-8446-916D-9C92160EA871}"/>
              </a:ext>
            </a:extLst>
          </p:cNvPr>
          <p:cNvSpPr>
            <a:spLocks noGrp="1"/>
          </p:cNvSpPr>
          <p:nvPr>
            <p:ph type="pic" sz="quarter" idx="13"/>
          </p:nvPr>
        </p:nvSpPr>
        <p:spPr>
          <a:xfrm>
            <a:off x="17521832" y="8374381"/>
            <a:ext cx="4798800" cy="3103199"/>
          </a:xfrm>
          <a:prstGeom prst="roundRect">
            <a:avLst>
              <a:gd name="adj" fmla="val 20741"/>
            </a:avLst>
          </a:prstGeom>
        </p:spPr>
      </p:sp>
      <p:sp>
        <p:nvSpPr>
          <p:cNvPr id="113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48</a:t>
            </a:fld>
            <a:endParaRPr/>
          </a:p>
        </p:txBody>
      </p:sp>
      <p:sp>
        <p:nvSpPr>
          <p:cNvPr id="1132" name="Simple text slide…"/>
          <p:cNvSpPr txBox="1"/>
          <p:nvPr/>
        </p:nvSpPr>
        <p:spPr>
          <a:xfrm>
            <a:off x="5687927" y="2273303"/>
            <a:ext cx="13008147"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Simple text slide</a:t>
            </a:r>
          </a:p>
          <a:p>
            <a:pPr>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with </a:t>
            </a:r>
            <a:r>
              <a:rPr dirty="0">
                <a:solidFill>
                  <a:schemeClr val="accent2"/>
                </a:solidFill>
                <a:latin typeface="Poppins Medium"/>
                <a:ea typeface="Poppins Medium"/>
                <a:cs typeface="Poppins Medium"/>
                <a:sym typeface="Poppins Medium"/>
              </a:rPr>
              <a:t>one column</a:t>
            </a:r>
          </a:p>
        </p:txBody>
      </p:sp>
      <p:sp>
        <p:nvSpPr>
          <p:cNvPr id="1133"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060084" y="5290771"/>
            <a:ext cx="20263832"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semper </a:t>
            </a:r>
            <a:r>
              <a:rPr dirty="0" err="1">
                <a:solidFill>
                  <a:schemeClr val="tx2"/>
                </a:solidFill>
              </a:rPr>
              <a:t>quis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nulla</a:t>
            </a:r>
            <a:r>
              <a:rPr dirty="0">
                <a:solidFill>
                  <a:schemeClr val="tx2"/>
                </a:solidFill>
              </a:rPr>
              <a:t> at. </a:t>
            </a:r>
            <a:r>
              <a:rPr dirty="0" err="1">
                <a:solidFill>
                  <a:schemeClr val="tx2"/>
                </a:solidFill>
              </a:rPr>
              <a:t>Rhoncus</a:t>
            </a:r>
            <a:r>
              <a:rPr dirty="0">
                <a:solidFill>
                  <a:schemeClr val="tx2"/>
                </a:solidFill>
              </a:rPr>
              <a:t> dolor </a:t>
            </a:r>
            <a:r>
              <a:rPr dirty="0" err="1">
                <a:solidFill>
                  <a:schemeClr val="tx2"/>
                </a:solidFill>
              </a:rPr>
              <a:t>purus</a:t>
            </a:r>
            <a:r>
              <a:rPr dirty="0">
                <a:solidFill>
                  <a:schemeClr val="tx2"/>
                </a:solidFill>
              </a:rPr>
              <a:t> non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egestas</a:t>
            </a:r>
            <a:r>
              <a:rPr dirty="0">
                <a:solidFill>
                  <a:schemeClr val="tx2"/>
                </a:solidFill>
              </a:rPr>
              <a:t> </a:t>
            </a:r>
            <a:r>
              <a:rPr dirty="0" err="1">
                <a:solidFill>
                  <a:schemeClr val="tx2"/>
                </a:solidFill>
              </a:rPr>
              <a:t>pretium</a:t>
            </a:r>
            <a:r>
              <a:rPr dirty="0">
                <a:solidFill>
                  <a:schemeClr val="tx2"/>
                </a:solidFill>
              </a:rPr>
              <a:t> </a:t>
            </a:r>
            <a:r>
              <a:rPr dirty="0" err="1">
                <a:solidFill>
                  <a:schemeClr val="tx2"/>
                </a:solidFill>
              </a:rPr>
              <a:t>aenean</a:t>
            </a:r>
            <a:r>
              <a:rPr dirty="0">
                <a:solidFill>
                  <a:schemeClr val="tx2"/>
                </a:solidFill>
              </a:rPr>
              <a:t>. </a:t>
            </a:r>
            <a:r>
              <a:rPr dirty="0" err="1">
                <a:solidFill>
                  <a:schemeClr val="tx2"/>
                </a:solidFill>
              </a:rPr>
              <a:t>Arcu</a:t>
            </a:r>
            <a:r>
              <a:rPr dirty="0">
                <a:solidFill>
                  <a:schemeClr val="tx2"/>
                </a:solidFill>
              </a:rPr>
              <a:t> </a:t>
            </a:r>
            <a:r>
              <a:rPr dirty="0" err="1">
                <a:solidFill>
                  <a:schemeClr val="tx2"/>
                </a:solidFill>
              </a:rPr>
              <a:t>felis</a:t>
            </a:r>
            <a:r>
              <a:rPr dirty="0">
                <a:solidFill>
                  <a:schemeClr val="tx2"/>
                </a:solidFill>
              </a:rPr>
              <a:t> </a:t>
            </a:r>
            <a:r>
              <a:rPr dirty="0" err="1">
                <a:solidFill>
                  <a:schemeClr val="tx2"/>
                </a:solidFill>
              </a:rPr>
              <a:t>bibendum</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tristique</a:t>
            </a:r>
            <a:r>
              <a:rPr dirty="0">
                <a:solidFill>
                  <a:schemeClr val="tx2"/>
                </a:solidFill>
              </a:rPr>
              <a:t> et </a:t>
            </a:r>
            <a:r>
              <a:rPr dirty="0" err="1">
                <a:solidFill>
                  <a:schemeClr val="tx2"/>
                </a:solidFill>
              </a:rPr>
              <a:t>egestas</a:t>
            </a:r>
            <a:r>
              <a:rPr dirty="0">
                <a:solidFill>
                  <a:schemeClr val="tx2"/>
                </a:solidFill>
              </a:rPr>
              <a:t> </a:t>
            </a:r>
            <a:r>
              <a:rPr dirty="0" err="1">
                <a:solidFill>
                  <a:schemeClr val="tx2"/>
                </a:solidFill>
              </a:rPr>
              <a:t>quis</a:t>
            </a:r>
            <a:r>
              <a:rPr dirty="0">
                <a:solidFill>
                  <a:schemeClr val="tx2"/>
                </a:solidFill>
              </a:rPr>
              <a:t> ipsum. Mi tempus </a:t>
            </a:r>
            <a:r>
              <a:rPr dirty="0" err="1">
                <a:solidFill>
                  <a:schemeClr val="tx2"/>
                </a:solidFill>
              </a:rPr>
              <a:t>imperdiet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malesuada</a:t>
            </a:r>
            <a:r>
              <a:rPr dirty="0">
                <a:solidFill>
                  <a:schemeClr val="tx2"/>
                </a:solidFill>
              </a:rPr>
              <a:t> </a:t>
            </a:r>
            <a:r>
              <a:rPr dirty="0" err="1">
                <a:solidFill>
                  <a:schemeClr val="tx2"/>
                </a:solidFill>
              </a:rPr>
              <a:t>pellentesque</a:t>
            </a:r>
            <a:r>
              <a:rPr dirty="0">
                <a:solidFill>
                  <a:schemeClr val="tx2"/>
                </a:solidFill>
              </a:rPr>
              <a:t> </a:t>
            </a:r>
            <a:r>
              <a:rPr dirty="0" err="1">
                <a:solidFill>
                  <a:schemeClr val="tx2"/>
                </a:solidFill>
              </a:rPr>
              <a:t>elit</a:t>
            </a:r>
            <a:r>
              <a:rPr dirty="0">
                <a:solidFill>
                  <a:schemeClr val="tx2"/>
                </a:solidFill>
              </a:rPr>
              <a:t> </a:t>
            </a:r>
            <a:r>
              <a:rPr dirty="0" err="1">
                <a:solidFill>
                  <a:schemeClr val="tx2"/>
                </a:solidFill>
              </a:rPr>
              <a:t>eget</a:t>
            </a:r>
            <a:r>
              <a:rPr dirty="0">
                <a:solidFill>
                  <a:schemeClr val="tx2"/>
                </a:solidFill>
              </a:rPr>
              <a:t>. Purus sit </a:t>
            </a:r>
            <a:r>
              <a:rPr dirty="0" err="1">
                <a:solidFill>
                  <a:schemeClr val="tx2"/>
                </a:solidFill>
              </a:rPr>
              <a:t>amet</a:t>
            </a:r>
            <a:r>
              <a:rPr dirty="0">
                <a:solidFill>
                  <a:schemeClr val="tx2"/>
                </a:solidFill>
              </a:rPr>
              <a:t> </a:t>
            </a:r>
            <a:r>
              <a:rPr dirty="0" err="1">
                <a:solidFill>
                  <a:schemeClr val="tx2"/>
                </a:solidFill>
              </a:rPr>
              <a:t>luctus</a:t>
            </a:r>
            <a:r>
              <a:rPr dirty="0">
                <a:solidFill>
                  <a:schemeClr val="tx2"/>
                </a:solidFill>
              </a:rPr>
              <a:t> </a:t>
            </a:r>
            <a:r>
              <a:rPr dirty="0" err="1">
                <a:solidFill>
                  <a:schemeClr val="tx2"/>
                </a:solidFill>
              </a:rPr>
              <a:t>venenatis</a:t>
            </a:r>
            <a:r>
              <a:rPr dirty="0">
                <a:solidFill>
                  <a:schemeClr val="tx2"/>
                </a:solidFill>
              </a:rPr>
              <a:t> </a:t>
            </a:r>
            <a:r>
              <a:rPr dirty="0" err="1">
                <a:solidFill>
                  <a:schemeClr val="tx2"/>
                </a:solidFill>
              </a:rPr>
              <a:t>lectus</a:t>
            </a:r>
            <a:r>
              <a:rPr dirty="0">
                <a:solidFill>
                  <a:schemeClr val="tx2"/>
                </a:solidFill>
              </a:rPr>
              <a:t>. </a:t>
            </a:r>
            <a:r>
              <a:rPr dirty="0" err="1">
                <a:solidFill>
                  <a:schemeClr val="tx2"/>
                </a:solidFill>
              </a:rPr>
              <a:t>Aliquam</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porttitor</a:t>
            </a:r>
            <a:r>
              <a:rPr dirty="0">
                <a:solidFill>
                  <a:schemeClr val="tx2"/>
                </a:solidFill>
              </a:rPr>
              <a:t> </a:t>
            </a:r>
            <a:r>
              <a:rPr dirty="0" err="1">
                <a:solidFill>
                  <a:schemeClr val="tx2"/>
                </a:solidFill>
              </a:rPr>
              <a:t>leo</a:t>
            </a:r>
            <a:r>
              <a:rPr dirty="0">
                <a:solidFill>
                  <a:schemeClr val="tx2"/>
                </a:solidFill>
              </a:rPr>
              <a:t> a diam </a:t>
            </a:r>
            <a:r>
              <a:rPr dirty="0" err="1">
                <a:solidFill>
                  <a:schemeClr val="tx2"/>
                </a:solidFill>
              </a:rPr>
              <a:t>sollicitudin</a:t>
            </a:r>
            <a:r>
              <a:rPr dirty="0">
                <a:solidFill>
                  <a:schemeClr val="tx2"/>
                </a:solidFill>
              </a:rPr>
              <a:t> </a:t>
            </a:r>
            <a:r>
              <a:rPr dirty="0" err="1">
                <a:solidFill>
                  <a:schemeClr val="tx2"/>
                </a:solidFill>
              </a:rPr>
              <a:t>tempor</a:t>
            </a:r>
            <a:r>
              <a:rPr dirty="0">
                <a:solidFill>
                  <a:schemeClr val="tx2"/>
                </a:solidFill>
              </a:rPr>
              <a:t> id.</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 name="Rectangle"/>
          <p:cNvSpPr/>
          <p:nvPr/>
        </p:nvSpPr>
        <p:spPr>
          <a:xfrm>
            <a:off x="-23912" y="-25400"/>
            <a:ext cx="14995327"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40" name="Rounded Rectangle"/>
          <p:cNvSpPr/>
          <p:nvPr/>
        </p:nvSpPr>
        <p:spPr>
          <a:xfrm>
            <a:off x="10346828" y="2600405"/>
            <a:ext cx="11853269" cy="9022496"/>
          </a:xfrm>
          <a:prstGeom prst="roundRect">
            <a:avLst>
              <a:gd name="adj" fmla="val 7170"/>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4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49</a:t>
            </a:fld>
            <a:endParaRPr/>
          </a:p>
        </p:txBody>
      </p:sp>
      <p:sp>
        <p:nvSpPr>
          <p:cNvPr id="1143" name="About our company"/>
          <p:cNvSpPr txBox="1"/>
          <p:nvPr/>
        </p:nvSpPr>
        <p:spPr>
          <a:xfrm>
            <a:off x="2349500" y="3530888"/>
            <a:ext cx="6368058"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FFFFFF"/>
                </a:solidFill>
                <a:latin typeface="Poppins Regular"/>
                <a:ea typeface="Poppins Regular"/>
                <a:cs typeface="Poppins Regular"/>
                <a:sym typeface="Poppins Regular"/>
              </a:defRPr>
            </a:pPr>
            <a:r>
              <a:rPr dirty="0">
                <a:solidFill>
                  <a:schemeClr val="bg1"/>
                </a:solidFill>
              </a:rPr>
              <a:t>About our </a:t>
            </a:r>
            <a:r>
              <a:rPr dirty="0">
                <a:solidFill>
                  <a:schemeClr val="accent3">
                    <a:lumMod val="60000"/>
                    <a:lumOff val="40000"/>
                  </a:schemeClr>
                </a:solidFill>
                <a:latin typeface="Poppins Medium"/>
                <a:ea typeface="Poppins Medium"/>
                <a:cs typeface="Poppins Medium"/>
                <a:sym typeface="Poppins Medium"/>
              </a:rPr>
              <a:t>company</a:t>
            </a:r>
          </a:p>
        </p:txBody>
      </p:sp>
      <p:sp>
        <p:nvSpPr>
          <p:cNvPr id="1144"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2349500" y="6304534"/>
            <a:ext cx="5743973" cy="31495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FFFFFF"/>
                </a:solidFill>
                <a:latin typeface="Poppins Light"/>
                <a:ea typeface="Poppins Light"/>
                <a:cs typeface="Poppins Light"/>
                <a:sym typeface="Poppins Light"/>
              </a:defRPr>
            </a:lvl1pPr>
          </a:lstStyle>
          <a:p>
            <a:r>
              <a:rPr dirty="0">
                <a:solidFill>
                  <a:schemeClr val="bg1"/>
                </a:solidFill>
              </a:rPr>
              <a:t>Lorem ipsum dolor sit </a:t>
            </a:r>
            <a:r>
              <a:rPr dirty="0" err="1">
                <a:solidFill>
                  <a:schemeClr val="bg1"/>
                </a:solidFill>
              </a:rPr>
              <a:t>amet</a:t>
            </a:r>
            <a:r>
              <a:rPr dirty="0">
                <a:solidFill>
                  <a:schemeClr val="bg1"/>
                </a:solidFill>
              </a:rPr>
              <a:t>, </a:t>
            </a:r>
            <a:r>
              <a:rPr dirty="0" err="1">
                <a:solidFill>
                  <a:schemeClr val="bg1"/>
                </a:solidFill>
              </a:rPr>
              <a:t>consectetur</a:t>
            </a:r>
            <a:r>
              <a:rPr dirty="0">
                <a:solidFill>
                  <a:schemeClr val="bg1"/>
                </a:solidFill>
              </a:rPr>
              <a:t> </a:t>
            </a:r>
            <a:r>
              <a:rPr dirty="0" err="1">
                <a:solidFill>
                  <a:schemeClr val="bg1"/>
                </a:solidFill>
              </a:rPr>
              <a:t>adipiscing</a:t>
            </a:r>
            <a:r>
              <a:rPr dirty="0">
                <a:solidFill>
                  <a:schemeClr val="bg1"/>
                </a:solidFill>
              </a:rPr>
              <a:t> </a:t>
            </a:r>
            <a:r>
              <a:rPr dirty="0" err="1">
                <a:solidFill>
                  <a:schemeClr val="bg1"/>
                </a:solidFill>
              </a:rPr>
              <a:t>elit</a:t>
            </a:r>
            <a:r>
              <a:rPr dirty="0">
                <a:solidFill>
                  <a:schemeClr val="bg1"/>
                </a:solidFill>
              </a:rPr>
              <a:t>, sed do </a:t>
            </a:r>
            <a:r>
              <a:rPr dirty="0" err="1">
                <a:solidFill>
                  <a:schemeClr val="bg1"/>
                </a:solidFill>
              </a:rPr>
              <a:t>eiusmod</a:t>
            </a:r>
            <a:r>
              <a:rPr dirty="0">
                <a:solidFill>
                  <a:schemeClr val="bg1"/>
                </a:solidFill>
              </a:rPr>
              <a:t> </a:t>
            </a:r>
            <a:r>
              <a:rPr dirty="0" err="1">
                <a:solidFill>
                  <a:schemeClr val="bg1"/>
                </a:solidFill>
              </a:rPr>
              <a:t>tempor</a:t>
            </a:r>
            <a:r>
              <a:rPr dirty="0">
                <a:solidFill>
                  <a:schemeClr val="bg1"/>
                </a:solidFill>
              </a:rPr>
              <a:t> </a:t>
            </a:r>
            <a:r>
              <a:rPr dirty="0" err="1">
                <a:solidFill>
                  <a:schemeClr val="bg1"/>
                </a:solidFill>
              </a:rPr>
              <a:t>incididunt</a:t>
            </a:r>
            <a:r>
              <a:rPr dirty="0">
                <a:solidFill>
                  <a:schemeClr val="bg1"/>
                </a:solidFill>
              </a:rPr>
              <a:t> </a:t>
            </a:r>
            <a:r>
              <a:rPr dirty="0" err="1">
                <a:solidFill>
                  <a:schemeClr val="bg1"/>
                </a:solidFill>
              </a:rPr>
              <a:t>ut</a:t>
            </a:r>
            <a:r>
              <a:rPr dirty="0">
                <a:solidFill>
                  <a:schemeClr val="bg1"/>
                </a:solidFill>
              </a:rPr>
              <a:t> </a:t>
            </a:r>
            <a:r>
              <a:rPr dirty="0" err="1">
                <a:solidFill>
                  <a:schemeClr val="bg1"/>
                </a:solidFill>
              </a:rPr>
              <a:t>labore</a:t>
            </a:r>
            <a:r>
              <a:rPr dirty="0">
                <a:solidFill>
                  <a:schemeClr val="bg1"/>
                </a:solidFill>
              </a:rPr>
              <a:t> et dolore magna </a:t>
            </a:r>
            <a:r>
              <a:rPr dirty="0" err="1">
                <a:solidFill>
                  <a:schemeClr val="bg1"/>
                </a:solidFill>
              </a:rPr>
              <a:t>aliqua</a:t>
            </a:r>
            <a:r>
              <a:rPr dirty="0">
                <a:solidFill>
                  <a:schemeClr val="bg1"/>
                </a:solidFill>
              </a:rPr>
              <a:t>. At </a:t>
            </a:r>
            <a:r>
              <a:rPr dirty="0" err="1">
                <a:solidFill>
                  <a:schemeClr val="bg1"/>
                </a:solidFill>
              </a:rPr>
              <a:t>lectus</a:t>
            </a:r>
            <a:r>
              <a:rPr dirty="0">
                <a:solidFill>
                  <a:schemeClr val="bg1"/>
                </a:solidFill>
              </a:rPr>
              <a:t> </a:t>
            </a:r>
            <a:r>
              <a:rPr dirty="0" err="1">
                <a:solidFill>
                  <a:schemeClr val="bg1"/>
                </a:solidFill>
              </a:rPr>
              <a:t>urna</a:t>
            </a:r>
            <a:r>
              <a:rPr dirty="0">
                <a:solidFill>
                  <a:schemeClr val="bg1"/>
                </a:solidFill>
              </a:rPr>
              <a:t> </a:t>
            </a:r>
            <a:r>
              <a:rPr dirty="0" err="1">
                <a:solidFill>
                  <a:schemeClr val="bg1"/>
                </a:solidFill>
              </a:rPr>
              <a:t>duis</a:t>
            </a:r>
            <a:r>
              <a:rPr dirty="0">
                <a:solidFill>
                  <a:schemeClr val="bg1"/>
                </a:solidFill>
              </a:rPr>
              <a:t> convallis. Tellus </a:t>
            </a:r>
            <a:r>
              <a:rPr dirty="0" err="1">
                <a:solidFill>
                  <a:schemeClr val="bg1"/>
                </a:solidFill>
              </a:rPr>
              <a:t>mauris</a:t>
            </a:r>
            <a:r>
              <a:rPr dirty="0">
                <a:solidFill>
                  <a:schemeClr val="bg1"/>
                </a:solidFill>
              </a:rPr>
              <a:t> a diam </a:t>
            </a:r>
            <a:r>
              <a:rPr dirty="0" err="1">
                <a:solidFill>
                  <a:schemeClr val="bg1"/>
                </a:solidFill>
              </a:rPr>
              <a:t>maecenas</a:t>
            </a:r>
            <a:r>
              <a:rPr dirty="0">
                <a:solidFill>
                  <a:schemeClr val="bg1"/>
                </a:solidFill>
              </a:rPr>
              <a:t> sed </a:t>
            </a:r>
            <a:r>
              <a:rPr dirty="0" err="1">
                <a:solidFill>
                  <a:schemeClr val="bg1"/>
                </a:solidFill>
              </a:rPr>
              <a:t>enim</a:t>
            </a:r>
            <a:r>
              <a:rPr dirty="0">
                <a:solidFill>
                  <a:schemeClr val="bg1"/>
                </a:solidFill>
              </a:rPr>
              <a:t>. </a:t>
            </a:r>
            <a:r>
              <a:rPr dirty="0" err="1">
                <a:solidFill>
                  <a:schemeClr val="bg1"/>
                </a:solidFill>
              </a:rPr>
              <a:t>Volutpat</a:t>
            </a:r>
            <a:r>
              <a:rPr dirty="0">
                <a:solidFill>
                  <a:schemeClr val="bg1"/>
                </a:solidFill>
              </a:rPr>
              <a:t> ac </a:t>
            </a:r>
            <a:r>
              <a:rPr dirty="0" err="1">
                <a:solidFill>
                  <a:schemeClr val="bg1"/>
                </a:solidFill>
              </a:rPr>
              <a:t>tincidunt</a:t>
            </a:r>
            <a:r>
              <a:rPr dirty="0">
                <a:solidFill>
                  <a:schemeClr val="bg1"/>
                </a:solidFill>
              </a:rPr>
              <a:t> vitae semper </a:t>
            </a:r>
            <a:r>
              <a:rPr dirty="0" err="1">
                <a:solidFill>
                  <a:schemeClr val="bg1"/>
                </a:solidFill>
              </a:rPr>
              <a:t>quis</a:t>
            </a:r>
            <a:r>
              <a:rPr dirty="0">
                <a:solidFill>
                  <a:schemeClr val="bg1"/>
                </a:solidFill>
              </a:rPr>
              <a:t> </a:t>
            </a:r>
            <a:r>
              <a:rPr dirty="0" err="1">
                <a:solidFill>
                  <a:schemeClr val="bg1"/>
                </a:solidFill>
              </a:rPr>
              <a:t>lectus</a:t>
            </a:r>
            <a:r>
              <a:rPr dirty="0">
                <a:solidFill>
                  <a:schemeClr val="bg1"/>
                </a:solidFill>
              </a:rPr>
              <a:t> </a:t>
            </a:r>
            <a:r>
              <a:rPr dirty="0" err="1">
                <a:solidFill>
                  <a:schemeClr val="bg1"/>
                </a:solidFill>
              </a:rPr>
              <a:t>nulla</a:t>
            </a:r>
            <a:r>
              <a:rPr dirty="0">
                <a:solidFill>
                  <a:schemeClr val="bg1"/>
                </a:solidFill>
              </a:rPr>
              <a:t> at. </a:t>
            </a:r>
            <a:r>
              <a:rPr dirty="0" err="1">
                <a:solidFill>
                  <a:schemeClr val="bg1"/>
                </a:solidFill>
              </a:rPr>
              <a:t>Rhoncus</a:t>
            </a:r>
            <a:r>
              <a:rPr dirty="0">
                <a:solidFill>
                  <a:schemeClr val="bg1"/>
                </a:solidFill>
              </a:rPr>
              <a:t> dolor </a:t>
            </a:r>
            <a:r>
              <a:rPr dirty="0" err="1">
                <a:solidFill>
                  <a:schemeClr val="bg1"/>
                </a:solidFill>
              </a:rPr>
              <a:t>purus</a:t>
            </a:r>
            <a:r>
              <a:rPr dirty="0">
                <a:solidFill>
                  <a:schemeClr val="bg1"/>
                </a:solidFill>
              </a:rPr>
              <a:t> non </a:t>
            </a:r>
            <a:r>
              <a:rPr dirty="0" err="1">
                <a:solidFill>
                  <a:schemeClr val="bg1"/>
                </a:solidFill>
              </a:rPr>
              <a:t>enim</a:t>
            </a:r>
            <a:r>
              <a:rPr dirty="0">
                <a:solidFill>
                  <a:schemeClr val="bg1"/>
                </a:solidFill>
              </a:rPr>
              <a:t> </a:t>
            </a:r>
            <a:r>
              <a:rPr dirty="0" err="1">
                <a:solidFill>
                  <a:schemeClr val="bg1"/>
                </a:solidFill>
              </a:rPr>
              <a:t>praesent</a:t>
            </a:r>
            <a:r>
              <a:rPr dirty="0">
                <a:solidFill>
                  <a:schemeClr val="bg1"/>
                </a:solidFill>
              </a:rPr>
              <a:t> </a:t>
            </a:r>
            <a:r>
              <a:rPr dirty="0" err="1">
                <a:solidFill>
                  <a:schemeClr val="bg1"/>
                </a:solidFill>
              </a:rPr>
              <a:t>elementum</a:t>
            </a:r>
            <a:r>
              <a:rPr dirty="0">
                <a:solidFill>
                  <a:schemeClr val="bg1"/>
                </a:solidFill>
              </a:rPr>
              <a:t> </a:t>
            </a:r>
            <a:r>
              <a:rPr dirty="0" err="1">
                <a:solidFill>
                  <a:schemeClr val="bg1"/>
                </a:solidFill>
              </a:rPr>
              <a:t>facilisis</a:t>
            </a:r>
            <a:r>
              <a:rPr dirty="0">
                <a:solidFill>
                  <a:schemeClr val="bg1"/>
                </a:solidFill>
              </a:rPr>
              <a:t>. </a:t>
            </a:r>
            <a:r>
              <a:rPr dirty="0" err="1">
                <a:solidFill>
                  <a:schemeClr val="bg1"/>
                </a:solidFill>
              </a:rPr>
              <a:t>Curabitur</a:t>
            </a:r>
            <a:r>
              <a:rPr dirty="0">
                <a:solidFill>
                  <a:schemeClr val="bg1"/>
                </a:solidFill>
              </a:rPr>
              <a:t> vitae </a:t>
            </a:r>
            <a:r>
              <a:rPr dirty="0" err="1">
                <a:solidFill>
                  <a:schemeClr val="bg1"/>
                </a:solidFill>
              </a:rPr>
              <a:t>nunc</a:t>
            </a:r>
            <a:r>
              <a:rPr dirty="0">
                <a:solidFill>
                  <a:schemeClr val="bg1"/>
                </a:solidFill>
              </a:rPr>
              <a:t> sed </a:t>
            </a:r>
            <a:r>
              <a:rPr dirty="0" err="1">
                <a:solidFill>
                  <a:schemeClr val="bg1"/>
                </a:solidFill>
              </a:rPr>
              <a:t>velit</a:t>
            </a:r>
            <a:r>
              <a:rPr dirty="0">
                <a:solidFill>
                  <a:schemeClr val="bg1"/>
                </a:solidFill>
              </a:rPr>
              <a:t> </a:t>
            </a:r>
            <a:r>
              <a:rPr dirty="0" err="1">
                <a:solidFill>
                  <a:schemeClr val="bg1"/>
                </a:solidFill>
              </a:rPr>
              <a:t>dignissim</a:t>
            </a:r>
            <a:endParaRPr dirty="0">
              <a:solidFill>
                <a:schemeClr val="bg1"/>
              </a:solidFill>
            </a:endParaRPr>
          </a:p>
        </p:txBody>
      </p:sp>
      <p:grpSp>
        <p:nvGrpSpPr>
          <p:cNvPr id="1148" name="Group"/>
          <p:cNvGrpSpPr/>
          <p:nvPr/>
        </p:nvGrpSpPr>
        <p:grpSpPr>
          <a:xfrm>
            <a:off x="1160952" y="970813"/>
            <a:ext cx="1022909" cy="865868"/>
            <a:chOff x="0" y="0"/>
            <a:chExt cx="1022907" cy="865866"/>
          </a:xfrm>
        </p:grpSpPr>
        <p:sp>
          <p:nvSpPr>
            <p:cNvPr id="1145"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146"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147" name="Circle"/>
            <p:cNvSpPr/>
            <p:nvPr/>
          </p:nvSpPr>
          <p:spPr>
            <a:xfrm>
              <a:off x="646764" y="338052"/>
              <a:ext cx="376144" cy="376145"/>
            </a:xfrm>
            <a:prstGeom prst="ellipse">
              <a:avLst/>
            </a:prstGeom>
            <a:gradFill flip="none" rotWithShape="1">
              <a:gsLst>
                <a:gs pos="0">
                  <a:schemeClr val="bg1"/>
                </a:gs>
                <a:gs pos="99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149" name="CEO"/>
          <p:cNvSpPr txBox="1"/>
          <p:nvPr/>
        </p:nvSpPr>
        <p:spPr>
          <a:xfrm>
            <a:off x="12406565" y="8633460"/>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CEO</a:t>
            </a:r>
          </a:p>
        </p:txBody>
      </p:sp>
      <p:sp>
        <p:nvSpPr>
          <p:cNvPr id="1150" name="Andy Freeman"/>
          <p:cNvSpPr txBox="1"/>
          <p:nvPr/>
        </p:nvSpPr>
        <p:spPr>
          <a:xfrm>
            <a:off x="11613014" y="8057455"/>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Andy Freeman</a:t>
            </a:r>
          </a:p>
        </p:txBody>
      </p:sp>
      <p:sp>
        <p:nvSpPr>
          <p:cNvPr id="1151" name="Lorem ipsum dolor sit amet, consectetur adipiscing elit, sed do dolore magna aliqua."/>
          <p:cNvSpPr txBox="1"/>
          <p:nvPr/>
        </p:nvSpPr>
        <p:spPr>
          <a:xfrm>
            <a:off x="11333763" y="9454114"/>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a:t>
            </a:r>
          </a:p>
        </p:txBody>
      </p:sp>
      <p:sp>
        <p:nvSpPr>
          <p:cNvPr id="1154" name="Manager"/>
          <p:cNvSpPr txBox="1"/>
          <p:nvPr/>
        </p:nvSpPr>
        <p:spPr>
          <a:xfrm>
            <a:off x="18197766" y="8633460"/>
            <a:ext cx="1949242"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Manager</a:t>
            </a:r>
          </a:p>
        </p:txBody>
      </p:sp>
      <p:sp>
        <p:nvSpPr>
          <p:cNvPr id="1155" name="Mary Stark"/>
          <p:cNvSpPr txBox="1"/>
          <p:nvPr/>
        </p:nvSpPr>
        <p:spPr>
          <a:xfrm>
            <a:off x="17404215" y="8057455"/>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a:solidFill>
                  <a:schemeClr val="tx1"/>
                </a:solidFill>
              </a:rPr>
              <a:t>Mary Stark</a:t>
            </a:r>
          </a:p>
        </p:txBody>
      </p:sp>
      <p:sp>
        <p:nvSpPr>
          <p:cNvPr id="1156" name="Lorem ipsum dolor sit amet, consectetur adipiscing elit, sed do dolore magna aliqua."/>
          <p:cNvSpPr txBox="1"/>
          <p:nvPr/>
        </p:nvSpPr>
        <p:spPr>
          <a:xfrm>
            <a:off x="17124964" y="9454114"/>
            <a:ext cx="4094848"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a:t>
            </a:r>
          </a:p>
        </p:txBody>
      </p:sp>
      <p:sp>
        <p:nvSpPr>
          <p:cNvPr id="5" name="Picture Placeholder 4">
            <a:extLst>
              <a:ext uri="{FF2B5EF4-FFF2-40B4-BE49-F238E27FC236}">
                <a16:creationId xmlns:a16="http://schemas.microsoft.com/office/drawing/2014/main" id="{33649A35-3E63-E240-AAA5-360AD14335F0}"/>
              </a:ext>
            </a:extLst>
          </p:cNvPr>
          <p:cNvSpPr>
            <a:spLocks noGrp="1"/>
          </p:cNvSpPr>
          <p:nvPr>
            <p:ph type="pic" sz="quarter" idx="13"/>
          </p:nvPr>
        </p:nvSpPr>
        <p:spPr>
          <a:xfrm>
            <a:off x="10633765" y="2862606"/>
            <a:ext cx="5511600" cy="4586400"/>
          </a:xfrm>
          <a:prstGeom prst="roundRect">
            <a:avLst>
              <a:gd name="adj" fmla="val 9968"/>
            </a:avLst>
          </a:prstGeom>
        </p:spPr>
      </p:sp>
      <p:sp>
        <p:nvSpPr>
          <p:cNvPr id="6" name="Picture Placeholder 5">
            <a:extLst>
              <a:ext uri="{FF2B5EF4-FFF2-40B4-BE49-F238E27FC236}">
                <a16:creationId xmlns:a16="http://schemas.microsoft.com/office/drawing/2014/main" id="{B5F4D1F4-6750-A24E-9AF6-AC9BA33F9D28}"/>
              </a:ext>
            </a:extLst>
          </p:cNvPr>
          <p:cNvSpPr>
            <a:spLocks noGrp="1"/>
          </p:cNvSpPr>
          <p:nvPr>
            <p:ph type="pic" sz="quarter" idx="14"/>
          </p:nvPr>
        </p:nvSpPr>
        <p:spPr>
          <a:xfrm>
            <a:off x="16416931" y="2862606"/>
            <a:ext cx="5511600" cy="4586400"/>
          </a:xfrm>
          <a:prstGeom prst="roundRect">
            <a:avLst>
              <a:gd name="adj" fmla="val 10287"/>
            </a:avLst>
          </a:prstGeom>
        </p:spPr>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Rectangle"/>
          <p:cNvSpPr/>
          <p:nvPr/>
        </p:nvSpPr>
        <p:spPr>
          <a:xfrm>
            <a:off x="-23912" y="-25400"/>
            <a:ext cx="6995320"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 name="Picture Placeholder 13">
            <a:extLst>
              <a:ext uri="{FF2B5EF4-FFF2-40B4-BE49-F238E27FC236}">
                <a16:creationId xmlns:a16="http://schemas.microsoft.com/office/drawing/2014/main" id="{F63E784B-A5EB-8D48-BE34-EC4F89D11A68}"/>
              </a:ext>
            </a:extLst>
          </p:cNvPr>
          <p:cNvSpPr>
            <a:spLocks noGrp="1"/>
          </p:cNvSpPr>
          <p:nvPr>
            <p:ph type="pic" sz="quarter" idx="12"/>
          </p:nvPr>
        </p:nvSpPr>
        <p:spPr>
          <a:xfrm>
            <a:off x="1656250" y="2093763"/>
            <a:ext cx="9057589" cy="9528474"/>
          </a:xfrm>
          <a:prstGeom prst="roundRect">
            <a:avLst>
              <a:gd name="adj" fmla="val 7524"/>
            </a:avLst>
          </a:prstGeom>
        </p:spPr>
      </p:sp>
      <p:sp>
        <p:nvSpPr>
          <p:cNvPr id="15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a:t>
            </a:fld>
            <a:endParaRPr/>
          </a:p>
        </p:txBody>
      </p:sp>
      <p:sp>
        <p:nvSpPr>
          <p:cNvPr id="160" name="Business info…"/>
          <p:cNvSpPr txBox="1"/>
          <p:nvPr/>
        </p:nvSpPr>
        <p:spPr>
          <a:xfrm>
            <a:off x="12877800" y="2618843"/>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161"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850866" y="5320093"/>
            <a:ext cx="889753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eiusmod tempor incididunt ut labore et dolore magna aliqua. At lectus urna duis convallis. Tellus mauris a diam maecenas sed enim. Volutpat ac tincidunt vitae semper quis lectus nulla at. Rhoncus dolor purus non enim praesent elementum facilisis. Curabitur vitae nunc sed velit dignissim sodales ut. Quam</a:t>
            </a:r>
          </a:p>
        </p:txBody>
      </p:sp>
      <p:grpSp>
        <p:nvGrpSpPr>
          <p:cNvPr id="166" name="Group"/>
          <p:cNvGrpSpPr/>
          <p:nvPr/>
        </p:nvGrpSpPr>
        <p:grpSpPr>
          <a:xfrm>
            <a:off x="1160952" y="970813"/>
            <a:ext cx="1022909" cy="865868"/>
            <a:chOff x="0" y="0"/>
            <a:chExt cx="1022907" cy="865866"/>
          </a:xfrm>
        </p:grpSpPr>
        <p:sp>
          <p:nvSpPr>
            <p:cNvPr id="163"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64"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65" name="Circle"/>
            <p:cNvSpPr/>
            <p:nvPr/>
          </p:nvSpPr>
          <p:spPr>
            <a:xfrm>
              <a:off x="646764" y="338052"/>
              <a:ext cx="376144" cy="376145"/>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67" name="Rounded Rectangle"/>
          <p:cNvSpPr/>
          <p:nvPr/>
        </p:nvSpPr>
        <p:spPr>
          <a:xfrm>
            <a:off x="9768681" y="8595896"/>
            <a:ext cx="12350354" cy="3533516"/>
          </a:xfrm>
          <a:prstGeom prst="roundRect">
            <a:avLst>
              <a:gd name="adj" fmla="val 18308"/>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8" name="+579,800,000"/>
          <p:cNvSpPr txBox="1"/>
          <p:nvPr/>
        </p:nvSpPr>
        <p:spPr>
          <a:xfrm>
            <a:off x="10668000" y="10162821"/>
            <a:ext cx="6995319"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80000"/>
              </a:lnSpc>
              <a:defRPr sz="8000" b="0">
                <a:solidFill>
                  <a:srgbClr val="EAB44B"/>
                </a:solidFill>
                <a:latin typeface="Poppins Medium"/>
                <a:ea typeface="Poppins Medium"/>
                <a:cs typeface="Poppins Medium"/>
                <a:sym typeface="Poppins Medium"/>
              </a:defRPr>
            </a:lvl1pPr>
          </a:lstStyle>
          <a:p>
            <a:r>
              <a:rPr dirty="0">
                <a:solidFill>
                  <a:schemeClr val="accent3"/>
                </a:solidFill>
              </a:rPr>
              <a:t>+579,800,000</a:t>
            </a:r>
          </a:p>
        </p:txBody>
      </p:sp>
      <p:sp>
        <p:nvSpPr>
          <p:cNvPr id="169" name="New Users for 5 Years"/>
          <p:cNvSpPr txBox="1"/>
          <p:nvPr/>
        </p:nvSpPr>
        <p:spPr>
          <a:xfrm>
            <a:off x="13257266" y="9400410"/>
            <a:ext cx="3935701"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defTabSz="457200">
              <a:defRPr sz="2200" b="0">
                <a:solidFill>
                  <a:srgbClr val="7D7D7D"/>
                </a:solidFill>
                <a:latin typeface="Poppins Light"/>
                <a:ea typeface="Poppins Light"/>
                <a:cs typeface="Poppins Light"/>
                <a:sym typeface="Poppins Light"/>
              </a:defRPr>
            </a:pPr>
            <a:r>
              <a:rPr dirty="0">
                <a:solidFill>
                  <a:schemeClr val="tx2"/>
                </a:solidFill>
              </a:rPr>
              <a:t>New Users for </a:t>
            </a:r>
            <a:r>
              <a:rPr dirty="0">
                <a:solidFill>
                  <a:schemeClr val="tx2"/>
                </a:solidFill>
                <a:latin typeface="Poppins SemiBold"/>
                <a:ea typeface="Poppins SemiBold"/>
                <a:cs typeface="Poppins SemiBold"/>
                <a:sym typeface="Poppins SemiBold"/>
              </a:rPr>
              <a:t>5 Years</a:t>
            </a:r>
          </a:p>
        </p:txBody>
      </p:sp>
      <p:sp>
        <p:nvSpPr>
          <p:cNvPr id="171" name="Shape"/>
          <p:cNvSpPr/>
          <p:nvPr/>
        </p:nvSpPr>
        <p:spPr>
          <a:xfrm>
            <a:off x="21592699" y="8287493"/>
            <a:ext cx="688764" cy="688771"/>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moveTo>
                  <a:pt x="13788" y="6371"/>
                </a:moveTo>
                <a:cubicBezTo>
                  <a:pt x="13984" y="6371"/>
                  <a:pt x="14180" y="6430"/>
                  <a:pt x="14352" y="6547"/>
                </a:cubicBezTo>
                <a:cubicBezTo>
                  <a:pt x="14512" y="6661"/>
                  <a:pt x="14658" y="6814"/>
                  <a:pt x="14755" y="6915"/>
                </a:cubicBezTo>
                <a:cubicBezTo>
                  <a:pt x="14851" y="7016"/>
                  <a:pt x="14997" y="7169"/>
                  <a:pt x="15107" y="7336"/>
                </a:cubicBezTo>
                <a:cubicBezTo>
                  <a:pt x="15330" y="7696"/>
                  <a:pt x="15330" y="8159"/>
                  <a:pt x="15107" y="8519"/>
                </a:cubicBezTo>
                <a:cubicBezTo>
                  <a:pt x="14997" y="8686"/>
                  <a:pt x="14851" y="8838"/>
                  <a:pt x="14755" y="8939"/>
                </a:cubicBezTo>
                <a:lnTo>
                  <a:pt x="9620" y="14312"/>
                </a:lnTo>
                <a:cubicBezTo>
                  <a:pt x="9524" y="14413"/>
                  <a:pt x="9377" y="14567"/>
                  <a:pt x="9218" y="14682"/>
                </a:cubicBezTo>
                <a:cubicBezTo>
                  <a:pt x="9040" y="14803"/>
                  <a:pt x="8836" y="14859"/>
                  <a:pt x="8632" y="14855"/>
                </a:cubicBezTo>
                <a:cubicBezTo>
                  <a:pt x="8428" y="14860"/>
                  <a:pt x="8224" y="14803"/>
                  <a:pt x="8045" y="14682"/>
                </a:cubicBezTo>
                <a:cubicBezTo>
                  <a:pt x="7886" y="14567"/>
                  <a:pt x="7739" y="14413"/>
                  <a:pt x="7643" y="14312"/>
                </a:cubicBezTo>
                <a:lnTo>
                  <a:pt x="4989" y="11536"/>
                </a:lnTo>
                <a:cubicBezTo>
                  <a:pt x="4893" y="11436"/>
                  <a:pt x="4747" y="11282"/>
                  <a:pt x="4637" y="11115"/>
                </a:cubicBezTo>
                <a:cubicBezTo>
                  <a:pt x="4414" y="10756"/>
                  <a:pt x="4414" y="10291"/>
                  <a:pt x="4637" y="9931"/>
                </a:cubicBezTo>
                <a:cubicBezTo>
                  <a:pt x="4747" y="9764"/>
                  <a:pt x="4893" y="9612"/>
                  <a:pt x="4989" y="9511"/>
                </a:cubicBezTo>
                <a:cubicBezTo>
                  <a:pt x="5086" y="9411"/>
                  <a:pt x="5232" y="9257"/>
                  <a:pt x="5392" y="9142"/>
                </a:cubicBezTo>
                <a:cubicBezTo>
                  <a:pt x="5736" y="8908"/>
                  <a:pt x="6178" y="8908"/>
                  <a:pt x="6522" y="9142"/>
                </a:cubicBezTo>
                <a:cubicBezTo>
                  <a:pt x="6682" y="9257"/>
                  <a:pt x="6828" y="9411"/>
                  <a:pt x="6924" y="9511"/>
                </a:cubicBezTo>
                <a:lnTo>
                  <a:pt x="8632" y="11298"/>
                </a:lnTo>
                <a:lnTo>
                  <a:pt x="12821" y="6915"/>
                </a:lnTo>
                <a:cubicBezTo>
                  <a:pt x="12917" y="6814"/>
                  <a:pt x="13062" y="6661"/>
                  <a:pt x="13222" y="6547"/>
                </a:cubicBezTo>
                <a:cubicBezTo>
                  <a:pt x="13394" y="6430"/>
                  <a:pt x="13591" y="6371"/>
                  <a:pt x="13788" y="6371"/>
                </a:cubicBezTo>
                <a:close/>
              </a:path>
            </a:pathLst>
          </a:custGeom>
          <a:solidFill>
            <a:schemeClr val="accent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 name="Picture Placeholder 14">
            <a:extLst>
              <a:ext uri="{FF2B5EF4-FFF2-40B4-BE49-F238E27FC236}">
                <a16:creationId xmlns:a16="http://schemas.microsoft.com/office/drawing/2014/main" id="{F9C7D109-88A3-6D44-8B48-2581BF15AC16}"/>
              </a:ext>
            </a:extLst>
          </p:cNvPr>
          <p:cNvSpPr>
            <a:spLocks noGrp="1"/>
          </p:cNvSpPr>
          <p:nvPr>
            <p:ph type="pic" sz="quarter" idx="13"/>
          </p:nvPr>
        </p:nvSpPr>
        <p:spPr>
          <a:xfrm>
            <a:off x="18121853" y="8919716"/>
            <a:ext cx="3642166" cy="2893418"/>
          </a:xfrm>
          <a:prstGeom prst="roundRect">
            <a:avLst>
              <a:gd name="adj" fmla="val 11897"/>
            </a:avLst>
          </a:prstGeom>
        </p:spPr>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C09FA0C-7617-E24E-88B7-131650E34DF1}"/>
              </a:ext>
            </a:extLst>
          </p:cNvPr>
          <p:cNvSpPr>
            <a:spLocks noGrp="1"/>
          </p:cNvSpPr>
          <p:nvPr>
            <p:ph type="pic" sz="quarter" idx="12"/>
          </p:nvPr>
        </p:nvSpPr>
        <p:spPr>
          <a:xfrm>
            <a:off x="11929473" y="2876482"/>
            <a:ext cx="4150800" cy="8290800"/>
          </a:xfrm>
          <a:prstGeom prst="roundRect">
            <a:avLst>
              <a:gd name="adj" fmla="val 14972"/>
            </a:avLst>
          </a:prstGeom>
        </p:spPr>
      </p:sp>
      <p:sp>
        <p:nvSpPr>
          <p:cNvPr id="5" name="Picture Placeholder 4">
            <a:extLst>
              <a:ext uri="{FF2B5EF4-FFF2-40B4-BE49-F238E27FC236}">
                <a16:creationId xmlns:a16="http://schemas.microsoft.com/office/drawing/2014/main" id="{24949881-97E9-8E4D-99C0-DA24D453B031}"/>
              </a:ext>
            </a:extLst>
          </p:cNvPr>
          <p:cNvSpPr>
            <a:spLocks noGrp="1"/>
          </p:cNvSpPr>
          <p:nvPr>
            <p:ph type="pic" sz="quarter" idx="13"/>
          </p:nvPr>
        </p:nvSpPr>
        <p:spPr>
          <a:xfrm>
            <a:off x="18150528" y="2876482"/>
            <a:ext cx="4150800" cy="8290800"/>
          </a:xfrm>
          <a:prstGeom prst="roundRect">
            <a:avLst/>
          </a:prstGeom>
        </p:spPr>
      </p:sp>
      <p:sp>
        <p:nvSpPr>
          <p:cNvPr id="6" name="Picture Placeholder 5">
            <a:extLst>
              <a:ext uri="{FF2B5EF4-FFF2-40B4-BE49-F238E27FC236}">
                <a16:creationId xmlns:a16="http://schemas.microsoft.com/office/drawing/2014/main" id="{D57995B2-BD69-A54D-98ED-1281EF3389BB}"/>
              </a:ext>
            </a:extLst>
          </p:cNvPr>
          <p:cNvSpPr>
            <a:spLocks noGrp="1"/>
          </p:cNvSpPr>
          <p:nvPr>
            <p:ph type="pic" sz="quarter" idx="14"/>
          </p:nvPr>
        </p:nvSpPr>
        <p:spPr>
          <a:xfrm>
            <a:off x="15056554" y="2683899"/>
            <a:ext cx="4151191" cy="8703471"/>
          </a:xfrm>
          <a:prstGeom prst="roundRect">
            <a:avLst>
              <a:gd name="adj" fmla="val 11772"/>
            </a:avLst>
          </a:prstGeom>
        </p:spPr>
      </p:sp>
      <p:sp>
        <p:nvSpPr>
          <p:cNvPr id="1160"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50</a:t>
            </a:fld>
            <a:endParaRPr/>
          </a:p>
        </p:txBody>
      </p:sp>
      <p:grpSp>
        <p:nvGrpSpPr>
          <p:cNvPr id="1169" name="Группа"/>
          <p:cNvGrpSpPr/>
          <p:nvPr/>
        </p:nvGrpSpPr>
        <p:grpSpPr>
          <a:xfrm>
            <a:off x="14830559" y="2480736"/>
            <a:ext cx="4571236" cy="9110127"/>
            <a:chOff x="0" y="0"/>
            <a:chExt cx="4571233" cy="9110123"/>
          </a:xfrm>
        </p:grpSpPr>
        <p:sp>
          <p:nvSpPr>
            <p:cNvPr id="1163" name="Фигура"/>
            <p:cNvSpPr/>
            <p:nvPr/>
          </p:nvSpPr>
          <p:spPr>
            <a:xfrm>
              <a:off x="4497906" y="2131797"/>
              <a:ext cx="73327" cy="1014341"/>
            </a:xfrm>
            <a:custGeom>
              <a:avLst/>
              <a:gdLst/>
              <a:ahLst/>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64" name="Фигура"/>
            <p:cNvSpPr/>
            <p:nvPr/>
          </p:nvSpPr>
          <p:spPr>
            <a:xfrm>
              <a:off x="-1" y="1247137"/>
              <a:ext cx="71721" cy="2125368"/>
            </a:xfrm>
            <a:custGeom>
              <a:avLst/>
              <a:gdLst/>
              <a:ahLst/>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65" name="Фигура"/>
            <p:cNvSpPr/>
            <p:nvPr/>
          </p:nvSpPr>
          <p:spPr>
            <a:xfrm>
              <a:off x="37165" y="0"/>
              <a:ext cx="4495350" cy="9110124"/>
            </a:xfrm>
            <a:custGeom>
              <a:avLst/>
              <a:gdLst/>
              <a:ahLst/>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66" name="Фигура"/>
            <p:cNvSpPr/>
            <p:nvPr/>
          </p:nvSpPr>
          <p:spPr>
            <a:xfrm>
              <a:off x="105389" y="68508"/>
              <a:ext cx="4359155" cy="8972768"/>
            </a:xfrm>
            <a:custGeom>
              <a:avLst/>
              <a:gdLst/>
              <a:ahLst/>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rgbClr val="131313"/>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67" name="Кружок"/>
            <p:cNvSpPr/>
            <p:nvPr/>
          </p:nvSpPr>
          <p:spPr>
            <a:xfrm>
              <a:off x="2691870" y="292663"/>
              <a:ext cx="128503" cy="128503"/>
            </a:xfrm>
            <a:prstGeom prst="ellipse">
              <a:avLst/>
            </a:pr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68" name="Фигура"/>
            <p:cNvSpPr/>
            <p:nvPr/>
          </p:nvSpPr>
          <p:spPr>
            <a:xfrm>
              <a:off x="2006574" y="318259"/>
              <a:ext cx="549114" cy="77487"/>
            </a:xfrm>
            <a:custGeom>
              <a:avLst/>
              <a:gdLst/>
              <a:ahLst/>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grpSp>
      <p:sp>
        <p:nvSpPr>
          <p:cNvPr id="1171" name="Business info…"/>
          <p:cNvSpPr txBox="1"/>
          <p:nvPr/>
        </p:nvSpPr>
        <p:spPr>
          <a:xfrm>
            <a:off x="2489200" y="3205659"/>
            <a:ext cx="7116564"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company</a:t>
            </a:r>
          </a:p>
        </p:txBody>
      </p:sp>
      <p:sp>
        <p:nvSpPr>
          <p:cNvPr id="1172" name="Lorem ipsum dolor sit amet, consectetur adipiscing elit, sed do eiusmod tempor incididunt ut labore et dolore magna aliqua. At lectus urna duis convallis. Tellus mauris a diam maecenas sed enim. Volutpat ac tincidunt vitae enim praesent elementum facilis"/>
          <p:cNvSpPr txBox="1"/>
          <p:nvPr/>
        </p:nvSpPr>
        <p:spPr>
          <a:xfrm>
            <a:off x="2462266" y="6156541"/>
            <a:ext cx="7986802" cy="247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a:t>
            </a:r>
            <a:r>
              <a:rPr dirty="0" err="1">
                <a:solidFill>
                  <a:schemeClr val="tx2"/>
                </a:solidFill>
              </a:rPr>
              <a:t>donec</a:t>
            </a:r>
            <a:r>
              <a:rPr dirty="0">
                <a:solidFill>
                  <a:schemeClr val="tx2"/>
                </a:solidFill>
              </a:rPr>
              <a:t> ac </a:t>
            </a:r>
            <a:r>
              <a:rPr dirty="0" err="1">
                <a:solidFill>
                  <a:schemeClr val="tx2"/>
                </a:solidFill>
              </a:rPr>
              <a:t>odio</a:t>
            </a:r>
            <a:endParaRPr dirty="0">
              <a:solidFill>
                <a:schemeClr val="tx2"/>
              </a:solidFill>
            </a:endParaRPr>
          </a:p>
        </p:txBody>
      </p:sp>
      <p:grpSp>
        <p:nvGrpSpPr>
          <p:cNvPr id="1175" name="Group"/>
          <p:cNvGrpSpPr/>
          <p:nvPr/>
        </p:nvGrpSpPr>
        <p:grpSpPr>
          <a:xfrm>
            <a:off x="2489200" y="9722653"/>
            <a:ext cx="3989090" cy="1057475"/>
            <a:chOff x="0" y="0"/>
            <a:chExt cx="3989089" cy="1057474"/>
          </a:xfrm>
        </p:grpSpPr>
        <p:sp>
          <p:nvSpPr>
            <p:cNvPr id="1173" name="Rounded Rectangle"/>
            <p:cNvSpPr/>
            <p:nvPr/>
          </p:nvSpPr>
          <p:spPr>
            <a:xfrm>
              <a:off x="0" y="0"/>
              <a:ext cx="3989089" cy="1057474"/>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174" name="More Information"/>
            <p:cNvSpPr txBox="1"/>
            <p:nvPr/>
          </p:nvSpPr>
          <p:spPr>
            <a:xfrm>
              <a:off x="649044" y="304827"/>
              <a:ext cx="2691001"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gr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 name="Rectangle"/>
          <p:cNvSpPr/>
          <p:nvPr/>
        </p:nvSpPr>
        <p:spPr>
          <a:xfrm>
            <a:off x="-23912" y="-25400"/>
            <a:ext cx="9433620" cy="13781882"/>
          </a:xfrm>
          <a:prstGeom prst="rect">
            <a:avLst/>
          </a:prstGeom>
          <a:gradFill>
            <a:gsLst>
              <a:gs pos="0">
                <a:schemeClr val="accent1">
                  <a:lumMod val="60000"/>
                  <a:lumOff val="40000"/>
                </a:schemeClr>
              </a:gs>
              <a:gs pos="99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7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51</a:t>
            </a:fld>
            <a:endParaRPr/>
          </a:p>
        </p:txBody>
      </p:sp>
      <p:sp>
        <p:nvSpPr>
          <p:cNvPr id="2" name="Picture Placeholder 1">
            <a:extLst>
              <a:ext uri="{FF2B5EF4-FFF2-40B4-BE49-F238E27FC236}">
                <a16:creationId xmlns:a16="http://schemas.microsoft.com/office/drawing/2014/main" id="{78CA71F6-B4E8-3B47-AA6A-5E2AC6E4E402}"/>
              </a:ext>
            </a:extLst>
          </p:cNvPr>
          <p:cNvSpPr>
            <a:spLocks noGrp="1"/>
          </p:cNvSpPr>
          <p:nvPr>
            <p:ph type="pic" sz="quarter" idx="10"/>
          </p:nvPr>
        </p:nvSpPr>
        <p:spPr>
          <a:xfrm>
            <a:off x="1480457" y="5944977"/>
            <a:ext cx="4636099" cy="9469194"/>
          </a:xfrm>
          <a:prstGeom prst="roundRect">
            <a:avLst>
              <a:gd name="adj" fmla="val 14247"/>
            </a:avLst>
          </a:prstGeom>
        </p:spPr>
      </p:sp>
      <p:sp>
        <p:nvSpPr>
          <p:cNvPr id="3" name="Picture Placeholder 2">
            <a:extLst>
              <a:ext uri="{FF2B5EF4-FFF2-40B4-BE49-F238E27FC236}">
                <a16:creationId xmlns:a16="http://schemas.microsoft.com/office/drawing/2014/main" id="{8F0FAC14-69A3-7144-8295-965EFB96A8F5}"/>
              </a:ext>
            </a:extLst>
          </p:cNvPr>
          <p:cNvSpPr>
            <a:spLocks noGrp="1"/>
          </p:cNvSpPr>
          <p:nvPr>
            <p:ph type="pic" sz="quarter" idx="11"/>
          </p:nvPr>
        </p:nvSpPr>
        <p:spPr>
          <a:xfrm>
            <a:off x="7147289" y="1392700"/>
            <a:ext cx="4581056" cy="9539827"/>
          </a:xfrm>
          <a:prstGeom prst="roundRect">
            <a:avLst>
              <a:gd name="adj" fmla="val 12390"/>
            </a:avLst>
          </a:prstGeom>
        </p:spPr>
      </p:sp>
      <p:grpSp>
        <p:nvGrpSpPr>
          <p:cNvPr id="1182" name="Group"/>
          <p:cNvGrpSpPr/>
          <p:nvPr/>
        </p:nvGrpSpPr>
        <p:grpSpPr>
          <a:xfrm>
            <a:off x="1160952" y="970813"/>
            <a:ext cx="1022909" cy="865868"/>
            <a:chOff x="0" y="0"/>
            <a:chExt cx="1022907" cy="865866"/>
          </a:xfrm>
        </p:grpSpPr>
        <p:sp>
          <p:nvSpPr>
            <p:cNvPr id="1179"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180"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181" name="Circle"/>
            <p:cNvSpPr/>
            <p:nvPr/>
          </p:nvSpPr>
          <p:spPr>
            <a:xfrm>
              <a:off x="646764" y="338052"/>
              <a:ext cx="376144" cy="376145"/>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190" name="Группа"/>
          <p:cNvGrpSpPr/>
          <p:nvPr/>
        </p:nvGrpSpPr>
        <p:grpSpPr>
          <a:xfrm>
            <a:off x="1317759" y="5775971"/>
            <a:ext cx="4951860" cy="9868682"/>
            <a:chOff x="0" y="0"/>
            <a:chExt cx="4951857" cy="9868679"/>
          </a:xfrm>
        </p:grpSpPr>
        <p:sp>
          <p:nvSpPr>
            <p:cNvPr id="1184" name="Фигура"/>
            <p:cNvSpPr/>
            <p:nvPr/>
          </p:nvSpPr>
          <p:spPr>
            <a:xfrm>
              <a:off x="4872425" y="2309302"/>
              <a:ext cx="79432" cy="1098800"/>
            </a:xfrm>
            <a:custGeom>
              <a:avLst/>
              <a:gdLst/>
              <a:ahLst/>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85" name="Фигура"/>
            <p:cNvSpPr/>
            <p:nvPr/>
          </p:nvSpPr>
          <p:spPr>
            <a:xfrm>
              <a:off x="-1" y="1350980"/>
              <a:ext cx="77693" cy="2302337"/>
            </a:xfrm>
            <a:custGeom>
              <a:avLst/>
              <a:gdLst/>
              <a:ahLst/>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86" name="Фигура"/>
            <p:cNvSpPr/>
            <p:nvPr/>
          </p:nvSpPr>
          <p:spPr>
            <a:xfrm>
              <a:off x="40260" y="0"/>
              <a:ext cx="4869655" cy="9868681"/>
            </a:xfrm>
            <a:custGeom>
              <a:avLst/>
              <a:gdLst/>
              <a:ahLst/>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87" name="Фигура"/>
            <p:cNvSpPr/>
            <p:nvPr/>
          </p:nvSpPr>
          <p:spPr>
            <a:xfrm>
              <a:off x="114164" y="74212"/>
              <a:ext cx="4722121" cy="9719887"/>
            </a:xfrm>
            <a:custGeom>
              <a:avLst/>
              <a:gdLst/>
              <a:ahLst/>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rgbClr val="131313"/>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88" name="Кружок"/>
            <p:cNvSpPr/>
            <p:nvPr/>
          </p:nvSpPr>
          <p:spPr>
            <a:xfrm>
              <a:off x="2916009" y="317032"/>
              <a:ext cx="139202" cy="139203"/>
            </a:xfrm>
            <a:prstGeom prst="ellipse">
              <a:avLst/>
            </a:pr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89" name="Фигура"/>
            <p:cNvSpPr/>
            <p:nvPr/>
          </p:nvSpPr>
          <p:spPr>
            <a:xfrm>
              <a:off x="2173651" y="344758"/>
              <a:ext cx="594837" cy="83939"/>
            </a:xfrm>
            <a:custGeom>
              <a:avLst/>
              <a:gdLst/>
              <a:ahLst/>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grpSp>
      <p:grpSp>
        <p:nvGrpSpPr>
          <p:cNvPr id="1199" name="Группа"/>
          <p:cNvGrpSpPr/>
          <p:nvPr/>
        </p:nvGrpSpPr>
        <p:grpSpPr>
          <a:xfrm>
            <a:off x="6941401" y="1192038"/>
            <a:ext cx="4951860" cy="9868681"/>
            <a:chOff x="0" y="0"/>
            <a:chExt cx="4951857" cy="9868679"/>
          </a:xfrm>
        </p:grpSpPr>
        <p:sp>
          <p:nvSpPr>
            <p:cNvPr id="1193" name="Фигура"/>
            <p:cNvSpPr/>
            <p:nvPr/>
          </p:nvSpPr>
          <p:spPr>
            <a:xfrm>
              <a:off x="4872425" y="2309302"/>
              <a:ext cx="79432" cy="1098800"/>
            </a:xfrm>
            <a:custGeom>
              <a:avLst/>
              <a:gdLst/>
              <a:ahLst/>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94" name="Фигура"/>
            <p:cNvSpPr/>
            <p:nvPr/>
          </p:nvSpPr>
          <p:spPr>
            <a:xfrm>
              <a:off x="-1" y="1350980"/>
              <a:ext cx="77693" cy="2302337"/>
            </a:xfrm>
            <a:custGeom>
              <a:avLst/>
              <a:gdLst/>
              <a:ahLst/>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95" name="Фигура"/>
            <p:cNvSpPr/>
            <p:nvPr/>
          </p:nvSpPr>
          <p:spPr>
            <a:xfrm>
              <a:off x="40260" y="0"/>
              <a:ext cx="4869655" cy="9868681"/>
            </a:xfrm>
            <a:custGeom>
              <a:avLst/>
              <a:gdLst/>
              <a:ahLst/>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96" name="Фигура"/>
            <p:cNvSpPr/>
            <p:nvPr/>
          </p:nvSpPr>
          <p:spPr>
            <a:xfrm>
              <a:off x="114164" y="74212"/>
              <a:ext cx="4722121" cy="9719887"/>
            </a:xfrm>
            <a:custGeom>
              <a:avLst/>
              <a:gdLst/>
              <a:ahLst/>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rgbClr val="131313"/>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97" name="Кружок"/>
            <p:cNvSpPr/>
            <p:nvPr/>
          </p:nvSpPr>
          <p:spPr>
            <a:xfrm>
              <a:off x="2916009" y="317032"/>
              <a:ext cx="139202" cy="139203"/>
            </a:xfrm>
            <a:prstGeom prst="ellipse">
              <a:avLst/>
            </a:pr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198" name="Фигура"/>
            <p:cNvSpPr/>
            <p:nvPr/>
          </p:nvSpPr>
          <p:spPr>
            <a:xfrm>
              <a:off x="2173651" y="344758"/>
              <a:ext cx="594837" cy="83939"/>
            </a:xfrm>
            <a:custGeom>
              <a:avLst/>
              <a:gdLst/>
              <a:ahLst/>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grpSp>
      <p:sp>
        <p:nvSpPr>
          <p:cNvPr id="1201" name="Business info…"/>
          <p:cNvSpPr txBox="1"/>
          <p:nvPr/>
        </p:nvSpPr>
        <p:spPr>
          <a:xfrm>
            <a:off x="13665200" y="3355950"/>
            <a:ext cx="7116564"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company</a:t>
            </a:r>
          </a:p>
        </p:txBody>
      </p:sp>
      <p:sp>
        <p:nvSpPr>
          <p:cNvPr id="1202" name="Lorem ipsum dolor sit amet, consectetur adipiscing elit, sed do eiusmod tempor incididunt ut labore et dolore magna aliqua. At lectus urna duis convallis. Tellus mauris a diam maecenas sed enim. Volutpat ac tincidunt vitae enim praesent elementum facilis"/>
          <p:cNvSpPr txBox="1"/>
          <p:nvPr/>
        </p:nvSpPr>
        <p:spPr>
          <a:xfrm>
            <a:off x="13638266" y="6308941"/>
            <a:ext cx="7986802" cy="2472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r>
              <a:rPr dirty="0">
                <a:solidFill>
                  <a:schemeClr val="tx2"/>
                </a:solidFill>
              </a:rPr>
              <a:t> </a:t>
            </a:r>
            <a:r>
              <a:rPr dirty="0" err="1">
                <a:solidFill>
                  <a:schemeClr val="tx2"/>
                </a:solidFill>
              </a:rPr>
              <a:t>donec</a:t>
            </a:r>
            <a:r>
              <a:rPr dirty="0">
                <a:solidFill>
                  <a:schemeClr val="tx2"/>
                </a:solidFill>
              </a:rPr>
              <a:t> ac </a:t>
            </a:r>
            <a:r>
              <a:rPr dirty="0" err="1">
                <a:solidFill>
                  <a:schemeClr val="tx2"/>
                </a:solidFill>
              </a:rPr>
              <a:t>odio</a:t>
            </a:r>
            <a:endParaRPr dirty="0">
              <a:solidFill>
                <a:schemeClr val="tx2"/>
              </a:solidFill>
            </a:endParaRPr>
          </a:p>
        </p:txBody>
      </p:sp>
      <p:grpSp>
        <p:nvGrpSpPr>
          <p:cNvPr id="1205" name="Group"/>
          <p:cNvGrpSpPr/>
          <p:nvPr/>
        </p:nvGrpSpPr>
        <p:grpSpPr>
          <a:xfrm>
            <a:off x="13665200" y="9875053"/>
            <a:ext cx="3989090" cy="1057475"/>
            <a:chOff x="0" y="0"/>
            <a:chExt cx="3989089" cy="1057474"/>
          </a:xfrm>
        </p:grpSpPr>
        <p:sp>
          <p:nvSpPr>
            <p:cNvPr id="1203" name="Rounded Rectangle"/>
            <p:cNvSpPr/>
            <p:nvPr/>
          </p:nvSpPr>
          <p:spPr>
            <a:xfrm>
              <a:off x="0" y="0"/>
              <a:ext cx="3989089" cy="1057474"/>
            </a:xfrm>
            <a:prstGeom prst="roundRect">
              <a:avLst>
                <a:gd name="adj" fmla="val 50000"/>
              </a:avLst>
            </a:prstGeom>
            <a:gradFill flip="none" rotWithShape="1">
              <a:gsLst>
                <a:gs pos="0">
                  <a:schemeClr val="accent3">
                    <a:lumMod val="60000"/>
                    <a:lumOff val="40000"/>
                  </a:schemeClr>
                </a:gs>
                <a:gs pos="99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04" name="More Information"/>
            <p:cNvSpPr txBox="1"/>
            <p:nvPr/>
          </p:nvSpPr>
          <p:spPr>
            <a:xfrm>
              <a:off x="649044" y="287242"/>
              <a:ext cx="2691001"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gr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7" name="Rectangle"/>
          <p:cNvSpPr/>
          <p:nvPr/>
        </p:nvSpPr>
        <p:spPr>
          <a:xfrm>
            <a:off x="16814700" y="-25400"/>
            <a:ext cx="7581008" cy="13781882"/>
          </a:xfrm>
          <a:prstGeom prst="rect">
            <a:avLst/>
          </a:prstGeom>
          <a:gradFill>
            <a:gsLst>
              <a:gs pos="0">
                <a:schemeClr val="accent1">
                  <a:lumMod val="60000"/>
                  <a:lumOff val="40000"/>
                </a:schemeClr>
              </a:gs>
              <a:gs pos="99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0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52</a:t>
            </a:fld>
            <a:endParaRPr/>
          </a:p>
        </p:txBody>
      </p:sp>
      <p:sp>
        <p:nvSpPr>
          <p:cNvPr id="2" name="Picture Placeholder 1">
            <a:extLst>
              <a:ext uri="{FF2B5EF4-FFF2-40B4-BE49-F238E27FC236}">
                <a16:creationId xmlns:a16="http://schemas.microsoft.com/office/drawing/2014/main" id="{6DD84360-549B-324A-9AA4-2DEBDAC77EE6}"/>
              </a:ext>
            </a:extLst>
          </p:cNvPr>
          <p:cNvSpPr>
            <a:spLocks noGrp="1"/>
          </p:cNvSpPr>
          <p:nvPr>
            <p:ph type="pic" sz="quarter" idx="10"/>
          </p:nvPr>
        </p:nvSpPr>
        <p:spPr>
          <a:xfrm>
            <a:off x="11633660" y="2864577"/>
            <a:ext cx="10486111" cy="6105252"/>
          </a:xfrm>
        </p:spPr>
      </p:sp>
      <p:grpSp>
        <p:nvGrpSpPr>
          <p:cNvPr id="1216" name="Группа"/>
          <p:cNvGrpSpPr/>
          <p:nvPr/>
        </p:nvGrpSpPr>
        <p:grpSpPr>
          <a:xfrm>
            <a:off x="11228603" y="2613204"/>
            <a:ext cx="11186464" cy="8946793"/>
            <a:chOff x="0" y="0"/>
            <a:chExt cx="11186462" cy="8946790"/>
          </a:xfrm>
        </p:grpSpPr>
        <p:sp>
          <p:nvSpPr>
            <p:cNvPr id="1210" name="Фигура"/>
            <p:cNvSpPr/>
            <p:nvPr/>
          </p:nvSpPr>
          <p:spPr>
            <a:xfrm>
              <a:off x="3908605" y="8896586"/>
              <a:ext cx="3377467" cy="50205"/>
            </a:xfrm>
            <a:custGeom>
              <a:avLst/>
              <a:gdLst/>
              <a:ahLst/>
              <a:cxnLst>
                <a:cxn ang="0">
                  <a:pos x="wd2" y="hd2"/>
                </a:cxn>
                <a:cxn ang="5400000">
                  <a:pos x="wd2" y="hd2"/>
                </a:cxn>
                <a:cxn ang="10800000">
                  <a:pos x="wd2" y="hd2"/>
                </a:cxn>
                <a:cxn ang="16200000">
                  <a:pos x="wd2" y="hd2"/>
                </a:cxn>
              </a:cxnLst>
              <a:rect l="0" t="0" r="r" b="b"/>
              <a:pathLst>
                <a:path w="21600" h="21600" extrusionOk="0">
                  <a:moveTo>
                    <a:pt x="98" y="0"/>
                  </a:moveTo>
                  <a:lnTo>
                    <a:pt x="0" y="5478"/>
                  </a:lnTo>
                  <a:cubicBezTo>
                    <a:pt x="21" y="8389"/>
                    <a:pt x="49" y="11036"/>
                    <a:pt x="84" y="13304"/>
                  </a:cubicBezTo>
                  <a:cubicBezTo>
                    <a:pt x="164" y="18597"/>
                    <a:pt x="272" y="21500"/>
                    <a:pt x="384" y="21600"/>
                  </a:cubicBezTo>
                  <a:lnTo>
                    <a:pt x="21216" y="21600"/>
                  </a:lnTo>
                  <a:cubicBezTo>
                    <a:pt x="21327" y="21457"/>
                    <a:pt x="21434" y="18545"/>
                    <a:pt x="21514" y="13304"/>
                  </a:cubicBezTo>
                  <a:cubicBezTo>
                    <a:pt x="21549" y="11028"/>
                    <a:pt x="21578" y="8393"/>
                    <a:pt x="21600" y="5478"/>
                  </a:cubicBezTo>
                  <a:lnTo>
                    <a:pt x="21502" y="0"/>
                  </a:lnTo>
                  <a:lnTo>
                    <a:pt x="98" y="0"/>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11" name="Фигура"/>
            <p:cNvSpPr/>
            <p:nvPr/>
          </p:nvSpPr>
          <p:spPr>
            <a:xfrm>
              <a:off x="3907196" y="7540724"/>
              <a:ext cx="3382153" cy="1376600"/>
            </a:xfrm>
            <a:custGeom>
              <a:avLst/>
              <a:gdLst/>
              <a:ahLst/>
              <a:cxnLst>
                <a:cxn ang="0">
                  <a:pos x="wd2" y="hd2"/>
                </a:cxn>
                <a:cxn ang="5400000">
                  <a:pos x="wd2" y="hd2"/>
                </a:cxn>
                <a:cxn ang="10800000">
                  <a:pos x="wd2" y="hd2"/>
                </a:cxn>
                <a:cxn ang="16200000">
                  <a:pos x="wd2" y="hd2"/>
                </a:cxn>
              </a:cxnLst>
              <a:rect l="0" t="0" r="r" b="b"/>
              <a:pathLst>
                <a:path w="21567" h="21600" extrusionOk="0">
                  <a:moveTo>
                    <a:pt x="3643" y="0"/>
                  </a:moveTo>
                  <a:lnTo>
                    <a:pt x="3371" y="14510"/>
                  </a:lnTo>
                  <a:cubicBezTo>
                    <a:pt x="3361" y="15415"/>
                    <a:pt x="3288" y="16304"/>
                    <a:pt x="3160" y="17142"/>
                  </a:cubicBezTo>
                  <a:cubicBezTo>
                    <a:pt x="3074" y="17707"/>
                    <a:pt x="2963" y="18253"/>
                    <a:pt x="2798" y="18712"/>
                  </a:cubicBezTo>
                  <a:cubicBezTo>
                    <a:pt x="2623" y="19200"/>
                    <a:pt x="2397" y="19566"/>
                    <a:pt x="2144" y="19762"/>
                  </a:cubicBezTo>
                  <a:cubicBezTo>
                    <a:pt x="1813" y="20018"/>
                    <a:pt x="1481" y="20260"/>
                    <a:pt x="1147" y="20493"/>
                  </a:cubicBezTo>
                  <a:cubicBezTo>
                    <a:pt x="785" y="20744"/>
                    <a:pt x="423" y="20985"/>
                    <a:pt x="59" y="21212"/>
                  </a:cubicBezTo>
                  <a:cubicBezTo>
                    <a:pt x="7" y="21232"/>
                    <a:pt x="-17" y="21374"/>
                    <a:pt x="12" y="21480"/>
                  </a:cubicBezTo>
                  <a:cubicBezTo>
                    <a:pt x="25" y="21527"/>
                    <a:pt x="47" y="21554"/>
                    <a:pt x="70" y="21549"/>
                  </a:cubicBezTo>
                  <a:lnTo>
                    <a:pt x="10096" y="21594"/>
                  </a:lnTo>
                  <a:lnTo>
                    <a:pt x="10096" y="21600"/>
                  </a:lnTo>
                  <a:lnTo>
                    <a:pt x="10783" y="21594"/>
                  </a:lnTo>
                  <a:lnTo>
                    <a:pt x="11470" y="21600"/>
                  </a:lnTo>
                  <a:lnTo>
                    <a:pt x="11470" y="21594"/>
                  </a:lnTo>
                  <a:lnTo>
                    <a:pt x="21496" y="21549"/>
                  </a:lnTo>
                  <a:cubicBezTo>
                    <a:pt x="21519" y="21554"/>
                    <a:pt x="21541" y="21527"/>
                    <a:pt x="21554" y="21480"/>
                  </a:cubicBezTo>
                  <a:cubicBezTo>
                    <a:pt x="21583" y="21374"/>
                    <a:pt x="21559" y="21232"/>
                    <a:pt x="21507" y="21212"/>
                  </a:cubicBezTo>
                  <a:cubicBezTo>
                    <a:pt x="21143" y="20985"/>
                    <a:pt x="20778" y="20744"/>
                    <a:pt x="20417" y="20493"/>
                  </a:cubicBezTo>
                  <a:cubicBezTo>
                    <a:pt x="20083" y="20260"/>
                    <a:pt x="19750" y="20018"/>
                    <a:pt x="19419" y="19762"/>
                  </a:cubicBezTo>
                  <a:cubicBezTo>
                    <a:pt x="19167" y="19566"/>
                    <a:pt x="18943" y="19200"/>
                    <a:pt x="18768" y="18712"/>
                  </a:cubicBezTo>
                  <a:cubicBezTo>
                    <a:pt x="18603" y="18253"/>
                    <a:pt x="18489" y="17707"/>
                    <a:pt x="18403" y="17142"/>
                  </a:cubicBezTo>
                  <a:cubicBezTo>
                    <a:pt x="18276" y="16304"/>
                    <a:pt x="18205" y="15415"/>
                    <a:pt x="18195" y="14510"/>
                  </a:cubicBezTo>
                  <a:lnTo>
                    <a:pt x="17921" y="0"/>
                  </a:lnTo>
                  <a:lnTo>
                    <a:pt x="3643" y="0"/>
                  </a:lnTo>
                  <a:close/>
                </a:path>
              </a:pathLst>
            </a:custGeom>
            <a:solidFill>
              <a:srgbClr val="C6C7CA"/>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12" name="Фигура"/>
            <p:cNvSpPr/>
            <p:nvPr/>
          </p:nvSpPr>
          <p:spPr>
            <a:xfrm>
              <a:off x="4460481" y="7540724"/>
              <a:ext cx="2275900" cy="395811"/>
            </a:xfrm>
            <a:custGeom>
              <a:avLst/>
              <a:gdLst/>
              <a:ahLst/>
              <a:cxnLst>
                <a:cxn ang="0">
                  <a:pos x="wd2" y="hd2"/>
                </a:cxn>
                <a:cxn ang="5400000">
                  <a:pos x="wd2" y="hd2"/>
                </a:cxn>
                <a:cxn ang="10800000">
                  <a:pos x="wd2" y="hd2"/>
                </a:cxn>
                <a:cxn ang="16200000">
                  <a:pos x="wd2" y="hd2"/>
                </a:cxn>
              </a:cxnLst>
              <a:rect l="0" t="0" r="r" b="b"/>
              <a:pathLst>
                <a:path w="21600" h="21600" extrusionOk="0">
                  <a:moveTo>
                    <a:pt x="173" y="0"/>
                  </a:moveTo>
                  <a:lnTo>
                    <a:pt x="0" y="21600"/>
                  </a:lnTo>
                  <a:lnTo>
                    <a:pt x="21600" y="21600"/>
                  </a:lnTo>
                  <a:lnTo>
                    <a:pt x="21424" y="0"/>
                  </a:lnTo>
                  <a:lnTo>
                    <a:pt x="173" y="0"/>
                  </a:lnTo>
                  <a:close/>
                </a:path>
              </a:pathLst>
            </a:custGeom>
            <a:solidFill>
              <a:srgbClr val="A9A9A9"/>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13" name="Фигура"/>
            <p:cNvSpPr/>
            <p:nvPr/>
          </p:nvSpPr>
          <p:spPr>
            <a:xfrm>
              <a:off x="0" y="-1"/>
              <a:ext cx="11186464" cy="6691267"/>
            </a:xfrm>
            <a:custGeom>
              <a:avLst/>
              <a:gdLst/>
              <a:ahLst/>
              <a:cxnLst>
                <a:cxn ang="0">
                  <a:pos x="wd2" y="hd2"/>
                </a:cxn>
                <a:cxn ang="5400000">
                  <a:pos x="wd2" y="hd2"/>
                </a:cxn>
                <a:cxn ang="10800000">
                  <a:pos x="wd2" y="hd2"/>
                </a:cxn>
                <a:cxn ang="16200000">
                  <a:pos x="wd2" y="hd2"/>
                </a:cxn>
              </a:cxnLst>
              <a:rect l="0" t="0" r="r" b="b"/>
              <a:pathLst>
                <a:path w="21600" h="21600" extrusionOk="0">
                  <a:moveTo>
                    <a:pt x="768" y="0"/>
                  </a:moveTo>
                  <a:cubicBezTo>
                    <a:pt x="547" y="0"/>
                    <a:pt x="436" y="1"/>
                    <a:pt x="318" y="63"/>
                  </a:cubicBezTo>
                  <a:cubicBezTo>
                    <a:pt x="188" y="143"/>
                    <a:pt x="85" y="314"/>
                    <a:pt x="38" y="531"/>
                  </a:cubicBezTo>
                  <a:cubicBezTo>
                    <a:pt x="0" y="729"/>
                    <a:pt x="0" y="917"/>
                    <a:pt x="0" y="1285"/>
                  </a:cubicBezTo>
                  <a:lnTo>
                    <a:pt x="0" y="21600"/>
                  </a:lnTo>
                  <a:lnTo>
                    <a:pt x="21600" y="21600"/>
                  </a:lnTo>
                  <a:lnTo>
                    <a:pt x="21600" y="1291"/>
                  </a:lnTo>
                  <a:cubicBezTo>
                    <a:pt x="21600" y="917"/>
                    <a:pt x="21600" y="729"/>
                    <a:pt x="21562" y="531"/>
                  </a:cubicBezTo>
                  <a:cubicBezTo>
                    <a:pt x="21515" y="314"/>
                    <a:pt x="21412" y="143"/>
                    <a:pt x="21282" y="63"/>
                  </a:cubicBezTo>
                  <a:cubicBezTo>
                    <a:pt x="21163" y="0"/>
                    <a:pt x="21052" y="0"/>
                    <a:pt x="20832" y="0"/>
                  </a:cubicBezTo>
                  <a:lnTo>
                    <a:pt x="768" y="0"/>
                  </a:lnTo>
                  <a:close/>
                  <a:moveTo>
                    <a:pt x="930" y="1457"/>
                  </a:moveTo>
                  <a:lnTo>
                    <a:pt x="20670" y="1457"/>
                  </a:lnTo>
                  <a:cubicBezTo>
                    <a:pt x="20685" y="1457"/>
                    <a:pt x="20693" y="1458"/>
                    <a:pt x="20700" y="1462"/>
                  </a:cubicBezTo>
                  <a:cubicBezTo>
                    <a:pt x="20709" y="1467"/>
                    <a:pt x="20716" y="1479"/>
                    <a:pt x="20719" y="1494"/>
                  </a:cubicBezTo>
                  <a:cubicBezTo>
                    <a:pt x="20722" y="1507"/>
                    <a:pt x="20722" y="1519"/>
                    <a:pt x="20722" y="1544"/>
                  </a:cubicBezTo>
                  <a:lnTo>
                    <a:pt x="20722" y="20006"/>
                  </a:lnTo>
                  <a:cubicBezTo>
                    <a:pt x="20722" y="20031"/>
                    <a:pt x="20722" y="20044"/>
                    <a:pt x="20719" y="20057"/>
                  </a:cubicBezTo>
                  <a:cubicBezTo>
                    <a:pt x="20716" y="20071"/>
                    <a:pt x="20709" y="20083"/>
                    <a:pt x="20700" y="20089"/>
                  </a:cubicBezTo>
                  <a:cubicBezTo>
                    <a:pt x="20693" y="20093"/>
                    <a:pt x="20685" y="20092"/>
                    <a:pt x="20670" y="20092"/>
                  </a:cubicBezTo>
                  <a:lnTo>
                    <a:pt x="930" y="20092"/>
                  </a:lnTo>
                  <a:cubicBezTo>
                    <a:pt x="915" y="20092"/>
                    <a:pt x="907" y="20093"/>
                    <a:pt x="900" y="20089"/>
                  </a:cubicBezTo>
                  <a:cubicBezTo>
                    <a:pt x="891" y="20083"/>
                    <a:pt x="884" y="20071"/>
                    <a:pt x="881" y="20057"/>
                  </a:cubicBezTo>
                  <a:cubicBezTo>
                    <a:pt x="878" y="20044"/>
                    <a:pt x="878" y="20031"/>
                    <a:pt x="878" y="20006"/>
                  </a:cubicBezTo>
                  <a:lnTo>
                    <a:pt x="878" y="1543"/>
                  </a:lnTo>
                  <a:cubicBezTo>
                    <a:pt x="878" y="1518"/>
                    <a:pt x="878" y="1507"/>
                    <a:pt x="881" y="1494"/>
                  </a:cubicBezTo>
                  <a:cubicBezTo>
                    <a:pt x="884" y="1479"/>
                    <a:pt x="891" y="1467"/>
                    <a:pt x="900" y="1462"/>
                  </a:cubicBezTo>
                  <a:cubicBezTo>
                    <a:pt x="907" y="1458"/>
                    <a:pt x="915" y="1457"/>
                    <a:pt x="930" y="1457"/>
                  </a:cubicBezTo>
                  <a:close/>
                </a:path>
              </a:pathLst>
            </a:custGeom>
            <a:solidFill>
              <a:srgbClr val="131313"/>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14" name="Кружок"/>
            <p:cNvSpPr/>
            <p:nvPr/>
          </p:nvSpPr>
          <p:spPr>
            <a:xfrm>
              <a:off x="5541324" y="141525"/>
              <a:ext cx="109847" cy="109848"/>
            </a:xfrm>
            <a:prstGeom prst="ellipse">
              <a:avLst/>
            </a:pr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15" name="Фигура"/>
            <p:cNvSpPr/>
            <p:nvPr/>
          </p:nvSpPr>
          <p:spPr>
            <a:xfrm>
              <a:off x="0" y="6644699"/>
              <a:ext cx="11185946" cy="1042637"/>
            </a:xfrm>
            <a:custGeom>
              <a:avLst/>
              <a:gdLst/>
              <a:ahLst/>
              <a:cxnLst>
                <a:cxn ang="0">
                  <a:pos x="wd2" y="hd2"/>
                </a:cxn>
                <a:cxn ang="5400000">
                  <a:pos x="wd2" y="hd2"/>
                </a:cxn>
                <a:cxn ang="10800000">
                  <a:pos x="wd2" y="hd2"/>
                </a:cxn>
                <a:cxn ang="16200000">
                  <a:pos x="wd2" y="hd2"/>
                </a:cxn>
              </a:cxnLst>
              <a:rect l="0" t="0" r="r" b="b"/>
              <a:pathLst>
                <a:path w="21600" h="21596" extrusionOk="0">
                  <a:moveTo>
                    <a:pt x="0" y="0"/>
                  </a:moveTo>
                  <a:lnTo>
                    <a:pt x="0" y="13322"/>
                  </a:lnTo>
                  <a:cubicBezTo>
                    <a:pt x="0" y="15721"/>
                    <a:pt x="0" y="16916"/>
                    <a:pt x="38" y="18190"/>
                  </a:cubicBezTo>
                  <a:cubicBezTo>
                    <a:pt x="85" y="19584"/>
                    <a:pt x="188" y="20689"/>
                    <a:pt x="318" y="21196"/>
                  </a:cubicBezTo>
                  <a:cubicBezTo>
                    <a:pt x="436" y="21600"/>
                    <a:pt x="548" y="21596"/>
                    <a:pt x="769" y="21596"/>
                  </a:cubicBezTo>
                  <a:lnTo>
                    <a:pt x="20828" y="21596"/>
                  </a:lnTo>
                  <a:cubicBezTo>
                    <a:pt x="21052" y="21596"/>
                    <a:pt x="21164" y="21600"/>
                    <a:pt x="21283" y="21196"/>
                  </a:cubicBezTo>
                  <a:cubicBezTo>
                    <a:pt x="21413" y="20689"/>
                    <a:pt x="21515" y="19584"/>
                    <a:pt x="21562" y="18190"/>
                  </a:cubicBezTo>
                  <a:cubicBezTo>
                    <a:pt x="21600" y="16916"/>
                    <a:pt x="21600" y="15722"/>
                    <a:pt x="21600" y="13360"/>
                  </a:cubicBezTo>
                  <a:lnTo>
                    <a:pt x="21600" y="0"/>
                  </a:lnTo>
                  <a:lnTo>
                    <a:pt x="0" y="0"/>
                  </a:lnTo>
                  <a:close/>
                </a:path>
              </a:pathLst>
            </a:custGeom>
            <a:solidFill>
              <a:srgbClr val="C6C7CA"/>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grpSp>
      <p:sp>
        <p:nvSpPr>
          <p:cNvPr id="1218" name="Business…"/>
          <p:cNvSpPr txBox="1"/>
          <p:nvPr/>
        </p:nvSpPr>
        <p:spPr>
          <a:xfrm>
            <a:off x="2819400" y="3236765"/>
            <a:ext cx="7116564"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company</a:t>
            </a:r>
          </a:p>
        </p:txBody>
      </p:sp>
      <p:sp>
        <p:nvSpPr>
          <p:cNvPr id="1219" name="Lorem ipsum dolor sit amet, consectetur adipiscing elit, sed do eiusmod tempor incididunt ut labore et dolore magna aliqua. At lectus urna duis convallis. Tellus mauris a diam maecenas sed enim. Volutpat ac tincidunt vitae enim praesent elementum facilis"/>
          <p:cNvSpPr txBox="1"/>
          <p:nvPr/>
        </p:nvSpPr>
        <p:spPr>
          <a:xfrm>
            <a:off x="2792466" y="6207341"/>
            <a:ext cx="6641098" cy="31495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r>
              <a:rPr dirty="0">
                <a:solidFill>
                  <a:schemeClr val="tx2"/>
                </a:solidFill>
              </a:rPr>
              <a:t> </a:t>
            </a:r>
            <a:r>
              <a:rPr dirty="0" err="1">
                <a:solidFill>
                  <a:schemeClr val="tx2"/>
                </a:solidFill>
              </a:rPr>
              <a:t>dignissim</a:t>
            </a:r>
            <a:r>
              <a:rPr dirty="0">
                <a:solidFill>
                  <a:schemeClr val="tx2"/>
                </a:solidFill>
              </a:rPr>
              <a:t> </a:t>
            </a:r>
            <a:r>
              <a:rPr dirty="0" err="1">
                <a:solidFill>
                  <a:schemeClr val="tx2"/>
                </a:solidFill>
              </a:rPr>
              <a:t>sodales</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Quam</a:t>
            </a:r>
            <a:r>
              <a:rPr dirty="0">
                <a:solidFill>
                  <a:schemeClr val="tx2"/>
                </a:solidFill>
              </a:rPr>
              <a:t> </a:t>
            </a:r>
            <a:r>
              <a:rPr dirty="0" err="1">
                <a:solidFill>
                  <a:schemeClr val="tx2"/>
                </a:solidFill>
              </a:rPr>
              <a:t>vulputate</a:t>
            </a:r>
            <a:r>
              <a:rPr dirty="0">
                <a:solidFill>
                  <a:schemeClr val="tx2"/>
                </a:solidFill>
              </a:rPr>
              <a:t> ac </a:t>
            </a:r>
            <a:r>
              <a:rPr dirty="0" err="1">
                <a:solidFill>
                  <a:schemeClr val="tx2"/>
                </a:solidFill>
              </a:rPr>
              <a:t>dignissim</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est</a:t>
            </a:r>
            <a:r>
              <a:rPr dirty="0">
                <a:solidFill>
                  <a:schemeClr val="tx2"/>
                </a:solidFill>
              </a:rPr>
              <a:t> ante in. Id </a:t>
            </a:r>
            <a:r>
              <a:rPr dirty="0" err="1">
                <a:solidFill>
                  <a:schemeClr val="tx2"/>
                </a:solidFill>
              </a:rPr>
              <a:t>eu</a:t>
            </a:r>
            <a:r>
              <a:rPr dirty="0">
                <a:solidFill>
                  <a:schemeClr val="tx2"/>
                </a:solidFill>
              </a:rPr>
              <a:t> </a:t>
            </a:r>
            <a:r>
              <a:rPr dirty="0" err="1">
                <a:solidFill>
                  <a:schemeClr val="tx2"/>
                </a:solidFill>
              </a:rPr>
              <a:t>nisl</a:t>
            </a:r>
            <a:r>
              <a:rPr dirty="0">
                <a:solidFill>
                  <a:schemeClr val="tx2"/>
                </a:solidFill>
              </a:rPr>
              <a:t> </a:t>
            </a:r>
            <a:r>
              <a:rPr dirty="0" err="1">
                <a:solidFill>
                  <a:schemeClr val="tx2"/>
                </a:solidFill>
              </a:rPr>
              <a:t>nunc</a:t>
            </a:r>
            <a:endParaRPr dirty="0">
              <a:solidFill>
                <a:schemeClr val="tx2"/>
              </a:solidFill>
            </a:endParaRP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53</a:t>
            </a:fld>
            <a:endParaRPr/>
          </a:p>
        </p:txBody>
      </p:sp>
      <p:sp>
        <p:nvSpPr>
          <p:cNvPr id="2" name="Picture Placeholder 1">
            <a:extLst>
              <a:ext uri="{FF2B5EF4-FFF2-40B4-BE49-F238E27FC236}">
                <a16:creationId xmlns:a16="http://schemas.microsoft.com/office/drawing/2014/main" id="{E10000E4-3E5D-8F4E-92C3-4E487212CFFF}"/>
              </a:ext>
            </a:extLst>
          </p:cNvPr>
          <p:cNvSpPr>
            <a:spLocks noGrp="1"/>
          </p:cNvSpPr>
          <p:nvPr>
            <p:ph type="pic" sz="quarter" idx="10"/>
          </p:nvPr>
        </p:nvSpPr>
        <p:spPr>
          <a:xfrm>
            <a:off x="-1188487" y="2864577"/>
            <a:ext cx="10679895" cy="6144128"/>
          </a:xfrm>
        </p:spPr>
      </p:sp>
      <p:sp>
        <p:nvSpPr>
          <p:cNvPr id="1222" name="Business info…"/>
          <p:cNvSpPr txBox="1"/>
          <p:nvPr/>
        </p:nvSpPr>
        <p:spPr>
          <a:xfrm>
            <a:off x="12039600" y="2752993"/>
            <a:ext cx="10043120"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accent2"/>
                </a:solidFill>
                <a:latin typeface="Poppins Medium"/>
                <a:ea typeface="Poppins Medium"/>
                <a:cs typeface="Poppins Medium"/>
                <a:sym typeface="Poppins Medium"/>
              </a:rPr>
              <a:t>company</a:t>
            </a:r>
          </a:p>
        </p:txBody>
      </p:sp>
      <p:sp>
        <p:nvSpPr>
          <p:cNvPr id="1223" name="Lorem ipsum dolor sit amet, consectetur adipiscing elit, sed do eiusmod tempor incididunt ut labore et dolore magna aliqua. At lectus urna duis convallis. Tellus mauris a diam maecenas sed enim. Volutpat ac tincidunt vitae enim praesent elementum facilis"/>
          <p:cNvSpPr txBox="1"/>
          <p:nvPr/>
        </p:nvSpPr>
        <p:spPr>
          <a:xfrm>
            <a:off x="12012666" y="5642975"/>
            <a:ext cx="10359420"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 </a:t>
            </a:r>
            <a:r>
              <a:rPr dirty="0" err="1">
                <a:solidFill>
                  <a:schemeClr val="tx2"/>
                </a:solidFill>
              </a:rPr>
              <a:t>tincidunt</a:t>
            </a:r>
            <a:r>
              <a:rPr dirty="0">
                <a:solidFill>
                  <a:schemeClr val="tx2"/>
                </a:solidFill>
              </a:rPr>
              <a:t> vitae </a:t>
            </a:r>
            <a:r>
              <a:rPr dirty="0" err="1">
                <a:solidFill>
                  <a:schemeClr val="tx2"/>
                </a:solidFill>
              </a:rPr>
              <a:t>enim</a:t>
            </a:r>
            <a:r>
              <a:rPr dirty="0">
                <a:solidFill>
                  <a:schemeClr val="tx2"/>
                </a:solidFill>
              </a:rPr>
              <a:t> </a:t>
            </a:r>
            <a:r>
              <a:rPr dirty="0" err="1">
                <a:solidFill>
                  <a:schemeClr val="tx2"/>
                </a:solidFill>
              </a:rPr>
              <a:t>praesent</a:t>
            </a:r>
            <a:r>
              <a:rPr dirty="0">
                <a:solidFill>
                  <a:schemeClr val="tx2"/>
                </a:solidFill>
              </a:rPr>
              <a:t> </a:t>
            </a:r>
            <a:r>
              <a:rPr dirty="0" err="1">
                <a:solidFill>
                  <a:schemeClr val="tx2"/>
                </a:solidFill>
              </a:rPr>
              <a:t>elementum</a:t>
            </a:r>
            <a:r>
              <a:rPr dirty="0">
                <a:solidFill>
                  <a:schemeClr val="tx2"/>
                </a:solidFill>
              </a:rPr>
              <a:t> </a:t>
            </a:r>
            <a:r>
              <a:rPr dirty="0" err="1">
                <a:solidFill>
                  <a:schemeClr val="tx2"/>
                </a:solidFill>
              </a:rPr>
              <a:t>facilisis</a:t>
            </a:r>
            <a:r>
              <a:rPr dirty="0">
                <a:solidFill>
                  <a:schemeClr val="tx2"/>
                </a:solidFill>
              </a:rPr>
              <a:t>. </a:t>
            </a:r>
            <a:r>
              <a:rPr dirty="0" err="1">
                <a:solidFill>
                  <a:schemeClr val="tx2"/>
                </a:solidFill>
              </a:rPr>
              <a:t>Curabitur</a:t>
            </a:r>
            <a:r>
              <a:rPr dirty="0">
                <a:solidFill>
                  <a:schemeClr val="tx2"/>
                </a:solidFill>
              </a:rPr>
              <a:t> vitae </a:t>
            </a:r>
            <a:r>
              <a:rPr dirty="0" err="1">
                <a:solidFill>
                  <a:schemeClr val="tx2"/>
                </a:solidFill>
              </a:rPr>
              <a:t>nunc</a:t>
            </a:r>
            <a:r>
              <a:rPr dirty="0">
                <a:solidFill>
                  <a:schemeClr val="tx2"/>
                </a:solidFill>
              </a:rPr>
              <a:t> sed </a:t>
            </a:r>
            <a:r>
              <a:rPr dirty="0" err="1">
                <a:solidFill>
                  <a:schemeClr val="tx2"/>
                </a:solidFill>
              </a:rPr>
              <a:t>velit</a:t>
            </a:r>
            <a:endParaRPr dirty="0">
              <a:solidFill>
                <a:schemeClr val="tx2"/>
              </a:solidFill>
            </a:endParaRPr>
          </a:p>
        </p:txBody>
      </p:sp>
      <p:grpSp>
        <p:nvGrpSpPr>
          <p:cNvPr id="1231" name="Группа"/>
          <p:cNvGrpSpPr/>
          <p:nvPr/>
        </p:nvGrpSpPr>
        <p:grpSpPr>
          <a:xfrm>
            <a:off x="-1445997" y="2613204"/>
            <a:ext cx="11186464" cy="8946793"/>
            <a:chOff x="0" y="0"/>
            <a:chExt cx="11186462" cy="8946790"/>
          </a:xfrm>
        </p:grpSpPr>
        <p:sp>
          <p:nvSpPr>
            <p:cNvPr id="1225" name="Фигура"/>
            <p:cNvSpPr/>
            <p:nvPr/>
          </p:nvSpPr>
          <p:spPr>
            <a:xfrm>
              <a:off x="3908605" y="8896586"/>
              <a:ext cx="3377467" cy="50205"/>
            </a:xfrm>
            <a:custGeom>
              <a:avLst/>
              <a:gdLst/>
              <a:ahLst/>
              <a:cxnLst>
                <a:cxn ang="0">
                  <a:pos x="wd2" y="hd2"/>
                </a:cxn>
                <a:cxn ang="5400000">
                  <a:pos x="wd2" y="hd2"/>
                </a:cxn>
                <a:cxn ang="10800000">
                  <a:pos x="wd2" y="hd2"/>
                </a:cxn>
                <a:cxn ang="16200000">
                  <a:pos x="wd2" y="hd2"/>
                </a:cxn>
              </a:cxnLst>
              <a:rect l="0" t="0" r="r" b="b"/>
              <a:pathLst>
                <a:path w="21600" h="21600" extrusionOk="0">
                  <a:moveTo>
                    <a:pt x="98" y="0"/>
                  </a:moveTo>
                  <a:lnTo>
                    <a:pt x="0" y="5478"/>
                  </a:lnTo>
                  <a:cubicBezTo>
                    <a:pt x="21" y="8389"/>
                    <a:pt x="49" y="11036"/>
                    <a:pt x="84" y="13304"/>
                  </a:cubicBezTo>
                  <a:cubicBezTo>
                    <a:pt x="164" y="18597"/>
                    <a:pt x="272" y="21500"/>
                    <a:pt x="384" y="21600"/>
                  </a:cubicBezTo>
                  <a:lnTo>
                    <a:pt x="21216" y="21600"/>
                  </a:lnTo>
                  <a:cubicBezTo>
                    <a:pt x="21327" y="21457"/>
                    <a:pt x="21434" y="18545"/>
                    <a:pt x="21514" y="13304"/>
                  </a:cubicBezTo>
                  <a:cubicBezTo>
                    <a:pt x="21549" y="11028"/>
                    <a:pt x="21578" y="8393"/>
                    <a:pt x="21600" y="5478"/>
                  </a:cubicBezTo>
                  <a:lnTo>
                    <a:pt x="21502" y="0"/>
                  </a:lnTo>
                  <a:lnTo>
                    <a:pt x="98" y="0"/>
                  </a:lnTo>
                  <a:close/>
                </a:path>
              </a:pathLst>
            </a:custGeom>
            <a:solidFill>
              <a:srgbClr val="91919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26" name="Фигура"/>
            <p:cNvSpPr/>
            <p:nvPr/>
          </p:nvSpPr>
          <p:spPr>
            <a:xfrm>
              <a:off x="3907196" y="7540724"/>
              <a:ext cx="3382153" cy="1376600"/>
            </a:xfrm>
            <a:custGeom>
              <a:avLst/>
              <a:gdLst/>
              <a:ahLst/>
              <a:cxnLst>
                <a:cxn ang="0">
                  <a:pos x="wd2" y="hd2"/>
                </a:cxn>
                <a:cxn ang="5400000">
                  <a:pos x="wd2" y="hd2"/>
                </a:cxn>
                <a:cxn ang="10800000">
                  <a:pos x="wd2" y="hd2"/>
                </a:cxn>
                <a:cxn ang="16200000">
                  <a:pos x="wd2" y="hd2"/>
                </a:cxn>
              </a:cxnLst>
              <a:rect l="0" t="0" r="r" b="b"/>
              <a:pathLst>
                <a:path w="21567" h="21600" extrusionOk="0">
                  <a:moveTo>
                    <a:pt x="3643" y="0"/>
                  </a:moveTo>
                  <a:lnTo>
                    <a:pt x="3371" y="14510"/>
                  </a:lnTo>
                  <a:cubicBezTo>
                    <a:pt x="3361" y="15415"/>
                    <a:pt x="3288" y="16304"/>
                    <a:pt x="3160" y="17142"/>
                  </a:cubicBezTo>
                  <a:cubicBezTo>
                    <a:pt x="3074" y="17707"/>
                    <a:pt x="2963" y="18253"/>
                    <a:pt x="2798" y="18712"/>
                  </a:cubicBezTo>
                  <a:cubicBezTo>
                    <a:pt x="2623" y="19200"/>
                    <a:pt x="2397" y="19566"/>
                    <a:pt x="2144" y="19762"/>
                  </a:cubicBezTo>
                  <a:cubicBezTo>
                    <a:pt x="1813" y="20018"/>
                    <a:pt x="1481" y="20260"/>
                    <a:pt x="1147" y="20493"/>
                  </a:cubicBezTo>
                  <a:cubicBezTo>
                    <a:pt x="785" y="20744"/>
                    <a:pt x="423" y="20985"/>
                    <a:pt x="59" y="21212"/>
                  </a:cubicBezTo>
                  <a:cubicBezTo>
                    <a:pt x="7" y="21232"/>
                    <a:pt x="-17" y="21374"/>
                    <a:pt x="12" y="21480"/>
                  </a:cubicBezTo>
                  <a:cubicBezTo>
                    <a:pt x="25" y="21527"/>
                    <a:pt x="47" y="21554"/>
                    <a:pt x="70" y="21549"/>
                  </a:cubicBezTo>
                  <a:lnTo>
                    <a:pt x="10096" y="21594"/>
                  </a:lnTo>
                  <a:lnTo>
                    <a:pt x="10096" y="21600"/>
                  </a:lnTo>
                  <a:lnTo>
                    <a:pt x="10783" y="21594"/>
                  </a:lnTo>
                  <a:lnTo>
                    <a:pt x="11470" y="21600"/>
                  </a:lnTo>
                  <a:lnTo>
                    <a:pt x="11470" y="21594"/>
                  </a:lnTo>
                  <a:lnTo>
                    <a:pt x="21496" y="21549"/>
                  </a:lnTo>
                  <a:cubicBezTo>
                    <a:pt x="21519" y="21554"/>
                    <a:pt x="21541" y="21527"/>
                    <a:pt x="21554" y="21480"/>
                  </a:cubicBezTo>
                  <a:cubicBezTo>
                    <a:pt x="21583" y="21374"/>
                    <a:pt x="21559" y="21232"/>
                    <a:pt x="21507" y="21212"/>
                  </a:cubicBezTo>
                  <a:cubicBezTo>
                    <a:pt x="21143" y="20985"/>
                    <a:pt x="20778" y="20744"/>
                    <a:pt x="20417" y="20493"/>
                  </a:cubicBezTo>
                  <a:cubicBezTo>
                    <a:pt x="20083" y="20260"/>
                    <a:pt x="19750" y="20018"/>
                    <a:pt x="19419" y="19762"/>
                  </a:cubicBezTo>
                  <a:cubicBezTo>
                    <a:pt x="19167" y="19566"/>
                    <a:pt x="18943" y="19200"/>
                    <a:pt x="18768" y="18712"/>
                  </a:cubicBezTo>
                  <a:cubicBezTo>
                    <a:pt x="18603" y="18253"/>
                    <a:pt x="18489" y="17707"/>
                    <a:pt x="18403" y="17142"/>
                  </a:cubicBezTo>
                  <a:cubicBezTo>
                    <a:pt x="18276" y="16304"/>
                    <a:pt x="18205" y="15415"/>
                    <a:pt x="18195" y="14510"/>
                  </a:cubicBezTo>
                  <a:lnTo>
                    <a:pt x="17921" y="0"/>
                  </a:lnTo>
                  <a:lnTo>
                    <a:pt x="3643" y="0"/>
                  </a:lnTo>
                  <a:close/>
                </a:path>
              </a:pathLst>
            </a:custGeom>
            <a:solidFill>
              <a:srgbClr val="C6C7CA"/>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27" name="Фигура"/>
            <p:cNvSpPr/>
            <p:nvPr/>
          </p:nvSpPr>
          <p:spPr>
            <a:xfrm>
              <a:off x="4460481" y="7540724"/>
              <a:ext cx="2275900" cy="395811"/>
            </a:xfrm>
            <a:custGeom>
              <a:avLst/>
              <a:gdLst/>
              <a:ahLst/>
              <a:cxnLst>
                <a:cxn ang="0">
                  <a:pos x="wd2" y="hd2"/>
                </a:cxn>
                <a:cxn ang="5400000">
                  <a:pos x="wd2" y="hd2"/>
                </a:cxn>
                <a:cxn ang="10800000">
                  <a:pos x="wd2" y="hd2"/>
                </a:cxn>
                <a:cxn ang="16200000">
                  <a:pos x="wd2" y="hd2"/>
                </a:cxn>
              </a:cxnLst>
              <a:rect l="0" t="0" r="r" b="b"/>
              <a:pathLst>
                <a:path w="21600" h="21600" extrusionOk="0">
                  <a:moveTo>
                    <a:pt x="173" y="0"/>
                  </a:moveTo>
                  <a:lnTo>
                    <a:pt x="0" y="21600"/>
                  </a:lnTo>
                  <a:lnTo>
                    <a:pt x="21600" y="21600"/>
                  </a:lnTo>
                  <a:lnTo>
                    <a:pt x="21424" y="0"/>
                  </a:lnTo>
                  <a:lnTo>
                    <a:pt x="173" y="0"/>
                  </a:lnTo>
                  <a:close/>
                </a:path>
              </a:pathLst>
            </a:custGeom>
            <a:solidFill>
              <a:srgbClr val="A9A9A9"/>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28" name="Фигура"/>
            <p:cNvSpPr/>
            <p:nvPr/>
          </p:nvSpPr>
          <p:spPr>
            <a:xfrm>
              <a:off x="0" y="-1"/>
              <a:ext cx="11186464" cy="6691267"/>
            </a:xfrm>
            <a:custGeom>
              <a:avLst/>
              <a:gdLst/>
              <a:ahLst/>
              <a:cxnLst>
                <a:cxn ang="0">
                  <a:pos x="wd2" y="hd2"/>
                </a:cxn>
                <a:cxn ang="5400000">
                  <a:pos x="wd2" y="hd2"/>
                </a:cxn>
                <a:cxn ang="10800000">
                  <a:pos x="wd2" y="hd2"/>
                </a:cxn>
                <a:cxn ang="16200000">
                  <a:pos x="wd2" y="hd2"/>
                </a:cxn>
              </a:cxnLst>
              <a:rect l="0" t="0" r="r" b="b"/>
              <a:pathLst>
                <a:path w="21600" h="21600" extrusionOk="0">
                  <a:moveTo>
                    <a:pt x="768" y="0"/>
                  </a:moveTo>
                  <a:cubicBezTo>
                    <a:pt x="547" y="0"/>
                    <a:pt x="436" y="1"/>
                    <a:pt x="318" y="63"/>
                  </a:cubicBezTo>
                  <a:cubicBezTo>
                    <a:pt x="188" y="143"/>
                    <a:pt x="85" y="314"/>
                    <a:pt x="38" y="531"/>
                  </a:cubicBezTo>
                  <a:cubicBezTo>
                    <a:pt x="0" y="729"/>
                    <a:pt x="0" y="917"/>
                    <a:pt x="0" y="1285"/>
                  </a:cubicBezTo>
                  <a:lnTo>
                    <a:pt x="0" y="21600"/>
                  </a:lnTo>
                  <a:lnTo>
                    <a:pt x="21600" y="21600"/>
                  </a:lnTo>
                  <a:lnTo>
                    <a:pt x="21600" y="1291"/>
                  </a:lnTo>
                  <a:cubicBezTo>
                    <a:pt x="21600" y="917"/>
                    <a:pt x="21600" y="729"/>
                    <a:pt x="21562" y="531"/>
                  </a:cubicBezTo>
                  <a:cubicBezTo>
                    <a:pt x="21515" y="314"/>
                    <a:pt x="21412" y="143"/>
                    <a:pt x="21282" y="63"/>
                  </a:cubicBezTo>
                  <a:cubicBezTo>
                    <a:pt x="21163" y="0"/>
                    <a:pt x="21052" y="0"/>
                    <a:pt x="20832" y="0"/>
                  </a:cubicBezTo>
                  <a:lnTo>
                    <a:pt x="768" y="0"/>
                  </a:lnTo>
                  <a:close/>
                  <a:moveTo>
                    <a:pt x="930" y="1457"/>
                  </a:moveTo>
                  <a:lnTo>
                    <a:pt x="20670" y="1457"/>
                  </a:lnTo>
                  <a:cubicBezTo>
                    <a:pt x="20685" y="1457"/>
                    <a:pt x="20693" y="1458"/>
                    <a:pt x="20700" y="1462"/>
                  </a:cubicBezTo>
                  <a:cubicBezTo>
                    <a:pt x="20709" y="1467"/>
                    <a:pt x="20716" y="1479"/>
                    <a:pt x="20719" y="1494"/>
                  </a:cubicBezTo>
                  <a:cubicBezTo>
                    <a:pt x="20722" y="1507"/>
                    <a:pt x="20722" y="1519"/>
                    <a:pt x="20722" y="1544"/>
                  </a:cubicBezTo>
                  <a:lnTo>
                    <a:pt x="20722" y="20006"/>
                  </a:lnTo>
                  <a:cubicBezTo>
                    <a:pt x="20722" y="20031"/>
                    <a:pt x="20722" y="20044"/>
                    <a:pt x="20719" y="20057"/>
                  </a:cubicBezTo>
                  <a:cubicBezTo>
                    <a:pt x="20716" y="20071"/>
                    <a:pt x="20709" y="20083"/>
                    <a:pt x="20700" y="20089"/>
                  </a:cubicBezTo>
                  <a:cubicBezTo>
                    <a:pt x="20693" y="20093"/>
                    <a:pt x="20685" y="20092"/>
                    <a:pt x="20670" y="20092"/>
                  </a:cubicBezTo>
                  <a:lnTo>
                    <a:pt x="930" y="20092"/>
                  </a:lnTo>
                  <a:cubicBezTo>
                    <a:pt x="915" y="20092"/>
                    <a:pt x="907" y="20093"/>
                    <a:pt x="900" y="20089"/>
                  </a:cubicBezTo>
                  <a:cubicBezTo>
                    <a:pt x="891" y="20083"/>
                    <a:pt x="884" y="20071"/>
                    <a:pt x="881" y="20057"/>
                  </a:cubicBezTo>
                  <a:cubicBezTo>
                    <a:pt x="878" y="20044"/>
                    <a:pt x="878" y="20031"/>
                    <a:pt x="878" y="20006"/>
                  </a:cubicBezTo>
                  <a:lnTo>
                    <a:pt x="878" y="1543"/>
                  </a:lnTo>
                  <a:cubicBezTo>
                    <a:pt x="878" y="1518"/>
                    <a:pt x="878" y="1507"/>
                    <a:pt x="881" y="1494"/>
                  </a:cubicBezTo>
                  <a:cubicBezTo>
                    <a:pt x="884" y="1479"/>
                    <a:pt x="891" y="1467"/>
                    <a:pt x="900" y="1462"/>
                  </a:cubicBezTo>
                  <a:cubicBezTo>
                    <a:pt x="907" y="1458"/>
                    <a:pt x="915" y="1457"/>
                    <a:pt x="930" y="1457"/>
                  </a:cubicBezTo>
                  <a:close/>
                </a:path>
              </a:pathLst>
            </a:custGeom>
            <a:solidFill>
              <a:srgbClr val="131313"/>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29" name="Кружок"/>
            <p:cNvSpPr/>
            <p:nvPr/>
          </p:nvSpPr>
          <p:spPr>
            <a:xfrm>
              <a:off x="5541324" y="141525"/>
              <a:ext cx="109847" cy="109848"/>
            </a:xfrm>
            <a:prstGeom prst="ellipse">
              <a:avLst/>
            </a:prstGeom>
            <a:solidFill>
              <a:srgbClr val="414041"/>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sp>
          <p:nvSpPr>
            <p:cNvPr id="1230" name="Фигура"/>
            <p:cNvSpPr/>
            <p:nvPr/>
          </p:nvSpPr>
          <p:spPr>
            <a:xfrm>
              <a:off x="0" y="6644699"/>
              <a:ext cx="11185946" cy="1042637"/>
            </a:xfrm>
            <a:custGeom>
              <a:avLst/>
              <a:gdLst/>
              <a:ahLst/>
              <a:cxnLst>
                <a:cxn ang="0">
                  <a:pos x="wd2" y="hd2"/>
                </a:cxn>
                <a:cxn ang="5400000">
                  <a:pos x="wd2" y="hd2"/>
                </a:cxn>
                <a:cxn ang="10800000">
                  <a:pos x="wd2" y="hd2"/>
                </a:cxn>
                <a:cxn ang="16200000">
                  <a:pos x="wd2" y="hd2"/>
                </a:cxn>
              </a:cxnLst>
              <a:rect l="0" t="0" r="r" b="b"/>
              <a:pathLst>
                <a:path w="21600" h="21596" extrusionOk="0">
                  <a:moveTo>
                    <a:pt x="0" y="0"/>
                  </a:moveTo>
                  <a:lnTo>
                    <a:pt x="0" y="13322"/>
                  </a:lnTo>
                  <a:cubicBezTo>
                    <a:pt x="0" y="15721"/>
                    <a:pt x="0" y="16916"/>
                    <a:pt x="38" y="18190"/>
                  </a:cubicBezTo>
                  <a:cubicBezTo>
                    <a:pt x="85" y="19584"/>
                    <a:pt x="188" y="20689"/>
                    <a:pt x="318" y="21196"/>
                  </a:cubicBezTo>
                  <a:cubicBezTo>
                    <a:pt x="436" y="21600"/>
                    <a:pt x="548" y="21596"/>
                    <a:pt x="769" y="21596"/>
                  </a:cubicBezTo>
                  <a:lnTo>
                    <a:pt x="20828" y="21596"/>
                  </a:lnTo>
                  <a:cubicBezTo>
                    <a:pt x="21052" y="21596"/>
                    <a:pt x="21164" y="21600"/>
                    <a:pt x="21283" y="21196"/>
                  </a:cubicBezTo>
                  <a:cubicBezTo>
                    <a:pt x="21413" y="20689"/>
                    <a:pt x="21515" y="19584"/>
                    <a:pt x="21562" y="18190"/>
                  </a:cubicBezTo>
                  <a:cubicBezTo>
                    <a:pt x="21600" y="16916"/>
                    <a:pt x="21600" y="15722"/>
                    <a:pt x="21600" y="13360"/>
                  </a:cubicBezTo>
                  <a:lnTo>
                    <a:pt x="21600" y="0"/>
                  </a:lnTo>
                  <a:lnTo>
                    <a:pt x="0" y="0"/>
                  </a:lnTo>
                  <a:close/>
                </a:path>
              </a:pathLst>
            </a:custGeom>
            <a:solidFill>
              <a:srgbClr val="C6C7CA"/>
            </a:solidFill>
            <a:ln w="12700" cap="flat">
              <a:noFill/>
              <a:miter lim="400000"/>
            </a:ln>
            <a:effectLst/>
          </p:spPr>
          <p:txBody>
            <a:bodyPr wrap="square" lIns="38100" tIns="38100" rIns="38100" bIns="38100" numCol="1" anchor="ctr">
              <a:noAutofit/>
            </a:bodyPr>
            <a:lstStyle/>
            <a:p>
              <a:pPr algn="l">
                <a:defRPr sz="3200" b="0">
                  <a:solidFill>
                    <a:srgbClr val="FFFFFF"/>
                  </a:solidFill>
                  <a:latin typeface="Arial"/>
                  <a:ea typeface="Arial"/>
                  <a:cs typeface="Arial"/>
                  <a:sym typeface="Arial"/>
                </a:defRPr>
              </a:pPr>
              <a:endParaRPr/>
            </a:p>
          </p:txBody>
        </p:sp>
      </p:grpSp>
      <p:grpSp>
        <p:nvGrpSpPr>
          <p:cNvPr id="1237" name="Group"/>
          <p:cNvGrpSpPr/>
          <p:nvPr/>
        </p:nvGrpSpPr>
        <p:grpSpPr>
          <a:xfrm>
            <a:off x="12054681" y="7951787"/>
            <a:ext cx="10189668" cy="3353039"/>
            <a:chOff x="0" y="0"/>
            <a:chExt cx="10189667" cy="3353038"/>
          </a:xfrm>
        </p:grpSpPr>
        <p:sp>
          <p:nvSpPr>
            <p:cNvPr id="1233" name="Rounded Rectangle"/>
            <p:cNvSpPr/>
            <p:nvPr/>
          </p:nvSpPr>
          <p:spPr>
            <a:xfrm>
              <a:off x="0" y="0"/>
              <a:ext cx="10189667" cy="3353038"/>
            </a:xfrm>
            <a:prstGeom prst="roundRect">
              <a:avLst>
                <a:gd name="adj" fmla="val 19294"/>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34" name="Shape"/>
            <p:cNvSpPr/>
            <p:nvPr/>
          </p:nvSpPr>
          <p:spPr>
            <a:xfrm>
              <a:off x="774396" y="559813"/>
              <a:ext cx="735041" cy="834271"/>
            </a:xfrm>
            <a:custGeom>
              <a:avLst/>
              <a:gdLst/>
              <a:ahLst/>
              <a:cxnLst>
                <a:cxn ang="0">
                  <a:pos x="wd2" y="hd2"/>
                </a:cxn>
                <a:cxn ang="5400000">
                  <a:pos x="wd2" y="hd2"/>
                </a:cxn>
                <a:cxn ang="10800000">
                  <a:pos x="wd2" y="hd2"/>
                </a:cxn>
                <a:cxn ang="16200000">
                  <a:pos x="wd2" y="hd2"/>
                </a:cxn>
              </a:cxnLst>
              <a:rect l="0" t="0" r="r" b="b"/>
              <a:pathLst>
                <a:path w="21515" h="21596" extrusionOk="0">
                  <a:moveTo>
                    <a:pt x="10754" y="0"/>
                  </a:moveTo>
                  <a:cubicBezTo>
                    <a:pt x="10575" y="1"/>
                    <a:pt x="10401" y="53"/>
                    <a:pt x="10258" y="149"/>
                  </a:cubicBezTo>
                  <a:cubicBezTo>
                    <a:pt x="8740" y="975"/>
                    <a:pt x="7029" y="1483"/>
                    <a:pt x="5254" y="1633"/>
                  </a:cubicBezTo>
                  <a:cubicBezTo>
                    <a:pt x="3795" y="1756"/>
                    <a:pt x="2323" y="1634"/>
                    <a:pt x="915" y="1273"/>
                  </a:cubicBezTo>
                  <a:cubicBezTo>
                    <a:pt x="686" y="1207"/>
                    <a:pt x="435" y="1251"/>
                    <a:pt x="250" y="1387"/>
                  </a:cubicBezTo>
                  <a:cubicBezTo>
                    <a:pt x="78" y="1513"/>
                    <a:pt x="-14" y="1705"/>
                    <a:pt x="1" y="1902"/>
                  </a:cubicBezTo>
                  <a:lnTo>
                    <a:pt x="1" y="9322"/>
                  </a:lnTo>
                  <a:cubicBezTo>
                    <a:pt x="39" y="11757"/>
                    <a:pt x="850" y="14132"/>
                    <a:pt x="2342" y="16178"/>
                  </a:cubicBezTo>
                  <a:cubicBezTo>
                    <a:pt x="4190" y="18712"/>
                    <a:pt x="6972" y="20602"/>
                    <a:pt x="10216" y="21529"/>
                  </a:cubicBezTo>
                  <a:cubicBezTo>
                    <a:pt x="10388" y="21576"/>
                    <a:pt x="10566" y="21599"/>
                    <a:pt x="10745" y="21596"/>
                  </a:cubicBezTo>
                  <a:cubicBezTo>
                    <a:pt x="10917" y="21593"/>
                    <a:pt x="11088" y="21567"/>
                    <a:pt x="11251" y="21518"/>
                  </a:cubicBezTo>
                  <a:cubicBezTo>
                    <a:pt x="14293" y="20690"/>
                    <a:pt x="16943" y="19002"/>
                    <a:pt x="18796" y="16714"/>
                  </a:cubicBezTo>
                  <a:cubicBezTo>
                    <a:pt x="20633" y="14445"/>
                    <a:pt x="21586" y="11709"/>
                    <a:pt x="21510" y="8919"/>
                  </a:cubicBezTo>
                  <a:lnTo>
                    <a:pt x="21510" y="1889"/>
                  </a:lnTo>
                  <a:cubicBezTo>
                    <a:pt x="21503" y="1670"/>
                    <a:pt x="21373" y="1469"/>
                    <a:pt x="21164" y="1353"/>
                  </a:cubicBezTo>
                  <a:cubicBezTo>
                    <a:pt x="20958" y="1238"/>
                    <a:pt x="20701" y="1221"/>
                    <a:pt x="20477" y="1306"/>
                  </a:cubicBezTo>
                  <a:cubicBezTo>
                    <a:pt x="19095" y="1627"/>
                    <a:pt x="17659" y="1728"/>
                    <a:pt x="16237" y="1602"/>
                  </a:cubicBezTo>
                  <a:cubicBezTo>
                    <a:pt x="14477" y="1447"/>
                    <a:pt x="12778" y="950"/>
                    <a:pt x="11259" y="149"/>
                  </a:cubicBezTo>
                  <a:cubicBezTo>
                    <a:pt x="11114" y="51"/>
                    <a:pt x="10936" y="-1"/>
                    <a:pt x="10754" y="0"/>
                  </a:cubicBezTo>
                  <a:close/>
                  <a:moveTo>
                    <a:pt x="10765" y="5107"/>
                  </a:moveTo>
                  <a:cubicBezTo>
                    <a:pt x="11509" y="5107"/>
                    <a:pt x="12253" y="5358"/>
                    <a:pt x="12820" y="5860"/>
                  </a:cubicBezTo>
                  <a:cubicBezTo>
                    <a:pt x="13936" y="6846"/>
                    <a:pt x="13953" y="8433"/>
                    <a:pt x="12876" y="9441"/>
                  </a:cubicBezTo>
                  <a:cubicBezTo>
                    <a:pt x="13457" y="9661"/>
                    <a:pt x="13987" y="9978"/>
                    <a:pt x="14430" y="10382"/>
                  </a:cubicBezTo>
                  <a:cubicBezTo>
                    <a:pt x="15238" y="11119"/>
                    <a:pt x="15722" y="12089"/>
                    <a:pt x="15790" y="13114"/>
                  </a:cubicBezTo>
                  <a:lnTo>
                    <a:pt x="15790" y="14557"/>
                  </a:lnTo>
                  <a:cubicBezTo>
                    <a:pt x="15788" y="14731"/>
                    <a:pt x="15709" y="14897"/>
                    <a:pt x="15572" y="15022"/>
                  </a:cubicBezTo>
                  <a:cubicBezTo>
                    <a:pt x="15434" y="15146"/>
                    <a:pt x="15246" y="15219"/>
                    <a:pt x="15049" y="15225"/>
                  </a:cubicBezTo>
                  <a:lnTo>
                    <a:pt x="6490" y="15225"/>
                  </a:lnTo>
                  <a:cubicBezTo>
                    <a:pt x="6310" y="15231"/>
                    <a:pt x="6133" y="15180"/>
                    <a:pt x="5993" y="15081"/>
                  </a:cubicBezTo>
                  <a:cubicBezTo>
                    <a:pt x="5824" y="14960"/>
                    <a:pt x="5722" y="14781"/>
                    <a:pt x="5714" y="14589"/>
                  </a:cubicBezTo>
                  <a:lnTo>
                    <a:pt x="5714" y="13079"/>
                  </a:lnTo>
                  <a:cubicBezTo>
                    <a:pt x="5776" y="12189"/>
                    <a:pt x="6159" y="11340"/>
                    <a:pt x="6804" y="10655"/>
                  </a:cubicBezTo>
                  <a:cubicBezTo>
                    <a:pt x="7306" y="10122"/>
                    <a:pt x="7948" y="9714"/>
                    <a:pt x="8669" y="9456"/>
                  </a:cubicBezTo>
                  <a:cubicBezTo>
                    <a:pt x="7576" y="8449"/>
                    <a:pt x="7587" y="6851"/>
                    <a:pt x="8708" y="5860"/>
                  </a:cubicBezTo>
                  <a:cubicBezTo>
                    <a:pt x="9276" y="5358"/>
                    <a:pt x="10021" y="5107"/>
                    <a:pt x="10765" y="5107"/>
                  </a:cubicBezTo>
                  <a:close/>
                  <a:moveTo>
                    <a:pt x="10765" y="6380"/>
                  </a:moveTo>
                  <a:cubicBezTo>
                    <a:pt x="10390" y="6380"/>
                    <a:pt x="10015" y="6507"/>
                    <a:pt x="9728" y="6760"/>
                  </a:cubicBezTo>
                  <a:cubicBezTo>
                    <a:pt x="9155" y="7267"/>
                    <a:pt x="9155" y="8088"/>
                    <a:pt x="9728" y="8595"/>
                  </a:cubicBezTo>
                  <a:cubicBezTo>
                    <a:pt x="10301" y="9101"/>
                    <a:pt x="11229" y="9101"/>
                    <a:pt x="11802" y="8595"/>
                  </a:cubicBezTo>
                  <a:cubicBezTo>
                    <a:pt x="12375" y="8088"/>
                    <a:pt x="12375" y="7267"/>
                    <a:pt x="11802" y="6760"/>
                  </a:cubicBezTo>
                  <a:cubicBezTo>
                    <a:pt x="11516" y="6507"/>
                    <a:pt x="11140" y="6380"/>
                    <a:pt x="10765" y="6380"/>
                  </a:cubicBezTo>
                  <a:close/>
                  <a:moveTo>
                    <a:pt x="10695" y="10252"/>
                  </a:moveTo>
                  <a:cubicBezTo>
                    <a:pt x="8773" y="10281"/>
                    <a:pt x="7208" y="11626"/>
                    <a:pt x="7122" y="13324"/>
                  </a:cubicBezTo>
                  <a:lnTo>
                    <a:pt x="7122" y="13989"/>
                  </a:lnTo>
                  <a:lnTo>
                    <a:pt x="14394" y="13989"/>
                  </a:lnTo>
                  <a:lnTo>
                    <a:pt x="14394" y="13264"/>
                  </a:lnTo>
                  <a:cubicBezTo>
                    <a:pt x="14266" y="11548"/>
                    <a:pt x="12639" y="10222"/>
                    <a:pt x="10695" y="10252"/>
                  </a:cubicBezTo>
                  <a:close/>
                </a:path>
              </a:pathLst>
            </a:custGeom>
            <a:gradFill flip="none" rotWithShape="1">
              <a:gsLst>
                <a:gs pos="0">
                  <a:schemeClr val="accent1">
                    <a:lumMod val="60000"/>
                    <a:lumOff val="40000"/>
                  </a:schemeClr>
                </a:gs>
                <a:gs pos="100000">
                  <a:schemeClr val="accent1"/>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35" name="Lorem ipsum dolor sit amet, consectetur adipiscing elit, sed do dolore magna aliqua. At convallis. Tellus mauris a diam maecenas sed"/>
            <p:cNvSpPr/>
            <p:nvPr/>
          </p:nvSpPr>
          <p:spPr>
            <a:xfrm>
              <a:off x="2274545" y="1423884"/>
              <a:ext cx="6689021"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1236" name="Subtitle Text"/>
            <p:cNvSpPr/>
            <p:nvPr/>
          </p:nvSpPr>
          <p:spPr>
            <a:xfrm>
              <a:off x="2249145" y="697887"/>
              <a:ext cx="5377250"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grpSp>
      <p:grpSp>
        <p:nvGrpSpPr>
          <p:cNvPr id="1240" name="Group"/>
          <p:cNvGrpSpPr/>
          <p:nvPr/>
        </p:nvGrpSpPr>
        <p:grpSpPr>
          <a:xfrm>
            <a:off x="9398000" y="10795019"/>
            <a:ext cx="3989090" cy="1057475"/>
            <a:chOff x="0" y="0"/>
            <a:chExt cx="3989089" cy="1057474"/>
          </a:xfrm>
        </p:grpSpPr>
        <p:sp>
          <p:nvSpPr>
            <p:cNvPr id="1238" name="Rounded Rectangle"/>
            <p:cNvSpPr/>
            <p:nvPr/>
          </p:nvSpPr>
          <p:spPr>
            <a:xfrm>
              <a:off x="0" y="0"/>
              <a:ext cx="3989089" cy="1057474"/>
            </a:xfrm>
            <a:prstGeom prst="roundRect">
              <a:avLst>
                <a:gd name="adj" fmla="val 50000"/>
              </a:avLst>
            </a:prstGeom>
            <a:gradFill flip="none" rotWithShape="1">
              <a:gsLst>
                <a:gs pos="0">
                  <a:schemeClr val="accent3">
                    <a:lumMod val="60000"/>
                    <a:lumOff val="40000"/>
                  </a:schemeClr>
                </a:gs>
                <a:gs pos="100000">
                  <a:schemeClr val="accent3"/>
                </a:gs>
              </a:gsLst>
              <a:lin ang="3117177"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39" name="More Information"/>
            <p:cNvSpPr txBox="1"/>
            <p:nvPr/>
          </p:nvSpPr>
          <p:spPr>
            <a:xfrm>
              <a:off x="649044" y="304827"/>
              <a:ext cx="2691001"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dirty="0">
                  <a:solidFill>
                    <a:schemeClr val="bg1"/>
                  </a:solidFill>
                </a:rPr>
                <a:t>More Information</a:t>
              </a:r>
            </a:p>
          </p:txBody>
        </p:sp>
      </p:gr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54</a:t>
            </a:fld>
            <a:endParaRPr/>
          </a:p>
        </p:txBody>
      </p:sp>
      <p:grpSp>
        <p:nvGrpSpPr>
          <p:cNvPr id="1256" name="Группа"/>
          <p:cNvGrpSpPr/>
          <p:nvPr/>
        </p:nvGrpSpPr>
        <p:grpSpPr>
          <a:xfrm>
            <a:off x="14275880" y="3069149"/>
            <a:ext cx="7262240" cy="8441303"/>
            <a:chOff x="0" y="0"/>
            <a:chExt cx="7262236" cy="8441300"/>
          </a:xfrm>
        </p:grpSpPr>
        <p:grpSp>
          <p:nvGrpSpPr>
            <p:cNvPr id="1248" name="Группа"/>
            <p:cNvGrpSpPr/>
            <p:nvPr/>
          </p:nvGrpSpPr>
          <p:grpSpPr>
            <a:xfrm>
              <a:off x="0" y="-1"/>
              <a:ext cx="6084902" cy="8441301"/>
              <a:chOff x="0" y="0"/>
              <a:chExt cx="6084901" cy="8441300"/>
            </a:xfrm>
          </p:grpSpPr>
          <p:sp>
            <p:nvSpPr>
              <p:cNvPr id="1243" name="Закругленный прямоугольник"/>
              <p:cNvSpPr/>
              <p:nvPr/>
            </p:nvSpPr>
            <p:spPr>
              <a:xfrm>
                <a:off x="0" y="0"/>
                <a:ext cx="6084902" cy="8441301"/>
              </a:xfrm>
              <a:prstGeom prst="roundRect">
                <a:avLst>
                  <a:gd name="adj" fmla="val 4630"/>
                </a:avLst>
              </a:prstGeom>
              <a:solidFill>
                <a:srgbClr val="414041"/>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44" name="Закругленный прямоугольник"/>
              <p:cNvSpPr/>
              <p:nvPr/>
            </p:nvSpPr>
            <p:spPr>
              <a:xfrm>
                <a:off x="38388" y="39434"/>
                <a:ext cx="6006779" cy="8362432"/>
              </a:xfrm>
              <a:prstGeom prst="roundRect">
                <a:avLst>
                  <a:gd name="adj" fmla="val 4189"/>
                </a:avLst>
              </a:prstGeom>
              <a:solidFill>
                <a:srgbClr val="131313"/>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45" name="Кружок"/>
              <p:cNvSpPr/>
              <p:nvPr/>
            </p:nvSpPr>
            <p:spPr>
              <a:xfrm>
                <a:off x="2995354" y="263082"/>
                <a:ext cx="100285" cy="100285"/>
              </a:xfrm>
              <a:prstGeom prst="ellipse">
                <a:avLst/>
              </a:prstGeom>
              <a:solidFill>
                <a:srgbClr val="2A292A"/>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46" name="Закругленный прямоугольник"/>
              <p:cNvSpPr/>
              <p:nvPr/>
            </p:nvSpPr>
            <p:spPr>
              <a:xfrm>
                <a:off x="331247" y="596441"/>
                <a:ext cx="5423463" cy="7251882"/>
              </a:xfrm>
              <a:prstGeom prst="roundRect">
                <a:avLst>
                  <a:gd name="adj" fmla="val 112"/>
                </a:avLst>
              </a:prstGeom>
              <a:solidFill>
                <a:srgbClr val="FFFFFF"/>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47" name="Кружок"/>
              <p:cNvSpPr/>
              <p:nvPr/>
            </p:nvSpPr>
            <p:spPr>
              <a:xfrm>
                <a:off x="2905663" y="8010842"/>
                <a:ext cx="280418" cy="280419"/>
              </a:xfrm>
              <a:prstGeom prst="ellipse">
                <a:avLst/>
              </a:prstGeom>
              <a:solidFill>
                <a:srgbClr val="2A292A"/>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grpSp>
        <p:grpSp>
          <p:nvGrpSpPr>
            <p:cNvPr id="1255" name="Группа"/>
            <p:cNvGrpSpPr/>
            <p:nvPr/>
          </p:nvGrpSpPr>
          <p:grpSpPr>
            <a:xfrm>
              <a:off x="6999130" y="3416637"/>
              <a:ext cx="263107" cy="5007242"/>
              <a:chOff x="0" y="0"/>
              <a:chExt cx="263105" cy="5007241"/>
            </a:xfrm>
          </p:grpSpPr>
          <p:sp>
            <p:nvSpPr>
              <p:cNvPr id="1249" name="Прямоугольник"/>
              <p:cNvSpPr/>
              <p:nvPr/>
            </p:nvSpPr>
            <p:spPr>
              <a:xfrm>
                <a:off x="78908" y="4751146"/>
                <a:ext cx="105289" cy="40969"/>
              </a:xfrm>
              <a:prstGeom prst="rect">
                <a:avLst/>
              </a:prstGeom>
              <a:solidFill>
                <a:srgbClr val="B5B5B5"/>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50" name="Фигура"/>
              <p:cNvSpPr/>
              <p:nvPr/>
            </p:nvSpPr>
            <p:spPr>
              <a:xfrm>
                <a:off x="0" y="0"/>
                <a:ext cx="263106" cy="5007242"/>
              </a:xfrm>
              <a:custGeom>
                <a:avLst/>
                <a:gdLst/>
                <a:ahLst/>
                <a:cxnLst>
                  <a:cxn ang="0">
                    <a:pos x="wd2" y="hd2"/>
                  </a:cxn>
                  <a:cxn ang="5400000">
                    <a:pos x="wd2" y="hd2"/>
                  </a:cxn>
                  <a:cxn ang="10800000">
                    <a:pos x="wd2" y="hd2"/>
                  </a:cxn>
                  <a:cxn ang="16200000">
                    <a:pos x="wd2" y="hd2"/>
                  </a:cxn>
                </a:cxnLst>
                <a:rect l="0" t="0" r="r" b="b"/>
                <a:pathLst>
                  <a:path w="21580" h="21599" extrusionOk="0">
                    <a:moveTo>
                      <a:pt x="10732" y="0"/>
                    </a:moveTo>
                    <a:cubicBezTo>
                      <a:pt x="4811" y="0"/>
                      <a:pt x="0" y="252"/>
                      <a:pt x="0" y="564"/>
                    </a:cubicBezTo>
                    <a:lnTo>
                      <a:pt x="93" y="19304"/>
                    </a:lnTo>
                    <a:cubicBezTo>
                      <a:pt x="63" y="19349"/>
                      <a:pt x="99" y="19393"/>
                      <a:pt x="202" y="19437"/>
                    </a:cubicBezTo>
                    <a:cubicBezTo>
                      <a:pt x="287" y="19473"/>
                      <a:pt x="417" y="19509"/>
                      <a:pt x="591" y="19544"/>
                    </a:cubicBezTo>
                    <a:lnTo>
                      <a:pt x="4713" y="20541"/>
                    </a:lnTo>
                    <a:lnTo>
                      <a:pt x="16937" y="20541"/>
                    </a:lnTo>
                    <a:lnTo>
                      <a:pt x="21059" y="19544"/>
                    </a:lnTo>
                    <a:cubicBezTo>
                      <a:pt x="21231" y="19509"/>
                      <a:pt x="21361" y="19473"/>
                      <a:pt x="21448" y="19437"/>
                    </a:cubicBezTo>
                    <a:cubicBezTo>
                      <a:pt x="21553" y="19393"/>
                      <a:pt x="21600" y="19349"/>
                      <a:pt x="21572" y="19304"/>
                    </a:cubicBezTo>
                    <a:lnTo>
                      <a:pt x="21463" y="564"/>
                    </a:lnTo>
                    <a:cubicBezTo>
                      <a:pt x="21463" y="252"/>
                      <a:pt x="16652" y="0"/>
                      <a:pt x="10732" y="0"/>
                    </a:cubicBezTo>
                    <a:close/>
                    <a:moveTo>
                      <a:pt x="4977" y="20606"/>
                    </a:moveTo>
                    <a:lnTo>
                      <a:pt x="8756" y="21519"/>
                    </a:lnTo>
                    <a:cubicBezTo>
                      <a:pt x="8953" y="21560"/>
                      <a:pt x="9606" y="21589"/>
                      <a:pt x="10389" y="21596"/>
                    </a:cubicBezTo>
                    <a:cubicBezTo>
                      <a:pt x="10437" y="21597"/>
                      <a:pt x="10465" y="21599"/>
                      <a:pt x="10514" y="21599"/>
                    </a:cubicBezTo>
                    <a:cubicBezTo>
                      <a:pt x="10620" y="21600"/>
                      <a:pt x="10721" y="21598"/>
                      <a:pt x="10825" y="21598"/>
                    </a:cubicBezTo>
                    <a:cubicBezTo>
                      <a:pt x="10929" y="21598"/>
                      <a:pt x="11030" y="21600"/>
                      <a:pt x="11136" y="21599"/>
                    </a:cubicBezTo>
                    <a:cubicBezTo>
                      <a:pt x="11184" y="21599"/>
                      <a:pt x="11213" y="21597"/>
                      <a:pt x="11260" y="21596"/>
                    </a:cubicBezTo>
                    <a:cubicBezTo>
                      <a:pt x="12043" y="21589"/>
                      <a:pt x="12697" y="21560"/>
                      <a:pt x="12893" y="21519"/>
                    </a:cubicBezTo>
                    <a:lnTo>
                      <a:pt x="16673" y="20606"/>
                    </a:lnTo>
                    <a:lnTo>
                      <a:pt x="4977" y="20606"/>
                    </a:lnTo>
                    <a:close/>
                  </a:path>
                </a:pathLst>
              </a:custGeom>
              <a:solidFill>
                <a:srgbClr val="EEEEEE"/>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51" name="Фигура"/>
              <p:cNvSpPr/>
              <p:nvPr/>
            </p:nvSpPr>
            <p:spPr>
              <a:xfrm>
                <a:off x="0" y="432530"/>
                <a:ext cx="261872" cy="1780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 y="21600"/>
                    </a:lnTo>
                    <a:lnTo>
                      <a:pt x="21600" y="21600"/>
                    </a:lnTo>
                    <a:lnTo>
                      <a:pt x="21584" y="0"/>
                    </a:lnTo>
                    <a:cubicBezTo>
                      <a:pt x="17987" y="0"/>
                      <a:pt x="14390" y="0"/>
                      <a:pt x="10792" y="0"/>
                    </a:cubicBezTo>
                    <a:cubicBezTo>
                      <a:pt x="7195" y="0"/>
                      <a:pt x="3597" y="0"/>
                      <a:pt x="0" y="0"/>
                    </a:cubicBezTo>
                    <a:close/>
                  </a:path>
                </a:pathLst>
              </a:custGeom>
              <a:solidFill>
                <a:srgbClr val="797979"/>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52" name="Фигура"/>
              <p:cNvSpPr/>
              <p:nvPr/>
            </p:nvSpPr>
            <p:spPr>
              <a:xfrm>
                <a:off x="29201" y="101826"/>
                <a:ext cx="50632" cy="4630035"/>
              </a:xfrm>
              <a:custGeom>
                <a:avLst/>
                <a:gdLst/>
                <a:ahLst/>
                <a:cxnLst>
                  <a:cxn ang="0">
                    <a:pos x="wd2" y="hd2"/>
                  </a:cxn>
                  <a:cxn ang="5400000">
                    <a:pos x="wd2" y="hd2"/>
                  </a:cxn>
                  <a:cxn ang="10800000">
                    <a:pos x="wd2" y="hd2"/>
                  </a:cxn>
                  <a:cxn ang="16200000">
                    <a:pos x="wd2" y="hd2"/>
                  </a:cxn>
                </a:cxnLst>
                <a:rect l="0" t="0" r="r" b="b"/>
                <a:pathLst>
                  <a:path w="21600" h="21600" extrusionOk="0">
                    <a:moveTo>
                      <a:pt x="8333" y="0"/>
                    </a:moveTo>
                    <a:cubicBezTo>
                      <a:pt x="3795" y="0"/>
                      <a:pt x="81" y="41"/>
                      <a:pt x="81" y="90"/>
                    </a:cubicBezTo>
                    <a:lnTo>
                      <a:pt x="0" y="20514"/>
                    </a:lnTo>
                    <a:cubicBezTo>
                      <a:pt x="36" y="20540"/>
                      <a:pt x="230" y="20567"/>
                      <a:pt x="485" y="20593"/>
                    </a:cubicBezTo>
                    <a:cubicBezTo>
                      <a:pt x="856" y="20632"/>
                      <a:pt x="1383" y="20670"/>
                      <a:pt x="2184" y="20707"/>
                    </a:cubicBezTo>
                    <a:lnTo>
                      <a:pt x="21600" y="21600"/>
                    </a:lnTo>
                    <a:lnTo>
                      <a:pt x="16422" y="20721"/>
                    </a:lnTo>
                    <a:cubicBezTo>
                      <a:pt x="16097" y="20681"/>
                      <a:pt x="15924" y="20641"/>
                      <a:pt x="15903" y="20601"/>
                    </a:cubicBezTo>
                    <a:cubicBezTo>
                      <a:pt x="15886" y="20567"/>
                      <a:pt x="15978" y="20533"/>
                      <a:pt x="16180" y="20500"/>
                    </a:cubicBezTo>
                    <a:lnTo>
                      <a:pt x="16503" y="90"/>
                    </a:lnTo>
                    <a:cubicBezTo>
                      <a:pt x="16528" y="41"/>
                      <a:pt x="12869" y="0"/>
                      <a:pt x="8333" y="0"/>
                    </a:cubicBezTo>
                    <a:close/>
                  </a:path>
                </a:pathLst>
              </a:custGeom>
              <a:solidFill>
                <a:srgbClr val="FFFFFF">
                  <a:alpha val="57785"/>
                </a:srgbClr>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53" name="Фигура"/>
              <p:cNvSpPr/>
              <p:nvPr/>
            </p:nvSpPr>
            <p:spPr>
              <a:xfrm>
                <a:off x="158841" y="433478"/>
                <a:ext cx="68717" cy="1759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3600"/>
                      <a:pt x="21600" y="7200"/>
                      <a:pt x="21600" y="10800"/>
                    </a:cubicBezTo>
                    <a:cubicBezTo>
                      <a:pt x="21600" y="14400"/>
                      <a:pt x="21600" y="18000"/>
                      <a:pt x="21600" y="21600"/>
                    </a:cubicBezTo>
                    <a:lnTo>
                      <a:pt x="0" y="21600"/>
                    </a:lnTo>
                    <a:lnTo>
                      <a:pt x="0" y="0"/>
                    </a:lnTo>
                    <a:close/>
                  </a:path>
                </a:pathLst>
              </a:custGeom>
              <a:solidFill>
                <a:srgbClr val="5B5A5C"/>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54" name="Овал"/>
              <p:cNvSpPr/>
              <p:nvPr/>
            </p:nvSpPr>
            <p:spPr>
              <a:xfrm>
                <a:off x="84635" y="2203"/>
                <a:ext cx="93836" cy="25712"/>
              </a:xfrm>
              <a:prstGeom prst="ellipse">
                <a:avLst/>
              </a:prstGeom>
              <a:solidFill>
                <a:srgbClr val="C8C8C8">
                  <a:alpha val="62739"/>
                </a:srgbClr>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grpSp>
      </p:grpSp>
      <p:sp>
        <p:nvSpPr>
          <p:cNvPr id="1259" name="Business info…"/>
          <p:cNvSpPr txBox="1"/>
          <p:nvPr/>
        </p:nvSpPr>
        <p:spPr>
          <a:xfrm>
            <a:off x="2235200" y="3211404"/>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Business info</a:t>
            </a:r>
          </a:p>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about </a:t>
            </a:r>
            <a:r>
              <a:rPr dirty="0">
                <a:solidFill>
                  <a:schemeClr val="accent2"/>
                </a:solidFill>
                <a:latin typeface="Poppins Medium"/>
                <a:ea typeface="Poppins Medium"/>
                <a:cs typeface="Poppins Medium"/>
                <a:sym typeface="Poppins Medium"/>
              </a:rPr>
              <a:t>company</a:t>
            </a:r>
          </a:p>
        </p:txBody>
      </p:sp>
      <p:sp>
        <p:nvSpPr>
          <p:cNvPr id="1260" name="Lorem ipsum dolor sit amet, consectetur adipiscing elit, sed do eiusmod tempor incididunt ut labore et dolore magna aliqua. At lectus urna duis convallis. Tellus mauris a diam maecenas"/>
          <p:cNvSpPr txBox="1"/>
          <p:nvPr/>
        </p:nvSpPr>
        <p:spPr>
          <a:xfrm>
            <a:off x="2208266" y="5806310"/>
            <a:ext cx="889753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endParaRPr dirty="0">
              <a:solidFill>
                <a:schemeClr val="tx2"/>
              </a:solidFill>
            </a:endParaRPr>
          </a:p>
        </p:txBody>
      </p:sp>
      <p:sp>
        <p:nvSpPr>
          <p:cNvPr id="1261" name="Subtitle demo text"/>
          <p:cNvSpPr txBox="1"/>
          <p:nvPr/>
        </p:nvSpPr>
        <p:spPr>
          <a:xfrm>
            <a:off x="2228308" y="7701497"/>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1262" name="Rounded Rectangle"/>
          <p:cNvSpPr/>
          <p:nvPr/>
        </p:nvSpPr>
        <p:spPr>
          <a:xfrm>
            <a:off x="2244627" y="8420127"/>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63" name="Rounded Rectangle"/>
          <p:cNvSpPr/>
          <p:nvPr/>
        </p:nvSpPr>
        <p:spPr>
          <a:xfrm>
            <a:off x="2244628" y="8420127"/>
            <a:ext cx="4828970" cy="323950"/>
          </a:xfrm>
          <a:prstGeom prst="roundRect">
            <a:avLst>
              <a:gd name="adj" fmla="val 50000"/>
            </a:avLst>
          </a:prstGeom>
          <a:gradFill flip="none" rotWithShape="1">
            <a:gsLst>
              <a:gs pos="0">
                <a:schemeClr val="accent1">
                  <a:lumMod val="60000"/>
                  <a:lumOff val="40000"/>
                </a:schemeClr>
              </a:gs>
              <a:gs pos="100000">
                <a:schemeClr val="accent1"/>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64" name="52%"/>
          <p:cNvSpPr txBox="1"/>
          <p:nvPr/>
        </p:nvSpPr>
        <p:spPr>
          <a:xfrm>
            <a:off x="9861730" y="7701497"/>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52%</a:t>
            </a:r>
          </a:p>
        </p:txBody>
      </p:sp>
      <p:sp>
        <p:nvSpPr>
          <p:cNvPr id="1266" name="Subtitle demo text"/>
          <p:cNvSpPr txBox="1"/>
          <p:nvPr/>
        </p:nvSpPr>
        <p:spPr>
          <a:xfrm>
            <a:off x="2228308" y="9064618"/>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1267" name="Rounded Rectangle"/>
          <p:cNvSpPr/>
          <p:nvPr/>
        </p:nvSpPr>
        <p:spPr>
          <a:xfrm>
            <a:off x="2244627" y="9783248"/>
            <a:ext cx="8742259" cy="323951"/>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68" name="Rounded Rectangle"/>
          <p:cNvSpPr/>
          <p:nvPr/>
        </p:nvSpPr>
        <p:spPr>
          <a:xfrm>
            <a:off x="2244628" y="9783248"/>
            <a:ext cx="6194244" cy="323951"/>
          </a:xfrm>
          <a:prstGeom prst="roundRect">
            <a:avLst>
              <a:gd name="adj" fmla="val 50000"/>
            </a:avLst>
          </a:prstGeom>
          <a:gradFill flip="none" rotWithShape="1">
            <a:gsLst>
              <a:gs pos="0">
                <a:schemeClr val="accent2">
                  <a:lumMod val="60000"/>
                  <a:lumOff val="40000"/>
                </a:schemeClr>
              </a:gs>
              <a:gs pos="100000">
                <a:schemeClr val="accent2"/>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69" name="74%"/>
          <p:cNvSpPr txBox="1"/>
          <p:nvPr/>
        </p:nvSpPr>
        <p:spPr>
          <a:xfrm>
            <a:off x="9861730" y="9064618"/>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74%</a:t>
            </a:r>
          </a:p>
        </p:txBody>
      </p:sp>
      <p:sp>
        <p:nvSpPr>
          <p:cNvPr id="1271" name="Subtitle demo text"/>
          <p:cNvSpPr txBox="1"/>
          <p:nvPr/>
        </p:nvSpPr>
        <p:spPr>
          <a:xfrm>
            <a:off x="2228308" y="10427741"/>
            <a:ext cx="2952675"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2"/>
                </a:solidFill>
              </a:rPr>
              <a:t>Subtitle demo text</a:t>
            </a:r>
          </a:p>
        </p:txBody>
      </p:sp>
      <p:sp>
        <p:nvSpPr>
          <p:cNvPr id="1272" name="Rounded Rectangle"/>
          <p:cNvSpPr/>
          <p:nvPr/>
        </p:nvSpPr>
        <p:spPr>
          <a:xfrm>
            <a:off x="2244627" y="11146371"/>
            <a:ext cx="8742259" cy="323950"/>
          </a:xfrm>
          <a:prstGeom prst="roundRect">
            <a:avLst>
              <a:gd name="adj" fmla="val 50000"/>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73" name="Rounded Rectangle"/>
          <p:cNvSpPr/>
          <p:nvPr/>
        </p:nvSpPr>
        <p:spPr>
          <a:xfrm>
            <a:off x="2244628" y="11146371"/>
            <a:ext cx="2363410" cy="323950"/>
          </a:xfrm>
          <a:prstGeom prst="roundRect">
            <a:avLst>
              <a:gd name="adj" fmla="val 50000"/>
            </a:avLst>
          </a:prstGeom>
          <a:gradFill flip="none" rotWithShape="1">
            <a:gsLst>
              <a:gs pos="0">
                <a:schemeClr val="accent3">
                  <a:lumMod val="60000"/>
                  <a:lumOff val="40000"/>
                </a:schemeClr>
              </a:gs>
              <a:gs pos="100000">
                <a:schemeClr val="accent3"/>
              </a:gs>
            </a:gsLst>
            <a:lin ang="434312"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74" name="18%"/>
          <p:cNvSpPr txBox="1"/>
          <p:nvPr/>
        </p:nvSpPr>
        <p:spPr>
          <a:xfrm>
            <a:off x="9861730" y="10427741"/>
            <a:ext cx="1022909" cy="4411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200" b="0">
                <a:solidFill>
                  <a:srgbClr val="7D7D7D"/>
                </a:solidFill>
                <a:latin typeface="Poppins Light"/>
                <a:ea typeface="Poppins Light"/>
                <a:cs typeface="Poppins Light"/>
                <a:sym typeface="Poppins Light"/>
              </a:defRPr>
            </a:lvl1pPr>
          </a:lstStyle>
          <a:p>
            <a:r>
              <a:rPr>
                <a:solidFill>
                  <a:schemeClr val="tx2"/>
                </a:solidFill>
              </a:rPr>
              <a:t>18%</a:t>
            </a:r>
          </a:p>
        </p:txBody>
      </p:sp>
      <p:sp>
        <p:nvSpPr>
          <p:cNvPr id="5" name="Picture Placeholder 4">
            <a:extLst>
              <a:ext uri="{FF2B5EF4-FFF2-40B4-BE49-F238E27FC236}">
                <a16:creationId xmlns:a16="http://schemas.microsoft.com/office/drawing/2014/main" id="{6F8D557C-376E-684C-BCDC-131E3D4E3FB6}"/>
              </a:ext>
            </a:extLst>
          </p:cNvPr>
          <p:cNvSpPr>
            <a:spLocks noGrp="1"/>
          </p:cNvSpPr>
          <p:nvPr>
            <p:ph type="pic" sz="quarter" idx="13"/>
          </p:nvPr>
        </p:nvSpPr>
        <p:spPr>
          <a:xfrm>
            <a:off x="14567392" y="3625174"/>
            <a:ext cx="5478072" cy="7308715"/>
          </a:xfrm>
          <a:prstGeom prst="roundRect">
            <a:avLst>
              <a:gd name="adj" fmla="val 685"/>
            </a:avLst>
          </a:prstGeom>
        </p:spPr>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7"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55</a:t>
            </a:fld>
            <a:endParaRPr/>
          </a:p>
        </p:txBody>
      </p:sp>
      <p:grpSp>
        <p:nvGrpSpPr>
          <p:cNvPr id="1291" name="Группа"/>
          <p:cNvGrpSpPr/>
          <p:nvPr/>
        </p:nvGrpSpPr>
        <p:grpSpPr>
          <a:xfrm>
            <a:off x="2795080" y="2637349"/>
            <a:ext cx="7262240" cy="8441303"/>
            <a:chOff x="0" y="0"/>
            <a:chExt cx="7262236" cy="8441300"/>
          </a:xfrm>
        </p:grpSpPr>
        <p:grpSp>
          <p:nvGrpSpPr>
            <p:cNvPr id="1283" name="Группа"/>
            <p:cNvGrpSpPr/>
            <p:nvPr/>
          </p:nvGrpSpPr>
          <p:grpSpPr>
            <a:xfrm>
              <a:off x="0" y="-1"/>
              <a:ext cx="6084902" cy="8441301"/>
              <a:chOff x="0" y="0"/>
              <a:chExt cx="6084901" cy="8441300"/>
            </a:xfrm>
          </p:grpSpPr>
          <p:sp>
            <p:nvSpPr>
              <p:cNvPr id="1278" name="Закругленный прямоугольник"/>
              <p:cNvSpPr/>
              <p:nvPr/>
            </p:nvSpPr>
            <p:spPr>
              <a:xfrm>
                <a:off x="0" y="0"/>
                <a:ext cx="6084902" cy="8441301"/>
              </a:xfrm>
              <a:prstGeom prst="roundRect">
                <a:avLst>
                  <a:gd name="adj" fmla="val 4630"/>
                </a:avLst>
              </a:prstGeom>
              <a:solidFill>
                <a:srgbClr val="414041"/>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79" name="Закругленный прямоугольник"/>
              <p:cNvSpPr/>
              <p:nvPr/>
            </p:nvSpPr>
            <p:spPr>
              <a:xfrm>
                <a:off x="38388" y="39434"/>
                <a:ext cx="6006779" cy="8362432"/>
              </a:xfrm>
              <a:prstGeom prst="roundRect">
                <a:avLst>
                  <a:gd name="adj" fmla="val 4189"/>
                </a:avLst>
              </a:prstGeom>
              <a:solidFill>
                <a:srgbClr val="131313"/>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0" name="Кружок"/>
              <p:cNvSpPr/>
              <p:nvPr/>
            </p:nvSpPr>
            <p:spPr>
              <a:xfrm>
                <a:off x="2995354" y="263082"/>
                <a:ext cx="100285" cy="100285"/>
              </a:xfrm>
              <a:prstGeom prst="ellipse">
                <a:avLst/>
              </a:prstGeom>
              <a:solidFill>
                <a:srgbClr val="2A292A"/>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1" name="Закругленный прямоугольник"/>
              <p:cNvSpPr/>
              <p:nvPr/>
            </p:nvSpPr>
            <p:spPr>
              <a:xfrm>
                <a:off x="331247" y="596441"/>
                <a:ext cx="5423463" cy="7251882"/>
              </a:xfrm>
              <a:prstGeom prst="roundRect">
                <a:avLst>
                  <a:gd name="adj" fmla="val 112"/>
                </a:avLst>
              </a:prstGeom>
              <a:solidFill>
                <a:srgbClr val="FFFFFF"/>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2" name="Кружок"/>
              <p:cNvSpPr/>
              <p:nvPr/>
            </p:nvSpPr>
            <p:spPr>
              <a:xfrm>
                <a:off x="2905663" y="8010842"/>
                <a:ext cx="280418" cy="280419"/>
              </a:xfrm>
              <a:prstGeom prst="ellipse">
                <a:avLst/>
              </a:prstGeom>
              <a:solidFill>
                <a:srgbClr val="2A292A"/>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grpSp>
        <p:grpSp>
          <p:nvGrpSpPr>
            <p:cNvPr id="1290" name="Группа"/>
            <p:cNvGrpSpPr/>
            <p:nvPr/>
          </p:nvGrpSpPr>
          <p:grpSpPr>
            <a:xfrm>
              <a:off x="6999130" y="3416637"/>
              <a:ext cx="263107" cy="5007242"/>
              <a:chOff x="0" y="0"/>
              <a:chExt cx="263105" cy="5007241"/>
            </a:xfrm>
          </p:grpSpPr>
          <p:sp>
            <p:nvSpPr>
              <p:cNvPr id="1284" name="Прямоугольник"/>
              <p:cNvSpPr/>
              <p:nvPr/>
            </p:nvSpPr>
            <p:spPr>
              <a:xfrm>
                <a:off x="78908" y="4751146"/>
                <a:ext cx="105289" cy="40969"/>
              </a:xfrm>
              <a:prstGeom prst="rect">
                <a:avLst/>
              </a:prstGeom>
              <a:solidFill>
                <a:srgbClr val="B5B5B5"/>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5" name="Фигура"/>
              <p:cNvSpPr/>
              <p:nvPr/>
            </p:nvSpPr>
            <p:spPr>
              <a:xfrm>
                <a:off x="0" y="0"/>
                <a:ext cx="263106" cy="5007242"/>
              </a:xfrm>
              <a:custGeom>
                <a:avLst/>
                <a:gdLst/>
                <a:ahLst/>
                <a:cxnLst>
                  <a:cxn ang="0">
                    <a:pos x="wd2" y="hd2"/>
                  </a:cxn>
                  <a:cxn ang="5400000">
                    <a:pos x="wd2" y="hd2"/>
                  </a:cxn>
                  <a:cxn ang="10800000">
                    <a:pos x="wd2" y="hd2"/>
                  </a:cxn>
                  <a:cxn ang="16200000">
                    <a:pos x="wd2" y="hd2"/>
                  </a:cxn>
                </a:cxnLst>
                <a:rect l="0" t="0" r="r" b="b"/>
                <a:pathLst>
                  <a:path w="21580" h="21599" extrusionOk="0">
                    <a:moveTo>
                      <a:pt x="10732" y="0"/>
                    </a:moveTo>
                    <a:cubicBezTo>
                      <a:pt x="4811" y="0"/>
                      <a:pt x="0" y="252"/>
                      <a:pt x="0" y="564"/>
                    </a:cubicBezTo>
                    <a:lnTo>
                      <a:pt x="93" y="19304"/>
                    </a:lnTo>
                    <a:cubicBezTo>
                      <a:pt x="63" y="19349"/>
                      <a:pt x="99" y="19393"/>
                      <a:pt x="202" y="19437"/>
                    </a:cubicBezTo>
                    <a:cubicBezTo>
                      <a:pt x="287" y="19473"/>
                      <a:pt x="417" y="19509"/>
                      <a:pt x="591" y="19544"/>
                    </a:cubicBezTo>
                    <a:lnTo>
                      <a:pt x="4713" y="20541"/>
                    </a:lnTo>
                    <a:lnTo>
                      <a:pt x="16937" y="20541"/>
                    </a:lnTo>
                    <a:lnTo>
                      <a:pt x="21059" y="19544"/>
                    </a:lnTo>
                    <a:cubicBezTo>
                      <a:pt x="21231" y="19509"/>
                      <a:pt x="21361" y="19473"/>
                      <a:pt x="21448" y="19437"/>
                    </a:cubicBezTo>
                    <a:cubicBezTo>
                      <a:pt x="21553" y="19393"/>
                      <a:pt x="21600" y="19349"/>
                      <a:pt x="21572" y="19304"/>
                    </a:cubicBezTo>
                    <a:lnTo>
                      <a:pt x="21463" y="564"/>
                    </a:lnTo>
                    <a:cubicBezTo>
                      <a:pt x="21463" y="252"/>
                      <a:pt x="16652" y="0"/>
                      <a:pt x="10732" y="0"/>
                    </a:cubicBezTo>
                    <a:close/>
                    <a:moveTo>
                      <a:pt x="4977" y="20606"/>
                    </a:moveTo>
                    <a:lnTo>
                      <a:pt x="8756" y="21519"/>
                    </a:lnTo>
                    <a:cubicBezTo>
                      <a:pt x="8953" y="21560"/>
                      <a:pt x="9606" y="21589"/>
                      <a:pt x="10389" y="21596"/>
                    </a:cubicBezTo>
                    <a:cubicBezTo>
                      <a:pt x="10437" y="21597"/>
                      <a:pt x="10465" y="21599"/>
                      <a:pt x="10514" y="21599"/>
                    </a:cubicBezTo>
                    <a:cubicBezTo>
                      <a:pt x="10620" y="21600"/>
                      <a:pt x="10721" y="21598"/>
                      <a:pt x="10825" y="21598"/>
                    </a:cubicBezTo>
                    <a:cubicBezTo>
                      <a:pt x="10929" y="21598"/>
                      <a:pt x="11030" y="21600"/>
                      <a:pt x="11136" y="21599"/>
                    </a:cubicBezTo>
                    <a:cubicBezTo>
                      <a:pt x="11184" y="21599"/>
                      <a:pt x="11213" y="21597"/>
                      <a:pt x="11260" y="21596"/>
                    </a:cubicBezTo>
                    <a:cubicBezTo>
                      <a:pt x="12043" y="21589"/>
                      <a:pt x="12697" y="21560"/>
                      <a:pt x="12893" y="21519"/>
                    </a:cubicBezTo>
                    <a:lnTo>
                      <a:pt x="16673" y="20606"/>
                    </a:lnTo>
                    <a:lnTo>
                      <a:pt x="4977" y="20606"/>
                    </a:lnTo>
                    <a:close/>
                  </a:path>
                </a:pathLst>
              </a:custGeom>
              <a:solidFill>
                <a:srgbClr val="EEEEEE"/>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6" name="Фигура"/>
              <p:cNvSpPr/>
              <p:nvPr/>
            </p:nvSpPr>
            <p:spPr>
              <a:xfrm>
                <a:off x="0" y="432530"/>
                <a:ext cx="261872" cy="1780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 y="21600"/>
                    </a:lnTo>
                    <a:lnTo>
                      <a:pt x="21600" y="21600"/>
                    </a:lnTo>
                    <a:lnTo>
                      <a:pt x="21584" y="0"/>
                    </a:lnTo>
                    <a:cubicBezTo>
                      <a:pt x="17987" y="0"/>
                      <a:pt x="14390" y="0"/>
                      <a:pt x="10792" y="0"/>
                    </a:cubicBezTo>
                    <a:cubicBezTo>
                      <a:pt x="7195" y="0"/>
                      <a:pt x="3597" y="0"/>
                      <a:pt x="0" y="0"/>
                    </a:cubicBezTo>
                    <a:close/>
                  </a:path>
                </a:pathLst>
              </a:custGeom>
              <a:solidFill>
                <a:srgbClr val="797979"/>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7" name="Фигура"/>
              <p:cNvSpPr/>
              <p:nvPr/>
            </p:nvSpPr>
            <p:spPr>
              <a:xfrm>
                <a:off x="29201" y="101826"/>
                <a:ext cx="50632" cy="4630035"/>
              </a:xfrm>
              <a:custGeom>
                <a:avLst/>
                <a:gdLst/>
                <a:ahLst/>
                <a:cxnLst>
                  <a:cxn ang="0">
                    <a:pos x="wd2" y="hd2"/>
                  </a:cxn>
                  <a:cxn ang="5400000">
                    <a:pos x="wd2" y="hd2"/>
                  </a:cxn>
                  <a:cxn ang="10800000">
                    <a:pos x="wd2" y="hd2"/>
                  </a:cxn>
                  <a:cxn ang="16200000">
                    <a:pos x="wd2" y="hd2"/>
                  </a:cxn>
                </a:cxnLst>
                <a:rect l="0" t="0" r="r" b="b"/>
                <a:pathLst>
                  <a:path w="21600" h="21600" extrusionOk="0">
                    <a:moveTo>
                      <a:pt x="8333" y="0"/>
                    </a:moveTo>
                    <a:cubicBezTo>
                      <a:pt x="3795" y="0"/>
                      <a:pt x="81" y="41"/>
                      <a:pt x="81" y="90"/>
                    </a:cubicBezTo>
                    <a:lnTo>
                      <a:pt x="0" y="20514"/>
                    </a:lnTo>
                    <a:cubicBezTo>
                      <a:pt x="36" y="20540"/>
                      <a:pt x="230" y="20567"/>
                      <a:pt x="485" y="20593"/>
                    </a:cubicBezTo>
                    <a:cubicBezTo>
                      <a:pt x="856" y="20632"/>
                      <a:pt x="1383" y="20670"/>
                      <a:pt x="2184" y="20707"/>
                    </a:cubicBezTo>
                    <a:lnTo>
                      <a:pt x="21600" y="21600"/>
                    </a:lnTo>
                    <a:lnTo>
                      <a:pt x="16422" y="20721"/>
                    </a:lnTo>
                    <a:cubicBezTo>
                      <a:pt x="16097" y="20681"/>
                      <a:pt x="15924" y="20641"/>
                      <a:pt x="15903" y="20601"/>
                    </a:cubicBezTo>
                    <a:cubicBezTo>
                      <a:pt x="15886" y="20567"/>
                      <a:pt x="15978" y="20533"/>
                      <a:pt x="16180" y="20500"/>
                    </a:cubicBezTo>
                    <a:lnTo>
                      <a:pt x="16503" y="90"/>
                    </a:lnTo>
                    <a:cubicBezTo>
                      <a:pt x="16528" y="41"/>
                      <a:pt x="12869" y="0"/>
                      <a:pt x="8333" y="0"/>
                    </a:cubicBezTo>
                    <a:close/>
                  </a:path>
                </a:pathLst>
              </a:custGeom>
              <a:solidFill>
                <a:srgbClr val="FFFFFF">
                  <a:alpha val="57785"/>
                </a:srgbClr>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8" name="Фигура"/>
              <p:cNvSpPr/>
              <p:nvPr/>
            </p:nvSpPr>
            <p:spPr>
              <a:xfrm>
                <a:off x="158841" y="433478"/>
                <a:ext cx="68717" cy="1759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3600"/>
                      <a:pt x="21600" y="7200"/>
                      <a:pt x="21600" y="10800"/>
                    </a:cubicBezTo>
                    <a:cubicBezTo>
                      <a:pt x="21600" y="14400"/>
                      <a:pt x="21600" y="18000"/>
                      <a:pt x="21600" y="21600"/>
                    </a:cubicBezTo>
                    <a:lnTo>
                      <a:pt x="0" y="21600"/>
                    </a:lnTo>
                    <a:lnTo>
                      <a:pt x="0" y="0"/>
                    </a:lnTo>
                    <a:close/>
                  </a:path>
                </a:pathLst>
              </a:custGeom>
              <a:solidFill>
                <a:srgbClr val="5B5A5C"/>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sp>
            <p:nvSpPr>
              <p:cNvPr id="1289" name="Овал"/>
              <p:cNvSpPr/>
              <p:nvPr/>
            </p:nvSpPr>
            <p:spPr>
              <a:xfrm>
                <a:off x="84635" y="2203"/>
                <a:ext cx="93836" cy="25712"/>
              </a:xfrm>
              <a:prstGeom prst="ellipse">
                <a:avLst/>
              </a:prstGeom>
              <a:solidFill>
                <a:srgbClr val="C8C8C8">
                  <a:alpha val="62739"/>
                </a:srgbClr>
              </a:solidFill>
              <a:ln w="12700" cap="flat">
                <a:noFill/>
                <a:miter lim="400000"/>
              </a:ln>
              <a:effectLst/>
            </p:spPr>
            <p:txBody>
              <a:bodyPr wrap="square" lIns="38100" tIns="38100" rIns="38100" bIns="38100" numCol="1" anchor="ctr">
                <a:noAutofit/>
              </a:bodyPr>
              <a:lstStyle/>
              <a:p>
                <a:pPr algn="l">
                  <a:defRPr sz="2000" b="0">
                    <a:solidFill>
                      <a:srgbClr val="0E0E0E"/>
                    </a:solidFill>
                    <a:latin typeface="Arial"/>
                    <a:ea typeface="Arial"/>
                    <a:cs typeface="Arial"/>
                    <a:sym typeface="Arial"/>
                  </a:defRPr>
                </a:pPr>
                <a:endParaRPr/>
              </a:p>
            </p:txBody>
          </p:sp>
        </p:grpSp>
      </p:grpSp>
      <p:sp>
        <p:nvSpPr>
          <p:cNvPr id="1294" name="Rounded Rectangle"/>
          <p:cNvSpPr/>
          <p:nvPr/>
        </p:nvSpPr>
        <p:spPr>
          <a:xfrm>
            <a:off x="12334080" y="18851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95" name="Lorem ipsum dolor sit amet, consectetur adipiscing elit, sed do dolore magna aliqua. At convallis. Tellus"/>
          <p:cNvSpPr txBox="1"/>
          <p:nvPr/>
        </p:nvSpPr>
        <p:spPr>
          <a:xfrm>
            <a:off x="13541825" y="3352055"/>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a:t>
            </a:r>
          </a:p>
        </p:txBody>
      </p:sp>
      <p:sp>
        <p:nvSpPr>
          <p:cNvPr id="1296" name="Subtitle Text"/>
          <p:cNvSpPr txBox="1"/>
          <p:nvPr/>
        </p:nvSpPr>
        <p:spPr>
          <a:xfrm>
            <a:off x="13516427" y="2626058"/>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297" name="Circle"/>
          <p:cNvSpPr/>
          <p:nvPr/>
        </p:nvSpPr>
        <p:spPr>
          <a:xfrm>
            <a:off x="11761564" y="2890464"/>
            <a:ext cx="1127871" cy="1127872"/>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298" name="1"/>
          <p:cNvSpPr txBox="1"/>
          <p:nvPr/>
        </p:nvSpPr>
        <p:spPr>
          <a:xfrm>
            <a:off x="11981116" y="31665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1</a:t>
            </a:r>
          </a:p>
        </p:txBody>
      </p:sp>
      <p:sp>
        <p:nvSpPr>
          <p:cNvPr id="1301" name="Rounded Rectangle"/>
          <p:cNvSpPr/>
          <p:nvPr/>
        </p:nvSpPr>
        <p:spPr>
          <a:xfrm>
            <a:off x="12334080" y="52887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02" name="Lorem ipsum dolor sit amet, consectetur adipiscing elit, sed do dolore magna aliqua. At convallis. Tellus"/>
          <p:cNvSpPr txBox="1"/>
          <p:nvPr/>
        </p:nvSpPr>
        <p:spPr>
          <a:xfrm>
            <a:off x="13541825" y="6755655"/>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1303" name="Subtitle Text"/>
          <p:cNvSpPr txBox="1"/>
          <p:nvPr/>
        </p:nvSpPr>
        <p:spPr>
          <a:xfrm>
            <a:off x="13516427" y="6029658"/>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04" name="Circle"/>
          <p:cNvSpPr/>
          <p:nvPr/>
        </p:nvSpPr>
        <p:spPr>
          <a:xfrm>
            <a:off x="11761564" y="6294064"/>
            <a:ext cx="1127871" cy="11278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05" name="2"/>
          <p:cNvSpPr txBox="1"/>
          <p:nvPr/>
        </p:nvSpPr>
        <p:spPr>
          <a:xfrm>
            <a:off x="11981116" y="65701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2</a:t>
            </a:r>
          </a:p>
        </p:txBody>
      </p:sp>
      <p:sp>
        <p:nvSpPr>
          <p:cNvPr id="1308" name="Rounded Rectangle"/>
          <p:cNvSpPr/>
          <p:nvPr/>
        </p:nvSpPr>
        <p:spPr>
          <a:xfrm>
            <a:off x="12334080" y="86923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09" name="Lorem ipsum dolor sit amet, consectetur adipiscing elit, sed do dolore magna aliqua. At convallis. Tellus"/>
          <p:cNvSpPr txBox="1"/>
          <p:nvPr/>
        </p:nvSpPr>
        <p:spPr>
          <a:xfrm>
            <a:off x="13541825" y="10159255"/>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a:t>
            </a:r>
          </a:p>
        </p:txBody>
      </p:sp>
      <p:sp>
        <p:nvSpPr>
          <p:cNvPr id="1310" name="Subtitle Text"/>
          <p:cNvSpPr txBox="1"/>
          <p:nvPr/>
        </p:nvSpPr>
        <p:spPr>
          <a:xfrm>
            <a:off x="13516427" y="9433258"/>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11" name="Circle"/>
          <p:cNvSpPr/>
          <p:nvPr/>
        </p:nvSpPr>
        <p:spPr>
          <a:xfrm>
            <a:off x="11761564" y="9697664"/>
            <a:ext cx="1127871" cy="1127872"/>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12" name="3"/>
          <p:cNvSpPr txBox="1"/>
          <p:nvPr/>
        </p:nvSpPr>
        <p:spPr>
          <a:xfrm>
            <a:off x="11981116" y="99737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
        <p:nvSpPr>
          <p:cNvPr id="3" name="Picture Placeholder 2">
            <a:extLst>
              <a:ext uri="{FF2B5EF4-FFF2-40B4-BE49-F238E27FC236}">
                <a16:creationId xmlns:a16="http://schemas.microsoft.com/office/drawing/2014/main" id="{96D4C6DC-FC07-2A4C-8C82-88C47E291CFA}"/>
              </a:ext>
            </a:extLst>
          </p:cNvPr>
          <p:cNvSpPr>
            <a:spLocks noGrp="1"/>
          </p:cNvSpPr>
          <p:nvPr>
            <p:ph type="pic" sz="quarter" idx="11"/>
          </p:nvPr>
        </p:nvSpPr>
        <p:spPr>
          <a:xfrm>
            <a:off x="3082300" y="3219691"/>
            <a:ext cx="5508103" cy="7302926"/>
          </a:xfrm>
          <a:prstGeom prst="roundRect">
            <a:avLst>
              <a:gd name="adj" fmla="val 435"/>
            </a:avLst>
          </a:prstGeom>
        </p:spPr>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56</a:t>
            </a:fld>
            <a:endParaRPr/>
          </a:p>
        </p:txBody>
      </p:sp>
      <p:sp>
        <p:nvSpPr>
          <p:cNvPr id="1317" name="Rounded Rectangle"/>
          <p:cNvSpPr/>
          <p:nvPr/>
        </p:nvSpPr>
        <p:spPr>
          <a:xfrm>
            <a:off x="2402680" y="26725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18" name="Lorem ipsum dolor sit amet, consectetur adipiscing elit, sed do dolore magna aliqua. At convallis. Tellus"/>
          <p:cNvSpPr txBox="1"/>
          <p:nvPr/>
        </p:nvSpPr>
        <p:spPr>
          <a:xfrm>
            <a:off x="3610425" y="40867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1319" name="Subtitle Text"/>
          <p:cNvSpPr txBox="1"/>
          <p:nvPr/>
        </p:nvSpPr>
        <p:spPr>
          <a:xfrm>
            <a:off x="3585027" y="33607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320" name="Circle"/>
          <p:cNvSpPr/>
          <p:nvPr/>
        </p:nvSpPr>
        <p:spPr>
          <a:xfrm>
            <a:off x="1830164" y="3677864"/>
            <a:ext cx="1127871" cy="1127872"/>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21" name="1"/>
          <p:cNvSpPr txBox="1"/>
          <p:nvPr/>
        </p:nvSpPr>
        <p:spPr>
          <a:xfrm>
            <a:off x="2049716" y="39539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1</a:t>
            </a:r>
          </a:p>
        </p:txBody>
      </p:sp>
      <p:sp>
        <p:nvSpPr>
          <p:cNvPr id="1324" name="Rounded Rectangle"/>
          <p:cNvSpPr/>
          <p:nvPr/>
        </p:nvSpPr>
        <p:spPr>
          <a:xfrm>
            <a:off x="2402680" y="60761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25" name="Lorem ipsum dolor sit amet, consectetur adipiscing elit, sed do dolore magna aliqua. At convallis. Tellus"/>
          <p:cNvSpPr txBox="1"/>
          <p:nvPr/>
        </p:nvSpPr>
        <p:spPr>
          <a:xfrm>
            <a:off x="3610425" y="74903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1326" name="Subtitle Text"/>
          <p:cNvSpPr txBox="1"/>
          <p:nvPr/>
        </p:nvSpPr>
        <p:spPr>
          <a:xfrm>
            <a:off x="3585027" y="67643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27" name="Circle"/>
          <p:cNvSpPr/>
          <p:nvPr/>
        </p:nvSpPr>
        <p:spPr>
          <a:xfrm>
            <a:off x="1830164" y="7081464"/>
            <a:ext cx="1127871" cy="11278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28" name="2"/>
          <p:cNvSpPr txBox="1"/>
          <p:nvPr/>
        </p:nvSpPr>
        <p:spPr>
          <a:xfrm>
            <a:off x="2049716" y="73575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2</a:t>
            </a:r>
          </a:p>
        </p:txBody>
      </p:sp>
      <p:sp>
        <p:nvSpPr>
          <p:cNvPr id="1331" name="Rounded Rectangle"/>
          <p:cNvSpPr/>
          <p:nvPr/>
        </p:nvSpPr>
        <p:spPr>
          <a:xfrm>
            <a:off x="2402680" y="94797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32" name="Lorem ipsum dolor sit amet, consectetur adipiscing elit, sed do dolore magna aliqua. At convallis. Tellus"/>
          <p:cNvSpPr txBox="1"/>
          <p:nvPr/>
        </p:nvSpPr>
        <p:spPr>
          <a:xfrm>
            <a:off x="3610425" y="108939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1333" name="Subtitle Text"/>
          <p:cNvSpPr txBox="1"/>
          <p:nvPr/>
        </p:nvSpPr>
        <p:spPr>
          <a:xfrm>
            <a:off x="3585027" y="101679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34" name="Circle"/>
          <p:cNvSpPr/>
          <p:nvPr/>
        </p:nvSpPr>
        <p:spPr>
          <a:xfrm>
            <a:off x="1830164" y="10485064"/>
            <a:ext cx="1127871" cy="1127872"/>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35" name="3"/>
          <p:cNvSpPr txBox="1"/>
          <p:nvPr/>
        </p:nvSpPr>
        <p:spPr>
          <a:xfrm>
            <a:off x="2049716" y="107611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
        <p:nvSpPr>
          <p:cNvPr id="1338" name="Rounded Rectangle"/>
          <p:cNvSpPr/>
          <p:nvPr/>
        </p:nvSpPr>
        <p:spPr>
          <a:xfrm>
            <a:off x="12842080" y="8183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39" name="Lorem ipsum dolor sit amet, consectetur adipiscing elit, sed do dolore magna aliqua. At convallis. Tellus"/>
          <p:cNvSpPr txBox="1"/>
          <p:nvPr/>
        </p:nvSpPr>
        <p:spPr>
          <a:xfrm>
            <a:off x="14049825" y="22325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1340" name="Subtitle Text"/>
          <p:cNvSpPr txBox="1"/>
          <p:nvPr/>
        </p:nvSpPr>
        <p:spPr>
          <a:xfrm>
            <a:off x="14024427" y="15065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41" name="Circle"/>
          <p:cNvSpPr/>
          <p:nvPr/>
        </p:nvSpPr>
        <p:spPr>
          <a:xfrm>
            <a:off x="12269564" y="1823664"/>
            <a:ext cx="1127871" cy="1127872"/>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42" name="4"/>
          <p:cNvSpPr txBox="1"/>
          <p:nvPr/>
        </p:nvSpPr>
        <p:spPr>
          <a:xfrm>
            <a:off x="12489116" y="20997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4</a:t>
            </a:r>
          </a:p>
        </p:txBody>
      </p:sp>
      <p:sp>
        <p:nvSpPr>
          <p:cNvPr id="1345" name="Rounded Rectangle"/>
          <p:cNvSpPr/>
          <p:nvPr/>
        </p:nvSpPr>
        <p:spPr>
          <a:xfrm>
            <a:off x="12842080" y="42219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46" name="Lorem ipsum dolor sit amet, consectetur adipiscing elit, sed do dolore magna aliqua. At convallis. Tellus"/>
          <p:cNvSpPr txBox="1"/>
          <p:nvPr/>
        </p:nvSpPr>
        <p:spPr>
          <a:xfrm>
            <a:off x="14049825" y="56361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a:t>
            </a:r>
          </a:p>
        </p:txBody>
      </p:sp>
      <p:sp>
        <p:nvSpPr>
          <p:cNvPr id="1347" name="Subtitle Text"/>
          <p:cNvSpPr txBox="1"/>
          <p:nvPr/>
        </p:nvSpPr>
        <p:spPr>
          <a:xfrm>
            <a:off x="14024427" y="49101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48" name="Circle"/>
          <p:cNvSpPr/>
          <p:nvPr/>
        </p:nvSpPr>
        <p:spPr>
          <a:xfrm>
            <a:off x="12269564" y="5227264"/>
            <a:ext cx="1127871" cy="11278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49" name="5"/>
          <p:cNvSpPr txBox="1"/>
          <p:nvPr/>
        </p:nvSpPr>
        <p:spPr>
          <a:xfrm>
            <a:off x="12489116" y="55033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5</a:t>
            </a:r>
          </a:p>
        </p:txBody>
      </p:sp>
      <p:sp>
        <p:nvSpPr>
          <p:cNvPr id="1352" name="Rounded Rectangle"/>
          <p:cNvSpPr/>
          <p:nvPr/>
        </p:nvSpPr>
        <p:spPr>
          <a:xfrm>
            <a:off x="12842080" y="7625586"/>
            <a:ext cx="9370321" cy="3138429"/>
          </a:xfrm>
          <a:prstGeom prst="roundRect">
            <a:avLst>
              <a:gd name="adj" fmla="val 20613"/>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53" name="Lorem ipsum dolor sit amet, consectetur adipiscing elit, sed do dolore magna aliqua. At convallis. Tellus"/>
          <p:cNvSpPr txBox="1"/>
          <p:nvPr/>
        </p:nvSpPr>
        <p:spPr>
          <a:xfrm>
            <a:off x="14049825" y="9039700"/>
            <a:ext cx="7374028" cy="7797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a:t>
            </a:r>
          </a:p>
        </p:txBody>
      </p:sp>
      <p:sp>
        <p:nvSpPr>
          <p:cNvPr id="1354" name="Subtitle Text"/>
          <p:cNvSpPr txBox="1"/>
          <p:nvPr/>
        </p:nvSpPr>
        <p:spPr>
          <a:xfrm>
            <a:off x="14024427" y="8313703"/>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355" name="Circle"/>
          <p:cNvSpPr/>
          <p:nvPr/>
        </p:nvSpPr>
        <p:spPr>
          <a:xfrm>
            <a:off x="12269564" y="8630864"/>
            <a:ext cx="1127871" cy="1127872"/>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56" name="6"/>
          <p:cNvSpPr txBox="1"/>
          <p:nvPr/>
        </p:nvSpPr>
        <p:spPr>
          <a:xfrm>
            <a:off x="12489116" y="8906949"/>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6</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8D804A4-818C-1F47-ADE9-AE0B04E212CA}"/>
              </a:ext>
            </a:extLst>
          </p:cNvPr>
          <p:cNvSpPr>
            <a:spLocks noGrp="1"/>
          </p:cNvSpPr>
          <p:nvPr>
            <p:ph type="pic" sz="quarter" idx="10"/>
          </p:nvPr>
        </p:nvSpPr>
        <p:spPr>
          <a:xfrm>
            <a:off x="0" y="0"/>
            <a:ext cx="24384000" cy="13716000"/>
          </a:xfrm>
        </p:spPr>
      </p:sp>
      <p:sp>
        <p:nvSpPr>
          <p:cNvPr id="136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57</a:t>
            </a:fld>
            <a:endParaRPr/>
          </a:p>
        </p:txBody>
      </p:sp>
      <p:grpSp>
        <p:nvGrpSpPr>
          <p:cNvPr id="1366" name="Group"/>
          <p:cNvGrpSpPr/>
          <p:nvPr/>
        </p:nvGrpSpPr>
        <p:grpSpPr>
          <a:xfrm>
            <a:off x="13477081" y="9185136"/>
            <a:ext cx="9592867" cy="3353039"/>
            <a:chOff x="0" y="0"/>
            <a:chExt cx="9592866" cy="3353038"/>
          </a:xfrm>
        </p:grpSpPr>
        <p:sp>
          <p:nvSpPr>
            <p:cNvPr id="1362" name="Rounded Rectangle"/>
            <p:cNvSpPr/>
            <p:nvPr/>
          </p:nvSpPr>
          <p:spPr>
            <a:xfrm>
              <a:off x="0" y="0"/>
              <a:ext cx="9592866" cy="3353038"/>
            </a:xfrm>
            <a:prstGeom prst="roundRect">
              <a:avLst>
                <a:gd name="adj" fmla="val 19294"/>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63" name="Shape"/>
            <p:cNvSpPr/>
            <p:nvPr/>
          </p:nvSpPr>
          <p:spPr>
            <a:xfrm>
              <a:off x="774396" y="559813"/>
              <a:ext cx="735041" cy="834271"/>
            </a:xfrm>
            <a:custGeom>
              <a:avLst/>
              <a:gdLst/>
              <a:ahLst/>
              <a:cxnLst>
                <a:cxn ang="0">
                  <a:pos x="wd2" y="hd2"/>
                </a:cxn>
                <a:cxn ang="5400000">
                  <a:pos x="wd2" y="hd2"/>
                </a:cxn>
                <a:cxn ang="10800000">
                  <a:pos x="wd2" y="hd2"/>
                </a:cxn>
                <a:cxn ang="16200000">
                  <a:pos x="wd2" y="hd2"/>
                </a:cxn>
              </a:cxnLst>
              <a:rect l="0" t="0" r="r" b="b"/>
              <a:pathLst>
                <a:path w="21515" h="21596" extrusionOk="0">
                  <a:moveTo>
                    <a:pt x="10754" y="0"/>
                  </a:moveTo>
                  <a:cubicBezTo>
                    <a:pt x="10575" y="1"/>
                    <a:pt x="10401" y="53"/>
                    <a:pt x="10258" y="149"/>
                  </a:cubicBezTo>
                  <a:cubicBezTo>
                    <a:pt x="8740" y="975"/>
                    <a:pt x="7029" y="1483"/>
                    <a:pt x="5254" y="1633"/>
                  </a:cubicBezTo>
                  <a:cubicBezTo>
                    <a:pt x="3795" y="1756"/>
                    <a:pt x="2323" y="1634"/>
                    <a:pt x="915" y="1273"/>
                  </a:cubicBezTo>
                  <a:cubicBezTo>
                    <a:pt x="686" y="1207"/>
                    <a:pt x="435" y="1251"/>
                    <a:pt x="250" y="1387"/>
                  </a:cubicBezTo>
                  <a:cubicBezTo>
                    <a:pt x="78" y="1513"/>
                    <a:pt x="-14" y="1705"/>
                    <a:pt x="1" y="1902"/>
                  </a:cubicBezTo>
                  <a:lnTo>
                    <a:pt x="1" y="9322"/>
                  </a:lnTo>
                  <a:cubicBezTo>
                    <a:pt x="39" y="11757"/>
                    <a:pt x="850" y="14132"/>
                    <a:pt x="2342" y="16178"/>
                  </a:cubicBezTo>
                  <a:cubicBezTo>
                    <a:pt x="4190" y="18712"/>
                    <a:pt x="6972" y="20602"/>
                    <a:pt x="10216" y="21529"/>
                  </a:cubicBezTo>
                  <a:cubicBezTo>
                    <a:pt x="10388" y="21576"/>
                    <a:pt x="10566" y="21599"/>
                    <a:pt x="10745" y="21596"/>
                  </a:cubicBezTo>
                  <a:cubicBezTo>
                    <a:pt x="10917" y="21593"/>
                    <a:pt x="11088" y="21567"/>
                    <a:pt x="11251" y="21518"/>
                  </a:cubicBezTo>
                  <a:cubicBezTo>
                    <a:pt x="14293" y="20690"/>
                    <a:pt x="16943" y="19002"/>
                    <a:pt x="18796" y="16714"/>
                  </a:cubicBezTo>
                  <a:cubicBezTo>
                    <a:pt x="20633" y="14445"/>
                    <a:pt x="21586" y="11709"/>
                    <a:pt x="21510" y="8919"/>
                  </a:cubicBezTo>
                  <a:lnTo>
                    <a:pt x="21510" y="1889"/>
                  </a:lnTo>
                  <a:cubicBezTo>
                    <a:pt x="21503" y="1670"/>
                    <a:pt x="21373" y="1469"/>
                    <a:pt x="21164" y="1353"/>
                  </a:cubicBezTo>
                  <a:cubicBezTo>
                    <a:pt x="20958" y="1238"/>
                    <a:pt x="20701" y="1221"/>
                    <a:pt x="20477" y="1306"/>
                  </a:cubicBezTo>
                  <a:cubicBezTo>
                    <a:pt x="19095" y="1627"/>
                    <a:pt x="17659" y="1728"/>
                    <a:pt x="16237" y="1602"/>
                  </a:cubicBezTo>
                  <a:cubicBezTo>
                    <a:pt x="14477" y="1447"/>
                    <a:pt x="12778" y="950"/>
                    <a:pt x="11259" y="149"/>
                  </a:cubicBezTo>
                  <a:cubicBezTo>
                    <a:pt x="11114" y="51"/>
                    <a:pt x="10936" y="-1"/>
                    <a:pt x="10754" y="0"/>
                  </a:cubicBezTo>
                  <a:close/>
                  <a:moveTo>
                    <a:pt x="10765" y="5107"/>
                  </a:moveTo>
                  <a:cubicBezTo>
                    <a:pt x="11509" y="5107"/>
                    <a:pt x="12253" y="5358"/>
                    <a:pt x="12820" y="5860"/>
                  </a:cubicBezTo>
                  <a:cubicBezTo>
                    <a:pt x="13936" y="6846"/>
                    <a:pt x="13953" y="8433"/>
                    <a:pt x="12876" y="9441"/>
                  </a:cubicBezTo>
                  <a:cubicBezTo>
                    <a:pt x="13457" y="9661"/>
                    <a:pt x="13987" y="9978"/>
                    <a:pt x="14430" y="10382"/>
                  </a:cubicBezTo>
                  <a:cubicBezTo>
                    <a:pt x="15238" y="11119"/>
                    <a:pt x="15722" y="12089"/>
                    <a:pt x="15790" y="13114"/>
                  </a:cubicBezTo>
                  <a:lnTo>
                    <a:pt x="15790" y="14557"/>
                  </a:lnTo>
                  <a:cubicBezTo>
                    <a:pt x="15788" y="14731"/>
                    <a:pt x="15709" y="14897"/>
                    <a:pt x="15572" y="15022"/>
                  </a:cubicBezTo>
                  <a:cubicBezTo>
                    <a:pt x="15434" y="15146"/>
                    <a:pt x="15246" y="15219"/>
                    <a:pt x="15049" y="15225"/>
                  </a:cubicBezTo>
                  <a:lnTo>
                    <a:pt x="6490" y="15225"/>
                  </a:lnTo>
                  <a:cubicBezTo>
                    <a:pt x="6310" y="15231"/>
                    <a:pt x="6133" y="15180"/>
                    <a:pt x="5993" y="15081"/>
                  </a:cubicBezTo>
                  <a:cubicBezTo>
                    <a:pt x="5824" y="14960"/>
                    <a:pt x="5722" y="14781"/>
                    <a:pt x="5714" y="14589"/>
                  </a:cubicBezTo>
                  <a:lnTo>
                    <a:pt x="5714" y="13079"/>
                  </a:lnTo>
                  <a:cubicBezTo>
                    <a:pt x="5776" y="12189"/>
                    <a:pt x="6159" y="11340"/>
                    <a:pt x="6804" y="10655"/>
                  </a:cubicBezTo>
                  <a:cubicBezTo>
                    <a:pt x="7306" y="10122"/>
                    <a:pt x="7948" y="9714"/>
                    <a:pt x="8669" y="9456"/>
                  </a:cubicBezTo>
                  <a:cubicBezTo>
                    <a:pt x="7576" y="8449"/>
                    <a:pt x="7587" y="6851"/>
                    <a:pt x="8708" y="5860"/>
                  </a:cubicBezTo>
                  <a:cubicBezTo>
                    <a:pt x="9276" y="5358"/>
                    <a:pt x="10021" y="5107"/>
                    <a:pt x="10765" y="5107"/>
                  </a:cubicBezTo>
                  <a:close/>
                  <a:moveTo>
                    <a:pt x="10765" y="6380"/>
                  </a:moveTo>
                  <a:cubicBezTo>
                    <a:pt x="10390" y="6380"/>
                    <a:pt x="10015" y="6507"/>
                    <a:pt x="9728" y="6760"/>
                  </a:cubicBezTo>
                  <a:cubicBezTo>
                    <a:pt x="9155" y="7267"/>
                    <a:pt x="9155" y="8088"/>
                    <a:pt x="9728" y="8595"/>
                  </a:cubicBezTo>
                  <a:cubicBezTo>
                    <a:pt x="10301" y="9101"/>
                    <a:pt x="11229" y="9101"/>
                    <a:pt x="11802" y="8595"/>
                  </a:cubicBezTo>
                  <a:cubicBezTo>
                    <a:pt x="12375" y="8088"/>
                    <a:pt x="12375" y="7267"/>
                    <a:pt x="11802" y="6760"/>
                  </a:cubicBezTo>
                  <a:cubicBezTo>
                    <a:pt x="11516" y="6507"/>
                    <a:pt x="11140" y="6380"/>
                    <a:pt x="10765" y="6380"/>
                  </a:cubicBezTo>
                  <a:close/>
                  <a:moveTo>
                    <a:pt x="10695" y="10252"/>
                  </a:moveTo>
                  <a:cubicBezTo>
                    <a:pt x="8773" y="10281"/>
                    <a:pt x="7208" y="11626"/>
                    <a:pt x="7122" y="13324"/>
                  </a:cubicBezTo>
                  <a:lnTo>
                    <a:pt x="7122" y="13989"/>
                  </a:lnTo>
                  <a:lnTo>
                    <a:pt x="14394" y="13989"/>
                  </a:lnTo>
                  <a:lnTo>
                    <a:pt x="14394" y="13264"/>
                  </a:lnTo>
                  <a:cubicBezTo>
                    <a:pt x="14266" y="11548"/>
                    <a:pt x="12639" y="10222"/>
                    <a:pt x="10695" y="10252"/>
                  </a:cubicBezTo>
                  <a:close/>
                </a:path>
              </a:pathLst>
            </a:custGeom>
            <a:gradFill flip="none" rotWithShape="1">
              <a:gsLst>
                <a:gs pos="0">
                  <a:schemeClr val="accent1">
                    <a:lumMod val="60000"/>
                    <a:lumOff val="40000"/>
                  </a:schemeClr>
                </a:gs>
                <a:gs pos="100000">
                  <a:schemeClr val="accent1"/>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64" name="Lorem ipsum dolor sit amet, consectetur adipiscing elit, sed do dolore magna aliqua. At convallis. Tellus mauris a diam maecenas sed"/>
            <p:cNvSpPr txBox="1"/>
            <p:nvPr/>
          </p:nvSpPr>
          <p:spPr>
            <a:xfrm>
              <a:off x="2274545" y="1483289"/>
              <a:ext cx="6689021"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1365" name="Subtitle Text"/>
            <p:cNvSpPr txBox="1"/>
            <p:nvPr/>
          </p:nvSpPr>
          <p:spPr>
            <a:xfrm>
              <a:off x="2249145" y="757292"/>
              <a:ext cx="5377250"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grpSp>
      <p:sp>
        <p:nvSpPr>
          <p:cNvPr id="3" name="Picture Placeholder 2">
            <a:extLst>
              <a:ext uri="{FF2B5EF4-FFF2-40B4-BE49-F238E27FC236}">
                <a16:creationId xmlns:a16="http://schemas.microsoft.com/office/drawing/2014/main" id="{7BF8B0DE-F82C-A54C-9758-00A5F523FA65}"/>
              </a:ext>
            </a:extLst>
          </p:cNvPr>
          <p:cNvSpPr>
            <a:spLocks noGrp="1"/>
          </p:cNvSpPr>
          <p:nvPr>
            <p:ph type="pic" sz="quarter" idx="11"/>
          </p:nvPr>
        </p:nvSpPr>
        <p:spPr>
          <a:xfrm>
            <a:off x="1278819" y="9214713"/>
            <a:ext cx="3355200" cy="3351600"/>
          </a:xfrm>
          <a:prstGeom prst="roundRect">
            <a:avLst>
              <a:gd name="adj" fmla="val 18288"/>
            </a:avLst>
          </a:prstGeom>
        </p:spPr>
      </p:sp>
      <p:sp>
        <p:nvSpPr>
          <p:cNvPr id="4" name="Picture Placeholder 3">
            <a:extLst>
              <a:ext uri="{FF2B5EF4-FFF2-40B4-BE49-F238E27FC236}">
                <a16:creationId xmlns:a16="http://schemas.microsoft.com/office/drawing/2014/main" id="{066D46EF-6335-5548-BD25-585EEE0660F1}"/>
              </a:ext>
            </a:extLst>
          </p:cNvPr>
          <p:cNvSpPr>
            <a:spLocks noGrp="1"/>
          </p:cNvSpPr>
          <p:nvPr>
            <p:ph type="pic" sz="quarter" idx="12"/>
          </p:nvPr>
        </p:nvSpPr>
        <p:spPr>
          <a:xfrm>
            <a:off x="5334215" y="9214713"/>
            <a:ext cx="3355200" cy="3351600"/>
          </a:xfrm>
          <a:prstGeom prst="roundRect">
            <a:avLst>
              <a:gd name="adj" fmla="val 18558"/>
            </a:avLst>
          </a:prstGeom>
        </p:spPr>
      </p:sp>
      <p:sp>
        <p:nvSpPr>
          <p:cNvPr id="5" name="Picture Placeholder 4">
            <a:extLst>
              <a:ext uri="{FF2B5EF4-FFF2-40B4-BE49-F238E27FC236}">
                <a16:creationId xmlns:a16="http://schemas.microsoft.com/office/drawing/2014/main" id="{84AECD0E-EE2F-2C4A-98E3-780AD8439AB8}"/>
              </a:ext>
            </a:extLst>
          </p:cNvPr>
          <p:cNvSpPr>
            <a:spLocks noGrp="1"/>
          </p:cNvSpPr>
          <p:nvPr>
            <p:ph type="pic" sz="quarter" idx="13"/>
          </p:nvPr>
        </p:nvSpPr>
        <p:spPr>
          <a:xfrm>
            <a:off x="9389612" y="9214713"/>
            <a:ext cx="3355200" cy="3351600"/>
          </a:xfrm>
          <a:prstGeom prst="roundRect">
            <a:avLst>
              <a:gd name="adj" fmla="val 19638"/>
            </a:avLst>
          </a:prstGeom>
        </p:spPr>
      </p:sp>
      <p:sp>
        <p:nvSpPr>
          <p:cNvPr id="1370" name="Circle"/>
          <p:cNvSpPr/>
          <p:nvPr/>
        </p:nvSpPr>
        <p:spPr>
          <a:xfrm>
            <a:off x="2375268" y="8630865"/>
            <a:ext cx="1127871" cy="1127871"/>
          </a:xfrm>
          <a:prstGeom prst="ellipse">
            <a:avLst/>
          </a:prstGeom>
          <a:gradFill flip="none" rotWithShape="1">
            <a:gsLst>
              <a:gs pos="0">
                <a:schemeClr val="accent1">
                  <a:lumMod val="60000"/>
                  <a:lumOff val="40000"/>
                </a:schemeClr>
              </a:gs>
              <a:gs pos="100000">
                <a:schemeClr val="accent1"/>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71" name="1"/>
          <p:cNvSpPr txBox="1"/>
          <p:nvPr/>
        </p:nvSpPr>
        <p:spPr>
          <a:xfrm>
            <a:off x="2594820" y="88893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1</a:t>
            </a:r>
          </a:p>
        </p:txBody>
      </p:sp>
      <p:sp>
        <p:nvSpPr>
          <p:cNvPr id="1373" name="Circle"/>
          <p:cNvSpPr/>
          <p:nvPr/>
        </p:nvSpPr>
        <p:spPr>
          <a:xfrm>
            <a:off x="6439268" y="8630865"/>
            <a:ext cx="1127871"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74" name="2"/>
          <p:cNvSpPr txBox="1"/>
          <p:nvPr/>
        </p:nvSpPr>
        <p:spPr>
          <a:xfrm>
            <a:off x="6658820" y="88893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2</a:t>
            </a:r>
          </a:p>
        </p:txBody>
      </p:sp>
      <p:sp>
        <p:nvSpPr>
          <p:cNvPr id="1376" name="Circle"/>
          <p:cNvSpPr/>
          <p:nvPr/>
        </p:nvSpPr>
        <p:spPr>
          <a:xfrm>
            <a:off x="10503268" y="8630865"/>
            <a:ext cx="1127871" cy="1127871"/>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77" name="3"/>
          <p:cNvSpPr txBox="1"/>
          <p:nvPr/>
        </p:nvSpPr>
        <p:spPr>
          <a:xfrm>
            <a:off x="10722820" y="88893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E2569E9-5DC4-5D48-96AC-9B4C9385B020}"/>
              </a:ext>
            </a:extLst>
          </p:cNvPr>
          <p:cNvSpPr>
            <a:spLocks noGrp="1"/>
          </p:cNvSpPr>
          <p:nvPr>
            <p:ph type="pic" sz="quarter" idx="10"/>
          </p:nvPr>
        </p:nvSpPr>
        <p:spPr>
          <a:xfrm>
            <a:off x="2057548" y="8348981"/>
            <a:ext cx="4798800" cy="3470400"/>
          </a:xfrm>
          <a:prstGeom prst="roundRect">
            <a:avLst/>
          </a:prstGeom>
        </p:spPr>
      </p:sp>
      <p:sp>
        <p:nvSpPr>
          <p:cNvPr id="3" name="Picture Placeholder 2">
            <a:extLst>
              <a:ext uri="{FF2B5EF4-FFF2-40B4-BE49-F238E27FC236}">
                <a16:creationId xmlns:a16="http://schemas.microsoft.com/office/drawing/2014/main" id="{6AFFDD4A-62F0-E341-A92A-5F34C48FCC53}"/>
              </a:ext>
            </a:extLst>
          </p:cNvPr>
          <p:cNvSpPr>
            <a:spLocks noGrp="1"/>
          </p:cNvSpPr>
          <p:nvPr>
            <p:ph type="pic" sz="quarter" idx="11"/>
          </p:nvPr>
        </p:nvSpPr>
        <p:spPr>
          <a:xfrm>
            <a:off x="7213748" y="8348981"/>
            <a:ext cx="4798800" cy="3470400"/>
          </a:xfrm>
          <a:prstGeom prst="roundRect">
            <a:avLst/>
          </a:prstGeom>
        </p:spPr>
      </p:sp>
      <p:sp>
        <p:nvSpPr>
          <p:cNvPr id="4" name="Picture Placeholder 3">
            <a:extLst>
              <a:ext uri="{FF2B5EF4-FFF2-40B4-BE49-F238E27FC236}">
                <a16:creationId xmlns:a16="http://schemas.microsoft.com/office/drawing/2014/main" id="{6A181727-83B1-EA4A-8B0D-DE8C431B0AED}"/>
              </a:ext>
            </a:extLst>
          </p:cNvPr>
          <p:cNvSpPr>
            <a:spLocks noGrp="1"/>
          </p:cNvSpPr>
          <p:nvPr>
            <p:ph type="pic" sz="quarter" idx="12"/>
          </p:nvPr>
        </p:nvSpPr>
        <p:spPr>
          <a:xfrm>
            <a:off x="12369948" y="8348981"/>
            <a:ext cx="4798800" cy="3470400"/>
          </a:xfrm>
          <a:prstGeom prst="roundRect">
            <a:avLst/>
          </a:prstGeom>
        </p:spPr>
      </p:sp>
      <p:sp>
        <p:nvSpPr>
          <p:cNvPr id="5" name="Picture Placeholder 4">
            <a:extLst>
              <a:ext uri="{FF2B5EF4-FFF2-40B4-BE49-F238E27FC236}">
                <a16:creationId xmlns:a16="http://schemas.microsoft.com/office/drawing/2014/main" id="{B57AA9A8-0623-1C4B-BD31-A1C9B5151093}"/>
              </a:ext>
            </a:extLst>
          </p:cNvPr>
          <p:cNvSpPr>
            <a:spLocks noGrp="1"/>
          </p:cNvSpPr>
          <p:nvPr>
            <p:ph type="pic" sz="quarter" idx="13"/>
          </p:nvPr>
        </p:nvSpPr>
        <p:spPr>
          <a:xfrm>
            <a:off x="17526148" y="8348981"/>
            <a:ext cx="4798800" cy="3470400"/>
          </a:xfrm>
          <a:prstGeom prst="roundRect">
            <a:avLst/>
          </a:prstGeom>
        </p:spPr>
      </p:sp>
      <p:sp>
        <p:nvSpPr>
          <p:cNvPr id="1380" name="Rectangle"/>
          <p:cNvSpPr/>
          <p:nvPr/>
        </p:nvSpPr>
        <p:spPr>
          <a:xfrm>
            <a:off x="-23912" y="-25400"/>
            <a:ext cx="24431824" cy="6923485"/>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81"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58</a:t>
            </a:fld>
            <a:endParaRPr/>
          </a:p>
        </p:txBody>
      </p:sp>
      <p:sp>
        <p:nvSpPr>
          <p:cNvPr id="1382" name="Data Analysis…"/>
          <p:cNvSpPr txBox="1"/>
          <p:nvPr/>
        </p:nvSpPr>
        <p:spPr>
          <a:xfrm>
            <a:off x="1930400" y="2382442"/>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a:lnSpc>
                <a:spcPct val="80000"/>
              </a:lnSpc>
              <a:defRPr sz="8000" b="0">
                <a:solidFill>
                  <a:srgbClr val="FFFFFF"/>
                </a:solidFill>
                <a:latin typeface="Poppins Regular"/>
                <a:ea typeface="Poppins Regular"/>
                <a:cs typeface="Poppins Regular"/>
                <a:sym typeface="Poppins Regular"/>
              </a:defRPr>
            </a:pPr>
            <a:r>
              <a:rPr dirty="0">
                <a:solidFill>
                  <a:schemeClr val="bg1"/>
                </a:solidFill>
              </a:rPr>
              <a:t>Data Analysis </a:t>
            </a:r>
          </a:p>
          <a:p>
            <a:pPr algn="r">
              <a:lnSpc>
                <a:spcPct val="80000"/>
              </a:lnSpc>
              <a:defRPr sz="8000" b="0">
                <a:solidFill>
                  <a:srgbClr val="F1CF89"/>
                </a:solidFill>
                <a:latin typeface="Poppins Regular"/>
                <a:ea typeface="Poppins Regular"/>
                <a:cs typeface="Poppins Regular"/>
                <a:sym typeface="Poppins Regular"/>
              </a:defRPr>
            </a:pPr>
            <a:r>
              <a:rPr dirty="0">
                <a:solidFill>
                  <a:schemeClr val="accent3">
                    <a:lumMod val="60000"/>
                    <a:lumOff val="40000"/>
                  </a:schemeClr>
                </a:solidFill>
                <a:latin typeface="Poppins Medium"/>
                <a:ea typeface="Poppins Medium"/>
                <a:cs typeface="Poppins Medium"/>
                <a:sym typeface="Poppins Medium"/>
              </a:rPr>
              <a:t>Bar infographic</a:t>
            </a:r>
          </a:p>
        </p:txBody>
      </p:sp>
      <p:sp>
        <p:nvSpPr>
          <p:cNvPr id="1383"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888966" y="2551719"/>
            <a:ext cx="8897531"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FFFFFF"/>
                </a:solidFill>
                <a:latin typeface="Poppins Light"/>
                <a:ea typeface="Poppins Light"/>
                <a:cs typeface="Poppins Light"/>
                <a:sym typeface="Poppins Light"/>
              </a:defRPr>
            </a:lvl1pPr>
          </a:lstStyle>
          <a:p>
            <a:r>
              <a:rPr dirty="0">
                <a:solidFill>
                  <a:schemeClr val="bg1"/>
                </a:solidFill>
              </a:rPr>
              <a:t>Lorem ipsum dolor sit </a:t>
            </a:r>
            <a:r>
              <a:rPr dirty="0" err="1">
                <a:solidFill>
                  <a:schemeClr val="bg1"/>
                </a:solidFill>
              </a:rPr>
              <a:t>amet</a:t>
            </a:r>
            <a:r>
              <a:rPr dirty="0">
                <a:solidFill>
                  <a:schemeClr val="bg1"/>
                </a:solidFill>
              </a:rPr>
              <a:t>, </a:t>
            </a:r>
            <a:r>
              <a:rPr dirty="0" err="1">
                <a:solidFill>
                  <a:schemeClr val="bg1"/>
                </a:solidFill>
              </a:rPr>
              <a:t>consectetur</a:t>
            </a:r>
            <a:r>
              <a:rPr dirty="0">
                <a:solidFill>
                  <a:schemeClr val="bg1"/>
                </a:solidFill>
              </a:rPr>
              <a:t> </a:t>
            </a:r>
            <a:r>
              <a:rPr dirty="0" err="1">
                <a:solidFill>
                  <a:schemeClr val="bg1"/>
                </a:solidFill>
              </a:rPr>
              <a:t>adipiscing</a:t>
            </a:r>
            <a:r>
              <a:rPr dirty="0">
                <a:solidFill>
                  <a:schemeClr val="bg1"/>
                </a:solidFill>
              </a:rPr>
              <a:t> </a:t>
            </a:r>
            <a:r>
              <a:rPr dirty="0" err="1">
                <a:solidFill>
                  <a:schemeClr val="bg1"/>
                </a:solidFill>
              </a:rPr>
              <a:t>elit</a:t>
            </a:r>
            <a:r>
              <a:rPr dirty="0">
                <a:solidFill>
                  <a:schemeClr val="bg1"/>
                </a:solidFill>
              </a:rPr>
              <a:t>, sed do </a:t>
            </a:r>
            <a:r>
              <a:rPr dirty="0" err="1">
                <a:solidFill>
                  <a:schemeClr val="bg1"/>
                </a:solidFill>
              </a:rPr>
              <a:t>eiusmod</a:t>
            </a:r>
            <a:r>
              <a:rPr dirty="0">
                <a:solidFill>
                  <a:schemeClr val="bg1"/>
                </a:solidFill>
              </a:rPr>
              <a:t> </a:t>
            </a:r>
            <a:r>
              <a:rPr dirty="0" err="1">
                <a:solidFill>
                  <a:schemeClr val="bg1"/>
                </a:solidFill>
              </a:rPr>
              <a:t>tempor</a:t>
            </a:r>
            <a:r>
              <a:rPr dirty="0">
                <a:solidFill>
                  <a:schemeClr val="bg1"/>
                </a:solidFill>
              </a:rPr>
              <a:t> </a:t>
            </a:r>
            <a:r>
              <a:rPr dirty="0" err="1">
                <a:solidFill>
                  <a:schemeClr val="bg1"/>
                </a:solidFill>
              </a:rPr>
              <a:t>incididunt</a:t>
            </a:r>
            <a:r>
              <a:rPr dirty="0">
                <a:solidFill>
                  <a:schemeClr val="bg1"/>
                </a:solidFill>
              </a:rPr>
              <a:t> </a:t>
            </a:r>
            <a:r>
              <a:rPr dirty="0" err="1">
                <a:solidFill>
                  <a:schemeClr val="bg1"/>
                </a:solidFill>
              </a:rPr>
              <a:t>ut</a:t>
            </a:r>
            <a:r>
              <a:rPr dirty="0">
                <a:solidFill>
                  <a:schemeClr val="bg1"/>
                </a:solidFill>
              </a:rPr>
              <a:t> </a:t>
            </a:r>
            <a:r>
              <a:rPr dirty="0" err="1">
                <a:solidFill>
                  <a:schemeClr val="bg1"/>
                </a:solidFill>
              </a:rPr>
              <a:t>labore</a:t>
            </a:r>
            <a:r>
              <a:rPr dirty="0">
                <a:solidFill>
                  <a:schemeClr val="bg1"/>
                </a:solidFill>
              </a:rPr>
              <a:t> et dolore magna </a:t>
            </a:r>
            <a:r>
              <a:rPr dirty="0" err="1">
                <a:solidFill>
                  <a:schemeClr val="bg1"/>
                </a:solidFill>
              </a:rPr>
              <a:t>aliqua</a:t>
            </a:r>
            <a:r>
              <a:rPr dirty="0">
                <a:solidFill>
                  <a:schemeClr val="bg1"/>
                </a:solidFill>
              </a:rPr>
              <a:t>. At </a:t>
            </a:r>
            <a:r>
              <a:rPr dirty="0" err="1">
                <a:solidFill>
                  <a:schemeClr val="bg1"/>
                </a:solidFill>
              </a:rPr>
              <a:t>lectus</a:t>
            </a:r>
            <a:r>
              <a:rPr dirty="0">
                <a:solidFill>
                  <a:schemeClr val="bg1"/>
                </a:solidFill>
              </a:rPr>
              <a:t> </a:t>
            </a:r>
            <a:r>
              <a:rPr dirty="0" err="1">
                <a:solidFill>
                  <a:schemeClr val="bg1"/>
                </a:solidFill>
              </a:rPr>
              <a:t>urna</a:t>
            </a:r>
            <a:r>
              <a:rPr dirty="0">
                <a:solidFill>
                  <a:schemeClr val="bg1"/>
                </a:solidFill>
              </a:rPr>
              <a:t> </a:t>
            </a:r>
            <a:r>
              <a:rPr dirty="0" err="1">
                <a:solidFill>
                  <a:schemeClr val="bg1"/>
                </a:solidFill>
              </a:rPr>
              <a:t>duis</a:t>
            </a:r>
            <a:r>
              <a:rPr dirty="0">
                <a:solidFill>
                  <a:schemeClr val="bg1"/>
                </a:solidFill>
              </a:rPr>
              <a:t> convallis. Tellus </a:t>
            </a:r>
            <a:r>
              <a:rPr dirty="0" err="1">
                <a:solidFill>
                  <a:schemeClr val="bg1"/>
                </a:solidFill>
              </a:rPr>
              <a:t>mauris</a:t>
            </a:r>
            <a:r>
              <a:rPr dirty="0">
                <a:solidFill>
                  <a:schemeClr val="bg1"/>
                </a:solidFill>
              </a:rPr>
              <a:t> a diam </a:t>
            </a:r>
            <a:r>
              <a:rPr dirty="0" err="1">
                <a:solidFill>
                  <a:schemeClr val="bg1"/>
                </a:solidFill>
              </a:rPr>
              <a:t>maecenas</a:t>
            </a:r>
            <a:r>
              <a:rPr dirty="0">
                <a:solidFill>
                  <a:schemeClr val="bg1"/>
                </a:solidFill>
              </a:rPr>
              <a:t> sed </a:t>
            </a:r>
            <a:r>
              <a:rPr dirty="0" err="1">
                <a:solidFill>
                  <a:schemeClr val="bg1"/>
                </a:solidFill>
              </a:rPr>
              <a:t>enim</a:t>
            </a:r>
            <a:r>
              <a:rPr dirty="0">
                <a:solidFill>
                  <a:schemeClr val="bg1"/>
                </a:solidFill>
              </a:rPr>
              <a:t>. </a:t>
            </a:r>
            <a:r>
              <a:rPr dirty="0" err="1">
                <a:solidFill>
                  <a:schemeClr val="bg1"/>
                </a:solidFill>
              </a:rPr>
              <a:t>Volutpat</a:t>
            </a:r>
            <a:r>
              <a:rPr dirty="0">
                <a:solidFill>
                  <a:schemeClr val="bg1"/>
                </a:solidFill>
              </a:rPr>
              <a:t> ac </a:t>
            </a:r>
            <a:r>
              <a:rPr dirty="0" err="1">
                <a:solidFill>
                  <a:schemeClr val="bg1"/>
                </a:solidFill>
              </a:rPr>
              <a:t>tincidunt</a:t>
            </a:r>
            <a:r>
              <a:rPr dirty="0">
                <a:solidFill>
                  <a:schemeClr val="bg1"/>
                </a:solidFill>
              </a:rPr>
              <a:t> vitae semper </a:t>
            </a:r>
            <a:r>
              <a:rPr dirty="0" err="1">
                <a:solidFill>
                  <a:schemeClr val="bg1"/>
                </a:solidFill>
              </a:rPr>
              <a:t>quis</a:t>
            </a:r>
            <a:r>
              <a:rPr dirty="0">
                <a:solidFill>
                  <a:schemeClr val="bg1"/>
                </a:solidFill>
              </a:rPr>
              <a:t> </a:t>
            </a:r>
            <a:r>
              <a:rPr dirty="0" err="1">
                <a:solidFill>
                  <a:schemeClr val="bg1"/>
                </a:solidFill>
              </a:rPr>
              <a:t>lectus</a:t>
            </a:r>
            <a:r>
              <a:rPr dirty="0">
                <a:solidFill>
                  <a:schemeClr val="bg1"/>
                </a:solidFill>
              </a:rPr>
              <a:t> </a:t>
            </a:r>
            <a:r>
              <a:rPr dirty="0" err="1">
                <a:solidFill>
                  <a:schemeClr val="bg1"/>
                </a:solidFill>
              </a:rPr>
              <a:t>nulla</a:t>
            </a:r>
            <a:r>
              <a:rPr dirty="0">
                <a:solidFill>
                  <a:schemeClr val="bg1"/>
                </a:solidFill>
              </a:rPr>
              <a:t> at. </a:t>
            </a:r>
            <a:r>
              <a:rPr dirty="0" err="1">
                <a:solidFill>
                  <a:schemeClr val="bg1"/>
                </a:solidFill>
              </a:rPr>
              <a:t>Rhoncus</a:t>
            </a:r>
            <a:r>
              <a:rPr dirty="0">
                <a:solidFill>
                  <a:schemeClr val="bg1"/>
                </a:solidFill>
              </a:rPr>
              <a:t> dolor </a:t>
            </a:r>
            <a:r>
              <a:rPr dirty="0" err="1">
                <a:solidFill>
                  <a:schemeClr val="bg1"/>
                </a:solidFill>
              </a:rPr>
              <a:t>purus</a:t>
            </a:r>
            <a:r>
              <a:rPr dirty="0">
                <a:solidFill>
                  <a:schemeClr val="bg1"/>
                </a:solidFill>
              </a:rPr>
              <a:t> non </a:t>
            </a:r>
            <a:r>
              <a:rPr dirty="0" err="1">
                <a:solidFill>
                  <a:schemeClr val="bg1"/>
                </a:solidFill>
              </a:rPr>
              <a:t>enim</a:t>
            </a:r>
            <a:r>
              <a:rPr dirty="0">
                <a:solidFill>
                  <a:schemeClr val="bg1"/>
                </a:solidFill>
              </a:rPr>
              <a:t> </a:t>
            </a:r>
            <a:r>
              <a:rPr dirty="0" err="1">
                <a:solidFill>
                  <a:schemeClr val="bg1"/>
                </a:solidFill>
              </a:rPr>
              <a:t>praesent</a:t>
            </a:r>
            <a:r>
              <a:rPr dirty="0">
                <a:solidFill>
                  <a:schemeClr val="bg1"/>
                </a:solidFill>
              </a:rPr>
              <a:t> </a:t>
            </a:r>
            <a:r>
              <a:rPr dirty="0" err="1">
                <a:solidFill>
                  <a:schemeClr val="bg1"/>
                </a:solidFill>
              </a:rPr>
              <a:t>elementum</a:t>
            </a:r>
            <a:r>
              <a:rPr dirty="0">
                <a:solidFill>
                  <a:schemeClr val="bg1"/>
                </a:solidFill>
              </a:rPr>
              <a:t> </a:t>
            </a:r>
            <a:r>
              <a:rPr dirty="0" err="1">
                <a:solidFill>
                  <a:schemeClr val="bg1"/>
                </a:solidFill>
              </a:rPr>
              <a:t>facilisis</a:t>
            </a:r>
            <a:r>
              <a:rPr dirty="0">
                <a:solidFill>
                  <a:schemeClr val="bg1"/>
                </a:solidFill>
              </a:rPr>
              <a:t>.</a:t>
            </a:r>
          </a:p>
        </p:txBody>
      </p:sp>
      <p:grpSp>
        <p:nvGrpSpPr>
          <p:cNvPr id="1387" name="Group"/>
          <p:cNvGrpSpPr/>
          <p:nvPr/>
        </p:nvGrpSpPr>
        <p:grpSpPr>
          <a:xfrm>
            <a:off x="1160952" y="970813"/>
            <a:ext cx="1022909" cy="865868"/>
            <a:chOff x="0" y="0"/>
            <a:chExt cx="1022907" cy="865866"/>
          </a:xfrm>
        </p:grpSpPr>
        <p:sp>
          <p:nvSpPr>
            <p:cNvPr id="1384"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85"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86" name="Circle"/>
            <p:cNvSpPr/>
            <p:nvPr/>
          </p:nvSpPr>
          <p:spPr>
            <a:xfrm>
              <a:off x="646764" y="338052"/>
              <a:ext cx="376144" cy="376145"/>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3" name="Slide Number"/>
          <p:cNvSpPr txBox="1">
            <a:spLocks noGrp="1"/>
          </p:cNvSpPr>
          <p:nvPr>
            <p:ph type="sldNum" sz="quarter" idx="2"/>
          </p:nvPr>
        </p:nvSpPr>
        <p:spPr>
          <a:xfrm>
            <a:off x="21010667" y="1196738"/>
            <a:ext cx="688765" cy="515619"/>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59</a:t>
            </a:fld>
            <a:endParaRPr/>
          </a:p>
        </p:txBody>
      </p:sp>
      <p:sp>
        <p:nvSpPr>
          <p:cNvPr id="1394" name="Freeform 8"/>
          <p:cNvSpPr/>
          <p:nvPr/>
        </p:nvSpPr>
        <p:spPr>
          <a:xfrm>
            <a:off x="4455934" y="1433695"/>
            <a:ext cx="19012290" cy="11204211"/>
          </a:xfrm>
          <a:custGeom>
            <a:avLst/>
            <a:gdLst/>
            <a:ahLst/>
            <a:cxnLst>
              <a:cxn ang="0">
                <a:pos x="wd2" y="hd2"/>
              </a:cxn>
              <a:cxn ang="5400000">
                <a:pos x="wd2" y="hd2"/>
              </a:cxn>
              <a:cxn ang="10800000">
                <a:pos x="wd2" y="hd2"/>
              </a:cxn>
              <a:cxn ang="16200000">
                <a:pos x="wd2" y="hd2"/>
              </a:cxn>
            </a:cxnLst>
            <a:rect l="0" t="0" r="r" b="b"/>
            <a:pathLst>
              <a:path w="21600" h="21591" extrusionOk="0">
                <a:moveTo>
                  <a:pt x="16557" y="12329"/>
                </a:moveTo>
                <a:cubicBezTo>
                  <a:pt x="16566" y="12329"/>
                  <a:pt x="16575" y="12329"/>
                  <a:pt x="16575" y="12329"/>
                </a:cubicBezTo>
                <a:cubicBezTo>
                  <a:pt x="16594" y="12345"/>
                  <a:pt x="16612" y="12360"/>
                  <a:pt x="16612" y="12407"/>
                </a:cubicBezTo>
                <a:cubicBezTo>
                  <a:pt x="16621" y="12438"/>
                  <a:pt x="16621" y="12469"/>
                  <a:pt x="16630" y="12500"/>
                </a:cubicBezTo>
                <a:cubicBezTo>
                  <a:pt x="16639" y="12578"/>
                  <a:pt x="16648" y="12656"/>
                  <a:pt x="16676" y="12733"/>
                </a:cubicBezTo>
                <a:cubicBezTo>
                  <a:pt x="16685" y="12733"/>
                  <a:pt x="16685" y="12765"/>
                  <a:pt x="16694" y="12780"/>
                </a:cubicBezTo>
                <a:cubicBezTo>
                  <a:pt x="16694" y="12796"/>
                  <a:pt x="16694" y="12811"/>
                  <a:pt x="16694" y="12827"/>
                </a:cubicBezTo>
                <a:cubicBezTo>
                  <a:pt x="16713" y="12904"/>
                  <a:pt x="16713" y="12967"/>
                  <a:pt x="16694" y="13029"/>
                </a:cubicBezTo>
                <a:cubicBezTo>
                  <a:pt x="16694" y="13044"/>
                  <a:pt x="16694" y="13075"/>
                  <a:pt x="16694" y="13091"/>
                </a:cubicBezTo>
                <a:cubicBezTo>
                  <a:pt x="16703" y="13137"/>
                  <a:pt x="16703" y="13184"/>
                  <a:pt x="16694" y="13231"/>
                </a:cubicBezTo>
                <a:cubicBezTo>
                  <a:pt x="16676" y="13293"/>
                  <a:pt x="16685" y="13324"/>
                  <a:pt x="16722" y="13355"/>
                </a:cubicBezTo>
                <a:cubicBezTo>
                  <a:pt x="16722" y="13355"/>
                  <a:pt x="16722" y="13355"/>
                  <a:pt x="16722" y="13355"/>
                </a:cubicBezTo>
                <a:cubicBezTo>
                  <a:pt x="16758" y="13433"/>
                  <a:pt x="16786" y="13495"/>
                  <a:pt x="16822" y="13557"/>
                </a:cubicBezTo>
                <a:cubicBezTo>
                  <a:pt x="16832" y="13588"/>
                  <a:pt x="16832" y="13635"/>
                  <a:pt x="16832" y="13681"/>
                </a:cubicBezTo>
                <a:cubicBezTo>
                  <a:pt x="16841" y="13681"/>
                  <a:pt x="16841" y="13697"/>
                  <a:pt x="16841" y="13697"/>
                </a:cubicBezTo>
                <a:cubicBezTo>
                  <a:pt x="16850" y="13728"/>
                  <a:pt x="16850" y="13759"/>
                  <a:pt x="16850" y="13775"/>
                </a:cubicBezTo>
                <a:cubicBezTo>
                  <a:pt x="16850" y="13806"/>
                  <a:pt x="16859" y="13837"/>
                  <a:pt x="16868" y="13852"/>
                </a:cubicBezTo>
                <a:cubicBezTo>
                  <a:pt x="16886" y="13883"/>
                  <a:pt x="16905" y="13914"/>
                  <a:pt x="16905" y="13961"/>
                </a:cubicBezTo>
                <a:cubicBezTo>
                  <a:pt x="16905" y="13961"/>
                  <a:pt x="16914" y="13977"/>
                  <a:pt x="16923" y="13992"/>
                </a:cubicBezTo>
                <a:cubicBezTo>
                  <a:pt x="16932" y="13992"/>
                  <a:pt x="16941" y="14008"/>
                  <a:pt x="16951" y="14023"/>
                </a:cubicBezTo>
                <a:cubicBezTo>
                  <a:pt x="16960" y="14054"/>
                  <a:pt x="16978" y="14070"/>
                  <a:pt x="17005" y="14101"/>
                </a:cubicBezTo>
                <a:cubicBezTo>
                  <a:pt x="17033" y="14116"/>
                  <a:pt x="17051" y="14132"/>
                  <a:pt x="17079" y="14163"/>
                </a:cubicBezTo>
                <a:cubicBezTo>
                  <a:pt x="17079" y="14163"/>
                  <a:pt x="17079" y="14163"/>
                  <a:pt x="17079" y="14163"/>
                </a:cubicBezTo>
                <a:cubicBezTo>
                  <a:pt x="17079" y="14163"/>
                  <a:pt x="17079" y="14163"/>
                  <a:pt x="17088" y="14163"/>
                </a:cubicBezTo>
                <a:cubicBezTo>
                  <a:pt x="17079" y="14163"/>
                  <a:pt x="17079" y="14163"/>
                  <a:pt x="17079" y="14163"/>
                </a:cubicBezTo>
                <a:cubicBezTo>
                  <a:pt x="17088" y="14148"/>
                  <a:pt x="17088" y="14148"/>
                  <a:pt x="17097" y="14132"/>
                </a:cubicBezTo>
                <a:cubicBezTo>
                  <a:pt x="17106" y="14132"/>
                  <a:pt x="17106" y="14116"/>
                  <a:pt x="17106" y="14085"/>
                </a:cubicBezTo>
                <a:cubicBezTo>
                  <a:pt x="17097" y="14054"/>
                  <a:pt x="17088" y="14008"/>
                  <a:pt x="17069" y="13992"/>
                </a:cubicBezTo>
                <a:cubicBezTo>
                  <a:pt x="17051" y="13946"/>
                  <a:pt x="17051" y="13899"/>
                  <a:pt x="17051" y="13868"/>
                </a:cubicBezTo>
                <a:cubicBezTo>
                  <a:pt x="17051" y="13837"/>
                  <a:pt x="17051" y="13806"/>
                  <a:pt x="17051" y="13775"/>
                </a:cubicBezTo>
                <a:cubicBezTo>
                  <a:pt x="17051" y="13744"/>
                  <a:pt x="17042" y="13712"/>
                  <a:pt x="17033" y="13697"/>
                </a:cubicBezTo>
                <a:cubicBezTo>
                  <a:pt x="17015" y="13650"/>
                  <a:pt x="16987" y="13619"/>
                  <a:pt x="16969" y="13573"/>
                </a:cubicBezTo>
                <a:cubicBezTo>
                  <a:pt x="16932" y="13557"/>
                  <a:pt x="16914" y="13510"/>
                  <a:pt x="16886" y="13479"/>
                </a:cubicBezTo>
                <a:cubicBezTo>
                  <a:pt x="16859" y="13464"/>
                  <a:pt x="16841" y="13433"/>
                  <a:pt x="16841" y="13386"/>
                </a:cubicBezTo>
                <a:cubicBezTo>
                  <a:pt x="16841" y="13355"/>
                  <a:pt x="16841" y="13324"/>
                  <a:pt x="16832" y="13308"/>
                </a:cubicBezTo>
                <a:cubicBezTo>
                  <a:pt x="16813" y="13277"/>
                  <a:pt x="16804" y="13246"/>
                  <a:pt x="16795" y="13215"/>
                </a:cubicBezTo>
                <a:cubicBezTo>
                  <a:pt x="16767" y="13200"/>
                  <a:pt x="16758" y="13184"/>
                  <a:pt x="16749" y="13137"/>
                </a:cubicBezTo>
                <a:cubicBezTo>
                  <a:pt x="16749" y="13106"/>
                  <a:pt x="16749" y="13091"/>
                  <a:pt x="16758" y="13060"/>
                </a:cubicBezTo>
                <a:cubicBezTo>
                  <a:pt x="16777" y="12951"/>
                  <a:pt x="16795" y="12858"/>
                  <a:pt x="16795" y="12749"/>
                </a:cubicBezTo>
                <a:cubicBezTo>
                  <a:pt x="16795" y="12749"/>
                  <a:pt x="16804" y="12749"/>
                  <a:pt x="16804" y="12749"/>
                </a:cubicBezTo>
                <a:cubicBezTo>
                  <a:pt x="16804" y="12733"/>
                  <a:pt x="16813" y="12733"/>
                  <a:pt x="16813" y="12733"/>
                </a:cubicBezTo>
                <a:cubicBezTo>
                  <a:pt x="16822" y="12733"/>
                  <a:pt x="16822" y="12733"/>
                  <a:pt x="16832" y="12733"/>
                </a:cubicBezTo>
                <a:cubicBezTo>
                  <a:pt x="16832" y="12749"/>
                  <a:pt x="16841" y="12749"/>
                  <a:pt x="16841" y="12765"/>
                </a:cubicBezTo>
                <a:cubicBezTo>
                  <a:pt x="16841" y="12811"/>
                  <a:pt x="16859" y="12827"/>
                  <a:pt x="16886" y="12827"/>
                </a:cubicBezTo>
                <a:cubicBezTo>
                  <a:pt x="16896" y="12827"/>
                  <a:pt x="16905" y="12827"/>
                  <a:pt x="16914" y="12842"/>
                </a:cubicBezTo>
                <a:cubicBezTo>
                  <a:pt x="16941" y="12873"/>
                  <a:pt x="16969" y="12889"/>
                  <a:pt x="16987" y="12951"/>
                </a:cubicBezTo>
                <a:cubicBezTo>
                  <a:pt x="17005" y="13013"/>
                  <a:pt x="17042" y="13060"/>
                  <a:pt x="17069" y="13106"/>
                </a:cubicBezTo>
                <a:cubicBezTo>
                  <a:pt x="17079" y="13106"/>
                  <a:pt x="17088" y="13091"/>
                  <a:pt x="17097" y="13091"/>
                </a:cubicBezTo>
                <a:cubicBezTo>
                  <a:pt x="17106" y="13106"/>
                  <a:pt x="17124" y="13122"/>
                  <a:pt x="17124" y="13169"/>
                </a:cubicBezTo>
                <a:cubicBezTo>
                  <a:pt x="17124" y="13200"/>
                  <a:pt x="17124" y="13231"/>
                  <a:pt x="17124" y="13277"/>
                </a:cubicBezTo>
                <a:cubicBezTo>
                  <a:pt x="17124" y="13277"/>
                  <a:pt x="17143" y="13293"/>
                  <a:pt x="17143" y="13277"/>
                </a:cubicBezTo>
                <a:cubicBezTo>
                  <a:pt x="17152" y="13277"/>
                  <a:pt x="17152" y="13277"/>
                  <a:pt x="17152" y="13277"/>
                </a:cubicBezTo>
                <a:cubicBezTo>
                  <a:pt x="17188" y="13231"/>
                  <a:pt x="17216" y="13184"/>
                  <a:pt x="17243" y="13122"/>
                </a:cubicBezTo>
                <a:cubicBezTo>
                  <a:pt x="17253" y="13122"/>
                  <a:pt x="17262" y="13106"/>
                  <a:pt x="17271" y="13091"/>
                </a:cubicBezTo>
                <a:cubicBezTo>
                  <a:pt x="17317" y="13075"/>
                  <a:pt x="17344" y="13029"/>
                  <a:pt x="17372" y="12998"/>
                </a:cubicBezTo>
                <a:cubicBezTo>
                  <a:pt x="17390" y="12967"/>
                  <a:pt x="17399" y="12935"/>
                  <a:pt x="17408" y="12889"/>
                </a:cubicBezTo>
                <a:cubicBezTo>
                  <a:pt x="17417" y="12827"/>
                  <a:pt x="17417" y="12765"/>
                  <a:pt x="17408" y="12702"/>
                </a:cubicBezTo>
                <a:cubicBezTo>
                  <a:pt x="17408" y="12702"/>
                  <a:pt x="17408" y="12687"/>
                  <a:pt x="17408" y="12687"/>
                </a:cubicBezTo>
                <a:cubicBezTo>
                  <a:pt x="17399" y="12609"/>
                  <a:pt x="17381" y="12531"/>
                  <a:pt x="17362" y="12454"/>
                </a:cubicBezTo>
                <a:cubicBezTo>
                  <a:pt x="17353" y="12423"/>
                  <a:pt x="17335" y="12407"/>
                  <a:pt x="17326" y="12376"/>
                </a:cubicBezTo>
                <a:cubicBezTo>
                  <a:pt x="17298" y="12329"/>
                  <a:pt x="17271" y="12298"/>
                  <a:pt x="17234" y="12267"/>
                </a:cubicBezTo>
                <a:cubicBezTo>
                  <a:pt x="17216" y="12236"/>
                  <a:pt x="17198" y="12221"/>
                  <a:pt x="17188" y="12174"/>
                </a:cubicBezTo>
                <a:cubicBezTo>
                  <a:pt x="17188" y="12158"/>
                  <a:pt x="17179" y="12127"/>
                  <a:pt x="17170" y="12127"/>
                </a:cubicBezTo>
                <a:cubicBezTo>
                  <a:pt x="17161" y="12112"/>
                  <a:pt x="17152" y="12096"/>
                  <a:pt x="17143" y="12081"/>
                </a:cubicBezTo>
                <a:cubicBezTo>
                  <a:pt x="17143" y="12081"/>
                  <a:pt x="17134" y="12065"/>
                  <a:pt x="17134" y="12065"/>
                </a:cubicBezTo>
                <a:cubicBezTo>
                  <a:pt x="17134" y="12019"/>
                  <a:pt x="17124" y="11956"/>
                  <a:pt x="17152" y="11925"/>
                </a:cubicBezTo>
                <a:cubicBezTo>
                  <a:pt x="17170" y="11910"/>
                  <a:pt x="17179" y="11879"/>
                  <a:pt x="17179" y="11848"/>
                </a:cubicBezTo>
                <a:cubicBezTo>
                  <a:pt x="17179" y="11832"/>
                  <a:pt x="17188" y="11817"/>
                  <a:pt x="17198" y="11801"/>
                </a:cubicBezTo>
                <a:cubicBezTo>
                  <a:pt x="17225" y="11786"/>
                  <a:pt x="17253" y="11754"/>
                  <a:pt x="17289" y="11723"/>
                </a:cubicBezTo>
                <a:cubicBezTo>
                  <a:pt x="17289" y="11723"/>
                  <a:pt x="17298" y="11723"/>
                  <a:pt x="17307" y="11723"/>
                </a:cubicBezTo>
                <a:cubicBezTo>
                  <a:pt x="17317" y="11723"/>
                  <a:pt x="17326" y="11723"/>
                  <a:pt x="17335" y="11739"/>
                </a:cubicBezTo>
                <a:cubicBezTo>
                  <a:pt x="17353" y="11739"/>
                  <a:pt x="17362" y="11754"/>
                  <a:pt x="17372" y="11801"/>
                </a:cubicBezTo>
                <a:cubicBezTo>
                  <a:pt x="17372" y="11817"/>
                  <a:pt x="17381" y="11848"/>
                  <a:pt x="17399" y="11863"/>
                </a:cubicBezTo>
                <a:cubicBezTo>
                  <a:pt x="17408" y="11879"/>
                  <a:pt x="17436" y="11863"/>
                  <a:pt x="17436" y="11832"/>
                </a:cubicBezTo>
                <a:cubicBezTo>
                  <a:pt x="17436" y="11817"/>
                  <a:pt x="17436" y="11801"/>
                  <a:pt x="17436" y="11801"/>
                </a:cubicBezTo>
                <a:cubicBezTo>
                  <a:pt x="17436" y="11801"/>
                  <a:pt x="17436" y="11801"/>
                  <a:pt x="17436" y="11801"/>
                </a:cubicBezTo>
                <a:cubicBezTo>
                  <a:pt x="17436" y="11786"/>
                  <a:pt x="17436" y="11786"/>
                  <a:pt x="17436" y="11786"/>
                </a:cubicBezTo>
                <a:cubicBezTo>
                  <a:pt x="17436" y="11801"/>
                  <a:pt x="17436" y="11801"/>
                  <a:pt x="17436" y="11801"/>
                </a:cubicBezTo>
                <a:cubicBezTo>
                  <a:pt x="17436" y="11786"/>
                  <a:pt x="17426" y="11786"/>
                  <a:pt x="17426" y="11770"/>
                </a:cubicBezTo>
                <a:cubicBezTo>
                  <a:pt x="17426" y="11770"/>
                  <a:pt x="17436" y="11754"/>
                  <a:pt x="17436" y="11754"/>
                </a:cubicBezTo>
                <a:cubicBezTo>
                  <a:pt x="17472" y="11739"/>
                  <a:pt x="17509" y="11708"/>
                  <a:pt x="17545" y="11692"/>
                </a:cubicBezTo>
                <a:cubicBezTo>
                  <a:pt x="17573" y="11677"/>
                  <a:pt x="17600" y="11646"/>
                  <a:pt x="17619" y="11599"/>
                </a:cubicBezTo>
                <a:cubicBezTo>
                  <a:pt x="17619" y="11584"/>
                  <a:pt x="17628" y="11584"/>
                  <a:pt x="17637" y="11584"/>
                </a:cubicBezTo>
                <a:cubicBezTo>
                  <a:pt x="17637" y="11599"/>
                  <a:pt x="17646" y="11615"/>
                  <a:pt x="17664" y="11599"/>
                </a:cubicBezTo>
                <a:cubicBezTo>
                  <a:pt x="17683" y="11584"/>
                  <a:pt x="17710" y="11568"/>
                  <a:pt x="17728" y="11568"/>
                </a:cubicBezTo>
                <a:cubicBezTo>
                  <a:pt x="17747" y="11552"/>
                  <a:pt x="17765" y="11552"/>
                  <a:pt x="17783" y="11537"/>
                </a:cubicBezTo>
                <a:cubicBezTo>
                  <a:pt x="17802" y="11521"/>
                  <a:pt x="17820" y="11506"/>
                  <a:pt x="17820" y="11475"/>
                </a:cubicBezTo>
                <a:cubicBezTo>
                  <a:pt x="17820" y="11459"/>
                  <a:pt x="17829" y="11459"/>
                  <a:pt x="17838" y="11444"/>
                </a:cubicBezTo>
                <a:cubicBezTo>
                  <a:pt x="17866" y="11413"/>
                  <a:pt x="17893" y="11397"/>
                  <a:pt x="17902" y="11335"/>
                </a:cubicBezTo>
                <a:cubicBezTo>
                  <a:pt x="17902" y="11335"/>
                  <a:pt x="17902" y="11319"/>
                  <a:pt x="17912" y="11319"/>
                </a:cubicBezTo>
                <a:cubicBezTo>
                  <a:pt x="17930" y="11304"/>
                  <a:pt x="17939" y="11273"/>
                  <a:pt x="17948" y="11226"/>
                </a:cubicBezTo>
                <a:cubicBezTo>
                  <a:pt x="17948" y="11211"/>
                  <a:pt x="17957" y="11211"/>
                  <a:pt x="17966" y="11211"/>
                </a:cubicBezTo>
                <a:cubicBezTo>
                  <a:pt x="17985" y="11195"/>
                  <a:pt x="17985" y="11195"/>
                  <a:pt x="17985" y="11164"/>
                </a:cubicBezTo>
                <a:cubicBezTo>
                  <a:pt x="17976" y="11133"/>
                  <a:pt x="17976" y="11102"/>
                  <a:pt x="17976" y="11055"/>
                </a:cubicBezTo>
                <a:cubicBezTo>
                  <a:pt x="17976" y="11040"/>
                  <a:pt x="17976" y="11024"/>
                  <a:pt x="17985" y="11009"/>
                </a:cubicBezTo>
                <a:cubicBezTo>
                  <a:pt x="18012" y="10977"/>
                  <a:pt x="18031" y="10946"/>
                  <a:pt x="18031" y="10900"/>
                </a:cubicBezTo>
                <a:cubicBezTo>
                  <a:pt x="18031" y="10869"/>
                  <a:pt x="18040" y="10838"/>
                  <a:pt x="18049" y="10822"/>
                </a:cubicBezTo>
                <a:cubicBezTo>
                  <a:pt x="18067" y="10807"/>
                  <a:pt x="18076" y="10775"/>
                  <a:pt x="18076" y="10729"/>
                </a:cubicBezTo>
                <a:cubicBezTo>
                  <a:pt x="18076" y="10713"/>
                  <a:pt x="18076" y="10682"/>
                  <a:pt x="18085" y="10667"/>
                </a:cubicBezTo>
                <a:cubicBezTo>
                  <a:pt x="18095" y="10620"/>
                  <a:pt x="18085" y="10589"/>
                  <a:pt x="18076" y="10573"/>
                </a:cubicBezTo>
                <a:cubicBezTo>
                  <a:pt x="18067" y="10558"/>
                  <a:pt x="18058" y="10542"/>
                  <a:pt x="18040" y="10527"/>
                </a:cubicBezTo>
                <a:cubicBezTo>
                  <a:pt x="18040" y="10511"/>
                  <a:pt x="18021" y="10511"/>
                  <a:pt x="18012" y="10511"/>
                </a:cubicBezTo>
                <a:cubicBezTo>
                  <a:pt x="18012" y="10511"/>
                  <a:pt x="18012" y="10511"/>
                  <a:pt x="18012" y="10511"/>
                </a:cubicBezTo>
                <a:cubicBezTo>
                  <a:pt x="18012" y="10511"/>
                  <a:pt x="18012" y="10511"/>
                  <a:pt x="18012" y="10511"/>
                </a:cubicBezTo>
                <a:cubicBezTo>
                  <a:pt x="18012" y="10511"/>
                  <a:pt x="18012" y="10511"/>
                  <a:pt x="18012" y="10511"/>
                </a:cubicBezTo>
                <a:cubicBezTo>
                  <a:pt x="18012" y="10511"/>
                  <a:pt x="18012" y="10511"/>
                  <a:pt x="18012" y="10511"/>
                </a:cubicBezTo>
                <a:cubicBezTo>
                  <a:pt x="18021" y="10496"/>
                  <a:pt x="18021" y="10480"/>
                  <a:pt x="18021" y="10480"/>
                </a:cubicBezTo>
                <a:cubicBezTo>
                  <a:pt x="18031" y="10465"/>
                  <a:pt x="18040" y="10449"/>
                  <a:pt x="18049" y="10434"/>
                </a:cubicBezTo>
                <a:cubicBezTo>
                  <a:pt x="18058" y="10418"/>
                  <a:pt x="18058" y="10403"/>
                  <a:pt x="18049" y="10387"/>
                </a:cubicBezTo>
                <a:cubicBezTo>
                  <a:pt x="18040" y="10356"/>
                  <a:pt x="18031" y="10340"/>
                  <a:pt x="18012" y="10325"/>
                </a:cubicBezTo>
                <a:cubicBezTo>
                  <a:pt x="18012" y="10325"/>
                  <a:pt x="18012" y="10325"/>
                  <a:pt x="18012" y="10325"/>
                </a:cubicBezTo>
                <a:cubicBezTo>
                  <a:pt x="18012" y="10325"/>
                  <a:pt x="18012" y="10325"/>
                  <a:pt x="18012" y="10325"/>
                </a:cubicBezTo>
                <a:cubicBezTo>
                  <a:pt x="18012" y="10325"/>
                  <a:pt x="18012" y="10325"/>
                  <a:pt x="18012" y="10325"/>
                </a:cubicBezTo>
                <a:cubicBezTo>
                  <a:pt x="18012" y="10325"/>
                  <a:pt x="18012" y="10325"/>
                  <a:pt x="18012" y="10325"/>
                </a:cubicBezTo>
                <a:cubicBezTo>
                  <a:pt x="18021" y="10325"/>
                  <a:pt x="18021" y="10325"/>
                  <a:pt x="18031" y="10325"/>
                </a:cubicBezTo>
                <a:cubicBezTo>
                  <a:pt x="18049" y="10309"/>
                  <a:pt x="18049" y="10278"/>
                  <a:pt x="18040" y="10247"/>
                </a:cubicBezTo>
                <a:cubicBezTo>
                  <a:pt x="18031" y="10232"/>
                  <a:pt x="18021" y="10216"/>
                  <a:pt x="18012" y="10200"/>
                </a:cubicBezTo>
                <a:cubicBezTo>
                  <a:pt x="17985" y="10185"/>
                  <a:pt x="17976" y="10169"/>
                  <a:pt x="17966" y="10123"/>
                </a:cubicBezTo>
                <a:cubicBezTo>
                  <a:pt x="17957" y="10076"/>
                  <a:pt x="17939" y="10045"/>
                  <a:pt x="17930" y="9998"/>
                </a:cubicBezTo>
                <a:cubicBezTo>
                  <a:pt x="17921" y="9967"/>
                  <a:pt x="17902" y="9936"/>
                  <a:pt x="17884" y="9921"/>
                </a:cubicBezTo>
                <a:cubicBezTo>
                  <a:pt x="17875" y="9921"/>
                  <a:pt x="17866" y="9905"/>
                  <a:pt x="17857" y="9905"/>
                </a:cubicBezTo>
                <a:cubicBezTo>
                  <a:pt x="17838" y="9890"/>
                  <a:pt x="17829" y="9859"/>
                  <a:pt x="17829" y="9812"/>
                </a:cubicBezTo>
                <a:cubicBezTo>
                  <a:pt x="17838" y="9781"/>
                  <a:pt x="17838" y="9765"/>
                  <a:pt x="17847" y="9734"/>
                </a:cubicBezTo>
                <a:cubicBezTo>
                  <a:pt x="17857" y="9719"/>
                  <a:pt x="17866" y="9703"/>
                  <a:pt x="17866" y="9672"/>
                </a:cubicBezTo>
                <a:cubicBezTo>
                  <a:pt x="17875" y="9641"/>
                  <a:pt x="17893" y="9610"/>
                  <a:pt x="17921" y="9594"/>
                </a:cubicBezTo>
                <a:cubicBezTo>
                  <a:pt x="17939" y="9563"/>
                  <a:pt x="17957" y="9548"/>
                  <a:pt x="17985" y="9548"/>
                </a:cubicBezTo>
                <a:cubicBezTo>
                  <a:pt x="17994" y="9548"/>
                  <a:pt x="17994" y="9532"/>
                  <a:pt x="18003" y="9532"/>
                </a:cubicBezTo>
                <a:cubicBezTo>
                  <a:pt x="18003" y="9517"/>
                  <a:pt x="18003" y="9501"/>
                  <a:pt x="18003" y="9486"/>
                </a:cubicBezTo>
                <a:cubicBezTo>
                  <a:pt x="18003" y="9470"/>
                  <a:pt x="17994" y="9439"/>
                  <a:pt x="17976" y="9439"/>
                </a:cubicBezTo>
                <a:cubicBezTo>
                  <a:pt x="17966" y="9439"/>
                  <a:pt x="17957" y="9439"/>
                  <a:pt x="17939" y="9439"/>
                </a:cubicBezTo>
                <a:cubicBezTo>
                  <a:pt x="17930" y="9439"/>
                  <a:pt x="17921" y="9439"/>
                  <a:pt x="17912" y="9439"/>
                </a:cubicBezTo>
                <a:cubicBezTo>
                  <a:pt x="17902" y="9424"/>
                  <a:pt x="17893" y="9408"/>
                  <a:pt x="17884" y="9408"/>
                </a:cubicBezTo>
                <a:cubicBezTo>
                  <a:pt x="17866" y="9392"/>
                  <a:pt x="17857" y="9408"/>
                  <a:pt x="17847" y="9408"/>
                </a:cubicBezTo>
                <a:cubicBezTo>
                  <a:pt x="17829" y="9424"/>
                  <a:pt x="17820" y="9455"/>
                  <a:pt x="17802" y="9486"/>
                </a:cubicBezTo>
                <a:cubicBezTo>
                  <a:pt x="17802" y="9501"/>
                  <a:pt x="17793" y="9501"/>
                  <a:pt x="17783" y="9501"/>
                </a:cubicBezTo>
                <a:cubicBezTo>
                  <a:pt x="17774" y="9501"/>
                  <a:pt x="17756" y="9501"/>
                  <a:pt x="17756" y="9470"/>
                </a:cubicBezTo>
                <a:cubicBezTo>
                  <a:pt x="17747" y="9439"/>
                  <a:pt x="17738" y="9408"/>
                  <a:pt x="17710" y="9392"/>
                </a:cubicBezTo>
                <a:cubicBezTo>
                  <a:pt x="17683" y="9392"/>
                  <a:pt x="17674" y="9361"/>
                  <a:pt x="17655" y="9330"/>
                </a:cubicBezTo>
                <a:cubicBezTo>
                  <a:pt x="17637" y="9299"/>
                  <a:pt x="17655" y="9237"/>
                  <a:pt x="17674" y="9237"/>
                </a:cubicBezTo>
                <a:cubicBezTo>
                  <a:pt x="17683" y="9237"/>
                  <a:pt x="17692" y="9237"/>
                  <a:pt x="17692" y="9237"/>
                </a:cubicBezTo>
                <a:cubicBezTo>
                  <a:pt x="17710" y="9237"/>
                  <a:pt x="17728" y="9222"/>
                  <a:pt x="17728" y="9190"/>
                </a:cubicBezTo>
                <a:cubicBezTo>
                  <a:pt x="17738" y="9128"/>
                  <a:pt x="17747" y="9082"/>
                  <a:pt x="17783" y="9051"/>
                </a:cubicBezTo>
                <a:cubicBezTo>
                  <a:pt x="17783" y="9051"/>
                  <a:pt x="17793" y="9035"/>
                  <a:pt x="17793" y="9019"/>
                </a:cubicBezTo>
                <a:cubicBezTo>
                  <a:pt x="17802" y="8988"/>
                  <a:pt x="17811" y="8957"/>
                  <a:pt x="17820" y="8942"/>
                </a:cubicBezTo>
                <a:cubicBezTo>
                  <a:pt x="17820" y="8926"/>
                  <a:pt x="17829" y="8926"/>
                  <a:pt x="17838" y="8926"/>
                </a:cubicBezTo>
                <a:cubicBezTo>
                  <a:pt x="17857" y="8911"/>
                  <a:pt x="17875" y="8926"/>
                  <a:pt x="17884" y="8957"/>
                </a:cubicBezTo>
                <a:cubicBezTo>
                  <a:pt x="17902" y="8973"/>
                  <a:pt x="17893" y="8988"/>
                  <a:pt x="17893" y="9019"/>
                </a:cubicBezTo>
                <a:cubicBezTo>
                  <a:pt x="17884" y="9019"/>
                  <a:pt x="17884" y="9035"/>
                  <a:pt x="17884" y="9035"/>
                </a:cubicBezTo>
                <a:cubicBezTo>
                  <a:pt x="17875" y="9066"/>
                  <a:pt x="17866" y="9097"/>
                  <a:pt x="17875" y="9128"/>
                </a:cubicBezTo>
                <a:cubicBezTo>
                  <a:pt x="17884" y="9144"/>
                  <a:pt x="17884" y="9159"/>
                  <a:pt x="17884" y="9175"/>
                </a:cubicBezTo>
                <a:cubicBezTo>
                  <a:pt x="17893" y="9190"/>
                  <a:pt x="17884" y="9206"/>
                  <a:pt x="17875" y="9222"/>
                </a:cubicBezTo>
                <a:cubicBezTo>
                  <a:pt x="17875" y="9222"/>
                  <a:pt x="17875" y="9222"/>
                  <a:pt x="17875" y="9222"/>
                </a:cubicBezTo>
                <a:cubicBezTo>
                  <a:pt x="17875" y="9237"/>
                  <a:pt x="17875" y="9253"/>
                  <a:pt x="17875" y="9253"/>
                </a:cubicBezTo>
                <a:cubicBezTo>
                  <a:pt x="17875" y="9253"/>
                  <a:pt x="17884" y="9253"/>
                  <a:pt x="17893" y="9253"/>
                </a:cubicBezTo>
                <a:cubicBezTo>
                  <a:pt x="17912" y="9237"/>
                  <a:pt x="17921" y="9222"/>
                  <a:pt x="17930" y="9190"/>
                </a:cubicBezTo>
                <a:cubicBezTo>
                  <a:pt x="17957" y="9128"/>
                  <a:pt x="18003" y="9097"/>
                  <a:pt x="18049" y="9082"/>
                </a:cubicBezTo>
                <a:cubicBezTo>
                  <a:pt x="18058" y="9082"/>
                  <a:pt x="18058" y="9082"/>
                  <a:pt x="18067" y="9097"/>
                </a:cubicBezTo>
                <a:cubicBezTo>
                  <a:pt x="18076" y="9097"/>
                  <a:pt x="18085" y="9097"/>
                  <a:pt x="18095" y="9097"/>
                </a:cubicBezTo>
                <a:cubicBezTo>
                  <a:pt x="18122" y="9128"/>
                  <a:pt x="18122" y="9128"/>
                  <a:pt x="18122" y="9175"/>
                </a:cubicBezTo>
                <a:cubicBezTo>
                  <a:pt x="18122" y="9222"/>
                  <a:pt x="18122" y="9268"/>
                  <a:pt x="18122" y="9315"/>
                </a:cubicBezTo>
                <a:cubicBezTo>
                  <a:pt x="18122" y="9330"/>
                  <a:pt x="18131" y="9361"/>
                  <a:pt x="18140" y="9377"/>
                </a:cubicBezTo>
                <a:cubicBezTo>
                  <a:pt x="18149" y="9392"/>
                  <a:pt x="18159" y="9392"/>
                  <a:pt x="18168" y="9392"/>
                </a:cubicBezTo>
                <a:cubicBezTo>
                  <a:pt x="18177" y="9392"/>
                  <a:pt x="18177" y="9377"/>
                  <a:pt x="18186" y="9377"/>
                </a:cubicBezTo>
                <a:cubicBezTo>
                  <a:pt x="18204" y="9377"/>
                  <a:pt x="18214" y="9377"/>
                  <a:pt x="18223" y="9392"/>
                </a:cubicBezTo>
                <a:cubicBezTo>
                  <a:pt x="18241" y="9408"/>
                  <a:pt x="18250" y="9424"/>
                  <a:pt x="18250" y="9439"/>
                </a:cubicBezTo>
                <a:cubicBezTo>
                  <a:pt x="18259" y="9455"/>
                  <a:pt x="18259" y="9470"/>
                  <a:pt x="18250" y="9501"/>
                </a:cubicBezTo>
                <a:cubicBezTo>
                  <a:pt x="18241" y="9517"/>
                  <a:pt x="18232" y="9532"/>
                  <a:pt x="18241" y="9548"/>
                </a:cubicBezTo>
                <a:cubicBezTo>
                  <a:pt x="18278" y="9594"/>
                  <a:pt x="18287" y="9657"/>
                  <a:pt x="18278" y="9719"/>
                </a:cubicBezTo>
                <a:cubicBezTo>
                  <a:pt x="18278" y="9734"/>
                  <a:pt x="18278" y="9750"/>
                  <a:pt x="18278" y="9781"/>
                </a:cubicBezTo>
                <a:cubicBezTo>
                  <a:pt x="18278" y="9812"/>
                  <a:pt x="18287" y="9843"/>
                  <a:pt x="18296" y="9874"/>
                </a:cubicBezTo>
                <a:cubicBezTo>
                  <a:pt x="18305" y="9874"/>
                  <a:pt x="18305" y="9874"/>
                  <a:pt x="18305" y="9874"/>
                </a:cubicBezTo>
                <a:cubicBezTo>
                  <a:pt x="18323" y="9874"/>
                  <a:pt x="18333" y="9859"/>
                  <a:pt x="18342" y="9843"/>
                </a:cubicBezTo>
                <a:cubicBezTo>
                  <a:pt x="18351" y="9828"/>
                  <a:pt x="18369" y="9812"/>
                  <a:pt x="18387" y="9812"/>
                </a:cubicBezTo>
                <a:cubicBezTo>
                  <a:pt x="18397" y="9812"/>
                  <a:pt x="18406" y="9812"/>
                  <a:pt x="18415" y="9812"/>
                </a:cubicBezTo>
                <a:cubicBezTo>
                  <a:pt x="18433" y="9812"/>
                  <a:pt x="18442" y="9796"/>
                  <a:pt x="18452" y="9781"/>
                </a:cubicBezTo>
                <a:cubicBezTo>
                  <a:pt x="18479" y="9734"/>
                  <a:pt x="18488" y="9672"/>
                  <a:pt x="18470" y="9626"/>
                </a:cubicBezTo>
                <a:cubicBezTo>
                  <a:pt x="18470" y="9594"/>
                  <a:pt x="18461" y="9563"/>
                  <a:pt x="18461" y="9548"/>
                </a:cubicBezTo>
                <a:cubicBezTo>
                  <a:pt x="18442" y="9439"/>
                  <a:pt x="18442" y="9439"/>
                  <a:pt x="18397" y="9361"/>
                </a:cubicBezTo>
                <a:cubicBezTo>
                  <a:pt x="18378" y="9330"/>
                  <a:pt x="18369" y="9299"/>
                  <a:pt x="18351" y="9253"/>
                </a:cubicBezTo>
                <a:cubicBezTo>
                  <a:pt x="18342" y="9222"/>
                  <a:pt x="18333" y="9206"/>
                  <a:pt x="18314" y="9175"/>
                </a:cubicBezTo>
                <a:cubicBezTo>
                  <a:pt x="18296" y="9159"/>
                  <a:pt x="18287" y="9144"/>
                  <a:pt x="18268" y="9128"/>
                </a:cubicBezTo>
                <a:cubicBezTo>
                  <a:pt x="18259" y="9113"/>
                  <a:pt x="18250" y="9066"/>
                  <a:pt x="18268" y="9051"/>
                </a:cubicBezTo>
                <a:cubicBezTo>
                  <a:pt x="18268" y="9035"/>
                  <a:pt x="18278" y="9019"/>
                  <a:pt x="18287" y="9004"/>
                </a:cubicBezTo>
                <a:cubicBezTo>
                  <a:pt x="18305" y="8988"/>
                  <a:pt x="18314" y="8957"/>
                  <a:pt x="18323" y="8942"/>
                </a:cubicBezTo>
                <a:cubicBezTo>
                  <a:pt x="18351" y="8880"/>
                  <a:pt x="18369" y="8817"/>
                  <a:pt x="18351" y="8740"/>
                </a:cubicBezTo>
                <a:cubicBezTo>
                  <a:pt x="18342" y="8678"/>
                  <a:pt x="18351" y="8631"/>
                  <a:pt x="18378" y="8600"/>
                </a:cubicBezTo>
                <a:cubicBezTo>
                  <a:pt x="18387" y="8584"/>
                  <a:pt x="18397" y="8569"/>
                  <a:pt x="18397" y="8553"/>
                </a:cubicBezTo>
                <a:cubicBezTo>
                  <a:pt x="18406" y="8538"/>
                  <a:pt x="18415" y="8538"/>
                  <a:pt x="18424" y="8522"/>
                </a:cubicBezTo>
                <a:cubicBezTo>
                  <a:pt x="18433" y="8491"/>
                  <a:pt x="18433" y="8460"/>
                  <a:pt x="18452" y="8445"/>
                </a:cubicBezTo>
                <a:cubicBezTo>
                  <a:pt x="18470" y="8445"/>
                  <a:pt x="18479" y="8476"/>
                  <a:pt x="18497" y="8491"/>
                </a:cubicBezTo>
                <a:cubicBezTo>
                  <a:pt x="18516" y="8507"/>
                  <a:pt x="18534" y="8507"/>
                  <a:pt x="18552" y="8491"/>
                </a:cubicBezTo>
                <a:cubicBezTo>
                  <a:pt x="18571" y="8476"/>
                  <a:pt x="18580" y="8460"/>
                  <a:pt x="18598" y="8429"/>
                </a:cubicBezTo>
                <a:cubicBezTo>
                  <a:pt x="18616" y="8398"/>
                  <a:pt x="18635" y="8336"/>
                  <a:pt x="18644" y="8289"/>
                </a:cubicBezTo>
                <a:cubicBezTo>
                  <a:pt x="18662" y="8211"/>
                  <a:pt x="18689" y="8134"/>
                  <a:pt x="18699" y="8056"/>
                </a:cubicBezTo>
                <a:cubicBezTo>
                  <a:pt x="18699" y="8040"/>
                  <a:pt x="18699" y="8009"/>
                  <a:pt x="18708" y="8009"/>
                </a:cubicBezTo>
                <a:cubicBezTo>
                  <a:pt x="18744" y="7932"/>
                  <a:pt x="18744" y="7838"/>
                  <a:pt x="18754" y="7761"/>
                </a:cubicBezTo>
                <a:cubicBezTo>
                  <a:pt x="18754" y="7683"/>
                  <a:pt x="18772" y="7621"/>
                  <a:pt x="18772" y="7543"/>
                </a:cubicBezTo>
                <a:cubicBezTo>
                  <a:pt x="18772" y="7528"/>
                  <a:pt x="18772" y="7512"/>
                  <a:pt x="18781" y="7512"/>
                </a:cubicBezTo>
                <a:cubicBezTo>
                  <a:pt x="18799" y="7466"/>
                  <a:pt x="18790" y="7419"/>
                  <a:pt x="18790" y="7357"/>
                </a:cubicBezTo>
                <a:cubicBezTo>
                  <a:pt x="18781" y="7264"/>
                  <a:pt x="18763" y="7186"/>
                  <a:pt x="18735" y="7108"/>
                </a:cubicBezTo>
                <a:cubicBezTo>
                  <a:pt x="18726" y="7077"/>
                  <a:pt x="18726" y="7046"/>
                  <a:pt x="18717" y="6999"/>
                </a:cubicBezTo>
                <a:cubicBezTo>
                  <a:pt x="18717" y="6922"/>
                  <a:pt x="18717" y="6844"/>
                  <a:pt x="18717" y="6766"/>
                </a:cubicBezTo>
                <a:cubicBezTo>
                  <a:pt x="18717" y="6766"/>
                  <a:pt x="18717" y="6751"/>
                  <a:pt x="18726" y="6751"/>
                </a:cubicBezTo>
                <a:cubicBezTo>
                  <a:pt x="18726" y="6751"/>
                  <a:pt x="18726" y="6751"/>
                  <a:pt x="18726" y="6751"/>
                </a:cubicBezTo>
                <a:cubicBezTo>
                  <a:pt x="18744" y="6797"/>
                  <a:pt x="18763" y="6828"/>
                  <a:pt x="18790" y="6875"/>
                </a:cubicBezTo>
                <a:cubicBezTo>
                  <a:pt x="18808" y="6906"/>
                  <a:pt x="18799" y="6968"/>
                  <a:pt x="18818" y="7015"/>
                </a:cubicBezTo>
                <a:cubicBezTo>
                  <a:pt x="18827" y="7030"/>
                  <a:pt x="18827" y="7046"/>
                  <a:pt x="18836" y="7077"/>
                </a:cubicBezTo>
                <a:cubicBezTo>
                  <a:pt x="18845" y="7124"/>
                  <a:pt x="18863" y="7170"/>
                  <a:pt x="18863" y="7232"/>
                </a:cubicBezTo>
                <a:cubicBezTo>
                  <a:pt x="18863" y="7232"/>
                  <a:pt x="18863" y="7248"/>
                  <a:pt x="18863" y="7248"/>
                </a:cubicBezTo>
                <a:cubicBezTo>
                  <a:pt x="18873" y="7310"/>
                  <a:pt x="18873" y="7372"/>
                  <a:pt x="18900" y="7434"/>
                </a:cubicBezTo>
                <a:cubicBezTo>
                  <a:pt x="18909" y="7450"/>
                  <a:pt x="18918" y="7481"/>
                  <a:pt x="18918" y="7512"/>
                </a:cubicBezTo>
                <a:cubicBezTo>
                  <a:pt x="18918" y="7559"/>
                  <a:pt x="18927" y="7605"/>
                  <a:pt x="18946" y="7652"/>
                </a:cubicBezTo>
                <a:cubicBezTo>
                  <a:pt x="18955" y="7683"/>
                  <a:pt x="18955" y="7699"/>
                  <a:pt x="18955" y="7745"/>
                </a:cubicBezTo>
                <a:cubicBezTo>
                  <a:pt x="18955" y="7745"/>
                  <a:pt x="18955" y="7761"/>
                  <a:pt x="18955" y="7776"/>
                </a:cubicBezTo>
                <a:cubicBezTo>
                  <a:pt x="18964" y="7807"/>
                  <a:pt x="18973" y="7838"/>
                  <a:pt x="18992" y="7854"/>
                </a:cubicBezTo>
                <a:cubicBezTo>
                  <a:pt x="18992" y="7854"/>
                  <a:pt x="19001" y="7838"/>
                  <a:pt x="19001" y="7838"/>
                </a:cubicBezTo>
                <a:cubicBezTo>
                  <a:pt x="19001" y="7823"/>
                  <a:pt x="19001" y="7807"/>
                  <a:pt x="19001" y="7792"/>
                </a:cubicBezTo>
                <a:cubicBezTo>
                  <a:pt x="19001" y="7761"/>
                  <a:pt x="19010" y="7745"/>
                  <a:pt x="19028" y="7761"/>
                </a:cubicBezTo>
                <a:cubicBezTo>
                  <a:pt x="19046" y="7761"/>
                  <a:pt x="19056" y="7776"/>
                  <a:pt x="19065" y="7792"/>
                </a:cubicBezTo>
                <a:cubicBezTo>
                  <a:pt x="19074" y="7792"/>
                  <a:pt x="19074" y="7792"/>
                  <a:pt x="19074" y="7792"/>
                </a:cubicBezTo>
                <a:cubicBezTo>
                  <a:pt x="19083" y="7792"/>
                  <a:pt x="19083" y="7776"/>
                  <a:pt x="19083" y="7776"/>
                </a:cubicBezTo>
                <a:cubicBezTo>
                  <a:pt x="19083" y="7745"/>
                  <a:pt x="19074" y="7699"/>
                  <a:pt x="19056" y="7683"/>
                </a:cubicBezTo>
                <a:cubicBezTo>
                  <a:pt x="19019" y="7668"/>
                  <a:pt x="19019" y="7590"/>
                  <a:pt x="18982" y="7559"/>
                </a:cubicBezTo>
                <a:cubicBezTo>
                  <a:pt x="18973" y="7528"/>
                  <a:pt x="18964" y="7497"/>
                  <a:pt x="18964" y="7466"/>
                </a:cubicBezTo>
                <a:cubicBezTo>
                  <a:pt x="18955" y="7419"/>
                  <a:pt x="18955" y="7372"/>
                  <a:pt x="18946" y="7326"/>
                </a:cubicBezTo>
                <a:cubicBezTo>
                  <a:pt x="18946" y="7310"/>
                  <a:pt x="18946" y="7310"/>
                  <a:pt x="18946" y="7295"/>
                </a:cubicBezTo>
                <a:cubicBezTo>
                  <a:pt x="18946" y="7279"/>
                  <a:pt x="18955" y="7248"/>
                  <a:pt x="18964" y="7248"/>
                </a:cubicBezTo>
                <a:cubicBezTo>
                  <a:pt x="18982" y="7248"/>
                  <a:pt x="18992" y="7248"/>
                  <a:pt x="19010" y="7248"/>
                </a:cubicBezTo>
                <a:cubicBezTo>
                  <a:pt x="19010" y="7217"/>
                  <a:pt x="19001" y="7201"/>
                  <a:pt x="19001" y="7186"/>
                </a:cubicBezTo>
                <a:cubicBezTo>
                  <a:pt x="18946" y="7046"/>
                  <a:pt x="18909" y="6891"/>
                  <a:pt x="18845" y="6766"/>
                </a:cubicBezTo>
                <a:cubicBezTo>
                  <a:pt x="18827" y="6735"/>
                  <a:pt x="18818" y="6689"/>
                  <a:pt x="18818" y="6626"/>
                </a:cubicBezTo>
                <a:cubicBezTo>
                  <a:pt x="18818" y="6611"/>
                  <a:pt x="18808" y="6580"/>
                  <a:pt x="18808" y="6564"/>
                </a:cubicBezTo>
                <a:cubicBezTo>
                  <a:pt x="18781" y="6502"/>
                  <a:pt x="18772" y="6424"/>
                  <a:pt x="18735" y="6393"/>
                </a:cubicBezTo>
                <a:cubicBezTo>
                  <a:pt x="18726" y="6362"/>
                  <a:pt x="18726" y="6331"/>
                  <a:pt x="18717" y="6316"/>
                </a:cubicBezTo>
                <a:cubicBezTo>
                  <a:pt x="18708" y="6285"/>
                  <a:pt x="18689" y="6285"/>
                  <a:pt x="18680" y="6269"/>
                </a:cubicBezTo>
                <a:cubicBezTo>
                  <a:pt x="18671" y="6269"/>
                  <a:pt x="18671" y="6285"/>
                  <a:pt x="18662" y="6285"/>
                </a:cubicBezTo>
                <a:cubicBezTo>
                  <a:pt x="18662" y="6285"/>
                  <a:pt x="18662" y="6300"/>
                  <a:pt x="18662" y="6300"/>
                </a:cubicBezTo>
                <a:cubicBezTo>
                  <a:pt x="18662" y="6316"/>
                  <a:pt x="18671" y="6316"/>
                  <a:pt x="18671" y="6331"/>
                </a:cubicBezTo>
                <a:cubicBezTo>
                  <a:pt x="18699" y="6378"/>
                  <a:pt x="18699" y="6378"/>
                  <a:pt x="18671" y="6440"/>
                </a:cubicBezTo>
                <a:cubicBezTo>
                  <a:pt x="18671" y="6455"/>
                  <a:pt x="18671" y="6471"/>
                  <a:pt x="18671" y="6471"/>
                </a:cubicBezTo>
                <a:cubicBezTo>
                  <a:pt x="18671" y="6487"/>
                  <a:pt x="18680" y="6502"/>
                  <a:pt x="18680" y="6518"/>
                </a:cubicBezTo>
                <a:cubicBezTo>
                  <a:pt x="18699" y="6564"/>
                  <a:pt x="18708" y="6611"/>
                  <a:pt x="18708" y="6657"/>
                </a:cubicBezTo>
                <a:cubicBezTo>
                  <a:pt x="18708" y="6673"/>
                  <a:pt x="18708" y="6673"/>
                  <a:pt x="18708" y="6689"/>
                </a:cubicBezTo>
                <a:cubicBezTo>
                  <a:pt x="18699" y="6689"/>
                  <a:pt x="18689" y="6689"/>
                  <a:pt x="18689" y="6673"/>
                </a:cubicBezTo>
                <a:cubicBezTo>
                  <a:pt x="18680" y="6642"/>
                  <a:pt x="18680" y="6611"/>
                  <a:pt x="18671" y="6595"/>
                </a:cubicBezTo>
                <a:cubicBezTo>
                  <a:pt x="18662" y="6580"/>
                  <a:pt x="18653" y="6564"/>
                  <a:pt x="18662" y="6549"/>
                </a:cubicBezTo>
                <a:cubicBezTo>
                  <a:pt x="18662" y="6502"/>
                  <a:pt x="18644" y="6471"/>
                  <a:pt x="18625" y="6455"/>
                </a:cubicBezTo>
                <a:cubicBezTo>
                  <a:pt x="18598" y="6424"/>
                  <a:pt x="18561" y="6393"/>
                  <a:pt x="18534" y="6347"/>
                </a:cubicBezTo>
                <a:cubicBezTo>
                  <a:pt x="18525" y="6347"/>
                  <a:pt x="18516" y="6347"/>
                  <a:pt x="18506" y="6347"/>
                </a:cubicBezTo>
                <a:cubicBezTo>
                  <a:pt x="18497" y="6347"/>
                  <a:pt x="18488" y="6347"/>
                  <a:pt x="18470" y="6347"/>
                </a:cubicBezTo>
                <a:cubicBezTo>
                  <a:pt x="18452" y="6347"/>
                  <a:pt x="18442" y="6362"/>
                  <a:pt x="18442" y="6393"/>
                </a:cubicBezTo>
                <a:cubicBezTo>
                  <a:pt x="18442" y="6424"/>
                  <a:pt x="18433" y="6440"/>
                  <a:pt x="18415" y="6471"/>
                </a:cubicBezTo>
                <a:cubicBezTo>
                  <a:pt x="18415" y="6471"/>
                  <a:pt x="18415" y="6471"/>
                  <a:pt x="18415" y="6471"/>
                </a:cubicBezTo>
                <a:cubicBezTo>
                  <a:pt x="18397" y="6424"/>
                  <a:pt x="18387" y="6393"/>
                  <a:pt x="18378" y="6362"/>
                </a:cubicBezTo>
                <a:cubicBezTo>
                  <a:pt x="18378" y="6362"/>
                  <a:pt x="18378" y="6347"/>
                  <a:pt x="18378" y="6347"/>
                </a:cubicBezTo>
                <a:cubicBezTo>
                  <a:pt x="18369" y="6347"/>
                  <a:pt x="18369" y="6362"/>
                  <a:pt x="18360" y="6362"/>
                </a:cubicBezTo>
                <a:cubicBezTo>
                  <a:pt x="18351" y="6378"/>
                  <a:pt x="18351" y="6393"/>
                  <a:pt x="18360" y="6409"/>
                </a:cubicBezTo>
                <a:cubicBezTo>
                  <a:pt x="18360" y="6424"/>
                  <a:pt x="18351" y="6440"/>
                  <a:pt x="18351" y="6440"/>
                </a:cubicBezTo>
                <a:cubicBezTo>
                  <a:pt x="18351" y="6440"/>
                  <a:pt x="18342" y="6440"/>
                  <a:pt x="18342" y="6424"/>
                </a:cubicBezTo>
                <a:cubicBezTo>
                  <a:pt x="18333" y="6393"/>
                  <a:pt x="18323" y="6362"/>
                  <a:pt x="18314" y="6331"/>
                </a:cubicBezTo>
                <a:cubicBezTo>
                  <a:pt x="18305" y="6300"/>
                  <a:pt x="18296" y="6285"/>
                  <a:pt x="18278" y="6300"/>
                </a:cubicBezTo>
                <a:cubicBezTo>
                  <a:pt x="18268" y="6300"/>
                  <a:pt x="18259" y="6316"/>
                  <a:pt x="18259" y="6316"/>
                </a:cubicBezTo>
                <a:cubicBezTo>
                  <a:pt x="18250" y="6316"/>
                  <a:pt x="18241" y="6316"/>
                  <a:pt x="18232" y="6316"/>
                </a:cubicBezTo>
                <a:cubicBezTo>
                  <a:pt x="18214" y="6316"/>
                  <a:pt x="18204" y="6285"/>
                  <a:pt x="18214" y="6269"/>
                </a:cubicBezTo>
                <a:cubicBezTo>
                  <a:pt x="18214" y="6253"/>
                  <a:pt x="18214" y="6238"/>
                  <a:pt x="18223" y="6222"/>
                </a:cubicBezTo>
                <a:cubicBezTo>
                  <a:pt x="18232" y="6191"/>
                  <a:pt x="18241" y="6145"/>
                  <a:pt x="18259" y="6114"/>
                </a:cubicBezTo>
                <a:cubicBezTo>
                  <a:pt x="18268" y="6067"/>
                  <a:pt x="18287" y="6020"/>
                  <a:pt x="18287" y="5974"/>
                </a:cubicBezTo>
                <a:cubicBezTo>
                  <a:pt x="18296" y="5880"/>
                  <a:pt x="18314" y="5787"/>
                  <a:pt x="18333" y="5710"/>
                </a:cubicBezTo>
                <a:cubicBezTo>
                  <a:pt x="18351" y="5647"/>
                  <a:pt x="18369" y="5601"/>
                  <a:pt x="18360" y="5523"/>
                </a:cubicBezTo>
                <a:cubicBezTo>
                  <a:pt x="18351" y="5492"/>
                  <a:pt x="18360" y="5476"/>
                  <a:pt x="18369" y="5445"/>
                </a:cubicBezTo>
                <a:cubicBezTo>
                  <a:pt x="18378" y="5414"/>
                  <a:pt x="18387" y="5383"/>
                  <a:pt x="18378" y="5337"/>
                </a:cubicBezTo>
                <a:cubicBezTo>
                  <a:pt x="18378" y="5321"/>
                  <a:pt x="18378" y="5306"/>
                  <a:pt x="18387" y="5290"/>
                </a:cubicBezTo>
                <a:cubicBezTo>
                  <a:pt x="18397" y="5243"/>
                  <a:pt x="18415" y="5228"/>
                  <a:pt x="18442" y="5212"/>
                </a:cubicBezTo>
                <a:cubicBezTo>
                  <a:pt x="18470" y="5197"/>
                  <a:pt x="18497" y="5181"/>
                  <a:pt x="18534" y="5166"/>
                </a:cubicBezTo>
                <a:cubicBezTo>
                  <a:pt x="18543" y="5150"/>
                  <a:pt x="18552" y="5150"/>
                  <a:pt x="18571" y="5166"/>
                </a:cubicBezTo>
                <a:cubicBezTo>
                  <a:pt x="18580" y="5181"/>
                  <a:pt x="18598" y="5181"/>
                  <a:pt x="18598" y="5150"/>
                </a:cubicBezTo>
                <a:cubicBezTo>
                  <a:pt x="18616" y="5119"/>
                  <a:pt x="18635" y="5104"/>
                  <a:pt x="18653" y="5104"/>
                </a:cubicBezTo>
                <a:cubicBezTo>
                  <a:pt x="18680" y="5119"/>
                  <a:pt x="18708" y="5088"/>
                  <a:pt x="18735" y="5088"/>
                </a:cubicBezTo>
                <a:cubicBezTo>
                  <a:pt x="18735" y="5088"/>
                  <a:pt x="18744" y="5072"/>
                  <a:pt x="18744" y="5072"/>
                </a:cubicBezTo>
                <a:cubicBezTo>
                  <a:pt x="18754" y="5057"/>
                  <a:pt x="18754" y="5026"/>
                  <a:pt x="18754" y="5010"/>
                </a:cubicBezTo>
                <a:cubicBezTo>
                  <a:pt x="18763" y="4979"/>
                  <a:pt x="18772" y="4964"/>
                  <a:pt x="18790" y="4964"/>
                </a:cubicBezTo>
                <a:cubicBezTo>
                  <a:pt x="18827" y="4979"/>
                  <a:pt x="18863" y="4979"/>
                  <a:pt x="18900" y="4995"/>
                </a:cubicBezTo>
                <a:cubicBezTo>
                  <a:pt x="18900" y="4995"/>
                  <a:pt x="18909" y="4995"/>
                  <a:pt x="18918" y="5010"/>
                </a:cubicBezTo>
                <a:cubicBezTo>
                  <a:pt x="18918" y="5010"/>
                  <a:pt x="18918" y="5026"/>
                  <a:pt x="18918" y="5026"/>
                </a:cubicBezTo>
                <a:cubicBezTo>
                  <a:pt x="18918" y="5041"/>
                  <a:pt x="18918" y="5041"/>
                  <a:pt x="18909" y="5057"/>
                </a:cubicBezTo>
                <a:cubicBezTo>
                  <a:pt x="18909" y="5072"/>
                  <a:pt x="18909" y="5088"/>
                  <a:pt x="18918" y="5104"/>
                </a:cubicBezTo>
                <a:cubicBezTo>
                  <a:pt x="18927" y="5119"/>
                  <a:pt x="18937" y="5119"/>
                  <a:pt x="18946" y="5119"/>
                </a:cubicBezTo>
                <a:cubicBezTo>
                  <a:pt x="18973" y="5088"/>
                  <a:pt x="19010" y="5072"/>
                  <a:pt x="19028" y="5026"/>
                </a:cubicBezTo>
                <a:cubicBezTo>
                  <a:pt x="19028" y="5010"/>
                  <a:pt x="19037" y="5010"/>
                  <a:pt x="19056" y="5010"/>
                </a:cubicBezTo>
                <a:cubicBezTo>
                  <a:pt x="19065" y="5010"/>
                  <a:pt x="19074" y="5010"/>
                  <a:pt x="19083" y="4995"/>
                </a:cubicBezTo>
                <a:cubicBezTo>
                  <a:pt x="19092" y="4979"/>
                  <a:pt x="19111" y="4964"/>
                  <a:pt x="19111" y="4933"/>
                </a:cubicBezTo>
                <a:cubicBezTo>
                  <a:pt x="19101" y="4902"/>
                  <a:pt x="19083" y="4902"/>
                  <a:pt x="19065" y="4902"/>
                </a:cubicBezTo>
                <a:cubicBezTo>
                  <a:pt x="19065" y="4902"/>
                  <a:pt x="19065" y="4902"/>
                  <a:pt x="19065" y="4902"/>
                </a:cubicBezTo>
                <a:cubicBezTo>
                  <a:pt x="19056" y="4886"/>
                  <a:pt x="19046" y="4886"/>
                  <a:pt x="19046" y="4870"/>
                </a:cubicBezTo>
                <a:cubicBezTo>
                  <a:pt x="19028" y="4824"/>
                  <a:pt x="19028" y="4777"/>
                  <a:pt x="19037" y="4731"/>
                </a:cubicBezTo>
                <a:cubicBezTo>
                  <a:pt x="19046" y="4715"/>
                  <a:pt x="19046" y="4699"/>
                  <a:pt x="19046" y="4699"/>
                </a:cubicBezTo>
                <a:cubicBezTo>
                  <a:pt x="19056" y="4653"/>
                  <a:pt x="19056" y="4622"/>
                  <a:pt x="19056" y="4575"/>
                </a:cubicBezTo>
                <a:cubicBezTo>
                  <a:pt x="19056" y="4529"/>
                  <a:pt x="19056" y="4466"/>
                  <a:pt x="19056" y="4420"/>
                </a:cubicBezTo>
                <a:cubicBezTo>
                  <a:pt x="19056" y="4373"/>
                  <a:pt x="19065" y="4342"/>
                  <a:pt x="19092" y="4327"/>
                </a:cubicBezTo>
                <a:cubicBezTo>
                  <a:pt x="19101" y="4327"/>
                  <a:pt x="19120" y="4311"/>
                  <a:pt x="19138" y="4295"/>
                </a:cubicBezTo>
                <a:cubicBezTo>
                  <a:pt x="19156" y="4280"/>
                  <a:pt x="19175" y="4280"/>
                  <a:pt x="19193" y="4280"/>
                </a:cubicBezTo>
                <a:cubicBezTo>
                  <a:pt x="19202" y="4295"/>
                  <a:pt x="19211" y="4280"/>
                  <a:pt x="19220" y="4264"/>
                </a:cubicBezTo>
                <a:cubicBezTo>
                  <a:pt x="19229" y="4264"/>
                  <a:pt x="19239" y="4264"/>
                  <a:pt x="19239" y="4280"/>
                </a:cubicBezTo>
                <a:cubicBezTo>
                  <a:pt x="19239" y="4311"/>
                  <a:pt x="19248" y="4342"/>
                  <a:pt x="19248" y="4373"/>
                </a:cubicBezTo>
                <a:cubicBezTo>
                  <a:pt x="19248" y="4404"/>
                  <a:pt x="19257" y="4420"/>
                  <a:pt x="19275" y="4435"/>
                </a:cubicBezTo>
                <a:cubicBezTo>
                  <a:pt x="19284" y="4451"/>
                  <a:pt x="19303" y="4466"/>
                  <a:pt x="19321" y="4482"/>
                </a:cubicBezTo>
                <a:cubicBezTo>
                  <a:pt x="19321" y="4482"/>
                  <a:pt x="19330" y="4482"/>
                  <a:pt x="19330" y="4482"/>
                </a:cubicBezTo>
                <a:cubicBezTo>
                  <a:pt x="19339" y="4466"/>
                  <a:pt x="19339" y="4451"/>
                  <a:pt x="19348" y="4435"/>
                </a:cubicBezTo>
                <a:cubicBezTo>
                  <a:pt x="19348" y="4389"/>
                  <a:pt x="19358" y="4342"/>
                  <a:pt x="19358" y="4280"/>
                </a:cubicBezTo>
                <a:cubicBezTo>
                  <a:pt x="19367" y="4249"/>
                  <a:pt x="19376" y="4233"/>
                  <a:pt x="19394" y="4218"/>
                </a:cubicBezTo>
                <a:cubicBezTo>
                  <a:pt x="19403" y="4202"/>
                  <a:pt x="19403" y="4187"/>
                  <a:pt x="19403" y="4171"/>
                </a:cubicBezTo>
                <a:cubicBezTo>
                  <a:pt x="19403" y="4171"/>
                  <a:pt x="19403" y="4171"/>
                  <a:pt x="19403" y="4171"/>
                </a:cubicBezTo>
                <a:cubicBezTo>
                  <a:pt x="19367" y="4109"/>
                  <a:pt x="19358" y="4047"/>
                  <a:pt x="19348" y="3969"/>
                </a:cubicBezTo>
                <a:cubicBezTo>
                  <a:pt x="19348" y="3969"/>
                  <a:pt x="19348" y="3969"/>
                  <a:pt x="19348" y="3969"/>
                </a:cubicBezTo>
                <a:cubicBezTo>
                  <a:pt x="19358" y="3938"/>
                  <a:pt x="19385" y="3923"/>
                  <a:pt x="19403" y="3938"/>
                </a:cubicBezTo>
                <a:cubicBezTo>
                  <a:pt x="19413" y="3938"/>
                  <a:pt x="19422" y="3954"/>
                  <a:pt x="19413" y="3969"/>
                </a:cubicBezTo>
                <a:cubicBezTo>
                  <a:pt x="19403" y="4016"/>
                  <a:pt x="19403" y="4047"/>
                  <a:pt x="19422" y="4078"/>
                </a:cubicBezTo>
                <a:cubicBezTo>
                  <a:pt x="19431" y="4125"/>
                  <a:pt x="19449" y="4171"/>
                  <a:pt x="19449" y="4233"/>
                </a:cubicBezTo>
                <a:cubicBezTo>
                  <a:pt x="19449" y="4249"/>
                  <a:pt x="19449" y="4249"/>
                  <a:pt x="19458" y="4264"/>
                </a:cubicBezTo>
                <a:cubicBezTo>
                  <a:pt x="19477" y="4295"/>
                  <a:pt x="19467" y="4342"/>
                  <a:pt x="19477" y="4389"/>
                </a:cubicBezTo>
                <a:cubicBezTo>
                  <a:pt x="19467" y="4420"/>
                  <a:pt x="19458" y="4435"/>
                  <a:pt x="19440" y="4466"/>
                </a:cubicBezTo>
                <a:cubicBezTo>
                  <a:pt x="19440" y="4466"/>
                  <a:pt x="19440" y="4466"/>
                  <a:pt x="19440" y="4482"/>
                </a:cubicBezTo>
                <a:cubicBezTo>
                  <a:pt x="19431" y="4497"/>
                  <a:pt x="19422" y="4513"/>
                  <a:pt x="19422" y="4544"/>
                </a:cubicBezTo>
                <a:cubicBezTo>
                  <a:pt x="19422" y="4622"/>
                  <a:pt x="19431" y="4699"/>
                  <a:pt x="19413" y="4762"/>
                </a:cubicBezTo>
                <a:cubicBezTo>
                  <a:pt x="19403" y="4777"/>
                  <a:pt x="19413" y="4793"/>
                  <a:pt x="19403" y="4824"/>
                </a:cubicBezTo>
                <a:cubicBezTo>
                  <a:pt x="19403" y="4886"/>
                  <a:pt x="19403" y="4948"/>
                  <a:pt x="19403" y="5026"/>
                </a:cubicBezTo>
                <a:cubicBezTo>
                  <a:pt x="19413" y="5072"/>
                  <a:pt x="19403" y="5135"/>
                  <a:pt x="19385" y="5166"/>
                </a:cubicBezTo>
                <a:cubicBezTo>
                  <a:pt x="19376" y="5181"/>
                  <a:pt x="19376" y="5197"/>
                  <a:pt x="19367" y="5212"/>
                </a:cubicBezTo>
                <a:cubicBezTo>
                  <a:pt x="19367" y="5212"/>
                  <a:pt x="19358" y="5228"/>
                  <a:pt x="19348" y="5228"/>
                </a:cubicBezTo>
                <a:cubicBezTo>
                  <a:pt x="19330" y="5259"/>
                  <a:pt x="19330" y="5259"/>
                  <a:pt x="19339" y="5290"/>
                </a:cubicBezTo>
                <a:cubicBezTo>
                  <a:pt x="19358" y="5321"/>
                  <a:pt x="19358" y="5368"/>
                  <a:pt x="19358" y="5414"/>
                </a:cubicBezTo>
                <a:cubicBezTo>
                  <a:pt x="19358" y="5430"/>
                  <a:pt x="19348" y="5445"/>
                  <a:pt x="19348" y="5476"/>
                </a:cubicBezTo>
                <a:cubicBezTo>
                  <a:pt x="19339" y="5508"/>
                  <a:pt x="19339" y="5539"/>
                  <a:pt x="19339" y="5570"/>
                </a:cubicBezTo>
                <a:cubicBezTo>
                  <a:pt x="19339" y="5616"/>
                  <a:pt x="19358" y="5663"/>
                  <a:pt x="19367" y="5725"/>
                </a:cubicBezTo>
                <a:cubicBezTo>
                  <a:pt x="19394" y="5896"/>
                  <a:pt x="19458" y="6036"/>
                  <a:pt x="19513" y="6191"/>
                </a:cubicBezTo>
                <a:cubicBezTo>
                  <a:pt x="19522" y="6238"/>
                  <a:pt x="19541" y="6269"/>
                  <a:pt x="19559" y="6316"/>
                </a:cubicBezTo>
                <a:cubicBezTo>
                  <a:pt x="19568" y="6347"/>
                  <a:pt x="19577" y="6378"/>
                  <a:pt x="19586" y="6393"/>
                </a:cubicBezTo>
                <a:cubicBezTo>
                  <a:pt x="19605" y="6424"/>
                  <a:pt x="19623" y="6455"/>
                  <a:pt x="19632" y="6487"/>
                </a:cubicBezTo>
                <a:cubicBezTo>
                  <a:pt x="19641" y="6533"/>
                  <a:pt x="19651" y="6564"/>
                  <a:pt x="19660" y="6611"/>
                </a:cubicBezTo>
                <a:cubicBezTo>
                  <a:pt x="19669" y="6642"/>
                  <a:pt x="19687" y="6657"/>
                  <a:pt x="19705" y="6689"/>
                </a:cubicBezTo>
                <a:cubicBezTo>
                  <a:pt x="19705" y="6689"/>
                  <a:pt x="19715" y="6673"/>
                  <a:pt x="19715" y="6673"/>
                </a:cubicBezTo>
                <a:cubicBezTo>
                  <a:pt x="19733" y="6657"/>
                  <a:pt x="19733" y="6626"/>
                  <a:pt x="19742" y="6595"/>
                </a:cubicBezTo>
                <a:cubicBezTo>
                  <a:pt x="19760" y="6518"/>
                  <a:pt x="19760" y="6455"/>
                  <a:pt x="19751" y="6378"/>
                </a:cubicBezTo>
                <a:cubicBezTo>
                  <a:pt x="19733" y="6285"/>
                  <a:pt x="19724" y="6269"/>
                  <a:pt x="19779" y="6222"/>
                </a:cubicBezTo>
                <a:cubicBezTo>
                  <a:pt x="19779" y="6222"/>
                  <a:pt x="19788" y="6222"/>
                  <a:pt x="19788" y="6207"/>
                </a:cubicBezTo>
                <a:cubicBezTo>
                  <a:pt x="19797" y="6207"/>
                  <a:pt x="19797" y="6191"/>
                  <a:pt x="19788" y="6176"/>
                </a:cubicBezTo>
                <a:cubicBezTo>
                  <a:pt x="19788" y="6160"/>
                  <a:pt x="19779" y="6145"/>
                  <a:pt x="19769" y="6129"/>
                </a:cubicBezTo>
                <a:cubicBezTo>
                  <a:pt x="19760" y="6114"/>
                  <a:pt x="19760" y="6083"/>
                  <a:pt x="19760" y="6067"/>
                </a:cubicBezTo>
                <a:cubicBezTo>
                  <a:pt x="19760" y="6036"/>
                  <a:pt x="19760" y="5989"/>
                  <a:pt x="19760" y="5943"/>
                </a:cubicBezTo>
                <a:cubicBezTo>
                  <a:pt x="19769" y="5927"/>
                  <a:pt x="19779" y="5896"/>
                  <a:pt x="19797" y="5896"/>
                </a:cubicBezTo>
                <a:cubicBezTo>
                  <a:pt x="19806" y="5880"/>
                  <a:pt x="19815" y="5865"/>
                  <a:pt x="19824" y="5865"/>
                </a:cubicBezTo>
                <a:cubicBezTo>
                  <a:pt x="19843" y="5849"/>
                  <a:pt x="19843" y="5818"/>
                  <a:pt x="19834" y="5803"/>
                </a:cubicBezTo>
                <a:cubicBezTo>
                  <a:pt x="19824" y="5772"/>
                  <a:pt x="19815" y="5756"/>
                  <a:pt x="19797" y="5725"/>
                </a:cubicBezTo>
                <a:cubicBezTo>
                  <a:pt x="19760" y="5663"/>
                  <a:pt x="19751" y="5601"/>
                  <a:pt x="19760" y="5523"/>
                </a:cubicBezTo>
                <a:cubicBezTo>
                  <a:pt x="19760" y="5508"/>
                  <a:pt x="19769" y="5492"/>
                  <a:pt x="19779" y="5492"/>
                </a:cubicBezTo>
                <a:cubicBezTo>
                  <a:pt x="19788" y="5492"/>
                  <a:pt x="19788" y="5492"/>
                  <a:pt x="19797" y="5492"/>
                </a:cubicBezTo>
                <a:cubicBezTo>
                  <a:pt x="19806" y="5492"/>
                  <a:pt x="19824" y="5461"/>
                  <a:pt x="19815" y="5445"/>
                </a:cubicBezTo>
                <a:cubicBezTo>
                  <a:pt x="19806" y="5414"/>
                  <a:pt x="19797" y="5383"/>
                  <a:pt x="19788" y="5352"/>
                </a:cubicBezTo>
                <a:cubicBezTo>
                  <a:pt x="19779" y="5321"/>
                  <a:pt x="19769" y="5306"/>
                  <a:pt x="19751" y="5321"/>
                </a:cubicBezTo>
                <a:cubicBezTo>
                  <a:pt x="19742" y="5321"/>
                  <a:pt x="19733" y="5306"/>
                  <a:pt x="19733" y="5306"/>
                </a:cubicBezTo>
                <a:cubicBezTo>
                  <a:pt x="19724" y="5274"/>
                  <a:pt x="19715" y="5228"/>
                  <a:pt x="19724" y="5181"/>
                </a:cubicBezTo>
                <a:cubicBezTo>
                  <a:pt x="19724" y="5181"/>
                  <a:pt x="19724" y="5166"/>
                  <a:pt x="19724" y="5150"/>
                </a:cubicBezTo>
                <a:cubicBezTo>
                  <a:pt x="19724" y="5135"/>
                  <a:pt x="19724" y="5119"/>
                  <a:pt x="19715" y="5119"/>
                </a:cubicBezTo>
                <a:cubicBezTo>
                  <a:pt x="19705" y="5088"/>
                  <a:pt x="19687" y="5088"/>
                  <a:pt x="19669" y="5072"/>
                </a:cubicBezTo>
                <a:cubicBezTo>
                  <a:pt x="19669" y="5072"/>
                  <a:pt x="19660" y="5088"/>
                  <a:pt x="19660" y="5088"/>
                </a:cubicBezTo>
                <a:cubicBezTo>
                  <a:pt x="19651" y="5104"/>
                  <a:pt x="19651" y="5104"/>
                  <a:pt x="19651" y="5119"/>
                </a:cubicBezTo>
                <a:cubicBezTo>
                  <a:pt x="19651" y="5119"/>
                  <a:pt x="19651" y="5119"/>
                  <a:pt x="19651" y="5119"/>
                </a:cubicBezTo>
                <a:cubicBezTo>
                  <a:pt x="19651" y="5119"/>
                  <a:pt x="19651" y="5119"/>
                  <a:pt x="19651" y="5119"/>
                </a:cubicBezTo>
                <a:cubicBezTo>
                  <a:pt x="19651" y="5119"/>
                  <a:pt x="19651" y="5119"/>
                  <a:pt x="19651" y="5119"/>
                </a:cubicBezTo>
                <a:cubicBezTo>
                  <a:pt x="19651" y="5135"/>
                  <a:pt x="19651" y="5135"/>
                  <a:pt x="19651" y="5119"/>
                </a:cubicBezTo>
                <a:cubicBezTo>
                  <a:pt x="19651" y="5119"/>
                  <a:pt x="19651" y="5119"/>
                  <a:pt x="19651" y="5119"/>
                </a:cubicBezTo>
                <a:cubicBezTo>
                  <a:pt x="19651" y="5119"/>
                  <a:pt x="19651" y="5119"/>
                  <a:pt x="19651" y="5119"/>
                </a:cubicBezTo>
                <a:cubicBezTo>
                  <a:pt x="19632" y="5104"/>
                  <a:pt x="19623" y="5088"/>
                  <a:pt x="19614" y="5057"/>
                </a:cubicBezTo>
                <a:cubicBezTo>
                  <a:pt x="19605" y="5010"/>
                  <a:pt x="19605" y="4964"/>
                  <a:pt x="19605" y="4917"/>
                </a:cubicBezTo>
                <a:cubicBezTo>
                  <a:pt x="19605" y="4839"/>
                  <a:pt x="19605" y="4762"/>
                  <a:pt x="19577" y="4699"/>
                </a:cubicBezTo>
                <a:cubicBezTo>
                  <a:pt x="19577" y="4684"/>
                  <a:pt x="19577" y="4668"/>
                  <a:pt x="19568" y="4668"/>
                </a:cubicBezTo>
                <a:cubicBezTo>
                  <a:pt x="19568" y="4622"/>
                  <a:pt x="19577" y="4575"/>
                  <a:pt x="19605" y="4560"/>
                </a:cubicBezTo>
                <a:cubicBezTo>
                  <a:pt x="19614" y="4560"/>
                  <a:pt x="19623" y="4575"/>
                  <a:pt x="19623" y="4560"/>
                </a:cubicBezTo>
                <a:cubicBezTo>
                  <a:pt x="19641" y="4560"/>
                  <a:pt x="19641" y="4560"/>
                  <a:pt x="19651" y="4544"/>
                </a:cubicBezTo>
                <a:cubicBezTo>
                  <a:pt x="19651" y="4513"/>
                  <a:pt x="19651" y="4497"/>
                  <a:pt x="19660" y="4482"/>
                </a:cubicBezTo>
                <a:cubicBezTo>
                  <a:pt x="19669" y="4466"/>
                  <a:pt x="19678" y="4466"/>
                  <a:pt x="19678" y="4466"/>
                </a:cubicBezTo>
                <a:cubicBezTo>
                  <a:pt x="19687" y="4497"/>
                  <a:pt x="19687" y="4513"/>
                  <a:pt x="19696" y="4529"/>
                </a:cubicBezTo>
                <a:cubicBezTo>
                  <a:pt x="19696" y="4544"/>
                  <a:pt x="19705" y="4544"/>
                  <a:pt x="19715" y="4544"/>
                </a:cubicBezTo>
                <a:cubicBezTo>
                  <a:pt x="19715" y="4544"/>
                  <a:pt x="19724" y="4529"/>
                  <a:pt x="19724" y="4529"/>
                </a:cubicBezTo>
                <a:cubicBezTo>
                  <a:pt x="19724" y="4497"/>
                  <a:pt x="19733" y="4482"/>
                  <a:pt x="19733" y="4451"/>
                </a:cubicBezTo>
                <a:cubicBezTo>
                  <a:pt x="19733" y="4420"/>
                  <a:pt x="19742" y="4404"/>
                  <a:pt x="19760" y="4373"/>
                </a:cubicBezTo>
                <a:cubicBezTo>
                  <a:pt x="19779" y="4342"/>
                  <a:pt x="19797" y="4327"/>
                  <a:pt x="19824" y="4327"/>
                </a:cubicBezTo>
                <a:cubicBezTo>
                  <a:pt x="19843" y="4311"/>
                  <a:pt x="19852" y="4342"/>
                  <a:pt x="19861" y="4358"/>
                </a:cubicBezTo>
                <a:cubicBezTo>
                  <a:pt x="19879" y="4358"/>
                  <a:pt x="19888" y="4389"/>
                  <a:pt x="19907" y="4404"/>
                </a:cubicBezTo>
                <a:cubicBezTo>
                  <a:pt x="19907" y="4404"/>
                  <a:pt x="19916" y="4404"/>
                  <a:pt x="19916" y="4404"/>
                </a:cubicBezTo>
                <a:cubicBezTo>
                  <a:pt x="19925" y="4420"/>
                  <a:pt x="19934" y="4420"/>
                  <a:pt x="19943" y="4420"/>
                </a:cubicBezTo>
                <a:cubicBezTo>
                  <a:pt x="19953" y="4420"/>
                  <a:pt x="19953" y="4404"/>
                  <a:pt x="19953" y="4389"/>
                </a:cubicBezTo>
                <a:cubicBezTo>
                  <a:pt x="19953" y="4358"/>
                  <a:pt x="19943" y="4327"/>
                  <a:pt x="19943" y="4295"/>
                </a:cubicBezTo>
                <a:cubicBezTo>
                  <a:pt x="19953" y="4264"/>
                  <a:pt x="19953" y="4233"/>
                  <a:pt x="19962" y="4202"/>
                </a:cubicBezTo>
                <a:cubicBezTo>
                  <a:pt x="19962" y="4171"/>
                  <a:pt x="19971" y="4125"/>
                  <a:pt x="19971" y="4078"/>
                </a:cubicBezTo>
                <a:cubicBezTo>
                  <a:pt x="19971" y="4000"/>
                  <a:pt x="19989" y="3938"/>
                  <a:pt x="20007" y="3876"/>
                </a:cubicBezTo>
                <a:cubicBezTo>
                  <a:pt x="20017" y="3845"/>
                  <a:pt x="20026" y="3814"/>
                  <a:pt x="20035" y="3767"/>
                </a:cubicBezTo>
                <a:cubicBezTo>
                  <a:pt x="20053" y="3720"/>
                  <a:pt x="20072" y="3658"/>
                  <a:pt x="20099" y="3627"/>
                </a:cubicBezTo>
                <a:cubicBezTo>
                  <a:pt x="20108" y="3612"/>
                  <a:pt x="20126" y="3596"/>
                  <a:pt x="20136" y="3596"/>
                </a:cubicBezTo>
                <a:cubicBezTo>
                  <a:pt x="20154" y="3596"/>
                  <a:pt x="20172" y="3596"/>
                  <a:pt x="20191" y="3596"/>
                </a:cubicBezTo>
                <a:cubicBezTo>
                  <a:pt x="20200" y="3596"/>
                  <a:pt x="20209" y="3596"/>
                  <a:pt x="20218" y="3596"/>
                </a:cubicBezTo>
                <a:cubicBezTo>
                  <a:pt x="20227" y="3596"/>
                  <a:pt x="20227" y="3581"/>
                  <a:pt x="20227" y="3581"/>
                </a:cubicBezTo>
                <a:cubicBezTo>
                  <a:pt x="20227" y="3518"/>
                  <a:pt x="20227" y="3456"/>
                  <a:pt x="20200" y="3410"/>
                </a:cubicBezTo>
                <a:cubicBezTo>
                  <a:pt x="20191" y="3410"/>
                  <a:pt x="20191" y="3394"/>
                  <a:pt x="20181" y="3379"/>
                </a:cubicBezTo>
                <a:cubicBezTo>
                  <a:pt x="20181" y="3363"/>
                  <a:pt x="20172" y="3348"/>
                  <a:pt x="20163" y="3348"/>
                </a:cubicBezTo>
                <a:cubicBezTo>
                  <a:pt x="20136" y="3332"/>
                  <a:pt x="20117" y="3285"/>
                  <a:pt x="20081" y="3270"/>
                </a:cubicBezTo>
                <a:cubicBezTo>
                  <a:pt x="20081" y="3270"/>
                  <a:pt x="20081" y="3270"/>
                  <a:pt x="20081" y="3270"/>
                </a:cubicBezTo>
                <a:cubicBezTo>
                  <a:pt x="20081" y="3270"/>
                  <a:pt x="20081" y="3270"/>
                  <a:pt x="20081" y="3270"/>
                </a:cubicBezTo>
                <a:cubicBezTo>
                  <a:pt x="20081" y="3270"/>
                  <a:pt x="20081" y="3270"/>
                  <a:pt x="20081" y="3270"/>
                </a:cubicBezTo>
                <a:cubicBezTo>
                  <a:pt x="20081" y="3270"/>
                  <a:pt x="20081" y="3270"/>
                  <a:pt x="20081" y="3270"/>
                </a:cubicBezTo>
                <a:cubicBezTo>
                  <a:pt x="20081" y="3254"/>
                  <a:pt x="20081" y="3239"/>
                  <a:pt x="20072" y="3223"/>
                </a:cubicBezTo>
                <a:cubicBezTo>
                  <a:pt x="20072" y="3192"/>
                  <a:pt x="20053" y="3161"/>
                  <a:pt x="20035" y="3161"/>
                </a:cubicBezTo>
                <a:cubicBezTo>
                  <a:pt x="20026" y="3161"/>
                  <a:pt x="20026" y="3161"/>
                  <a:pt x="20017" y="3161"/>
                </a:cubicBezTo>
                <a:cubicBezTo>
                  <a:pt x="20017" y="3146"/>
                  <a:pt x="20017" y="3146"/>
                  <a:pt x="20017" y="3130"/>
                </a:cubicBezTo>
                <a:cubicBezTo>
                  <a:pt x="20007" y="3099"/>
                  <a:pt x="19998" y="3083"/>
                  <a:pt x="19971" y="3083"/>
                </a:cubicBezTo>
                <a:cubicBezTo>
                  <a:pt x="19943" y="3099"/>
                  <a:pt x="19934" y="3068"/>
                  <a:pt x="19916" y="3052"/>
                </a:cubicBezTo>
                <a:cubicBezTo>
                  <a:pt x="19916" y="3037"/>
                  <a:pt x="19916" y="3021"/>
                  <a:pt x="19925" y="3021"/>
                </a:cubicBezTo>
                <a:cubicBezTo>
                  <a:pt x="19934" y="3006"/>
                  <a:pt x="19943" y="3006"/>
                  <a:pt x="19953" y="3006"/>
                </a:cubicBezTo>
                <a:cubicBezTo>
                  <a:pt x="19980" y="2990"/>
                  <a:pt x="19998" y="2944"/>
                  <a:pt x="19998" y="2897"/>
                </a:cubicBezTo>
                <a:cubicBezTo>
                  <a:pt x="19998" y="2850"/>
                  <a:pt x="19998" y="2788"/>
                  <a:pt x="19998" y="2742"/>
                </a:cubicBezTo>
                <a:cubicBezTo>
                  <a:pt x="19998" y="2726"/>
                  <a:pt x="19998" y="2695"/>
                  <a:pt x="19998" y="2679"/>
                </a:cubicBezTo>
                <a:cubicBezTo>
                  <a:pt x="19989" y="2664"/>
                  <a:pt x="19980" y="2648"/>
                  <a:pt x="19980" y="2617"/>
                </a:cubicBezTo>
                <a:cubicBezTo>
                  <a:pt x="19971" y="2586"/>
                  <a:pt x="19953" y="2571"/>
                  <a:pt x="19934" y="2571"/>
                </a:cubicBezTo>
                <a:cubicBezTo>
                  <a:pt x="19916" y="2555"/>
                  <a:pt x="19898" y="2539"/>
                  <a:pt x="19888" y="2508"/>
                </a:cubicBezTo>
                <a:cubicBezTo>
                  <a:pt x="19888" y="2508"/>
                  <a:pt x="19879" y="2493"/>
                  <a:pt x="19888" y="2477"/>
                </a:cubicBezTo>
                <a:cubicBezTo>
                  <a:pt x="19888" y="2462"/>
                  <a:pt x="19898" y="2446"/>
                  <a:pt x="19898" y="2446"/>
                </a:cubicBezTo>
                <a:cubicBezTo>
                  <a:pt x="19907" y="2415"/>
                  <a:pt x="19916" y="2415"/>
                  <a:pt x="19916" y="2431"/>
                </a:cubicBezTo>
                <a:cubicBezTo>
                  <a:pt x="19925" y="2462"/>
                  <a:pt x="19943" y="2493"/>
                  <a:pt x="19953" y="2508"/>
                </a:cubicBezTo>
                <a:cubicBezTo>
                  <a:pt x="20007" y="2539"/>
                  <a:pt x="20007" y="2539"/>
                  <a:pt x="20035" y="2462"/>
                </a:cubicBezTo>
                <a:cubicBezTo>
                  <a:pt x="20035" y="2446"/>
                  <a:pt x="20035" y="2431"/>
                  <a:pt x="20035" y="2431"/>
                </a:cubicBezTo>
                <a:cubicBezTo>
                  <a:pt x="20044" y="2400"/>
                  <a:pt x="20062" y="2400"/>
                  <a:pt x="20081" y="2384"/>
                </a:cubicBezTo>
                <a:cubicBezTo>
                  <a:pt x="20090" y="2384"/>
                  <a:pt x="20099" y="2400"/>
                  <a:pt x="20108" y="2415"/>
                </a:cubicBezTo>
                <a:cubicBezTo>
                  <a:pt x="20117" y="2431"/>
                  <a:pt x="20126" y="2446"/>
                  <a:pt x="20136" y="2462"/>
                </a:cubicBezTo>
                <a:cubicBezTo>
                  <a:pt x="20145" y="2493"/>
                  <a:pt x="20163" y="2493"/>
                  <a:pt x="20181" y="2477"/>
                </a:cubicBezTo>
                <a:cubicBezTo>
                  <a:pt x="20200" y="2462"/>
                  <a:pt x="20218" y="2446"/>
                  <a:pt x="20236" y="2446"/>
                </a:cubicBezTo>
                <a:cubicBezTo>
                  <a:pt x="20245" y="2446"/>
                  <a:pt x="20264" y="2462"/>
                  <a:pt x="20273" y="2462"/>
                </a:cubicBezTo>
                <a:cubicBezTo>
                  <a:pt x="20282" y="2462"/>
                  <a:pt x="20300" y="2446"/>
                  <a:pt x="20309" y="2446"/>
                </a:cubicBezTo>
                <a:cubicBezTo>
                  <a:pt x="20309" y="2446"/>
                  <a:pt x="20319" y="2431"/>
                  <a:pt x="20319" y="2431"/>
                </a:cubicBezTo>
                <a:cubicBezTo>
                  <a:pt x="20328" y="2431"/>
                  <a:pt x="20328" y="2415"/>
                  <a:pt x="20328" y="2415"/>
                </a:cubicBezTo>
                <a:cubicBezTo>
                  <a:pt x="20328" y="2369"/>
                  <a:pt x="20328" y="2322"/>
                  <a:pt x="20291" y="2306"/>
                </a:cubicBezTo>
                <a:cubicBezTo>
                  <a:pt x="20273" y="2306"/>
                  <a:pt x="20273" y="2291"/>
                  <a:pt x="20273" y="2275"/>
                </a:cubicBezTo>
                <a:cubicBezTo>
                  <a:pt x="20264" y="2260"/>
                  <a:pt x="20264" y="2244"/>
                  <a:pt x="20273" y="2244"/>
                </a:cubicBezTo>
                <a:cubicBezTo>
                  <a:pt x="20273" y="2198"/>
                  <a:pt x="20264" y="2167"/>
                  <a:pt x="20236" y="2135"/>
                </a:cubicBezTo>
                <a:cubicBezTo>
                  <a:pt x="20227" y="2135"/>
                  <a:pt x="20218" y="2104"/>
                  <a:pt x="20209" y="2089"/>
                </a:cubicBezTo>
                <a:cubicBezTo>
                  <a:pt x="20200" y="2073"/>
                  <a:pt x="20200" y="2058"/>
                  <a:pt x="20218" y="2042"/>
                </a:cubicBezTo>
                <a:cubicBezTo>
                  <a:pt x="20236" y="2011"/>
                  <a:pt x="20245" y="1980"/>
                  <a:pt x="20255" y="1949"/>
                </a:cubicBezTo>
                <a:cubicBezTo>
                  <a:pt x="20255" y="1933"/>
                  <a:pt x="20255" y="1918"/>
                  <a:pt x="20245" y="1902"/>
                </a:cubicBezTo>
                <a:cubicBezTo>
                  <a:pt x="20227" y="1856"/>
                  <a:pt x="20218" y="1809"/>
                  <a:pt x="20218" y="1747"/>
                </a:cubicBezTo>
                <a:cubicBezTo>
                  <a:pt x="20218" y="1731"/>
                  <a:pt x="20209" y="1731"/>
                  <a:pt x="20200" y="1731"/>
                </a:cubicBezTo>
                <a:cubicBezTo>
                  <a:pt x="20200" y="1731"/>
                  <a:pt x="20191" y="1731"/>
                  <a:pt x="20181" y="1731"/>
                </a:cubicBezTo>
                <a:cubicBezTo>
                  <a:pt x="20154" y="1716"/>
                  <a:pt x="20126" y="1700"/>
                  <a:pt x="20099" y="1700"/>
                </a:cubicBezTo>
                <a:cubicBezTo>
                  <a:pt x="20090" y="1700"/>
                  <a:pt x="20081" y="1685"/>
                  <a:pt x="20072" y="1669"/>
                </a:cubicBezTo>
                <a:cubicBezTo>
                  <a:pt x="20053" y="1654"/>
                  <a:pt x="20044" y="1669"/>
                  <a:pt x="20026" y="1685"/>
                </a:cubicBezTo>
                <a:cubicBezTo>
                  <a:pt x="20007" y="1716"/>
                  <a:pt x="19998" y="1747"/>
                  <a:pt x="19971" y="1763"/>
                </a:cubicBezTo>
                <a:cubicBezTo>
                  <a:pt x="19971" y="1763"/>
                  <a:pt x="19962" y="1763"/>
                  <a:pt x="19962" y="1778"/>
                </a:cubicBezTo>
                <a:cubicBezTo>
                  <a:pt x="19953" y="1794"/>
                  <a:pt x="19953" y="1809"/>
                  <a:pt x="19962" y="1825"/>
                </a:cubicBezTo>
                <a:cubicBezTo>
                  <a:pt x="19971" y="1856"/>
                  <a:pt x="19980" y="1871"/>
                  <a:pt x="19998" y="1902"/>
                </a:cubicBezTo>
                <a:cubicBezTo>
                  <a:pt x="19998" y="1918"/>
                  <a:pt x="19998" y="1933"/>
                  <a:pt x="19998" y="1949"/>
                </a:cubicBezTo>
                <a:cubicBezTo>
                  <a:pt x="19998" y="1949"/>
                  <a:pt x="19989" y="1965"/>
                  <a:pt x="19989" y="1965"/>
                </a:cubicBezTo>
                <a:cubicBezTo>
                  <a:pt x="19980" y="1965"/>
                  <a:pt x="19980" y="1965"/>
                  <a:pt x="19980" y="1965"/>
                </a:cubicBezTo>
                <a:cubicBezTo>
                  <a:pt x="19962" y="1902"/>
                  <a:pt x="19916" y="1856"/>
                  <a:pt x="19898" y="1794"/>
                </a:cubicBezTo>
                <a:cubicBezTo>
                  <a:pt x="19870" y="1747"/>
                  <a:pt x="19843" y="1716"/>
                  <a:pt x="19797" y="1731"/>
                </a:cubicBezTo>
                <a:cubicBezTo>
                  <a:pt x="19788" y="1731"/>
                  <a:pt x="19769" y="1731"/>
                  <a:pt x="19751" y="1731"/>
                </a:cubicBezTo>
                <a:cubicBezTo>
                  <a:pt x="19733" y="1716"/>
                  <a:pt x="19705" y="1716"/>
                  <a:pt x="19678" y="1716"/>
                </a:cubicBezTo>
                <a:cubicBezTo>
                  <a:pt x="19651" y="1716"/>
                  <a:pt x="19623" y="1700"/>
                  <a:pt x="19596" y="1685"/>
                </a:cubicBezTo>
                <a:cubicBezTo>
                  <a:pt x="19568" y="1669"/>
                  <a:pt x="19541" y="1669"/>
                  <a:pt x="19513" y="1685"/>
                </a:cubicBezTo>
                <a:cubicBezTo>
                  <a:pt x="19495" y="1700"/>
                  <a:pt x="19486" y="1700"/>
                  <a:pt x="19467" y="1669"/>
                </a:cubicBezTo>
                <a:cubicBezTo>
                  <a:pt x="19449" y="1654"/>
                  <a:pt x="19431" y="1638"/>
                  <a:pt x="19413" y="1638"/>
                </a:cubicBezTo>
                <a:cubicBezTo>
                  <a:pt x="19358" y="1623"/>
                  <a:pt x="19303" y="1592"/>
                  <a:pt x="19239" y="1607"/>
                </a:cubicBezTo>
                <a:cubicBezTo>
                  <a:pt x="19229" y="1607"/>
                  <a:pt x="19220" y="1607"/>
                  <a:pt x="19220" y="1607"/>
                </a:cubicBezTo>
                <a:cubicBezTo>
                  <a:pt x="19175" y="1576"/>
                  <a:pt x="19138" y="1607"/>
                  <a:pt x="19111" y="1623"/>
                </a:cubicBezTo>
                <a:cubicBezTo>
                  <a:pt x="19083" y="1638"/>
                  <a:pt x="19056" y="1669"/>
                  <a:pt x="19037" y="1669"/>
                </a:cubicBezTo>
                <a:cubicBezTo>
                  <a:pt x="19001" y="1669"/>
                  <a:pt x="18973" y="1685"/>
                  <a:pt x="18946" y="1685"/>
                </a:cubicBezTo>
                <a:cubicBezTo>
                  <a:pt x="18937" y="1685"/>
                  <a:pt x="18918" y="1700"/>
                  <a:pt x="18909" y="1700"/>
                </a:cubicBezTo>
                <a:cubicBezTo>
                  <a:pt x="18900" y="1700"/>
                  <a:pt x="18900" y="1700"/>
                  <a:pt x="18900" y="1716"/>
                </a:cubicBezTo>
                <a:cubicBezTo>
                  <a:pt x="18900" y="1763"/>
                  <a:pt x="18927" y="1794"/>
                  <a:pt x="18918" y="1840"/>
                </a:cubicBezTo>
                <a:cubicBezTo>
                  <a:pt x="18918" y="1856"/>
                  <a:pt x="18927" y="1871"/>
                  <a:pt x="18937" y="1871"/>
                </a:cubicBezTo>
                <a:cubicBezTo>
                  <a:pt x="18955" y="1887"/>
                  <a:pt x="18982" y="1887"/>
                  <a:pt x="18992" y="1918"/>
                </a:cubicBezTo>
                <a:cubicBezTo>
                  <a:pt x="19010" y="1949"/>
                  <a:pt x="19028" y="1980"/>
                  <a:pt x="19037" y="2011"/>
                </a:cubicBezTo>
                <a:cubicBezTo>
                  <a:pt x="19046" y="2027"/>
                  <a:pt x="19046" y="2058"/>
                  <a:pt x="19037" y="2058"/>
                </a:cubicBezTo>
                <a:cubicBezTo>
                  <a:pt x="19028" y="2073"/>
                  <a:pt x="19019" y="2089"/>
                  <a:pt x="19010" y="2104"/>
                </a:cubicBezTo>
                <a:cubicBezTo>
                  <a:pt x="19001" y="2120"/>
                  <a:pt x="18982" y="2120"/>
                  <a:pt x="18982" y="2089"/>
                </a:cubicBezTo>
                <a:cubicBezTo>
                  <a:pt x="18964" y="2042"/>
                  <a:pt x="18937" y="2027"/>
                  <a:pt x="18900" y="2011"/>
                </a:cubicBezTo>
                <a:cubicBezTo>
                  <a:pt x="18900" y="2011"/>
                  <a:pt x="18891" y="2011"/>
                  <a:pt x="18882" y="2011"/>
                </a:cubicBezTo>
                <a:cubicBezTo>
                  <a:pt x="18882" y="2011"/>
                  <a:pt x="18873" y="1996"/>
                  <a:pt x="18863" y="1980"/>
                </a:cubicBezTo>
                <a:cubicBezTo>
                  <a:pt x="18863" y="1980"/>
                  <a:pt x="18854" y="1949"/>
                  <a:pt x="18854" y="1933"/>
                </a:cubicBezTo>
                <a:cubicBezTo>
                  <a:pt x="18845" y="1933"/>
                  <a:pt x="18845" y="1918"/>
                  <a:pt x="18854" y="1918"/>
                </a:cubicBezTo>
                <a:cubicBezTo>
                  <a:pt x="18873" y="1887"/>
                  <a:pt x="18863" y="1856"/>
                  <a:pt x="18854" y="1825"/>
                </a:cubicBezTo>
                <a:cubicBezTo>
                  <a:pt x="18845" y="1794"/>
                  <a:pt x="18827" y="1794"/>
                  <a:pt x="18808" y="1794"/>
                </a:cubicBezTo>
                <a:cubicBezTo>
                  <a:pt x="18799" y="1794"/>
                  <a:pt x="18781" y="1825"/>
                  <a:pt x="18781" y="1840"/>
                </a:cubicBezTo>
                <a:cubicBezTo>
                  <a:pt x="18781" y="1887"/>
                  <a:pt x="18781" y="1918"/>
                  <a:pt x="18781" y="1949"/>
                </a:cubicBezTo>
                <a:cubicBezTo>
                  <a:pt x="18781" y="1980"/>
                  <a:pt x="18772" y="1996"/>
                  <a:pt x="18754" y="1996"/>
                </a:cubicBezTo>
                <a:cubicBezTo>
                  <a:pt x="18726" y="2011"/>
                  <a:pt x="18699" y="2011"/>
                  <a:pt x="18680" y="2027"/>
                </a:cubicBezTo>
                <a:cubicBezTo>
                  <a:pt x="18662" y="2027"/>
                  <a:pt x="18644" y="2042"/>
                  <a:pt x="18625" y="2027"/>
                </a:cubicBezTo>
                <a:cubicBezTo>
                  <a:pt x="18616" y="2027"/>
                  <a:pt x="18607" y="2027"/>
                  <a:pt x="18607" y="2027"/>
                </a:cubicBezTo>
                <a:cubicBezTo>
                  <a:pt x="18580" y="2058"/>
                  <a:pt x="18543" y="2089"/>
                  <a:pt x="18516" y="2120"/>
                </a:cubicBezTo>
                <a:cubicBezTo>
                  <a:pt x="18470" y="2167"/>
                  <a:pt x="18424" y="2182"/>
                  <a:pt x="18378" y="2182"/>
                </a:cubicBezTo>
                <a:cubicBezTo>
                  <a:pt x="18369" y="2167"/>
                  <a:pt x="18360" y="2167"/>
                  <a:pt x="18351" y="2135"/>
                </a:cubicBezTo>
                <a:cubicBezTo>
                  <a:pt x="18351" y="2135"/>
                  <a:pt x="18351" y="2135"/>
                  <a:pt x="18351" y="2135"/>
                </a:cubicBezTo>
                <a:cubicBezTo>
                  <a:pt x="18342" y="2042"/>
                  <a:pt x="18314" y="1980"/>
                  <a:pt x="18268" y="1933"/>
                </a:cubicBezTo>
                <a:cubicBezTo>
                  <a:pt x="18268" y="1933"/>
                  <a:pt x="18259" y="1933"/>
                  <a:pt x="18259" y="1918"/>
                </a:cubicBezTo>
                <a:cubicBezTo>
                  <a:pt x="18214" y="1871"/>
                  <a:pt x="18159" y="1840"/>
                  <a:pt x="18104" y="1887"/>
                </a:cubicBezTo>
                <a:cubicBezTo>
                  <a:pt x="18095" y="1902"/>
                  <a:pt x="18085" y="1902"/>
                  <a:pt x="18076" y="1902"/>
                </a:cubicBezTo>
                <a:cubicBezTo>
                  <a:pt x="18040" y="1933"/>
                  <a:pt x="17994" y="1965"/>
                  <a:pt x="17957" y="2011"/>
                </a:cubicBezTo>
                <a:cubicBezTo>
                  <a:pt x="17939" y="2042"/>
                  <a:pt x="17921" y="2058"/>
                  <a:pt x="17893" y="2089"/>
                </a:cubicBezTo>
                <a:cubicBezTo>
                  <a:pt x="17884" y="2104"/>
                  <a:pt x="17866" y="2089"/>
                  <a:pt x="17857" y="2058"/>
                </a:cubicBezTo>
                <a:cubicBezTo>
                  <a:pt x="17847" y="2027"/>
                  <a:pt x="17838" y="2011"/>
                  <a:pt x="17820" y="1996"/>
                </a:cubicBezTo>
                <a:cubicBezTo>
                  <a:pt x="17811" y="1996"/>
                  <a:pt x="17793" y="1980"/>
                  <a:pt x="17783" y="1965"/>
                </a:cubicBezTo>
                <a:cubicBezTo>
                  <a:pt x="17765" y="1965"/>
                  <a:pt x="17756" y="1965"/>
                  <a:pt x="17747" y="1980"/>
                </a:cubicBezTo>
                <a:cubicBezTo>
                  <a:pt x="17738" y="1996"/>
                  <a:pt x="17738" y="1996"/>
                  <a:pt x="17719" y="1980"/>
                </a:cubicBezTo>
                <a:cubicBezTo>
                  <a:pt x="17710" y="1980"/>
                  <a:pt x="17701" y="1965"/>
                  <a:pt x="17692" y="1965"/>
                </a:cubicBezTo>
                <a:cubicBezTo>
                  <a:pt x="17683" y="1980"/>
                  <a:pt x="17674" y="1980"/>
                  <a:pt x="17674" y="1965"/>
                </a:cubicBezTo>
                <a:cubicBezTo>
                  <a:pt x="17655" y="1949"/>
                  <a:pt x="17646" y="1933"/>
                  <a:pt x="17628" y="1933"/>
                </a:cubicBezTo>
                <a:cubicBezTo>
                  <a:pt x="17619" y="1933"/>
                  <a:pt x="17619" y="1918"/>
                  <a:pt x="17628" y="1902"/>
                </a:cubicBezTo>
                <a:cubicBezTo>
                  <a:pt x="17637" y="1871"/>
                  <a:pt x="17637" y="1856"/>
                  <a:pt x="17628" y="1825"/>
                </a:cubicBezTo>
                <a:cubicBezTo>
                  <a:pt x="17619" y="1825"/>
                  <a:pt x="17619" y="1825"/>
                  <a:pt x="17619" y="1825"/>
                </a:cubicBezTo>
                <a:cubicBezTo>
                  <a:pt x="17591" y="1794"/>
                  <a:pt x="17555" y="1763"/>
                  <a:pt x="17518" y="1778"/>
                </a:cubicBezTo>
                <a:cubicBezTo>
                  <a:pt x="17509" y="1778"/>
                  <a:pt x="17491" y="1794"/>
                  <a:pt x="17472" y="1794"/>
                </a:cubicBezTo>
                <a:cubicBezTo>
                  <a:pt x="17463" y="1809"/>
                  <a:pt x="17454" y="1809"/>
                  <a:pt x="17445" y="1825"/>
                </a:cubicBezTo>
                <a:cubicBezTo>
                  <a:pt x="17426" y="1871"/>
                  <a:pt x="17408" y="1871"/>
                  <a:pt x="17381" y="1856"/>
                </a:cubicBezTo>
                <a:cubicBezTo>
                  <a:pt x="17353" y="1840"/>
                  <a:pt x="17326" y="1840"/>
                  <a:pt x="17298" y="1840"/>
                </a:cubicBezTo>
                <a:cubicBezTo>
                  <a:pt x="17262" y="1856"/>
                  <a:pt x="17225" y="1856"/>
                  <a:pt x="17198" y="1856"/>
                </a:cubicBezTo>
                <a:cubicBezTo>
                  <a:pt x="17161" y="1871"/>
                  <a:pt x="17124" y="1871"/>
                  <a:pt x="17088" y="1856"/>
                </a:cubicBezTo>
                <a:cubicBezTo>
                  <a:pt x="17088" y="1856"/>
                  <a:pt x="17079" y="1871"/>
                  <a:pt x="17069" y="1871"/>
                </a:cubicBezTo>
                <a:cubicBezTo>
                  <a:pt x="17069" y="1871"/>
                  <a:pt x="17060" y="1887"/>
                  <a:pt x="17060" y="1887"/>
                </a:cubicBezTo>
                <a:cubicBezTo>
                  <a:pt x="17060" y="1902"/>
                  <a:pt x="17060" y="1902"/>
                  <a:pt x="17069" y="1902"/>
                </a:cubicBezTo>
                <a:cubicBezTo>
                  <a:pt x="17079" y="1918"/>
                  <a:pt x="17088" y="1918"/>
                  <a:pt x="17106" y="1933"/>
                </a:cubicBezTo>
                <a:cubicBezTo>
                  <a:pt x="17106" y="1933"/>
                  <a:pt x="17115" y="1933"/>
                  <a:pt x="17115" y="1949"/>
                </a:cubicBezTo>
                <a:cubicBezTo>
                  <a:pt x="17115" y="1949"/>
                  <a:pt x="17106" y="1980"/>
                  <a:pt x="17106" y="1980"/>
                </a:cubicBezTo>
                <a:cubicBezTo>
                  <a:pt x="17097" y="1980"/>
                  <a:pt x="17088" y="1980"/>
                  <a:pt x="17079" y="1996"/>
                </a:cubicBezTo>
                <a:cubicBezTo>
                  <a:pt x="17060" y="2011"/>
                  <a:pt x="17060" y="2027"/>
                  <a:pt x="17060" y="2058"/>
                </a:cubicBezTo>
                <a:cubicBezTo>
                  <a:pt x="17060" y="2089"/>
                  <a:pt x="17069" y="2104"/>
                  <a:pt x="17088" y="2104"/>
                </a:cubicBezTo>
                <a:cubicBezTo>
                  <a:pt x="17097" y="2104"/>
                  <a:pt x="17106" y="2104"/>
                  <a:pt x="17115" y="2104"/>
                </a:cubicBezTo>
                <a:cubicBezTo>
                  <a:pt x="17115" y="2104"/>
                  <a:pt x="17115" y="2104"/>
                  <a:pt x="17115" y="2104"/>
                </a:cubicBezTo>
                <a:cubicBezTo>
                  <a:pt x="17115" y="2089"/>
                  <a:pt x="17115" y="2089"/>
                  <a:pt x="17115" y="2089"/>
                </a:cubicBezTo>
                <a:cubicBezTo>
                  <a:pt x="17115" y="2104"/>
                  <a:pt x="17115" y="2104"/>
                  <a:pt x="17115" y="2104"/>
                </a:cubicBezTo>
                <a:cubicBezTo>
                  <a:pt x="17115" y="2104"/>
                  <a:pt x="17115" y="2104"/>
                  <a:pt x="17115" y="2104"/>
                </a:cubicBezTo>
                <a:cubicBezTo>
                  <a:pt x="17115" y="2135"/>
                  <a:pt x="17115" y="2151"/>
                  <a:pt x="17124" y="2167"/>
                </a:cubicBezTo>
                <a:cubicBezTo>
                  <a:pt x="17134" y="2198"/>
                  <a:pt x="17143" y="2229"/>
                  <a:pt x="17161" y="2244"/>
                </a:cubicBezTo>
                <a:cubicBezTo>
                  <a:pt x="17170" y="2260"/>
                  <a:pt x="17170" y="2275"/>
                  <a:pt x="17170" y="2291"/>
                </a:cubicBezTo>
                <a:cubicBezTo>
                  <a:pt x="17161" y="2291"/>
                  <a:pt x="17152" y="2306"/>
                  <a:pt x="17143" y="2291"/>
                </a:cubicBezTo>
                <a:cubicBezTo>
                  <a:pt x="17134" y="2275"/>
                  <a:pt x="17115" y="2275"/>
                  <a:pt x="17097" y="2291"/>
                </a:cubicBezTo>
                <a:cubicBezTo>
                  <a:pt x="17088" y="2306"/>
                  <a:pt x="17069" y="2306"/>
                  <a:pt x="17060" y="2322"/>
                </a:cubicBezTo>
                <a:cubicBezTo>
                  <a:pt x="17051" y="2353"/>
                  <a:pt x="17033" y="2353"/>
                  <a:pt x="17015" y="2353"/>
                </a:cubicBezTo>
                <a:cubicBezTo>
                  <a:pt x="17005" y="2337"/>
                  <a:pt x="16987" y="2337"/>
                  <a:pt x="16978" y="2337"/>
                </a:cubicBezTo>
                <a:cubicBezTo>
                  <a:pt x="16960" y="2353"/>
                  <a:pt x="16941" y="2369"/>
                  <a:pt x="16932" y="2400"/>
                </a:cubicBezTo>
                <a:cubicBezTo>
                  <a:pt x="16932" y="2431"/>
                  <a:pt x="16914" y="2446"/>
                  <a:pt x="16896" y="2446"/>
                </a:cubicBezTo>
                <a:cubicBezTo>
                  <a:pt x="16859" y="2462"/>
                  <a:pt x="16822" y="2446"/>
                  <a:pt x="16795" y="2400"/>
                </a:cubicBezTo>
                <a:cubicBezTo>
                  <a:pt x="16786" y="2384"/>
                  <a:pt x="16786" y="2384"/>
                  <a:pt x="16786" y="2384"/>
                </a:cubicBezTo>
                <a:cubicBezTo>
                  <a:pt x="16786" y="2384"/>
                  <a:pt x="16777" y="2384"/>
                  <a:pt x="16777" y="2384"/>
                </a:cubicBezTo>
                <a:cubicBezTo>
                  <a:pt x="16777" y="2400"/>
                  <a:pt x="16777" y="2400"/>
                  <a:pt x="16777" y="2400"/>
                </a:cubicBezTo>
                <a:cubicBezTo>
                  <a:pt x="16777" y="2446"/>
                  <a:pt x="16777" y="2477"/>
                  <a:pt x="16795" y="2524"/>
                </a:cubicBezTo>
                <a:cubicBezTo>
                  <a:pt x="16804" y="2571"/>
                  <a:pt x="16813" y="2617"/>
                  <a:pt x="16822" y="2679"/>
                </a:cubicBezTo>
                <a:cubicBezTo>
                  <a:pt x="16822" y="2695"/>
                  <a:pt x="16813" y="2695"/>
                  <a:pt x="16804" y="2695"/>
                </a:cubicBezTo>
                <a:cubicBezTo>
                  <a:pt x="16786" y="2695"/>
                  <a:pt x="16777" y="2695"/>
                  <a:pt x="16758" y="2679"/>
                </a:cubicBezTo>
                <a:cubicBezTo>
                  <a:pt x="16713" y="2648"/>
                  <a:pt x="16685" y="2586"/>
                  <a:pt x="16639" y="2539"/>
                </a:cubicBezTo>
                <a:cubicBezTo>
                  <a:pt x="16639" y="2539"/>
                  <a:pt x="16639" y="2539"/>
                  <a:pt x="16639" y="2539"/>
                </a:cubicBezTo>
                <a:cubicBezTo>
                  <a:pt x="16630" y="2493"/>
                  <a:pt x="16630" y="2493"/>
                  <a:pt x="16621" y="2508"/>
                </a:cubicBezTo>
                <a:cubicBezTo>
                  <a:pt x="16603" y="2524"/>
                  <a:pt x="16594" y="2524"/>
                  <a:pt x="16584" y="2508"/>
                </a:cubicBezTo>
                <a:cubicBezTo>
                  <a:pt x="16575" y="2508"/>
                  <a:pt x="16575" y="2493"/>
                  <a:pt x="16575" y="2477"/>
                </a:cubicBezTo>
                <a:cubicBezTo>
                  <a:pt x="16566" y="2477"/>
                  <a:pt x="16566" y="2477"/>
                  <a:pt x="16566" y="2477"/>
                </a:cubicBezTo>
                <a:cubicBezTo>
                  <a:pt x="16566" y="2477"/>
                  <a:pt x="16566" y="2477"/>
                  <a:pt x="16566" y="2477"/>
                </a:cubicBezTo>
                <a:cubicBezTo>
                  <a:pt x="16557" y="2477"/>
                  <a:pt x="16557" y="2477"/>
                  <a:pt x="16548" y="2462"/>
                </a:cubicBezTo>
                <a:cubicBezTo>
                  <a:pt x="16557" y="2462"/>
                  <a:pt x="16557" y="2462"/>
                  <a:pt x="16557" y="2462"/>
                </a:cubicBezTo>
                <a:cubicBezTo>
                  <a:pt x="16557" y="2462"/>
                  <a:pt x="16566" y="2477"/>
                  <a:pt x="16566" y="2477"/>
                </a:cubicBezTo>
                <a:cubicBezTo>
                  <a:pt x="16566" y="2477"/>
                  <a:pt x="16566" y="2477"/>
                  <a:pt x="16575" y="2477"/>
                </a:cubicBezTo>
                <a:cubicBezTo>
                  <a:pt x="16575" y="2477"/>
                  <a:pt x="16575" y="2477"/>
                  <a:pt x="16575" y="2477"/>
                </a:cubicBezTo>
                <a:cubicBezTo>
                  <a:pt x="16575" y="2477"/>
                  <a:pt x="16584" y="2462"/>
                  <a:pt x="16594" y="2462"/>
                </a:cubicBezTo>
                <a:cubicBezTo>
                  <a:pt x="16603" y="2446"/>
                  <a:pt x="16603" y="2446"/>
                  <a:pt x="16603" y="2431"/>
                </a:cubicBezTo>
                <a:cubicBezTo>
                  <a:pt x="16603" y="2400"/>
                  <a:pt x="16584" y="2369"/>
                  <a:pt x="16575" y="2353"/>
                </a:cubicBezTo>
                <a:cubicBezTo>
                  <a:pt x="16566" y="2337"/>
                  <a:pt x="16548" y="2337"/>
                  <a:pt x="16539" y="2337"/>
                </a:cubicBezTo>
                <a:cubicBezTo>
                  <a:pt x="16529" y="2322"/>
                  <a:pt x="16520" y="2322"/>
                  <a:pt x="16529" y="2306"/>
                </a:cubicBezTo>
                <a:cubicBezTo>
                  <a:pt x="16529" y="2291"/>
                  <a:pt x="16539" y="2275"/>
                  <a:pt x="16529" y="2260"/>
                </a:cubicBezTo>
                <a:cubicBezTo>
                  <a:pt x="16502" y="2213"/>
                  <a:pt x="16484" y="2182"/>
                  <a:pt x="16465" y="2151"/>
                </a:cubicBezTo>
                <a:cubicBezTo>
                  <a:pt x="16447" y="2120"/>
                  <a:pt x="16374" y="2089"/>
                  <a:pt x="16346" y="2089"/>
                </a:cubicBezTo>
                <a:cubicBezTo>
                  <a:pt x="16346" y="2089"/>
                  <a:pt x="16337" y="2089"/>
                  <a:pt x="16337" y="2104"/>
                </a:cubicBezTo>
                <a:cubicBezTo>
                  <a:pt x="16328" y="2120"/>
                  <a:pt x="16319" y="2120"/>
                  <a:pt x="16301" y="2104"/>
                </a:cubicBezTo>
                <a:cubicBezTo>
                  <a:pt x="16264" y="2089"/>
                  <a:pt x="16227" y="2089"/>
                  <a:pt x="16200" y="2104"/>
                </a:cubicBezTo>
                <a:cubicBezTo>
                  <a:pt x="16191" y="2104"/>
                  <a:pt x="16182" y="2120"/>
                  <a:pt x="16173" y="2120"/>
                </a:cubicBezTo>
                <a:cubicBezTo>
                  <a:pt x="16154" y="2151"/>
                  <a:pt x="16154" y="2167"/>
                  <a:pt x="16154" y="2198"/>
                </a:cubicBezTo>
                <a:cubicBezTo>
                  <a:pt x="16173" y="2229"/>
                  <a:pt x="16182" y="2260"/>
                  <a:pt x="16191" y="2291"/>
                </a:cubicBezTo>
                <a:cubicBezTo>
                  <a:pt x="16191" y="2306"/>
                  <a:pt x="16191" y="2322"/>
                  <a:pt x="16191" y="2322"/>
                </a:cubicBezTo>
                <a:cubicBezTo>
                  <a:pt x="16154" y="2353"/>
                  <a:pt x="16127" y="2369"/>
                  <a:pt x="16090" y="2384"/>
                </a:cubicBezTo>
                <a:cubicBezTo>
                  <a:pt x="16072" y="2400"/>
                  <a:pt x="16054" y="2400"/>
                  <a:pt x="16035" y="2369"/>
                </a:cubicBezTo>
                <a:cubicBezTo>
                  <a:pt x="16017" y="2353"/>
                  <a:pt x="16017" y="2353"/>
                  <a:pt x="16008" y="2369"/>
                </a:cubicBezTo>
                <a:cubicBezTo>
                  <a:pt x="15971" y="2415"/>
                  <a:pt x="15935" y="2400"/>
                  <a:pt x="15925" y="2322"/>
                </a:cubicBezTo>
                <a:cubicBezTo>
                  <a:pt x="15925" y="2322"/>
                  <a:pt x="15925" y="2306"/>
                  <a:pt x="15925" y="2306"/>
                </a:cubicBezTo>
                <a:cubicBezTo>
                  <a:pt x="15925" y="2275"/>
                  <a:pt x="15907" y="2260"/>
                  <a:pt x="15898" y="2275"/>
                </a:cubicBezTo>
                <a:cubicBezTo>
                  <a:pt x="15852" y="2275"/>
                  <a:pt x="15816" y="2291"/>
                  <a:pt x="15770" y="2306"/>
                </a:cubicBezTo>
                <a:cubicBezTo>
                  <a:pt x="15761" y="2322"/>
                  <a:pt x="15742" y="2322"/>
                  <a:pt x="15724" y="2337"/>
                </a:cubicBezTo>
                <a:cubicBezTo>
                  <a:pt x="15706" y="2353"/>
                  <a:pt x="15697" y="2369"/>
                  <a:pt x="15678" y="2384"/>
                </a:cubicBezTo>
                <a:cubicBezTo>
                  <a:pt x="15660" y="2369"/>
                  <a:pt x="15651" y="2353"/>
                  <a:pt x="15633" y="2353"/>
                </a:cubicBezTo>
                <a:cubicBezTo>
                  <a:pt x="15633" y="2337"/>
                  <a:pt x="15623" y="2353"/>
                  <a:pt x="15623" y="2353"/>
                </a:cubicBezTo>
                <a:cubicBezTo>
                  <a:pt x="15623" y="2353"/>
                  <a:pt x="15623" y="2369"/>
                  <a:pt x="15623" y="2369"/>
                </a:cubicBezTo>
                <a:cubicBezTo>
                  <a:pt x="15605" y="2415"/>
                  <a:pt x="15578" y="2431"/>
                  <a:pt x="15559" y="2400"/>
                </a:cubicBezTo>
                <a:cubicBezTo>
                  <a:pt x="15550" y="2384"/>
                  <a:pt x="15541" y="2369"/>
                  <a:pt x="15541" y="2353"/>
                </a:cubicBezTo>
                <a:cubicBezTo>
                  <a:pt x="15532" y="2337"/>
                  <a:pt x="15532" y="2337"/>
                  <a:pt x="15523" y="2337"/>
                </a:cubicBezTo>
                <a:cubicBezTo>
                  <a:pt x="15514" y="2353"/>
                  <a:pt x="15495" y="2353"/>
                  <a:pt x="15486" y="2353"/>
                </a:cubicBezTo>
                <a:cubicBezTo>
                  <a:pt x="15468" y="2353"/>
                  <a:pt x="15459" y="2369"/>
                  <a:pt x="15459" y="2384"/>
                </a:cubicBezTo>
                <a:cubicBezTo>
                  <a:pt x="15449" y="2400"/>
                  <a:pt x="15449" y="2415"/>
                  <a:pt x="15449" y="2431"/>
                </a:cubicBezTo>
                <a:cubicBezTo>
                  <a:pt x="15449" y="2446"/>
                  <a:pt x="15459" y="2462"/>
                  <a:pt x="15468" y="2477"/>
                </a:cubicBezTo>
                <a:cubicBezTo>
                  <a:pt x="15477" y="2477"/>
                  <a:pt x="15486" y="2477"/>
                  <a:pt x="15495" y="2477"/>
                </a:cubicBezTo>
                <a:cubicBezTo>
                  <a:pt x="15495" y="2477"/>
                  <a:pt x="15495" y="2477"/>
                  <a:pt x="15495" y="2477"/>
                </a:cubicBezTo>
                <a:cubicBezTo>
                  <a:pt x="15495" y="2477"/>
                  <a:pt x="15495" y="2477"/>
                  <a:pt x="15495" y="2477"/>
                </a:cubicBezTo>
                <a:cubicBezTo>
                  <a:pt x="15495" y="2477"/>
                  <a:pt x="15495" y="2462"/>
                  <a:pt x="15495" y="2462"/>
                </a:cubicBezTo>
                <a:cubicBezTo>
                  <a:pt x="15495" y="2462"/>
                  <a:pt x="15504" y="2446"/>
                  <a:pt x="15504" y="2446"/>
                </a:cubicBezTo>
                <a:cubicBezTo>
                  <a:pt x="15504" y="2446"/>
                  <a:pt x="15514" y="2446"/>
                  <a:pt x="15504" y="2462"/>
                </a:cubicBezTo>
                <a:cubicBezTo>
                  <a:pt x="15504" y="2462"/>
                  <a:pt x="15504" y="2462"/>
                  <a:pt x="15504" y="2462"/>
                </a:cubicBezTo>
                <a:cubicBezTo>
                  <a:pt x="15504" y="2477"/>
                  <a:pt x="15495" y="2477"/>
                  <a:pt x="15495" y="2477"/>
                </a:cubicBezTo>
                <a:cubicBezTo>
                  <a:pt x="15495" y="2477"/>
                  <a:pt x="15495" y="2477"/>
                  <a:pt x="15495" y="2477"/>
                </a:cubicBezTo>
                <a:cubicBezTo>
                  <a:pt x="15495" y="2477"/>
                  <a:pt x="15495" y="2477"/>
                  <a:pt x="15495" y="2477"/>
                </a:cubicBezTo>
                <a:cubicBezTo>
                  <a:pt x="15495" y="2493"/>
                  <a:pt x="15495" y="2508"/>
                  <a:pt x="15486" y="2524"/>
                </a:cubicBezTo>
                <a:cubicBezTo>
                  <a:pt x="15468" y="2539"/>
                  <a:pt x="15459" y="2571"/>
                  <a:pt x="15449" y="2586"/>
                </a:cubicBezTo>
                <a:cubicBezTo>
                  <a:pt x="15431" y="2648"/>
                  <a:pt x="15404" y="2664"/>
                  <a:pt x="15376" y="2664"/>
                </a:cubicBezTo>
                <a:cubicBezTo>
                  <a:pt x="15358" y="2679"/>
                  <a:pt x="15358" y="2664"/>
                  <a:pt x="15358" y="2648"/>
                </a:cubicBezTo>
                <a:cubicBezTo>
                  <a:pt x="15367" y="2617"/>
                  <a:pt x="15367" y="2602"/>
                  <a:pt x="15376" y="2571"/>
                </a:cubicBezTo>
                <a:cubicBezTo>
                  <a:pt x="15376" y="2539"/>
                  <a:pt x="15395" y="2539"/>
                  <a:pt x="15404" y="2508"/>
                </a:cubicBezTo>
                <a:cubicBezTo>
                  <a:pt x="15404" y="2493"/>
                  <a:pt x="15413" y="2477"/>
                  <a:pt x="15413" y="2477"/>
                </a:cubicBezTo>
                <a:cubicBezTo>
                  <a:pt x="15404" y="2431"/>
                  <a:pt x="15413" y="2400"/>
                  <a:pt x="15422" y="2353"/>
                </a:cubicBezTo>
                <a:cubicBezTo>
                  <a:pt x="15422" y="2337"/>
                  <a:pt x="15431" y="2322"/>
                  <a:pt x="15431" y="2306"/>
                </a:cubicBezTo>
                <a:cubicBezTo>
                  <a:pt x="15422" y="2291"/>
                  <a:pt x="15422" y="2275"/>
                  <a:pt x="15431" y="2244"/>
                </a:cubicBezTo>
                <a:cubicBezTo>
                  <a:pt x="15440" y="2213"/>
                  <a:pt x="15449" y="2167"/>
                  <a:pt x="15459" y="2120"/>
                </a:cubicBezTo>
                <a:cubicBezTo>
                  <a:pt x="15468" y="2089"/>
                  <a:pt x="15468" y="2042"/>
                  <a:pt x="15477" y="1996"/>
                </a:cubicBezTo>
                <a:cubicBezTo>
                  <a:pt x="15486" y="1949"/>
                  <a:pt x="15486" y="1918"/>
                  <a:pt x="15477" y="1871"/>
                </a:cubicBezTo>
                <a:cubicBezTo>
                  <a:pt x="15468" y="1840"/>
                  <a:pt x="15449" y="1794"/>
                  <a:pt x="15440" y="1747"/>
                </a:cubicBezTo>
                <a:cubicBezTo>
                  <a:pt x="15440" y="1747"/>
                  <a:pt x="15440" y="1731"/>
                  <a:pt x="15431" y="1731"/>
                </a:cubicBezTo>
                <a:cubicBezTo>
                  <a:pt x="15404" y="1716"/>
                  <a:pt x="15395" y="1669"/>
                  <a:pt x="15367" y="1623"/>
                </a:cubicBezTo>
                <a:cubicBezTo>
                  <a:pt x="15367" y="1623"/>
                  <a:pt x="15358" y="1623"/>
                  <a:pt x="15349" y="1623"/>
                </a:cubicBezTo>
                <a:cubicBezTo>
                  <a:pt x="15349" y="1638"/>
                  <a:pt x="15349" y="1669"/>
                  <a:pt x="15331" y="1638"/>
                </a:cubicBezTo>
                <a:cubicBezTo>
                  <a:pt x="15321" y="1607"/>
                  <a:pt x="15294" y="1592"/>
                  <a:pt x="15276" y="1576"/>
                </a:cubicBezTo>
                <a:cubicBezTo>
                  <a:pt x="15257" y="1560"/>
                  <a:pt x="15239" y="1545"/>
                  <a:pt x="15221" y="1529"/>
                </a:cubicBezTo>
                <a:cubicBezTo>
                  <a:pt x="15202" y="1498"/>
                  <a:pt x="15184" y="1498"/>
                  <a:pt x="15166" y="1514"/>
                </a:cubicBezTo>
                <a:cubicBezTo>
                  <a:pt x="15138" y="1545"/>
                  <a:pt x="15102" y="1576"/>
                  <a:pt x="15065" y="1592"/>
                </a:cubicBezTo>
                <a:cubicBezTo>
                  <a:pt x="15056" y="1607"/>
                  <a:pt x="15056" y="1623"/>
                  <a:pt x="15056" y="1623"/>
                </a:cubicBezTo>
                <a:cubicBezTo>
                  <a:pt x="15056" y="1638"/>
                  <a:pt x="15065" y="1654"/>
                  <a:pt x="15065" y="1669"/>
                </a:cubicBezTo>
                <a:cubicBezTo>
                  <a:pt x="15074" y="1685"/>
                  <a:pt x="15065" y="1700"/>
                  <a:pt x="15056" y="1716"/>
                </a:cubicBezTo>
                <a:cubicBezTo>
                  <a:pt x="15038" y="1731"/>
                  <a:pt x="15019" y="1731"/>
                  <a:pt x="15019" y="1700"/>
                </a:cubicBezTo>
                <a:cubicBezTo>
                  <a:pt x="15019" y="1669"/>
                  <a:pt x="15019" y="1654"/>
                  <a:pt x="15019" y="1623"/>
                </a:cubicBezTo>
                <a:cubicBezTo>
                  <a:pt x="15019" y="1607"/>
                  <a:pt x="15019" y="1576"/>
                  <a:pt x="15010" y="1560"/>
                </a:cubicBezTo>
                <a:cubicBezTo>
                  <a:pt x="15010" y="1545"/>
                  <a:pt x="14992" y="1529"/>
                  <a:pt x="14983" y="1529"/>
                </a:cubicBezTo>
                <a:cubicBezTo>
                  <a:pt x="14974" y="1529"/>
                  <a:pt x="14964" y="1529"/>
                  <a:pt x="14955" y="1545"/>
                </a:cubicBezTo>
                <a:cubicBezTo>
                  <a:pt x="14937" y="1545"/>
                  <a:pt x="14919" y="1545"/>
                  <a:pt x="14900" y="1529"/>
                </a:cubicBezTo>
                <a:cubicBezTo>
                  <a:pt x="14891" y="1514"/>
                  <a:pt x="14891" y="1514"/>
                  <a:pt x="14891" y="1483"/>
                </a:cubicBezTo>
                <a:cubicBezTo>
                  <a:pt x="14891" y="1436"/>
                  <a:pt x="14882" y="1421"/>
                  <a:pt x="14864" y="1405"/>
                </a:cubicBezTo>
                <a:cubicBezTo>
                  <a:pt x="14827" y="1405"/>
                  <a:pt x="14809" y="1374"/>
                  <a:pt x="14772" y="1374"/>
                </a:cubicBezTo>
                <a:cubicBezTo>
                  <a:pt x="14772" y="1374"/>
                  <a:pt x="14763" y="1390"/>
                  <a:pt x="14754" y="1390"/>
                </a:cubicBezTo>
                <a:cubicBezTo>
                  <a:pt x="14754" y="1390"/>
                  <a:pt x="14745" y="1405"/>
                  <a:pt x="14745" y="1405"/>
                </a:cubicBezTo>
                <a:cubicBezTo>
                  <a:pt x="14726" y="1483"/>
                  <a:pt x="14717" y="1560"/>
                  <a:pt x="14717" y="1654"/>
                </a:cubicBezTo>
                <a:cubicBezTo>
                  <a:pt x="14717" y="1700"/>
                  <a:pt x="14717" y="1763"/>
                  <a:pt x="14754" y="1794"/>
                </a:cubicBezTo>
                <a:cubicBezTo>
                  <a:pt x="14772" y="1809"/>
                  <a:pt x="14763" y="1840"/>
                  <a:pt x="14772" y="1871"/>
                </a:cubicBezTo>
                <a:cubicBezTo>
                  <a:pt x="14772" y="1887"/>
                  <a:pt x="14772" y="1902"/>
                  <a:pt x="14763" y="1902"/>
                </a:cubicBezTo>
                <a:cubicBezTo>
                  <a:pt x="14745" y="1902"/>
                  <a:pt x="14726" y="1902"/>
                  <a:pt x="14708" y="1918"/>
                </a:cubicBezTo>
                <a:cubicBezTo>
                  <a:pt x="14699" y="1933"/>
                  <a:pt x="14699" y="1933"/>
                  <a:pt x="14699" y="1949"/>
                </a:cubicBezTo>
                <a:cubicBezTo>
                  <a:pt x="14699" y="1965"/>
                  <a:pt x="14699" y="1980"/>
                  <a:pt x="14699" y="1996"/>
                </a:cubicBezTo>
                <a:cubicBezTo>
                  <a:pt x="14690" y="2027"/>
                  <a:pt x="14681" y="2042"/>
                  <a:pt x="14672" y="2073"/>
                </a:cubicBezTo>
                <a:cubicBezTo>
                  <a:pt x="14672" y="2073"/>
                  <a:pt x="14662" y="2089"/>
                  <a:pt x="14662" y="2089"/>
                </a:cubicBezTo>
                <a:cubicBezTo>
                  <a:pt x="14644" y="2104"/>
                  <a:pt x="14626" y="2104"/>
                  <a:pt x="14607" y="2120"/>
                </a:cubicBezTo>
                <a:cubicBezTo>
                  <a:pt x="14607" y="2120"/>
                  <a:pt x="14598" y="2120"/>
                  <a:pt x="14598" y="2104"/>
                </a:cubicBezTo>
                <a:cubicBezTo>
                  <a:pt x="14607" y="2089"/>
                  <a:pt x="14607" y="2073"/>
                  <a:pt x="14607" y="2058"/>
                </a:cubicBezTo>
                <a:cubicBezTo>
                  <a:pt x="14617" y="2027"/>
                  <a:pt x="14598" y="2011"/>
                  <a:pt x="14589" y="2027"/>
                </a:cubicBezTo>
                <a:cubicBezTo>
                  <a:pt x="14571" y="2027"/>
                  <a:pt x="14562" y="2027"/>
                  <a:pt x="14553" y="2058"/>
                </a:cubicBezTo>
                <a:cubicBezTo>
                  <a:pt x="14553" y="2073"/>
                  <a:pt x="14543" y="2089"/>
                  <a:pt x="14534" y="2089"/>
                </a:cubicBezTo>
                <a:cubicBezTo>
                  <a:pt x="14525" y="2089"/>
                  <a:pt x="14516" y="2104"/>
                  <a:pt x="14507" y="2104"/>
                </a:cubicBezTo>
                <a:cubicBezTo>
                  <a:pt x="14488" y="2104"/>
                  <a:pt x="14470" y="2120"/>
                  <a:pt x="14461" y="2151"/>
                </a:cubicBezTo>
                <a:cubicBezTo>
                  <a:pt x="14452" y="2167"/>
                  <a:pt x="14452" y="2182"/>
                  <a:pt x="14461" y="2213"/>
                </a:cubicBezTo>
                <a:cubicBezTo>
                  <a:pt x="14470" y="2229"/>
                  <a:pt x="14470" y="2244"/>
                  <a:pt x="14461" y="2244"/>
                </a:cubicBezTo>
                <a:cubicBezTo>
                  <a:pt x="14443" y="2275"/>
                  <a:pt x="14424" y="2291"/>
                  <a:pt x="14406" y="2306"/>
                </a:cubicBezTo>
                <a:cubicBezTo>
                  <a:pt x="14379" y="2322"/>
                  <a:pt x="14360" y="2337"/>
                  <a:pt x="14351" y="2369"/>
                </a:cubicBezTo>
                <a:cubicBezTo>
                  <a:pt x="14342" y="2400"/>
                  <a:pt x="14324" y="2415"/>
                  <a:pt x="14315" y="2462"/>
                </a:cubicBezTo>
                <a:cubicBezTo>
                  <a:pt x="14305" y="2477"/>
                  <a:pt x="14296" y="2508"/>
                  <a:pt x="14278" y="2508"/>
                </a:cubicBezTo>
                <a:cubicBezTo>
                  <a:pt x="14260" y="2524"/>
                  <a:pt x="14269" y="2571"/>
                  <a:pt x="14251" y="2586"/>
                </a:cubicBezTo>
                <a:cubicBezTo>
                  <a:pt x="14241" y="2602"/>
                  <a:pt x="14232" y="2617"/>
                  <a:pt x="14232" y="2633"/>
                </a:cubicBezTo>
                <a:cubicBezTo>
                  <a:pt x="14223" y="2664"/>
                  <a:pt x="14232" y="2695"/>
                  <a:pt x="14232" y="2726"/>
                </a:cubicBezTo>
                <a:cubicBezTo>
                  <a:pt x="14232" y="2742"/>
                  <a:pt x="14241" y="2757"/>
                  <a:pt x="14251" y="2757"/>
                </a:cubicBezTo>
                <a:cubicBezTo>
                  <a:pt x="14269" y="2788"/>
                  <a:pt x="14287" y="2804"/>
                  <a:pt x="14305" y="2819"/>
                </a:cubicBezTo>
                <a:cubicBezTo>
                  <a:pt x="14333" y="2835"/>
                  <a:pt x="14360" y="2850"/>
                  <a:pt x="14379" y="2897"/>
                </a:cubicBezTo>
                <a:cubicBezTo>
                  <a:pt x="14379" y="2897"/>
                  <a:pt x="14379" y="2912"/>
                  <a:pt x="14379" y="2912"/>
                </a:cubicBezTo>
                <a:cubicBezTo>
                  <a:pt x="14379" y="2928"/>
                  <a:pt x="14379" y="2928"/>
                  <a:pt x="14369" y="2944"/>
                </a:cubicBezTo>
                <a:cubicBezTo>
                  <a:pt x="14360" y="2944"/>
                  <a:pt x="14360" y="2928"/>
                  <a:pt x="14360" y="2928"/>
                </a:cubicBezTo>
                <a:cubicBezTo>
                  <a:pt x="14351" y="2912"/>
                  <a:pt x="14351" y="2897"/>
                  <a:pt x="14342" y="2897"/>
                </a:cubicBezTo>
                <a:cubicBezTo>
                  <a:pt x="14333" y="2897"/>
                  <a:pt x="14315" y="2897"/>
                  <a:pt x="14305" y="2912"/>
                </a:cubicBezTo>
                <a:cubicBezTo>
                  <a:pt x="14287" y="2944"/>
                  <a:pt x="14251" y="2959"/>
                  <a:pt x="14223" y="2990"/>
                </a:cubicBezTo>
                <a:cubicBezTo>
                  <a:pt x="14196" y="3006"/>
                  <a:pt x="14168" y="3021"/>
                  <a:pt x="14132" y="3037"/>
                </a:cubicBezTo>
                <a:cubicBezTo>
                  <a:pt x="14122" y="3052"/>
                  <a:pt x="14113" y="3052"/>
                  <a:pt x="14104" y="3052"/>
                </a:cubicBezTo>
                <a:cubicBezTo>
                  <a:pt x="14077" y="3068"/>
                  <a:pt x="14067" y="3114"/>
                  <a:pt x="14086" y="3161"/>
                </a:cubicBezTo>
                <a:cubicBezTo>
                  <a:pt x="14086" y="3177"/>
                  <a:pt x="14095" y="3208"/>
                  <a:pt x="14104" y="3223"/>
                </a:cubicBezTo>
                <a:cubicBezTo>
                  <a:pt x="14113" y="3239"/>
                  <a:pt x="14132" y="3270"/>
                  <a:pt x="14132" y="3301"/>
                </a:cubicBezTo>
                <a:cubicBezTo>
                  <a:pt x="14132" y="3316"/>
                  <a:pt x="14141" y="3332"/>
                  <a:pt x="14141" y="3348"/>
                </a:cubicBezTo>
                <a:cubicBezTo>
                  <a:pt x="14150" y="3363"/>
                  <a:pt x="14159" y="3379"/>
                  <a:pt x="14168" y="3394"/>
                </a:cubicBezTo>
                <a:cubicBezTo>
                  <a:pt x="14186" y="3410"/>
                  <a:pt x="14205" y="3394"/>
                  <a:pt x="14232" y="3394"/>
                </a:cubicBezTo>
                <a:cubicBezTo>
                  <a:pt x="14251" y="3425"/>
                  <a:pt x="14260" y="3456"/>
                  <a:pt x="14278" y="3487"/>
                </a:cubicBezTo>
                <a:cubicBezTo>
                  <a:pt x="14287" y="3487"/>
                  <a:pt x="14287" y="3487"/>
                  <a:pt x="14296" y="3487"/>
                </a:cubicBezTo>
                <a:cubicBezTo>
                  <a:pt x="14305" y="3503"/>
                  <a:pt x="14324" y="3503"/>
                  <a:pt x="14333" y="3518"/>
                </a:cubicBezTo>
                <a:cubicBezTo>
                  <a:pt x="14342" y="3534"/>
                  <a:pt x="14351" y="3534"/>
                  <a:pt x="14351" y="3565"/>
                </a:cubicBezTo>
                <a:cubicBezTo>
                  <a:pt x="14360" y="3612"/>
                  <a:pt x="14369" y="3674"/>
                  <a:pt x="14388" y="3720"/>
                </a:cubicBezTo>
                <a:cubicBezTo>
                  <a:pt x="14397" y="3736"/>
                  <a:pt x="14388" y="3752"/>
                  <a:pt x="14379" y="3752"/>
                </a:cubicBezTo>
                <a:cubicBezTo>
                  <a:pt x="14369" y="3767"/>
                  <a:pt x="14360" y="3767"/>
                  <a:pt x="14351" y="3783"/>
                </a:cubicBezTo>
                <a:cubicBezTo>
                  <a:pt x="14351" y="3783"/>
                  <a:pt x="14351" y="3783"/>
                  <a:pt x="14360" y="3783"/>
                </a:cubicBezTo>
                <a:cubicBezTo>
                  <a:pt x="14351" y="3783"/>
                  <a:pt x="14351" y="3798"/>
                  <a:pt x="14351" y="3798"/>
                </a:cubicBezTo>
                <a:cubicBezTo>
                  <a:pt x="14351" y="3798"/>
                  <a:pt x="14351" y="3798"/>
                  <a:pt x="14351" y="3798"/>
                </a:cubicBezTo>
                <a:cubicBezTo>
                  <a:pt x="14351" y="3798"/>
                  <a:pt x="14351" y="3783"/>
                  <a:pt x="14351" y="3783"/>
                </a:cubicBezTo>
                <a:cubicBezTo>
                  <a:pt x="14351" y="3783"/>
                  <a:pt x="14351" y="3783"/>
                  <a:pt x="14351" y="3783"/>
                </a:cubicBezTo>
                <a:cubicBezTo>
                  <a:pt x="14351" y="3783"/>
                  <a:pt x="14351" y="3767"/>
                  <a:pt x="14351" y="3767"/>
                </a:cubicBezTo>
                <a:cubicBezTo>
                  <a:pt x="14324" y="3720"/>
                  <a:pt x="14315" y="3674"/>
                  <a:pt x="14333" y="3612"/>
                </a:cubicBezTo>
                <a:cubicBezTo>
                  <a:pt x="14342" y="3612"/>
                  <a:pt x="14342" y="3596"/>
                  <a:pt x="14342" y="3581"/>
                </a:cubicBezTo>
                <a:cubicBezTo>
                  <a:pt x="14342" y="3565"/>
                  <a:pt x="14324" y="3534"/>
                  <a:pt x="14305" y="3534"/>
                </a:cubicBezTo>
                <a:cubicBezTo>
                  <a:pt x="14296" y="3534"/>
                  <a:pt x="14287" y="3534"/>
                  <a:pt x="14269" y="3534"/>
                </a:cubicBezTo>
                <a:cubicBezTo>
                  <a:pt x="14241" y="3550"/>
                  <a:pt x="14223" y="3550"/>
                  <a:pt x="14205" y="3518"/>
                </a:cubicBezTo>
                <a:cubicBezTo>
                  <a:pt x="14196" y="3503"/>
                  <a:pt x="14177" y="3472"/>
                  <a:pt x="14168" y="3472"/>
                </a:cubicBezTo>
                <a:cubicBezTo>
                  <a:pt x="14141" y="3441"/>
                  <a:pt x="14113" y="3425"/>
                  <a:pt x="14095" y="3410"/>
                </a:cubicBezTo>
                <a:cubicBezTo>
                  <a:pt x="14067" y="3410"/>
                  <a:pt x="14040" y="3394"/>
                  <a:pt x="14013" y="3379"/>
                </a:cubicBezTo>
                <a:cubicBezTo>
                  <a:pt x="14013" y="3379"/>
                  <a:pt x="13994" y="3379"/>
                  <a:pt x="13994" y="3394"/>
                </a:cubicBezTo>
                <a:cubicBezTo>
                  <a:pt x="13985" y="3410"/>
                  <a:pt x="13976" y="3425"/>
                  <a:pt x="13976" y="3456"/>
                </a:cubicBezTo>
                <a:cubicBezTo>
                  <a:pt x="13976" y="3472"/>
                  <a:pt x="13976" y="3472"/>
                  <a:pt x="13985" y="3487"/>
                </a:cubicBezTo>
                <a:cubicBezTo>
                  <a:pt x="13985" y="3487"/>
                  <a:pt x="13994" y="3487"/>
                  <a:pt x="14003" y="3487"/>
                </a:cubicBezTo>
                <a:cubicBezTo>
                  <a:pt x="14003" y="3487"/>
                  <a:pt x="14003" y="3487"/>
                  <a:pt x="14003" y="3487"/>
                </a:cubicBezTo>
                <a:cubicBezTo>
                  <a:pt x="14003" y="3487"/>
                  <a:pt x="14003" y="3487"/>
                  <a:pt x="14003" y="3487"/>
                </a:cubicBezTo>
                <a:cubicBezTo>
                  <a:pt x="14003" y="3487"/>
                  <a:pt x="14003" y="3487"/>
                  <a:pt x="14003" y="3487"/>
                </a:cubicBezTo>
                <a:cubicBezTo>
                  <a:pt x="14013" y="3503"/>
                  <a:pt x="14013" y="3503"/>
                  <a:pt x="14022" y="3518"/>
                </a:cubicBezTo>
                <a:cubicBezTo>
                  <a:pt x="14031" y="3518"/>
                  <a:pt x="14031" y="3518"/>
                  <a:pt x="14040" y="3518"/>
                </a:cubicBezTo>
                <a:cubicBezTo>
                  <a:pt x="14049" y="3534"/>
                  <a:pt x="14058" y="3550"/>
                  <a:pt x="14049" y="3565"/>
                </a:cubicBezTo>
                <a:cubicBezTo>
                  <a:pt x="14049" y="3581"/>
                  <a:pt x="14040" y="3596"/>
                  <a:pt x="14031" y="3596"/>
                </a:cubicBezTo>
                <a:cubicBezTo>
                  <a:pt x="14022" y="3581"/>
                  <a:pt x="14013" y="3581"/>
                  <a:pt x="14003" y="3565"/>
                </a:cubicBezTo>
                <a:cubicBezTo>
                  <a:pt x="13994" y="3565"/>
                  <a:pt x="13985" y="3550"/>
                  <a:pt x="13976" y="3550"/>
                </a:cubicBezTo>
                <a:cubicBezTo>
                  <a:pt x="13967" y="3550"/>
                  <a:pt x="13958" y="3565"/>
                  <a:pt x="13948" y="3581"/>
                </a:cubicBezTo>
                <a:cubicBezTo>
                  <a:pt x="13948" y="3581"/>
                  <a:pt x="13948" y="3596"/>
                  <a:pt x="13948" y="3612"/>
                </a:cubicBezTo>
                <a:cubicBezTo>
                  <a:pt x="13958" y="3658"/>
                  <a:pt x="13985" y="3705"/>
                  <a:pt x="14013" y="3720"/>
                </a:cubicBezTo>
                <a:cubicBezTo>
                  <a:pt x="14031" y="3720"/>
                  <a:pt x="14049" y="3736"/>
                  <a:pt x="14067" y="3736"/>
                </a:cubicBezTo>
                <a:cubicBezTo>
                  <a:pt x="14077" y="3736"/>
                  <a:pt x="14086" y="3752"/>
                  <a:pt x="14095" y="3752"/>
                </a:cubicBezTo>
                <a:cubicBezTo>
                  <a:pt x="14095" y="3752"/>
                  <a:pt x="14095" y="3752"/>
                  <a:pt x="14095" y="3752"/>
                </a:cubicBezTo>
                <a:cubicBezTo>
                  <a:pt x="14095" y="3767"/>
                  <a:pt x="14095" y="3783"/>
                  <a:pt x="14086" y="3767"/>
                </a:cubicBezTo>
                <a:cubicBezTo>
                  <a:pt x="14077" y="3767"/>
                  <a:pt x="14067" y="3752"/>
                  <a:pt x="14049" y="3752"/>
                </a:cubicBezTo>
                <a:cubicBezTo>
                  <a:pt x="14031" y="3767"/>
                  <a:pt x="14003" y="3752"/>
                  <a:pt x="13976" y="3752"/>
                </a:cubicBezTo>
                <a:cubicBezTo>
                  <a:pt x="13967" y="3752"/>
                  <a:pt x="13958" y="3752"/>
                  <a:pt x="13948" y="3720"/>
                </a:cubicBezTo>
                <a:cubicBezTo>
                  <a:pt x="13948" y="3720"/>
                  <a:pt x="13939" y="3705"/>
                  <a:pt x="13939" y="3705"/>
                </a:cubicBezTo>
                <a:cubicBezTo>
                  <a:pt x="13921" y="3658"/>
                  <a:pt x="13912" y="3612"/>
                  <a:pt x="13903" y="3550"/>
                </a:cubicBezTo>
                <a:cubicBezTo>
                  <a:pt x="13903" y="3503"/>
                  <a:pt x="13894" y="3456"/>
                  <a:pt x="13875" y="3425"/>
                </a:cubicBezTo>
                <a:cubicBezTo>
                  <a:pt x="13875" y="3410"/>
                  <a:pt x="13866" y="3410"/>
                  <a:pt x="13857" y="3394"/>
                </a:cubicBezTo>
                <a:cubicBezTo>
                  <a:pt x="13857" y="3394"/>
                  <a:pt x="13857" y="3394"/>
                  <a:pt x="13848" y="3394"/>
                </a:cubicBezTo>
                <a:cubicBezTo>
                  <a:pt x="13848" y="3394"/>
                  <a:pt x="13848" y="3410"/>
                  <a:pt x="13848" y="3410"/>
                </a:cubicBezTo>
                <a:cubicBezTo>
                  <a:pt x="13857" y="3441"/>
                  <a:pt x="13857" y="3472"/>
                  <a:pt x="13866" y="3518"/>
                </a:cubicBezTo>
                <a:cubicBezTo>
                  <a:pt x="13866" y="3534"/>
                  <a:pt x="13866" y="3565"/>
                  <a:pt x="13857" y="3596"/>
                </a:cubicBezTo>
                <a:cubicBezTo>
                  <a:pt x="13857" y="3596"/>
                  <a:pt x="13857" y="3612"/>
                  <a:pt x="13848" y="3612"/>
                </a:cubicBezTo>
                <a:cubicBezTo>
                  <a:pt x="13839" y="3643"/>
                  <a:pt x="13829" y="3658"/>
                  <a:pt x="13839" y="3705"/>
                </a:cubicBezTo>
                <a:cubicBezTo>
                  <a:pt x="13839" y="3736"/>
                  <a:pt x="13829" y="3767"/>
                  <a:pt x="13848" y="3798"/>
                </a:cubicBezTo>
                <a:cubicBezTo>
                  <a:pt x="13857" y="3814"/>
                  <a:pt x="13866" y="3845"/>
                  <a:pt x="13884" y="3860"/>
                </a:cubicBezTo>
                <a:cubicBezTo>
                  <a:pt x="13894" y="3876"/>
                  <a:pt x="13903" y="3891"/>
                  <a:pt x="13912" y="3907"/>
                </a:cubicBezTo>
                <a:cubicBezTo>
                  <a:pt x="13930" y="3923"/>
                  <a:pt x="13939" y="3954"/>
                  <a:pt x="13939" y="3985"/>
                </a:cubicBezTo>
                <a:cubicBezTo>
                  <a:pt x="13939" y="4016"/>
                  <a:pt x="13939" y="4062"/>
                  <a:pt x="13939" y="4093"/>
                </a:cubicBezTo>
                <a:cubicBezTo>
                  <a:pt x="13948" y="4171"/>
                  <a:pt x="13976" y="4218"/>
                  <a:pt x="13985" y="4280"/>
                </a:cubicBezTo>
                <a:cubicBezTo>
                  <a:pt x="13994" y="4295"/>
                  <a:pt x="14003" y="4311"/>
                  <a:pt x="14013" y="4295"/>
                </a:cubicBezTo>
                <a:cubicBezTo>
                  <a:pt x="14040" y="4295"/>
                  <a:pt x="14058" y="4295"/>
                  <a:pt x="14067" y="4264"/>
                </a:cubicBezTo>
                <a:cubicBezTo>
                  <a:pt x="14086" y="4218"/>
                  <a:pt x="14104" y="4233"/>
                  <a:pt x="14132" y="4249"/>
                </a:cubicBezTo>
                <a:cubicBezTo>
                  <a:pt x="14132" y="4264"/>
                  <a:pt x="14132" y="4264"/>
                  <a:pt x="14132" y="4264"/>
                </a:cubicBezTo>
                <a:cubicBezTo>
                  <a:pt x="14132" y="4264"/>
                  <a:pt x="14132" y="4264"/>
                  <a:pt x="14132" y="4280"/>
                </a:cubicBezTo>
                <a:cubicBezTo>
                  <a:pt x="14104" y="4295"/>
                  <a:pt x="14086" y="4327"/>
                  <a:pt x="14067" y="4358"/>
                </a:cubicBezTo>
                <a:cubicBezTo>
                  <a:pt x="14049" y="4389"/>
                  <a:pt x="14040" y="4435"/>
                  <a:pt x="14058" y="4466"/>
                </a:cubicBezTo>
                <a:cubicBezTo>
                  <a:pt x="14067" y="4482"/>
                  <a:pt x="14077" y="4497"/>
                  <a:pt x="14086" y="4513"/>
                </a:cubicBezTo>
                <a:cubicBezTo>
                  <a:pt x="14095" y="4544"/>
                  <a:pt x="14104" y="4575"/>
                  <a:pt x="14095" y="4606"/>
                </a:cubicBezTo>
                <a:cubicBezTo>
                  <a:pt x="14086" y="4653"/>
                  <a:pt x="14077" y="4699"/>
                  <a:pt x="14077" y="4746"/>
                </a:cubicBezTo>
                <a:cubicBezTo>
                  <a:pt x="14086" y="4762"/>
                  <a:pt x="14077" y="4793"/>
                  <a:pt x="14067" y="4808"/>
                </a:cubicBezTo>
                <a:cubicBezTo>
                  <a:pt x="14058" y="4839"/>
                  <a:pt x="14031" y="4886"/>
                  <a:pt x="14031" y="4933"/>
                </a:cubicBezTo>
                <a:cubicBezTo>
                  <a:pt x="14031" y="4933"/>
                  <a:pt x="14022" y="4948"/>
                  <a:pt x="14022" y="4948"/>
                </a:cubicBezTo>
                <a:cubicBezTo>
                  <a:pt x="13985" y="4948"/>
                  <a:pt x="13958" y="4933"/>
                  <a:pt x="13921" y="4933"/>
                </a:cubicBezTo>
                <a:cubicBezTo>
                  <a:pt x="13921" y="4933"/>
                  <a:pt x="13912" y="4917"/>
                  <a:pt x="13912" y="4917"/>
                </a:cubicBezTo>
                <a:cubicBezTo>
                  <a:pt x="13903" y="4902"/>
                  <a:pt x="13912" y="4886"/>
                  <a:pt x="13912" y="4886"/>
                </a:cubicBezTo>
                <a:cubicBezTo>
                  <a:pt x="13912" y="4886"/>
                  <a:pt x="13912" y="4886"/>
                  <a:pt x="13903" y="4870"/>
                </a:cubicBezTo>
                <a:cubicBezTo>
                  <a:pt x="13903" y="4870"/>
                  <a:pt x="13903" y="4870"/>
                  <a:pt x="13903" y="4870"/>
                </a:cubicBezTo>
                <a:cubicBezTo>
                  <a:pt x="13903" y="4870"/>
                  <a:pt x="13903" y="4870"/>
                  <a:pt x="13912" y="4870"/>
                </a:cubicBezTo>
                <a:cubicBezTo>
                  <a:pt x="13912" y="4870"/>
                  <a:pt x="13912" y="4886"/>
                  <a:pt x="13912" y="4886"/>
                </a:cubicBezTo>
                <a:cubicBezTo>
                  <a:pt x="13912" y="4886"/>
                  <a:pt x="13921" y="4886"/>
                  <a:pt x="13930" y="4902"/>
                </a:cubicBezTo>
                <a:cubicBezTo>
                  <a:pt x="13958" y="4917"/>
                  <a:pt x="13976" y="4902"/>
                  <a:pt x="13985" y="4855"/>
                </a:cubicBezTo>
                <a:cubicBezTo>
                  <a:pt x="14003" y="4777"/>
                  <a:pt x="14013" y="4684"/>
                  <a:pt x="14022" y="4606"/>
                </a:cubicBezTo>
                <a:cubicBezTo>
                  <a:pt x="14022" y="4591"/>
                  <a:pt x="14022" y="4575"/>
                  <a:pt x="14022" y="4560"/>
                </a:cubicBezTo>
                <a:cubicBezTo>
                  <a:pt x="14013" y="4529"/>
                  <a:pt x="14003" y="4497"/>
                  <a:pt x="14013" y="4466"/>
                </a:cubicBezTo>
                <a:cubicBezTo>
                  <a:pt x="14013" y="4435"/>
                  <a:pt x="14003" y="4420"/>
                  <a:pt x="13994" y="4404"/>
                </a:cubicBezTo>
                <a:cubicBezTo>
                  <a:pt x="13985" y="4389"/>
                  <a:pt x="13967" y="4373"/>
                  <a:pt x="13958" y="4373"/>
                </a:cubicBezTo>
                <a:cubicBezTo>
                  <a:pt x="13939" y="4342"/>
                  <a:pt x="13930" y="4327"/>
                  <a:pt x="13930" y="4295"/>
                </a:cubicBezTo>
                <a:cubicBezTo>
                  <a:pt x="13903" y="4187"/>
                  <a:pt x="13884" y="4093"/>
                  <a:pt x="13866" y="3985"/>
                </a:cubicBezTo>
                <a:cubicBezTo>
                  <a:pt x="13857" y="3923"/>
                  <a:pt x="13839" y="3860"/>
                  <a:pt x="13802" y="3829"/>
                </a:cubicBezTo>
                <a:cubicBezTo>
                  <a:pt x="13784" y="3814"/>
                  <a:pt x="13775" y="3783"/>
                  <a:pt x="13775" y="3752"/>
                </a:cubicBezTo>
                <a:cubicBezTo>
                  <a:pt x="13784" y="3658"/>
                  <a:pt x="13775" y="3565"/>
                  <a:pt x="13756" y="3487"/>
                </a:cubicBezTo>
                <a:cubicBezTo>
                  <a:pt x="13756" y="3456"/>
                  <a:pt x="13747" y="3441"/>
                  <a:pt x="13738" y="3441"/>
                </a:cubicBezTo>
                <a:cubicBezTo>
                  <a:pt x="13692" y="3410"/>
                  <a:pt x="13656" y="3394"/>
                  <a:pt x="13610" y="3425"/>
                </a:cubicBezTo>
                <a:cubicBezTo>
                  <a:pt x="13601" y="3425"/>
                  <a:pt x="13592" y="3425"/>
                  <a:pt x="13582" y="3425"/>
                </a:cubicBezTo>
                <a:cubicBezTo>
                  <a:pt x="13573" y="3425"/>
                  <a:pt x="13564" y="3441"/>
                  <a:pt x="13564" y="3456"/>
                </a:cubicBezTo>
                <a:cubicBezTo>
                  <a:pt x="13564" y="3472"/>
                  <a:pt x="13564" y="3487"/>
                  <a:pt x="13564" y="3518"/>
                </a:cubicBezTo>
                <a:cubicBezTo>
                  <a:pt x="13564" y="3596"/>
                  <a:pt x="13564" y="3658"/>
                  <a:pt x="13573" y="3736"/>
                </a:cubicBezTo>
                <a:cubicBezTo>
                  <a:pt x="13573" y="3767"/>
                  <a:pt x="13564" y="3814"/>
                  <a:pt x="13555" y="3829"/>
                </a:cubicBezTo>
                <a:cubicBezTo>
                  <a:pt x="13537" y="3860"/>
                  <a:pt x="13527" y="3907"/>
                  <a:pt x="13527" y="3954"/>
                </a:cubicBezTo>
                <a:cubicBezTo>
                  <a:pt x="13527" y="3985"/>
                  <a:pt x="13537" y="4000"/>
                  <a:pt x="13546" y="4016"/>
                </a:cubicBezTo>
                <a:cubicBezTo>
                  <a:pt x="13564" y="4031"/>
                  <a:pt x="13573" y="4062"/>
                  <a:pt x="13582" y="4078"/>
                </a:cubicBezTo>
                <a:cubicBezTo>
                  <a:pt x="13582" y="4125"/>
                  <a:pt x="13601" y="4156"/>
                  <a:pt x="13582" y="4202"/>
                </a:cubicBezTo>
                <a:cubicBezTo>
                  <a:pt x="13582" y="4202"/>
                  <a:pt x="13582" y="4218"/>
                  <a:pt x="13592" y="4233"/>
                </a:cubicBezTo>
                <a:cubicBezTo>
                  <a:pt x="13601" y="4264"/>
                  <a:pt x="13610" y="4295"/>
                  <a:pt x="13619" y="4327"/>
                </a:cubicBezTo>
                <a:cubicBezTo>
                  <a:pt x="13628" y="4327"/>
                  <a:pt x="13637" y="4327"/>
                  <a:pt x="13637" y="4327"/>
                </a:cubicBezTo>
                <a:cubicBezTo>
                  <a:pt x="13646" y="4311"/>
                  <a:pt x="13665" y="4311"/>
                  <a:pt x="13674" y="4327"/>
                </a:cubicBezTo>
                <a:cubicBezTo>
                  <a:pt x="13692" y="4373"/>
                  <a:pt x="13711" y="4420"/>
                  <a:pt x="13747" y="4435"/>
                </a:cubicBezTo>
                <a:cubicBezTo>
                  <a:pt x="13747" y="4435"/>
                  <a:pt x="13756" y="4451"/>
                  <a:pt x="13756" y="4451"/>
                </a:cubicBezTo>
                <a:cubicBezTo>
                  <a:pt x="13756" y="4482"/>
                  <a:pt x="13756" y="4497"/>
                  <a:pt x="13756" y="4513"/>
                </a:cubicBezTo>
                <a:cubicBezTo>
                  <a:pt x="13756" y="4529"/>
                  <a:pt x="13738" y="4544"/>
                  <a:pt x="13738" y="4529"/>
                </a:cubicBezTo>
                <a:cubicBezTo>
                  <a:pt x="13720" y="4513"/>
                  <a:pt x="13701" y="4497"/>
                  <a:pt x="13692" y="4482"/>
                </a:cubicBezTo>
                <a:cubicBezTo>
                  <a:pt x="13674" y="4466"/>
                  <a:pt x="13665" y="4451"/>
                  <a:pt x="13656" y="4451"/>
                </a:cubicBezTo>
                <a:cubicBezTo>
                  <a:pt x="13637" y="4435"/>
                  <a:pt x="13619" y="4420"/>
                  <a:pt x="13592" y="4404"/>
                </a:cubicBezTo>
                <a:cubicBezTo>
                  <a:pt x="13573" y="4404"/>
                  <a:pt x="13564" y="4389"/>
                  <a:pt x="13546" y="4373"/>
                </a:cubicBezTo>
                <a:cubicBezTo>
                  <a:pt x="13518" y="4373"/>
                  <a:pt x="13509" y="4342"/>
                  <a:pt x="13491" y="4327"/>
                </a:cubicBezTo>
                <a:cubicBezTo>
                  <a:pt x="13454" y="4295"/>
                  <a:pt x="13408" y="4280"/>
                  <a:pt x="13372" y="4295"/>
                </a:cubicBezTo>
                <a:cubicBezTo>
                  <a:pt x="13363" y="4295"/>
                  <a:pt x="13363" y="4295"/>
                  <a:pt x="13354" y="4295"/>
                </a:cubicBezTo>
                <a:cubicBezTo>
                  <a:pt x="13308" y="4295"/>
                  <a:pt x="13262" y="4280"/>
                  <a:pt x="13225" y="4233"/>
                </a:cubicBezTo>
                <a:cubicBezTo>
                  <a:pt x="13207" y="4202"/>
                  <a:pt x="13189" y="4187"/>
                  <a:pt x="13171" y="4156"/>
                </a:cubicBezTo>
                <a:cubicBezTo>
                  <a:pt x="13161" y="4156"/>
                  <a:pt x="13152" y="4156"/>
                  <a:pt x="13152" y="4171"/>
                </a:cubicBezTo>
                <a:cubicBezTo>
                  <a:pt x="13152" y="4171"/>
                  <a:pt x="13143" y="4187"/>
                  <a:pt x="13143" y="4187"/>
                </a:cubicBezTo>
                <a:cubicBezTo>
                  <a:pt x="13134" y="4218"/>
                  <a:pt x="13143" y="4249"/>
                  <a:pt x="13161" y="4280"/>
                </a:cubicBezTo>
                <a:cubicBezTo>
                  <a:pt x="13180" y="4311"/>
                  <a:pt x="13216" y="4311"/>
                  <a:pt x="13235" y="4358"/>
                </a:cubicBezTo>
                <a:cubicBezTo>
                  <a:pt x="13235" y="4358"/>
                  <a:pt x="13244" y="4358"/>
                  <a:pt x="13244" y="4358"/>
                </a:cubicBezTo>
                <a:cubicBezTo>
                  <a:pt x="13253" y="4358"/>
                  <a:pt x="13262" y="4373"/>
                  <a:pt x="13271" y="4389"/>
                </a:cubicBezTo>
                <a:cubicBezTo>
                  <a:pt x="13289" y="4420"/>
                  <a:pt x="13299" y="4451"/>
                  <a:pt x="13317" y="4482"/>
                </a:cubicBezTo>
                <a:cubicBezTo>
                  <a:pt x="13326" y="4497"/>
                  <a:pt x="13326" y="4513"/>
                  <a:pt x="13317" y="4529"/>
                </a:cubicBezTo>
                <a:cubicBezTo>
                  <a:pt x="13299" y="4560"/>
                  <a:pt x="13280" y="4575"/>
                  <a:pt x="13271" y="4606"/>
                </a:cubicBezTo>
                <a:cubicBezTo>
                  <a:pt x="13271" y="4622"/>
                  <a:pt x="13271" y="4622"/>
                  <a:pt x="13271" y="4622"/>
                </a:cubicBezTo>
                <a:cubicBezTo>
                  <a:pt x="13262" y="4606"/>
                  <a:pt x="13262" y="4606"/>
                  <a:pt x="13253" y="4606"/>
                </a:cubicBezTo>
                <a:cubicBezTo>
                  <a:pt x="13253" y="4591"/>
                  <a:pt x="13253" y="4560"/>
                  <a:pt x="13244" y="4544"/>
                </a:cubicBezTo>
                <a:cubicBezTo>
                  <a:pt x="13244" y="4529"/>
                  <a:pt x="13225" y="4513"/>
                  <a:pt x="13216" y="4529"/>
                </a:cubicBezTo>
                <a:cubicBezTo>
                  <a:pt x="13198" y="4544"/>
                  <a:pt x="13180" y="4560"/>
                  <a:pt x="13152" y="4560"/>
                </a:cubicBezTo>
                <a:cubicBezTo>
                  <a:pt x="13152" y="4560"/>
                  <a:pt x="13152" y="4560"/>
                  <a:pt x="13152" y="4560"/>
                </a:cubicBezTo>
                <a:cubicBezTo>
                  <a:pt x="13143" y="4606"/>
                  <a:pt x="13125" y="4606"/>
                  <a:pt x="13106" y="4606"/>
                </a:cubicBezTo>
                <a:cubicBezTo>
                  <a:pt x="13088" y="4606"/>
                  <a:pt x="13070" y="4622"/>
                  <a:pt x="13052" y="4637"/>
                </a:cubicBezTo>
                <a:cubicBezTo>
                  <a:pt x="13042" y="4668"/>
                  <a:pt x="13015" y="4668"/>
                  <a:pt x="13006" y="4699"/>
                </a:cubicBezTo>
                <a:cubicBezTo>
                  <a:pt x="12997" y="4699"/>
                  <a:pt x="12987" y="4699"/>
                  <a:pt x="12978" y="4699"/>
                </a:cubicBezTo>
                <a:cubicBezTo>
                  <a:pt x="12978" y="4684"/>
                  <a:pt x="12978" y="4684"/>
                  <a:pt x="12978" y="4668"/>
                </a:cubicBezTo>
                <a:cubicBezTo>
                  <a:pt x="12978" y="4637"/>
                  <a:pt x="12978" y="4606"/>
                  <a:pt x="12960" y="4575"/>
                </a:cubicBezTo>
                <a:cubicBezTo>
                  <a:pt x="12942" y="4575"/>
                  <a:pt x="12933" y="4575"/>
                  <a:pt x="12923" y="4622"/>
                </a:cubicBezTo>
                <a:cubicBezTo>
                  <a:pt x="12923" y="4622"/>
                  <a:pt x="12914" y="4637"/>
                  <a:pt x="12914" y="4637"/>
                </a:cubicBezTo>
                <a:cubicBezTo>
                  <a:pt x="12896" y="4637"/>
                  <a:pt x="12896" y="4653"/>
                  <a:pt x="12878" y="4668"/>
                </a:cubicBezTo>
                <a:cubicBezTo>
                  <a:pt x="12868" y="4684"/>
                  <a:pt x="12859" y="4684"/>
                  <a:pt x="12841" y="4684"/>
                </a:cubicBezTo>
                <a:cubicBezTo>
                  <a:pt x="12823" y="4699"/>
                  <a:pt x="12814" y="4715"/>
                  <a:pt x="12795" y="4731"/>
                </a:cubicBezTo>
                <a:cubicBezTo>
                  <a:pt x="12768" y="4793"/>
                  <a:pt x="12740" y="4855"/>
                  <a:pt x="12704" y="4902"/>
                </a:cubicBezTo>
                <a:cubicBezTo>
                  <a:pt x="12695" y="4902"/>
                  <a:pt x="12685" y="4917"/>
                  <a:pt x="12685" y="4933"/>
                </a:cubicBezTo>
                <a:cubicBezTo>
                  <a:pt x="12685" y="4964"/>
                  <a:pt x="12676" y="4979"/>
                  <a:pt x="12676" y="5010"/>
                </a:cubicBezTo>
                <a:cubicBezTo>
                  <a:pt x="12676" y="5010"/>
                  <a:pt x="12676" y="5026"/>
                  <a:pt x="12667" y="5026"/>
                </a:cubicBezTo>
                <a:cubicBezTo>
                  <a:pt x="12649" y="5072"/>
                  <a:pt x="12603" y="5072"/>
                  <a:pt x="12585" y="5041"/>
                </a:cubicBezTo>
                <a:cubicBezTo>
                  <a:pt x="12576" y="5026"/>
                  <a:pt x="12566" y="4995"/>
                  <a:pt x="12557" y="4979"/>
                </a:cubicBezTo>
                <a:cubicBezTo>
                  <a:pt x="12548" y="4964"/>
                  <a:pt x="12548" y="4933"/>
                  <a:pt x="12557" y="4917"/>
                </a:cubicBezTo>
                <a:cubicBezTo>
                  <a:pt x="12566" y="4902"/>
                  <a:pt x="12585" y="4886"/>
                  <a:pt x="12594" y="4870"/>
                </a:cubicBezTo>
                <a:cubicBezTo>
                  <a:pt x="12603" y="4870"/>
                  <a:pt x="12603" y="4839"/>
                  <a:pt x="12603" y="4824"/>
                </a:cubicBezTo>
                <a:cubicBezTo>
                  <a:pt x="12585" y="4808"/>
                  <a:pt x="12576" y="4793"/>
                  <a:pt x="12566" y="4762"/>
                </a:cubicBezTo>
                <a:cubicBezTo>
                  <a:pt x="12548" y="4731"/>
                  <a:pt x="12530" y="4715"/>
                  <a:pt x="12502" y="4715"/>
                </a:cubicBezTo>
                <a:cubicBezTo>
                  <a:pt x="12475" y="4731"/>
                  <a:pt x="12457" y="4731"/>
                  <a:pt x="12438" y="4715"/>
                </a:cubicBezTo>
                <a:cubicBezTo>
                  <a:pt x="12429" y="4715"/>
                  <a:pt x="12429" y="4715"/>
                  <a:pt x="12429" y="4715"/>
                </a:cubicBezTo>
                <a:cubicBezTo>
                  <a:pt x="12429" y="4731"/>
                  <a:pt x="12429" y="4731"/>
                  <a:pt x="12429" y="4746"/>
                </a:cubicBezTo>
                <a:cubicBezTo>
                  <a:pt x="12466" y="4793"/>
                  <a:pt x="12475" y="4855"/>
                  <a:pt x="12475" y="4933"/>
                </a:cubicBezTo>
                <a:cubicBezTo>
                  <a:pt x="12475" y="4948"/>
                  <a:pt x="12475" y="4979"/>
                  <a:pt x="12475" y="4995"/>
                </a:cubicBezTo>
                <a:cubicBezTo>
                  <a:pt x="12475" y="5010"/>
                  <a:pt x="12475" y="5026"/>
                  <a:pt x="12484" y="5041"/>
                </a:cubicBezTo>
                <a:cubicBezTo>
                  <a:pt x="12502" y="5057"/>
                  <a:pt x="12512" y="5072"/>
                  <a:pt x="12512" y="5119"/>
                </a:cubicBezTo>
                <a:cubicBezTo>
                  <a:pt x="12512" y="5135"/>
                  <a:pt x="12512" y="5150"/>
                  <a:pt x="12512" y="5166"/>
                </a:cubicBezTo>
                <a:cubicBezTo>
                  <a:pt x="12512" y="5181"/>
                  <a:pt x="12493" y="5197"/>
                  <a:pt x="12484" y="5197"/>
                </a:cubicBezTo>
                <a:cubicBezTo>
                  <a:pt x="12475" y="5197"/>
                  <a:pt x="12457" y="5181"/>
                  <a:pt x="12438" y="5181"/>
                </a:cubicBezTo>
                <a:cubicBezTo>
                  <a:pt x="12420" y="5166"/>
                  <a:pt x="12402" y="5181"/>
                  <a:pt x="12383" y="5212"/>
                </a:cubicBezTo>
                <a:cubicBezTo>
                  <a:pt x="12374" y="5228"/>
                  <a:pt x="12365" y="5243"/>
                  <a:pt x="12356" y="5259"/>
                </a:cubicBezTo>
                <a:cubicBezTo>
                  <a:pt x="12338" y="5274"/>
                  <a:pt x="12328" y="5306"/>
                  <a:pt x="12319" y="5321"/>
                </a:cubicBezTo>
                <a:cubicBezTo>
                  <a:pt x="12292" y="5383"/>
                  <a:pt x="12283" y="5399"/>
                  <a:pt x="12319" y="5476"/>
                </a:cubicBezTo>
                <a:cubicBezTo>
                  <a:pt x="12328" y="5492"/>
                  <a:pt x="12328" y="5492"/>
                  <a:pt x="12328" y="5508"/>
                </a:cubicBezTo>
                <a:cubicBezTo>
                  <a:pt x="12338" y="5523"/>
                  <a:pt x="12328" y="5539"/>
                  <a:pt x="12328" y="5554"/>
                </a:cubicBezTo>
                <a:cubicBezTo>
                  <a:pt x="12319" y="5570"/>
                  <a:pt x="12301" y="5585"/>
                  <a:pt x="12301" y="5570"/>
                </a:cubicBezTo>
                <a:cubicBezTo>
                  <a:pt x="12255" y="5539"/>
                  <a:pt x="12219" y="5523"/>
                  <a:pt x="12182" y="5476"/>
                </a:cubicBezTo>
                <a:cubicBezTo>
                  <a:pt x="12173" y="5476"/>
                  <a:pt x="12164" y="5476"/>
                  <a:pt x="12164" y="5461"/>
                </a:cubicBezTo>
                <a:cubicBezTo>
                  <a:pt x="12155" y="5461"/>
                  <a:pt x="12145" y="5476"/>
                  <a:pt x="12136" y="5476"/>
                </a:cubicBezTo>
                <a:cubicBezTo>
                  <a:pt x="12136" y="5492"/>
                  <a:pt x="12136" y="5523"/>
                  <a:pt x="12127" y="5539"/>
                </a:cubicBezTo>
                <a:cubicBezTo>
                  <a:pt x="12127" y="5554"/>
                  <a:pt x="12127" y="5570"/>
                  <a:pt x="12136" y="5585"/>
                </a:cubicBezTo>
                <a:cubicBezTo>
                  <a:pt x="12155" y="5616"/>
                  <a:pt x="12164" y="5647"/>
                  <a:pt x="12191" y="5647"/>
                </a:cubicBezTo>
                <a:cubicBezTo>
                  <a:pt x="12200" y="5647"/>
                  <a:pt x="12200" y="5647"/>
                  <a:pt x="12209" y="5647"/>
                </a:cubicBezTo>
                <a:cubicBezTo>
                  <a:pt x="12219" y="5663"/>
                  <a:pt x="12219" y="5678"/>
                  <a:pt x="12219" y="5678"/>
                </a:cubicBezTo>
                <a:cubicBezTo>
                  <a:pt x="12219" y="5710"/>
                  <a:pt x="12200" y="5725"/>
                  <a:pt x="12191" y="5725"/>
                </a:cubicBezTo>
                <a:cubicBezTo>
                  <a:pt x="12164" y="5725"/>
                  <a:pt x="12136" y="5710"/>
                  <a:pt x="12118" y="5678"/>
                </a:cubicBezTo>
                <a:cubicBezTo>
                  <a:pt x="12109" y="5647"/>
                  <a:pt x="12091" y="5647"/>
                  <a:pt x="12081" y="5632"/>
                </a:cubicBezTo>
                <a:cubicBezTo>
                  <a:pt x="12072" y="5632"/>
                  <a:pt x="12063" y="5616"/>
                  <a:pt x="12054" y="5601"/>
                </a:cubicBezTo>
                <a:cubicBezTo>
                  <a:pt x="12054" y="5570"/>
                  <a:pt x="12045" y="5523"/>
                  <a:pt x="12026" y="5492"/>
                </a:cubicBezTo>
                <a:cubicBezTo>
                  <a:pt x="12017" y="5461"/>
                  <a:pt x="12026" y="5445"/>
                  <a:pt x="12026" y="5414"/>
                </a:cubicBezTo>
                <a:cubicBezTo>
                  <a:pt x="12026" y="5352"/>
                  <a:pt x="12017" y="5306"/>
                  <a:pt x="11981" y="5290"/>
                </a:cubicBezTo>
                <a:cubicBezTo>
                  <a:pt x="11962" y="5274"/>
                  <a:pt x="11953" y="5259"/>
                  <a:pt x="11944" y="5243"/>
                </a:cubicBezTo>
                <a:cubicBezTo>
                  <a:pt x="11926" y="5228"/>
                  <a:pt x="11907" y="5212"/>
                  <a:pt x="11907" y="5181"/>
                </a:cubicBezTo>
                <a:cubicBezTo>
                  <a:pt x="11898" y="5181"/>
                  <a:pt x="11898" y="5181"/>
                  <a:pt x="11898" y="5181"/>
                </a:cubicBezTo>
                <a:cubicBezTo>
                  <a:pt x="11898" y="5181"/>
                  <a:pt x="11898" y="5181"/>
                  <a:pt x="11898" y="5166"/>
                </a:cubicBezTo>
                <a:cubicBezTo>
                  <a:pt x="11898" y="5166"/>
                  <a:pt x="11889" y="5166"/>
                  <a:pt x="11889" y="5150"/>
                </a:cubicBezTo>
                <a:cubicBezTo>
                  <a:pt x="11889" y="5150"/>
                  <a:pt x="11889" y="5150"/>
                  <a:pt x="11880" y="5150"/>
                </a:cubicBezTo>
                <a:cubicBezTo>
                  <a:pt x="11880" y="5150"/>
                  <a:pt x="11880" y="5150"/>
                  <a:pt x="11880" y="5150"/>
                </a:cubicBezTo>
                <a:cubicBezTo>
                  <a:pt x="11889" y="5150"/>
                  <a:pt x="11889" y="5150"/>
                  <a:pt x="11889" y="5150"/>
                </a:cubicBezTo>
                <a:cubicBezTo>
                  <a:pt x="11889" y="5150"/>
                  <a:pt x="11889" y="5150"/>
                  <a:pt x="11889" y="5150"/>
                </a:cubicBezTo>
                <a:cubicBezTo>
                  <a:pt x="11898" y="5166"/>
                  <a:pt x="11898" y="5166"/>
                  <a:pt x="11898" y="5166"/>
                </a:cubicBezTo>
                <a:cubicBezTo>
                  <a:pt x="11898" y="5181"/>
                  <a:pt x="11898" y="5181"/>
                  <a:pt x="11898" y="5181"/>
                </a:cubicBezTo>
                <a:cubicBezTo>
                  <a:pt x="11898" y="5181"/>
                  <a:pt x="11907" y="5181"/>
                  <a:pt x="11907" y="5181"/>
                </a:cubicBezTo>
                <a:cubicBezTo>
                  <a:pt x="11926" y="5181"/>
                  <a:pt x="11944" y="5197"/>
                  <a:pt x="11972" y="5212"/>
                </a:cubicBezTo>
                <a:cubicBezTo>
                  <a:pt x="12026" y="5243"/>
                  <a:pt x="12081" y="5274"/>
                  <a:pt x="12145" y="5290"/>
                </a:cubicBezTo>
                <a:cubicBezTo>
                  <a:pt x="12191" y="5306"/>
                  <a:pt x="12237" y="5290"/>
                  <a:pt x="12283" y="5259"/>
                </a:cubicBezTo>
                <a:cubicBezTo>
                  <a:pt x="12283" y="5259"/>
                  <a:pt x="12292" y="5243"/>
                  <a:pt x="12301" y="5243"/>
                </a:cubicBezTo>
                <a:cubicBezTo>
                  <a:pt x="12328" y="5197"/>
                  <a:pt x="12347" y="5135"/>
                  <a:pt x="12347" y="5072"/>
                </a:cubicBezTo>
                <a:cubicBezTo>
                  <a:pt x="12347" y="5057"/>
                  <a:pt x="12347" y="5026"/>
                  <a:pt x="12347" y="5026"/>
                </a:cubicBezTo>
                <a:cubicBezTo>
                  <a:pt x="12328" y="4979"/>
                  <a:pt x="12310" y="4933"/>
                  <a:pt x="12283" y="4917"/>
                </a:cubicBezTo>
                <a:cubicBezTo>
                  <a:pt x="12274" y="4902"/>
                  <a:pt x="12264" y="4886"/>
                  <a:pt x="12255" y="4870"/>
                </a:cubicBezTo>
                <a:cubicBezTo>
                  <a:pt x="12246" y="4855"/>
                  <a:pt x="12228" y="4839"/>
                  <a:pt x="12209" y="4839"/>
                </a:cubicBezTo>
                <a:cubicBezTo>
                  <a:pt x="12191" y="4824"/>
                  <a:pt x="12164" y="4808"/>
                  <a:pt x="12145" y="4777"/>
                </a:cubicBezTo>
                <a:cubicBezTo>
                  <a:pt x="12118" y="4746"/>
                  <a:pt x="12100" y="4731"/>
                  <a:pt x="12072" y="4699"/>
                </a:cubicBezTo>
                <a:cubicBezTo>
                  <a:pt x="12008" y="4637"/>
                  <a:pt x="11990" y="4622"/>
                  <a:pt x="11917" y="4622"/>
                </a:cubicBezTo>
                <a:cubicBezTo>
                  <a:pt x="11907" y="4622"/>
                  <a:pt x="11898" y="4637"/>
                  <a:pt x="11889" y="4637"/>
                </a:cubicBezTo>
                <a:cubicBezTo>
                  <a:pt x="11871" y="4637"/>
                  <a:pt x="11862" y="4637"/>
                  <a:pt x="11843" y="4622"/>
                </a:cubicBezTo>
                <a:cubicBezTo>
                  <a:pt x="11834" y="4622"/>
                  <a:pt x="11843" y="4606"/>
                  <a:pt x="11843" y="4591"/>
                </a:cubicBezTo>
                <a:cubicBezTo>
                  <a:pt x="11843" y="4575"/>
                  <a:pt x="11843" y="4560"/>
                  <a:pt x="11834" y="4560"/>
                </a:cubicBezTo>
                <a:cubicBezTo>
                  <a:pt x="11825" y="4544"/>
                  <a:pt x="11816" y="4544"/>
                  <a:pt x="11807" y="4529"/>
                </a:cubicBezTo>
                <a:cubicBezTo>
                  <a:pt x="11798" y="4529"/>
                  <a:pt x="11788" y="4529"/>
                  <a:pt x="11779" y="4544"/>
                </a:cubicBezTo>
                <a:cubicBezTo>
                  <a:pt x="11770" y="4560"/>
                  <a:pt x="11752" y="4575"/>
                  <a:pt x="11734" y="4560"/>
                </a:cubicBezTo>
                <a:cubicBezTo>
                  <a:pt x="11724" y="4544"/>
                  <a:pt x="11706" y="4560"/>
                  <a:pt x="11688" y="4560"/>
                </a:cubicBezTo>
                <a:cubicBezTo>
                  <a:pt x="11688" y="4560"/>
                  <a:pt x="11679" y="4560"/>
                  <a:pt x="11669" y="4544"/>
                </a:cubicBezTo>
                <a:cubicBezTo>
                  <a:pt x="11669" y="4544"/>
                  <a:pt x="11660" y="4529"/>
                  <a:pt x="11660" y="4529"/>
                </a:cubicBezTo>
                <a:cubicBezTo>
                  <a:pt x="11660" y="4513"/>
                  <a:pt x="11669" y="4513"/>
                  <a:pt x="11669" y="4513"/>
                </a:cubicBezTo>
                <a:cubicBezTo>
                  <a:pt x="11688" y="4513"/>
                  <a:pt x="11697" y="4497"/>
                  <a:pt x="11706" y="4482"/>
                </a:cubicBezTo>
                <a:cubicBezTo>
                  <a:pt x="11715" y="4466"/>
                  <a:pt x="11734" y="4451"/>
                  <a:pt x="11743" y="4435"/>
                </a:cubicBezTo>
                <a:cubicBezTo>
                  <a:pt x="11743" y="4435"/>
                  <a:pt x="11743" y="4420"/>
                  <a:pt x="11734" y="4404"/>
                </a:cubicBezTo>
                <a:cubicBezTo>
                  <a:pt x="11706" y="4373"/>
                  <a:pt x="11660" y="4358"/>
                  <a:pt x="11624" y="4327"/>
                </a:cubicBezTo>
                <a:cubicBezTo>
                  <a:pt x="11624" y="4327"/>
                  <a:pt x="11615" y="4342"/>
                  <a:pt x="11605" y="4342"/>
                </a:cubicBezTo>
                <a:cubicBezTo>
                  <a:pt x="11596" y="4358"/>
                  <a:pt x="11596" y="4358"/>
                  <a:pt x="11596" y="4373"/>
                </a:cubicBezTo>
                <a:cubicBezTo>
                  <a:pt x="11587" y="4373"/>
                  <a:pt x="11587" y="4389"/>
                  <a:pt x="11587" y="4373"/>
                </a:cubicBezTo>
                <a:cubicBezTo>
                  <a:pt x="11587" y="4373"/>
                  <a:pt x="11578" y="4373"/>
                  <a:pt x="11578" y="4373"/>
                </a:cubicBezTo>
                <a:cubicBezTo>
                  <a:pt x="11578" y="4358"/>
                  <a:pt x="11587" y="4342"/>
                  <a:pt x="11578" y="4327"/>
                </a:cubicBezTo>
                <a:cubicBezTo>
                  <a:pt x="11578" y="4295"/>
                  <a:pt x="11569" y="4280"/>
                  <a:pt x="11560" y="4280"/>
                </a:cubicBezTo>
                <a:cubicBezTo>
                  <a:pt x="11551" y="4264"/>
                  <a:pt x="11541" y="4280"/>
                  <a:pt x="11532" y="4295"/>
                </a:cubicBezTo>
                <a:cubicBezTo>
                  <a:pt x="11523" y="4295"/>
                  <a:pt x="11514" y="4311"/>
                  <a:pt x="11514" y="4342"/>
                </a:cubicBezTo>
                <a:cubicBezTo>
                  <a:pt x="11514" y="4342"/>
                  <a:pt x="11514" y="4358"/>
                  <a:pt x="11505" y="4373"/>
                </a:cubicBezTo>
                <a:cubicBezTo>
                  <a:pt x="11505" y="4373"/>
                  <a:pt x="11505" y="4389"/>
                  <a:pt x="11496" y="4389"/>
                </a:cubicBezTo>
                <a:cubicBezTo>
                  <a:pt x="11496" y="4389"/>
                  <a:pt x="11496" y="4389"/>
                  <a:pt x="11496" y="4373"/>
                </a:cubicBezTo>
                <a:cubicBezTo>
                  <a:pt x="11486" y="4358"/>
                  <a:pt x="11486" y="4342"/>
                  <a:pt x="11468" y="4342"/>
                </a:cubicBezTo>
                <a:cubicBezTo>
                  <a:pt x="11459" y="4342"/>
                  <a:pt x="11459" y="4327"/>
                  <a:pt x="11459" y="4311"/>
                </a:cubicBezTo>
                <a:cubicBezTo>
                  <a:pt x="11450" y="4280"/>
                  <a:pt x="11432" y="4264"/>
                  <a:pt x="11422" y="4280"/>
                </a:cubicBezTo>
                <a:cubicBezTo>
                  <a:pt x="11413" y="4327"/>
                  <a:pt x="11386" y="4327"/>
                  <a:pt x="11367" y="4358"/>
                </a:cubicBezTo>
                <a:cubicBezTo>
                  <a:pt x="11349" y="4358"/>
                  <a:pt x="11340" y="4389"/>
                  <a:pt x="11313" y="4404"/>
                </a:cubicBezTo>
                <a:cubicBezTo>
                  <a:pt x="11313" y="4404"/>
                  <a:pt x="11313" y="4404"/>
                  <a:pt x="11313" y="4404"/>
                </a:cubicBezTo>
                <a:cubicBezTo>
                  <a:pt x="11313" y="4404"/>
                  <a:pt x="11313" y="4404"/>
                  <a:pt x="11313" y="4404"/>
                </a:cubicBezTo>
                <a:cubicBezTo>
                  <a:pt x="11303" y="4420"/>
                  <a:pt x="11303" y="4420"/>
                  <a:pt x="11303" y="4420"/>
                </a:cubicBezTo>
                <a:cubicBezTo>
                  <a:pt x="11313" y="4404"/>
                  <a:pt x="11313" y="4404"/>
                  <a:pt x="11313" y="4404"/>
                </a:cubicBezTo>
                <a:cubicBezTo>
                  <a:pt x="11313" y="4404"/>
                  <a:pt x="11313" y="4404"/>
                  <a:pt x="11313" y="4404"/>
                </a:cubicBezTo>
                <a:cubicBezTo>
                  <a:pt x="11313" y="4404"/>
                  <a:pt x="11313" y="4389"/>
                  <a:pt x="11303" y="4389"/>
                </a:cubicBezTo>
                <a:cubicBezTo>
                  <a:pt x="11303" y="4389"/>
                  <a:pt x="11303" y="4389"/>
                  <a:pt x="11303" y="4389"/>
                </a:cubicBezTo>
                <a:cubicBezTo>
                  <a:pt x="11267" y="4389"/>
                  <a:pt x="11267" y="4389"/>
                  <a:pt x="11276" y="4435"/>
                </a:cubicBezTo>
                <a:cubicBezTo>
                  <a:pt x="11276" y="4451"/>
                  <a:pt x="11276" y="4451"/>
                  <a:pt x="11276" y="4466"/>
                </a:cubicBezTo>
                <a:cubicBezTo>
                  <a:pt x="11276" y="4466"/>
                  <a:pt x="11276" y="4466"/>
                  <a:pt x="11276" y="4466"/>
                </a:cubicBezTo>
                <a:cubicBezTo>
                  <a:pt x="11276" y="4466"/>
                  <a:pt x="11276" y="4466"/>
                  <a:pt x="11276" y="4466"/>
                </a:cubicBezTo>
                <a:cubicBezTo>
                  <a:pt x="11276" y="4466"/>
                  <a:pt x="11276" y="4466"/>
                  <a:pt x="11276" y="4466"/>
                </a:cubicBezTo>
                <a:cubicBezTo>
                  <a:pt x="11276" y="4466"/>
                  <a:pt x="11276" y="4466"/>
                  <a:pt x="11276" y="4466"/>
                </a:cubicBezTo>
                <a:cubicBezTo>
                  <a:pt x="11239" y="4466"/>
                  <a:pt x="11212" y="4497"/>
                  <a:pt x="11184" y="4513"/>
                </a:cubicBezTo>
                <a:cubicBezTo>
                  <a:pt x="11184" y="4513"/>
                  <a:pt x="11184" y="4529"/>
                  <a:pt x="11184" y="4544"/>
                </a:cubicBezTo>
                <a:cubicBezTo>
                  <a:pt x="11184" y="4544"/>
                  <a:pt x="11194" y="4560"/>
                  <a:pt x="11194" y="4575"/>
                </a:cubicBezTo>
                <a:cubicBezTo>
                  <a:pt x="11184" y="4591"/>
                  <a:pt x="11175" y="4575"/>
                  <a:pt x="11166" y="4591"/>
                </a:cubicBezTo>
                <a:cubicBezTo>
                  <a:pt x="11157" y="4591"/>
                  <a:pt x="11148" y="4606"/>
                  <a:pt x="11129" y="4606"/>
                </a:cubicBezTo>
                <a:cubicBezTo>
                  <a:pt x="11129" y="4606"/>
                  <a:pt x="11129" y="4606"/>
                  <a:pt x="11129" y="4606"/>
                </a:cubicBezTo>
                <a:cubicBezTo>
                  <a:pt x="11129" y="4606"/>
                  <a:pt x="11129" y="4606"/>
                  <a:pt x="11129" y="4606"/>
                </a:cubicBezTo>
                <a:cubicBezTo>
                  <a:pt x="11129" y="4606"/>
                  <a:pt x="11129" y="4606"/>
                  <a:pt x="11129" y="4606"/>
                </a:cubicBezTo>
                <a:cubicBezTo>
                  <a:pt x="11129" y="4606"/>
                  <a:pt x="11129" y="4606"/>
                  <a:pt x="11120" y="4606"/>
                </a:cubicBezTo>
                <a:cubicBezTo>
                  <a:pt x="11129" y="4606"/>
                  <a:pt x="11129" y="4606"/>
                  <a:pt x="11129" y="4606"/>
                </a:cubicBezTo>
                <a:cubicBezTo>
                  <a:pt x="11129" y="4591"/>
                  <a:pt x="11129" y="4575"/>
                  <a:pt x="11129" y="4560"/>
                </a:cubicBezTo>
                <a:cubicBezTo>
                  <a:pt x="11129" y="4544"/>
                  <a:pt x="11120" y="4544"/>
                  <a:pt x="11111" y="4544"/>
                </a:cubicBezTo>
                <a:cubicBezTo>
                  <a:pt x="11111" y="4544"/>
                  <a:pt x="11102" y="4560"/>
                  <a:pt x="11102" y="4560"/>
                </a:cubicBezTo>
                <a:cubicBezTo>
                  <a:pt x="11111" y="4575"/>
                  <a:pt x="11111" y="4591"/>
                  <a:pt x="11120" y="4606"/>
                </a:cubicBezTo>
                <a:cubicBezTo>
                  <a:pt x="11111" y="4606"/>
                  <a:pt x="11111" y="4606"/>
                  <a:pt x="11111" y="4606"/>
                </a:cubicBezTo>
                <a:cubicBezTo>
                  <a:pt x="11120" y="4606"/>
                  <a:pt x="11120" y="4606"/>
                  <a:pt x="11120" y="4606"/>
                </a:cubicBezTo>
                <a:cubicBezTo>
                  <a:pt x="11093" y="4606"/>
                  <a:pt x="11075" y="4622"/>
                  <a:pt x="11065" y="4653"/>
                </a:cubicBezTo>
                <a:cubicBezTo>
                  <a:pt x="11065" y="4653"/>
                  <a:pt x="11065" y="4653"/>
                  <a:pt x="11065" y="4653"/>
                </a:cubicBezTo>
                <a:cubicBezTo>
                  <a:pt x="11065" y="4653"/>
                  <a:pt x="11075" y="4668"/>
                  <a:pt x="11065" y="4653"/>
                </a:cubicBezTo>
                <a:cubicBezTo>
                  <a:pt x="11065" y="4653"/>
                  <a:pt x="11065" y="4653"/>
                  <a:pt x="11065" y="4653"/>
                </a:cubicBezTo>
                <a:cubicBezTo>
                  <a:pt x="11065" y="4653"/>
                  <a:pt x="11056" y="4653"/>
                  <a:pt x="11047" y="4653"/>
                </a:cubicBezTo>
                <a:cubicBezTo>
                  <a:pt x="11029" y="4653"/>
                  <a:pt x="11020" y="4668"/>
                  <a:pt x="11020" y="4699"/>
                </a:cubicBezTo>
                <a:cubicBezTo>
                  <a:pt x="11011" y="4715"/>
                  <a:pt x="11011" y="4746"/>
                  <a:pt x="11029" y="4762"/>
                </a:cubicBezTo>
                <a:cubicBezTo>
                  <a:pt x="11029" y="4777"/>
                  <a:pt x="11038" y="4777"/>
                  <a:pt x="11038" y="4777"/>
                </a:cubicBezTo>
                <a:cubicBezTo>
                  <a:pt x="11047" y="4793"/>
                  <a:pt x="11038" y="4808"/>
                  <a:pt x="11029" y="4808"/>
                </a:cubicBezTo>
                <a:cubicBezTo>
                  <a:pt x="11029" y="4824"/>
                  <a:pt x="11020" y="4839"/>
                  <a:pt x="11001" y="4824"/>
                </a:cubicBezTo>
                <a:cubicBezTo>
                  <a:pt x="10992" y="4824"/>
                  <a:pt x="10983" y="4824"/>
                  <a:pt x="10965" y="4824"/>
                </a:cubicBezTo>
                <a:cubicBezTo>
                  <a:pt x="10956" y="4824"/>
                  <a:pt x="10946" y="4808"/>
                  <a:pt x="10956" y="4808"/>
                </a:cubicBezTo>
                <a:cubicBezTo>
                  <a:pt x="10956" y="4777"/>
                  <a:pt x="10965" y="4762"/>
                  <a:pt x="10965" y="4731"/>
                </a:cubicBezTo>
                <a:cubicBezTo>
                  <a:pt x="10965" y="4731"/>
                  <a:pt x="10965" y="4731"/>
                  <a:pt x="10965" y="4731"/>
                </a:cubicBezTo>
                <a:cubicBezTo>
                  <a:pt x="10965" y="4731"/>
                  <a:pt x="10956" y="4731"/>
                  <a:pt x="10956" y="4731"/>
                </a:cubicBezTo>
                <a:cubicBezTo>
                  <a:pt x="10937" y="4762"/>
                  <a:pt x="10919" y="4793"/>
                  <a:pt x="10901" y="4824"/>
                </a:cubicBezTo>
                <a:cubicBezTo>
                  <a:pt x="10892" y="4839"/>
                  <a:pt x="10901" y="4855"/>
                  <a:pt x="10910" y="4855"/>
                </a:cubicBezTo>
                <a:cubicBezTo>
                  <a:pt x="10910" y="4886"/>
                  <a:pt x="10910" y="4902"/>
                  <a:pt x="10901" y="4902"/>
                </a:cubicBezTo>
                <a:cubicBezTo>
                  <a:pt x="10901" y="4917"/>
                  <a:pt x="10901" y="4917"/>
                  <a:pt x="10892" y="4933"/>
                </a:cubicBezTo>
                <a:cubicBezTo>
                  <a:pt x="10901" y="4933"/>
                  <a:pt x="10910" y="4933"/>
                  <a:pt x="10919" y="4933"/>
                </a:cubicBezTo>
                <a:cubicBezTo>
                  <a:pt x="10937" y="4917"/>
                  <a:pt x="10956" y="4917"/>
                  <a:pt x="10974" y="4902"/>
                </a:cubicBezTo>
                <a:cubicBezTo>
                  <a:pt x="10983" y="4902"/>
                  <a:pt x="11001" y="4902"/>
                  <a:pt x="11011" y="4917"/>
                </a:cubicBezTo>
                <a:cubicBezTo>
                  <a:pt x="11011" y="4917"/>
                  <a:pt x="11011" y="4917"/>
                  <a:pt x="11011" y="4917"/>
                </a:cubicBezTo>
                <a:cubicBezTo>
                  <a:pt x="11011" y="4917"/>
                  <a:pt x="11011" y="4917"/>
                  <a:pt x="11011" y="4933"/>
                </a:cubicBezTo>
                <a:cubicBezTo>
                  <a:pt x="11001" y="4933"/>
                  <a:pt x="10992" y="4948"/>
                  <a:pt x="10983" y="4948"/>
                </a:cubicBezTo>
                <a:cubicBezTo>
                  <a:pt x="10974" y="4948"/>
                  <a:pt x="10974" y="4948"/>
                  <a:pt x="10965" y="4964"/>
                </a:cubicBezTo>
                <a:cubicBezTo>
                  <a:pt x="10946" y="4964"/>
                  <a:pt x="10946" y="4979"/>
                  <a:pt x="10956" y="4995"/>
                </a:cubicBezTo>
                <a:cubicBezTo>
                  <a:pt x="10946" y="5010"/>
                  <a:pt x="10937" y="5010"/>
                  <a:pt x="10928" y="5026"/>
                </a:cubicBezTo>
                <a:cubicBezTo>
                  <a:pt x="10928" y="5041"/>
                  <a:pt x="10928" y="5057"/>
                  <a:pt x="10928" y="5072"/>
                </a:cubicBezTo>
                <a:cubicBezTo>
                  <a:pt x="10928" y="5088"/>
                  <a:pt x="10928" y="5088"/>
                  <a:pt x="10919" y="5104"/>
                </a:cubicBezTo>
                <a:cubicBezTo>
                  <a:pt x="10919" y="5119"/>
                  <a:pt x="10910" y="5119"/>
                  <a:pt x="10910" y="5135"/>
                </a:cubicBezTo>
                <a:cubicBezTo>
                  <a:pt x="10910" y="5166"/>
                  <a:pt x="10901" y="5181"/>
                  <a:pt x="10892" y="5181"/>
                </a:cubicBezTo>
                <a:cubicBezTo>
                  <a:pt x="10882" y="5197"/>
                  <a:pt x="10864" y="5212"/>
                  <a:pt x="10864" y="5243"/>
                </a:cubicBezTo>
                <a:cubicBezTo>
                  <a:pt x="10864" y="5274"/>
                  <a:pt x="10846" y="5290"/>
                  <a:pt x="10846" y="5321"/>
                </a:cubicBezTo>
                <a:cubicBezTo>
                  <a:pt x="10846" y="5352"/>
                  <a:pt x="10846" y="5368"/>
                  <a:pt x="10827" y="5368"/>
                </a:cubicBezTo>
                <a:cubicBezTo>
                  <a:pt x="10818" y="5383"/>
                  <a:pt x="10818" y="5399"/>
                  <a:pt x="10818" y="5399"/>
                </a:cubicBezTo>
                <a:cubicBezTo>
                  <a:pt x="10827" y="5430"/>
                  <a:pt x="10827" y="5461"/>
                  <a:pt x="10818" y="5492"/>
                </a:cubicBezTo>
                <a:cubicBezTo>
                  <a:pt x="10809" y="5508"/>
                  <a:pt x="10809" y="5539"/>
                  <a:pt x="10809" y="5570"/>
                </a:cubicBezTo>
                <a:cubicBezTo>
                  <a:pt x="10809" y="5585"/>
                  <a:pt x="10800" y="5601"/>
                  <a:pt x="10791" y="5601"/>
                </a:cubicBezTo>
                <a:cubicBezTo>
                  <a:pt x="10782" y="5601"/>
                  <a:pt x="10773" y="5616"/>
                  <a:pt x="10763" y="5616"/>
                </a:cubicBezTo>
                <a:cubicBezTo>
                  <a:pt x="10763" y="5616"/>
                  <a:pt x="10754" y="5632"/>
                  <a:pt x="10754" y="5632"/>
                </a:cubicBezTo>
                <a:cubicBezTo>
                  <a:pt x="10754" y="5663"/>
                  <a:pt x="10754" y="5678"/>
                  <a:pt x="10745" y="5694"/>
                </a:cubicBezTo>
                <a:cubicBezTo>
                  <a:pt x="10718" y="5725"/>
                  <a:pt x="10699" y="5772"/>
                  <a:pt x="10690" y="5818"/>
                </a:cubicBezTo>
                <a:cubicBezTo>
                  <a:pt x="10681" y="5834"/>
                  <a:pt x="10681" y="5849"/>
                  <a:pt x="10672" y="5865"/>
                </a:cubicBezTo>
                <a:cubicBezTo>
                  <a:pt x="10672" y="5880"/>
                  <a:pt x="10663" y="5880"/>
                  <a:pt x="10654" y="5880"/>
                </a:cubicBezTo>
                <a:cubicBezTo>
                  <a:pt x="10635" y="5880"/>
                  <a:pt x="10626" y="5880"/>
                  <a:pt x="10617" y="5880"/>
                </a:cubicBezTo>
                <a:cubicBezTo>
                  <a:pt x="10617" y="5880"/>
                  <a:pt x="10617" y="5880"/>
                  <a:pt x="10608" y="5880"/>
                </a:cubicBezTo>
                <a:cubicBezTo>
                  <a:pt x="10608" y="5896"/>
                  <a:pt x="10608" y="5896"/>
                  <a:pt x="10608" y="5912"/>
                </a:cubicBezTo>
                <a:cubicBezTo>
                  <a:pt x="10617" y="5912"/>
                  <a:pt x="10617" y="5912"/>
                  <a:pt x="10617" y="5912"/>
                </a:cubicBezTo>
                <a:cubicBezTo>
                  <a:pt x="10617" y="5927"/>
                  <a:pt x="10617" y="5943"/>
                  <a:pt x="10617" y="5943"/>
                </a:cubicBezTo>
                <a:cubicBezTo>
                  <a:pt x="10589" y="5958"/>
                  <a:pt x="10571" y="6005"/>
                  <a:pt x="10553" y="5989"/>
                </a:cubicBezTo>
                <a:cubicBezTo>
                  <a:pt x="10535" y="6020"/>
                  <a:pt x="10516" y="6036"/>
                  <a:pt x="10498" y="6051"/>
                </a:cubicBezTo>
                <a:cubicBezTo>
                  <a:pt x="10498" y="6067"/>
                  <a:pt x="10498" y="6067"/>
                  <a:pt x="10498" y="6067"/>
                </a:cubicBezTo>
                <a:cubicBezTo>
                  <a:pt x="10498" y="6098"/>
                  <a:pt x="10489" y="6114"/>
                  <a:pt x="10480" y="6114"/>
                </a:cubicBezTo>
                <a:cubicBezTo>
                  <a:pt x="10471" y="6114"/>
                  <a:pt x="10452" y="6129"/>
                  <a:pt x="10443" y="6129"/>
                </a:cubicBezTo>
                <a:cubicBezTo>
                  <a:pt x="10443" y="6129"/>
                  <a:pt x="10434" y="6145"/>
                  <a:pt x="10434" y="6160"/>
                </a:cubicBezTo>
                <a:cubicBezTo>
                  <a:pt x="10425" y="6176"/>
                  <a:pt x="10434" y="6191"/>
                  <a:pt x="10425" y="6207"/>
                </a:cubicBezTo>
                <a:cubicBezTo>
                  <a:pt x="10425" y="6253"/>
                  <a:pt x="10434" y="6316"/>
                  <a:pt x="10425" y="6362"/>
                </a:cubicBezTo>
                <a:cubicBezTo>
                  <a:pt x="10425" y="6362"/>
                  <a:pt x="10425" y="6362"/>
                  <a:pt x="10425" y="6378"/>
                </a:cubicBezTo>
                <a:cubicBezTo>
                  <a:pt x="10434" y="6409"/>
                  <a:pt x="10443" y="6424"/>
                  <a:pt x="10452" y="6471"/>
                </a:cubicBezTo>
                <a:cubicBezTo>
                  <a:pt x="10461" y="6487"/>
                  <a:pt x="10471" y="6502"/>
                  <a:pt x="10471" y="6533"/>
                </a:cubicBezTo>
                <a:cubicBezTo>
                  <a:pt x="10471" y="6533"/>
                  <a:pt x="10471" y="6549"/>
                  <a:pt x="10461" y="6564"/>
                </a:cubicBezTo>
                <a:cubicBezTo>
                  <a:pt x="10461" y="6580"/>
                  <a:pt x="10452" y="6595"/>
                  <a:pt x="10443" y="6611"/>
                </a:cubicBezTo>
                <a:cubicBezTo>
                  <a:pt x="10443" y="6611"/>
                  <a:pt x="10443" y="6642"/>
                  <a:pt x="10452" y="6642"/>
                </a:cubicBezTo>
                <a:cubicBezTo>
                  <a:pt x="10452" y="6642"/>
                  <a:pt x="10461" y="6657"/>
                  <a:pt x="10471" y="6657"/>
                </a:cubicBezTo>
                <a:cubicBezTo>
                  <a:pt x="10480" y="6657"/>
                  <a:pt x="10480" y="6673"/>
                  <a:pt x="10480" y="6689"/>
                </a:cubicBezTo>
                <a:cubicBezTo>
                  <a:pt x="10471" y="6704"/>
                  <a:pt x="10461" y="6720"/>
                  <a:pt x="10461" y="6735"/>
                </a:cubicBezTo>
                <a:cubicBezTo>
                  <a:pt x="10452" y="6735"/>
                  <a:pt x="10452" y="6766"/>
                  <a:pt x="10461" y="6782"/>
                </a:cubicBezTo>
                <a:cubicBezTo>
                  <a:pt x="10489" y="6828"/>
                  <a:pt x="10525" y="6859"/>
                  <a:pt x="10553" y="6875"/>
                </a:cubicBezTo>
                <a:cubicBezTo>
                  <a:pt x="10562" y="6875"/>
                  <a:pt x="10571" y="6891"/>
                  <a:pt x="10571" y="6875"/>
                </a:cubicBezTo>
                <a:cubicBezTo>
                  <a:pt x="10608" y="6859"/>
                  <a:pt x="10635" y="6859"/>
                  <a:pt x="10663" y="6797"/>
                </a:cubicBezTo>
                <a:cubicBezTo>
                  <a:pt x="10672" y="6782"/>
                  <a:pt x="10681" y="6751"/>
                  <a:pt x="10690" y="6735"/>
                </a:cubicBezTo>
                <a:cubicBezTo>
                  <a:pt x="10708" y="6704"/>
                  <a:pt x="10745" y="6704"/>
                  <a:pt x="10754" y="6657"/>
                </a:cubicBezTo>
                <a:cubicBezTo>
                  <a:pt x="10754" y="6657"/>
                  <a:pt x="10754" y="6657"/>
                  <a:pt x="10763" y="6657"/>
                </a:cubicBezTo>
                <a:cubicBezTo>
                  <a:pt x="10763" y="6673"/>
                  <a:pt x="10782" y="6673"/>
                  <a:pt x="10782" y="6689"/>
                </a:cubicBezTo>
                <a:cubicBezTo>
                  <a:pt x="10791" y="6720"/>
                  <a:pt x="10782" y="6751"/>
                  <a:pt x="10791" y="6766"/>
                </a:cubicBezTo>
                <a:cubicBezTo>
                  <a:pt x="10791" y="6797"/>
                  <a:pt x="10809" y="6828"/>
                  <a:pt x="10809" y="6859"/>
                </a:cubicBezTo>
                <a:cubicBezTo>
                  <a:pt x="10809" y="6906"/>
                  <a:pt x="10827" y="6953"/>
                  <a:pt x="10837" y="6999"/>
                </a:cubicBezTo>
                <a:cubicBezTo>
                  <a:pt x="10855" y="7030"/>
                  <a:pt x="10864" y="7077"/>
                  <a:pt x="10882" y="7108"/>
                </a:cubicBezTo>
                <a:cubicBezTo>
                  <a:pt x="10892" y="7124"/>
                  <a:pt x="10882" y="7139"/>
                  <a:pt x="10882" y="7155"/>
                </a:cubicBezTo>
                <a:cubicBezTo>
                  <a:pt x="10882" y="7155"/>
                  <a:pt x="10873" y="7170"/>
                  <a:pt x="10873" y="7186"/>
                </a:cubicBezTo>
                <a:cubicBezTo>
                  <a:pt x="10873" y="7186"/>
                  <a:pt x="10873" y="7186"/>
                  <a:pt x="10873" y="7186"/>
                </a:cubicBezTo>
                <a:cubicBezTo>
                  <a:pt x="10873" y="7186"/>
                  <a:pt x="10873" y="7186"/>
                  <a:pt x="10873" y="7201"/>
                </a:cubicBezTo>
                <a:cubicBezTo>
                  <a:pt x="10882" y="7201"/>
                  <a:pt x="10882" y="7217"/>
                  <a:pt x="10892" y="7217"/>
                </a:cubicBezTo>
                <a:cubicBezTo>
                  <a:pt x="10910" y="7310"/>
                  <a:pt x="10919" y="7295"/>
                  <a:pt x="10965" y="7279"/>
                </a:cubicBezTo>
                <a:cubicBezTo>
                  <a:pt x="10974" y="7279"/>
                  <a:pt x="10983" y="7264"/>
                  <a:pt x="10983" y="7248"/>
                </a:cubicBezTo>
                <a:cubicBezTo>
                  <a:pt x="10983" y="7217"/>
                  <a:pt x="11001" y="7201"/>
                  <a:pt x="11011" y="7186"/>
                </a:cubicBezTo>
                <a:cubicBezTo>
                  <a:pt x="11020" y="7186"/>
                  <a:pt x="11029" y="7186"/>
                  <a:pt x="11038" y="7186"/>
                </a:cubicBezTo>
                <a:cubicBezTo>
                  <a:pt x="11056" y="7186"/>
                  <a:pt x="11084" y="7186"/>
                  <a:pt x="11093" y="7139"/>
                </a:cubicBezTo>
                <a:cubicBezTo>
                  <a:pt x="11129" y="7155"/>
                  <a:pt x="11129" y="7108"/>
                  <a:pt x="11129" y="7062"/>
                </a:cubicBezTo>
                <a:cubicBezTo>
                  <a:pt x="11129" y="7062"/>
                  <a:pt x="11129" y="7046"/>
                  <a:pt x="11129" y="7046"/>
                </a:cubicBezTo>
                <a:cubicBezTo>
                  <a:pt x="11129" y="7030"/>
                  <a:pt x="11129" y="7015"/>
                  <a:pt x="11111" y="7015"/>
                </a:cubicBezTo>
                <a:cubicBezTo>
                  <a:pt x="11111" y="7015"/>
                  <a:pt x="11111" y="7015"/>
                  <a:pt x="11111" y="7015"/>
                </a:cubicBezTo>
                <a:cubicBezTo>
                  <a:pt x="11102" y="7015"/>
                  <a:pt x="11102" y="7015"/>
                  <a:pt x="11102" y="7015"/>
                </a:cubicBezTo>
                <a:cubicBezTo>
                  <a:pt x="11102" y="6968"/>
                  <a:pt x="11102" y="6922"/>
                  <a:pt x="11111" y="6875"/>
                </a:cubicBezTo>
                <a:cubicBezTo>
                  <a:pt x="11111" y="6859"/>
                  <a:pt x="11120" y="6828"/>
                  <a:pt x="11120" y="6813"/>
                </a:cubicBezTo>
                <a:cubicBezTo>
                  <a:pt x="11120" y="6766"/>
                  <a:pt x="11129" y="6735"/>
                  <a:pt x="11148" y="6720"/>
                </a:cubicBezTo>
                <a:cubicBezTo>
                  <a:pt x="11157" y="6704"/>
                  <a:pt x="11175" y="6689"/>
                  <a:pt x="11184" y="6673"/>
                </a:cubicBezTo>
                <a:cubicBezTo>
                  <a:pt x="11203" y="6657"/>
                  <a:pt x="11212" y="6626"/>
                  <a:pt x="11212" y="6595"/>
                </a:cubicBezTo>
                <a:cubicBezTo>
                  <a:pt x="11212" y="6580"/>
                  <a:pt x="11212" y="6564"/>
                  <a:pt x="11212" y="6533"/>
                </a:cubicBezTo>
                <a:cubicBezTo>
                  <a:pt x="11212" y="6533"/>
                  <a:pt x="11212" y="6518"/>
                  <a:pt x="11203" y="6502"/>
                </a:cubicBezTo>
                <a:cubicBezTo>
                  <a:pt x="11184" y="6455"/>
                  <a:pt x="11166" y="6409"/>
                  <a:pt x="11139" y="6393"/>
                </a:cubicBezTo>
                <a:cubicBezTo>
                  <a:pt x="11120" y="6378"/>
                  <a:pt x="11111" y="6347"/>
                  <a:pt x="11120" y="6331"/>
                </a:cubicBezTo>
                <a:cubicBezTo>
                  <a:pt x="11120" y="6253"/>
                  <a:pt x="11120" y="6176"/>
                  <a:pt x="11120" y="6114"/>
                </a:cubicBezTo>
                <a:cubicBezTo>
                  <a:pt x="11120" y="6098"/>
                  <a:pt x="11120" y="6083"/>
                  <a:pt x="11129" y="6067"/>
                </a:cubicBezTo>
                <a:cubicBezTo>
                  <a:pt x="11148" y="6005"/>
                  <a:pt x="11175" y="5958"/>
                  <a:pt x="11212" y="5912"/>
                </a:cubicBezTo>
                <a:cubicBezTo>
                  <a:pt x="11230" y="5896"/>
                  <a:pt x="11239" y="5865"/>
                  <a:pt x="11258" y="5834"/>
                </a:cubicBezTo>
                <a:cubicBezTo>
                  <a:pt x="11285" y="5787"/>
                  <a:pt x="11285" y="5787"/>
                  <a:pt x="11303" y="5710"/>
                </a:cubicBezTo>
                <a:cubicBezTo>
                  <a:pt x="11313" y="5694"/>
                  <a:pt x="11313" y="5678"/>
                  <a:pt x="11313" y="5647"/>
                </a:cubicBezTo>
                <a:cubicBezTo>
                  <a:pt x="11303" y="5601"/>
                  <a:pt x="11313" y="5539"/>
                  <a:pt x="11322" y="5492"/>
                </a:cubicBezTo>
                <a:cubicBezTo>
                  <a:pt x="11331" y="5461"/>
                  <a:pt x="11349" y="5414"/>
                  <a:pt x="11386" y="5430"/>
                </a:cubicBezTo>
                <a:cubicBezTo>
                  <a:pt x="11422" y="5414"/>
                  <a:pt x="11459" y="5430"/>
                  <a:pt x="11496" y="5461"/>
                </a:cubicBezTo>
                <a:cubicBezTo>
                  <a:pt x="11505" y="5476"/>
                  <a:pt x="11505" y="5508"/>
                  <a:pt x="11496" y="5523"/>
                </a:cubicBezTo>
                <a:cubicBezTo>
                  <a:pt x="11486" y="5539"/>
                  <a:pt x="11477" y="5539"/>
                  <a:pt x="11477" y="5570"/>
                </a:cubicBezTo>
                <a:cubicBezTo>
                  <a:pt x="11477" y="5585"/>
                  <a:pt x="11468" y="5601"/>
                  <a:pt x="11468" y="5616"/>
                </a:cubicBezTo>
                <a:cubicBezTo>
                  <a:pt x="11441" y="5678"/>
                  <a:pt x="11422" y="5756"/>
                  <a:pt x="11386" y="5818"/>
                </a:cubicBezTo>
                <a:cubicBezTo>
                  <a:pt x="11377" y="5834"/>
                  <a:pt x="11367" y="5849"/>
                  <a:pt x="11367" y="5865"/>
                </a:cubicBezTo>
                <a:cubicBezTo>
                  <a:pt x="11358" y="5896"/>
                  <a:pt x="11349" y="5912"/>
                  <a:pt x="11331" y="5896"/>
                </a:cubicBezTo>
                <a:cubicBezTo>
                  <a:pt x="11322" y="5896"/>
                  <a:pt x="11313" y="5912"/>
                  <a:pt x="11313" y="5927"/>
                </a:cubicBezTo>
                <a:cubicBezTo>
                  <a:pt x="11322" y="5958"/>
                  <a:pt x="11313" y="5974"/>
                  <a:pt x="11313" y="5989"/>
                </a:cubicBezTo>
                <a:cubicBezTo>
                  <a:pt x="11313" y="6005"/>
                  <a:pt x="11313" y="6036"/>
                  <a:pt x="11313" y="6051"/>
                </a:cubicBezTo>
                <a:cubicBezTo>
                  <a:pt x="11313" y="6067"/>
                  <a:pt x="11322" y="6083"/>
                  <a:pt x="11322" y="6098"/>
                </a:cubicBezTo>
                <a:cubicBezTo>
                  <a:pt x="11331" y="6176"/>
                  <a:pt x="11340" y="6238"/>
                  <a:pt x="11340" y="6316"/>
                </a:cubicBezTo>
                <a:cubicBezTo>
                  <a:pt x="11340" y="6331"/>
                  <a:pt x="11340" y="6331"/>
                  <a:pt x="11340" y="6347"/>
                </a:cubicBezTo>
                <a:cubicBezTo>
                  <a:pt x="11340" y="6378"/>
                  <a:pt x="11349" y="6393"/>
                  <a:pt x="11358" y="6409"/>
                </a:cubicBezTo>
                <a:cubicBezTo>
                  <a:pt x="11367" y="6409"/>
                  <a:pt x="11377" y="6424"/>
                  <a:pt x="11386" y="6424"/>
                </a:cubicBezTo>
                <a:cubicBezTo>
                  <a:pt x="11386" y="6424"/>
                  <a:pt x="11386" y="6424"/>
                  <a:pt x="11386" y="6424"/>
                </a:cubicBezTo>
                <a:cubicBezTo>
                  <a:pt x="11386" y="6424"/>
                  <a:pt x="11386" y="6424"/>
                  <a:pt x="11386" y="6424"/>
                </a:cubicBezTo>
                <a:cubicBezTo>
                  <a:pt x="11395" y="6424"/>
                  <a:pt x="11395" y="6424"/>
                  <a:pt x="11395" y="6424"/>
                </a:cubicBezTo>
                <a:cubicBezTo>
                  <a:pt x="11386" y="6424"/>
                  <a:pt x="11386" y="6424"/>
                  <a:pt x="11386" y="6424"/>
                </a:cubicBezTo>
                <a:cubicBezTo>
                  <a:pt x="11395" y="6440"/>
                  <a:pt x="11404" y="6440"/>
                  <a:pt x="11404" y="6440"/>
                </a:cubicBezTo>
                <a:cubicBezTo>
                  <a:pt x="11422" y="6440"/>
                  <a:pt x="11441" y="6455"/>
                  <a:pt x="11450" y="6487"/>
                </a:cubicBezTo>
                <a:cubicBezTo>
                  <a:pt x="11459" y="6502"/>
                  <a:pt x="11468" y="6518"/>
                  <a:pt x="11486" y="6502"/>
                </a:cubicBezTo>
                <a:cubicBezTo>
                  <a:pt x="11505" y="6502"/>
                  <a:pt x="11514" y="6487"/>
                  <a:pt x="11532" y="6471"/>
                </a:cubicBezTo>
                <a:cubicBezTo>
                  <a:pt x="11578" y="6424"/>
                  <a:pt x="11633" y="6409"/>
                  <a:pt x="11688" y="6409"/>
                </a:cubicBezTo>
                <a:cubicBezTo>
                  <a:pt x="11706" y="6409"/>
                  <a:pt x="11724" y="6393"/>
                  <a:pt x="11743" y="6393"/>
                </a:cubicBezTo>
                <a:cubicBezTo>
                  <a:pt x="11743" y="6393"/>
                  <a:pt x="11752" y="6393"/>
                  <a:pt x="11752" y="6409"/>
                </a:cubicBezTo>
                <a:cubicBezTo>
                  <a:pt x="11761" y="6440"/>
                  <a:pt x="11788" y="6440"/>
                  <a:pt x="11807" y="6455"/>
                </a:cubicBezTo>
                <a:cubicBezTo>
                  <a:pt x="11807" y="6455"/>
                  <a:pt x="11807" y="6455"/>
                  <a:pt x="11816" y="6455"/>
                </a:cubicBezTo>
                <a:cubicBezTo>
                  <a:pt x="11816" y="6471"/>
                  <a:pt x="11816" y="6471"/>
                  <a:pt x="11816" y="6471"/>
                </a:cubicBezTo>
                <a:cubicBezTo>
                  <a:pt x="11807" y="6487"/>
                  <a:pt x="11798" y="6487"/>
                  <a:pt x="11788" y="6502"/>
                </a:cubicBezTo>
                <a:cubicBezTo>
                  <a:pt x="11770" y="6518"/>
                  <a:pt x="11752" y="6518"/>
                  <a:pt x="11752" y="6549"/>
                </a:cubicBezTo>
                <a:cubicBezTo>
                  <a:pt x="11734" y="6595"/>
                  <a:pt x="11706" y="6595"/>
                  <a:pt x="11679" y="6580"/>
                </a:cubicBezTo>
                <a:cubicBezTo>
                  <a:pt x="11660" y="6564"/>
                  <a:pt x="11642" y="6564"/>
                  <a:pt x="11624" y="6549"/>
                </a:cubicBezTo>
                <a:cubicBezTo>
                  <a:pt x="11615" y="6549"/>
                  <a:pt x="11605" y="6549"/>
                  <a:pt x="11605" y="6549"/>
                </a:cubicBezTo>
                <a:cubicBezTo>
                  <a:pt x="11578" y="6564"/>
                  <a:pt x="11551" y="6580"/>
                  <a:pt x="11523" y="6595"/>
                </a:cubicBezTo>
                <a:cubicBezTo>
                  <a:pt x="11505" y="6611"/>
                  <a:pt x="11486" y="6642"/>
                  <a:pt x="11477" y="6689"/>
                </a:cubicBezTo>
                <a:cubicBezTo>
                  <a:pt x="11477" y="6720"/>
                  <a:pt x="11468" y="6735"/>
                  <a:pt x="11459" y="6735"/>
                </a:cubicBezTo>
                <a:cubicBezTo>
                  <a:pt x="11450" y="6751"/>
                  <a:pt x="11432" y="6751"/>
                  <a:pt x="11422" y="6751"/>
                </a:cubicBezTo>
                <a:cubicBezTo>
                  <a:pt x="11404" y="6766"/>
                  <a:pt x="11404" y="6782"/>
                  <a:pt x="11413" y="6828"/>
                </a:cubicBezTo>
                <a:cubicBezTo>
                  <a:pt x="11413" y="6828"/>
                  <a:pt x="11422" y="6828"/>
                  <a:pt x="11422" y="6828"/>
                </a:cubicBezTo>
                <a:cubicBezTo>
                  <a:pt x="11441" y="6828"/>
                  <a:pt x="11459" y="6813"/>
                  <a:pt x="11477" y="6782"/>
                </a:cubicBezTo>
                <a:cubicBezTo>
                  <a:pt x="11486" y="6766"/>
                  <a:pt x="11486" y="6766"/>
                  <a:pt x="11505" y="6782"/>
                </a:cubicBezTo>
                <a:cubicBezTo>
                  <a:pt x="11514" y="6797"/>
                  <a:pt x="11523" y="6813"/>
                  <a:pt x="11532" y="6813"/>
                </a:cubicBezTo>
                <a:cubicBezTo>
                  <a:pt x="11532" y="6828"/>
                  <a:pt x="11541" y="6828"/>
                  <a:pt x="11541" y="6844"/>
                </a:cubicBezTo>
                <a:cubicBezTo>
                  <a:pt x="11541" y="6875"/>
                  <a:pt x="11541" y="6922"/>
                  <a:pt x="11541" y="6953"/>
                </a:cubicBezTo>
                <a:cubicBezTo>
                  <a:pt x="11541" y="6968"/>
                  <a:pt x="11532" y="6984"/>
                  <a:pt x="11523" y="6999"/>
                </a:cubicBezTo>
                <a:cubicBezTo>
                  <a:pt x="11514" y="6999"/>
                  <a:pt x="11505" y="6984"/>
                  <a:pt x="11505" y="6984"/>
                </a:cubicBezTo>
                <a:cubicBezTo>
                  <a:pt x="11486" y="6968"/>
                  <a:pt x="11477" y="6937"/>
                  <a:pt x="11468" y="6922"/>
                </a:cubicBezTo>
                <a:cubicBezTo>
                  <a:pt x="11459" y="6906"/>
                  <a:pt x="11450" y="6891"/>
                  <a:pt x="11432" y="6906"/>
                </a:cubicBezTo>
                <a:cubicBezTo>
                  <a:pt x="11413" y="6922"/>
                  <a:pt x="11395" y="6937"/>
                  <a:pt x="11386" y="6968"/>
                </a:cubicBezTo>
                <a:cubicBezTo>
                  <a:pt x="11386" y="6999"/>
                  <a:pt x="11377" y="7030"/>
                  <a:pt x="11377" y="7046"/>
                </a:cubicBezTo>
                <a:cubicBezTo>
                  <a:pt x="11367" y="7077"/>
                  <a:pt x="11367" y="7124"/>
                  <a:pt x="11367" y="7155"/>
                </a:cubicBezTo>
                <a:cubicBezTo>
                  <a:pt x="11377" y="7201"/>
                  <a:pt x="11377" y="7248"/>
                  <a:pt x="11377" y="7295"/>
                </a:cubicBezTo>
                <a:cubicBezTo>
                  <a:pt x="11386" y="7295"/>
                  <a:pt x="11377" y="7310"/>
                  <a:pt x="11377" y="7310"/>
                </a:cubicBezTo>
                <a:cubicBezTo>
                  <a:pt x="11358" y="7326"/>
                  <a:pt x="11349" y="7326"/>
                  <a:pt x="11340" y="7341"/>
                </a:cubicBezTo>
                <a:cubicBezTo>
                  <a:pt x="11322" y="7341"/>
                  <a:pt x="11313" y="7357"/>
                  <a:pt x="11313" y="7388"/>
                </a:cubicBezTo>
                <a:cubicBezTo>
                  <a:pt x="11313" y="7434"/>
                  <a:pt x="11258" y="7434"/>
                  <a:pt x="11248" y="7403"/>
                </a:cubicBezTo>
                <a:cubicBezTo>
                  <a:pt x="11248" y="7403"/>
                  <a:pt x="11239" y="7388"/>
                  <a:pt x="11239" y="7388"/>
                </a:cubicBezTo>
                <a:cubicBezTo>
                  <a:pt x="11230" y="7357"/>
                  <a:pt x="11221" y="7357"/>
                  <a:pt x="11212" y="7357"/>
                </a:cubicBezTo>
                <a:cubicBezTo>
                  <a:pt x="11184" y="7357"/>
                  <a:pt x="11157" y="7372"/>
                  <a:pt x="11129" y="7388"/>
                </a:cubicBezTo>
                <a:cubicBezTo>
                  <a:pt x="11102" y="7419"/>
                  <a:pt x="11065" y="7466"/>
                  <a:pt x="11038" y="7481"/>
                </a:cubicBezTo>
                <a:cubicBezTo>
                  <a:pt x="11020" y="7497"/>
                  <a:pt x="11020" y="7512"/>
                  <a:pt x="11001" y="7528"/>
                </a:cubicBezTo>
                <a:cubicBezTo>
                  <a:pt x="11001" y="7543"/>
                  <a:pt x="10983" y="7543"/>
                  <a:pt x="10983" y="7528"/>
                </a:cubicBezTo>
                <a:cubicBezTo>
                  <a:pt x="10974" y="7512"/>
                  <a:pt x="10956" y="7497"/>
                  <a:pt x="10946" y="7466"/>
                </a:cubicBezTo>
                <a:cubicBezTo>
                  <a:pt x="10946" y="7450"/>
                  <a:pt x="10946" y="7434"/>
                  <a:pt x="10946" y="7419"/>
                </a:cubicBezTo>
                <a:cubicBezTo>
                  <a:pt x="10946" y="7419"/>
                  <a:pt x="10928" y="7403"/>
                  <a:pt x="10928" y="7419"/>
                </a:cubicBezTo>
                <a:cubicBezTo>
                  <a:pt x="10910" y="7434"/>
                  <a:pt x="10901" y="7450"/>
                  <a:pt x="10882" y="7450"/>
                </a:cubicBezTo>
                <a:cubicBezTo>
                  <a:pt x="10864" y="7450"/>
                  <a:pt x="10837" y="7481"/>
                  <a:pt x="10818" y="7497"/>
                </a:cubicBezTo>
                <a:cubicBezTo>
                  <a:pt x="10818" y="7497"/>
                  <a:pt x="10809" y="7497"/>
                  <a:pt x="10809" y="7497"/>
                </a:cubicBezTo>
                <a:cubicBezTo>
                  <a:pt x="10800" y="7481"/>
                  <a:pt x="10791" y="7466"/>
                  <a:pt x="10773" y="7450"/>
                </a:cubicBezTo>
                <a:cubicBezTo>
                  <a:pt x="10763" y="7450"/>
                  <a:pt x="10745" y="7450"/>
                  <a:pt x="10736" y="7434"/>
                </a:cubicBezTo>
                <a:cubicBezTo>
                  <a:pt x="10727" y="7419"/>
                  <a:pt x="10727" y="7388"/>
                  <a:pt x="10718" y="7372"/>
                </a:cubicBezTo>
                <a:cubicBezTo>
                  <a:pt x="10718" y="7372"/>
                  <a:pt x="10727" y="7357"/>
                  <a:pt x="10727" y="7357"/>
                </a:cubicBezTo>
                <a:cubicBezTo>
                  <a:pt x="10727" y="7341"/>
                  <a:pt x="10727" y="7341"/>
                  <a:pt x="10736" y="7341"/>
                </a:cubicBezTo>
                <a:cubicBezTo>
                  <a:pt x="10754" y="7357"/>
                  <a:pt x="10773" y="7372"/>
                  <a:pt x="10800" y="7403"/>
                </a:cubicBezTo>
                <a:cubicBezTo>
                  <a:pt x="10818" y="7434"/>
                  <a:pt x="10846" y="7419"/>
                  <a:pt x="10855" y="7372"/>
                </a:cubicBezTo>
                <a:cubicBezTo>
                  <a:pt x="10873" y="7310"/>
                  <a:pt x="10882" y="7264"/>
                  <a:pt x="10873" y="7201"/>
                </a:cubicBezTo>
                <a:cubicBezTo>
                  <a:pt x="10873" y="7186"/>
                  <a:pt x="10873" y="7186"/>
                  <a:pt x="10873" y="7186"/>
                </a:cubicBezTo>
                <a:cubicBezTo>
                  <a:pt x="10873" y="7186"/>
                  <a:pt x="10873" y="7186"/>
                  <a:pt x="10873" y="7186"/>
                </a:cubicBezTo>
                <a:cubicBezTo>
                  <a:pt x="10846" y="7186"/>
                  <a:pt x="10827" y="7201"/>
                  <a:pt x="10809" y="7232"/>
                </a:cubicBezTo>
                <a:cubicBezTo>
                  <a:pt x="10800" y="7248"/>
                  <a:pt x="10800" y="7279"/>
                  <a:pt x="10800" y="7295"/>
                </a:cubicBezTo>
                <a:cubicBezTo>
                  <a:pt x="10809" y="7310"/>
                  <a:pt x="10818" y="7310"/>
                  <a:pt x="10818" y="7341"/>
                </a:cubicBezTo>
                <a:cubicBezTo>
                  <a:pt x="10818" y="7341"/>
                  <a:pt x="10818" y="7357"/>
                  <a:pt x="10818" y="7357"/>
                </a:cubicBezTo>
                <a:cubicBezTo>
                  <a:pt x="10818" y="7357"/>
                  <a:pt x="10809" y="7357"/>
                  <a:pt x="10800" y="7357"/>
                </a:cubicBezTo>
                <a:cubicBezTo>
                  <a:pt x="10800" y="7357"/>
                  <a:pt x="10800" y="7357"/>
                  <a:pt x="10800" y="7341"/>
                </a:cubicBezTo>
                <a:cubicBezTo>
                  <a:pt x="10782" y="7326"/>
                  <a:pt x="10773" y="7279"/>
                  <a:pt x="10745" y="7264"/>
                </a:cubicBezTo>
                <a:cubicBezTo>
                  <a:pt x="10745" y="7264"/>
                  <a:pt x="10745" y="7248"/>
                  <a:pt x="10745" y="7232"/>
                </a:cubicBezTo>
                <a:cubicBezTo>
                  <a:pt x="10754" y="7201"/>
                  <a:pt x="10763" y="7170"/>
                  <a:pt x="10782" y="7170"/>
                </a:cubicBezTo>
                <a:cubicBezTo>
                  <a:pt x="10782" y="7155"/>
                  <a:pt x="10782" y="7155"/>
                  <a:pt x="10782" y="7139"/>
                </a:cubicBezTo>
                <a:cubicBezTo>
                  <a:pt x="10782" y="7139"/>
                  <a:pt x="10773" y="7139"/>
                  <a:pt x="10773" y="7124"/>
                </a:cubicBezTo>
                <a:cubicBezTo>
                  <a:pt x="10745" y="7108"/>
                  <a:pt x="10745" y="7077"/>
                  <a:pt x="10754" y="7030"/>
                </a:cubicBezTo>
                <a:cubicBezTo>
                  <a:pt x="10754" y="6999"/>
                  <a:pt x="10763" y="6984"/>
                  <a:pt x="10763" y="6968"/>
                </a:cubicBezTo>
                <a:cubicBezTo>
                  <a:pt x="10754" y="6953"/>
                  <a:pt x="10754" y="6937"/>
                  <a:pt x="10745" y="6937"/>
                </a:cubicBezTo>
                <a:cubicBezTo>
                  <a:pt x="10736" y="6937"/>
                  <a:pt x="10736" y="6937"/>
                  <a:pt x="10727" y="6937"/>
                </a:cubicBezTo>
                <a:cubicBezTo>
                  <a:pt x="10699" y="6968"/>
                  <a:pt x="10681" y="7030"/>
                  <a:pt x="10644" y="7046"/>
                </a:cubicBezTo>
                <a:cubicBezTo>
                  <a:pt x="10635" y="7046"/>
                  <a:pt x="10635" y="7062"/>
                  <a:pt x="10635" y="7062"/>
                </a:cubicBezTo>
                <a:cubicBezTo>
                  <a:pt x="10635" y="7124"/>
                  <a:pt x="10617" y="7170"/>
                  <a:pt x="10626" y="7217"/>
                </a:cubicBezTo>
                <a:cubicBezTo>
                  <a:pt x="10626" y="7232"/>
                  <a:pt x="10626" y="7232"/>
                  <a:pt x="10626" y="7248"/>
                </a:cubicBezTo>
                <a:cubicBezTo>
                  <a:pt x="10617" y="7264"/>
                  <a:pt x="10626" y="7279"/>
                  <a:pt x="10626" y="7295"/>
                </a:cubicBezTo>
                <a:cubicBezTo>
                  <a:pt x="10635" y="7310"/>
                  <a:pt x="10644" y="7310"/>
                  <a:pt x="10644" y="7326"/>
                </a:cubicBezTo>
                <a:cubicBezTo>
                  <a:pt x="10654" y="7388"/>
                  <a:pt x="10663" y="7434"/>
                  <a:pt x="10663" y="7497"/>
                </a:cubicBezTo>
                <a:cubicBezTo>
                  <a:pt x="10663" y="7528"/>
                  <a:pt x="10644" y="7574"/>
                  <a:pt x="10626" y="7574"/>
                </a:cubicBezTo>
                <a:cubicBezTo>
                  <a:pt x="10599" y="7559"/>
                  <a:pt x="10580" y="7559"/>
                  <a:pt x="10562" y="7574"/>
                </a:cubicBezTo>
                <a:cubicBezTo>
                  <a:pt x="10544" y="7590"/>
                  <a:pt x="10525" y="7605"/>
                  <a:pt x="10507" y="7605"/>
                </a:cubicBezTo>
                <a:cubicBezTo>
                  <a:pt x="10489" y="7621"/>
                  <a:pt x="10471" y="7636"/>
                  <a:pt x="10443" y="7668"/>
                </a:cubicBezTo>
                <a:cubicBezTo>
                  <a:pt x="10425" y="7683"/>
                  <a:pt x="10416" y="7699"/>
                  <a:pt x="10406" y="7745"/>
                </a:cubicBezTo>
                <a:cubicBezTo>
                  <a:pt x="10388" y="7870"/>
                  <a:pt x="10388" y="7870"/>
                  <a:pt x="10324" y="7932"/>
                </a:cubicBezTo>
                <a:cubicBezTo>
                  <a:pt x="10315" y="7947"/>
                  <a:pt x="10297" y="7963"/>
                  <a:pt x="10287" y="7978"/>
                </a:cubicBezTo>
                <a:cubicBezTo>
                  <a:pt x="10278" y="7978"/>
                  <a:pt x="10278" y="7994"/>
                  <a:pt x="10269" y="8009"/>
                </a:cubicBezTo>
                <a:cubicBezTo>
                  <a:pt x="10269" y="8025"/>
                  <a:pt x="10269" y="8040"/>
                  <a:pt x="10260" y="8056"/>
                </a:cubicBezTo>
                <a:cubicBezTo>
                  <a:pt x="10260" y="8087"/>
                  <a:pt x="10251" y="8103"/>
                  <a:pt x="10233" y="8118"/>
                </a:cubicBezTo>
                <a:cubicBezTo>
                  <a:pt x="10223" y="8118"/>
                  <a:pt x="10214" y="8118"/>
                  <a:pt x="10205" y="8134"/>
                </a:cubicBezTo>
                <a:cubicBezTo>
                  <a:pt x="10196" y="8134"/>
                  <a:pt x="10187" y="8149"/>
                  <a:pt x="10178" y="8165"/>
                </a:cubicBezTo>
                <a:cubicBezTo>
                  <a:pt x="10168" y="8196"/>
                  <a:pt x="10150" y="8196"/>
                  <a:pt x="10141" y="8196"/>
                </a:cubicBezTo>
                <a:cubicBezTo>
                  <a:pt x="10123" y="8196"/>
                  <a:pt x="10114" y="8180"/>
                  <a:pt x="10104" y="8165"/>
                </a:cubicBezTo>
                <a:cubicBezTo>
                  <a:pt x="10095" y="8165"/>
                  <a:pt x="10086" y="8165"/>
                  <a:pt x="10077" y="8165"/>
                </a:cubicBezTo>
                <a:cubicBezTo>
                  <a:pt x="10077" y="8165"/>
                  <a:pt x="10059" y="8180"/>
                  <a:pt x="10068" y="8180"/>
                </a:cubicBezTo>
                <a:cubicBezTo>
                  <a:pt x="10068" y="8211"/>
                  <a:pt x="10068" y="8243"/>
                  <a:pt x="10077" y="8258"/>
                </a:cubicBezTo>
                <a:cubicBezTo>
                  <a:pt x="10077" y="8289"/>
                  <a:pt x="10068" y="8305"/>
                  <a:pt x="10059" y="8305"/>
                </a:cubicBezTo>
                <a:cubicBezTo>
                  <a:pt x="10040" y="8305"/>
                  <a:pt x="10022" y="8305"/>
                  <a:pt x="10004" y="8289"/>
                </a:cubicBezTo>
                <a:cubicBezTo>
                  <a:pt x="9995" y="8274"/>
                  <a:pt x="9985" y="8274"/>
                  <a:pt x="9967" y="8274"/>
                </a:cubicBezTo>
                <a:cubicBezTo>
                  <a:pt x="9949" y="8289"/>
                  <a:pt x="9931" y="8305"/>
                  <a:pt x="9912" y="8305"/>
                </a:cubicBezTo>
                <a:cubicBezTo>
                  <a:pt x="9903" y="8320"/>
                  <a:pt x="9894" y="8336"/>
                  <a:pt x="9903" y="8336"/>
                </a:cubicBezTo>
                <a:cubicBezTo>
                  <a:pt x="9903" y="8382"/>
                  <a:pt x="9903" y="8429"/>
                  <a:pt x="9940" y="8429"/>
                </a:cubicBezTo>
                <a:cubicBezTo>
                  <a:pt x="9958" y="8445"/>
                  <a:pt x="9976" y="8460"/>
                  <a:pt x="9985" y="8460"/>
                </a:cubicBezTo>
                <a:cubicBezTo>
                  <a:pt x="10013" y="8476"/>
                  <a:pt x="10031" y="8507"/>
                  <a:pt x="10040" y="8538"/>
                </a:cubicBezTo>
                <a:cubicBezTo>
                  <a:pt x="10049" y="8584"/>
                  <a:pt x="10059" y="8615"/>
                  <a:pt x="10086" y="8631"/>
                </a:cubicBezTo>
                <a:cubicBezTo>
                  <a:pt x="10095" y="8647"/>
                  <a:pt x="10104" y="8678"/>
                  <a:pt x="10104" y="8709"/>
                </a:cubicBezTo>
                <a:cubicBezTo>
                  <a:pt x="10104" y="8771"/>
                  <a:pt x="10095" y="8849"/>
                  <a:pt x="10095" y="8926"/>
                </a:cubicBezTo>
                <a:cubicBezTo>
                  <a:pt x="10095" y="8942"/>
                  <a:pt x="10086" y="8973"/>
                  <a:pt x="10086" y="9004"/>
                </a:cubicBezTo>
                <a:cubicBezTo>
                  <a:pt x="10077" y="9019"/>
                  <a:pt x="10059" y="9051"/>
                  <a:pt x="10040" y="9035"/>
                </a:cubicBezTo>
                <a:cubicBezTo>
                  <a:pt x="10013" y="9019"/>
                  <a:pt x="9985" y="9035"/>
                  <a:pt x="9958" y="9019"/>
                </a:cubicBezTo>
                <a:cubicBezTo>
                  <a:pt x="9949" y="9019"/>
                  <a:pt x="9940" y="9004"/>
                  <a:pt x="9940" y="9019"/>
                </a:cubicBezTo>
                <a:cubicBezTo>
                  <a:pt x="9912" y="9035"/>
                  <a:pt x="9885" y="9019"/>
                  <a:pt x="9857" y="9019"/>
                </a:cubicBezTo>
                <a:cubicBezTo>
                  <a:pt x="9830" y="9004"/>
                  <a:pt x="9802" y="8988"/>
                  <a:pt x="9775" y="9004"/>
                </a:cubicBezTo>
                <a:cubicBezTo>
                  <a:pt x="9766" y="9004"/>
                  <a:pt x="9757" y="9004"/>
                  <a:pt x="9747" y="9004"/>
                </a:cubicBezTo>
                <a:cubicBezTo>
                  <a:pt x="9711" y="8973"/>
                  <a:pt x="9683" y="8973"/>
                  <a:pt x="9665" y="9035"/>
                </a:cubicBezTo>
                <a:cubicBezTo>
                  <a:pt x="9656" y="9035"/>
                  <a:pt x="9647" y="9035"/>
                  <a:pt x="9638" y="9051"/>
                </a:cubicBezTo>
                <a:cubicBezTo>
                  <a:pt x="9638" y="9051"/>
                  <a:pt x="9628" y="9051"/>
                  <a:pt x="9628" y="9051"/>
                </a:cubicBezTo>
                <a:cubicBezTo>
                  <a:pt x="9619" y="9066"/>
                  <a:pt x="9610" y="9082"/>
                  <a:pt x="9610" y="9097"/>
                </a:cubicBezTo>
                <a:cubicBezTo>
                  <a:pt x="9628" y="9144"/>
                  <a:pt x="9638" y="9190"/>
                  <a:pt x="9628" y="9237"/>
                </a:cubicBezTo>
                <a:cubicBezTo>
                  <a:pt x="9628" y="9253"/>
                  <a:pt x="9628" y="9253"/>
                  <a:pt x="9628" y="9253"/>
                </a:cubicBezTo>
                <a:cubicBezTo>
                  <a:pt x="9647" y="9361"/>
                  <a:pt x="9628" y="9455"/>
                  <a:pt x="9610" y="9548"/>
                </a:cubicBezTo>
                <a:cubicBezTo>
                  <a:pt x="9601" y="9563"/>
                  <a:pt x="9592" y="9594"/>
                  <a:pt x="9592" y="9626"/>
                </a:cubicBezTo>
                <a:cubicBezTo>
                  <a:pt x="9583" y="9641"/>
                  <a:pt x="9583" y="9657"/>
                  <a:pt x="9592" y="9672"/>
                </a:cubicBezTo>
                <a:cubicBezTo>
                  <a:pt x="9619" y="9719"/>
                  <a:pt x="9628" y="9765"/>
                  <a:pt x="9619" y="9828"/>
                </a:cubicBezTo>
                <a:cubicBezTo>
                  <a:pt x="9619" y="9843"/>
                  <a:pt x="9619" y="9859"/>
                  <a:pt x="9628" y="9859"/>
                </a:cubicBezTo>
                <a:cubicBezTo>
                  <a:pt x="9628" y="9874"/>
                  <a:pt x="9628" y="9874"/>
                  <a:pt x="9628" y="9890"/>
                </a:cubicBezTo>
                <a:cubicBezTo>
                  <a:pt x="9656" y="9890"/>
                  <a:pt x="9674" y="9905"/>
                  <a:pt x="9693" y="9905"/>
                </a:cubicBezTo>
                <a:cubicBezTo>
                  <a:pt x="9702" y="9890"/>
                  <a:pt x="9720" y="9890"/>
                  <a:pt x="9729" y="9890"/>
                </a:cubicBezTo>
                <a:cubicBezTo>
                  <a:pt x="9738" y="9890"/>
                  <a:pt x="9757" y="9905"/>
                  <a:pt x="9757" y="9921"/>
                </a:cubicBezTo>
                <a:cubicBezTo>
                  <a:pt x="9775" y="9952"/>
                  <a:pt x="9784" y="9983"/>
                  <a:pt x="9793" y="9998"/>
                </a:cubicBezTo>
                <a:cubicBezTo>
                  <a:pt x="9802" y="10030"/>
                  <a:pt x="9830" y="10030"/>
                  <a:pt x="9839" y="10014"/>
                </a:cubicBezTo>
                <a:cubicBezTo>
                  <a:pt x="9857" y="10014"/>
                  <a:pt x="9866" y="9998"/>
                  <a:pt x="9876" y="9983"/>
                </a:cubicBezTo>
                <a:cubicBezTo>
                  <a:pt x="9903" y="9952"/>
                  <a:pt x="9931" y="9936"/>
                  <a:pt x="9967" y="9952"/>
                </a:cubicBezTo>
                <a:cubicBezTo>
                  <a:pt x="9985" y="9952"/>
                  <a:pt x="10013" y="9936"/>
                  <a:pt x="10040" y="9936"/>
                </a:cubicBezTo>
                <a:cubicBezTo>
                  <a:pt x="10049" y="9936"/>
                  <a:pt x="10068" y="9921"/>
                  <a:pt x="10068" y="9905"/>
                </a:cubicBezTo>
                <a:cubicBezTo>
                  <a:pt x="10077" y="9890"/>
                  <a:pt x="10095" y="9874"/>
                  <a:pt x="10104" y="9859"/>
                </a:cubicBezTo>
                <a:cubicBezTo>
                  <a:pt x="10123" y="9859"/>
                  <a:pt x="10132" y="9828"/>
                  <a:pt x="10141" y="9812"/>
                </a:cubicBezTo>
                <a:cubicBezTo>
                  <a:pt x="10150" y="9765"/>
                  <a:pt x="10159" y="9734"/>
                  <a:pt x="10178" y="9703"/>
                </a:cubicBezTo>
                <a:cubicBezTo>
                  <a:pt x="10187" y="9688"/>
                  <a:pt x="10187" y="9672"/>
                  <a:pt x="10187" y="9657"/>
                </a:cubicBezTo>
                <a:cubicBezTo>
                  <a:pt x="10150" y="9594"/>
                  <a:pt x="10168" y="9532"/>
                  <a:pt x="10196" y="9486"/>
                </a:cubicBezTo>
                <a:cubicBezTo>
                  <a:pt x="10205" y="9470"/>
                  <a:pt x="10214" y="9455"/>
                  <a:pt x="10214" y="9439"/>
                </a:cubicBezTo>
                <a:cubicBezTo>
                  <a:pt x="10242" y="9408"/>
                  <a:pt x="10260" y="9361"/>
                  <a:pt x="10297" y="9361"/>
                </a:cubicBezTo>
                <a:cubicBezTo>
                  <a:pt x="10324" y="9330"/>
                  <a:pt x="10352" y="9284"/>
                  <a:pt x="10361" y="9206"/>
                </a:cubicBezTo>
                <a:cubicBezTo>
                  <a:pt x="10361" y="9190"/>
                  <a:pt x="10361" y="9159"/>
                  <a:pt x="10361" y="9128"/>
                </a:cubicBezTo>
                <a:cubicBezTo>
                  <a:pt x="10361" y="9113"/>
                  <a:pt x="10361" y="9113"/>
                  <a:pt x="10370" y="9097"/>
                </a:cubicBezTo>
                <a:cubicBezTo>
                  <a:pt x="10370" y="9066"/>
                  <a:pt x="10397" y="9035"/>
                  <a:pt x="10416" y="9035"/>
                </a:cubicBezTo>
                <a:cubicBezTo>
                  <a:pt x="10452" y="9051"/>
                  <a:pt x="10489" y="9051"/>
                  <a:pt x="10525" y="9082"/>
                </a:cubicBezTo>
                <a:cubicBezTo>
                  <a:pt x="10535" y="9097"/>
                  <a:pt x="10553" y="9097"/>
                  <a:pt x="10562" y="9082"/>
                </a:cubicBezTo>
                <a:cubicBezTo>
                  <a:pt x="10589" y="9035"/>
                  <a:pt x="10608" y="9004"/>
                  <a:pt x="10644" y="8988"/>
                </a:cubicBezTo>
                <a:cubicBezTo>
                  <a:pt x="10654" y="8973"/>
                  <a:pt x="10663" y="8957"/>
                  <a:pt x="10663" y="8942"/>
                </a:cubicBezTo>
                <a:cubicBezTo>
                  <a:pt x="10681" y="8911"/>
                  <a:pt x="10708" y="8911"/>
                  <a:pt x="10736" y="8926"/>
                </a:cubicBezTo>
                <a:cubicBezTo>
                  <a:pt x="10754" y="8942"/>
                  <a:pt x="10773" y="8957"/>
                  <a:pt x="10782" y="9004"/>
                </a:cubicBezTo>
                <a:cubicBezTo>
                  <a:pt x="10791" y="9035"/>
                  <a:pt x="10800" y="9066"/>
                  <a:pt x="10809" y="9097"/>
                </a:cubicBezTo>
                <a:cubicBezTo>
                  <a:pt x="10846" y="9144"/>
                  <a:pt x="10882" y="9206"/>
                  <a:pt x="10910" y="9253"/>
                </a:cubicBezTo>
                <a:cubicBezTo>
                  <a:pt x="10928" y="9299"/>
                  <a:pt x="10956" y="9330"/>
                  <a:pt x="10992" y="9346"/>
                </a:cubicBezTo>
                <a:cubicBezTo>
                  <a:pt x="11029" y="9361"/>
                  <a:pt x="11047" y="9408"/>
                  <a:pt x="11084" y="9439"/>
                </a:cubicBezTo>
                <a:cubicBezTo>
                  <a:pt x="11093" y="9470"/>
                  <a:pt x="11111" y="9501"/>
                  <a:pt x="11129" y="9517"/>
                </a:cubicBezTo>
                <a:cubicBezTo>
                  <a:pt x="11139" y="9517"/>
                  <a:pt x="11139" y="9532"/>
                  <a:pt x="11148" y="9532"/>
                </a:cubicBezTo>
                <a:cubicBezTo>
                  <a:pt x="11157" y="9579"/>
                  <a:pt x="11157" y="9610"/>
                  <a:pt x="11166" y="9641"/>
                </a:cubicBezTo>
                <a:cubicBezTo>
                  <a:pt x="11166" y="9641"/>
                  <a:pt x="11166" y="9657"/>
                  <a:pt x="11166" y="9672"/>
                </a:cubicBezTo>
                <a:cubicBezTo>
                  <a:pt x="11157" y="9703"/>
                  <a:pt x="11157" y="9734"/>
                  <a:pt x="11120" y="9750"/>
                </a:cubicBezTo>
                <a:cubicBezTo>
                  <a:pt x="11075" y="9765"/>
                  <a:pt x="11029" y="9781"/>
                  <a:pt x="10983" y="9765"/>
                </a:cubicBezTo>
                <a:cubicBezTo>
                  <a:pt x="10974" y="9765"/>
                  <a:pt x="10965" y="9781"/>
                  <a:pt x="10956" y="9781"/>
                </a:cubicBezTo>
                <a:cubicBezTo>
                  <a:pt x="10956" y="9781"/>
                  <a:pt x="10946" y="9796"/>
                  <a:pt x="10946" y="9796"/>
                </a:cubicBezTo>
                <a:cubicBezTo>
                  <a:pt x="10946" y="9812"/>
                  <a:pt x="10946" y="9828"/>
                  <a:pt x="10956" y="9828"/>
                </a:cubicBezTo>
                <a:cubicBezTo>
                  <a:pt x="10965" y="9843"/>
                  <a:pt x="10983" y="9859"/>
                  <a:pt x="11001" y="9874"/>
                </a:cubicBezTo>
                <a:cubicBezTo>
                  <a:pt x="11029" y="9905"/>
                  <a:pt x="11065" y="9936"/>
                  <a:pt x="11102" y="9967"/>
                </a:cubicBezTo>
                <a:cubicBezTo>
                  <a:pt x="11102" y="9967"/>
                  <a:pt x="11120" y="9952"/>
                  <a:pt x="11120" y="9952"/>
                </a:cubicBezTo>
                <a:cubicBezTo>
                  <a:pt x="11120" y="9936"/>
                  <a:pt x="11129" y="9921"/>
                  <a:pt x="11129" y="9905"/>
                </a:cubicBezTo>
                <a:cubicBezTo>
                  <a:pt x="11129" y="9890"/>
                  <a:pt x="11120" y="9874"/>
                  <a:pt x="11120" y="9859"/>
                </a:cubicBezTo>
                <a:cubicBezTo>
                  <a:pt x="11120" y="9828"/>
                  <a:pt x="11139" y="9796"/>
                  <a:pt x="11157" y="9812"/>
                </a:cubicBezTo>
                <a:cubicBezTo>
                  <a:pt x="11175" y="9812"/>
                  <a:pt x="11184" y="9796"/>
                  <a:pt x="11194" y="9765"/>
                </a:cubicBezTo>
                <a:cubicBezTo>
                  <a:pt x="11203" y="9734"/>
                  <a:pt x="11221" y="9688"/>
                  <a:pt x="11230" y="9657"/>
                </a:cubicBezTo>
                <a:cubicBezTo>
                  <a:pt x="11239" y="9626"/>
                  <a:pt x="11239" y="9594"/>
                  <a:pt x="11230" y="9579"/>
                </a:cubicBezTo>
                <a:cubicBezTo>
                  <a:pt x="11221" y="9563"/>
                  <a:pt x="11221" y="9548"/>
                  <a:pt x="11212" y="9548"/>
                </a:cubicBezTo>
                <a:cubicBezTo>
                  <a:pt x="11212" y="9517"/>
                  <a:pt x="11212" y="9501"/>
                  <a:pt x="11221" y="9486"/>
                </a:cubicBezTo>
                <a:cubicBezTo>
                  <a:pt x="11221" y="9455"/>
                  <a:pt x="11239" y="9455"/>
                  <a:pt x="11258" y="9470"/>
                </a:cubicBezTo>
                <a:cubicBezTo>
                  <a:pt x="11267" y="9470"/>
                  <a:pt x="11285" y="9501"/>
                  <a:pt x="11294" y="9517"/>
                </a:cubicBezTo>
                <a:cubicBezTo>
                  <a:pt x="11294" y="9517"/>
                  <a:pt x="11303" y="9517"/>
                  <a:pt x="11303" y="9501"/>
                </a:cubicBezTo>
                <a:cubicBezTo>
                  <a:pt x="11322" y="9486"/>
                  <a:pt x="11313" y="9439"/>
                  <a:pt x="11303" y="9439"/>
                </a:cubicBezTo>
                <a:cubicBezTo>
                  <a:pt x="11267" y="9392"/>
                  <a:pt x="11230" y="9330"/>
                  <a:pt x="11184" y="9315"/>
                </a:cubicBezTo>
                <a:cubicBezTo>
                  <a:pt x="11166" y="9299"/>
                  <a:pt x="11166" y="9284"/>
                  <a:pt x="11157" y="9268"/>
                </a:cubicBezTo>
                <a:cubicBezTo>
                  <a:pt x="11157" y="9253"/>
                  <a:pt x="11157" y="9237"/>
                  <a:pt x="11148" y="9237"/>
                </a:cubicBezTo>
                <a:cubicBezTo>
                  <a:pt x="11139" y="9237"/>
                  <a:pt x="11129" y="9237"/>
                  <a:pt x="11120" y="9237"/>
                </a:cubicBezTo>
                <a:cubicBezTo>
                  <a:pt x="11093" y="9237"/>
                  <a:pt x="11075" y="9206"/>
                  <a:pt x="11056" y="9175"/>
                </a:cubicBezTo>
                <a:cubicBezTo>
                  <a:pt x="11047" y="9159"/>
                  <a:pt x="11038" y="9128"/>
                  <a:pt x="11029" y="9097"/>
                </a:cubicBezTo>
                <a:cubicBezTo>
                  <a:pt x="11011" y="9051"/>
                  <a:pt x="10992" y="9004"/>
                  <a:pt x="10965" y="8973"/>
                </a:cubicBezTo>
                <a:cubicBezTo>
                  <a:pt x="10956" y="8957"/>
                  <a:pt x="10946" y="8942"/>
                  <a:pt x="10937" y="8942"/>
                </a:cubicBezTo>
                <a:cubicBezTo>
                  <a:pt x="10919" y="8911"/>
                  <a:pt x="10919" y="8895"/>
                  <a:pt x="10919" y="8864"/>
                </a:cubicBezTo>
                <a:cubicBezTo>
                  <a:pt x="10919" y="8833"/>
                  <a:pt x="10919" y="8817"/>
                  <a:pt x="10919" y="8802"/>
                </a:cubicBezTo>
                <a:cubicBezTo>
                  <a:pt x="10919" y="8786"/>
                  <a:pt x="10928" y="8771"/>
                  <a:pt x="10928" y="8771"/>
                </a:cubicBezTo>
                <a:cubicBezTo>
                  <a:pt x="10946" y="8755"/>
                  <a:pt x="10956" y="8740"/>
                  <a:pt x="10965" y="8740"/>
                </a:cubicBezTo>
                <a:cubicBezTo>
                  <a:pt x="10974" y="8740"/>
                  <a:pt x="10983" y="8740"/>
                  <a:pt x="10983" y="8755"/>
                </a:cubicBezTo>
                <a:cubicBezTo>
                  <a:pt x="10983" y="8771"/>
                  <a:pt x="10983" y="8786"/>
                  <a:pt x="10992" y="8817"/>
                </a:cubicBezTo>
                <a:cubicBezTo>
                  <a:pt x="10992" y="8833"/>
                  <a:pt x="11001" y="8849"/>
                  <a:pt x="11011" y="8849"/>
                </a:cubicBezTo>
                <a:cubicBezTo>
                  <a:pt x="11029" y="8833"/>
                  <a:pt x="11038" y="8864"/>
                  <a:pt x="11056" y="8864"/>
                </a:cubicBezTo>
                <a:cubicBezTo>
                  <a:pt x="11065" y="8864"/>
                  <a:pt x="11075" y="8880"/>
                  <a:pt x="11084" y="8895"/>
                </a:cubicBezTo>
                <a:cubicBezTo>
                  <a:pt x="11093" y="8957"/>
                  <a:pt x="11120" y="8988"/>
                  <a:pt x="11148" y="9019"/>
                </a:cubicBezTo>
                <a:cubicBezTo>
                  <a:pt x="11175" y="9051"/>
                  <a:pt x="11194" y="9082"/>
                  <a:pt x="11221" y="9082"/>
                </a:cubicBezTo>
                <a:cubicBezTo>
                  <a:pt x="11239" y="9097"/>
                  <a:pt x="11248" y="9128"/>
                  <a:pt x="11267" y="9128"/>
                </a:cubicBezTo>
                <a:cubicBezTo>
                  <a:pt x="11285" y="9128"/>
                  <a:pt x="11303" y="9159"/>
                  <a:pt x="11313" y="9175"/>
                </a:cubicBezTo>
                <a:cubicBezTo>
                  <a:pt x="11331" y="9206"/>
                  <a:pt x="11340" y="9237"/>
                  <a:pt x="11358" y="9253"/>
                </a:cubicBezTo>
                <a:cubicBezTo>
                  <a:pt x="11367" y="9268"/>
                  <a:pt x="11367" y="9284"/>
                  <a:pt x="11367" y="9299"/>
                </a:cubicBezTo>
                <a:cubicBezTo>
                  <a:pt x="11367" y="9330"/>
                  <a:pt x="11367" y="9361"/>
                  <a:pt x="11367" y="9392"/>
                </a:cubicBezTo>
                <a:cubicBezTo>
                  <a:pt x="11367" y="9439"/>
                  <a:pt x="11367" y="9470"/>
                  <a:pt x="11395" y="9501"/>
                </a:cubicBezTo>
                <a:cubicBezTo>
                  <a:pt x="11395" y="9501"/>
                  <a:pt x="11395" y="9517"/>
                  <a:pt x="11395" y="9517"/>
                </a:cubicBezTo>
                <a:cubicBezTo>
                  <a:pt x="11386" y="9563"/>
                  <a:pt x="11404" y="9579"/>
                  <a:pt x="11422" y="9594"/>
                </a:cubicBezTo>
                <a:cubicBezTo>
                  <a:pt x="11432" y="9610"/>
                  <a:pt x="11441" y="9626"/>
                  <a:pt x="11459" y="9641"/>
                </a:cubicBezTo>
                <a:cubicBezTo>
                  <a:pt x="11459" y="9688"/>
                  <a:pt x="11486" y="9703"/>
                  <a:pt x="11486" y="9750"/>
                </a:cubicBezTo>
                <a:cubicBezTo>
                  <a:pt x="11496" y="9765"/>
                  <a:pt x="11496" y="9765"/>
                  <a:pt x="11486" y="9781"/>
                </a:cubicBezTo>
                <a:cubicBezTo>
                  <a:pt x="11486" y="9781"/>
                  <a:pt x="11486" y="9796"/>
                  <a:pt x="11486" y="9812"/>
                </a:cubicBezTo>
                <a:cubicBezTo>
                  <a:pt x="11505" y="9828"/>
                  <a:pt x="11532" y="9859"/>
                  <a:pt x="11532" y="9905"/>
                </a:cubicBezTo>
                <a:cubicBezTo>
                  <a:pt x="11532" y="9921"/>
                  <a:pt x="11541" y="9936"/>
                  <a:pt x="11551" y="9936"/>
                </a:cubicBezTo>
                <a:cubicBezTo>
                  <a:pt x="11569" y="9952"/>
                  <a:pt x="11587" y="9952"/>
                  <a:pt x="11615" y="9952"/>
                </a:cubicBezTo>
                <a:cubicBezTo>
                  <a:pt x="11624" y="9952"/>
                  <a:pt x="11624" y="9952"/>
                  <a:pt x="11624" y="9936"/>
                </a:cubicBezTo>
                <a:cubicBezTo>
                  <a:pt x="11615" y="9890"/>
                  <a:pt x="11642" y="9859"/>
                  <a:pt x="11642" y="9812"/>
                </a:cubicBezTo>
                <a:cubicBezTo>
                  <a:pt x="11642" y="9812"/>
                  <a:pt x="11642" y="9812"/>
                  <a:pt x="11642" y="9812"/>
                </a:cubicBezTo>
                <a:cubicBezTo>
                  <a:pt x="11669" y="9828"/>
                  <a:pt x="11679" y="9796"/>
                  <a:pt x="11697" y="9781"/>
                </a:cubicBezTo>
                <a:cubicBezTo>
                  <a:pt x="11706" y="9781"/>
                  <a:pt x="11706" y="9781"/>
                  <a:pt x="11706" y="9765"/>
                </a:cubicBezTo>
                <a:cubicBezTo>
                  <a:pt x="11697" y="9734"/>
                  <a:pt x="11688" y="9703"/>
                  <a:pt x="11669" y="9672"/>
                </a:cubicBezTo>
                <a:cubicBezTo>
                  <a:pt x="11660" y="9672"/>
                  <a:pt x="11651" y="9657"/>
                  <a:pt x="11642" y="9641"/>
                </a:cubicBezTo>
                <a:cubicBezTo>
                  <a:pt x="11624" y="9594"/>
                  <a:pt x="11605" y="9548"/>
                  <a:pt x="11587" y="9501"/>
                </a:cubicBezTo>
                <a:cubicBezTo>
                  <a:pt x="11578" y="9501"/>
                  <a:pt x="11578" y="9486"/>
                  <a:pt x="11578" y="9470"/>
                </a:cubicBezTo>
                <a:cubicBezTo>
                  <a:pt x="11578" y="9470"/>
                  <a:pt x="11587" y="9470"/>
                  <a:pt x="11587" y="9455"/>
                </a:cubicBezTo>
                <a:cubicBezTo>
                  <a:pt x="11587" y="9455"/>
                  <a:pt x="11596" y="9455"/>
                  <a:pt x="11596" y="9455"/>
                </a:cubicBezTo>
                <a:cubicBezTo>
                  <a:pt x="11605" y="9470"/>
                  <a:pt x="11605" y="9470"/>
                  <a:pt x="11605" y="9470"/>
                </a:cubicBezTo>
                <a:cubicBezTo>
                  <a:pt x="11633" y="9517"/>
                  <a:pt x="11651" y="9501"/>
                  <a:pt x="11660" y="9455"/>
                </a:cubicBezTo>
                <a:cubicBezTo>
                  <a:pt x="11669" y="9439"/>
                  <a:pt x="11669" y="9424"/>
                  <a:pt x="11679" y="9408"/>
                </a:cubicBezTo>
                <a:cubicBezTo>
                  <a:pt x="11679" y="9392"/>
                  <a:pt x="11688" y="9392"/>
                  <a:pt x="11688" y="9392"/>
                </a:cubicBezTo>
                <a:cubicBezTo>
                  <a:pt x="11697" y="9408"/>
                  <a:pt x="11706" y="9408"/>
                  <a:pt x="11715" y="9392"/>
                </a:cubicBezTo>
                <a:cubicBezTo>
                  <a:pt x="11734" y="9377"/>
                  <a:pt x="11752" y="9377"/>
                  <a:pt x="11761" y="9377"/>
                </a:cubicBezTo>
                <a:cubicBezTo>
                  <a:pt x="11788" y="9377"/>
                  <a:pt x="11807" y="9408"/>
                  <a:pt x="11807" y="9455"/>
                </a:cubicBezTo>
                <a:cubicBezTo>
                  <a:pt x="11807" y="9501"/>
                  <a:pt x="11807" y="9563"/>
                  <a:pt x="11798" y="9610"/>
                </a:cubicBezTo>
                <a:cubicBezTo>
                  <a:pt x="11788" y="9626"/>
                  <a:pt x="11798" y="9641"/>
                  <a:pt x="11807" y="9641"/>
                </a:cubicBezTo>
                <a:cubicBezTo>
                  <a:pt x="11816" y="9641"/>
                  <a:pt x="11825" y="9641"/>
                  <a:pt x="11834" y="9641"/>
                </a:cubicBezTo>
                <a:cubicBezTo>
                  <a:pt x="11834" y="9641"/>
                  <a:pt x="11834" y="9641"/>
                  <a:pt x="11843" y="9641"/>
                </a:cubicBezTo>
                <a:cubicBezTo>
                  <a:pt x="11843" y="9641"/>
                  <a:pt x="11843" y="9641"/>
                  <a:pt x="11843" y="9641"/>
                </a:cubicBezTo>
                <a:cubicBezTo>
                  <a:pt x="11843" y="9657"/>
                  <a:pt x="11843" y="9672"/>
                  <a:pt x="11843" y="9672"/>
                </a:cubicBezTo>
                <a:cubicBezTo>
                  <a:pt x="11834" y="9703"/>
                  <a:pt x="11816" y="9688"/>
                  <a:pt x="11807" y="9703"/>
                </a:cubicBezTo>
                <a:cubicBezTo>
                  <a:pt x="11798" y="9703"/>
                  <a:pt x="11798" y="9719"/>
                  <a:pt x="11798" y="9719"/>
                </a:cubicBezTo>
                <a:cubicBezTo>
                  <a:pt x="11798" y="9719"/>
                  <a:pt x="11798" y="9734"/>
                  <a:pt x="11807" y="9734"/>
                </a:cubicBezTo>
                <a:cubicBezTo>
                  <a:pt x="11816" y="9750"/>
                  <a:pt x="11825" y="9750"/>
                  <a:pt x="11834" y="9765"/>
                </a:cubicBezTo>
                <a:cubicBezTo>
                  <a:pt x="11834" y="9765"/>
                  <a:pt x="11843" y="9781"/>
                  <a:pt x="11853" y="9781"/>
                </a:cubicBezTo>
                <a:cubicBezTo>
                  <a:pt x="11862" y="9796"/>
                  <a:pt x="11843" y="9812"/>
                  <a:pt x="11853" y="9828"/>
                </a:cubicBezTo>
                <a:cubicBezTo>
                  <a:pt x="11862" y="9843"/>
                  <a:pt x="11880" y="9859"/>
                  <a:pt x="11889" y="9874"/>
                </a:cubicBezTo>
                <a:cubicBezTo>
                  <a:pt x="11889" y="9905"/>
                  <a:pt x="11907" y="9921"/>
                  <a:pt x="11917" y="9936"/>
                </a:cubicBezTo>
                <a:cubicBezTo>
                  <a:pt x="11926" y="9952"/>
                  <a:pt x="11935" y="9952"/>
                  <a:pt x="11944" y="9952"/>
                </a:cubicBezTo>
                <a:cubicBezTo>
                  <a:pt x="11972" y="9936"/>
                  <a:pt x="11990" y="9952"/>
                  <a:pt x="11999" y="9983"/>
                </a:cubicBezTo>
                <a:cubicBezTo>
                  <a:pt x="12008" y="9998"/>
                  <a:pt x="12017" y="9998"/>
                  <a:pt x="12026" y="10014"/>
                </a:cubicBezTo>
                <a:cubicBezTo>
                  <a:pt x="12026" y="10014"/>
                  <a:pt x="12036" y="10014"/>
                  <a:pt x="12036" y="10014"/>
                </a:cubicBezTo>
                <a:cubicBezTo>
                  <a:pt x="12063" y="10014"/>
                  <a:pt x="12091" y="10014"/>
                  <a:pt x="12109" y="9967"/>
                </a:cubicBezTo>
                <a:cubicBezTo>
                  <a:pt x="12127" y="9936"/>
                  <a:pt x="12136" y="9936"/>
                  <a:pt x="12155" y="9952"/>
                </a:cubicBezTo>
                <a:cubicBezTo>
                  <a:pt x="12182" y="9952"/>
                  <a:pt x="12191" y="9967"/>
                  <a:pt x="12209" y="9998"/>
                </a:cubicBezTo>
                <a:cubicBezTo>
                  <a:pt x="12228" y="10030"/>
                  <a:pt x="12255" y="10030"/>
                  <a:pt x="12283" y="10014"/>
                </a:cubicBezTo>
                <a:cubicBezTo>
                  <a:pt x="12310" y="10014"/>
                  <a:pt x="12338" y="9983"/>
                  <a:pt x="12356" y="9952"/>
                </a:cubicBezTo>
                <a:cubicBezTo>
                  <a:pt x="12365" y="9936"/>
                  <a:pt x="12374" y="9921"/>
                  <a:pt x="12383" y="9936"/>
                </a:cubicBezTo>
                <a:cubicBezTo>
                  <a:pt x="12402" y="9952"/>
                  <a:pt x="12429" y="9936"/>
                  <a:pt x="12447" y="9952"/>
                </a:cubicBezTo>
                <a:cubicBezTo>
                  <a:pt x="12447" y="9952"/>
                  <a:pt x="12447" y="9952"/>
                  <a:pt x="12447" y="9936"/>
                </a:cubicBezTo>
                <a:cubicBezTo>
                  <a:pt x="12447" y="9936"/>
                  <a:pt x="12447" y="9936"/>
                  <a:pt x="12447" y="9936"/>
                </a:cubicBezTo>
                <a:cubicBezTo>
                  <a:pt x="12447" y="9952"/>
                  <a:pt x="12447" y="9952"/>
                  <a:pt x="12447" y="9952"/>
                </a:cubicBezTo>
                <a:cubicBezTo>
                  <a:pt x="12447" y="9952"/>
                  <a:pt x="12447" y="9952"/>
                  <a:pt x="12447" y="9952"/>
                </a:cubicBezTo>
                <a:cubicBezTo>
                  <a:pt x="12438" y="9998"/>
                  <a:pt x="12438" y="10045"/>
                  <a:pt x="12447" y="10092"/>
                </a:cubicBezTo>
                <a:cubicBezTo>
                  <a:pt x="12447" y="10138"/>
                  <a:pt x="12447" y="10185"/>
                  <a:pt x="12438" y="10232"/>
                </a:cubicBezTo>
                <a:cubicBezTo>
                  <a:pt x="12438" y="10263"/>
                  <a:pt x="12429" y="10294"/>
                  <a:pt x="12420" y="10325"/>
                </a:cubicBezTo>
                <a:cubicBezTo>
                  <a:pt x="12411" y="10371"/>
                  <a:pt x="12402" y="10418"/>
                  <a:pt x="12393" y="10465"/>
                </a:cubicBezTo>
                <a:cubicBezTo>
                  <a:pt x="12393" y="10511"/>
                  <a:pt x="12374" y="10558"/>
                  <a:pt x="12356" y="10589"/>
                </a:cubicBezTo>
                <a:cubicBezTo>
                  <a:pt x="12347" y="10605"/>
                  <a:pt x="12338" y="10620"/>
                  <a:pt x="12328" y="10620"/>
                </a:cubicBezTo>
                <a:cubicBezTo>
                  <a:pt x="12292" y="10620"/>
                  <a:pt x="12246" y="10636"/>
                  <a:pt x="12209" y="10605"/>
                </a:cubicBezTo>
                <a:cubicBezTo>
                  <a:pt x="12200" y="10589"/>
                  <a:pt x="12182" y="10589"/>
                  <a:pt x="12164" y="10589"/>
                </a:cubicBezTo>
                <a:cubicBezTo>
                  <a:pt x="12127" y="10589"/>
                  <a:pt x="12100" y="10605"/>
                  <a:pt x="12063" y="10636"/>
                </a:cubicBezTo>
                <a:cubicBezTo>
                  <a:pt x="12054" y="10651"/>
                  <a:pt x="12036" y="10651"/>
                  <a:pt x="12017" y="10636"/>
                </a:cubicBezTo>
                <a:cubicBezTo>
                  <a:pt x="11962" y="10620"/>
                  <a:pt x="11907" y="10589"/>
                  <a:pt x="11843" y="10589"/>
                </a:cubicBezTo>
                <a:cubicBezTo>
                  <a:pt x="11825" y="10573"/>
                  <a:pt x="11807" y="10573"/>
                  <a:pt x="11788" y="10558"/>
                </a:cubicBezTo>
                <a:cubicBezTo>
                  <a:pt x="11761" y="10527"/>
                  <a:pt x="11734" y="10527"/>
                  <a:pt x="11706" y="10511"/>
                </a:cubicBezTo>
                <a:cubicBezTo>
                  <a:pt x="11679" y="10511"/>
                  <a:pt x="11660" y="10496"/>
                  <a:pt x="11642" y="10465"/>
                </a:cubicBezTo>
                <a:cubicBezTo>
                  <a:pt x="11633" y="10449"/>
                  <a:pt x="11624" y="10434"/>
                  <a:pt x="11615" y="10434"/>
                </a:cubicBezTo>
                <a:cubicBezTo>
                  <a:pt x="11569" y="10418"/>
                  <a:pt x="11523" y="10418"/>
                  <a:pt x="11477" y="10449"/>
                </a:cubicBezTo>
                <a:cubicBezTo>
                  <a:pt x="11450" y="10480"/>
                  <a:pt x="11422" y="10542"/>
                  <a:pt x="11441" y="10605"/>
                </a:cubicBezTo>
                <a:cubicBezTo>
                  <a:pt x="11441" y="10620"/>
                  <a:pt x="11441" y="10636"/>
                  <a:pt x="11450" y="10651"/>
                </a:cubicBezTo>
                <a:cubicBezTo>
                  <a:pt x="11450" y="10667"/>
                  <a:pt x="11441" y="10682"/>
                  <a:pt x="11441" y="10698"/>
                </a:cubicBezTo>
                <a:cubicBezTo>
                  <a:pt x="11432" y="10713"/>
                  <a:pt x="11432" y="10729"/>
                  <a:pt x="11422" y="10729"/>
                </a:cubicBezTo>
                <a:cubicBezTo>
                  <a:pt x="11404" y="10760"/>
                  <a:pt x="11386" y="10760"/>
                  <a:pt x="11367" y="10744"/>
                </a:cubicBezTo>
                <a:cubicBezTo>
                  <a:pt x="11358" y="10744"/>
                  <a:pt x="11349" y="10729"/>
                  <a:pt x="11340" y="10713"/>
                </a:cubicBezTo>
                <a:cubicBezTo>
                  <a:pt x="11331" y="10698"/>
                  <a:pt x="11322" y="10682"/>
                  <a:pt x="11303" y="10667"/>
                </a:cubicBezTo>
                <a:cubicBezTo>
                  <a:pt x="11267" y="10636"/>
                  <a:pt x="11239" y="10620"/>
                  <a:pt x="11194" y="10620"/>
                </a:cubicBezTo>
                <a:cubicBezTo>
                  <a:pt x="11184" y="10620"/>
                  <a:pt x="11166" y="10605"/>
                  <a:pt x="11157" y="10573"/>
                </a:cubicBezTo>
                <a:cubicBezTo>
                  <a:pt x="11157" y="10558"/>
                  <a:pt x="11157" y="10542"/>
                  <a:pt x="11148" y="10527"/>
                </a:cubicBezTo>
                <a:cubicBezTo>
                  <a:pt x="11148" y="10496"/>
                  <a:pt x="11129" y="10480"/>
                  <a:pt x="11120" y="10465"/>
                </a:cubicBezTo>
                <a:cubicBezTo>
                  <a:pt x="11075" y="10449"/>
                  <a:pt x="11029" y="10418"/>
                  <a:pt x="10974" y="10434"/>
                </a:cubicBezTo>
                <a:cubicBezTo>
                  <a:pt x="10946" y="10434"/>
                  <a:pt x="10928" y="10418"/>
                  <a:pt x="10901" y="10403"/>
                </a:cubicBezTo>
                <a:cubicBezTo>
                  <a:pt x="10901" y="10387"/>
                  <a:pt x="10892" y="10387"/>
                  <a:pt x="10892" y="10387"/>
                </a:cubicBezTo>
                <a:cubicBezTo>
                  <a:pt x="10873" y="10356"/>
                  <a:pt x="10855" y="10340"/>
                  <a:pt x="10827" y="10325"/>
                </a:cubicBezTo>
                <a:cubicBezTo>
                  <a:pt x="10818" y="10309"/>
                  <a:pt x="10809" y="10278"/>
                  <a:pt x="10818" y="10263"/>
                </a:cubicBezTo>
                <a:cubicBezTo>
                  <a:pt x="10827" y="10247"/>
                  <a:pt x="10837" y="10232"/>
                  <a:pt x="10855" y="10200"/>
                </a:cubicBezTo>
                <a:cubicBezTo>
                  <a:pt x="10864" y="10169"/>
                  <a:pt x="10864" y="10138"/>
                  <a:pt x="10855" y="10107"/>
                </a:cubicBezTo>
                <a:cubicBezTo>
                  <a:pt x="10855" y="10076"/>
                  <a:pt x="10846" y="10061"/>
                  <a:pt x="10837" y="10045"/>
                </a:cubicBezTo>
                <a:cubicBezTo>
                  <a:pt x="10837" y="10045"/>
                  <a:pt x="10837" y="10030"/>
                  <a:pt x="10837" y="10030"/>
                </a:cubicBezTo>
                <a:cubicBezTo>
                  <a:pt x="10837" y="9998"/>
                  <a:pt x="10846" y="9967"/>
                  <a:pt x="10855" y="9952"/>
                </a:cubicBezTo>
                <a:cubicBezTo>
                  <a:pt x="10855" y="9936"/>
                  <a:pt x="10846" y="9921"/>
                  <a:pt x="10837" y="9921"/>
                </a:cubicBezTo>
                <a:cubicBezTo>
                  <a:pt x="10827" y="9936"/>
                  <a:pt x="10818" y="9936"/>
                  <a:pt x="10800" y="9905"/>
                </a:cubicBezTo>
                <a:cubicBezTo>
                  <a:pt x="10791" y="9874"/>
                  <a:pt x="10763" y="9874"/>
                  <a:pt x="10745" y="9890"/>
                </a:cubicBezTo>
                <a:cubicBezTo>
                  <a:pt x="10727" y="9890"/>
                  <a:pt x="10708" y="9905"/>
                  <a:pt x="10681" y="9921"/>
                </a:cubicBezTo>
                <a:cubicBezTo>
                  <a:pt x="10672" y="9921"/>
                  <a:pt x="10663" y="9921"/>
                  <a:pt x="10644" y="9921"/>
                </a:cubicBezTo>
                <a:cubicBezTo>
                  <a:pt x="10626" y="9905"/>
                  <a:pt x="10608" y="9936"/>
                  <a:pt x="10580" y="9921"/>
                </a:cubicBezTo>
                <a:cubicBezTo>
                  <a:pt x="10562" y="9905"/>
                  <a:pt x="10544" y="9936"/>
                  <a:pt x="10525" y="9936"/>
                </a:cubicBezTo>
                <a:cubicBezTo>
                  <a:pt x="10507" y="9936"/>
                  <a:pt x="10489" y="9936"/>
                  <a:pt x="10480" y="9936"/>
                </a:cubicBezTo>
                <a:cubicBezTo>
                  <a:pt x="10434" y="9921"/>
                  <a:pt x="10397" y="9936"/>
                  <a:pt x="10361" y="9952"/>
                </a:cubicBezTo>
                <a:cubicBezTo>
                  <a:pt x="10333" y="9967"/>
                  <a:pt x="10315" y="9967"/>
                  <a:pt x="10297" y="9967"/>
                </a:cubicBezTo>
                <a:cubicBezTo>
                  <a:pt x="10278" y="9967"/>
                  <a:pt x="10260" y="9967"/>
                  <a:pt x="10242" y="9983"/>
                </a:cubicBezTo>
                <a:cubicBezTo>
                  <a:pt x="10214" y="10014"/>
                  <a:pt x="10187" y="10045"/>
                  <a:pt x="10150" y="10061"/>
                </a:cubicBezTo>
                <a:cubicBezTo>
                  <a:pt x="10132" y="10076"/>
                  <a:pt x="10114" y="10092"/>
                  <a:pt x="10095" y="10123"/>
                </a:cubicBezTo>
                <a:cubicBezTo>
                  <a:pt x="10068" y="10154"/>
                  <a:pt x="10040" y="10154"/>
                  <a:pt x="10022" y="10138"/>
                </a:cubicBezTo>
                <a:cubicBezTo>
                  <a:pt x="9995" y="10123"/>
                  <a:pt x="9976" y="10123"/>
                  <a:pt x="9958" y="10123"/>
                </a:cubicBezTo>
                <a:cubicBezTo>
                  <a:pt x="9940" y="10138"/>
                  <a:pt x="9912" y="10138"/>
                  <a:pt x="9894" y="10123"/>
                </a:cubicBezTo>
                <a:cubicBezTo>
                  <a:pt x="9885" y="10123"/>
                  <a:pt x="9876" y="10123"/>
                  <a:pt x="9866" y="10107"/>
                </a:cubicBezTo>
                <a:cubicBezTo>
                  <a:pt x="9857" y="10107"/>
                  <a:pt x="9857" y="10092"/>
                  <a:pt x="9857" y="10092"/>
                </a:cubicBezTo>
                <a:cubicBezTo>
                  <a:pt x="9830" y="10045"/>
                  <a:pt x="9812" y="10061"/>
                  <a:pt x="9802" y="10107"/>
                </a:cubicBezTo>
                <a:cubicBezTo>
                  <a:pt x="9793" y="10138"/>
                  <a:pt x="9793" y="10154"/>
                  <a:pt x="9784" y="10185"/>
                </a:cubicBezTo>
                <a:cubicBezTo>
                  <a:pt x="9775" y="10247"/>
                  <a:pt x="9757" y="10294"/>
                  <a:pt x="9720" y="10325"/>
                </a:cubicBezTo>
                <a:cubicBezTo>
                  <a:pt x="9693" y="10340"/>
                  <a:pt x="9665" y="10371"/>
                  <a:pt x="9638" y="10403"/>
                </a:cubicBezTo>
                <a:cubicBezTo>
                  <a:pt x="9619" y="10434"/>
                  <a:pt x="9592" y="10465"/>
                  <a:pt x="9592" y="10511"/>
                </a:cubicBezTo>
                <a:cubicBezTo>
                  <a:pt x="9592" y="10542"/>
                  <a:pt x="9583" y="10558"/>
                  <a:pt x="9574" y="10573"/>
                </a:cubicBezTo>
                <a:cubicBezTo>
                  <a:pt x="9564" y="10605"/>
                  <a:pt x="9555" y="10636"/>
                  <a:pt x="9555" y="10682"/>
                </a:cubicBezTo>
                <a:cubicBezTo>
                  <a:pt x="9555" y="10713"/>
                  <a:pt x="9555" y="10729"/>
                  <a:pt x="9555" y="10760"/>
                </a:cubicBezTo>
                <a:cubicBezTo>
                  <a:pt x="9564" y="10791"/>
                  <a:pt x="9555" y="10807"/>
                  <a:pt x="9546" y="10822"/>
                </a:cubicBezTo>
                <a:cubicBezTo>
                  <a:pt x="9537" y="10853"/>
                  <a:pt x="9528" y="10884"/>
                  <a:pt x="9519" y="10900"/>
                </a:cubicBezTo>
                <a:cubicBezTo>
                  <a:pt x="9509" y="10915"/>
                  <a:pt x="9500" y="10931"/>
                  <a:pt x="9491" y="10946"/>
                </a:cubicBezTo>
                <a:cubicBezTo>
                  <a:pt x="9482" y="10962"/>
                  <a:pt x="9464" y="10962"/>
                  <a:pt x="9455" y="10977"/>
                </a:cubicBezTo>
                <a:cubicBezTo>
                  <a:pt x="9436" y="11009"/>
                  <a:pt x="9418" y="11024"/>
                  <a:pt x="9400" y="11024"/>
                </a:cubicBezTo>
                <a:cubicBezTo>
                  <a:pt x="9372" y="11024"/>
                  <a:pt x="9363" y="11055"/>
                  <a:pt x="9354" y="11086"/>
                </a:cubicBezTo>
                <a:cubicBezTo>
                  <a:pt x="9345" y="11086"/>
                  <a:pt x="9336" y="11102"/>
                  <a:pt x="9336" y="11117"/>
                </a:cubicBezTo>
                <a:cubicBezTo>
                  <a:pt x="9326" y="11164"/>
                  <a:pt x="9308" y="11179"/>
                  <a:pt x="9290" y="11195"/>
                </a:cubicBezTo>
                <a:cubicBezTo>
                  <a:pt x="9272" y="11226"/>
                  <a:pt x="9253" y="11257"/>
                  <a:pt x="9244" y="11288"/>
                </a:cubicBezTo>
                <a:cubicBezTo>
                  <a:pt x="9226" y="11350"/>
                  <a:pt x="9207" y="11428"/>
                  <a:pt x="9180" y="11475"/>
                </a:cubicBezTo>
                <a:cubicBezTo>
                  <a:pt x="9171" y="11490"/>
                  <a:pt x="9162" y="11506"/>
                  <a:pt x="9162" y="11521"/>
                </a:cubicBezTo>
                <a:cubicBezTo>
                  <a:pt x="9143" y="11584"/>
                  <a:pt x="9116" y="11661"/>
                  <a:pt x="9098" y="11723"/>
                </a:cubicBezTo>
                <a:cubicBezTo>
                  <a:pt x="9079" y="11754"/>
                  <a:pt x="9079" y="11786"/>
                  <a:pt x="9079" y="11817"/>
                </a:cubicBezTo>
                <a:cubicBezTo>
                  <a:pt x="9070" y="11848"/>
                  <a:pt x="9079" y="11879"/>
                  <a:pt x="9098" y="11910"/>
                </a:cubicBezTo>
                <a:cubicBezTo>
                  <a:pt x="9116" y="11925"/>
                  <a:pt x="9125" y="11956"/>
                  <a:pt x="9116" y="11988"/>
                </a:cubicBezTo>
                <a:cubicBezTo>
                  <a:pt x="9116" y="12019"/>
                  <a:pt x="9116" y="12050"/>
                  <a:pt x="9116" y="12081"/>
                </a:cubicBezTo>
                <a:cubicBezTo>
                  <a:pt x="9134" y="12158"/>
                  <a:pt x="9134" y="12236"/>
                  <a:pt x="9116" y="12314"/>
                </a:cubicBezTo>
                <a:cubicBezTo>
                  <a:pt x="9107" y="12329"/>
                  <a:pt x="9107" y="12329"/>
                  <a:pt x="9107" y="12345"/>
                </a:cubicBezTo>
                <a:cubicBezTo>
                  <a:pt x="9098" y="12423"/>
                  <a:pt x="9088" y="12500"/>
                  <a:pt x="9052" y="12563"/>
                </a:cubicBezTo>
                <a:cubicBezTo>
                  <a:pt x="9052" y="12563"/>
                  <a:pt x="9052" y="12578"/>
                  <a:pt x="9052" y="12594"/>
                </a:cubicBezTo>
                <a:cubicBezTo>
                  <a:pt x="9061" y="12609"/>
                  <a:pt x="9070" y="12640"/>
                  <a:pt x="9079" y="12656"/>
                </a:cubicBezTo>
                <a:cubicBezTo>
                  <a:pt x="9088" y="12687"/>
                  <a:pt x="9088" y="12702"/>
                  <a:pt x="9088" y="12733"/>
                </a:cubicBezTo>
                <a:cubicBezTo>
                  <a:pt x="9070" y="12780"/>
                  <a:pt x="9079" y="12811"/>
                  <a:pt x="9088" y="12842"/>
                </a:cubicBezTo>
                <a:cubicBezTo>
                  <a:pt x="9098" y="12873"/>
                  <a:pt x="9116" y="12904"/>
                  <a:pt x="9134" y="12920"/>
                </a:cubicBezTo>
                <a:cubicBezTo>
                  <a:pt x="9143" y="12920"/>
                  <a:pt x="9162" y="12935"/>
                  <a:pt x="9180" y="12935"/>
                </a:cubicBezTo>
                <a:cubicBezTo>
                  <a:pt x="9180" y="12935"/>
                  <a:pt x="9180" y="12935"/>
                  <a:pt x="9180" y="12935"/>
                </a:cubicBezTo>
                <a:cubicBezTo>
                  <a:pt x="9180" y="12935"/>
                  <a:pt x="9180" y="12935"/>
                  <a:pt x="9180" y="12935"/>
                </a:cubicBezTo>
                <a:cubicBezTo>
                  <a:pt x="9180" y="12935"/>
                  <a:pt x="9180" y="12935"/>
                  <a:pt x="9180" y="12935"/>
                </a:cubicBezTo>
                <a:cubicBezTo>
                  <a:pt x="9180" y="12935"/>
                  <a:pt x="9180" y="12935"/>
                  <a:pt x="9180" y="12935"/>
                </a:cubicBezTo>
                <a:cubicBezTo>
                  <a:pt x="9180" y="12967"/>
                  <a:pt x="9180" y="12998"/>
                  <a:pt x="9198" y="13013"/>
                </a:cubicBezTo>
                <a:cubicBezTo>
                  <a:pt x="9207" y="13029"/>
                  <a:pt x="9217" y="13044"/>
                  <a:pt x="9226" y="13075"/>
                </a:cubicBezTo>
                <a:cubicBezTo>
                  <a:pt x="9226" y="13091"/>
                  <a:pt x="9235" y="13106"/>
                  <a:pt x="9244" y="13106"/>
                </a:cubicBezTo>
                <a:cubicBezTo>
                  <a:pt x="9272" y="13122"/>
                  <a:pt x="9290" y="13153"/>
                  <a:pt x="9299" y="13184"/>
                </a:cubicBezTo>
                <a:cubicBezTo>
                  <a:pt x="9308" y="13200"/>
                  <a:pt x="9317" y="13215"/>
                  <a:pt x="9317" y="13231"/>
                </a:cubicBezTo>
                <a:cubicBezTo>
                  <a:pt x="9317" y="13293"/>
                  <a:pt x="9336" y="13339"/>
                  <a:pt x="9354" y="13386"/>
                </a:cubicBezTo>
                <a:cubicBezTo>
                  <a:pt x="9363" y="13433"/>
                  <a:pt x="9391" y="13464"/>
                  <a:pt x="9418" y="13495"/>
                </a:cubicBezTo>
                <a:cubicBezTo>
                  <a:pt x="9445" y="13510"/>
                  <a:pt x="9464" y="13526"/>
                  <a:pt x="9482" y="13557"/>
                </a:cubicBezTo>
                <a:cubicBezTo>
                  <a:pt x="9528" y="13604"/>
                  <a:pt x="9564" y="13666"/>
                  <a:pt x="9619" y="13728"/>
                </a:cubicBezTo>
                <a:cubicBezTo>
                  <a:pt x="9638" y="13744"/>
                  <a:pt x="9665" y="13759"/>
                  <a:pt x="9693" y="13775"/>
                </a:cubicBezTo>
                <a:cubicBezTo>
                  <a:pt x="9693" y="13775"/>
                  <a:pt x="9702" y="13775"/>
                  <a:pt x="9711" y="13775"/>
                </a:cubicBezTo>
                <a:cubicBezTo>
                  <a:pt x="9729" y="13759"/>
                  <a:pt x="9747" y="13744"/>
                  <a:pt x="9766" y="13728"/>
                </a:cubicBezTo>
                <a:cubicBezTo>
                  <a:pt x="9793" y="13712"/>
                  <a:pt x="9821" y="13697"/>
                  <a:pt x="9857" y="13697"/>
                </a:cubicBezTo>
                <a:cubicBezTo>
                  <a:pt x="9876" y="13697"/>
                  <a:pt x="9894" y="13697"/>
                  <a:pt x="9921" y="13697"/>
                </a:cubicBezTo>
                <a:cubicBezTo>
                  <a:pt x="9949" y="13681"/>
                  <a:pt x="9985" y="13681"/>
                  <a:pt x="10013" y="13712"/>
                </a:cubicBezTo>
                <a:cubicBezTo>
                  <a:pt x="10022" y="13712"/>
                  <a:pt x="10031" y="13712"/>
                  <a:pt x="10031" y="13728"/>
                </a:cubicBezTo>
                <a:cubicBezTo>
                  <a:pt x="10049" y="13728"/>
                  <a:pt x="10068" y="13728"/>
                  <a:pt x="10086" y="13728"/>
                </a:cubicBezTo>
                <a:cubicBezTo>
                  <a:pt x="10095" y="13712"/>
                  <a:pt x="10114" y="13697"/>
                  <a:pt x="10132" y="13697"/>
                </a:cubicBezTo>
                <a:cubicBezTo>
                  <a:pt x="10150" y="13681"/>
                  <a:pt x="10168" y="13666"/>
                  <a:pt x="10178" y="13650"/>
                </a:cubicBezTo>
                <a:cubicBezTo>
                  <a:pt x="10196" y="13635"/>
                  <a:pt x="10223" y="13619"/>
                  <a:pt x="10242" y="13604"/>
                </a:cubicBezTo>
                <a:cubicBezTo>
                  <a:pt x="10269" y="13588"/>
                  <a:pt x="10287" y="13573"/>
                  <a:pt x="10315" y="13573"/>
                </a:cubicBezTo>
                <a:cubicBezTo>
                  <a:pt x="10342" y="13573"/>
                  <a:pt x="10379" y="13542"/>
                  <a:pt x="10416" y="13542"/>
                </a:cubicBezTo>
                <a:cubicBezTo>
                  <a:pt x="10425" y="13557"/>
                  <a:pt x="10434" y="13557"/>
                  <a:pt x="10434" y="13557"/>
                </a:cubicBezTo>
                <a:cubicBezTo>
                  <a:pt x="10471" y="13573"/>
                  <a:pt x="10489" y="13604"/>
                  <a:pt x="10507" y="13666"/>
                </a:cubicBezTo>
                <a:cubicBezTo>
                  <a:pt x="10516" y="13681"/>
                  <a:pt x="10516" y="13712"/>
                  <a:pt x="10525" y="13744"/>
                </a:cubicBezTo>
                <a:cubicBezTo>
                  <a:pt x="10535" y="13790"/>
                  <a:pt x="10562" y="13806"/>
                  <a:pt x="10589" y="13806"/>
                </a:cubicBezTo>
                <a:cubicBezTo>
                  <a:pt x="10599" y="13806"/>
                  <a:pt x="10608" y="13806"/>
                  <a:pt x="10617" y="13806"/>
                </a:cubicBezTo>
                <a:cubicBezTo>
                  <a:pt x="10644" y="13790"/>
                  <a:pt x="10681" y="13790"/>
                  <a:pt x="10718" y="13775"/>
                </a:cubicBezTo>
                <a:cubicBezTo>
                  <a:pt x="10736" y="13759"/>
                  <a:pt x="10754" y="13759"/>
                  <a:pt x="10763" y="13790"/>
                </a:cubicBezTo>
                <a:cubicBezTo>
                  <a:pt x="10773" y="13806"/>
                  <a:pt x="10782" y="13821"/>
                  <a:pt x="10782" y="13837"/>
                </a:cubicBezTo>
                <a:cubicBezTo>
                  <a:pt x="10818" y="13868"/>
                  <a:pt x="10818" y="13914"/>
                  <a:pt x="10818" y="13961"/>
                </a:cubicBezTo>
                <a:cubicBezTo>
                  <a:pt x="10818" y="13992"/>
                  <a:pt x="10809" y="14023"/>
                  <a:pt x="10809" y="14054"/>
                </a:cubicBezTo>
                <a:cubicBezTo>
                  <a:pt x="10800" y="14085"/>
                  <a:pt x="10791" y="14101"/>
                  <a:pt x="10791" y="14132"/>
                </a:cubicBezTo>
                <a:cubicBezTo>
                  <a:pt x="10782" y="14163"/>
                  <a:pt x="10791" y="14194"/>
                  <a:pt x="10782" y="14225"/>
                </a:cubicBezTo>
                <a:cubicBezTo>
                  <a:pt x="10782" y="14272"/>
                  <a:pt x="10773" y="14318"/>
                  <a:pt x="10754" y="14365"/>
                </a:cubicBezTo>
                <a:cubicBezTo>
                  <a:pt x="10754" y="14365"/>
                  <a:pt x="10754" y="14381"/>
                  <a:pt x="10754" y="14381"/>
                </a:cubicBezTo>
                <a:cubicBezTo>
                  <a:pt x="10754" y="14381"/>
                  <a:pt x="10754" y="14396"/>
                  <a:pt x="10754" y="14396"/>
                </a:cubicBezTo>
                <a:cubicBezTo>
                  <a:pt x="10791" y="14536"/>
                  <a:pt x="10800" y="14567"/>
                  <a:pt x="10873" y="14676"/>
                </a:cubicBezTo>
                <a:cubicBezTo>
                  <a:pt x="10882" y="14707"/>
                  <a:pt x="10892" y="14723"/>
                  <a:pt x="10901" y="14738"/>
                </a:cubicBezTo>
                <a:cubicBezTo>
                  <a:pt x="10928" y="14769"/>
                  <a:pt x="10937" y="14800"/>
                  <a:pt x="10946" y="14847"/>
                </a:cubicBezTo>
                <a:cubicBezTo>
                  <a:pt x="10956" y="14862"/>
                  <a:pt x="10965" y="14893"/>
                  <a:pt x="10965" y="14909"/>
                </a:cubicBezTo>
                <a:cubicBezTo>
                  <a:pt x="10974" y="14956"/>
                  <a:pt x="10983" y="15018"/>
                  <a:pt x="11001" y="15064"/>
                </a:cubicBezTo>
                <a:cubicBezTo>
                  <a:pt x="11020" y="15111"/>
                  <a:pt x="11020" y="15173"/>
                  <a:pt x="11029" y="15235"/>
                </a:cubicBezTo>
                <a:cubicBezTo>
                  <a:pt x="11038" y="15251"/>
                  <a:pt x="11029" y="15266"/>
                  <a:pt x="11029" y="15282"/>
                </a:cubicBezTo>
                <a:cubicBezTo>
                  <a:pt x="11029" y="15297"/>
                  <a:pt x="11020" y="15313"/>
                  <a:pt x="11029" y="15329"/>
                </a:cubicBezTo>
                <a:cubicBezTo>
                  <a:pt x="11029" y="15375"/>
                  <a:pt x="11038" y="15406"/>
                  <a:pt x="11047" y="15453"/>
                </a:cubicBezTo>
                <a:cubicBezTo>
                  <a:pt x="11056" y="15468"/>
                  <a:pt x="11056" y="15484"/>
                  <a:pt x="11065" y="15499"/>
                </a:cubicBezTo>
                <a:cubicBezTo>
                  <a:pt x="11075" y="15562"/>
                  <a:pt x="11075" y="15639"/>
                  <a:pt x="11029" y="15702"/>
                </a:cubicBezTo>
                <a:cubicBezTo>
                  <a:pt x="11020" y="15717"/>
                  <a:pt x="11001" y="15748"/>
                  <a:pt x="10992" y="15779"/>
                </a:cubicBezTo>
                <a:cubicBezTo>
                  <a:pt x="10974" y="15810"/>
                  <a:pt x="10965" y="15841"/>
                  <a:pt x="10965" y="15872"/>
                </a:cubicBezTo>
                <a:cubicBezTo>
                  <a:pt x="10956" y="15935"/>
                  <a:pt x="10946" y="15981"/>
                  <a:pt x="10937" y="16043"/>
                </a:cubicBezTo>
                <a:cubicBezTo>
                  <a:pt x="10928" y="16074"/>
                  <a:pt x="10919" y="16106"/>
                  <a:pt x="10919" y="16137"/>
                </a:cubicBezTo>
                <a:cubicBezTo>
                  <a:pt x="10919" y="16183"/>
                  <a:pt x="10919" y="16245"/>
                  <a:pt x="10919" y="16292"/>
                </a:cubicBezTo>
                <a:cubicBezTo>
                  <a:pt x="10919" y="16323"/>
                  <a:pt x="10928" y="16354"/>
                  <a:pt x="10937" y="16370"/>
                </a:cubicBezTo>
                <a:cubicBezTo>
                  <a:pt x="10965" y="16416"/>
                  <a:pt x="10992" y="16478"/>
                  <a:pt x="11001" y="16556"/>
                </a:cubicBezTo>
                <a:cubicBezTo>
                  <a:pt x="11020" y="16634"/>
                  <a:pt x="11038" y="16696"/>
                  <a:pt x="11056" y="16758"/>
                </a:cubicBezTo>
                <a:cubicBezTo>
                  <a:pt x="11075" y="16820"/>
                  <a:pt x="11084" y="16867"/>
                  <a:pt x="11084" y="16914"/>
                </a:cubicBezTo>
                <a:cubicBezTo>
                  <a:pt x="11084" y="16976"/>
                  <a:pt x="11093" y="17038"/>
                  <a:pt x="11102" y="17085"/>
                </a:cubicBezTo>
                <a:cubicBezTo>
                  <a:pt x="11102" y="17116"/>
                  <a:pt x="11111" y="17131"/>
                  <a:pt x="11111" y="17162"/>
                </a:cubicBezTo>
                <a:cubicBezTo>
                  <a:pt x="11111" y="17224"/>
                  <a:pt x="11120" y="17287"/>
                  <a:pt x="11129" y="17349"/>
                </a:cubicBezTo>
                <a:cubicBezTo>
                  <a:pt x="11139" y="17411"/>
                  <a:pt x="11157" y="17473"/>
                  <a:pt x="11175" y="17520"/>
                </a:cubicBezTo>
                <a:cubicBezTo>
                  <a:pt x="11194" y="17551"/>
                  <a:pt x="11203" y="17582"/>
                  <a:pt x="11221" y="17613"/>
                </a:cubicBezTo>
                <a:cubicBezTo>
                  <a:pt x="11230" y="17644"/>
                  <a:pt x="11239" y="17675"/>
                  <a:pt x="11248" y="17706"/>
                </a:cubicBezTo>
                <a:cubicBezTo>
                  <a:pt x="11258" y="17784"/>
                  <a:pt x="11267" y="17846"/>
                  <a:pt x="11285" y="17908"/>
                </a:cubicBezTo>
                <a:cubicBezTo>
                  <a:pt x="11294" y="17924"/>
                  <a:pt x="11294" y="17955"/>
                  <a:pt x="11303" y="17970"/>
                </a:cubicBezTo>
                <a:cubicBezTo>
                  <a:pt x="11313" y="18001"/>
                  <a:pt x="11313" y="18048"/>
                  <a:pt x="11294" y="18079"/>
                </a:cubicBezTo>
                <a:cubicBezTo>
                  <a:pt x="11285" y="18095"/>
                  <a:pt x="11285" y="18110"/>
                  <a:pt x="11294" y="18126"/>
                </a:cubicBezTo>
                <a:cubicBezTo>
                  <a:pt x="11303" y="18157"/>
                  <a:pt x="11303" y="18203"/>
                  <a:pt x="11313" y="18250"/>
                </a:cubicBezTo>
                <a:cubicBezTo>
                  <a:pt x="11313" y="18250"/>
                  <a:pt x="11313" y="18266"/>
                  <a:pt x="11313" y="18266"/>
                </a:cubicBezTo>
                <a:cubicBezTo>
                  <a:pt x="11340" y="18297"/>
                  <a:pt x="11377" y="18328"/>
                  <a:pt x="11404" y="18343"/>
                </a:cubicBezTo>
                <a:cubicBezTo>
                  <a:pt x="11404" y="18359"/>
                  <a:pt x="11413" y="18343"/>
                  <a:pt x="11422" y="18343"/>
                </a:cubicBezTo>
                <a:cubicBezTo>
                  <a:pt x="11450" y="18328"/>
                  <a:pt x="11477" y="18297"/>
                  <a:pt x="11505" y="18312"/>
                </a:cubicBezTo>
                <a:cubicBezTo>
                  <a:pt x="11523" y="18312"/>
                  <a:pt x="11532" y="18297"/>
                  <a:pt x="11551" y="18297"/>
                </a:cubicBezTo>
                <a:cubicBezTo>
                  <a:pt x="11569" y="18281"/>
                  <a:pt x="11587" y="18266"/>
                  <a:pt x="11615" y="18266"/>
                </a:cubicBezTo>
                <a:cubicBezTo>
                  <a:pt x="11642" y="18266"/>
                  <a:pt x="11669" y="18250"/>
                  <a:pt x="11697" y="18281"/>
                </a:cubicBezTo>
                <a:cubicBezTo>
                  <a:pt x="11697" y="18281"/>
                  <a:pt x="11715" y="18281"/>
                  <a:pt x="11715" y="18281"/>
                </a:cubicBezTo>
                <a:cubicBezTo>
                  <a:pt x="11743" y="18250"/>
                  <a:pt x="11770" y="18281"/>
                  <a:pt x="11788" y="18234"/>
                </a:cubicBezTo>
                <a:cubicBezTo>
                  <a:pt x="11798" y="18234"/>
                  <a:pt x="11807" y="18219"/>
                  <a:pt x="11816" y="18219"/>
                </a:cubicBezTo>
                <a:cubicBezTo>
                  <a:pt x="11853" y="18219"/>
                  <a:pt x="11889" y="18188"/>
                  <a:pt x="11917" y="18157"/>
                </a:cubicBezTo>
                <a:cubicBezTo>
                  <a:pt x="11962" y="18110"/>
                  <a:pt x="11999" y="18048"/>
                  <a:pt x="12036" y="17986"/>
                </a:cubicBezTo>
                <a:cubicBezTo>
                  <a:pt x="12063" y="17939"/>
                  <a:pt x="12091" y="17893"/>
                  <a:pt x="12109" y="17846"/>
                </a:cubicBezTo>
                <a:cubicBezTo>
                  <a:pt x="12127" y="17799"/>
                  <a:pt x="12145" y="17753"/>
                  <a:pt x="12164" y="17706"/>
                </a:cubicBezTo>
                <a:cubicBezTo>
                  <a:pt x="12173" y="17675"/>
                  <a:pt x="12191" y="17644"/>
                  <a:pt x="12200" y="17628"/>
                </a:cubicBezTo>
                <a:cubicBezTo>
                  <a:pt x="12237" y="17597"/>
                  <a:pt x="12255" y="17551"/>
                  <a:pt x="12264" y="17489"/>
                </a:cubicBezTo>
                <a:cubicBezTo>
                  <a:pt x="12274" y="17442"/>
                  <a:pt x="12283" y="17395"/>
                  <a:pt x="12292" y="17349"/>
                </a:cubicBezTo>
                <a:cubicBezTo>
                  <a:pt x="12292" y="17333"/>
                  <a:pt x="12292" y="17302"/>
                  <a:pt x="12283" y="17287"/>
                </a:cubicBezTo>
                <a:cubicBezTo>
                  <a:pt x="12274" y="17255"/>
                  <a:pt x="12283" y="17240"/>
                  <a:pt x="12292" y="17209"/>
                </a:cubicBezTo>
                <a:cubicBezTo>
                  <a:pt x="12310" y="17193"/>
                  <a:pt x="12328" y="17162"/>
                  <a:pt x="12356" y="17162"/>
                </a:cubicBezTo>
                <a:cubicBezTo>
                  <a:pt x="12383" y="17147"/>
                  <a:pt x="12411" y="17131"/>
                  <a:pt x="12429" y="17100"/>
                </a:cubicBezTo>
                <a:cubicBezTo>
                  <a:pt x="12447" y="17085"/>
                  <a:pt x="12466" y="17053"/>
                  <a:pt x="12466" y="17022"/>
                </a:cubicBezTo>
                <a:cubicBezTo>
                  <a:pt x="12466" y="16976"/>
                  <a:pt x="12475" y="16929"/>
                  <a:pt x="12475" y="16883"/>
                </a:cubicBezTo>
                <a:cubicBezTo>
                  <a:pt x="12475" y="16867"/>
                  <a:pt x="12475" y="16836"/>
                  <a:pt x="12475" y="16820"/>
                </a:cubicBezTo>
                <a:cubicBezTo>
                  <a:pt x="12466" y="16743"/>
                  <a:pt x="12447" y="16680"/>
                  <a:pt x="12438" y="16603"/>
                </a:cubicBezTo>
                <a:cubicBezTo>
                  <a:pt x="12438" y="16587"/>
                  <a:pt x="12438" y="16556"/>
                  <a:pt x="12447" y="16541"/>
                </a:cubicBezTo>
                <a:cubicBezTo>
                  <a:pt x="12502" y="16463"/>
                  <a:pt x="12566" y="16385"/>
                  <a:pt x="12621" y="16308"/>
                </a:cubicBezTo>
                <a:cubicBezTo>
                  <a:pt x="12640" y="16276"/>
                  <a:pt x="12658" y="16261"/>
                  <a:pt x="12676" y="16245"/>
                </a:cubicBezTo>
                <a:cubicBezTo>
                  <a:pt x="12695" y="16230"/>
                  <a:pt x="12722" y="16214"/>
                  <a:pt x="12740" y="16199"/>
                </a:cubicBezTo>
                <a:cubicBezTo>
                  <a:pt x="12786" y="16152"/>
                  <a:pt x="12814" y="16090"/>
                  <a:pt x="12832" y="15997"/>
                </a:cubicBezTo>
                <a:cubicBezTo>
                  <a:pt x="12841" y="15966"/>
                  <a:pt x="12850" y="15935"/>
                  <a:pt x="12850" y="15888"/>
                </a:cubicBezTo>
                <a:cubicBezTo>
                  <a:pt x="12841" y="15841"/>
                  <a:pt x="12850" y="15810"/>
                  <a:pt x="12850" y="15764"/>
                </a:cubicBezTo>
                <a:cubicBezTo>
                  <a:pt x="12850" y="15733"/>
                  <a:pt x="12850" y="15702"/>
                  <a:pt x="12850" y="15670"/>
                </a:cubicBezTo>
                <a:cubicBezTo>
                  <a:pt x="12841" y="15608"/>
                  <a:pt x="12841" y="15562"/>
                  <a:pt x="12850" y="15499"/>
                </a:cubicBezTo>
                <a:cubicBezTo>
                  <a:pt x="12859" y="15484"/>
                  <a:pt x="12850" y="15453"/>
                  <a:pt x="12832" y="15437"/>
                </a:cubicBezTo>
                <a:cubicBezTo>
                  <a:pt x="12804" y="15406"/>
                  <a:pt x="12795" y="15360"/>
                  <a:pt x="12786" y="15313"/>
                </a:cubicBezTo>
                <a:cubicBezTo>
                  <a:pt x="12777" y="15251"/>
                  <a:pt x="12777" y="15189"/>
                  <a:pt x="12777" y="15127"/>
                </a:cubicBezTo>
                <a:cubicBezTo>
                  <a:pt x="12777" y="15111"/>
                  <a:pt x="12777" y="15095"/>
                  <a:pt x="12777" y="15095"/>
                </a:cubicBezTo>
                <a:cubicBezTo>
                  <a:pt x="12786" y="15064"/>
                  <a:pt x="12786" y="15033"/>
                  <a:pt x="12777" y="15018"/>
                </a:cubicBezTo>
                <a:cubicBezTo>
                  <a:pt x="12740" y="14987"/>
                  <a:pt x="12740" y="14940"/>
                  <a:pt x="12759" y="14878"/>
                </a:cubicBezTo>
                <a:cubicBezTo>
                  <a:pt x="12768" y="14847"/>
                  <a:pt x="12777" y="14800"/>
                  <a:pt x="12795" y="14769"/>
                </a:cubicBezTo>
                <a:cubicBezTo>
                  <a:pt x="12814" y="14723"/>
                  <a:pt x="12823" y="14676"/>
                  <a:pt x="12841" y="14629"/>
                </a:cubicBezTo>
                <a:cubicBezTo>
                  <a:pt x="12850" y="14598"/>
                  <a:pt x="12850" y="14583"/>
                  <a:pt x="12868" y="14567"/>
                </a:cubicBezTo>
                <a:cubicBezTo>
                  <a:pt x="12896" y="14536"/>
                  <a:pt x="12914" y="14505"/>
                  <a:pt x="12933" y="14458"/>
                </a:cubicBezTo>
                <a:cubicBezTo>
                  <a:pt x="12978" y="14365"/>
                  <a:pt x="13033" y="14272"/>
                  <a:pt x="13097" y="14179"/>
                </a:cubicBezTo>
                <a:cubicBezTo>
                  <a:pt x="13125" y="14132"/>
                  <a:pt x="13152" y="14070"/>
                  <a:pt x="13198" y="14039"/>
                </a:cubicBezTo>
                <a:cubicBezTo>
                  <a:pt x="13207" y="14039"/>
                  <a:pt x="13207" y="14023"/>
                  <a:pt x="13216" y="14023"/>
                </a:cubicBezTo>
                <a:cubicBezTo>
                  <a:pt x="13317" y="13883"/>
                  <a:pt x="13390" y="13728"/>
                  <a:pt x="13445" y="13526"/>
                </a:cubicBezTo>
                <a:cubicBezTo>
                  <a:pt x="13463" y="13448"/>
                  <a:pt x="13482" y="13386"/>
                  <a:pt x="13509" y="13308"/>
                </a:cubicBezTo>
                <a:cubicBezTo>
                  <a:pt x="13527" y="13277"/>
                  <a:pt x="13546" y="13215"/>
                  <a:pt x="13555" y="13169"/>
                </a:cubicBezTo>
                <a:cubicBezTo>
                  <a:pt x="13564" y="13091"/>
                  <a:pt x="13564" y="13029"/>
                  <a:pt x="13564" y="12951"/>
                </a:cubicBezTo>
                <a:cubicBezTo>
                  <a:pt x="13564" y="12935"/>
                  <a:pt x="13546" y="12904"/>
                  <a:pt x="13537" y="12920"/>
                </a:cubicBezTo>
                <a:cubicBezTo>
                  <a:pt x="13527" y="12920"/>
                  <a:pt x="13527" y="12920"/>
                  <a:pt x="13527" y="12920"/>
                </a:cubicBezTo>
                <a:cubicBezTo>
                  <a:pt x="13491" y="12967"/>
                  <a:pt x="13454" y="12982"/>
                  <a:pt x="13418" y="12982"/>
                </a:cubicBezTo>
                <a:cubicBezTo>
                  <a:pt x="13372" y="12998"/>
                  <a:pt x="13317" y="12998"/>
                  <a:pt x="13262" y="13044"/>
                </a:cubicBezTo>
                <a:cubicBezTo>
                  <a:pt x="13262" y="13044"/>
                  <a:pt x="13253" y="13044"/>
                  <a:pt x="13244" y="13044"/>
                </a:cubicBezTo>
                <a:cubicBezTo>
                  <a:pt x="13207" y="13044"/>
                  <a:pt x="13180" y="13060"/>
                  <a:pt x="13161" y="13075"/>
                </a:cubicBezTo>
                <a:cubicBezTo>
                  <a:pt x="13152" y="13091"/>
                  <a:pt x="13143" y="13091"/>
                  <a:pt x="13134" y="13091"/>
                </a:cubicBezTo>
                <a:cubicBezTo>
                  <a:pt x="13125" y="13091"/>
                  <a:pt x="13116" y="13091"/>
                  <a:pt x="13106" y="13091"/>
                </a:cubicBezTo>
                <a:cubicBezTo>
                  <a:pt x="13097" y="13075"/>
                  <a:pt x="13088" y="13075"/>
                  <a:pt x="13088" y="13060"/>
                </a:cubicBezTo>
                <a:cubicBezTo>
                  <a:pt x="13070" y="13029"/>
                  <a:pt x="13052" y="12998"/>
                  <a:pt x="13033" y="12967"/>
                </a:cubicBezTo>
                <a:cubicBezTo>
                  <a:pt x="13024" y="12951"/>
                  <a:pt x="13024" y="12935"/>
                  <a:pt x="13024" y="12935"/>
                </a:cubicBezTo>
                <a:cubicBezTo>
                  <a:pt x="13042" y="12873"/>
                  <a:pt x="13042" y="12858"/>
                  <a:pt x="13024" y="12842"/>
                </a:cubicBezTo>
                <a:cubicBezTo>
                  <a:pt x="13006" y="12811"/>
                  <a:pt x="12997" y="12796"/>
                  <a:pt x="12978" y="12765"/>
                </a:cubicBezTo>
                <a:cubicBezTo>
                  <a:pt x="12960" y="12718"/>
                  <a:pt x="12923" y="12671"/>
                  <a:pt x="12896" y="12625"/>
                </a:cubicBezTo>
                <a:cubicBezTo>
                  <a:pt x="12887" y="12594"/>
                  <a:pt x="12859" y="12578"/>
                  <a:pt x="12841" y="12547"/>
                </a:cubicBezTo>
                <a:cubicBezTo>
                  <a:pt x="12804" y="12516"/>
                  <a:pt x="12768" y="12469"/>
                  <a:pt x="12759" y="12392"/>
                </a:cubicBezTo>
                <a:cubicBezTo>
                  <a:pt x="12749" y="12360"/>
                  <a:pt x="12749" y="12314"/>
                  <a:pt x="12740" y="12283"/>
                </a:cubicBezTo>
                <a:cubicBezTo>
                  <a:pt x="12731" y="12236"/>
                  <a:pt x="12713" y="12205"/>
                  <a:pt x="12695" y="12190"/>
                </a:cubicBezTo>
                <a:cubicBezTo>
                  <a:pt x="12676" y="12158"/>
                  <a:pt x="12667" y="12143"/>
                  <a:pt x="12649" y="12112"/>
                </a:cubicBezTo>
                <a:cubicBezTo>
                  <a:pt x="12631" y="12096"/>
                  <a:pt x="12621" y="12065"/>
                  <a:pt x="12621" y="12050"/>
                </a:cubicBezTo>
                <a:cubicBezTo>
                  <a:pt x="12621" y="11972"/>
                  <a:pt x="12612" y="11894"/>
                  <a:pt x="12603" y="11817"/>
                </a:cubicBezTo>
                <a:cubicBezTo>
                  <a:pt x="12594" y="11739"/>
                  <a:pt x="12566" y="11692"/>
                  <a:pt x="12530" y="11661"/>
                </a:cubicBezTo>
                <a:cubicBezTo>
                  <a:pt x="12521" y="11646"/>
                  <a:pt x="12521" y="11646"/>
                  <a:pt x="12512" y="11646"/>
                </a:cubicBezTo>
                <a:cubicBezTo>
                  <a:pt x="12502" y="11630"/>
                  <a:pt x="12502" y="11615"/>
                  <a:pt x="12493" y="11615"/>
                </a:cubicBezTo>
                <a:cubicBezTo>
                  <a:pt x="12493" y="11599"/>
                  <a:pt x="12493" y="11584"/>
                  <a:pt x="12493" y="11568"/>
                </a:cubicBezTo>
                <a:cubicBezTo>
                  <a:pt x="12493" y="11521"/>
                  <a:pt x="12484" y="11475"/>
                  <a:pt x="12466" y="11444"/>
                </a:cubicBezTo>
                <a:cubicBezTo>
                  <a:pt x="12466" y="11428"/>
                  <a:pt x="12457" y="11413"/>
                  <a:pt x="12447" y="11382"/>
                </a:cubicBezTo>
                <a:cubicBezTo>
                  <a:pt x="12420" y="11304"/>
                  <a:pt x="12383" y="11226"/>
                  <a:pt x="12374" y="11117"/>
                </a:cubicBezTo>
                <a:cubicBezTo>
                  <a:pt x="12365" y="11102"/>
                  <a:pt x="12365" y="11086"/>
                  <a:pt x="12356" y="11071"/>
                </a:cubicBezTo>
                <a:cubicBezTo>
                  <a:pt x="12356" y="11055"/>
                  <a:pt x="12356" y="11040"/>
                  <a:pt x="12365" y="11040"/>
                </a:cubicBezTo>
                <a:cubicBezTo>
                  <a:pt x="12374" y="11040"/>
                  <a:pt x="12393" y="11055"/>
                  <a:pt x="12402" y="11040"/>
                </a:cubicBezTo>
                <a:cubicBezTo>
                  <a:pt x="12402" y="11024"/>
                  <a:pt x="12411" y="11009"/>
                  <a:pt x="12429" y="11009"/>
                </a:cubicBezTo>
                <a:cubicBezTo>
                  <a:pt x="12438" y="11009"/>
                  <a:pt x="12447" y="11024"/>
                  <a:pt x="12457" y="11040"/>
                </a:cubicBezTo>
                <a:cubicBezTo>
                  <a:pt x="12466" y="11055"/>
                  <a:pt x="12466" y="11071"/>
                  <a:pt x="12475" y="11086"/>
                </a:cubicBezTo>
                <a:cubicBezTo>
                  <a:pt x="12512" y="11148"/>
                  <a:pt x="12530" y="11226"/>
                  <a:pt x="12557" y="11288"/>
                </a:cubicBezTo>
                <a:cubicBezTo>
                  <a:pt x="12576" y="11335"/>
                  <a:pt x="12585" y="11366"/>
                  <a:pt x="12594" y="11413"/>
                </a:cubicBezTo>
                <a:cubicBezTo>
                  <a:pt x="12594" y="11444"/>
                  <a:pt x="12603" y="11459"/>
                  <a:pt x="12621" y="11475"/>
                </a:cubicBezTo>
                <a:cubicBezTo>
                  <a:pt x="12658" y="11490"/>
                  <a:pt x="12676" y="11521"/>
                  <a:pt x="12685" y="11584"/>
                </a:cubicBezTo>
                <a:cubicBezTo>
                  <a:pt x="12695" y="11599"/>
                  <a:pt x="12695" y="11615"/>
                  <a:pt x="12704" y="11630"/>
                </a:cubicBezTo>
                <a:cubicBezTo>
                  <a:pt x="12713" y="11661"/>
                  <a:pt x="12713" y="11692"/>
                  <a:pt x="12713" y="11723"/>
                </a:cubicBezTo>
                <a:cubicBezTo>
                  <a:pt x="12713" y="11739"/>
                  <a:pt x="12713" y="11754"/>
                  <a:pt x="12713" y="11770"/>
                </a:cubicBezTo>
                <a:cubicBezTo>
                  <a:pt x="12722" y="11832"/>
                  <a:pt x="12740" y="11894"/>
                  <a:pt x="12777" y="11941"/>
                </a:cubicBezTo>
                <a:cubicBezTo>
                  <a:pt x="12786" y="11956"/>
                  <a:pt x="12804" y="11956"/>
                  <a:pt x="12814" y="11972"/>
                </a:cubicBezTo>
                <a:cubicBezTo>
                  <a:pt x="12832" y="12003"/>
                  <a:pt x="12850" y="12034"/>
                  <a:pt x="12859" y="12081"/>
                </a:cubicBezTo>
                <a:cubicBezTo>
                  <a:pt x="12868" y="12143"/>
                  <a:pt x="12887" y="12190"/>
                  <a:pt x="12905" y="12221"/>
                </a:cubicBezTo>
                <a:cubicBezTo>
                  <a:pt x="12923" y="12252"/>
                  <a:pt x="12942" y="12298"/>
                  <a:pt x="12960" y="12329"/>
                </a:cubicBezTo>
                <a:cubicBezTo>
                  <a:pt x="12978" y="12376"/>
                  <a:pt x="12987" y="12423"/>
                  <a:pt x="12987" y="12485"/>
                </a:cubicBezTo>
                <a:cubicBezTo>
                  <a:pt x="12978" y="12500"/>
                  <a:pt x="12978" y="12516"/>
                  <a:pt x="12987" y="12531"/>
                </a:cubicBezTo>
                <a:cubicBezTo>
                  <a:pt x="13006" y="12594"/>
                  <a:pt x="13006" y="12671"/>
                  <a:pt x="13024" y="12733"/>
                </a:cubicBezTo>
                <a:cubicBezTo>
                  <a:pt x="13024" y="12749"/>
                  <a:pt x="13033" y="12780"/>
                  <a:pt x="13042" y="12796"/>
                </a:cubicBezTo>
                <a:cubicBezTo>
                  <a:pt x="13042" y="12827"/>
                  <a:pt x="13061" y="12827"/>
                  <a:pt x="13070" y="12827"/>
                </a:cubicBezTo>
                <a:cubicBezTo>
                  <a:pt x="13088" y="12827"/>
                  <a:pt x="13097" y="12827"/>
                  <a:pt x="13116" y="12827"/>
                </a:cubicBezTo>
                <a:cubicBezTo>
                  <a:pt x="13134" y="12827"/>
                  <a:pt x="13152" y="12811"/>
                  <a:pt x="13161" y="12796"/>
                </a:cubicBezTo>
                <a:cubicBezTo>
                  <a:pt x="13180" y="12749"/>
                  <a:pt x="13198" y="12749"/>
                  <a:pt x="13225" y="12749"/>
                </a:cubicBezTo>
                <a:cubicBezTo>
                  <a:pt x="13253" y="12749"/>
                  <a:pt x="13280" y="12749"/>
                  <a:pt x="13308" y="12718"/>
                </a:cubicBezTo>
                <a:cubicBezTo>
                  <a:pt x="13326" y="12702"/>
                  <a:pt x="13344" y="12687"/>
                  <a:pt x="13363" y="12687"/>
                </a:cubicBezTo>
                <a:cubicBezTo>
                  <a:pt x="13381" y="12687"/>
                  <a:pt x="13390" y="12671"/>
                  <a:pt x="13399" y="12656"/>
                </a:cubicBezTo>
                <a:cubicBezTo>
                  <a:pt x="13418" y="12625"/>
                  <a:pt x="13436" y="12609"/>
                  <a:pt x="13454" y="12594"/>
                </a:cubicBezTo>
                <a:cubicBezTo>
                  <a:pt x="13482" y="12578"/>
                  <a:pt x="13509" y="12578"/>
                  <a:pt x="13537" y="12547"/>
                </a:cubicBezTo>
                <a:cubicBezTo>
                  <a:pt x="13555" y="12547"/>
                  <a:pt x="13573" y="12516"/>
                  <a:pt x="13601" y="12500"/>
                </a:cubicBezTo>
                <a:cubicBezTo>
                  <a:pt x="13610" y="12500"/>
                  <a:pt x="13619" y="12485"/>
                  <a:pt x="13619" y="12469"/>
                </a:cubicBezTo>
                <a:cubicBezTo>
                  <a:pt x="13628" y="12423"/>
                  <a:pt x="13646" y="12392"/>
                  <a:pt x="13665" y="12376"/>
                </a:cubicBezTo>
                <a:cubicBezTo>
                  <a:pt x="13701" y="12360"/>
                  <a:pt x="13729" y="12345"/>
                  <a:pt x="13765" y="12345"/>
                </a:cubicBezTo>
                <a:cubicBezTo>
                  <a:pt x="13793" y="12329"/>
                  <a:pt x="13811" y="12314"/>
                  <a:pt x="13811" y="12267"/>
                </a:cubicBezTo>
                <a:cubicBezTo>
                  <a:pt x="13820" y="12252"/>
                  <a:pt x="13820" y="12236"/>
                  <a:pt x="13839" y="12236"/>
                </a:cubicBezTo>
                <a:cubicBezTo>
                  <a:pt x="13866" y="12221"/>
                  <a:pt x="13884" y="12205"/>
                  <a:pt x="13894" y="12143"/>
                </a:cubicBezTo>
                <a:cubicBezTo>
                  <a:pt x="13903" y="12127"/>
                  <a:pt x="13912" y="12112"/>
                  <a:pt x="13930" y="12112"/>
                </a:cubicBezTo>
                <a:cubicBezTo>
                  <a:pt x="13939" y="12096"/>
                  <a:pt x="13948" y="12096"/>
                  <a:pt x="13958" y="12096"/>
                </a:cubicBezTo>
                <a:cubicBezTo>
                  <a:pt x="13967" y="12081"/>
                  <a:pt x="13967" y="12065"/>
                  <a:pt x="13967" y="12065"/>
                </a:cubicBezTo>
                <a:cubicBezTo>
                  <a:pt x="13976" y="12034"/>
                  <a:pt x="13967" y="12003"/>
                  <a:pt x="13976" y="11972"/>
                </a:cubicBezTo>
                <a:cubicBezTo>
                  <a:pt x="13976" y="11956"/>
                  <a:pt x="13976" y="11941"/>
                  <a:pt x="13994" y="11925"/>
                </a:cubicBezTo>
                <a:cubicBezTo>
                  <a:pt x="14031" y="11879"/>
                  <a:pt x="14058" y="11817"/>
                  <a:pt x="14077" y="11739"/>
                </a:cubicBezTo>
                <a:cubicBezTo>
                  <a:pt x="14086" y="11708"/>
                  <a:pt x="14086" y="11677"/>
                  <a:pt x="14058" y="11646"/>
                </a:cubicBezTo>
                <a:cubicBezTo>
                  <a:pt x="14049" y="11615"/>
                  <a:pt x="14031" y="11584"/>
                  <a:pt x="14022" y="11552"/>
                </a:cubicBezTo>
                <a:cubicBezTo>
                  <a:pt x="14013" y="11537"/>
                  <a:pt x="14003" y="11521"/>
                  <a:pt x="13985" y="11506"/>
                </a:cubicBezTo>
                <a:cubicBezTo>
                  <a:pt x="13958" y="11506"/>
                  <a:pt x="13939" y="11506"/>
                  <a:pt x="13921" y="11490"/>
                </a:cubicBezTo>
                <a:cubicBezTo>
                  <a:pt x="13912" y="11490"/>
                  <a:pt x="13894" y="11475"/>
                  <a:pt x="13884" y="11459"/>
                </a:cubicBezTo>
                <a:cubicBezTo>
                  <a:pt x="13866" y="11428"/>
                  <a:pt x="13848" y="11397"/>
                  <a:pt x="13848" y="11350"/>
                </a:cubicBezTo>
                <a:cubicBezTo>
                  <a:pt x="13848" y="11304"/>
                  <a:pt x="13839" y="11257"/>
                  <a:pt x="13839" y="11226"/>
                </a:cubicBezTo>
                <a:cubicBezTo>
                  <a:pt x="13839" y="11226"/>
                  <a:pt x="13839" y="11211"/>
                  <a:pt x="13839" y="11211"/>
                </a:cubicBezTo>
                <a:cubicBezTo>
                  <a:pt x="13829" y="11211"/>
                  <a:pt x="13820" y="11211"/>
                  <a:pt x="13820" y="11226"/>
                </a:cubicBezTo>
                <a:cubicBezTo>
                  <a:pt x="13793" y="11273"/>
                  <a:pt x="13756" y="11335"/>
                  <a:pt x="13729" y="11397"/>
                </a:cubicBezTo>
                <a:cubicBezTo>
                  <a:pt x="13711" y="11444"/>
                  <a:pt x="13683" y="11475"/>
                  <a:pt x="13656" y="11459"/>
                </a:cubicBezTo>
                <a:cubicBezTo>
                  <a:pt x="13628" y="11459"/>
                  <a:pt x="13601" y="11459"/>
                  <a:pt x="13573" y="11475"/>
                </a:cubicBezTo>
                <a:cubicBezTo>
                  <a:pt x="13564" y="11490"/>
                  <a:pt x="13555" y="11475"/>
                  <a:pt x="13546" y="11459"/>
                </a:cubicBezTo>
                <a:cubicBezTo>
                  <a:pt x="13537" y="11444"/>
                  <a:pt x="13527" y="11428"/>
                  <a:pt x="13527" y="11413"/>
                </a:cubicBezTo>
                <a:cubicBezTo>
                  <a:pt x="13527" y="11366"/>
                  <a:pt x="13518" y="11319"/>
                  <a:pt x="13518" y="11273"/>
                </a:cubicBezTo>
                <a:cubicBezTo>
                  <a:pt x="13518" y="11257"/>
                  <a:pt x="13518" y="11257"/>
                  <a:pt x="13509" y="11242"/>
                </a:cubicBezTo>
                <a:cubicBezTo>
                  <a:pt x="13509" y="11242"/>
                  <a:pt x="13509" y="11226"/>
                  <a:pt x="13500" y="11226"/>
                </a:cubicBezTo>
                <a:cubicBezTo>
                  <a:pt x="13500" y="11226"/>
                  <a:pt x="13491" y="11242"/>
                  <a:pt x="13491" y="11242"/>
                </a:cubicBezTo>
                <a:cubicBezTo>
                  <a:pt x="13482" y="11257"/>
                  <a:pt x="13482" y="11273"/>
                  <a:pt x="13473" y="11288"/>
                </a:cubicBezTo>
                <a:cubicBezTo>
                  <a:pt x="13463" y="11304"/>
                  <a:pt x="13454" y="11304"/>
                  <a:pt x="13445" y="11288"/>
                </a:cubicBezTo>
                <a:cubicBezTo>
                  <a:pt x="13436" y="11273"/>
                  <a:pt x="13427" y="11242"/>
                  <a:pt x="13427" y="11211"/>
                </a:cubicBezTo>
                <a:cubicBezTo>
                  <a:pt x="13427" y="11164"/>
                  <a:pt x="13408" y="11133"/>
                  <a:pt x="13390" y="11102"/>
                </a:cubicBezTo>
                <a:cubicBezTo>
                  <a:pt x="13381" y="11071"/>
                  <a:pt x="13363" y="11055"/>
                  <a:pt x="13354" y="11024"/>
                </a:cubicBezTo>
                <a:cubicBezTo>
                  <a:pt x="13344" y="11024"/>
                  <a:pt x="13335" y="11009"/>
                  <a:pt x="13335" y="11009"/>
                </a:cubicBezTo>
                <a:cubicBezTo>
                  <a:pt x="13317" y="10962"/>
                  <a:pt x="13299" y="10915"/>
                  <a:pt x="13289" y="10869"/>
                </a:cubicBezTo>
                <a:cubicBezTo>
                  <a:pt x="13280" y="10853"/>
                  <a:pt x="13289" y="10838"/>
                  <a:pt x="13289" y="10822"/>
                </a:cubicBezTo>
                <a:cubicBezTo>
                  <a:pt x="13289" y="10807"/>
                  <a:pt x="13289" y="10791"/>
                  <a:pt x="13289" y="10775"/>
                </a:cubicBezTo>
                <a:cubicBezTo>
                  <a:pt x="13299" y="10760"/>
                  <a:pt x="13299" y="10760"/>
                  <a:pt x="13308" y="10760"/>
                </a:cubicBezTo>
                <a:cubicBezTo>
                  <a:pt x="13317" y="10744"/>
                  <a:pt x="13335" y="10744"/>
                  <a:pt x="13354" y="10744"/>
                </a:cubicBezTo>
                <a:cubicBezTo>
                  <a:pt x="13363" y="10744"/>
                  <a:pt x="13381" y="10744"/>
                  <a:pt x="13399" y="10760"/>
                </a:cubicBezTo>
                <a:cubicBezTo>
                  <a:pt x="13408" y="10775"/>
                  <a:pt x="13408" y="10791"/>
                  <a:pt x="13418" y="10807"/>
                </a:cubicBezTo>
                <a:cubicBezTo>
                  <a:pt x="13436" y="10869"/>
                  <a:pt x="13463" y="10915"/>
                  <a:pt x="13482" y="10977"/>
                </a:cubicBezTo>
                <a:cubicBezTo>
                  <a:pt x="13491" y="10993"/>
                  <a:pt x="13500" y="11009"/>
                  <a:pt x="13518" y="11024"/>
                </a:cubicBezTo>
                <a:cubicBezTo>
                  <a:pt x="13527" y="11024"/>
                  <a:pt x="13527" y="11024"/>
                  <a:pt x="13537" y="11024"/>
                </a:cubicBezTo>
                <a:cubicBezTo>
                  <a:pt x="13555" y="11040"/>
                  <a:pt x="13573" y="11055"/>
                  <a:pt x="13582" y="11071"/>
                </a:cubicBezTo>
                <a:cubicBezTo>
                  <a:pt x="13592" y="11102"/>
                  <a:pt x="13610" y="11102"/>
                  <a:pt x="13619" y="11117"/>
                </a:cubicBezTo>
                <a:cubicBezTo>
                  <a:pt x="13646" y="11148"/>
                  <a:pt x="13683" y="11164"/>
                  <a:pt x="13720" y="11179"/>
                </a:cubicBezTo>
                <a:cubicBezTo>
                  <a:pt x="13729" y="11179"/>
                  <a:pt x="13738" y="11179"/>
                  <a:pt x="13756" y="11164"/>
                </a:cubicBezTo>
                <a:cubicBezTo>
                  <a:pt x="13775" y="11148"/>
                  <a:pt x="13793" y="11133"/>
                  <a:pt x="13811" y="11117"/>
                </a:cubicBezTo>
                <a:cubicBezTo>
                  <a:pt x="13839" y="11102"/>
                  <a:pt x="13857" y="11117"/>
                  <a:pt x="13866" y="11148"/>
                </a:cubicBezTo>
                <a:cubicBezTo>
                  <a:pt x="13875" y="11179"/>
                  <a:pt x="13884" y="11211"/>
                  <a:pt x="13884" y="11242"/>
                </a:cubicBezTo>
                <a:cubicBezTo>
                  <a:pt x="13894" y="11273"/>
                  <a:pt x="13912" y="11273"/>
                  <a:pt x="13921" y="11288"/>
                </a:cubicBezTo>
                <a:cubicBezTo>
                  <a:pt x="14003" y="11288"/>
                  <a:pt x="14077" y="11319"/>
                  <a:pt x="14150" y="11335"/>
                </a:cubicBezTo>
                <a:cubicBezTo>
                  <a:pt x="14177" y="11350"/>
                  <a:pt x="14196" y="11350"/>
                  <a:pt x="14223" y="11350"/>
                </a:cubicBezTo>
                <a:cubicBezTo>
                  <a:pt x="14269" y="11335"/>
                  <a:pt x="14315" y="11319"/>
                  <a:pt x="14360" y="11335"/>
                </a:cubicBezTo>
                <a:cubicBezTo>
                  <a:pt x="14369" y="11335"/>
                  <a:pt x="14379" y="11335"/>
                  <a:pt x="14388" y="11319"/>
                </a:cubicBezTo>
                <a:cubicBezTo>
                  <a:pt x="14424" y="11304"/>
                  <a:pt x="14452" y="11304"/>
                  <a:pt x="14488" y="11304"/>
                </a:cubicBezTo>
                <a:cubicBezTo>
                  <a:pt x="14498" y="11304"/>
                  <a:pt x="14507" y="11319"/>
                  <a:pt x="14516" y="11335"/>
                </a:cubicBezTo>
                <a:cubicBezTo>
                  <a:pt x="14516" y="11350"/>
                  <a:pt x="14525" y="11366"/>
                  <a:pt x="14534" y="11382"/>
                </a:cubicBezTo>
                <a:cubicBezTo>
                  <a:pt x="14543" y="11382"/>
                  <a:pt x="14553" y="11413"/>
                  <a:pt x="14553" y="11428"/>
                </a:cubicBezTo>
                <a:cubicBezTo>
                  <a:pt x="14562" y="11475"/>
                  <a:pt x="14580" y="11506"/>
                  <a:pt x="14607" y="11506"/>
                </a:cubicBezTo>
                <a:cubicBezTo>
                  <a:pt x="14626" y="11506"/>
                  <a:pt x="14635" y="11537"/>
                  <a:pt x="14653" y="11568"/>
                </a:cubicBezTo>
                <a:cubicBezTo>
                  <a:pt x="14672" y="11615"/>
                  <a:pt x="14699" y="11630"/>
                  <a:pt x="14736" y="11630"/>
                </a:cubicBezTo>
                <a:cubicBezTo>
                  <a:pt x="14736" y="11630"/>
                  <a:pt x="14745" y="11630"/>
                  <a:pt x="14754" y="11630"/>
                </a:cubicBezTo>
                <a:cubicBezTo>
                  <a:pt x="14754" y="11630"/>
                  <a:pt x="14754" y="11630"/>
                  <a:pt x="14754" y="11630"/>
                </a:cubicBezTo>
                <a:cubicBezTo>
                  <a:pt x="14754" y="11630"/>
                  <a:pt x="14754" y="11630"/>
                  <a:pt x="14754" y="11630"/>
                </a:cubicBezTo>
                <a:cubicBezTo>
                  <a:pt x="14754" y="11630"/>
                  <a:pt x="14754" y="11630"/>
                  <a:pt x="14754" y="11630"/>
                </a:cubicBezTo>
                <a:cubicBezTo>
                  <a:pt x="14754" y="11630"/>
                  <a:pt x="14754" y="11630"/>
                  <a:pt x="14754" y="11630"/>
                </a:cubicBezTo>
                <a:cubicBezTo>
                  <a:pt x="14745" y="11661"/>
                  <a:pt x="14726" y="11677"/>
                  <a:pt x="14699" y="11661"/>
                </a:cubicBezTo>
                <a:cubicBezTo>
                  <a:pt x="14699" y="11661"/>
                  <a:pt x="14690" y="11677"/>
                  <a:pt x="14690" y="11677"/>
                </a:cubicBezTo>
                <a:cubicBezTo>
                  <a:pt x="14690" y="11677"/>
                  <a:pt x="14690" y="11692"/>
                  <a:pt x="14690" y="11692"/>
                </a:cubicBezTo>
                <a:cubicBezTo>
                  <a:pt x="14717" y="11739"/>
                  <a:pt x="14736" y="11786"/>
                  <a:pt x="14763" y="11817"/>
                </a:cubicBezTo>
                <a:cubicBezTo>
                  <a:pt x="14809" y="11894"/>
                  <a:pt x="14827" y="11894"/>
                  <a:pt x="14882" y="11832"/>
                </a:cubicBezTo>
                <a:cubicBezTo>
                  <a:pt x="14900" y="11817"/>
                  <a:pt x="14919" y="11786"/>
                  <a:pt x="14919" y="11739"/>
                </a:cubicBezTo>
                <a:cubicBezTo>
                  <a:pt x="14919" y="11739"/>
                  <a:pt x="14919" y="11739"/>
                  <a:pt x="14919" y="11739"/>
                </a:cubicBezTo>
                <a:cubicBezTo>
                  <a:pt x="14919" y="11739"/>
                  <a:pt x="14919" y="11739"/>
                  <a:pt x="14919" y="11739"/>
                </a:cubicBezTo>
                <a:cubicBezTo>
                  <a:pt x="14919" y="11739"/>
                  <a:pt x="14919" y="11739"/>
                  <a:pt x="14919" y="11739"/>
                </a:cubicBezTo>
                <a:cubicBezTo>
                  <a:pt x="14919" y="11739"/>
                  <a:pt x="14919" y="11739"/>
                  <a:pt x="14919" y="11739"/>
                </a:cubicBezTo>
                <a:cubicBezTo>
                  <a:pt x="14919" y="11739"/>
                  <a:pt x="14919" y="11754"/>
                  <a:pt x="14919" y="11754"/>
                </a:cubicBezTo>
                <a:cubicBezTo>
                  <a:pt x="14937" y="11817"/>
                  <a:pt x="14946" y="11863"/>
                  <a:pt x="14946" y="11925"/>
                </a:cubicBezTo>
                <a:cubicBezTo>
                  <a:pt x="14946" y="11956"/>
                  <a:pt x="14946" y="11988"/>
                  <a:pt x="14946" y="12019"/>
                </a:cubicBezTo>
                <a:cubicBezTo>
                  <a:pt x="14964" y="12081"/>
                  <a:pt x="14974" y="12143"/>
                  <a:pt x="14983" y="12205"/>
                </a:cubicBezTo>
                <a:cubicBezTo>
                  <a:pt x="14992" y="12283"/>
                  <a:pt x="15010" y="12329"/>
                  <a:pt x="15010" y="12407"/>
                </a:cubicBezTo>
                <a:cubicBezTo>
                  <a:pt x="15010" y="12423"/>
                  <a:pt x="15019" y="12423"/>
                  <a:pt x="15019" y="12438"/>
                </a:cubicBezTo>
                <a:cubicBezTo>
                  <a:pt x="15038" y="12485"/>
                  <a:pt x="15047" y="12516"/>
                  <a:pt x="15065" y="12563"/>
                </a:cubicBezTo>
                <a:cubicBezTo>
                  <a:pt x="15083" y="12609"/>
                  <a:pt x="15093" y="12656"/>
                  <a:pt x="15102" y="12702"/>
                </a:cubicBezTo>
                <a:cubicBezTo>
                  <a:pt x="15111" y="12733"/>
                  <a:pt x="15111" y="12765"/>
                  <a:pt x="15120" y="12780"/>
                </a:cubicBezTo>
                <a:cubicBezTo>
                  <a:pt x="15129" y="12842"/>
                  <a:pt x="15138" y="12889"/>
                  <a:pt x="15166" y="12920"/>
                </a:cubicBezTo>
                <a:cubicBezTo>
                  <a:pt x="15175" y="12951"/>
                  <a:pt x="15184" y="12982"/>
                  <a:pt x="15193" y="12998"/>
                </a:cubicBezTo>
                <a:cubicBezTo>
                  <a:pt x="15212" y="13060"/>
                  <a:pt x="15230" y="13122"/>
                  <a:pt x="15239" y="13200"/>
                </a:cubicBezTo>
                <a:cubicBezTo>
                  <a:pt x="15239" y="13231"/>
                  <a:pt x="15248" y="13277"/>
                  <a:pt x="15266" y="13308"/>
                </a:cubicBezTo>
                <a:cubicBezTo>
                  <a:pt x="15276" y="13324"/>
                  <a:pt x="15276" y="13324"/>
                  <a:pt x="15285" y="13339"/>
                </a:cubicBezTo>
                <a:cubicBezTo>
                  <a:pt x="15303" y="13371"/>
                  <a:pt x="15340" y="13371"/>
                  <a:pt x="15349" y="13324"/>
                </a:cubicBezTo>
                <a:cubicBezTo>
                  <a:pt x="15358" y="13324"/>
                  <a:pt x="15358" y="13308"/>
                  <a:pt x="15367" y="13293"/>
                </a:cubicBezTo>
                <a:cubicBezTo>
                  <a:pt x="15367" y="13277"/>
                  <a:pt x="15376" y="13262"/>
                  <a:pt x="15395" y="13246"/>
                </a:cubicBezTo>
                <a:cubicBezTo>
                  <a:pt x="15404" y="13231"/>
                  <a:pt x="15413" y="13215"/>
                  <a:pt x="15422" y="13184"/>
                </a:cubicBezTo>
                <a:cubicBezTo>
                  <a:pt x="15431" y="13153"/>
                  <a:pt x="15440" y="13122"/>
                  <a:pt x="15459" y="13106"/>
                </a:cubicBezTo>
                <a:cubicBezTo>
                  <a:pt x="15477" y="13091"/>
                  <a:pt x="15477" y="13075"/>
                  <a:pt x="15477" y="13044"/>
                </a:cubicBezTo>
                <a:cubicBezTo>
                  <a:pt x="15477" y="13029"/>
                  <a:pt x="15468" y="12998"/>
                  <a:pt x="15468" y="12982"/>
                </a:cubicBezTo>
                <a:cubicBezTo>
                  <a:pt x="15468" y="12951"/>
                  <a:pt x="15468" y="12920"/>
                  <a:pt x="15477" y="12904"/>
                </a:cubicBezTo>
                <a:cubicBezTo>
                  <a:pt x="15477" y="12889"/>
                  <a:pt x="15477" y="12873"/>
                  <a:pt x="15486" y="12858"/>
                </a:cubicBezTo>
                <a:cubicBezTo>
                  <a:pt x="15495" y="12811"/>
                  <a:pt x="15495" y="12780"/>
                  <a:pt x="15486" y="12733"/>
                </a:cubicBezTo>
                <a:cubicBezTo>
                  <a:pt x="15477" y="12718"/>
                  <a:pt x="15477" y="12687"/>
                  <a:pt x="15477" y="12671"/>
                </a:cubicBezTo>
                <a:cubicBezTo>
                  <a:pt x="15477" y="12625"/>
                  <a:pt x="15477" y="12563"/>
                  <a:pt x="15477" y="12516"/>
                </a:cubicBezTo>
                <a:cubicBezTo>
                  <a:pt x="15477" y="12485"/>
                  <a:pt x="15486" y="12469"/>
                  <a:pt x="15504" y="12454"/>
                </a:cubicBezTo>
                <a:cubicBezTo>
                  <a:pt x="15514" y="12454"/>
                  <a:pt x="15523" y="12454"/>
                  <a:pt x="15532" y="12454"/>
                </a:cubicBezTo>
                <a:cubicBezTo>
                  <a:pt x="15541" y="12407"/>
                  <a:pt x="15568" y="12392"/>
                  <a:pt x="15587" y="12376"/>
                </a:cubicBezTo>
                <a:cubicBezTo>
                  <a:pt x="15596" y="12376"/>
                  <a:pt x="15605" y="12360"/>
                  <a:pt x="15605" y="12345"/>
                </a:cubicBezTo>
                <a:cubicBezTo>
                  <a:pt x="15614" y="12314"/>
                  <a:pt x="15614" y="12298"/>
                  <a:pt x="15623" y="12283"/>
                </a:cubicBezTo>
                <a:cubicBezTo>
                  <a:pt x="15660" y="12252"/>
                  <a:pt x="15678" y="12190"/>
                  <a:pt x="15706" y="12158"/>
                </a:cubicBezTo>
                <a:cubicBezTo>
                  <a:pt x="15724" y="12143"/>
                  <a:pt x="15733" y="12127"/>
                  <a:pt x="15742" y="12096"/>
                </a:cubicBezTo>
                <a:cubicBezTo>
                  <a:pt x="15752" y="12065"/>
                  <a:pt x="15761" y="12050"/>
                  <a:pt x="15779" y="12019"/>
                </a:cubicBezTo>
                <a:cubicBezTo>
                  <a:pt x="15788" y="12003"/>
                  <a:pt x="15797" y="12003"/>
                  <a:pt x="15806" y="11988"/>
                </a:cubicBezTo>
                <a:cubicBezTo>
                  <a:pt x="15852" y="11956"/>
                  <a:pt x="15880" y="11894"/>
                  <a:pt x="15880" y="11817"/>
                </a:cubicBezTo>
                <a:cubicBezTo>
                  <a:pt x="15880" y="11786"/>
                  <a:pt x="15898" y="11770"/>
                  <a:pt x="15907" y="11754"/>
                </a:cubicBezTo>
                <a:cubicBezTo>
                  <a:pt x="15925" y="11739"/>
                  <a:pt x="15944" y="11739"/>
                  <a:pt x="15971" y="11739"/>
                </a:cubicBezTo>
                <a:cubicBezTo>
                  <a:pt x="16017" y="11739"/>
                  <a:pt x="16063" y="11723"/>
                  <a:pt x="16108" y="11677"/>
                </a:cubicBezTo>
                <a:cubicBezTo>
                  <a:pt x="16118" y="11661"/>
                  <a:pt x="16145" y="11661"/>
                  <a:pt x="16163" y="11630"/>
                </a:cubicBezTo>
                <a:cubicBezTo>
                  <a:pt x="16163" y="11630"/>
                  <a:pt x="16173" y="11630"/>
                  <a:pt x="16173" y="11646"/>
                </a:cubicBezTo>
                <a:cubicBezTo>
                  <a:pt x="16182" y="11661"/>
                  <a:pt x="16182" y="11692"/>
                  <a:pt x="16191" y="11723"/>
                </a:cubicBezTo>
                <a:cubicBezTo>
                  <a:pt x="16209" y="11817"/>
                  <a:pt x="16237" y="11879"/>
                  <a:pt x="16282" y="11925"/>
                </a:cubicBezTo>
                <a:cubicBezTo>
                  <a:pt x="16292" y="11925"/>
                  <a:pt x="16301" y="11941"/>
                  <a:pt x="16310" y="11941"/>
                </a:cubicBezTo>
                <a:cubicBezTo>
                  <a:pt x="16319" y="11956"/>
                  <a:pt x="16319" y="11972"/>
                  <a:pt x="16319" y="12003"/>
                </a:cubicBezTo>
                <a:cubicBezTo>
                  <a:pt x="16310" y="12050"/>
                  <a:pt x="16319" y="12050"/>
                  <a:pt x="16337" y="12081"/>
                </a:cubicBezTo>
                <a:cubicBezTo>
                  <a:pt x="16356" y="12081"/>
                  <a:pt x="16365" y="12096"/>
                  <a:pt x="16374" y="12127"/>
                </a:cubicBezTo>
                <a:cubicBezTo>
                  <a:pt x="16374" y="12127"/>
                  <a:pt x="16374" y="12127"/>
                  <a:pt x="16374" y="12143"/>
                </a:cubicBezTo>
                <a:cubicBezTo>
                  <a:pt x="16392" y="12190"/>
                  <a:pt x="16401" y="12252"/>
                  <a:pt x="16392" y="12314"/>
                </a:cubicBezTo>
                <a:cubicBezTo>
                  <a:pt x="16383" y="12345"/>
                  <a:pt x="16392" y="12360"/>
                  <a:pt x="16392" y="12392"/>
                </a:cubicBezTo>
                <a:cubicBezTo>
                  <a:pt x="16392" y="12407"/>
                  <a:pt x="16411" y="12438"/>
                  <a:pt x="16420" y="12438"/>
                </a:cubicBezTo>
                <a:cubicBezTo>
                  <a:pt x="16447" y="12423"/>
                  <a:pt x="16475" y="12423"/>
                  <a:pt x="16502" y="12392"/>
                </a:cubicBezTo>
                <a:cubicBezTo>
                  <a:pt x="16520" y="12376"/>
                  <a:pt x="16539" y="12345"/>
                  <a:pt x="16557" y="12329"/>
                </a:cubicBezTo>
                <a:close/>
                <a:moveTo>
                  <a:pt x="17939" y="10371"/>
                </a:moveTo>
                <a:cubicBezTo>
                  <a:pt x="17948" y="10371"/>
                  <a:pt x="17948" y="10371"/>
                  <a:pt x="17948" y="10387"/>
                </a:cubicBezTo>
                <a:cubicBezTo>
                  <a:pt x="17948" y="10387"/>
                  <a:pt x="17948" y="10387"/>
                  <a:pt x="17948" y="10403"/>
                </a:cubicBezTo>
                <a:cubicBezTo>
                  <a:pt x="17948" y="10403"/>
                  <a:pt x="17948" y="10403"/>
                  <a:pt x="17948" y="10403"/>
                </a:cubicBezTo>
                <a:cubicBezTo>
                  <a:pt x="17948" y="10403"/>
                  <a:pt x="17948" y="10403"/>
                  <a:pt x="17948" y="10403"/>
                </a:cubicBezTo>
                <a:cubicBezTo>
                  <a:pt x="17948" y="10403"/>
                  <a:pt x="17948" y="10403"/>
                  <a:pt x="17948" y="10403"/>
                </a:cubicBezTo>
                <a:cubicBezTo>
                  <a:pt x="17948" y="10403"/>
                  <a:pt x="17948" y="10403"/>
                  <a:pt x="17948" y="10403"/>
                </a:cubicBezTo>
                <a:cubicBezTo>
                  <a:pt x="17939" y="10403"/>
                  <a:pt x="17939" y="10387"/>
                  <a:pt x="17939" y="10387"/>
                </a:cubicBezTo>
                <a:cubicBezTo>
                  <a:pt x="17930" y="10387"/>
                  <a:pt x="17939" y="10371"/>
                  <a:pt x="17939" y="10371"/>
                </a:cubicBezTo>
                <a:close/>
                <a:moveTo>
                  <a:pt x="17802" y="10076"/>
                </a:moveTo>
                <a:cubicBezTo>
                  <a:pt x="17811" y="10092"/>
                  <a:pt x="17811" y="10092"/>
                  <a:pt x="17811" y="10092"/>
                </a:cubicBezTo>
                <a:cubicBezTo>
                  <a:pt x="17811" y="10092"/>
                  <a:pt x="17811" y="10092"/>
                  <a:pt x="17802" y="10092"/>
                </a:cubicBezTo>
                <a:cubicBezTo>
                  <a:pt x="17802" y="10092"/>
                  <a:pt x="17802" y="10092"/>
                  <a:pt x="17802" y="10092"/>
                </a:cubicBezTo>
                <a:cubicBezTo>
                  <a:pt x="17793" y="10092"/>
                  <a:pt x="17802" y="10076"/>
                  <a:pt x="17802" y="10076"/>
                </a:cubicBezTo>
                <a:close/>
                <a:moveTo>
                  <a:pt x="17728" y="10698"/>
                </a:moveTo>
                <a:cubicBezTo>
                  <a:pt x="17728" y="10698"/>
                  <a:pt x="17728" y="10698"/>
                  <a:pt x="17728" y="10698"/>
                </a:cubicBezTo>
                <a:cubicBezTo>
                  <a:pt x="17738" y="10698"/>
                  <a:pt x="17738" y="10713"/>
                  <a:pt x="17738" y="10729"/>
                </a:cubicBezTo>
                <a:cubicBezTo>
                  <a:pt x="17738" y="10729"/>
                  <a:pt x="17728" y="10729"/>
                  <a:pt x="17728" y="10729"/>
                </a:cubicBezTo>
                <a:cubicBezTo>
                  <a:pt x="17728" y="10713"/>
                  <a:pt x="17728" y="10713"/>
                  <a:pt x="17719" y="10698"/>
                </a:cubicBezTo>
                <a:cubicBezTo>
                  <a:pt x="17719" y="10698"/>
                  <a:pt x="17728" y="10698"/>
                  <a:pt x="17728" y="10698"/>
                </a:cubicBezTo>
                <a:close/>
                <a:moveTo>
                  <a:pt x="18424" y="8087"/>
                </a:moveTo>
                <a:cubicBezTo>
                  <a:pt x="18424" y="8087"/>
                  <a:pt x="18442" y="8103"/>
                  <a:pt x="18442" y="8103"/>
                </a:cubicBezTo>
                <a:cubicBezTo>
                  <a:pt x="18442" y="8118"/>
                  <a:pt x="18442" y="8134"/>
                  <a:pt x="18442" y="8149"/>
                </a:cubicBezTo>
                <a:cubicBezTo>
                  <a:pt x="18442" y="8149"/>
                  <a:pt x="18433" y="8165"/>
                  <a:pt x="18433" y="8180"/>
                </a:cubicBezTo>
                <a:cubicBezTo>
                  <a:pt x="18433" y="8180"/>
                  <a:pt x="18424" y="8180"/>
                  <a:pt x="18424" y="8180"/>
                </a:cubicBezTo>
                <a:cubicBezTo>
                  <a:pt x="18415" y="8165"/>
                  <a:pt x="18406" y="8149"/>
                  <a:pt x="18406" y="8118"/>
                </a:cubicBezTo>
                <a:cubicBezTo>
                  <a:pt x="18406" y="8103"/>
                  <a:pt x="18415" y="8087"/>
                  <a:pt x="18424" y="8087"/>
                </a:cubicBezTo>
                <a:close/>
                <a:moveTo>
                  <a:pt x="19843" y="3006"/>
                </a:moveTo>
                <a:cubicBezTo>
                  <a:pt x="19852" y="3006"/>
                  <a:pt x="19861" y="2990"/>
                  <a:pt x="19870" y="2990"/>
                </a:cubicBezTo>
                <a:cubicBezTo>
                  <a:pt x="19870" y="2990"/>
                  <a:pt x="19879" y="2990"/>
                  <a:pt x="19879" y="2990"/>
                </a:cubicBezTo>
                <a:cubicBezTo>
                  <a:pt x="19879" y="3006"/>
                  <a:pt x="19879" y="3006"/>
                  <a:pt x="19879" y="3006"/>
                </a:cubicBezTo>
                <a:cubicBezTo>
                  <a:pt x="19870" y="3021"/>
                  <a:pt x="19861" y="3037"/>
                  <a:pt x="19852" y="3037"/>
                </a:cubicBezTo>
                <a:cubicBezTo>
                  <a:pt x="19852" y="3037"/>
                  <a:pt x="19843" y="3037"/>
                  <a:pt x="19834" y="3021"/>
                </a:cubicBezTo>
                <a:cubicBezTo>
                  <a:pt x="19834" y="3006"/>
                  <a:pt x="19834" y="3006"/>
                  <a:pt x="19843" y="3006"/>
                </a:cubicBezTo>
                <a:close/>
                <a:moveTo>
                  <a:pt x="18497" y="2213"/>
                </a:moveTo>
                <a:cubicBezTo>
                  <a:pt x="18497" y="2213"/>
                  <a:pt x="18497" y="2213"/>
                  <a:pt x="18497" y="2213"/>
                </a:cubicBezTo>
                <a:cubicBezTo>
                  <a:pt x="18506" y="2213"/>
                  <a:pt x="18506" y="2213"/>
                  <a:pt x="18506" y="2229"/>
                </a:cubicBezTo>
                <a:cubicBezTo>
                  <a:pt x="18506" y="2229"/>
                  <a:pt x="18506" y="2229"/>
                  <a:pt x="18506" y="2229"/>
                </a:cubicBezTo>
                <a:cubicBezTo>
                  <a:pt x="18497" y="2229"/>
                  <a:pt x="18497" y="2213"/>
                  <a:pt x="18497" y="2213"/>
                </a:cubicBezTo>
                <a:cubicBezTo>
                  <a:pt x="18497" y="2213"/>
                  <a:pt x="18497" y="2213"/>
                  <a:pt x="18497" y="2213"/>
                </a:cubicBezTo>
                <a:cubicBezTo>
                  <a:pt x="18488" y="2213"/>
                  <a:pt x="18488" y="2213"/>
                  <a:pt x="18488" y="2198"/>
                </a:cubicBezTo>
                <a:cubicBezTo>
                  <a:pt x="18488" y="2198"/>
                  <a:pt x="18497" y="2213"/>
                  <a:pt x="18497" y="2213"/>
                </a:cubicBezTo>
                <a:close/>
                <a:moveTo>
                  <a:pt x="17774" y="6487"/>
                </a:moveTo>
                <a:cubicBezTo>
                  <a:pt x="17774" y="6471"/>
                  <a:pt x="17774" y="6471"/>
                  <a:pt x="17774" y="6471"/>
                </a:cubicBezTo>
                <a:cubicBezTo>
                  <a:pt x="17783" y="6471"/>
                  <a:pt x="17783" y="6471"/>
                  <a:pt x="17783" y="6471"/>
                </a:cubicBezTo>
                <a:cubicBezTo>
                  <a:pt x="17783" y="6471"/>
                  <a:pt x="17783" y="6471"/>
                  <a:pt x="17783" y="6471"/>
                </a:cubicBezTo>
                <a:cubicBezTo>
                  <a:pt x="17783" y="6471"/>
                  <a:pt x="17783" y="6471"/>
                  <a:pt x="17774" y="6471"/>
                </a:cubicBezTo>
                <a:cubicBezTo>
                  <a:pt x="17774" y="6487"/>
                  <a:pt x="17774" y="6487"/>
                  <a:pt x="17774" y="6487"/>
                </a:cubicBezTo>
                <a:cubicBezTo>
                  <a:pt x="17765" y="6487"/>
                  <a:pt x="17765" y="6487"/>
                  <a:pt x="17765" y="6487"/>
                </a:cubicBezTo>
                <a:lnTo>
                  <a:pt x="17774" y="6487"/>
                </a:lnTo>
                <a:close/>
                <a:moveTo>
                  <a:pt x="17454" y="10729"/>
                </a:moveTo>
                <a:cubicBezTo>
                  <a:pt x="17454" y="10729"/>
                  <a:pt x="17454" y="10729"/>
                  <a:pt x="17454" y="10729"/>
                </a:cubicBezTo>
                <a:cubicBezTo>
                  <a:pt x="17463" y="10729"/>
                  <a:pt x="17472" y="10729"/>
                  <a:pt x="17481" y="10713"/>
                </a:cubicBezTo>
                <a:cubicBezTo>
                  <a:pt x="17491" y="10713"/>
                  <a:pt x="17491" y="10713"/>
                  <a:pt x="17491" y="10729"/>
                </a:cubicBezTo>
                <a:cubicBezTo>
                  <a:pt x="17491" y="10729"/>
                  <a:pt x="17491" y="10744"/>
                  <a:pt x="17481" y="10744"/>
                </a:cubicBezTo>
                <a:cubicBezTo>
                  <a:pt x="17472" y="10760"/>
                  <a:pt x="17463" y="10744"/>
                  <a:pt x="17454" y="10729"/>
                </a:cubicBezTo>
                <a:cubicBezTo>
                  <a:pt x="17454" y="10729"/>
                  <a:pt x="17454" y="10729"/>
                  <a:pt x="17445" y="10729"/>
                </a:cubicBezTo>
                <a:cubicBezTo>
                  <a:pt x="17445" y="10729"/>
                  <a:pt x="17445" y="10729"/>
                  <a:pt x="17445" y="10729"/>
                </a:cubicBezTo>
                <a:cubicBezTo>
                  <a:pt x="17454" y="10729"/>
                  <a:pt x="17454" y="10729"/>
                  <a:pt x="17454" y="10729"/>
                </a:cubicBezTo>
                <a:close/>
                <a:moveTo>
                  <a:pt x="17417" y="1965"/>
                </a:moveTo>
                <a:cubicBezTo>
                  <a:pt x="17417" y="1949"/>
                  <a:pt x="17417" y="1949"/>
                  <a:pt x="17417" y="1949"/>
                </a:cubicBezTo>
                <a:cubicBezTo>
                  <a:pt x="17417" y="1965"/>
                  <a:pt x="17417" y="1965"/>
                  <a:pt x="17417" y="1965"/>
                </a:cubicBezTo>
                <a:cubicBezTo>
                  <a:pt x="17417" y="1965"/>
                  <a:pt x="17417" y="1965"/>
                  <a:pt x="17417" y="1965"/>
                </a:cubicBezTo>
                <a:cubicBezTo>
                  <a:pt x="17436" y="1980"/>
                  <a:pt x="17436" y="1996"/>
                  <a:pt x="17436" y="2011"/>
                </a:cubicBezTo>
                <a:cubicBezTo>
                  <a:pt x="17436" y="2027"/>
                  <a:pt x="17426" y="2042"/>
                  <a:pt x="17426" y="2058"/>
                </a:cubicBezTo>
                <a:cubicBezTo>
                  <a:pt x="17426" y="2058"/>
                  <a:pt x="17417" y="2058"/>
                  <a:pt x="17417" y="2058"/>
                </a:cubicBezTo>
                <a:cubicBezTo>
                  <a:pt x="17417" y="2058"/>
                  <a:pt x="17417" y="2058"/>
                  <a:pt x="17417" y="2058"/>
                </a:cubicBezTo>
                <a:cubicBezTo>
                  <a:pt x="17417" y="2027"/>
                  <a:pt x="17417" y="1996"/>
                  <a:pt x="17417" y="1965"/>
                </a:cubicBezTo>
                <a:cubicBezTo>
                  <a:pt x="17417" y="1965"/>
                  <a:pt x="17417" y="1965"/>
                  <a:pt x="17417" y="1965"/>
                </a:cubicBezTo>
                <a:close/>
                <a:moveTo>
                  <a:pt x="17344" y="7621"/>
                </a:moveTo>
                <a:cubicBezTo>
                  <a:pt x="17344" y="7621"/>
                  <a:pt x="17344" y="7621"/>
                  <a:pt x="17344" y="7621"/>
                </a:cubicBezTo>
                <a:cubicBezTo>
                  <a:pt x="17344" y="7605"/>
                  <a:pt x="17344" y="7605"/>
                  <a:pt x="17344" y="7590"/>
                </a:cubicBezTo>
                <a:cubicBezTo>
                  <a:pt x="17344" y="7590"/>
                  <a:pt x="17353" y="7605"/>
                  <a:pt x="17353" y="7605"/>
                </a:cubicBezTo>
                <a:cubicBezTo>
                  <a:pt x="17353" y="7605"/>
                  <a:pt x="17344" y="7621"/>
                  <a:pt x="17344" y="7621"/>
                </a:cubicBezTo>
                <a:close/>
                <a:moveTo>
                  <a:pt x="17353" y="1887"/>
                </a:moveTo>
                <a:cubicBezTo>
                  <a:pt x="17353" y="1887"/>
                  <a:pt x="17362" y="1902"/>
                  <a:pt x="17362" y="1902"/>
                </a:cubicBezTo>
                <a:cubicBezTo>
                  <a:pt x="17362" y="1902"/>
                  <a:pt x="17362" y="1902"/>
                  <a:pt x="17362" y="1902"/>
                </a:cubicBezTo>
                <a:cubicBezTo>
                  <a:pt x="17353" y="1918"/>
                  <a:pt x="17353" y="1933"/>
                  <a:pt x="17344" y="1933"/>
                </a:cubicBezTo>
                <a:cubicBezTo>
                  <a:pt x="17344" y="1933"/>
                  <a:pt x="17344" y="1933"/>
                  <a:pt x="17335" y="1949"/>
                </a:cubicBezTo>
                <a:cubicBezTo>
                  <a:pt x="17335" y="1949"/>
                  <a:pt x="17326" y="1933"/>
                  <a:pt x="17326" y="1933"/>
                </a:cubicBezTo>
                <a:cubicBezTo>
                  <a:pt x="17326" y="1902"/>
                  <a:pt x="17335" y="1887"/>
                  <a:pt x="17353" y="1887"/>
                </a:cubicBezTo>
                <a:close/>
                <a:moveTo>
                  <a:pt x="17088" y="2369"/>
                </a:moveTo>
                <a:cubicBezTo>
                  <a:pt x="17097" y="2369"/>
                  <a:pt x="17106" y="2384"/>
                  <a:pt x="17115" y="2384"/>
                </a:cubicBezTo>
                <a:cubicBezTo>
                  <a:pt x="17115" y="2384"/>
                  <a:pt x="17115" y="2384"/>
                  <a:pt x="17115" y="2400"/>
                </a:cubicBezTo>
                <a:cubicBezTo>
                  <a:pt x="17115" y="2400"/>
                  <a:pt x="17115" y="2415"/>
                  <a:pt x="17106" y="2415"/>
                </a:cubicBezTo>
                <a:cubicBezTo>
                  <a:pt x="17097" y="2415"/>
                  <a:pt x="17088" y="2415"/>
                  <a:pt x="17079" y="2384"/>
                </a:cubicBezTo>
                <a:cubicBezTo>
                  <a:pt x="17079" y="2384"/>
                  <a:pt x="17079" y="2369"/>
                  <a:pt x="17088" y="2369"/>
                </a:cubicBezTo>
                <a:close/>
                <a:moveTo>
                  <a:pt x="17060" y="12780"/>
                </a:moveTo>
                <a:cubicBezTo>
                  <a:pt x="17060" y="12780"/>
                  <a:pt x="17069" y="12780"/>
                  <a:pt x="17069" y="12780"/>
                </a:cubicBezTo>
                <a:cubicBezTo>
                  <a:pt x="17060" y="12780"/>
                  <a:pt x="17060" y="12780"/>
                  <a:pt x="17060" y="12780"/>
                </a:cubicBezTo>
                <a:cubicBezTo>
                  <a:pt x="17060" y="12780"/>
                  <a:pt x="17060" y="12780"/>
                  <a:pt x="17060" y="12780"/>
                </a:cubicBezTo>
                <a:close/>
                <a:moveTo>
                  <a:pt x="15413" y="1794"/>
                </a:moveTo>
                <a:cubicBezTo>
                  <a:pt x="15413" y="1794"/>
                  <a:pt x="15413" y="1809"/>
                  <a:pt x="15422" y="1809"/>
                </a:cubicBezTo>
                <a:cubicBezTo>
                  <a:pt x="15413" y="1809"/>
                  <a:pt x="15413" y="1809"/>
                  <a:pt x="15413" y="1794"/>
                </a:cubicBezTo>
                <a:cubicBezTo>
                  <a:pt x="15413" y="1794"/>
                  <a:pt x="15413" y="1794"/>
                  <a:pt x="15413" y="1794"/>
                </a:cubicBezTo>
                <a:close/>
                <a:moveTo>
                  <a:pt x="10727" y="5896"/>
                </a:moveTo>
                <a:cubicBezTo>
                  <a:pt x="10727" y="5896"/>
                  <a:pt x="10727" y="5896"/>
                  <a:pt x="10727" y="5896"/>
                </a:cubicBezTo>
                <a:cubicBezTo>
                  <a:pt x="10736" y="5896"/>
                  <a:pt x="10736" y="5896"/>
                  <a:pt x="10736" y="5896"/>
                </a:cubicBezTo>
                <a:lnTo>
                  <a:pt x="10727" y="5896"/>
                </a:lnTo>
                <a:close/>
                <a:moveTo>
                  <a:pt x="10937" y="6735"/>
                </a:moveTo>
                <a:cubicBezTo>
                  <a:pt x="10937" y="6751"/>
                  <a:pt x="10928" y="6766"/>
                  <a:pt x="10910" y="6782"/>
                </a:cubicBezTo>
                <a:cubicBezTo>
                  <a:pt x="10901" y="6782"/>
                  <a:pt x="10892" y="6782"/>
                  <a:pt x="10873" y="6782"/>
                </a:cubicBezTo>
                <a:cubicBezTo>
                  <a:pt x="10873" y="6782"/>
                  <a:pt x="10873" y="6782"/>
                  <a:pt x="10873" y="6782"/>
                </a:cubicBezTo>
                <a:cubicBezTo>
                  <a:pt x="10873" y="6782"/>
                  <a:pt x="10873" y="6782"/>
                  <a:pt x="10873" y="6782"/>
                </a:cubicBezTo>
                <a:cubicBezTo>
                  <a:pt x="10873" y="6782"/>
                  <a:pt x="10873" y="6782"/>
                  <a:pt x="10873" y="6782"/>
                </a:cubicBezTo>
                <a:cubicBezTo>
                  <a:pt x="10873" y="6782"/>
                  <a:pt x="10873" y="6782"/>
                  <a:pt x="10873" y="6782"/>
                </a:cubicBezTo>
                <a:cubicBezTo>
                  <a:pt x="10873" y="6751"/>
                  <a:pt x="10873" y="6720"/>
                  <a:pt x="10901" y="6704"/>
                </a:cubicBezTo>
                <a:cubicBezTo>
                  <a:pt x="10901" y="6704"/>
                  <a:pt x="10901" y="6689"/>
                  <a:pt x="10910" y="6673"/>
                </a:cubicBezTo>
                <a:cubicBezTo>
                  <a:pt x="10919" y="6657"/>
                  <a:pt x="10919" y="6657"/>
                  <a:pt x="10928" y="6657"/>
                </a:cubicBezTo>
                <a:cubicBezTo>
                  <a:pt x="10928" y="6673"/>
                  <a:pt x="10937" y="6673"/>
                  <a:pt x="10937" y="6689"/>
                </a:cubicBezTo>
                <a:cubicBezTo>
                  <a:pt x="10937" y="6704"/>
                  <a:pt x="10937" y="6720"/>
                  <a:pt x="10937" y="6735"/>
                </a:cubicBezTo>
                <a:close/>
                <a:moveTo>
                  <a:pt x="10992" y="6797"/>
                </a:moveTo>
                <a:cubicBezTo>
                  <a:pt x="10992" y="6797"/>
                  <a:pt x="10992" y="6813"/>
                  <a:pt x="10992" y="6813"/>
                </a:cubicBezTo>
                <a:cubicBezTo>
                  <a:pt x="10983" y="6813"/>
                  <a:pt x="10983" y="6813"/>
                  <a:pt x="10983" y="6813"/>
                </a:cubicBezTo>
                <a:cubicBezTo>
                  <a:pt x="10983" y="6813"/>
                  <a:pt x="10983" y="6828"/>
                  <a:pt x="10983" y="6828"/>
                </a:cubicBezTo>
                <a:cubicBezTo>
                  <a:pt x="10983" y="6813"/>
                  <a:pt x="10983" y="6813"/>
                  <a:pt x="10983" y="6797"/>
                </a:cubicBezTo>
                <a:cubicBezTo>
                  <a:pt x="10983" y="6797"/>
                  <a:pt x="10983" y="6797"/>
                  <a:pt x="10992" y="6797"/>
                </a:cubicBezTo>
                <a:cubicBezTo>
                  <a:pt x="10992" y="6797"/>
                  <a:pt x="10992" y="6782"/>
                  <a:pt x="10992" y="6782"/>
                </a:cubicBezTo>
                <a:cubicBezTo>
                  <a:pt x="10992" y="6782"/>
                  <a:pt x="10992" y="6782"/>
                  <a:pt x="10992" y="6782"/>
                </a:cubicBezTo>
                <a:cubicBezTo>
                  <a:pt x="10992" y="6797"/>
                  <a:pt x="10992" y="6797"/>
                  <a:pt x="10992" y="6797"/>
                </a:cubicBezTo>
                <a:close/>
                <a:moveTo>
                  <a:pt x="11120" y="6595"/>
                </a:moveTo>
                <a:cubicBezTo>
                  <a:pt x="11120" y="6595"/>
                  <a:pt x="11120" y="6595"/>
                  <a:pt x="11129" y="6595"/>
                </a:cubicBezTo>
                <a:cubicBezTo>
                  <a:pt x="11129" y="6595"/>
                  <a:pt x="11139" y="6595"/>
                  <a:pt x="11139" y="6611"/>
                </a:cubicBezTo>
                <a:cubicBezTo>
                  <a:pt x="11139" y="6611"/>
                  <a:pt x="11139" y="6611"/>
                  <a:pt x="11139" y="6611"/>
                </a:cubicBezTo>
                <a:cubicBezTo>
                  <a:pt x="11139" y="6611"/>
                  <a:pt x="11129" y="6611"/>
                  <a:pt x="11120" y="6611"/>
                </a:cubicBezTo>
                <a:cubicBezTo>
                  <a:pt x="11120" y="6611"/>
                  <a:pt x="11111" y="6611"/>
                  <a:pt x="11120" y="6595"/>
                </a:cubicBezTo>
                <a:close/>
                <a:moveTo>
                  <a:pt x="11239" y="4560"/>
                </a:moveTo>
                <a:cubicBezTo>
                  <a:pt x="11239" y="4560"/>
                  <a:pt x="11239" y="4560"/>
                  <a:pt x="11230" y="4560"/>
                </a:cubicBezTo>
                <a:cubicBezTo>
                  <a:pt x="11230" y="4575"/>
                  <a:pt x="11221" y="4575"/>
                  <a:pt x="11221" y="4560"/>
                </a:cubicBezTo>
                <a:cubicBezTo>
                  <a:pt x="11221" y="4560"/>
                  <a:pt x="11221" y="4544"/>
                  <a:pt x="11221" y="4544"/>
                </a:cubicBezTo>
                <a:cubicBezTo>
                  <a:pt x="11221" y="4544"/>
                  <a:pt x="11230" y="4529"/>
                  <a:pt x="11230" y="4529"/>
                </a:cubicBezTo>
                <a:cubicBezTo>
                  <a:pt x="11239" y="4529"/>
                  <a:pt x="11248" y="4560"/>
                  <a:pt x="11239" y="4560"/>
                </a:cubicBezTo>
                <a:close/>
                <a:moveTo>
                  <a:pt x="11322" y="4466"/>
                </a:moveTo>
                <a:cubicBezTo>
                  <a:pt x="11322" y="4482"/>
                  <a:pt x="11322" y="4482"/>
                  <a:pt x="11322" y="4482"/>
                </a:cubicBezTo>
                <a:cubicBezTo>
                  <a:pt x="11322" y="4482"/>
                  <a:pt x="11322" y="4497"/>
                  <a:pt x="11313" y="4497"/>
                </a:cubicBezTo>
                <a:cubicBezTo>
                  <a:pt x="11313" y="4497"/>
                  <a:pt x="11313" y="4482"/>
                  <a:pt x="11313" y="4482"/>
                </a:cubicBezTo>
                <a:cubicBezTo>
                  <a:pt x="11313" y="4482"/>
                  <a:pt x="11322" y="4482"/>
                  <a:pt x="11322" y="4482"/>
                </a:cubicBezTo>
                <a:cubicBezTo>
                  <a:pt x="11322" y="4466"/>
                  <a:pt x="11322" y="4466"/>
                  <a:pt x="11322" y="4466"/>
                </a:cubicBezTo>
                <a:cubicBezTo>
                  <a:pt x="11331" y="4466"/>
                  <a:pt x="11331" y="4466"/>
                  <a:pt x="11331" y="4466"/>
                </a:cubicBezTo>
                <a:lnTo>
                  <a:pt x="11322" y="4466"/>
                </a:lnTo>
                <a:close/>
                <a:moveTo>
                  <a:pt x="11441" y="4404"/>
                </a:moveTo>
                <a:cubicBezTo>
                  <a:pt x="11441" y="4404"/>
                  <a:pt x="11441" y="4420"/>
                  <a:pt x="11441" y="4420"/>
                </a:cubicBezTo>
                <a:cubicBezTo>
                  <a:pt x="11432" y="4420"/>
                  <a:pt x="11432" y="4420"/>
                  <a:pt x="11432" y="4420"/>
                </a:cubicBezTo>
                <a:cubicBezTo>
                  <a:pt x="11432" y="4435"/>
                  <a:pt x="11432" y="4466"/>
                  <a:pt x="11432" y="4482"/>
                </a:cubicBezTo>
                <a:cubicBezTo>
                  <a:pt x="11432" y="4482"/>
                  <a:pt x="11432" y="4482"/>
                  <a:pt x="11432" y="4482"/>
                </a:cubicBezTo>
                <a:cubicBezTo>
                  <a:pt x="11432" y="4482"/>
                  <a:pt x="11422" y="4482"/>
                  <a:pt x="11422" y="4482"/>
                </a:cubicBezTo>
                <a:cubicBezTo>
                  <a:pt x="11422" y="4451"/>
                  <a:pt x="11432" y="4435"/>
                  <a:pt x="11432" y="4420"/>
                </a:cubicBezTo>
                <a:cubicBezTo>
                  <a:pt x="11432" y="4420"/>
                  <a:pt x="11432" y="4420"/>
                  <a:pt x="11432" y="4404"/>
                </a:cubicBezTo>
                <a:cubicBezTo>
                  <a:pt x="11441" y="4404"/>
                  <a:pt x="11441" y="4404"/>
                  <a:pt x="11441" y="4404"/>
                </a:cubicBezTo>
                <a:cubicBezTo>
                  <a:pt x="11441" y="4404"/>
                  <a:pt x="11441" y="4404"/>
                  <a:pt x="11441" y="4404"/>
                </a:cubicBezTo>
                <a:cubicBezTo>
                  <a:pt x="11441" y="4404"/>
                  <a:pt x="11441" y="4404"/>
                  <a:pt x="11441" y="4404"/>
                </a:cubicBezTo>
                <a:close/>
                <a:moveTo>
                  <a:pt x="11569" y="6191"/>
                </a:moveTo>
                <a:cubicBezTo>
                  <a:pt x="11578" y="6176"/>
                  <a:pt x="11578" y="6176"/>
                  <a:pt x="11578" y="6176"/>
                </a:cubicBezTo>
                <a:cubicBezTo>
                  <a:pt x="11578" y="6191"/>
                  <a:pt x="11578" y="6191"/>
                  <a:pt x="11578" y="6191"/>
                </a:cubicBezTo>
                <a:lnTo>
                  <a:pt x="11569" y="6191"/>
                </a:lnTo>
                <a:close/>
                <a:moveTo>
                  <a:pt x="11587" y="4746"/>
                </a:moveTo>
                <a:cubicBezTo>
                  <a:pt x="11587" y="4731"/>
                  <a:pt x="11596" y="4731"/>
                  <a:pt x="11596" y="4715"/>
                </a:cubicBezTo>
                <a:cubicBezTo>
                  <a:pt x="11596" y="4715"/>
                  <a:pt x="11596" y="4715"/>
                  <a:pt x="11596" y="4715"/>
                </a:cubicBezTo>
                <a:cubicBezTo>
                  <a:pt x="11596" y="4699"/>
                  <a:pt x="11596" y="4699"/>
                  <a:pt x="11596" y="4699"/>
                </a:cubicBezTo>
                <a:cubicBezTo>
                  <a:pt x="11596" y="4715"/>
                  <a:pt x="11596" y="4715"/>
                  <a:pt x="11596" y="4715"/>
                </a:cubicBezTo>
                <a:cubicBezTo>
                  <a:pt x="11596" y="4715"/>
                  <a:pt x="11596" y="4715"/>
                  <a:pt x="11596" y="4715"/>
                </a:cubicBezTo>
                <a:cubicBezTo>
                  <a:pt x="11596" y="4731"/>
                  <a:pt x="11605" y="4746"/>
                  <a:pt x="11605" y="4746"/>
                </a:cubicBezTo>
                <a:cubicBezTo>
                  <a:pt x="11605" y="4762"/>
                  <a:pt x="11596" y="4762"/>
                  <a:pt x="11596" y="4762"/>
                </a:cubicBezTo>
                <a:cubicBezTo>
                  <a:pt x="11596" y="4777"/>
                  <a:pt x="11587" y="4777"/>
                  <a:pt x="11587" y="4762"/>
                </a:cubicBezTo>
                <a:cubicBezTo>
                  <a:pt x="11587" y="4762"/>
                  <a:pt x="11578" y="4746"/>
                  <a:pt x="11587" y="4746"/>
                </a:cubicBezTo>
                <a:close/>
                <a:moveTo>
                  <a:pt x="11615" y="5989"/>
                </a:moveTo>
                <a:cubicBezTo>
                  <a:pt x="11615" y="5989"/>
                  <a:pt x="11605" y="5989"/>
                  <a:pt x="11605" y="5989"/>
                </a:cubicBezTo>
                <a:cubicBezTo>
                  <a:pt x="11596" y="5989"/>
                  <a:pt x="11587" y="5989"/>
                  <a:pt x="11587" y="5974"/>
                </a:cubicBezTo>
                <a:cubicBezTo>
                  <a:pt x="11587" y="5974"/>
                  <a:pt x="11596" y="5958"/>
                  <a:pt x="11596" y="5958"/>
                </a:cubicBezTo>
                <a:cubicBezTo>
                  <a:pt x="11596" y="5958"/>
                  <a:pt x="11605" y="5974"/>
                  <a:pt x="11605" y="5974"/>
                </a:cubicBezTo>
                <a:cubicBezTo>
                  <a:pt x="11615" y="5974"/>
                  <a:pt x="11615" y="5974"/>
                  <a:pt x="11615" y="5974"/>
                </a:cubicBezTo>
                <a:cubicBezTo>
                  <a:pt x="11615" y="5974"/>
                  <a:pt x="11615" y="5989"/>
                  <a:pt x="11624" y="5989"/>
                </a:cubicBezTo>
                <a:cubicBezTo>
                  <a:pt x="11615" y="5989"/>
                  <a:pt x="11615" y="5989"/>
                  <a:pt x="11615" y="5989"/>
                </a:cubicBezTo>
                <a:close/>
                <a:moveTo>
                  <a:pt x="11651" y="5694"/>
                </a:moveTo>
                <a:cubicBezTo>
                  <a:pt x="11651" y="5694"/>
                  <a:pt x="11642" y="5710"/>
                  <a:pt x="11642" y="5710"/>
                </a:cubicBezTo>
                <a:cubicBezTo>
                  <a:pt x="11633" y="5694"/>
                  <a:pt x="11633" y="5694"/>
                  <a:pt x="11624" y="5678"/>
                </a:cubicBezTo>
                <a:cubicBezTo>
                  <a:pt x="11624" y="5678"/>
                  <a:pt x="11633" y="5663"/>
                  <a:pt x="11633" y="5663"/>
                </a:cubicBezTo>
                <a:cubicBezTo>
                  <a:pt x="11642" y="5663"/>
                  <a:pt x="11651" y="5663"/>
                  <a:pt x="11651" y="5678"/>
                </a:cubicBezTo>
                <a:cubicBezTo>
                  <a:pt x="11651" y="5694"/>
                  <a:pt x="11651" y="5694"/>
                  <a:pt x="11651" y="5694"/>
                </a:cubicBezTo>
                <a:close/>
                <a:moveTo>
                  <a:pt x="11734" y="6083"/>
                </a:moveTo>
                <a:cubicBezTo>
                  <a:pt x="11734" y="6098"/>
                  <a:pt x="11734" y="6098"/>
                  <a:pt x="11734" y="6098"/>
                </a:cubicBezTo>
                <a:cubicBezTo>
                  <a:pt x="11724" y="6083"/>
                  <a:pt x="11724" y="6083"/>
                  <a:pt x="11724" y="6083"/>
                </a:cubicBezTo>
                <a:lnTo>
                  <a:pt x="11734" y="6083"/>
                </a:lnTo>
                <a:close/>
                <a:moveTo>
                  <a:pt x="11752" y="6207"/>
                </a:moveTo>
                <a:cubicBezTo>
                  <a:pt x="11752" y="6207"/>
                  <a:pt x="11743" y="6222"/>
                  <a:pt x="11752" y="6238"/>
                </a:cubicBezTo>
                <a:cubicBezTo>
                  <a:pt x="11752" y="6253"/>
                  <a:pt x="11752" y="6269"/>
                  <a:pt x="11743" y="6269"/>
                </a:cubicBezTo>
                <a:cubicBezTo>
                  <a:pt x="11743" y="6269"/>
                  <a:pt x="11734" y="6269"/>
                  <a:pt x="11724" y="6253"/>
                </a:cubicBezTo>
                <a:cubicBezTo>
                  <a:pt x="11715" y="6253"/>
                  <a:pt x="11715" y="6222"/>
                  <a:pt x="11715" y="6207"/>
                </a:cubicBezTo>
                <a:cubicBezTo>
                  <a:pt x="11724" y="6191"/>
                  <a:pt x="11743" y="6176"/>
                  <a:pt x="11752" y="6160"/>
                </a:cubicBezTo>
                <a:cubicBezTo>
                  <a:pt x="11752" y="6160"/>
                  <a:pt x="11752" y="6160"/>
                  <a:pt x="11752" y="6160"/>
                </a:cubicBezTo>
                <a:cubicBezTo>
                  <a:pt x="11761" y="6176"/>
                  <a:pt x="11761" y="6176"/>
                  <a:pt x="11761" y="6176"/>
                </a:cubicBezTo>
                <a:cubicBezTo>
                  <a:pt x="11761" y="6191"/>
                  <a:pt x="11761" y="6191"/>
                  <a:pt x="11752" y="6207"/>
                </a:cubicBezTo>
                <a:close/>
                <a:moveTo>
                  <a:pt x="11770" y="5880"/>
                </a:moveTo>
                <a:cubicBezTo>
                  <a:pt x="11779" y="5865"/>
                  <a:pt x="11779" y="5865"/>
                  <a:pt x="11779" y="5865"/>
                </a:cubicBezTo>
                <a:cubicBezTo>
                  <a:pt x="11779" y="5865"/>
                  <a:pt x="11788" y="5865"/>
                  <a:pt x="11788" y="5880"/>
                </a:cubicBezTo>
                <a:cubicBezTo>
                  <a:pt x="11798" y="5880"/>
                  <a:pt x="11798" y="5880"/>
                  <a:pt x="11798" y="5880"/>
                </a:cubicBezTo>
                <a:cubicBezTo>
                  <a:pt x="11798" y="5880"/>
                  <a:pt x="11788" y="5896"/>
                  <a:pt x="11788" y="5896"/>
                </a:cubicBezTo>
                <a:cubicBezTo>
                  <a:pt x="11788" y="5880"/>
                  <a:pt x="11779" y="5880"/>
                  <a:pt x="11770" y="5880"/>
                </a:cubicBezTo>
                <a:close/>
                <a:moveTo>
                  <a:pt x="11798" y="6051"/>
                </a:moveTo>
                <a:cubicBezTo>
                  <a:pt x="11798" y="6051"/>
                  <a:pt x="11798" y="6051"/>
                  <a:pt x="11798" y="6036"/>
                </a:cubicBezTo>
                <a:cubicBezTo>
                  <a:pt x="11798" y="6036"/>
                  <a:pt x="11798" y="6036"/>
                  <a:pt x="11798" y="6036"/>
                </a:cubicBezTo>
                <a:cubicBezTo>
                  <a:pt x="11798" y="6036"/>
                  <a:pt x="11798" y="6036"/>
                  <a:pt x="11798" y="6051"/>
                </a:cubicBezTo>
                <a:cubicBezTo>
                  <a:pt x="11798" y="6051"/>
                  <a:pt x="11798" y="6051"/>
                  <a:pt x="11798" y="6051"/>
                </a:cubicBezTo>
                <a:close/>
                <a:moveTo>
                  <a:pt x="11734" y="6735"/>
                </a:moveTo>
                <a:cubicBezTo>
                  <a:pt x="11734" y="6735"/>
                  <a:pt x="11724" y="6735"/>
                  <a:pt x="11724" y="6735"/>
                </a:cubicBezTo>
                <a:cubicBezTo>
                  <a:pt x="11715" y="6751"/>
                  <a:pt x="11715" y="6735"/>
                  <a:pt x="11715" y="6735"/>
                </a:cubicBezTo>
                <a:cubicBezTo>
                  <a:pt x="11706" y="6720"/>
                  <a:pt x="11706" y="6704"/>
                  <a:pt x="11715" y="6689"/>
                </a:cubicBezTo>
                <a:cubicBezTo>
                  <a:pt x="11715" y="6689"/>
                  <a:pt x="11724" y="6689"/>
                  <a:pt x="11724" y="6689"/>
                </a:cubicBezTo>
                <a:cubicBezTo>
                  <a:pt x="11734" y="6704"/>
                  <a:pt x="11734" y="6720"/>
                  <a:pt x="11734" y="6735"/>
                </a:cubicBezTo>
                <a:close/>
                <a:moveTo>
                  <a:pt x="11761" y="6844"/>
                </a:moveTo>
                <a:cubicBezTo>
                  <a:pt x="11752" y="6828"/>
                  <a:pt x="11752" y="6828"/>
                  <a:pt x="11752" y="6828"/>
                </a:cubicBezTo>
                <a:cubicBezTo>
                  <a:pt x="11761" y="6828"/>
                  <a:pt x="11761" y="6828"/>
                  <a:pt x="11761" y="6828"/>
                </a:cubicBezTo>
                <a:cubicBezTo>
                  <a:pt x="11761" y="6844"/>
                  <a:pt x="11761" y="6844"/>
                  <a:pt x="11761" y="6844"/>
                </a:cubicBezTo>
                <a:close/>
                <a:moveTo>
                  <a:pt x="10132" y="13293"/>
                </a:moveTo>
                <a:cubicBezTo>
                  <a:pt x="10141" y="13293"/>
                  <a:pt x="10141" y="13293"/>
                  <a:pt x="10141" y="13293"/>
                </a:cubicBezTo>
                <a:cubicBezTo>
                  <a:pt x="10141" y="13293"/>
                  <a:pt x="10141" y="13293"/>
                  <a:pt x="10141" y="13308"/>
                </a:cubicBezTo>
                <a:cubicBezTo>
                  <a:pt x="10141" y="13293"/>
                  <a:pt x="10141" y="13293"/>
                  <a:pt x="10132" y="13293"/>
                </a:cubicBezTo>
                <a:close/>
                <a:moveTo>
                  <a:pt x="10150" y="13308"/>
                </a:moveTo>
                <a:cubicBezTo>
                  <a:pt x="10150" y="13308"/>
                  <a:pt x="10150" y="13308"/>
                  <a:pt x="10150" y="13308"/>
                </a:cubicBezTo>
                <a:cubicBezTo>
                  <a:pt x="10150" y="13308"/>
                  <a:pt x="10150" y="13308"/>
                  <a:pt x="10159" y="13308"/>
                </a:cubicBezTo>
                <a:cubicBezTo>
                  <a:pt x="10159" y="13324"/>
                  <a:pt x="10159" y="13324"/>
                  <a:pt x="10159" y="13324"/>
                </a:cubicBezTo>
                <a:lnTo>
                  <a:pt x="10150" y="13308"/>
                </a:lnTo>
                <a:close/>
                <a:moveTo>
                  <a:pt x="10196" y="13417"/>
                </a:moveTo>
                <a:cubicBezTo>
                  <a:pt x="10196" y="13417"/>
                  <a:pt x="10196" y="13402"/>
                  <a:pt x="10196" y="13402"/>
                </a:cubicBezTo>
                <a:cubicBezTo>
                  <a:pt x="10196" y="13386"/>
                  <a:pt x="10196" y="13386"/>
                  <a:pt x="10205" y="13386"/>
                </a:cubicBezTo>
                <a:cubicBezTo>
                  <a:pt x="10205" y="13402"/>
                  <a:pt x="10205" y="13402"/>
                  <a:pt x="10205" y="13402"/>
                </a:cubicBezTo>
                <a:cubicBezTo>
                  <a:pt x="10205" y="13417"/>
                  <a:pt x="10205" y="13417"/>
                  <a:pt x="10196" y="13417"/>
                </a:cubicBezTo>
                <a:close/>
                <a:moveTo>
                  <a:pt x="11807" y="17830"/>
                </a:moveTo>
                <a:cubicBezTo>
                  <a:pt x="11807" y="17815"/>
                  <a:pt x="11807" y="17815"/>
                  <a:pt x="11807" y="17815"/>
                </a:cubicBezTo>
                <a:cubicBezTo>
                  <a:pt x="11807" y="17830"/>
                  <a:pt x="11807" y="17830"/>
                  <a:pt x="11807" y="17830"/>
                </a:cubicBezTo>
                <a:close/>
                <a:moveTo>
                  <a:pt x="12026" y="16168"/>
                </a:moveTo>
                <a:cubicBezTo>
                  <a:pt x="12026" y="16168"/>
                  <a:pt x="12026" y="16152"/>
                  <a:pt x="12026" y="16152"/>
                </a:cubicBezTo>
                <a:cubicBezTo>
                  <a:pt x="12036" y="16168"/>
                  <a:pt x="12036" y="16168"/>
                  <a:pt x="12036" y="16168"/>
                </a:cubicBezTo>
                <a:cubicBezTo>
                  <a:pt x="12026" y="16168"/>
                  <a:pt x="12026" y="16168"/>
                  <a:pt x="12026" y="16168"/>
                </a:cubicBezTo>
                <a:close/>
                <a:moveTo>
                  <a:pt x="12100" y="14489"/>
                </a:moveTo>
                <a:cubicBezTo>
                  <a:pt x="12100" y="14505"/>
                  <a:pt x="12100" y="14505"/>
                  <a:pt x="12100" y="14505"/>
                </a:cubicBezTo>
                <a:cubicBezTo>
                  <a:pt x="12100" y="14489"/>
                  <a:pt x="12100" y="14489"/>
                  <a:pt x="12100" y="14489"/>
                </a:cubicBezTo>
                <a:close/>
                <a:moveTo>
                  <a:pt x="12072" y="15297"/>
                </a:moveTo>
                <a:cubicBezTo>
                  <a:pt x="12063" y="15297"/>
                  <a:pt x="12063" y="15313"/>
                  <a:pt x="12054" y="15313"/>
                </a:cubicBezTo>
                <a:cubicBezTo>
                  <a:pt x="12054" y="15313"/>
                  <a:pt x="12054" y="15297"/>
                  <a:pt x="12054" y="15297"/>
                </a:cubicBezTo>
                <a:cubicBezTo>
                  <a:pt x="12054" y="15282"/>
                  <a:pt x="12063" y="15282"/>
                  <a:pt x="12072" y="15282"/>
                </a:cubicBezTo>
                <a:cubicBezTo>
                  <a:pt x="12072" y="15282"/>
                  <a:pt x="12072" y="15282"/>
                  <a:pt x="12072" y="15282"/>
                </a:cubicBezTo>
                <a:cubicBezTo>
                  <a:pt x="12072" y="15297"/>
                  <a:pt x="12072" y="15297"/>
                  <a:pt x="12072" y="15297"/>
                </a:cubicBezTo>
                <a:close/>
                <a:moveTo>
                  <a:pt x="12127" y="15531"/>
                </a:moveTo>
                <a:cubicBezTo>
                  <a:pt x="12127" y="15531"/>
                  <a:pt x="12127" y="15531"/>
                  <a:pt x="12127" y="15531"/>
                </a:cubicBezTo>
                <a:cubicBezTo>
                  <a:pt x="12118" y="15531"/>
                  <a:pt x="12118" y="15546"/>
                  <a:pt x="12118" y="15546"/>
                </a:cubicBezTo>
                <a:cubicBezTo>
                  <a:pt x="12118" y="15546"/>
                  <a:pt x="12118" y="15546"/>
                  <a:pt x="12118" y="15546"/>
                </a:cubicBezTo>
                <a:cubicBezTo>
                  <a:pt x="12118" y="15531"/>
                  <a:pt x="12118" y="15531"/>
                  <a:pt x="12127" y="15531"/>
                </a:cubicBezTo>
                <a:cubicBezTo>
                  <a:pt x="12127" y="15531"/>
                  <a:pt x="12127" y="15531"/>
                  <a:pt x="12127" y="15515"/>
                </a:cubicBezTo>
                <a:cubicBezTo>
                  <a:pt x="12127" y="15515"/>
                  <a:pt x="12127" y="15515"/>
                  <a:pt x="12127" y="15515"/>
                </a:cubicBezTo>
                <a:lnTo>
                  <a:pt x="12127" y="15531"/>
                </a:lnTo>
                <a:close/>
                <a:moveTo>
                  <a:pt x="12200" y="15235"/>
                </a:moveTo>
                <a:cubicBezTo>
                  <a:pt x="12200" y="15235"/>
                  <a:pt x="12200" y="15235"/>
                  <a:pt x="12200" y="15235"/>
                </a:cubicBezTo>
                <a:cubicBezTo>
                  <a:pt x="12191" y="15204"/>
                  <a:pt x="12191" y="15189"/>
                  <a:pt x="12191" y="15173"/>
                </a:cubicBezTo>
                <a:cubicBezTo>
                  <a:pt x="12191" y="15173"/>
                  <a:pt x="12191" y="15173"/>
                  <a:pt x="12191" y="15173"/>
                </a:cubicBezTo>
                <a:cubicBezTo>
                  <a:pt x="12191" y="15173"/>
                  <a:pt x="12191" y="15158"/>
                  <a:pt x="12191" y="15158"/>
                </a:cubicBezTo>
                <a:cubicBezTo>
                  <a:pt x="12173" y="15142"/>
                  <a:pt x="12173" y="15111"/>
                  <a:pt x="12164" y="15095"/>
                </a:cubicBezTo>
                <a:cubicBezTo>
                  <a:pt x="12155" y="15080"/>
                  <a:pt x="12145" y="15064"/>
                  <a:pt x="12136" y="15049"/>
                </a:cubicBezTo>
                <a:cubicBezTo>
                  <a:pt x="12127" y="15033"/>
                  <a:pt x="12118" y="15002"/>
                  <a:pt x="12118" y="14987"/>
                </a:cubicBezTo>
                <a:cubicBezTo>
                  <a:pt x="12109" y="14909"/>
                  <a:pt x="12091" y="14831"/>
                  <a:pt x="12100" y="14754"/>
                </a:cubicBezTo>
                <a:cubicBezTo>
                  <a:pt x="12100" y="14738"/>
                  <a:pt x="12100" y="14738"/>
                  <a:pt x="12109" y="14738"/>
                </a:cubicBezTo>
                <a:cubicBezTo>
                  <a:pt x="12109" y="14738"/>
                  <a:pt x="12118" y="14738"/>
                  <a:pt x="12118" y="14754"/>
                </a:cubicBezTo>
                <a:cubicBezTo>
                  <a:pt x="12127" y="14800"/>
                  <a:pt x="12127" y="14847"/>
                  <a:pt x="12136" y="14909"/>
                </a:cubicBezTo>
                <a:cubicBezTo>
                  <a:pt x="12127" y="14956"/>
                  <a:pt x="12136" y="15002"/>
                  <a:pt x="12164" y="15033"/>
                </a:cubicBezTo>
                <a:cubicBezTo>
                  <a:pt x="12182" y="15049"/>
                  <a:pt x="12182" y="15080"/>
                  <a:pt x="12182" y="15095"/>
                </a:cubicBezTo>
                <a:cubicBezTo>
                  <a:pt x="12191" y="15127"/>
                  <a:pt x="12191" y="15142"/>
                  <a:pt x="12191" y="15158"/>
                </a:cubicBezTo>
                <a:cubicBezTo>
                  <a:pt x="12191" y="15158"/>
                  <a:pt x="12191" y="15173"/>
                  <a:pt x="12191" y="15173"/>
                </a:cubicBezTo>
                <a:cubicBezTo>
                  <a:pt x="12191" y="15173"/>
                  <a:pt x="12191" y="15173"/>
                  <a:pt x="12191" y="15173"/>
                </a:cubicBezTo>
                <a:cubicBezTo>
                  <a:pt x="12200" y="15173"/>
                  <a:pt x="12209" y="15204"/>
                  <a:pt x="12209" y="15220"/>
                </a:cubicBezTo>
                <a:cubicBezTo>
                  <a:pt x="12209" y="15220"/>
                  <a:pt x="12209" y="15235"/>
                  <a:pt x="12200" y="15235"/>
                </a:cubicBezTo>
                <a:close/>
                <a:moveTo>
                  <a:pt x="12219" y="14070"/>
                </a:moveTo>
                <a:cubicBezTo>
                  <a:pt x="12219" y="14085"/>
                  <a:pt x="12219" y="14085"/>
                  <a:pt x="12219" y="14085"/>
                </a:cubicBezTo>
                <a:cubicBezTo>
                  <a:pt x="12219" y="14070"/>
                  <a:pt x="12219" y="14070"/>
                  <a:pt x="12219" y="14070"/>
                </a:cubicBezTo>
                <a:cubicBezTo>
                  <a:pt x="12228" y="14070"/>
                  <a:pt x="12228" y="14070"/>
                  <a:pt x="12228" y="14070"/>
                </a:cubicBezTo>
                <a:lnTo>
                  <a:pt x="12219" y="14070"/>
                </a:lnTo>
                <a:close/>
                <a:moveTo>
                  <a:pt x="12640" y="12889"/>
                </a:moveTo>
                <a:cubicBezTo>
                  <a:pt x="12640" y="12889"/>
                  <a:pt x="12649" y="12889"/>
                  <a:pt x="12649" y="12904"/>
                </a:cubicBezTo>
                <a:cubicBezTo>
                  <a:pt x="12649" y="12904"/>
                  <a:pt x="12649" y="12920"/>
                  <a:pt x="12640" y="12904"/>
                </a:cubicBezTo>
                <a:cubicBezTo>
                  <a:pt x="12640" y="12904"/>
                  <a:pt x="12640" y="12904"/>
                  <a:pt x="12631" y="12904"/>
                </a:cubicBezTo>
                <a:cubicBezTo>
                  <a:pt x="12631" y="12889"/>
                  <a:pt x="12640" y="12889"/>
                  <a:pt x="12640" y="12889"/>
                </a:cubicBezTo>
                <a:close/>
                <a:moveTo>
                  <a:pt x="12319" y="10962"/>
                </a:moveTo>
                <a:cubicBezTo>
                  <a:pt x="12319" y="10962"/>
                  <a:pt x="12328" y="10962"/>
                  <a:pt x="12328" y="10962"/>
                </a:cubicBezTo>
                <a:cubicBezTo>
                  <a:pt x="12328" y="10962"/>
                  <a:pt x="12328" y="10977"/>
                  <a:pt x="12319" y="10977"/>
                </a:cubicBezTo>
                <a:cubicBezTo>
                  <a:pt x="12319" y="10977"/>
                  <a:pt x="12319" y="10977"/>
                  <a:pt x="12319" y="10977"/>
                </a:cubicBezTo>
                <a:cubicBezTo>
                  <a:pt x="12319" y="10962"/>
                  <a:pt x="12319" y="10962"/>
                  <a:pt x="12319" y="10962"/>
                </a:cubicBezTo>
                <a:close/>
                <a:moveTo>
                  <a:pt x="12283" y="10900"/>
                </a:moveTo>
                <a:cubicBezTo>
                  <a:pt x="12283" y="10900"/>
                  <a:pt x="12292" y="10900"/>
                  <a:pt x="12292" y="10900"/>
                </a:cubicBezTo>
                <a:cubicBezTo>
                  <a:pt x="12292" y="10900"/>
                  <a:pt x="12292" y="10900"/>
                  <a:pt x="12292" y="10900"/>
                </a:cubicBezTo>
                <a:cubicBezTo>
                  <a:pt x="12292" y="10900"/>
                  <a:pt x="12292" y="10900"/>
                  <a:pt x="12292" y="10900"/>
                </a:cubicBezTo>
                <a:cubicBezTo>
                  <a:pt x="12283" y="10900"/>
                  <a:pt x="12283" y="10900"/>
                  <a:pt x="12283" y="10900"/>
                </a:cubicBezTo>
                <a:close/>
                <a:moveTo>
                  <a:pt x="12447" y="15468"/>
                </a:moveTo>
                <a:cubicBezTo>
                  <a:pt x="12447" y="15499"/>
                  <a:pt x="12447" y="15531"/>
                  <a:pt x="12457" y="15546"/>
                </a:cubicBezTo>
                <a:cubicBezTo>
                  <a:pt x="12466" y="15577"/>
                  <a:pt x="12466" y="15624"/>
                  <a:pt x="12457" y="15655"/>
                </a:cubicBezTo>
                <a:cubicBezTo>
                  <a:pt x="12447" y="15686"/>
                  <a:pt x="12447" y="15717"/>
                  <a:pt x="12457" y="15764"/>
                </a:cubicBezTo>
                <a:cubicBezTo>
                  <a:pt x="12457" y="15779"/>
                  <a:pt x="12457" y="15810"/>
                  <a:pt x="12466" y="15841"/>
                </a:cubicBezTo>
                <a:cubicBezTo>
                  <a:pt x="12466" y="15841"/>
                  <a:pt x="12466" y="15857"/>
                  <a:pt x="12457" y="15857"/>
                </a:cubicBezTo>
                <a:cubicBezTo>
                  <a:pt x="12457" y="15872"/>
                  <a:pt x="12447" y="15857"/>
                  <a:pt x="12447" y="15857"/>
                </a:cubicBezTo>
                <a:cubicBezTo>
                  <a:pt x="12429" y="15810"/>
                  <a:pt x="12420" y="15748"/>
                  <a:pt x="12420" y="15702"/>
                </a:cubicBezTo>
                <a:cubicBezTo>
                  <a:pt x="12411" y="15686"/>
                  <a:pt x="12411" y="15655"/>
                  <a:pt x="12420" y="15639"/>
                </a:cubicBezTo>
                <a:cubicBezTo>
                  <a:pt x="12429" y="15593"/>
                  <a:pt x="12429" y="15546"/>
                  <a:pt x="12420" y="15499"/>
                </a:cubicBezTo>
                <a:cubicBezTo>
                  <a:pt x="12420" y="15468"/>
                  <a:pt x="12420" y="15453"/>
                  <a:pt x="12420" y="15422"/>
                </a:cubicBezTo>
                <a:cubicBezTo>
                  <a:pt x="12420" y="15422"/>
                  <a:pt x="12420" y="15406"/>
                  <a:pt x="12420" y="15406"/>
                </a:cubicBezTo>
                <a:cubicBezTo>
                  <a:pt x="12429" y="15406"/>
                  <a:pt x="12438" y="15422"/>
                  <a:pt x="12438" y="15422"/>
                </a:cubicBezTo>
                <a:cubicBezTo>
                  <a:pt x="12438" y="15437"/>
                  <a:pt x="12438" y="15453"/>
                  <a:pt x="12447" y="15468"/>
                </a:cubicBezTo>
                <a:close/>
                <a:moveTo>
                  <a:pt x="12365" y="14116"/>
                </a:moveTo>
                <a:cubicBezTo>
                  <a:pt x="12374" y="14116"/>
                  <a:pt x="12374" y="14116"/>
                  <a:pt x="12374" y="14116"/>
                </a:cubicBezTo>
                <a:cubicBezTo>
                  <a:pt x="12365" y="14116"/>
                  <a:pt x="12365" y="14116"/>
                  <a:pt x="12365" y="14116"/>
                </a:cubicBezTo>
                <a:close/>
                <a:moveTo>
                  <a:pt x="12383" y="14256"/>
                </a:moveTo>
                <a:cubicBezTo>
                  <a:pt x="12402" y="14256"/>
                  <a:pt x="12420" y="14272"/>
                  <a:pt x="12429" y="14303"/>
                </a:cubicBezTo>
                <a:cubicBezTo>
                  <a:pt x="12429" y="14303"/>
                  <a:pt x="12438" y="14318"/>
                  <a:pt x="12429" y="14318"/>
                </a:cubicBezTo>
                <a:cubicBezTo>
                  <a:pt x="12420" y="14381"/>
                  <a:pt x="12402" y="14427"/>
                  <a:pt x="12383" y="14458"/>
                </a:cubicBezTo>
                <a:cubicBezTo>
                  <a:pt x="12374" y="14474"/>
                  <a:pt x="12374" y="14489"/>
                  <a:pt x="12374" y="14505"/>
                </a:cubicBezTo>
                <a:cubicBezTo>
                  <a:pt x="12374" y="14520"/>
                  <a:pt x="12374" y="14536"/>
                  <a:pt x="12365" y="14536"/>
                </a:cubicBezTo>
                <a:cubicBezTo>
                  <a:pt x="12365" y="14536"/>
                  <a:pt x="12356" y="14552"/>
                  <a:pt x="12347" y="14552"/>
                </a:cubicBezTo>
                <a:cubicBezTo>
                  <a:pt x="12347" y="14552"/>
                  <a:pt x="12338" y="14552"/>
                  <a:pt x="12338" y="14552"/>
                </a:cubicBezTo>
                <a:cubicBezTo>
                  <a:pt x="12328" y="14552"/>
                  <a:pt x="12319" y="14552"/>
                  <a:pt x="12319" y="14552"/>
                </a:cubicBezTo>
                <a:cubicBezTo>
                  <a:pt x="12310" y="14552"/>
                  <a:pt x="12301" y="14552"/>
                  <a:pt x="12283" y="14552"/>
                </a:cubicBezTo>
                <a:cubicBezTo>
                  <a:pt x="12283" y="14552"/>
                  <a:pt x="12283" y="14536"/>
                  <a:pt x="12274" y="14536"/>
                </a:cubicBezTo>
                <a:cubicBezTo>
                  <a:pt x="12274" y="14520"/>
                  <a:pt x="12274" y="14505"/>
                  <a:pt x="12274" y="14505"/>
                </a:cubicBezTo>
                <a:cubicBezTo>
                  <a:pt x="12283" y="14458"/>
                  <a:pt x="12292" y="14396"/>
                  <a:pt x="12283" y="14350"/>
                </a:cubicBezTo>
                <a:cubicBezTo>
                  <a:pt x="12283" y="14334"/>
                  <a:pt x="12292" y="14318"/>
                  <a:pt x="12292" y="14303"/>
                </a:cubicBezTo>
                <a:cubicBezTo>
                  <a:pt x="12292" y="14287"/>
                  <a:pt x="12301" y="14287"/>
                  <a:pt x="12310" y="14272"/>
                </a:cubicBezTo>
                <a:cubicBezTo>
                  <a:pt x="12328" y="14272"/>
                  <a:pt x="12356" y="14256"/>
                  <a:pt x="12383" y="14256"/>
                </a:cubicBezTo>
                <a:close/>
                <a:moveTo>
                  <a:pt x="12328" y="6642"/>
                </a:moveTo>
                <a:cubicBezTo>
                  <a:pt x="12328" y="6642"/>
                  <a:pt x="12328" y="6642"/>
                  <a:pt x="12328" y="6642"/>
                </a:cubicBezTo>
                <a:cubicBezTo>
                  <a:pt x="12338" y="6642"/>
                  <a:pt x="12338" y="6642"/>
                  <a:pt x="12338" y="6642"/>
                </a:cubicBezTo>
                <a:cubicBezTo>
                  <a:pt x="12338" y="6642"/>
                  <a:pt x="12338" y="6642"/>
                  <a:pt x="12338" y="6642"/>
                </a:cubicBezTo>
                <a:cubicBezTo>
                  <a:pt x="12347" y="6673"/>
                  <a:pt x="12365" y="6689"/>
                  <a:pt x="12374" y="6704"/>
                </a:cubicBezTo>
                <a:cubicBezTo>
                  <a:pt x="12383" y="6720"/>
                  <a:pt x="12374" y="6735"/>
                  <a:pt x="12374" y="6751"/>
                </a:cubicBezTo>
                <a:cubicBezTo>
                  <a:pt x="12356" y="6751"/>
                  <a:pt x="12347" y="6751"/>
                  <a:pt x="12338" y="6735"/>
                </a:cubicBezTo>
                <a:cubicBezTo>
                  <a:pt x="12328" y="6720"/>
                  <a:pt x="12328" y="6704"/>
                  <a:pt x="12328" y="6689"/>
                </a:cubicBezTo>
                <a:cubicBezTo>
                  <a:pt x="12338" y="6689"/>
                  <a:pt x="12338" y="6689"/>
                  <a:pt x="12338" y="6689"/>
                </a:cubicBezTo>
                <a:cubicBezTo>
                  <a:pt x="12338" y="6673"/>
                  <a:pt x="12338" y="6657"/>
                  <a:pt x="12338" y="6642"/>
                </a:cubicBezTo>
                <a:cubicBezTo>
                  <a:pt x="12338" y="6642"/>
                  <a:pt x="12338" y="6642"/>
                  <a:pt x="12338" y="6642"/>
                </a:cubicBezTo>
                <a:cubicBezTo>
                  <a:pt x="12338" y="6642"/>
                  <a:pt x="12338" y="6642"/>
                  <a:pt x="12328" y="6642"/>
                </a:cubicBezTo>
                <a:cubicBezTo>
                  <a:pt x="12328" y="6642"/>
                  <a:pt x="12328" y="6642"/>
                  <a:pt x="12319" y="6642"/>
                </a:cubicBezTo>
                <a:cubicBezTo>
                  <a:pt x="12319" y="6626"/>
                  <a:pt x="12319" y="6626"/>
                  <a:pt x="12328" y="6642"/>
                </a:cubicBezTo>
                <a:close/>
                <a:moveTo>
                  <a:pt x="12283" y="6393"/>
                </a:moveTo>
                <a:cubicBezTo>
                  <a:pt x="12283" y="6393"/>
                  <a:pt x="12283" y="6393"/>
                  <a:pt x="12292" y="6393"/>
                </a:cubicBezTo>
                <a:cubicBezTo>
                  <a:pt x="12292" y="6409"/>
                  <a:pt x="12292" y="6409"/>
                  <a:pt x="12283" y="6409"/>
                </a:cubicBezTo>
                <a:cubicBezTo>
                  <a:pt x="12283" y="6409"/>
                  <a:pt x="12283" y="6409"/>
                  <a:pt x="12283" y="6409"/>
                </a:cubicBezTo>
                <a:cubicBezTo>
                  <a:pt x="12283" y="6409"/>
                  <a:pt x="12283" y="6393"/>
                  <a:pt x="12283" y="6393"/>
                </a:cubicBezTo>
                <a:close/>
                <a:moveTo>
                  <a:pt x="12292" y="8398"/>
                </a:moveTo>
                <a:cubicBezTo>
                  <a:pt x="12292" y="8398"/>
                  <a:pt x="12292" y="8413"/>
                  <a:pt x="12292" y="8413"/>
                </a:cubicBezTo>
                <a:cubicBezTo>
                  <a:pt x="12292" y="8413"/>
                  <a:pt x="12292" y="8413"/>
                  <a:pt x="12283" y="8398"/>
                </a:cubicBezTo>
                <a:cubicBezTo>
                  <a:pt x="12283" y="8398"/>
                  <a:pt x="12283" y="8398"/>
                  <a:pt x="12292" y="8398"/>
                </a:cubicBezTo>
                <a:cubicBezTo>
                  <a:pt x="12292" y="8398"/>
                  <a:pt x="12292" y="8398"/>
                  <a:pt x="12292" y="8398"/>
                </a:cubicBezTo>
                <a:close/>
                <a:moveTo>
                  <a:pt x="12100" y="6067"/>
                </a:moveTo>
                <a:cubicBezTo>
                  <a:pt x="12109" y="6067"/>
                  <a:pt x="12118" y="6067"/>
                  <a:pt x="12127" y="6051"/>
                </a:cubicBezTo>
                <a:cubicBezTo>
                  <a:pt x="12127" y="6036"/>
                  <a:pt x="12136" y="6036"/>
                  <a:pt x="12136" y="6036"/>
                </a:cubicBezTo>
                <a:cubicBezTo>
                  <a:pt x="12136" y="6036"/>
                  <a:pt x="12136" y="6036"/>
                  <a:pt x="12136" y="6036"/>
                </a:cubicBezTo>
                <a:cubicBezTo>
                  <a:pt x="12145" y="6098"/>
                  <a:pt x="12164" y="6129"/>
                  <a:pt x="12173" y="6176"/>
                </a:cubicBezTo>
                <a:cubicBezTo>
                  <a:pt x="12182" y="6191"/>
                  <a:pt x="12182" y="6207"/>
                  <a:pt x="12191" y="6222"/>
                </a:cubicBezTo>
                <a:cubicBezTo>
                  <a:pt x="12182" y="6238"/>
                  <a:pt x="12182" y="6253"/>
                  <a:pt x="12173" y="6269"/>
                </a:cubicBezTo>
                <a:cubicBezTo>
                  <a:pt x="12173" y="6269"/>
                  <a:pt x="12164" y="6269"/>
                  <a:pt x="12164" y="6269"/>
                </a:cubicBezTo>
                <a:cubicBezTo>
                  <a:pt x="12155" y="6285"/>
                  <a:pt x="12155" y="6269"/>
                  <a:pt x="12155" y="6253"/>
                </a:cubicBezTo>
                <a:cubicBezTo>
                  <a:pt x="12155" y="6222"/>
                  <a:pt x="12136" y="6191"/>
                  <a:pt x="12118" y="6176"/>
                </a:cubicBezTo>
                <a:cubicBezTo>
                  <a:pt x="12100" y="6160"/>
                  <a:pt x="12091" y="6145"/>
                  <a:pt x="12081" y="6114"/>
                </a:cubicBezTo>
                <a:cubicBezTo>
                  <a:pt x="12081" y="6083"/>
                  <a:pt x="12081" y="6067"/>
                  <a:pt x="12100" y="6067"/>
                </a:cubicBezTo>
                <a:close/>
                <a:moveTo>
                  <a:pt x="12145" y="8180"/>
                </a:moveTo>
                <a:cubicBezTo>
                  <a:pt x="12145" y="8180"/>
                  <a:pt x="12136" y="8180"/>
                  <a:pt x="12136" y="8180"/>
                </a:cubicBezTo>
                <a:cubicBezTo>
                  <a:pt x="12136" y="8180"/>
                  <a:pt x="12136" y="8180"/>
                  <a:pt x="12136" y="8180"/>
                </a:cubicBezTo>
                <a:cubicBezTo>
                  <a:pt x="12136" y="8180"/>
                  <a:pt x="12136" y="8165"/>
                  <a:pt x="12136" y="8165"/>
                </a:cubicBezTo>
                <a:cubicBezTo>
                  <a:pt x="12145" y="8180"/>
                  <a:pt x="12145" y="8180"/>
                  <a:pt x="12145" y="8180"/>
                </a:cubicBezTo>
                <a:close/>
                <a:moveTo>
                  <a:pt x="12054" y="5772"/>
                </a:moveTo>
                <a:cubicBezTo>
                  <a:pt x="12063" y="5772"/>
                  <a:pt x="12063" y="5772"/>
                  <a:pt x="12063" y="5772"/>
                </a:cubicBezTo>
                <a:cubicBezTo>
                  <a:pt x="12072" y="5787"/>
                  <a:pt x="12072" y="5787"/>
                  <a:pt x="12072" y="5803"/>
                </a:cubicBezTo>
                <a:cubicBezTo>
                  <a:pt x="12072" y="5803"/>
                  <a:pt x="12063" y="5803"/>
                  <a:pt x="12063" y="5803"/>
                </a:cubicBezTo>
                <a:cubicBezTo>
                  <a:pt x="12063" y="5803"/>
                  <a:pt x="12054" y="5803"/>
                  <a:pt x="12054" y="5787"/>
                </a:cubicBezTo>
                <a:cubicBezTo>
                  <a:pt x="12054" y="5787"/>
                  <a:pt x="12054" y="5772"/>
                  <a:pt x="12054" y="5772"/>
                </a:cubicBezTo>
                <a:close/>
                <a:moveTo>
                  <a:pt x="11889" y="5010"/>
                </a:moveTo>
                <a:cubicBezTo>
                  <a:pt x="11889" y="4995"/>
                  <a:pt x="11889" y="4995"/>
                  <a:pt x="11889" y="4995"/>
                </a:cubicBezTo>
                <a:cubicBezTo>
                  <a:pt x="11889" y="4995"/>
                  <a:pt x="11889" y="5010"/>
                  <a:pt x="11889" y="5010"/>
                </a:cubicBezTo>
                <a:cubicBezTo>
                  <a:pt x="11889" y="5026"/>
                  <a:pt x="11889" y="5026"/>
                  <a:pt x="11880" y="5010"/>
                </a:cubicBezTo>
                <a:cubicBezTo>
                  <a:pt x="11880" y="5010"/>
                  <a:pt x="11880" y="5010"/>
                  <a:pt x="11889" y="5010"/>
                </a:cubicBezTo>
                <a:close/>
                <a:moveTo>
                  <a:pt x="11871" y="5399"/>
                </a:moveTo>
                <a:cubicBezTo>
                  <a:pt x="11871" y="5399"/>
                  <a:pt x="11871" y="5399"/>
                  <a:pt x="11871" y="5399"/>
                </a:cubicBezTo>
                <a:cubicBezTo>
                  <a:pt x="11871" y="5399"/>
                  <a:pt x="11871" y="5399"/>
                  <a:pt x="11880" y="5399"/>
                </a:cubicBezTo>
                <a:cubicBezTo>
                  <a:pt x="11871" y="5399"/>
                  <a:pt x="11871" y="5399"/>
                  <a:pt x="11871" y="5399"/>
                </a:cubicBezTo>
                <a:cubicBezTo>
                  <a:pt x="11871" y="5399"/>
                  <a:pt x="11871" y="5399"/>
                  <a:pt x="11871" y="5399"/>
                </a:cubicBezTo>
                <a:cubicBezTo>
                  <a:pt x="11871" y="5383"/>
                  <a:pt x="11871" y="5383"/>
                  <a:pt x="11871" y="5383"/>
                </a:cubicBezTo>
                <a:lnTo>
                  <a:pt x="11871" y="5399"/>
                </a:lnTo>
                <a:close/>
                <a:moveTo>
                  <a:pt x="11862" y="6269"/>
                </a:moveTo>
                <a:cubicBezTo>
                  <a:pt x="11853" y="6269"/>
                  <a:pt x="11853" y="6253"/>
                  <a:pt x="11853" y="6253"/>
                </a:cubicBezTo>
                <a:cubicBezTo>
                  <a:pt x="11862" y="6222"/>
                  <a:pt x="11871" y="6191"/>
                  <a:pt x="11889" y="6176"/>
                </a:cubicBezTo>
                <a:cubicBezTo>
                  <a:pt x="11889" y="6176"/>
                  <a:pt x="11889" y="6176"/>
                  <a:pt x="11898" y="6176"/>
                </a:cubicBezTo>
                <a:cubicBezTo>
                  <a:pt x="11898" y="6176"/>
                  <a:pt x="11907" y="6176"/>
                  <a:pt x="11907" y="6176"/>
                </a:cubicBezTo>
                <a:cubicBezTo>
                  <a:pt x="11926" y="6207"/>
                  <a:pt x="11944" y="6222"/>
                  <a:pt x="11962" y="6253"/>
                </a:cubicBezTo>
                <a:cubicBezTo>
                  <a:pt x="11962" y="6253"/>
                  <a:pt x="11962" y="6253"/>
                  <a:pt x="11972" y="6269"/>
                </a:cubicBezTo>
                <a:cubicBezTo>
                  <a:pt x="12008" y="6331"/>
                  <a:pt x="11999" y="6378"/>
                  <a:pt x="11953" y="6424"/>
                </a:cubicBezTo>
                <a:cubicBezTo>
                  <a:pt x="11953" y="6424"/>
                  <a:pt x="11953" y="6424"/>
                  <a:pt x="11953" y="6440"/>
                </a:cubicBezTo>
                <a:cubicBezTo>
                  <a:pt x="11935" y="6440"/>
                  <a:pt x="11926" y="6440"/>
                  <a:pt x="11926" y="6424"/>
                </a:cubicBezTo>
                <a:cubicBezTo>
                  <a:pt x="11898" y="6378"/>
                  <a:pt x="11880" y="6331"/>
                  <a:pt x="11862" y="6269"/>
                </a:cubicBezTo>
                <a:close/>
                <a:moveTo>
                  <a:pt x="11962" y="9424"/>
                </a:moveTo>
                <a:cubicBezTo>
                  <a:pt x="11962" y="9424"/>
                  <a:pt x="11953" y="9439"/>
                  <a:pt x="11944" y="9439"/>
                </a:cubicBezTo>
                <a:cubicBezTo>
                  <a:pt x="11944" y="9439"/>
                  <a:pt x="11935" y="9439"/>
                  <a:pt x="11926" y="9439"/>
                </a:cubicBezTo>
                <a:cubicBezTo>
                  <a:pt x="11926" y="9439"/>
                  <a:pt x="11917" y="9439"/>
                  <a:pt x="11917" y="9439"/>
                </a:cubicBezTo>
                <a:cubicBezTo>
                  <a:pt x="11907" y="9439"/>
                  <a:pt x="11898" y="9439"/>
                  <a:pt x="11889" y="9439"/>
                </a:cubicBezTo>
                <a:cubicBezTo>
                  <a:pt x="11880" y="9439"/>
                  <a:pt x="11871" y="9424"/>
                  <a:pt x="11871" y="9424"/>
                </a:cubicBezTo>
                <a:cubicBezTo>
                  <a:pt x="11880" y="9408"/>
                  <a:pt x="11880" y="9392"/>
                  <a:pt x="11889" y="9392"/>
                </a:cubicBezTo>
                <a:cubicBezTo>
                  <a:pt x="11907" y="9361"/>
                  <a:pt x="11935" y="9361"/>
                  <a:pt x="11953" y="9377"/>
                </a:cubicBezTo>
                <a:cubicBezTo>
                  <a:pt x="11972" y="9377"/>
                  <a:pt x="11972" y="9392"/>
                  <a:pt x="11962" y="9424"/>
                </a:cubicBezTo>
                <a:close/>
                <a:moveTo>
                  <a:pt x="12731" y="9284"/>
                </a:moveTo>
                <a:cubicBezTo>
                  <a:pt x="12722" y="9284"/>
                  <a:pt x="12713" y="9299"/>
                  <a:pt x="12704" y="9315"/>
                </a:cubicBezTo>
                <a:cubicBezTo>
                  <a:pt x="12685" y="9330"/>
                  <a:pt x="12667" y="9330"/>
                  <a:pt x="12649" y="9330"/>
                </a:cubicBezTo>
                <a:cubicBezTo>
                  <a:pt x="12631" y="9315"/>
                  <a:pt x="12603" y="9315"/>
                  <a:pt x="12585" y="9330"/>
                </a:cubicBezTo>
                <a:cubicBezTo>
                  <a:pt x="12566" y="9346"/>
                  <a:pt x="12548" y="9330"/>
                  <a:pt x="12530" y="9330"/>
                </a:cubicBezTo>
                <a:cubicBezTo>
                  <a:pt x="12502" y="9315"/>
                  <a:pt x="12475" y="9299"/>
                  <a:pt x="12438" y="9284"/>
                </a:cubicBezTo>
                <a:cubicBezTo>
                  <a:pt x="12438" y="9268"/>
                  <a:pt x="12429" y="9268"/>
                  <a:pt x="12420" y="9253"/>
                </a:cubicBezTo>
                <a:cubicBezTo>
                  <a:pt x="12420" y="9253"/>
                  <a:pt x="12411" y="9237"/>
                  <a:pt x="12411" y="9237"/>
                </a:cubicBezTo>
                <a:cubicBezTo>
                  <a:pt x="12383" y="9237"/>
                  <a:pt x="12356" y="9206"/>
                  <a:pt x="12328" y="9206"/>
                </a:cubicBezTo>
                <a:cubicBezTo>
                  <a:pt x="12274" y="9190"/>
                  <a:pt x="12219" y="9206"/>
                  <a:pt x="12173" y="9237"/>
                </a:cubicBezTo>
                <a:cubicBezTo>
                  <a:pt x="12155" y="9253"/>
                  <a:pt x="12136" y="9268"/>
                  <a:pt x="12118" y="9299"/>
                </a:cubicBezTo>
                <a:cubicBezTo>
                  <a:pt x="12109" y="9315"/>
                  <a:pt x="12100" y="9330"/>
                  <a:pt x="12081" y="9315"/>
                </a:cubicBezTo>
                <a:cubicBezTo>
                  <a:pt x="12054" y="9299"/>
                  <a:pt x="12026" y="9315"/>
                  <a:pt x="11999" y="9315"/>
                </a:cubicBezTo>
                <a:cubicBezTo>
                  <a:pt x="11953" y="9315"/>
                  <a:pt x="11926" y="9284"/>
                  <a:pt x="11907" y="9222"/>
                </a:cubicBezTo>
                <a:cubicBezTo>
                  <a:pt x="11907" y="9206"/>
                  <a:pt x="11898" y="9175"/>
                  <a:pt x="11889" y="9159"/>
                </a:cubicBezTo>
                <a:cubicBezTo>
                  <a:pt x="11889" y="9144"/>
                  <a:pt x="11889" y="9128"/>
                  <a:pt x="11889" y="9113"/>
                </a:cubicBezTo>
                <a:cubicBezTo>
                  <a:pt x="11898" y="9097"/>
                  <a:pt x="11898" y="9051"/>
                  <a:pt x="11917" y="9035"/>
                </a:cubicBezTo>
                <a:cubicBezTo>
                  <a:pt x="11926" y="9019"/>
                  <a:pt x="11935" y="8988"/>
                  <a:pt x="11935" y="8957"/>
                </a:cubicBezTo>
                <a:cubicBezTo>
                  <a:pt x="11935" y="8926"/>
                  <a:pt x="11935" y="8895"/>
                  <a:pt x="11935" y="8864"/>
                </a:cubicBezTo>
                <a:cubicBezTo>
                  <a:pt x="11944" y="8849"/>
                  <a:pt x="11944" y="8833"/>
                  <a:pt x="11953" y="8833"/>
                </a:cubicBezTo>
                <a:cubicBezTo>
                  <a:pt x="11981" y="8817"/>
                  <a:pt x="11990" y="8802"/>
                  <a:pt x="11990" y="8755"/>
                </a:cubicBezTo>
                <a:cubicBezTo>
                  <a:pt x="11990" y="8740"/>
                  <a:pt x="11990" y="8724"/>
                  <a:pt x="11999" y="8709"/>
                </a:cubicBezTo>
                <a:cubicBezTo>
                  <a:pt x="12017" y="8662"/>
                  <a:pt x="12036" y="8631"/>
                  <a:pt x="12054" y="8584"/>
                </a:cubicBezTo>
                <a:cubicBezTo>
                  <a:pt x="12054" y="8569"/>
                  <a:pt x="12072" y="8569"/>
                  <a:pt x="12091" y="8569"/>
                </a:cubicBezTo>
                <a:cubicBezTo>
                  <a:pt x="12091" y="8584"/>
                  <a:pt x="12091" y="8584"/>
                  <a:pt x="12091" y="8584"/>
                </a:cubicBezTo>
                <a:cubicBezTo>
                  <a:pt x="12118" y="8615"/>
                  <a:pt x="12155" y="8647"/>
                  <a:pt x="12191" y="8647"/>
                </a:cubicBezTo>
                <a:cubicBezTo>
                  <a:pt x="12200" y="8647"/>
                  <a:pt x="12200" y="8662"/>
                  <a:pt x="12200" y="8678"/>
                </a:cubicBezTo>
                <a:cubicBezTo>
                  <a:pt x="12191" y="8693"/>
                  <a:pt x="12182" y="8693"/>
                  <a:pt x="12173" y="8709"/>
                </a:cubicBezTo>
                <a:cubicBezTo>
                  <a:pt x="12173" y="8724"/>
                  <a:pt x="12173" y="8740"/>
                  <a:pt x="12182" y="8740"/>
                </a:cubicBezTo>
                <a:cubicBezTo>
                  <a:pt x="12182" y="8755"/>
                  <a:pt x="12191" y="8755"/>
                  <a:pt x="12191" y="8755"/>
                </a:cubicBezTo>
                <a:cubicBezTo>
                  <a:pt x="12209" y="8771"/>
                  <a:pt x="12219" y="8786"/>
                  <a:pt x="12219" y="8817"/>
                </a:cubicBezTo>
                <a:cubicBezTo>
                  <a:pt x="12228" y="8849"/>
                  <a:pt x="12246" y="8864"/>
                  <a:pt x="12264" y="8849"/>
                </a:cubicBezTo>
                <a:cubicBezTo>
                  <a:pt x="12264" y="8849"/>
                  <a:pt x="12274" y="8849"/>
                  <a:pt x="12283" y="8833"/>
                </a:cubicBezTo>
                <a:cubicBezTo>
                  <a:pt x="12301" y="8833"/>
                  <a:pt x="12310" y="8817"/>
                  <a:pt x="12328" y="8802"/>
                </a:cubicBezTo>
                <a:cubicBezTo>
                  <a:pt x="12347" y="8786"/>
                  <a:pt x="12365" y="8771"/>
                  <a:pt x="12383" y="8771"/>
                </a:cubicBezTo>
                <a:cubicBezTo>
                  <a:pt x="12393" y="8771"/>
                  <a:pt x="12393" y="8771"/>
                  <a:pt x="12402" y="8755"/>
                </a:cubicBezTo>
                <a:cubicBezTo>
                  <a:pt x="12411" y="8755"/>
                  <a:pt x="12411" y="8740"/>
                  <a:pt x="12411" y="8724"/>
                </a:cubicBezTo>
                <a:cubicBezTo>
                  <a:pt x="12411" y="8709"/>
                  <a:pt x="12402" y="8709"/>
                  <a:pt x="12393" y="8709"/>
                </a:cubicBezTo>
                <a:cubicBezTo>
                  <a:pt x="12393" y="8709"/>
                  <a:pt x="12383" y="8709"/>
                  <a:pt x="12383" y="8709"/>
                </a:cubicBezTo>
                <a:cubicBezTo>
                  <a:pt x="12328" y="8724"/>
                  <a:pt x="12319" y="8709"/>
                  <a:pt x="12292" y="8631"/>
                </a:cubicBezTo>
                <a:cubicBezTo>
                  <a:pt x="12283" y="8631"/>
                  <a:pt x="12283" y="8631"/>
                  <a:pt x="12283" y="8631"/>
                </a:cubicBezTo>
                <a:cubicBezTo>
                  <a:pt x="12283" y="8631"/>
                  <a:pt x="12283" y="8631"/>
                  <a:pt x="12283" y="8631"/>
                </a:cubicBezTo>
                <a:cubicBezTo>
                  <a:pt x="12292" y="8631"/>
                  <a:pt x="12292" y="8631"/>
                  <a:pt x="12292" y="8631"/>
                </a:cubicBezTo>
                <a:cubicBezTo>
                  <a:pt x="12292" y="8631"/>
                  <a:pt x="12292" y="8631"/>
                  <a:pt x="12292" y="8631"/>
                </a:cubicBezTo>
                <a:cubicBezTo>
                  <a:pt x="12310" y="8600"/>
                  <a:pt x="12338" y="8569"/>
                  <a:pt x="12365" y="8553"/>
                </a:cubicBezTo>
                <a:cubicBezTo>
                  <a:pt x="12383" y="8553"/>
                  <a:pt x="12402" y="8538"/>
                  <a:pt x="12420" y="8522"/>
                </a:cubicBezTo>
                <a:cubicBezTo>
                  <a:pt x="12447" y="8476"/>
                  <a:pt x="12475" y="8460"/>
                  <a:pt x="12512" y="8476"/>
                </a:cubicBezTo>
                <a:cubicBezTo>
                  <a:pt x="12512" y="8476"/>
                  <a:pt x="12521" y="8476"/>
                  <a:pt x="12521" y="8476"/>
                </a:cubicBezTo>
                <a:cubicBezTo>
                  <a:pt x="12521" y="8476"/>
                  <a:pt x="12521" y="8476"/>
                  <a:pt x="12530" y="8476"/>
                </a:cubicBezTo>
                <a:cubicBezTo>
                  <a:pt x="12530" y="8460"/>
                  <a:pt x="12530" y="8460"/>
                  <a:pt x="12530" y="8460"/>
                </a:cubicBezTo>
                <a:cubicBezTo>
                  <a:pt x="12530" y="8476"/>
                  <a:pt x="12530" y="8476"/>
                  <a:pt x="12530" y="8476"/>
                </a:cubicBezTo>
                <a:cubicBezTo>
                  <a:pt x="12530" y="8476"/>
                  <a:pt x="12521" y="8476"/>
                  <a:pt x="12521" y="8476"/>
                </a:cubicBezTo>
                <a:cubicBezTo>
                  <a:pt x="12512" y="8491"/>
                  <a:pt x="12502" y="8522"/>
                  <a:pt x="12484" y="8538"/>
                </a:cubicBezTo>
                <a:cubicBezTo>
                  <a:pt x="12475" y="8553"/>
                  <a:pt x="12475" y="8569"/>
                  <a:pt x="12484" y="8584"/>
                </a:cubicBezTo>
                <a:cubicBezTo>
                  <a:pt x="12484" y="8600"/>
                  <a:pt x="12484" y="8615"/>
                  <a:pt x="12484" y="8631"/>
                </a:cubicBezTo>
                <a:cubicBezTo>
                  <a:pt x="12466" y="8662"/>
                  <a:pt x="12457" y="8709"/>
                  <a:pt x="12438" y="8724"/>
                </a:cubicBezTo>
                <a:cubicBezTo>
                  <a:pt x="12438" y="8740"/>
                  <a:pt x="12429" y="8755"/>
                  <a:pt x="12438" y="8755"/>
                </a:cubicBezTo>
                <a:cubicBezTo>
                  <a:pt x="12447" y="8786"/>
                  <a:pt x="12466" y="8817"/>
                  <a:pt x="12493" y="8833"/>
                </a:cubicBezTo>
                <a:cubicBezTo>
                  <a:pt x="12530" y="8849"/>
                  <a:pt x="12557" y="8880"/>
                  <a:pt x="12585" y="8926"/>
                </a:cubicBezTo>
                <a:cubicBezTo>
                  <a:pt x="12612" y="8973"/>
                  <a:pt x="12649" y="9019"/>
                  <a:pt x="12685" y="9051"/>
                </a:cubicBezTo>
                <a:cubicBezTo>
                  <a:pt x="12731" y="9082"/>
                  <a:pt x="12749" y="9144"/>
                  <a:pt x="12749" y="9206"/>
                </a:cubicBezTo>
                <a:cubicBezTo>
                  <a:pt x="12749" y="9237"/>
                  <a:pt x="12749" y="9268"/>
                  <a:pt x="12731" y="9284"/>
                </a:cubicBezTo>
                <a:close/>
                <a:moveTo>
                  <a:pt x="13052" y="7170"/>
                </a:moveTo>
                <a:cubicBezTo>
                  <a:pt x="13052" y="7155"/>
                  <a:pt x="13052" y="7155"/>
                  <a:pt x="13052" y="7155"/>
                </a:cubicBezTo>
                <a:cubicBezTo>
                  <a:pt x="13061" y="7170"/>
                  <a:pt x="13061" y="7170"/>
                  <a:pt x="13061" y="7170"/>
                </a:cubicBezTo>
                <a:lnTo>
                  <a:pt x="13052" y="7170"/>
                </a:lnTo>
                <a:close/>
                <a:moveTo>
                  <a:pt x="13592" y="9859"/>
                </a:moveTo>
                <a:cubicBezTo>
                  <a:pt x="13555" y="9874"/>
                  <a:pt x="13518" y="9874"/>
                  <a:pt x="13482" y="9890"/>
                </a:cubicBezTo>
                <a:cubicBezTo>
                  <a:pt x="13482" y="9890"/>
                  <a:pt x="13473" y="9890"/>
                  <a:pt x="13463" y="9890"/>
                </a:cubicBezTo>
                <a:cubicBezTo>
                  <a:pt x="13427" y="9890"/>
                  <a:pt x="13390" y="9874"/>
                  <a:pt x="13363" y="9828"/>
                </a:cubicBezTo>
                <a:cubicBezTo>
                  <a:pt x="13354" y="9812"/>
                  <a:pt x="13335" y="9796"/>
                  <a:pt x="13326" y="9796"/>
                </a:cubicBezTo>
                <a:cubicBezTo>
                  <a:pt x="13317" y="9796"/>
                  <a:pt x="13299" y="9796"/>
                  <a:pt x="13289" y="9781"/>
                </a:cubicBezTo>
                <a:cubicBezTo>
                  <a:pt x="13289" y="9781"/>
                  <a:pt x="13280" y="9765"/>
                  <a:pt x="13271" y="9765"/>
                </a:cubicBezTo>
                <a:cubicBezTo>
                  <a:pt x="13262" y="9703"/>
                  <a:pt x="13244" y="9641"/>
                  <a:pt x="13262" y="9579"/>
                </a:cubicBezTo>
                <a:cubicBezTo>
                  <a:pt x="13271" y="9548"/>
                  <a:pt x="13271" y="9517"/>
                  <a:pt x="13280" y="9486"/>
                </a:cubicBezTo>
                <a:cubicBezTo>
                  <a:pt x="13280" y="9439"/>
                  <a:pt x="13289" y="9408"/>
                  <a:pt x="13317" y="9392"/>
                </a:cubicBezTo>
                <a:cubicBezTo>
                  <a:pt x="13317" y="9392"/>
                  <a:pt x="13317" y="9377"/>
                  <a:pt x="13317" y="9361"/>
                </a:cubicBezTo>
                <a:cubicBezTo>
                  <a:pt x="13308" y="9361"/>
                  <a:pt x="13308" y="9361"/>
                  <a:pt x="13299" y="9346"/>
                </a:cubicBezTo>
                <a:cubicBezTo>
                  <a:pt x="13271" y="9330"/>
                  <a:pt x="13253" y="9299"/>
                  <a:pt x="13244" y="9268"/>
                </a:cubicBezTo>
                <a:cubicBezTo>
                  <a:pt x="13235" y="9222"/>
                  <a:pt x="13216" y="9175"/>
                  <a:pt x="13189" y="9144"/>
                </a:cubicBezTo>
                <a:cubicBezTo>
                  <a:pt x="13152" y="9113"/>
                  <a:pt x="13134" y="9051"/>
                  <a:pt x="13125" y="8988"/>
                </a:cubicBezTo>
                <a:cubicBezTo>
                  <a:pt x="13116" y="8926"/>
                  <a:pt x="13097" y="8880"/>
                  <a:pt x="13070" y="8833"/>
                </a:cubicBezTo>
                <a:cubicBezTo>
                  <a:pt x="13061" y="8817"/>
                  <a:pt x="13052" y="8786"/>
                  <a:pt x="13061" y="8771"/>
                </a:cubicBezTo>
                <a:cubicBezTo>
                  <a:pt x="13061" y="8740"/>
                  <a:pt x="13070" y="8709"/>
                  <a:pt x="13079" y="8693"/>
                </a:cubicBezTo>
                <a:cubicBezTo>
                  <a:pt x="13079" y="8662"/>
                  <a:pt x="13088" y="8647"/>
                  <a:pt x="13106" y="8647"/>
                </a:cubicBezTo>
                <a:cubicBezTo>
                  <a:pt x="13134" y="8615"/>
                  <a:pt x="13152" y="8600"/>
                  <a:pt x="13171" y="8553"/>
                </a:cubicBezTo>
                <a:cubicBezTo>
                  <a:pt x="13180" y="8538"/>
                  <a:pt x="13180" y="8538"/>
                  <a:pt x="13189" y="8522"/>
                </a:cubicBezTo>
                <a:cubicBezTo>
                  <a:pt x="13216" y="8491"/>
                  <a:pt x="13253" y="8460"/>
                  <a:pt x="13280" y="8445"/>
                </a:cubicBezTo>
                <a:cubicBezTo>
                  <a:pt x="13289" y="8429"/>
                  <a:pt x="13299" y="8429"/>
                  <a:pt x="13299" y="8429"/>
                </a:cubicBezTo>
                <a:cubicBezTo>
                  <a:pt x="13326" y="8445"/>
                  <a:pt x="13354" y="8460"/>
                  <a:pt x="13381" y="8445"/>
                </a:cubicBezTo>
                <a:cubicBezTo>
                  <a:pt x="13390" y="8445"/>
                  <a:pt x="13399" y="8460"/>
                  <a:pt x="13408" y="8476"/>
                </a:cubicBezTo>
                <a:cubicBezTo>
                  <a:pt x="13418" y="8507"/>
                  <a:pt x="13418" y="8522"/>
                  <a:pt x="13418" y="8553"/>
                </a:cubicBezTo>
                <a:cubicBezTo>
                  <a:pt x="13418" y="8569"/>
                  <a:pt x="13408" y="8600"/>
                  <a:pt x="13408" y="8631"/>
                </a:cubicBezTo>
                <a:cubicBezTo>
                  <a:pt x="13408" y="8647"/>
                  <a:pt x="13408" y="8647"/>
                  <a:pt x="13399" y="8647"/>
                </a:cubicBezTo>
                <a:cubicBezTo>
                  <a:pt x="13381" y="8662"/>
                  <a:pt x="13372" y="8647"/>
                  <a:pt x="13354" y="8662"/>
                </a:cubicBezTo>
                <a:cubicBezTo>
                  <a:pt x="13326" y="8662"/>
                  <a:pt x="13317" y="8678"/>
                  <a:pt x="13317" y="8740"/>
                </a:cubicBezTo>
                <a:cubicBezTo>
                  <a:pt x="13317" y="8771"/>
                  <a:pt x="13317" y="8786"/>
                  <a:pt x="13308" y="8786"/>
                </a:cubicBezTo>
                <a:cubicBezTo>
                  <a:pt x="13299" y="8786"/>
                  <a:pt x="13299" y="8786"/>
                  <a:pt x="13299" y="8786"/>
                </a:cubicBezTo>
                <a:cubicBezTo>
                  <a:pt x="13271" y="8802"/>
                  <a:pt x="13271" y="8802"/>
                  <a:pt x="13280" y="8833"/>
                </a:cubicBezTo>
                <a:cubicBezTo>
                  <a:pt x="13299" y="8864"/>
                  <a:pt x="13317" y="8895"/>
                  <a:pt x="13326" y="8926"/>
                </a:cubicBezTo>
                <a:cubicBezTo>
                  <a:pt x="13344" y="8988"/>
                  <a:pt x="13381" y="9035"/>
                  <a:pt x="13418" y="9051"/>
                </a:cubicBezTo>
                <a:cubicBezTo>
                  <a:pt x="13427" y="9051"/>
                  <a:pt x="13436" y="9066"/>
                  <a:pt x="13436" y="9082"/>
                </a:cubicBezTo>
                <a:cubicBezTo>
                  <a:pt x="13436" y="9097"/>
                  <a:pt x="13436" y="9097"/>
                  <a:pt x="13436" y="9113"/>
                </a:cubicBezTo>
                <a:cubicBezTo>
                  <a:pt x="13427" y="9159"/>
                  <a:pt x="13436" y="9190"/>
                  <a:pt x="13454" y="9222"/>
                </a:cubicBezTo>
                <a:cubicBezTo>
                  <a:pt x="13473" y="9268"/>
                  <a:pt x="13473" y="9315"/>
                  <a:pt x="13473" y="9361"/>
                </a:cubicBezTo>
                <a:cubicBezTo>
                  <a:pt x="13473" y="9377"/>
                  <a:pt x="13473" y="9392"/>
                  <a:pt x="13473" y="9408"/>
                </a:cubicBezTo>
                <a:cubicBezTo>
                  <a:pt x="13482" y="9439"/>
                  <a:pt x="13491" y="9455"/>
                  <a:pt x="13509" y="9455"/>
                </a:cubicBezTo>
                <a:cubicBezTo>
                  <a:pt x="13518" y="9455"/>
                  <a:pt x="13518" y="9455"/>
                  <a:pt x="13527" y="9470"/>
                </a:cubicBezTo>
                <a:cubicBezTo>
                  <a:pt x="13537" y="9486"/>
                  <a:pt x="13527" y="9501"/>
                  <a:pt x="13527" y="9517"/>
                </a:cubicBezTo>
                <a:cubicBezTo>
                  <a:pt x="13527" y="9517"/>
                  <a:pt x="13527" y="9517"/>
                  <a:pt x="13527" y="9517"/>
                </a:cubicBezTo>
                <a:cubicBezTo>
                  <a:pt x="13527" y="9532"/>
                  <a:pt x="13537" y="9548"/>
                  <a:pt x="13537" y="9548"/>
                </a:cubicBezTo>
                <a:cubicBezTo>
                  <a:pt x="13555" y="9579"/>
                  <a:pt x="13573" y="9610"/>
                  <a:pt x="13564" y="9641"/>
                </a:cubicBezTo>
                <a:cubicBezTo>
                  <a:pt x="13564" y="9719"/>
                  <a:pt x="13582" y="9781"/>
                  <a:pt x="13592" y="9843"/>
                </a:cubicBezTo>
                <a:cubicBezTo>
                  <a:pt x="13601" y="9859"/>
                  <a:pt x="13592" y="9859"/>
                  <a:pt x="13592" y="9859"/>
                </a:cubicBezTo>
                <a:close/>
                <a:moveTo>
                  <a:pt x="13765" y="4109"/>
                </a:moveTo>
                <a:cubicBezTo>
                  <a:pt x="13756" y="4093"/>
                  <a:pt x="13756" y="4093"/>
                  <a:pt x="13756" y="4093"/>
                </a:cubicBezTo>
                <a:cubicBezTo>
                  <a:pt x="13765" y="4093"/>
                  <a:pt x="13765" y="4093"/>
                  <a:pt x="13765" y="4093"/>
                </a:cubicBezTo>
                <a:lnTo>
                  <a:pt x="13765" y="4109"/>
                </a:lnTo>
                <a:close/>
                <a:moveTo>
                  <a:pt x="13903" y="8755"/>
                </a:moveTo>
                <a:cubicBezTo>
                  <a:pt x="13894" y="8771"/>
                  <a:pt x="13866" y="8802"/>
                  <a:pt x="13857" y="8786"/>
                </a:cubicBezTo>
                <a:cubicBezTo>
                  <a:pt x="13839" y="8786"/>
                  <a:pt x="13820" y="8771"/>
                  <a:pt x="13802" y="8755"/>
                </a:cubicBezTo>
                <a:cubicBezTo>
                  <a:pt x="13793" y="8755"/>
                  <a:pt x="13784" y="8740"/>
                  <a:pt x="13784" y="8724"/>
                </a:cubicBezTo>
                <a:cubicBezTo>
                  <a:pt x="13784" y="8631"/>
                  <a:pt x="13829" y="8553"/>
                  <a:pt x="13875" y="8553"/>
                </a:cubicBezTo>
                <a:cubicBezTo>
                  <a:pt x="13894" y="8569"/>
                  <a:pt x="13903" y="8569"/>
                  <a:pt x="13903" y="8584"/>
                </a:cubicBezTo>
                <a:cubicBezTo>
                  <a:pt x="13912" y="8600"/>
                  <a:pt x="13912" y="8631"/>
                  <a:pt x="13921" y="8647"/>
                </a:cubicBezTo>
                <a:cubicBezTo>
                  <a:pt x="13912" y="8678"/>
                  <a:pt x="13903" y="8724"/>
                  <a:pt x="13903" y="8755"/>
                </a:cubicBezTo>
                <a:close/>
                <a:moveTo>
                  <a:pt x="14241" y="4451"/>
                </a:moveTo>
                <a:cubicBezTo>
                  <a:pt x="14232" y="4451"/>
                  <a:pt x="14232" y="4451"/>
                  <a:pt x="14232" y="4451"/>
                </a:cubicBezTo>
                <a:cubicBezTo>
                  <a:pt x="14214" y="4404"/>
                  <a:pt x="14186" y="4373"/>
                  <a:pt x="14168" y="4327"/>
                </a:cubicBezTo>
                <a:cubicBezTo>
                  <a:pt x="14168" y="4311"/>
                  <a:pt x="14168" y="4311"/>
                  <a:pt x="14168" y="4311"/>
                </a:cubicBezTo>
                <a:cubicBezTo>
                  <a:pt x="14177" y="4311"/>
                  <a:pt x="14177" y="4295"/>
                  <a:pt x="14186" y="4295"/>
                </a:cubicBezTo>
                <a:cubicBezTo>
                  <a:pt x="14196" y="4295"/>
                  <a:pt x="14205" y="4311"/>
                  <a:pt x="14214" y="4327"/>
                </a:cubicBezTo>
                <a:cubicBezTo>
                  <a:pt x="14223" y="4342"/>
                  <a:pt x="14232" y="4358"/>
                  <a:pt x="14241" y="4373"/>
                </a:cubicBezTo>
                <a:cubicBezTo>
                  <a:pt x="14251" y="4389"/>
                  <a:pt x="14251" y="4435"/>
                  <a:pt x="14241" y="4451"/>
                </a:cubicBezTo>
                <a:close/>
                <a:moveTo>
                  <a:pt x="14260" y="4560"/>
                </a:moveTo>
                <a:cubicBezTo>
                  <a:pt x="14260" y="4560"/>
                  <a:pt x="14251" y="4560"/>
                  <a:pt x="14251" y="4560"/>
                </a:cubicBezTo>
                <a:cubicBezTo>
                  <a:pt x="14251" y="4544"/>
                  <a:pt x="14260" y="4544"/>
                  <a:pt x="14260" y="4560"/>
                </a:cubicBezTo>
                <a:cubicBezTo>
                  <a:pt x="14260" y="4560"/>
                  <a:pt x="14260" y="4560"/>
                  <a:pt x="14260" y="4560"/>
                </a:cubicBezTo>
                <a:close/>
                <a:moveTo>
                  <a:pt x="14379" y="9237"/>
                </a:moveTo>
                <a:cubicBezTo>
                  <a:pt x="14379" y="9237"/>
                  <a:pt x="14379" y="9237"/>
                  <a:pt x="14379" y="9237"/>
                </a:cubicBezTo>
                <a:cubicBezTo>
                  <a:pt x="14379" y="9237"/>
                  <a:pt x="14379" y="9237"/>
                  <a:pt x="14379" y="9237"/>
                </a:cubicBezTo>
                <a:close/>
                <a:moveTo>
                  <a:pt x="14415" y="3891"/>
                </a:moveTo>
                <a:cubicBezTo>
                  <a:pt x="14415" y="3907"/>
                  <a:pt x="14406" y="3923"/>
                  <a:pt x="14406" y="3907"/>
                </a:cubicBezTo>
                <a:cubicBezTo>
                  <a:pt x="14397" y="3907"/>
                  <a:pt x="14397" y="3891"/>
                  <a:pt x="14397" y="3891"/>
                </a:cubicBezTo>
                <a:cubicBezTo>
                  <a:pt x="14406" y="3876"/>
                  <a:pt x="14415" y="3876"/>
                  <a:pt x="14415" y="3876"/>
                </a:cubicBezTo>
                <a:cubicBezTo>
                  <a:pt x="14415" y="3876"/>
                  <a:pt x="14424" y="3876"/>
                  <a:pt x="14424" y="3891"/>
                </a:cubicBezTo>
                <a:cubicBezTo>
                  <a:pt x="14424" y="3891"/>
                  <a:pt x="14415" y="3891"/>
                  <a:pt x="14415" y="3891"/>
                </a:cubicBezTo>
                <a:close/>
                <a:moveTo>
                  <a:pt x="14754" y="2011"/>
                </a:moveTo>
                <a:cubicBezTo>
                  <a:pt x="14763" y="2027"/>
                  <a:pt x="14763" y="2027"/>
                  <a:pt x="14772" y="2042"/>
                </a:cubicBezTo>
                <a:cubicBezTo>
                  <a:pt x="14772" y="2042"/>
                  <a:pt x="14772" y="2042"/>
                  <a:pt x="14772" y="2042"/>
                </a:cubicBezTo>
                <a:cubicBezTo>
                  <a:pt x="14772" y="2042"/>
                  <a:pt x="14772" y="2042"/>
                  <a:pt x="14772" y="2042"/>
                </a:cubicBezTo>
                <a:cubicBezTo>
                  <a:pt x="14763" y="2027"/>
                  <a:pt x="14763" y="2027"/>
                  <a:pt x="14754" y="2011"/>
                </a:cubicBezTo>
                <a:cubicBezTo>
                  <a:pt x="14754" y="2011"/>
                  <a:pt x="14754" y="2011"/>
                  <a:pt x="14754" y="2011"/>
                </a:cubicBezTo>
                <a:cubicBezTo>
                  <a:pt x="14754" y="2011"/>
                  <a:pt x="14754" y="2011"/>
                  <a:pt x="14754" y="2011"/>
                </a:cubicBezTo>
                <a:close/>
                <a:moveTo>
                  <a:pt x="14754" y="7030"/>
                </a:moveTo>
                <a:cubicBezTo>
                  <a:pt x="14754" y="7030"/>
                  <a:pt x="14754" y="7030"/>
                  <a:pt x="14754" y="7046"/>
                </a:cubicBezTo>
                <a:cubicBezTo>
                  <a:pt x="14754" y="7046"/>
                  <a:pt x="14754" y="7046"/>
                  <a:pt x="14745" y="7046"/>
                </a:cubicBezTo>
                <a:cubicBezTo>
                  <a:pt x="14745" y="7046"/>
                  <a:pt x="14736" y="7046"/>
                  <a:pt x="14736" y="7046"/>
                </a:cubicBezTo>
                <a:cubicBezTo>
                  <a:pt x="14736" y="7046"/>
                  <a:pt x="14726" y="7046"/>
                  <a:pt x="14726" y="7046"/>
                </a:cubicBezTo>
                <a:cubicBezTo>
                  <a:pt x="14736" y="7030"/>
                  <a:pt x="14745" y="7030"/>
                  <a:pt x="14754" y="7030"/>
                </a:cubicBezTo>
                <a:close/>
                <a:moveTo>
                  <a:pt x="14772" y="8413"/>
                </a:moveTo>
                <a:cubicBezTo>
                  <a:pt x="14754" y="8445"/>
                  <a:pt x="14745" y="8476"/>
                  <a:pt x="14736" y="8522"/>
                </a:cubicBezTo>
                <a:cubicBezTo>
                  <a:pt x="14736" y="8522"/>
                  <a:pt x="14726" y="8538"/>
                  <a:pt x="14726" y="8538"/>
                </a:cubicBezTo>
                <a:cubicBezTo>
                  <a:pt x="14717" y="8538"/>
                  <a:pt x="14708" y="8522"/>
                  <a:pt x="14708" y="8507"/>
                </a:cubicBezTo>
                <a:cubicBezTo>
                  <a:pt x="14708" y="8507"/>
                  <a:pt x="14708" y="8507"/>
                  <a:pt x="14708" y="8507"/>
                </a:cubicBezTo>
                <a:cubicBezTo>
                  <a:pt x="14708" y="8460"/>
                  <a:pt x="14717" y="8429"/>
                  <a:pt x="14726" y="8398"/>
                </a:cubicBezTo>
                <a:cubicBezTo>
                  <a:pt x="14736" y="8382"/>
                  <a:pt x="14745" y="8367"/>
                  <a:pt x="14754" y="8351"/>
                </a:cubicBezTo>
                <a:cubicBezTo>
                  <a:pt x="14763" y="8351"/>
                  <a:pt x="14772" y="8351"/>
                  <a:pt x="14781" y="8351"/>
                </a:cubicBezTo>
                <a:cubicBezTo>
                  <a:pt x="14781" y="8351"/>
                  <a:pt x="14791" y="8351"/>
                  <a:pt x="14791" y="8367"/>
                </a:cubicBezTo>
                <a:cubicBezTo>
                  <a:pt x="14781" y="8382"/>
                  <a:pt x="14781" y="8398"/>
                  <a:pt x="14772" y="8413"/>
                </a:cubicBezTo>
                <a:close/>
                <a:moveTo>
                  <a:pt x="14873" y="1576"/>
                </a:moveTo>
                <a:cubicBezTo>
                  <a:pt x="14873" y="1560"/>
                  <a:pt x="14873" y="1560"/>
                  <a:pt x="14873" y="1560"/>
                </a:cubicBezTo>
                <a:cubicBezTo>
                  <a:pt x="14873" y="1560"/>
                  <a:pt x="14873" y="1560"/>
                  <a:pt x="14873" y="1560"/>
                </a:cubicBezTo>
                <a:lnTo>
                  <a:pt x="14873" y="1576"/>
                </a:lnTo>
                <a:close/>
                <a:moveTo>
                  <a:pt x="15047" y="2353"/>
                </a:moveTo>
                <a:cubicBezTo>
                  <a:pt x="15047" y="2353"/>
                  <a:pt x="15047" y="2353"/>
                  <a:pt x="15047" y="2353"/>
                </a:cubicBezTo>
                <a:cubicBezTo>
                  <a:pt x="15038" y="2369"/>
                  <a:pt x="15038" y="2400"/>
                  <a:pt x="15038" y="2431"/>
                </a:cubicBezTo>
                <a:cubicBezTo>
                  <a:pt x="15028" y="2446"/>
                  <a:pt x="15028" y="2446"/>
                  <a:pt x="15019" y="2446"/>
                </a:cubicBezTo>
                <a:cubicBezTo>
                  <a:pt x="15001" y="2462"/>
                  <a:pt x="15001" y="2477"/>
                  <a:pt x="14992" y="2508"/>
                </a:cubicBezTo>
                <a:cubicBezTo>
                  <a:pt x="14992" y="2508"/>
                  <a:pt x="14992" y="2508"/>
                  <a:pt x="15001" y="2508"/>
                </a:cubicBezTo>
                <a:cubicBezTo>
                  <a:pt x="15001" y="2508"/>
                  <a:pt x="15010" y="2524"/>
                  <a:pt x="15010" y="2539"/>
                </a:cubicBezTo>
                <a:cubicBezTo>
                  <a:pt x="15019" y="2539"/>
                  <a:pt x="15028" y="2555"/>
                  <a:pt x="15028" y="2555"/>
                </a:cubicBezTo>
                <a:cubicBezTo>
                  <a:pt x="15028" y="2571"/>
                  <a:pt x="15028" y="2571"/>
                  <a:pt x="15028" y="2571"/>
                </a:cubicBezTo>
                <a:cubicBezTo>
                  <a:pt x="15028" y="2555"/>
                  <a:pt x="15028" y="2555"/>
                  <a:pt x="15028" y="2555"/>
                </a:cubicBezTo>
                <a:cubicBezTo>
                  <a:pt x="15019" y="2555"/>
                  <a:pt x="15019" y="2539"/>
                  <a:pt x="15010" y="2539"/>
                </a:cubicBezTo>
                <a:cubicBezTo>
                  <a:pt x="15001" y="2524"/>
                  <a:pt x="15001" y="2524"/>
                  <a:pt x="14992" y="2508"/>
                </a:cubicBezTo>
                <a:cubicBezTo>
                  <a:pt x="14992" y="2508"/>
                  <a:pt x="14992" y="2508"/>
                  <a:pt x="14992" y="2508"/>
                </a:cubicBezTo>
                <a:cubicBezTo>
                  <a:pt x="14983" y="2477"/>
                  <a:pt x="14964" y="2477"/>
                  <a:pt x="14955" y="2462"/>
                </a:cubicBezTo>
                <a:cubicBezTo>
                  <a:pt x="14946" y="2431"/>
                  <a:pt x="14946" y="2400"/>
                  <a:pt x="14937" y="2384"/>
                </a:cubicBezTo>
                <a:cubicBezTo>
                  <a:pt x="14937" y="2369"/>
                  <a:pt x="14937" y="2353"/>
                  <a:pt x="14937" y="2353"/>
                </a:cubicBezTo>
                <a:cubicBezTo>
                  <a:pt x="14937" y="2337"/>
                  <a:pt x="14937" y="2337"/>
                  <a:pt x="14937" y="2337"/>
                </a:cubicBezTo>
                <a:cubicBezTo>
                  <a:pt x="14928" y="2337"/>
                  <a:pt x="14928" y="2337"/>
                  <a:pt x="14928" y="2337"/>
                </a:cubicBezTo>
                <a:cubicBezTo>
                  <a:pt x="14937" y="2337"/>
                  <a:pt x="14937" y="2337"/>
                  <a:pt x="14937" y="2337"/>
                </a:cubicBezTo>
                <a:cubicBezTo>
                  <a:pt x="14937" y="2337"/>
                  <a:pt x="14937" y="2337"/>
                  <a:pt x="14937" y="2353"/>
                </a:cubicBezTo>
                <a:cubicBezTo>
                  <a:pt x="14946" y="2353"/>
                  <a:pt x="14955" y="2369"/>
                  <a:pt x="14964" y="2369"/>
                </a:cubicBezTo>
                <a:cubicBezTo>
                  <a:pt x="14974" y="2384"/>
                  <a:pt x="14992" y="2384"/>
                  <a:pt x="15010" y="2369"/>
                </a:cubicBezTo>
                <a:cubicBezTo>
                  <a:pt x="15019" y="2353"/>
                  <a:pt x="15028" y="2353"/>
                  <a:pt x="15047" y="2353"/>
                </a:cubicBezTo>
                <a:cubicBezTo>
                  <a:pt x="15047" y="2353"/>
                  <a:pt x="15047" y="2337"/>
                  <a:pt x="15047" y="2337"/>
                </a:cubicBezTo>
                <a:cubicBezTo>
                  <a:pt x="15047" y="2337"/>
                  <a:pt x="15047" y="2337"/>
                  <a:pt x="15047" y="2337"/>
                </a:cubicBezTo>
                <a:cubicBezTo>
                  <a:pt x="15047" y="2337"/>
                  <a:pt x="15047" y="2337"/>
                  <a:pt x="15047" y="2353"/>
                </a:cubicBezTo>
                <a:close/>
                <a:moveTo>
                  <a:pt x="15138" y="2244"/>
                </a:moveTo>
                <a:cubicBezTo>
                  <a:pt x="15120" y="2260"/>
                  <a:pt x="15102" y="2275"/>
                  <a:pt x="15083" y="2306"/>
                </a:cubicBezTo>
                <a:cubicBezTo>
                  <a:pt x="15074" y="2306"/>
                  <a:pt x="15074" y="2306"/>
                  <a:pt x="15065" y="2306"/>
                </a:cubicBezTo>
                <a:cubicBezTo>
                  <a:pt x="15065" y="2322"/>
                  <a:pt x="15065" y="2322"/>
                  <a:pt x="15065" y="2322"/>
                </a:cubicBezTo>
                <a:cubicBezTo>
                  <a:pt x="15065" y="2322"/>
                  <a:pt x="15056" y="2322"/>
                  <a:pt x="15056" y="2322"/>
                </a:cubicBezTo>
                <a:cubicBezTo>
                  <a:pt x="15056" y="2322"/>
                  <a:pt x="15056" y="2322"/>
                  <a:pt x="15056" y="2306"/>
                </a:cubicBezTo>
                <a:cubicBezTo>
                  <a:pt x="15065" y="2306"/>
                  <a:pt x="15065" y="2306"/>
                  <a:pt x="15065" y="2306"/>
                </a:cubicBezTo>
                <a:cubicBezTo>
                  <a:pt x="15065" y="2306"/>
                  <a:pt x="15074" y="2291"/>
                  <a:pt x="15074" y="2275"/>
                </a:cubicBezTo>
                <a:cubicBezTo>
                  <a:pt x="15093" y="2244"/>
                  <a:pt x="15102" y="2229"/>
                  <a:pt x="15111" y="2213"/>
                </a:cubicBezTo>
                <a:cubicBezTo>
                  <a:pt x="15111" y="2213"/>
                  <a:pt x="15111" y="2213"/>
                  <a:pt x="15111" y="2213"/>
                </a:cubicBezTo>
                <a:cubicBezTo>
                  <a:pt x="15111" y="2213"/>
                  <a:pt x="15111" y="2198"/>
                  <a:pt x="15111" y="2198"/>
                </a:cubicBezTo>
                <a:cubicBezTo>
                  <a:pt x="15093" y="2198"/>
                  <a:pt x="15074" y="2198"/>
                  <a:pt x="15074" y="2167"/>
                </a:cubicBezTo>
                <a:cubicBezTo>
                  <a:pt x="15074" y="2151"/>
                  <a:pt x="15074" y="2151"/>
                  <a:pt x="15074" y="2151"/>
                </a:cubicBezTo>
                <a:cubicBezTo>
                  <a:pt x="15074" y="2135"/>
                  <a:pt x="15083" y="2151"/>
                  <a:pt x="15083" y="2151"/>
                </a:cubicBezTo>
                <a:cubicBezTo>
                  <a:pt x="15083" y="2151"/>
                  <a:pt x="15093" y="2151"/>
                  <a:pt x="15093" y="2167"/>
                </a:cubicBezTo>
                <a:cubicBezTo>
                  <a:pt x="15102" y="2182"/>
                  <a:pt x="15102" y="2198"/>
                  <a:pt x="15111" y="2198"/>
                </a:cubicBezTo>
                <a:cubicBezTo>
                  <a:pt x="15111" y="2198"/>
                  <a:pt x="15111" y="2198"/>
                  <a:pt x="15111" y="2198"/>
                </a:cubicBezTo>
                <a:cubicBezTo>
                  <a:pt x="15111" y="2198"/>
                  <a:pt x="15111" y="2213"/>
                  <a:pt x="15111" y="2213"/>
                </a:cubicBezTo>
                <a:cubicBezTo>
                  <a:pt x="15120" y="2213"/>
                  <a:pt x="15129" y="2213"/>
                  <a:pt x="15129" y="2213"/>
                </a:cubicBezTo>
                <a:cubicBezTo>
                  <a:pt x="15138" y="2213"/>
                  <a:pt x="15138" y="2229"/>
                  <a:pt x="15147" y="2229"/>
                </a:cubicBezTo>
                <a:cubicBezTo>
                  <a:pt x="15147" y="2229"/>
                  <a:pt x="15138" y="2244"/>
                  <a:pt x="15138" y="2244"/>
                </a:cubicBezTo>
                <a:close/>
                <a:moveTo>
                  <a:pt x="15257" y="2229"/>
                </a:moveTo>
                <a:cubicBezTo>
                  <a:pt x="15248" y="2229"/>
                  <a:pt x="15248" y="2229"/>
                  <a:pt x="15248" y="2229"/>
                </a:cubicBezTo>
                <a:cubicBezTo>
                  <a:pt x="15257" y="2213"/>
                  <a:pt x="15257" y="2213"/>
                  <a:pt x="15257" y="2213"/>
                </a:cubicBezTo>
                <a:lnTo>
                  <a:pt x="15257" y="2229"/>
                </a:lnTo>
                <a:close/>
                <a:moveTo>
                  <a:pt x="15367" y="8118"/>
                </a:moveTo>
                <a:cubicBezTo>
                  <a:pt x="15367" y="8134"/>
                  <a:pt x="15358" y="8134"/>
                  <a:pt x="15349" y="8134"/>
                </a:cubicBezTo>
                <a:cubicBezTo>
                  <a:pt x="15321" y="8118"/>
                  <a:pt x="15294" y="8103"/>
                  <a:pt x="15276" y="8087"/>
                </a:cubicBezTo>
                <a:cubicBezTo>
                  <a:pt x="15266" y="8072"/>
                  <a:pt x="15266" y="8056"/>
                  <a:pt x="15266" y="8040"/>
                </a:cubicBezTo>
                <a:cubicBezTo>
                  <a:pt x="15266" y="8025"/>
                  <a:pt x="15266" y="8009"/>
                  <a:pt x="15266" y="7994"/>
                </a:cubicBezTo>
                <a:cubicBezTo>
                  <a:pt x="15276" y="7994"/>
                  <a:pt x="15285" y="8009"/>
                  <a:pt x="15285" y="8025"/>
                </a:cubicBezTo>
                <a:cubicBezTo>
                  <a:pt x="15294" y="8040"/>
                  <a:pt x="15312" y="8056"/>
                  <a:pt x="15331" y="8072"/>
                </a:cubicBezTo>
                <a:cubicBezTo>
                  <a:pt x="15340" y="8072"/>
                  <a:pt x="15358" y="8087"/>
                  <a:pt x="15367" y="8103"/>
                </a:cubicBezTo>
                <a:cubicBezTo>
                  <a:pt x="15367" y="8103"/>
                  <a:pt x="15367" y="8103"/>
                  <a:pt x="15367" y="8103"/>
                </a:cubicBezTo>
                <a:cubicBezTo>
                  <a:pt x="15367" y="8118"/>
                  <a:pt x="15367" y="8118"/>
                  <a:pt x="15367" y="8118"/>
                </a:cubicBezTo>
                <a:close/>
                <a:moveTo>
                  <a:pt x="15367" y="2757"/>
                </a:moveTo>
                <a:cubicBezTo>
                  <a:pt x="15367" y="2757"/>
                  <a:pt x="15367" y="2757"/>
                  <a:pt x="15367" y="2757"/>
                </a:cubicBezTo>
                <a:cubicBezTo>
                  <a:pt x="15367" y="2742"/>
                  <a:pt x="15367" y="2742"/>
                  <a:pt x="15367" y="2742"/>
                </a:cubicBezTo>
                <a:cubicBezTo>
                  <a:pt x="15367" y="2742"/>
                  <a:pt x="15367" y="2742"/>
                  <a:pt x="15367" y="2742"/>
                </a:cubicBezTo>
                <a:cubicBezTo>
                  <a:pt x="15367" y="2757"/>
                  <a:pt x="15367" y="2757"/>
                  <a:pt x="15367" y="2757"/>
                </a:cubicBezTo>
                <a:cubicBezTo>
                  <a:pt x="15367" y="2757"/>
                  <a:pt x="15367" y="2757"/>
                  <a:pt x="15367" y="2757"/>
                </a:cubicBezTo>
                <a:cubicBezTo>
                  <a:pt x="15367" y="2757"/>
                  <a:pt x="15367" y="2757"/>
                  <a:pt x="15367" y="2757"/>
                </a:cubicBezTo>
                <a:close/>
                <a:moveTo>
                  <a:pt x="15797" y="7683"/>
                </a:moveTo>
                <a:cubicBezTo>
                  <a:pt x="15788" y="7699"/>
                  <a:pt x="15779" y="7699"/>
                  <a:pt x="15779" y="7683"/>
                </a:cubicBezTo>
                <a:cubicBezTo>
                  <a:pt x="15770" y="7668"/>
                  <a:pt x="15770" y="7652"/>
                  <a:pt x="15770" y="7652"/>
                </a:cubicBezTo>
                <a:cubicBezTo>
                  <a:pt x="15770" y="7636"/>
                  <a:pt x="15779" y="7636"/>
                  <a:pt x="15779" y="7621"/>
                </a:cubicBezTo>
                <a:cubicBezTo>
                  <a:pt x="15788" y="7621"/>
                  <a:pt x="15797" y="7621"/>
                  <a:pt x="15797" y="7636"/>
                </a:cubicBezTo>
                <a:cubicBezTo>
                  <a:pt x="15806" y="7652"/>
                  <a:pt x="15806" y="7652"/>
                  <a:pt x="15806" y="7668"/>
                </a:cubicBezTo>
                <a:cubicBezTo>
                  <a:pt x="15797" y="7668"/>
                  <a:pt x="15797" y="7683"/>
                  <a:pt x="15797" y="7683"/>
                </a:cubicBezTo>
                <a:close/>
                <a:moveTo>
                  <a:pt x="15834" y="8025"/>
                </a:moveTo>
                <a:cubicBezTo>
                  <a:pt x="15834" y="8025"/>
                  <a:pt x="15825" y="8025"/>
                  <a:pt x="15825" y="8025"/>
                </a:cubicBezTo>
                <a:cubicBezTo>
                  <a:pt x="15825" y="8040"/>
                  <a:pt x="15816" y="8040"/>
                  <a:pt x="15816" y="8040"/>
                </a:cubicBezTo>
                <a:cubicBezTo>
                  <a:pt x="15816" y="8040"/>
                  <a:pt x="15816" y="8025"/>
                  <a:pt x="15816" y="8025"/>
                </a:cubicBezTo>
                <a:cubicBezTo>
                  <a:pt x="15816" y="8025"/>
                  <a:pt x="15816" y="8009"/>
                  <a:pt x="15816" y="8009"/>
                </a:cubicBezTo>
                <a:cubicBezTo>
                  <a:pt x="15816" y="7994"/>
                  <a:pt x="15825" y="7978"/>
                  <a:pt x="15825" y="7994"/>
                </a:cubicBezTo>
                <a:cubicBezTo>
                  <a:pt x="15834" y="8009"/>
                  <a:pt x="15834" y="8009"/>
                  <a:pt x="15834" y="8025"/>
                </a:cubicBezTo>
                <a:close/>
                <a:moveTo>
                  <a:pt x="15861" y="7854"/>
                </a:moveTo>
                <a:cubicBezTo>
                  <a:pt x="15861" y="7838"/>
                  <a:pt x="15861" y="7838"/>
                  <a:pt x="15861" y="7838"/>
                </a:cubicBezTo>
                <a:cubicBezTo>
                  <a:pt x="15861" y="7854"/>
                  <a:pt x="15861" y="7854"/>
                  <a:pt x="15861" y="7854"/>
                </a:cubicBezTo>
                <a:cubicBezTo>
                  <a:pt x="15861" y="7854"/>
                  <a:pt x="15861" y="7854"/>
                  <a:pt x="15861" y="7854"/>
                </a:cubicBezTo>
                <a:close/>
                <a:moveTo>
                  <a:pt x="16182" y="6626"/>
                </a:moveTo>
                <a:cubicBezTo>
                  <a:pt x="16182" y="6626"/>
                  <a:pt x="16173" y="6642"/>
                  <a:pt x="16173" y="6626"/>
                </a:cubicBezTo>
                <a:cubicBezTo>
                  <a:pt x="16163" y="6611"/>
                  <a:pt x="16145" y="6595"/>
                  <a:pt x="16145" y="6564"/>
                </a:cubicBezTo>
                <a:cubicBezTo>
                  <a:pt x="16136" y="6549"/>
                  <a:pt x="16145" y="6549"/>
                  <a:pt x="16145" y="6549"/>
                </a:cubicBezTo>
                <a:cubicBezTo>
                  <a:pt x="16145" y="6533"/>
                  <a:pt x="16145" y="6533"/>
                  <a:pt x="16154" y="6549"/>
                </a:cubicBezTo>
                <a:cubicBezTo>
                  <a:pt x="16154" y="6549"/>
                  <a:pt x="16163" y="6564"/>
                  <a:pt x="16163" y="6580"/>
                </a:cubicBezTo>
                <a:cubicBezTo>
                  <a:pt x="16173" y="6595"/>
                  <a:pt x="16173" y="6611"/>
                  <a:pt x="16182" y="6626"/>
                </a:cubicBezTo>
                <a:cubicBezTo>
                  <a:pt x="16182" y="6626"/>
                  <a:pt x="16182" y="6626"/>
                  <a:pt x="16182" y="6626"/>
                </a:cubicBezTo>
                <a:close/>
                <a:moveTo>
                  <a:pt x="16182" y="6502"/>
                </a:moveTo>
                <a:cubicBezTo>
                  <a:pt x="16173" y="6502"/>
                  <a:pt x="16182" y="6487"/>
                  <a:pt x="16182" y="6487"/>
                </a:cubicBezTo>
                <a:cubicBezTo>
                  <a:pt x="16182" y="6487"/>
                  <a:pt x="16191" y="6502"/>
                  <a:pt x="16191" y="6502"/>
                </a:cubicBezTo>
                <a:cubicBezTo>
                  <a:pt x="16182" y="6502"/>
                  <a:pt x="16182" y="6502"/>
                  <a:pt x="16182" y="6502"/>
                </a:cubicBezTo>
                <a:close/>
                <a:moveTo>
                  <a:pt x="16246" y="7466"/>
                </a:moveTo>
                <a:cubicBezTo>
                  <a:pt x="16246" y="7466"/>
                  <a:pt x="16237" y="7481"/>
                  <a:pt x="16237" y="7481"/>
                </a:cubicBezTo>
                <a:cubicBezTo>
                  <a:pt x="16237" y="7466"/>
                  <a:pt x="16237" y="7466"/>
                  <a:pt x="16237" y="7466"/>
                </a:cubicBezTo>
                <a:cubicBezTo>
                  <a:pt x="16237" y="7450"/>
                  <a:pt x="16227" y="7434"/>
                  <a:pt x="16227" y="7434"/>
                </a:cubicBezTo>
                <a:cubicBezTo>
                  <a:pt x="16227" y="7434"/>
                  <a:pt x="16237" y="7419"/>
                  <a:pt x="16237" y="7419"/>
                </a:cubicBezTo>
                <a:cubicBezTo>
                  <a:pt x="16237" y="7419"/>
                  <a:pt x="16246" y="7419"/>
                  <a:pt x="16246" y="7434"/>
                </a:cubicBezTo>
                <a:cubicBezTo>
                  <a:pt x="16246" y="7450"/>
                  <a:pt x="16246" y="7450"/>
                  <a:pt x="16246" y="7466"/>
                </a:cubicBezTo>
                <a:close/>
                <a:moveTo>
                  <a:pt x="16456" y="7310"/>
                </a:moveTo>
                <a:cubicBezTo>
                  <a:pt x="16456" y="7310"/>
                  <a:pt x="16456" y="7310"/>
                  <a:pt x="16456" y="7310"/>
                </a:cubicBezTo>
                <a:cubicBezTo>
                  <a:pt x="16465" y="7279"/>
                  <a:pt x="16465" y="7264"/>
                  <a:pt x="16475" y="7248"/>
                </a:cubicBezTo>
                <a:cubicBezTo>
                  <a:pt x="16475" y="7248"/>
                  <a:pt x="16475" y="7248"/>
                  <a:pt x="16475" y="7248"/>
                </a:cubicBezTo>
                <a:cubicBezTo>
                  <a:pt x="16465" y="7248"/>
                  <a:pt x="16465" y="7248"/>
                  <a:pt x="16475" y="7232"/>
                </a:cubicBezTo>
                <a:cubicBezTo>
                  <a:pt x="16475" y="7232"/>
                  <a:pt x="16475" y="7248"/>
                  <a:pt x="16475" y="7248"/>
                </a:cubicBezTo>
                <a:cubicBezTo>
                  <a:pt x="16475" y="7248"/>
                  <a:pt x="16475" y="7248"/>
                  <a:pt x="16475" y="7248"/>
                </a:cubicBezTo>
                <a:cubicBezTo>
                  <a:pt x="16484" y="7264"/>
                  <a:pt x="16493" y="7264"/>
                  <a:pt x="16502" y="7264"/>
                </a:cubicBezTo>
                <a:cubicBezTo>
                  <a:pt x="16511" y="7248"/>
                  <a:pt x="16520" y="7232"/>
                  <a:pt x="16520" y="7232"/>
                </a:cubicBezTo>
                <a:cubicBezTo>
                  <a:pt x="16529" y="7186"/>
                  <a:pt x="16539" y="7139"/>
                  <a:pt x="16557" y="7108"/>
                </a:cubicBezTo>
                <a:cubicBezTo>
                  <a:pt x="16557" y="7093"/>
                  <a:pt x="16566" y="7077"/>
                  <a:pt x="16566" y="7062"/>
                </a:cubicBezTo>
                <a:cubicBezTo>
                  <a:pt x="16575" y="7030"/>
                  <a:pt x="16575" y="6999"/>
                  <a:pt x="16584" y="6968"/>
                </a:cubicBezTo>
                <a:cubicBezTo>
                  <a:pt x="16621" y="6844"/>
                  <a:pt x="16630" y="6704"/>
                  <a:pt x="16621" y="6580"/>
                </a:cubicBezTo>
                <a:cubicBezTo>
                  <a:pt x="16612" y="6564"/>
                  <a:pt x="16621" y="6549"/>
                  <a:pt x="16621" y="6549"/>
                </a:cubicBezTo>
                <a:cubicBezTo>
                  <a:pt x="16621" y="6549"/>
                  <a:pt x="16621" y="6533"/>
                  <a:pt x="16621" y="6533"/>
                </a:cubicBezTo>
                <a:cubicBezTo>
                  <a:pt x="16630" y="6533"/>
                  <a:pt x="16639" y="6533"/>
                  <a:pt x="16639" y="6549"/>
                </a:cubicBezTo>
                <a:cubicBezTo>
                  <a:pt x="16648" y="6595"/>
                  <a:pt x="16658" y="6642"/>
                  <a:pt x="16658" y="6704"/>
                </a:cubicBezTo>
                <a:cubicBezTo>
                  <a:pt x="16667" y="6735"/>
                  <a:pt x="16667" y="6766"/>
                  <a:pt x="16676" y="6797"/>
                </a:cubicBezTo>
                <a:cubicBezTo>
                  <a:pt x="16685" y="6828"/>
                  <a:pt x="16676" y="6859"/>
                  <a:pt x="16667" y="6875"/>
                </a:cubicBezTo>
                <a:cubicBezTo>
                  <a:pt x="16658" y="6891"/>
                  <a:pt x="16648" y="6906"/>
                  <a:pt x="16658" y="6937"/>
                </a:cubicBezTo>
                <a:cubicBezTo>
                  <a:pt x="16667" y="6953"/>
                  <a:pt x="16667" y="6953"/>
                  <a:pt x="16658" y="6984"/>
                </a:cubicBezTo>
                <a:cubicBezTo>
                  <a:pt x="16639" y="7046"/>
                  <a:pt x="16612" y="7108"/>
                  <a:pt x="16575" y="7155"/>
                </a:cubicBezTo>
                <a:cubicBezTo>
                  <a:pt x="16557" y="7170"/>
                  <a:pt x="16548" y="7201"/>
                  <a:pt x="16548" y="7232"/>
                </a:cubicBezTo>
                <a:cubicBezTo>
                  <a:pt x="16548" y="7264"/>
                  <a:pt x="16539" y="7279"/>
                  <a:pt x="16520" y="7295"/>
                </a:cubicBezTo>
                <a:cubicBezTo>
                  <a:pt x="16502" y="7310"/>
                  <a:pt x="16493" y="7326"/>
                  <a:pt x="16465" y="7326"/>
                </a:cubicBezTo>
                <a:cubicBezTo>
                  <a:pt x="16465" y="7326"/>
                  <a:pt x="16456" y="7326"/>
                  <a:pt x="16456" y="7310"/>
                </a:cubicBezTo>
                <a:close/>
                <a:moveTo>
                  <a:pt x="16795" y="13215"/>
                </a:moveTo>
                <a:cubicBezTo>
                  <a:pt x="16795" y="13215"/>
                  <a:pt x="16795" y="13215"/>
                  <a:pt x="16795" y="13215"/>
                </a:cubicBezTo>
                <a:cubicBezTo>
                  <a:pt x="16795" y="13215"/>
                  <a:pt x="16795" y="13215"/>
                  <a:pt x="16795" y="13215"/>
                </a:cubicBezTo>
                <a:close/>
                <a:moveTo>
                  <a:pt x="11486" y="9750"/>
                </a:moveTo>
                <a:cubicBezTo>
                  <a:pt x="11486" y="9750"/>
                  <a:pt x="11486" y="9750"/>
                  <a:pt x="11486" y="9750"/>
                </a:cubicBezTo>
                <a:cubicBezTo>
                  <a:pt x="11486" y="9750"/>
                  <a:pt x="11486" y="9750"/>
                  <a:pt x="11486" y="9750"/>
                </a:cubicBezTo>
                <a:cubicBezTo>
                  <a:pt x="11486" y="9750"/>
                  <a:pt x="11486" y="9750"/>
                  <a:pt x="11486" y="9750"/>
                </a:cubicBezTo>
                <a:cubicBezTo>
                  <a:pt x="11486" y="9750"/>
                  <a:pt x="11486" y="9750"/>
                  <a:pt x="11486" y="9750"/>
                </a:cubicBezTo>
                <a:close/>
                <a:moveTo>
                  <a:pt x="6947" y="14272"/>
                </a:moveTo>
                <a:cubicBezTo>
                  <a:pt x="6947" y="14272"/>
                  <a:pt x="6947" y="14272"/>
                  <a:pt x="6947" y="14272"/>
                </a:cubicBezTo>
                <a:cubicBezTo>
                  <a:pt x="6947" y="14272"/>
                  <a:pt x="6947" y="14272"/>
                  <a:pt x="6947" y="14272"/>
                </a:cubicBezTo>
                <a:cubicBezTo>
                  <a:pt x="6947" y="14272"/>
                  <a:pt x="6947" y="14272"/>
                  <a:pt x="6947" y="14272"/>
                </a:cubicBezTo>
                <a:cubicBezTo>
                  <a:pt x="6947" y="14272"/>
                  <a:pt x="6947" y="14272"/>
                  <a:pt x="6947" y="14272"/>
                </a:cubicBezTo>
                <a:close/>
                <a:moveTo>
                  <a:pt x="5217" y="3814"/>
                </a:moveTo>
                <a:cubicBezTo>
                  <a:pt x="5217" y="3814"/>
                  <a:pt x="5217" y="3814"/>
                  <a:pt x="5217" y="3814"/>
                </a:cubicBezTo>
                <a:cubicBezTo>
                  <a:pt x="5217" y="3814"/>
                  <a:pt x="5217" y="3814"/>
                  <a:pt x="5217" y="3814"/>
                </a:cubicBezTo>
                <a:cubicBezTo>
                  <a:pt x="5217" y="3814"/>
                  <a:pt x="5217" y="3814"/>
                  <a:pt x="5217" y="3814"/>
                </a:cubicBezTo>
                <a:cubicBezTo>
                  <a:pt x="5217" y="3814"/>
                  <a:pt x="5217" y="3814"/>
                  <a:pt x="5217" y="3814"/>
                </a:cubicBezTo>
                <a:close/>
                <a:moveTo>
                  <a:pt x="5482" y="4855"/>
                </a:moveTo>
                <a:cubicBezTo>
                  <a:pt x="5482" y="4855"/>
                  <a:pt x="5482" y="4855"/>
                  <a:pt x="5482" y="4855"/>
                </a:cubicBezTo>
                <a:cubicBezTo>
                  <a:pt x="5492" y="4855"/>
                  <a:pt x="5492" y="4855"/>
                  <a:pt x="5492" y="4855"/>
                </a:cubicBezTo>
                <a:cubicBezTo>
                  <a:pt x="5482" y="4870"/>
                  <a:pt x="5482" y="4902"/>
                  <a:pt x="5473" y="4933"/>
                </a:cubicBezTo>
                <a:cubicBezTo>
                  <a:pt x="5455" y="5010"/>
                  <a:pt x="5427" y="5072"/>
                  <a:pt x="5418" y="5166"/>
                </a:cubicBezTo>
                <a:cubicBezTo>
                  <a:pt x="5409" y="5181"/>
                  <a:pt x="5409" y="5197"/>
                  <a:pt x="5400" y="5197"/>
                </a:cubicBezTo>
                <a:cubicBezTo>
                  <a:pt x="5391" y="5212"/>
                  <a:pt x="5382" y="5212"/>
                  <a:pt x="5382" y="5228"/>
                </a:cubicBezTo>
                <a:cubicBezTo>
                  <a:pt x="5373" y="5243"/>
                  <a:pt x="5373" y="5274"/>
                  <a:pt x="5382" y="5290"/>
                </a:cubicBezTo>
                <a:cubicBezTo>
                  <a:pt x="5391" y="5290"/>
                  <a:pt x="5400" y="5290"/>
                  <a:pt x="5400" y="5290"/>
                </a:cubicBezTo>
                <a:cubicBezTo>
                  <a:pt x="5409" y="5306"/>
                  <a:pt x="5418" y="5321"/>
                  <a:pt x="5418" y="5337"/>
                </a:cubicBezTo>
                <a:cubicBezTo>
                  <a:pt x="5418" y="5352"/>
                  <a:pt x="5418" y="5352"/>
                  <a:pt x="5418" y="5368"/>
                </a:cubicBezTo>
                <a:cubicBezTo>
                  <a:pt x="5418" y="5399"/>
                  <a:pt x="5427" y="5414"/>
                  <a:pt x="5446" y="5399"/>
                </a:cubicBezTo>
                <a:cubicBezTo>
                  <a:pt x="5455" y="5399"/>
                  <a:pt x="5473" y="5399"/>
                  <a:pt x="5473" y="5383"/>
                </a:cubicBezTo>
                <a:cubicBezTo>
                  <a:pt x="5501" y="5337"/>
                  <a:pt x="5546" y="5321"/>
                  <a:pt x="5565" y="5243"/>
                </a:cubicBezTo>
                <a:cubicBezTo>
                  <a:pt x="5565" y="5243"/>
                  <a:pt x="5574" y="5243"/>
                  <a:pt x="5574" y="5243"/>
                </a:cubicBezTo>
                <a:cubicBezTo>
                  <a:pt x="5592" y="5259"/>
                  <a:pt x="5611" y="5274"/>
                  <a:pt x="5611" y="5306"/>
                </a:cubicBezTo>
                <a:cubicBezTo>
                  <a:pt x="5611" y="5321"/>
                  <a:pt x="5611" y="5337"/>
                  <a:pt x="5620" y="5352"/>
                </a:cubicBezTo>
                <a:cubicBezTo>
                  <a:pt x="5638" y="5352"/>
                  <a:pt x="5656" y="5368"/>
                  <a:pt x="5684" y="5383"/>
                </a:cubicBezTo>
                <a:cubicBezTo>
                  <a:pt x="5684" y="5383"/>
                  <a:pt x="5693" y="5383"/>
                  <a:pt x="5693" y="5383"/>
                </a:cubicBezTo>
                <a:cubicBezTo>
                  <a:pt x="5702" y="5368"/>
                  <a:pt x="5720" y="5352"/>
                  <a:pt x="5720" y="5337"/>
                </a:cubicBezTo>
                <a:cubicBezTo>
                  <a:pt x="5729" y="5321"/>
                  <a:pt x="5729" y="5290"/>
                  <a:pt x="5711" y="5274"/>
                </a:cubicBezTo>
                <a:cubicBezTo>
                  <a:pt x="5711" y="5274"/>
                  <a:pt x="5711" y="5274"/>
                  <a:pt x="5711" y="5274"/>
                </a:cubicBezTo>
                <a:cubicBezTo>
                  <a:pt x="5693" y="5259"/>
                  <a:pt x="5684" y="5243"/>
                  <a:pt x="5684" y="5212"/>
                </a:cubicBezTo>
                <a:cubicBezTo>
                  <a:pt x="5684" y="5166"/>
                  <a:pt x="5675" y="5135"/>
                  <a:pt x="5656" y="5119"/>
                </a:cubicBezTo>
                <a:cubicBezTo>
                  <a:pt x="5647" y="5104"/>
                  <a:pt x="5638" y="5072"/>
                  <a:pt x="5638" y="5057"/>
                </a:cubicBezTo>
                <a:cubicBezTo>
                  <a:pt x="5620" y="5010"/>
                  <a:pt x="5583" y="4995"/>
                  <a:pt x="5574" y="4933"/>
                </a:cubicBezTo>
                <a:cubicBezTo>
                  <a:pt x="5574" y="4933"/>
                  <a:pt x="5565" y="4933"/>
                  <a:pt x="5556" y="4933"/>
                </a:cubicBezTo>
                <a:cubicBezTo>
                  <a:pt x="5537" y="4917"/>
                  <a:pt x="5537" y="4917"/>
                  <a:pt x="5556" y="4902"/>
                </a:cubicBezTo>
                <a:cubicBezTo>
                  <a:pt x="5556" y="4886"/>
                  <a:pt x="5574" y="4870"/>
                  <a:pt x="5574" y="4855"/>
                </a:cubicBezTo>
                <a:cubicBezTo>
                  <a:pt x="5583" y="4839"/>
                  <a:pt x="5574" y="4824"/>
                  <a:pt x="5574" y="4824"/>
                </a:cubicBezTo>
                <a:cubicBezTo>
                  <a:pt x="5574" y="4808"/>
                  <a:pt x="5565" y="4808"/>
                  <a:pt x="5565" y="4824"/>
                </a:cubicBezTo>
                <a:cubicBezTo>
                  <a:pt x="5556" y="4824"/>
                  <a:pt x="5546" y="4839"/>
                  <a:pt x="5537" y="4824"/>
                </a:cubicBezTo>
                <a:cubicBezTo>
                  <a:pt x="5519" y="4824"/>
                  <a:pt x="5510" y="4824"/>
                  <a:pt x="5501" y="4824"/>
                </a:cubicBezTo>
                <a:cubicBezTo>
                  <a:pt x="5501" y="4824"/>
                  <a:pt x="5492" y="4839"/>
                  <a:pt x="5492" y="4855"/>
                </a:cubicBezTo>
                <a:cubicBezTo>
                  <a:pt x="5492" y="4855"/>
                  <a:pt x="5482" y="4855"/>
                  <a:pt x="5482" y="4855"/>
                </a:cubicBezTo>
                <a:close/>
                <a:moveTo>
                  <a:pt x="5922" y="21373"/>
                </a:moveTo>
                <a:cubicBezTo>
                  <a:pt x="5922" y="21373"/>
                  <a:pt x="5922" y="21373"/>
                  <a:pt x="5922" y="21373"/>
                </a:cubicBezTo>
                <a:cubicBezTo>
                  <a:pt x="5922" y="21373"/>
                  <a:pt x="5922" y="21373"/>
                  <a:pt x="5922" y="21373"/>
                </a:cubicBezTo>
                <a:cubicBezTo>
                  <a:pt x="5922" y="21373"/>
                  <a:pt x="5922" y="21373"/>
                  <a:pt x="5922" y="21373"/>
                </a:cubicBezTo>
                <a:cubicBezTo>
                  <a:pt x="5922" y="21373"/>
                  <a:pt x="5922" y="21373"/>
                  <a:pt x="5922" y="21373"/>
                </a:cubicBezTo>
                <a:close/>
                <a:moveTo>
                  <a:pt x="5839" y="3954"/>
                </a:moveTo>
                <a:cubicBezTo>
                  <a:pt x="5839" y="3954"/>
                  <a:pt x="5839" y="3954"/>
                  <a:pt x="5839" y="3954"/>
                </a:cubicBezTo>
                <a:cubicBezTo>
                  <a:pt x="5839" y="3954"/>
                  <a:pt x="5839" y="3954"/>
                  <a:pt x="5839" y="3954"/>
                </a:cubicBezTo>
                <a:cubicBezTo>
                  <a:pt x="5839" y="3954"/>
                  <a:pt x="5839" y="3954"/>
                  <a:pt x="5839" y="3954"/>
                </a:cubicBezTo>
                <a:cubicBezTo>
                  <a:pt x="5839" y="3954"/>
                  <a:pt x="5839" y="3954"/>
                  <a:pt x="5839" y="3954"/>
                </a:cubicBezTo>
                <a:close/>
                <a:moveTo>
                  <a:pt x="6352" y="8553"/>
                </a:moveTo>
                <a:cubicBezTo>
                  <a:pt x="6352" y="8553"/>
                  <a:pt x="6352" y="8553"/>
                  <a:pt x="6352" y="8553"/>
                </a:cubicBezTo>
                <a:cubicBezTo>
                  <a:pt x="6352" y="8553"/>
                  <a:pt x="6352" y="8553"/>
                  <a:pt x="6352" y="8553"/>
                </a:cubicBezTo>
                <a:cubicBezTo>
                  <a:pt x="6352" y="8553"/>
                  <a:pt x="6352" y="8553"/>
                  <a:pt x="6352" y="8553"/>
                </a:cubicBezTo>
                <a:cubicBezTo>
                  <a:pt x="6352" y="8553"/>
                  <a:pt x="6352" y="8553"/>
                  <a:pt x="6352" y="8553"/>
                </a:cubicBezTo>
                <a:close/>
                <a:moveTo>
                  <a:pt x="6050" y="21544"/>
                </a:moveTo>
                <a:cubicBezTo>
                  <a:pt x="6050" y="21544"/>
                  <a:pt x="6050" y="21544"/>
                  <a:pt x="6050" y="21544"/>
                </a:cubicBezTo>
                <a:cubicBezTo>
                  <a:pt x="6050" y="21544"/>
                  <a:pt x="6050" y="21544"/>
                  <a:pt x="6050" y="21544"/>
                </a:cubicBezTo>
                <a:close/>
                <a:moveTo>
                  <a:pt x="1702" y="4902"/>
                </a:moveTo>
                <a:cubicBezTo>
                  <a:pt x="1702" y="4902"/>
                  <a:pt x="1702" y="4902"/>
                  <a:pt x="1702" y="4902"/>
                </a:cubicBezTo>
                <a:cubicBezTo>
                  <a:pt x="1702" y="4902"/>
                  <a:pt x="1702" y="4902"/>
                  <a:pt x="1702" y="4902"/>
                </a:cubicBezTo>
                <a:cubicBezTo>
                  <a:pt x="1702" y="4902"/>
                  <a:pt x="1702" y="4902"/>
                  <a:pt x="1702" y="4902"/>
                </a:cubicBezTo>
                <a:cubicBezTo>
                  <a:pt x="1702" y="4902"/>
                  <a:pt x="1702" y="4902"/>
                  <a:pt x="1702" y="4902"/>
                </a:cubicBezTo>
                <a:close/>
                <a:moveTo>
                  <a:pt x="7889" y="14893"/>
                </a:moveTo>
                <a:cubicBezTo>
                  <a:pt x="7889" y="14893"/>
                  <a:pt x="7880" y="14878"/>
                  <a:pt x="7871" y="14878"/>
                </a:cubicBezTo>
                <a:cubicBezTo>
                  <a:pt x="7862" y="14862"/>
                  <a:pt x="7853" y="14847"/>
                  <a:pt x="7835" y="14862"/>
                </a:cubicBezTo>
                <a:cubicBezTo>
                  <a:pt x="7816" y="14862"/>
                  <a:pt x="7798" y="14847"/>
                  <a:pt x="7780" y="14816"/>
                </a:cubicBezTo>
                <a:cubicBezTo>
                  <a:pt x="7761" y="14800"/>
                  <a:pt x="7725" y="14785"/>
                  <a:pt x="7716" y="14738"/>
                </a:cubicBezTo>
                <a:cubicBezTo>
                  <a:pt x="7688" y="14676"/>
                  <a:pt x="7652" y="14645"/>
                  <a:pt x="7615" y="14614"/>
                </a:cubicBezTo>
                <a:cubicBezTo>
                  <a:pt x="7597" y="14598"/>
                  <a:pt x="7578" y="14598"/>
                  <a:pt x="7560" y="14598"/>
                </a:cubicBezTo>
                <a:cubicBezTo>
                  <a:pt x="7496" y="14598"/>
                  <a:pt x="7432" y="14583"/>
                  <a:pt x="7368" y="14552"/>
                </a:cubicBezTo>
                <a:cubicBezTo>
                  <a:pt x="7359" y="14552"/>
                  <a:pt x="7349" y="14552"/>
                  <a:pt x="7349" y="14552"/>
                </a:cubicBezTo>
                <a:cubicBezTo>
                  <a:pt x="7340" y="14552"/>
                  <a:pt x="7331" y="14567"/>
                  <a:pt x="7313" y="14583"/>
                </a:cubicBezTo>
                <a:cubicBezTo>
                  <a:pt x="7313" y="14583"/>
                  <a:pt x="7304" y="14583"/>
                  <a:pt x="7295" y="14567"/>
                </a:cubicBezTo>
                <a:cubicBezTo>
                  <a:pt x="7295" y="14536"/>
                  <a:pt x="7295" y="14520"/>
                  <a:pt x="7285" y="14489"/>
                </a:cubicBezTo>
                <a:cubicBezTo>
                  <a:pt x="7276" y="14489"/>
                  <a:pt x="7267" y="14458"/>
                  <a:pt x="7258" y="14458"/>
                </a:cubicBezTo>
                <a:cubicBezTo>
                  <a:pt x="7221" y="14458"/>
                  <a:pt x="7194" y="14427"/>
                  <a:pt x="7166" y="14396"/>
                </a:cubicBezTo>
                <a:cubicBezTo>
                  <a:pt x="7139" y="14381"/>
                  <a:pt x="7121" y="14365"/>
                  <a:pt x="7093" y="14365"/>
                </a:cubicBezTo>
                <a:cubicBezTo>
                  <a:pt x="7066" y="14365"/>
                  <a:pt x="7047" y="14365"/>
                  <a:pt x="7038" y="14412"/>
                </a:cubicBezTo>
                <a:cubicBezTo>
                  <a:pt x="7038" y="14412"/>
                  <a:pt x="7029" y="14412"/>
                  <a:pt x="7029" y="14412"/>
                </a:cubicBezTo>
                <a:cubicBezTo>
                  <a:pt x="7020" y="14412"/>
                  <a:pt x="7020" y="14412"/>
                  <a:pt x="7020" y="14396"/>
                </a:cubicBezTo>
                <a:cubicBezTo>
                  <a:pt x="7029" y="14396"/>
                  <a:pt x="7029" y="14381"/>
                  <a:pt x="7029" y="14365"/>
                </a:cubicBezTo>
                <a:cubicBezTo>
                  <a:pt x="7029" y="14334"/>
                  <a:pt x="7020" y="14318"/>
                  <a:pt x="7011" y="14303"/>
                </a:cubicBezTo>
                <a:cubicBezTo>
                  <a:pt x="6983" y="14287"/>
                  <a:pt x="6965" y="14287"/>
                  <a:pt x="6947" y="14272"/>
                </a:cubicBezTo>
                <a:cubicBezTo>
                  <a:pt x="6947" y="14287"/>
                  <a:pt x="6947" y="14287"/>
                  <a:pt x="6947" y="14303"/>
                </a:cubicBezTo>
                <a:cubicBezTo>
                  <a:pt x="6947" y="14303"/>
                  <a:pt x="6947" y="14303"/>
                  <a:pt x="6947" y="14303"/>
                </a:cubicBezTo>
                <a:cubicBezTo>
                  <a:pt x="6947" y="14303"/>
                  <a:pt x="6947" y="14303"/>
                  <a:pt x="6947" y="14303"/>
                </a:cubicBezTo>
                <a:cubicBezTo>
                  <a:pt x="6947" y="14303"/>
                  <a:pt x="6947" y="14303"/>
                  <a:pt x="6947" y="14303"/>
                </a:cubicBezTo>
                <a:cubicBezTo>
                  <a:pt x="6947" y="14303"/>
                  <a:pt x="6947" y="14303"/>
                  <a:pt x="6947" y="14303"/>
                </a:cubicBezTo>
                <a:cubicBezTo>
                  <a:pt x="6919" y="14287"/>
                  <a:pt x="6901" y="14287"/>
                  <a:pt x="6883" y="14318"/>
                </a:cubicBezTo>
                <a:cubicBezTo>
                  <a:pt x="6874" y="14303"/>
                  <a:pt x="6864" y="14303"/>
                  <a:pt x="6855" y="14303"/>
                </a:cubicBezTo>
                <a:cubicBezTo>
                  <a:pt x="6864" y="14272"/>
                  <a:pt x="6892" y="14256"/>
                  <a:pt x="6910" y="14241"/>
                </a:cubicBezTo>
                <a:cubicBezTo>
                  <a:pt x="6919" y="14210"/>
                  <a:pt x="6928" y="14179"/>
                  <a:pt x="6928" y="14148"/>
                </a:cubicBezTo>
                <a:cubicBezTo>
                  <a:pt x="6928" y="14116"/>
                  <a:pt x="6928" y="14101"/>
                  <a:pt x="6919" y="14070"/>
                </a:cubicBezTo>
                <a:cubicBezTo>
                  <a:pt x="6910" y="14054"/>
                  <a:pt x="6910" y="14023"/>
                  <a:pt x="6892" y="14008"/>
                </a:cubicBezTo>
                <a:cubicBezTo>
                  <a:pt x="6874" y="13977"/>
                  <a:pt x="6855" y="13914"/>
                  <a:pt x="6855" y="13868"/>
                </a:cubicBezTo>
                <a:cubicBezTo>
                  <a:pt x="6846" y="13837"/>
                  <a:pt x="6846" y="13821"/>
                  <a:pt x="6828" y="13790"/>
                </a:cubicBezTo>
                <a:cubicBezTo>
                  <a:pt x="6791" y="13728"/>
                  <a:pt x="6745" y="13650"/>
                  <a:pt x="6681" y="13619"/>
                </a:cubicBezTo>
                <a:cubicBezTo>
                  <a:pt x="6672" y="13619"/>
                  <a:pt x="6663" y="13619"/>
                  <a:pt x="6654" y="13604"/>
                </a:cubicBezTo>
                <a:cubicBezTo>
                  <a:pt x="6626" y="13588"/>
                  <a:pt x="6599" y="13588"/>
                  <a:pt x="6572" y="13588"/>
                </a:cubicBezTo>
                <a:cubicBezTo>
                  <a:pt x="6544" y="13588"/>
                  <a:pt x="6517" y="13588"/>
                  <a:pt x="6480" y="13588"/>
                </a:cubicBezTo>
                <a:cubicBezTo>
                  <a:pt x="6480" y="13588"/>
                  <a:pt x="6471" y="13573"/>
                  <a:pt x="6462" y="13573"/>
                </a:cubicBezTo>
                <a:cubicBezTo>
                  <a:pt x="6434" y="13542"/>
                  <a:pt x="6416" y="13495"/>
                  <a:pt x="6379" y="13495"/>
                </a:cubicBezTo>
                <a:cubicBezTo>
                  <a:pt x="6379" y="13495"/>
                  <a:pt x="6370" y="13479"/>
                  <a:pt x="6370" y="13464"/>
                </a:cubicBezTo>
                <a:cubicBezTo>
                  <a:pt x="6370" y="13448"/>
                  <a:pt x="6361" y="13433"/>
                  <a:pt x="6352" y="13417"/>
                </a:cubicBezTo>
                <a:cubicBezTo>
                  <a:pt x="6334" y="13386"/>
                  <a:pt x="6315" y="13355"/>
                  <a:pt x="6297" y="13324"/>
                </a:cubicBezTo>
                <a:cubicBezTo>
                  <a:pt x="6288" y="13308"/>
                  <a:pt x="6269" y="13293"/>
                  <a:pt x="6260" y="13293"/>
                </a:cubicBezTo>
                <a:cubicBezTo>
                  <a:pt x="6242" y="13277"/>
                  <a:pt x="6233" y="13277"/>
                  <a:pt x="6215" y="13277"/>
                </a:cubicBezTo>
                <a:cubicBezTo>
                  <a:pt x="6205" y="13277"/>
                  <a:pt x="6205" y="13277"/>
                  <a:pt x="6205" y="13262"/>
                </a:cubicBezTo>
                <a:cubicBezTo>
                  <a:pt x="6205" y="13215"/>
                  <a:pt x="6187" y="13184"/>
                  <a:pt x="6169" y="13169"/>
                </a:cubicBezTo>
                <a:cubicBezTo>
                  <a:pt x="6151" y="13153"/>
                  <a:pt x="6132" y="13137"/>
                  <a:pt x="6114" y="13122"/>
                </a:cubicBezTo>
                <a:cubicBezTo>
                  <a:pt x="6105" y="13122"/>
                  <a:pt x="6096" y="13106"/>
                  <a:pt x="6096" y="13106"/>
                </a:cubicBezTo>
                <a:cubicBezTo>
                  <a:pt x="6096" y="13075"/>
                  <a:pt x="6105" y="13075"/>
                  <a:pt x="6114" y="13075"/>
                </a:cubicBezTo>
                <a:cubicBezTo>
                  <a:pt x="6114" y="13075"/>
                  <a:pt x="6114" y="13075"/>
                  <a:pt x="6114" y="13075"/>
                </a:cubicBezTo>
                <a:cubicBezTo>
                  <a:pt x="6123" y="13075"/>
                  <a:pt x="6123" y="13060"/>
                  <a:pt x="6123" y="13060"/>
                </a:cubicBezTo>
                <a:cubicBezTo>
                  <a:pt x="6123" y="13044"/>
                  <a:pt x="6123" y="13044"/>
                  <a:pt x="6114" y="13044"/>
                </a:cubicBezTo>
                <a:cubicBezTo>
                  <a:pt x="6096" y="13029"/>
                  <a:pt x="6068" y="13044"/>
                  <a:pt x="6050" y="13044"/>
                </a:cubicBezTo>
                <a:cubicBezTo>
                  <a:pt x="6032" y="13044"/>
                  <a:pt x="6022" y="13029"/>
                  <a:pt x="6013" y="13013"/>
                </a:cubicBezTo>
                <a:cubicBezTo>
                  <a:pt x="6004" y="13013"/>
                  <a:pt x="5995" y="13013"/>
                  <a:pt x="5995" y="13013"/>
                </a:cubicBezTo>
                <a:cubicBezTo>
                  <a:pt x="5995" y="13029"/>
                  <a:pt x="5995" y="13044"/>
                  <a:pt x="5986" y="13060"/>
                </a:cubicBezTo>
                <a:cubicBezTo>
                  <a:pt x="5967" y="13091"/>
                  <a:pt x="5922" y="13122"/>
                  <a:pt x="5894" y="13091"/>
                </a:cubicBezTo>
                <a:cubicBezTo>
                  <a:pt x="5876" y="13060"/>
                  <a:pt x="5858" y="13060"/>
                  <a:pt x="5830" y="13060"/>
                </a:cubicBezTo>
                <a:cubicBezTo>
                  <a:pt x="5812" y="13060"/>
                  <a:pt x="5784" y="13075"/>
                  <a:pt x="5757" y="13075"/>
                </a:cubicBezTo>
                <a:cubicBezTo>
                  <a:pt x="5748" y="13075"/>
                  <a:pt x="5739" y="13060"/>
                  <a:pt x="5739" y="13044"/>
                </a:cubicBezTo>
                <a:cubicBezTo>
                  <a:pt x="5739" y="13044"/>
                  <a:pt x="5739" y="13029"/>
                  <a:pt x="5739" y="13029"/>
                </a:cubicBezTo>
                <a:cubicBezTo>
                  <a:pt x="5729" y="12998"/>
                  <a:pt x="5720" y="12982"/>
                  <a:pt x="5702" y="12982"/>
                </a:cubicBezTo>
                <a:cubicBezTo>
                  <a:pt x="5693" y="12967"/>
                  <a:pt x="5684" y="12967"/>
                  <a:pt x="5675" y="12967"/>
                </a:cubicBezTo>
                <a:cubicBezTo>
                  <a:pt x="5647" y="12967"/>
                  <a:pt x="5638" y="12935"/>
                  <a:pt x="5629" y="12904"/>
                </a:cubicBezTo>
                <a:cubicBezTo>
                  <a:pt x="5629" y="12889"/>
                  <a:pt x="5629" y="12889"/>
                  <a:pt x="5620" y="12889"/>
                </a:cubicBezTo>
                <a:cubicBezTo>
                  <a:pt x="5611" y="12889"/>
                  <a:pt x="5592" y="12889"/>
                  <a:pt x="5592" y="12904"/>
                </a:cubicBezTo>
                <a:cubicBezTo>
                  <a:pt x="5592" y="12920"/>
                  <a:pt x="5583" y="12920"/>
                  <a:pt x="5583" y="12935"/>
                </a:cubicBezTo>
                <a:cubicBezTo>
                  <a:pt x="5583" y="12967"/>
                  <a:pt x="5574" y="12982"/>
                  <a:pt x="5556" y="12998"/>
                </a:cubicBezTo>
                <a:cubicBezTo>
                  <a:pt x="5546" y="12998"/>
                  <a:pt x="5528" y="13013"/>
                  <a:pt x="5519" y="13013"/>
                </a:cubicBezTo>
                <a:cubicBezTo>
                  <a:pt x="5510" y="13029"/>
                  <a:pt x="5510" y="13013"/>
                  <a:pt x="5501" y="12998"/>
                </a:cubicBezTo>
                <a:cubicBezTo>
                  <a:pt x="5501" y="12998"/>
                  <a:pt x="5492" y="12982"/>
                  <a:pt x="5501" y="12967"/>
                </a:cubicBezTo>
                <a:cubicBezTo>
                  <a:pt x="5510" y="12951"/>
                  <a:pt x="5519" y="12935"/>
                  <a:pt x="5537" y="12904"/>
                </a:cubicBezTo>
                <a:cubicBezTo>
                  <a:pt x="5537" y="12904"/>
                  <a:pt x="5537" y="12873"/>
                  <a:pt x="5528" y="12858"/>
                </a:cubicBezTo>
                <a:cubicBezTo>
                  <a:pt x="5519" y="12858"/>
                  <a:pt x="5510" y="12858"/>
                  <a:pt x="5501" y="12858"/>
                </a:cubicBezTo>
                <a:cubicBezTo>
                  <a:pt x="5482" y="12858"/>
                  <a:pt x="5464" y="12873"/>
                  <a:pt x="5455" y="12889"/>
                </a:cubicBezTo>
                <a:cubicBezTo>
                  <a:pt x="5437" y="12920"/>
                  <a:pt x="5418" y="12951"/>
                  <a:pt x="5391" y="12967"/>
                </a:cubicBezTo>
                <a:cubicBezTo>
                  <a:pt x="5363" y="12967"/>
                  <a:pt x="5336" y="12967"/>
                  <a:pt x="5318" y="12998"/>
                </a:cubicBezTo>
                <a:cubicBezTo>
                  <a:pt x="5318" y="13013"/>
                  <a:pt x="5308" y="12998"/>
                  <a:pt x="5299" y="12998"/>
                </a:cubicBezTo>
                <a:cubicBezTo>
                  <a:pt x="5281" y="12998"/>
                  <a:pt x="5272" y="13013"/>
                  <a:pt x="5263" y="13029"/>
                </a:cubicBezTo>
                <a:cubicBezTo>
                  <a:pt x="5244" y="13060"/>
                  <a:pt x="5235" y="13091"/>
                  <a:pt x="5226" y="13122"/>
                </a:cubicBezTo>
                <a:cubicBezTo>
                  <a:pt x="5226" y="13153"/>
                  <a:pt x="5217" y="13184"/>
                  <a:pt x="5199" y="13200"/>
                </a:cubicBezTo>
                <a:cubicBezTo>
                  <a:pt x="5189" y="13215"/>
                  <a:pt x="5171" y="13246"/>
                  <a:pt x="5162" y="13262"/>
                </a:cubicBezTo>
                <a:cubicBezTo>
                  <a:pt x="5153" y="13277"/>
                  <a:pt x="5153" y="13293"/>
                  <a:pt x="5153" y="13308"/>
                </a:cubicBezTo>
                <a:cubicBezTo>
                  <a:pt x="5153" y="13308"/>
                  <a:pt x="5153" y="13308"/>
                  <a:pt x="5153" y="13308"/>
                </a:cubicBezTo>
                <a:cubicBezTo>
                  <a:pt x="5153" y="13324"/>
                  <a:pt x="5153" y="13324"/>
                  <a:pt x="5153" y="13324"/>
                </a:cubicBezTo>
                <a:cubicBezTo>
                  <a:pt x="5153" y="13308"/>
                  <a:pt x="5153" y="13308"/>
                  <a:pt x="5153" y="13308"/>
                </a:cubicBezTo>
                <a:cubicBezTo>
                  <a:pt x="5153" y="13308"/>
                  <a:pt x="5153" y="13308"/>
                  <a:pt x="5153" y="13308"/>
                </a:cubicBezTo>
                <a:cubicBezTo>
                  <a:pt x="5144" y="13308"/>
                  <a:pt x="5144" y="13308"/>
                  <a:pt x="5135" y="13308"/>
                </a:cubicBezTo>
                <a:cubicBezTo>
                  <a:pt x="5125" y="13277"/>
                  <a:pt x="5107" y="13262"/>
                  <a:pt x="5098" y="13246"/>
                </a:cubicBezTo>
                <a:cubicBezTo>
                  <a:pt x="5080" y="13215"/>
                  <a:pt x="5061" y="13200"/>
                  <a:pt x="5034" y="13184"/>
                </a:cubicBezTo>
                <a:cubicBezTo>
                  <a:pt x="4997" y="13169"/>
                  <a:pt x="4970" y="13169"/>
                  <a:pt x="4942" y="13200"/>
                </a:cubicBezTo>
                <a:cubicBezTo>
                  <a:pt x="4933" y="13215"/>
                  <a:pt x="4924" y="13215"/>
                  <a:pt x="4915" y="13231"/>
                </a:cubicBezTo>
                <a:cubicBezTo>
                  <a:pt x="4887" y="13246"/>
                  <a:pt x="4869" y="13262"/>
                  <a:pt x="4842" y="13231"/>
                </a:cubicBezTo>
                <a:cubicBezTo>
                  <a:pt x="4805" y="13231"/>
                  <a:pt x="4778" y="13184"/>
                  <a:pt x="4750" y="13122"/>
                </a:cubicBezTo>
                <a:cubicBezTo>
                  <a:pt x="4732" y="13091"/>
                  <a:pt x="4723" y="13060"/>
                  <a:pt x="4714" y="13029"/>
                </a:cubicBezTo>
                <a:cubicBezTo>
                  <a:pt x="4704" y="13013"/>
                  <a:pt x="4704" y="12998"/>
                  <a:pt x="4704" y="12982"/>
                </a:cubicBezTo>
                <a:cubicBezTo>
                  <a:pt x="4704" y="12935"/>
                  <a:pt x="4704" y="12889"/>
                  <a:pt x="4723" y="12858"/>
                </a:cubicBezTo>
                <a:cubicBezTo>
                  <a:pt x="4732" y="12842"/>
                  <a:pt x="4732" y="12827"/>
                  <a:pt x="4732" y="12811"/>
                </a:cubicBezTo>
                <a:cubicBezTo>
                  <a:pt x="4732" y="12765"/>
                  <a:pt x="4741" y="12718"/>
                  <a:pt x="4750" y="12671"/>
                </a:cubicBezTo>
                <a:cubicBezTo>
                  <a:pt x="4759" y="12625"/>
                  <a:pt x="4750" y="12578"/>
                  <a:pt x="4750" y="12547"/>
                </a:cubicBezTo>
                <a:cubicBezTo>
                  <a:pt x="4750" y="12531"/>
                  <a:pt x="4750" y="12516"/>
                  <a:pt x="4750" y="12516"/>
                </a:cubicBezTo>
                <a:cubicBezTo>
                  <a:pt x="4741" y="12516"/>
                  <a:pt x="4723" y="12500"/>
                  <a:pt x="4714" y="12500"/>
                </a:cubicBezTo>
                <a:cubicBezTo>
                  <a:pt x="4714" y="12500"/>
                  <a:pt x="4714" y="12500"/>
                  <a:pt x="4714" y="12500"/>
                </a:cubicBezTo>
                <a:cubicBezTo>
                  <a:pt x="4714" y="12500"/>
                  <a:pt x="4714" y="12500"/>
                  <a:pt x="4723" y="12500"/>
                </a:cubicBezTo>
                <a:cubicBezTo>
                  <a:pt x="4714" y="12500"/>
                  <a:pt x="4714" y="12500"/>
                  <a:pt x="4714" y="12500"/>
                </a:cubicBezTo>
                <a:cubicBezTo>
                  <a:pt x="4714" y="12500"/>
                  <a:pt x="4714" y="12500"/>
                  <a:pt x="4714" y="12500"/>
                </a:cubicBezTo>
                <a:cubicBezTo>
                  <a:pt x="4695" y="12469"/>
                  <a:pt x="4677" y="12454"/>
                  <a:pt x="4659" y="12454"/>
                </a:cubicBezTo>
                <a:cubicBezTo>
                  <a:pt x="4631" y="12454"/>
                  <a:pt x="4604" y="12438"/>
                  <a:pt x="4585" y="12438"/>
                </a:cubicBezTo>
                <a:cubicBezTo>
                  <a:pt x="4558" y="12423"/>
                  <a:pt x="4531" y="12454"/>
                  <a:pt x="4503" y="12454"/>
                </a:cubicBezTo>
                <a:cubicBezTo>
                  <a:pt x="4485" y="12438"/>
                  <a:pt x="4466" y="12454"/>
                  <a:pt x="4439" y="12454"/>
                </a:cubicBezTo>
                <a:cubicBezTo>
                  <a:pt x="4430" y="12454"/>
                  <a:pt x="4412" y="12454"/>
                  <a:pt x="4402" y="12438"/>
                </a:cubicBezTo>
                <a:cubicBezTo>
                  <a:pt x="4393" y="12438"/>
                  <a:pt x="4393" y="12423"/>
                  <a:pt x="4393" y="12423"/>
                </a:cubicBezTo>
                <a:cubicBezTo>
                  <a:pt x="4421" y="12376"/>
                  <a:pt x="4430" y="12329"/>
                  <a:pt x="4430" y="12283"/>
                </a:cubicBezTo>
                <a:cubicBezTo>
                  <a:pt x="4430" y="12252"/>
                  <a:pt x="4430" y="12221"/>
                  <a:pt x="4439" y="12190"/>
                </a:cubicBezTo>
                <a:cubicBezTo>
                  <a:pt x="4439" y="12190"/>
                  <a:pt x="4439" y="12174"/>
                  <a:pt x="4448" y="12174"/>
                </a:cubicBezTo>
                <a:cubicBezTo>
                  <a:pt x="4466" y="12174"/>
                  <a:pt x="4476" y="12143"/>
                  <a:pt x="4485" y="12127"/>
                </a:cubicBezTo>
                <a:cubicBezTo>
                  <a:pt x="4485" y="12096"/>
                  <a:pt x="4494" y="12050"/>
                  <a:pt x="4485" y="12034"/>
                </a:cubicBezTo>
                <a:cubicBezTo>
                  <a:pt x="4485" y="11988"/>
                  <a:pt x="4494" y="11941"/>
                  <a:pt x="4512" y="11910"/>
                </a:cubicBezTo>
                <a:cubicBezTo>
                  <a:pt x="4521" y="11894"/>
                  <a:pt x="4531" y="11879"/>
                  <a:pt x="4540" y="11848"/>
                </a:cubicBezTo>
                <a:cubicBezTo>
                  <a:pt x="4549" y="11848"/>
                  <a:pt x="4549" y="11832"/>
                  <a:pt x="4549" y="11817"/>
                </a:cubicBezTo>
                <a:cubicBezTo>
                  <a:pt x="4558" y="11786"/>
                  <a:pt x="4540" y="11754"/>
                  <a:pt x="4521" y="11754"/>
                </a:cubicBezTo>
                <a:cubicBezTo>
                  <a:pt x="4494" y="11754"/>
                  <a:pt x="4457" y="11739"/>
                  <a:pt x="4430" y="11770"/>
                </a:cubicBezTo>
                <a:cubicBezTo>
                  <a:pt x="4402" y="11786"/>
                  <a:pt x="4384" y="11786"/>
                  <a:pt x="4357" y="11786"/>
                </a:cubicBezTo>
                <a:cubicBezTo>
                  <a:pt x="4329" y="11786"/>
                  <a:pt x="4311" y="11817"/>
                  <a:pt x="4302" y="11848"/>
                </a:cubicBezTo>
                <a:cubicBezTo>
                  <a:pt x="4302" y="11863"/>
                  <a:pt x="4293" y="11894"/>
                  <a:pt x="4293" y="11910"/>
                </a:cubicBezTo>
                <a:cubicBezTo>
                  <a:pt x="4283" y="11972"/>
                  <a:pt x="4265" y="12034"/>
                  <a:pt x="4238" y="12081"/>
                </a:cubicBezTo>
                <a:cubicBezTo>
                  <a:pt x="4219" y="12143"/>
                  <a:pt x="4201" y="12143"/>
                  <a:pt x="4174" y="12127"/>
                </a:cubicBezTo>
                <a:cubicBezTo>
                  <a:pt x="4164" y="12112"/>
                  <a:pt x="4155" y="12112"/>
                  <a:pt x="4137" y="12127"/>
                </a:cubicBezTo>
                <a:cubicBezTo>
                  <a:pt x="4109" y="12127"/>
                  <a:pt x="4091" y="12158"/>
                  <a:pt x="4064" y="12158"/>
                </a:cubicBezTo>
                <a:cubicBezTo>
                  <a:pt x="4045" y="12174"/>
                  <a:pt x="4018" y="12174"/>
                  <a:pt x="4000" y="12143"/>
                </a:cubicBezTo>
                <a:cubicBezTo>
                  <a:pt x="3991" y="12112"/>
                  <a:pt x="3972" y="12096"/>
                  <a:pt x="3954" y="12096"/>
                </a:cubicBezTo>
                <a:cubicBezTo>
                  <a:pt x="3936" y="12081"/>
                  <a:pt x="3917" y="12050"/>
                  <a:pt x="3908" y="12019"/>
                </a:cubicBezTo>
                <a:cubicBezTo>
                  <a:pt x="3899" y="11972"/>
                  <a:pt x="3890" y="11925"/>
                  <a:pt x="3862" y="11894"/>
                </a:cubicBezTo>
                <a:cubicBezTo>
                  <a:pt x="3853" y="11879"/>
                  <a:pt x="3853" y="11848"/>
                  <a:pt x="3853" y="11832"/>
                </a:cubicBezTo>
                <a:cubicBezTo>
                  <a:pt x="3844" y="11786"/>
                  <a:pt x="3844" y="11754"/>
                  <a:pt x="3835" y="11708"/>
                </a:cubicBezTo>
                <a:cubicBezTo>
                  <a:pt x="3835" y="11677"/>
                  <a:pt x="3835" y="11661"/>
                  <a:pt x="3835" y="11630"/>
                </a:cubicBezTo>
                <a:cubicBezTo>
                  <a:pt x="3835" y="11537"/>
                  <a:pt x="3844" y="11444"/>
                  <a:pt x="3853" y="11350"/>
                </a:cubicBezTo>
                <a:cubicBezTo>
                  <a:pt x="3862" y="11335"/>
                  <a:pt x="3862" y="11304"/>
                  <a:pt x="3872" y="11304"/>
                </a:cubicBezTo>
                <a:cubicBezTo>
                  <a:pt x="3890" y="11257"/>
                  <a:pt x="3890" y="11211"/>
                  <a:pt x="3890" y="11164"/>
                </a:cubicBezTo>
                <a:cubicBezTo>
                  <a:pt x="3881" y="11102"/>
                  <a:pt x="3890" y="11040"/>
                  <a:pt x="3908" y="10977"/>
                </a:cubicBezTo>
                <a:cubicBezTo>
                  <a:pt x="3917" y="10931"/>
                  <a:pt x="3936" y="10884"/>
                  <a:pt x="3972" y="10869"/>
                </a:cubicBezTo>
                <a:cubicBezTo>
                  <a:pt x="4009" y="10869"/>
                  <a:pt x="4036" y="10838"/>
                  <a:pt x="4073" y="10791"/>
                </a:cubicBezTo>
                <a:cubicBezTo>
                  <a:pt x="4091" y="10760"/>
                  <a:pt x="4119" y="10760"/>
                  <a:pt x="4137" y="10744"/>
                </a:cubicBezTo>
                <a:cubicBezTo>
                  <a:pt x="4155" y="10729"/>
                  <a:pt x="4183" y="10729"/>
                  <a:pt x="4201" y="10744"/>
                </a:cubicBezTo>
                <a:cubicBezTo>
                  <a:pt x="4219" y="10760"/>
                  <a:pt x="4238" y="10760"/>
                  <a:pt x="4247" y="10744"/>
                </a:cubicBezTo>
                <a:cubicBezTo>
                  <a:pt x="4265" y="10744"/>
                  <a:pt x="4283" y="10744"/>
                  <a:pt x="4293" y="10775"/>
                </a:cubicBezTo>
                <a:cubicBezTo>
                  <a:pt x="4311" y="10822"/>
                  <a:pt x="4338" y="10822"/>
                  <a:pt x="4366" y="10807"/>
                </a:cubicBezTo>
                <a:cubicBezTo>
                  <a:pt x="4384" y="10807"/>
                  <a:pt x="4393" y="10791"/>
                  <a:pt x="4412" y="10791"/>
                </a:cubicBezTo>
                <a:cubicBezTo>
                  <a:pt x="4412" y="10760"/>
                  <a:pt x="4421" y="10729"/>
                  <a:pt x="4421" y="10713"/>
                </a:cubicBezTo>
                <a:cubicBezTo>
                  <a:pt x="4421" y="10682"/>
                  <a:pt x="4439" y="10667"/>
                  <a:pt x="4448" y="10667"/>
                </a:cubicBezTo>
                <a:cubicBezTo>
                  <a:pt x="4457" y="10651"/>
                  <a:pt x="4466" y="10651"/>
                  <a:pt x="4476" y="10651"/>
                </a:cubicBezTo>
                <a:cubicBezTo>
                  <a:pt x="4512" y="10636"/>
                  <a:pt x="4549" y="10651"/>
                  <a:pt x="4595" y="10651"/>
                </a:cubicBezTo>
                <a:cubicBezTo>
                  <a:pt x="4631" y="10651"/>
                  <a:pt x="4668" y="10667"/>
                  <a:pt x="4695" y="10729"/>
                </a:cubicBezTo>
                <a:cubicBezTo>
                  <a:pt x="4704" y="10744"/>
                  <a:pt x="4723" y="10744"/>
                  <a:pt x="4732" y="10729"/>
                </a:cubicBezTo>
                <a:cubicBezTo>
                  <a:pt x="4750" y="10729"/>
                  <a:pt x="4759" y="10713"/>
                  <a:pt x="4768" y="10713"/>
                </a:cubicBezTo>
                <a:cubicBezTo>
                  <a:pt x="4778" y="10698"/>
                  <a:pt x="4787" y="10713"/>
                  <a:pt x="4796" y="10729"/>
                </a:cubicBezTo>
                <a:cubicBezTo>
                  <a:pt x="4814" y="10760"/>
                  <a:pt x="4833" y="10791"/>
                  <a:pt x="4842" y="10822"/>
                </a:cubicBezTo>
                <a:cubicBezTo>
                  <a:pt x="4851" y="10853"/>
                  <a:pt x="4851" y="10869"/>
                  <a:pt x="4851" y="10900"/>
                </a:cubicBezTo>
                <a:cubicBezTo>
                  <a:pt x="4851" y="10900"/>
                  <a:pt x="4842" y="10915"/>
                  <a:pt x="4842" y="10931"/>
                </a:cubicBezTo>
                <a:cubicBezTo>
                  <a:pt x="4833" y="10962"/>
                  <a:pt x="4833" y="10977"/>
                  <a:pt x="4851" y="11009"/>
                </a:cubicBezTo>
                <a:cubicBezTo>
                  <a:pt x="4860" y="11086"/>
                  <a:pt x="4878" y="11148"/>
                  <a:pt x="4897" y="11211"/>
                </a:cubicBezTo>
                <a:cubicBezTo>
                  <a:pt x="4906" y="11257"/>
                  <a:pt x="4924" y="11273"/>
                  <a:pt x="4933" y="11304"/>
                </a:cubicBezTo>
                <a:cubicBezTo>
                  <a:pt x="4952" y="11335"/>
                  <a:pt x="4979" y="11319"/>
                  <a:pt x="4988" y="11304"/>
                </a:cubicBezTo>
                <a:cubicBezTo>
                  <a:pt x="5006" y="11242"/>
                  <a:pt x="5016" y="11179"/>
                  <a:pt x="5016" y="11117"/>
                </a:cubicBezTo>
                <a:cubicBezTo>
                  <a:pt x="5025" y="11102"/>
                  <a:pt x="5025" y="11102"/>
                  <a:pt x="5016" y="11086"/>
                </a:cubicBezTo>
                <a:cubicBezTo>
                  <a:pt x="5016" y="11055"/>
                  <a:pt x="5006" y="11024"/>
                  <a:pt x="4997" y="10993"/>
                </a:cubicBezTo>
                <a:cubicBezTo>
                  <a:pt x="4997" y="10946"/>
                  <a:pt x="4997" y="10915"/>
                  <a:pt x="4997" y="10884"/>
                </a:cubicBezTo>
                <a:cubicBezTo>
                  <a:pt x="4988" y="10869"/>
                  <a:pt x="4988" y="10869"/>
                  <a:pt x="4988" y="10869"/>
                </a:cubicBezTo>
                <a:cubicBezTo>
                  <a:pt x="4970" y="10760"/>
                  <a:pt x="4970" y="10651"/>
                  <a:pt x="4979" y="10542"/>
                </a:cubicBezTo>
                <a:cubicBezTo>
                  <a:pt x="4979" y="10527"/>
                  <a:pt x="4979" y="10511"/>
                  <a:pt x="4988" y="10496"/>
                </a:cubicBezTo>
                <a:cubicBezTo>
                  <a:pt x="5016" y="10449"/>
                  <a:pt x="5043" y="10387"/>
                  <a:pt x="5080" y="10356"/>
                </a:cubicBezTo>
                <a:cubicBezTo>
                  <a:pt x="5089" y="10356"/>
                  <a:pt x="5098" y="10356"/>
                  <a:pt x="5098" y="10356"/>
                </a:cubicBezTo>
                <a:cubicBezTo>
                  <a:pt x="5116" y="10340"/>
                  <a:pt x="5125" y="10325"/>
                  <a:pt x="5135" y="10309"/>
                </a:cubicBezTo>
                <a:cubicBezTo>
                  <a:pt x="5144" y="10294"/>
                  <a:pt x="5153" y="10263"/>
                  <a:pt x="5162" y="10247"/>
                </a:cubicBezTo>
                <a:cubicBezTo>
                  <a:pt x="5171" y="10247"/>
                  <a:pt x="5180" y="10232"/>
                  <a:pt x="5189" y="10216"/>
                </a:cubicBezTo>
                <a:cubicBezTo>
                  <a:pt x="5208" y="10216"/>
                  <a:pt x="5217" y="10185"/>
                  <a:pt x="5235" y="10169"/>
                </a:cubicBezTo>
                <a:cubicBezTo>
                  <a:pt x="5254" y="10138"/>
                  <a:pt x="5281" y="10107"/>
                  <a:pt x="5308" y="10092"/>
                </a:cubicBezTo>
                <a:cubicBezTo>
                  <a:pt x="5327" y="10092"/>
                  <a:pt x="5336" y="10076"/>
                  <a:pt x="5336" y="10045"/>
                </a:cubicBezTo>
                <a:cubicBezTo>
                  <a:pt x="5336" y="10030"/>
                  <a:pt x="5345" y="10030"/>
                  <a:pt x="5345" y="10030"/>
                </a:cubicBezTo>
                <a:cubicBezTo>
                  <a:pt x="5354" y="10014"/>
                  <a:pt x="5363" y="9998"/>
                  <a:pt x="5373" y="9983"/>
                </a:cubicBezTo>
                <a:cubicBezTo>
                  <a:pt x="5382" y="9983"/>
                  <a:pt x="5382" y="9967"/>
                  <a:pt x="5382" y="9952"/>
                </a:cubicBezTo>
                <a:cubicBezTo>
                  <a:pt x="5373" y="9936"/>
                  <a:pt x="5363" y="9921"/>
                  <a:pt x="5373" y="9890"/>
                </a:cubicBezTo>
                <a:cubicBezTo>
                  <a:pt x="5382" y="9859"/>
                  <a:pt x="5382" y="9828"/>
                  <a:pt x="5373" y="9796"/>
                </a:cubicBezTo>
                <a:cubicBezTo>
                  <a:pt x="5363" y="9781"/>
                  <a:pt x="5363" y="9765"/>
                  <a:pt x="5363" y="9750"/>
                </a:cubicBezTo>
                <a:cubicBezTo>
                  <a:pt x="5363" y="9703"/>
                  <a:pt x="5373" y="9672"/>
                  <a:pt x="5373" y="9626"/>
                </a:cubicBezTo>
                <a:cubicBezTo>
                  <a:pt x="5373" y="9626"/>
                  <a:pt x="5373" y="9626"/>
                  <a:pt x="5382" y="9626"/>
                </a:cubicBezTo>
                <a:cubicBezTo>
                  <a:pt x="5382" y="9626"/>
                  <a:pt x="5382" y="9626"/>
                  <a:pt x="5382" y="9626"/>
                </a:cubicBezTo>
                <a:cubicBezTo>
                  <a:pt x="5400" y="9641"/>
                  <a:pt x="5391" y="9672"/>
                  <a:pt x="5391" y="9688"/>
                </a:cubicBezTo>
                <a:cubicBezTo>
                  <a:pt x="5391" y="9703"/>
                  <a:pt x="5400" y="9703"/>
                  <a:pt x="5400" y="9703"/>
                </a:cubicBezTo>
                <a:cubicBezTo>
                  <a:pt x="5400" y="9703"/>
                  <a:pt x="5409" y="9703"/>
                  <a:pt x="5409" y="9703"/>
                </a:cubicBezTo>
                <a:cubicBezTo>
                  <a:pt x="5427" y="9672"/>
                  <a:pt x="5437" y="9641"/>
                  <a:pt x="5455" y="9610"/>
                </a:cubicBezTo>
                <a:cubicBezTo>
                  <a:pt x="5455" y="9594"/>
                  <a:pt x="5455" y="9563"/>
                  <a:pt x="5455" y="9548"/>
                </a:cubicBezTo>
                <a:cubicBezTo>
                  <a:pt x="5464" y="9532"/>
                  <a:pt x="5455" y="9532"/>
                  <a:pt x="5455" y="9517"/>
                </a:cubicBezTo>
                <a:cubicBezTo>
                  <a:pt x="5455" y="9501"/>
                  <a:pt x="5464" y="9501"/>
                  <a:pt x="5473" y="9501"/>
                </a:cubicBezTo>
                <a:cubicBezTo>
                  <a:pt x="5482" y="9501"/>
                  <a:pt x="5492" y="9486"/>
                  <a:pt x="5501" y="9470"/>
                </a:cubicBezTo>
                <a:cubicBezTo>
                  <a:pt x="5528" y="9424"/>
                  <a:pt x="5546" y="9377"/>
                  <a:pt x="5546" y="9330"/>
                </a:cubicBezTo>
                <a:cubicBezTo>
                  <a:pt x="5556" y="9284"/>
                  <a:pt x="5574" y="9268"/>
                  <a:pt x="5592" y="9268"/>
                </a:cubicBezTo>
                <a:cubicBezTo>
                  <a:pt x="5611" y="9268"/>
                  <a:pt x="5629" y="9253"/>
                  <a:pt x="5638" y="9253"/>
                </a:cubicBezTo>
                <a:cubicBezTo>
                  <a:pt x="5647" y="9253"/>
                  <a:pt x="5656" y="9237"/>
                  <a:pt x="5665" y="9237"/>
                </a:cubicBezTo>
                <a:cubicBezTo>
                  <a:pt x="5665" y="9237"/>
                  <a:pt x="5665" y="9222"/>
                  <a:pt x="5665" y="9222"/>
                </a:cubicBezTo>
                <a:cubicBezTo>
                  <a:pt x="5665" y="9222"/>
                  <a:pt x="5665" y="9206"/>
                  <a:pt x="5665" y="9206"/>
                </a:cubicBezTo>
                <a:cubicBezTo>
                  <a:pt x="5656" y="9206"/>
                  <a:pt x="5656" y="9206"/>
                  <a:pt x="5647" y="9206"/>
                </a:cubicBezTo>
                <a:cubicBezTo>
                  <a:pt x="5638" y="9206"/>
                  <a:pt x="5638" y="9206"/>
                  <a:pt x="5638" y="9190"/>
                </a:cubicBezTo>
                <a:cubicBezTo>
                  <a:pt x="5638" y="9190"/>
                  <a:pt x="5647" y="9190"/>
                  <a:pt x="5647" y="9190"/>
                </a:cubicBezTo>
                <a:cubicBezTo>
                  <a:pt x="5647" y="9190"/>
                  <a:pt x="5647" y="9190"/>
                  <a:pt x="5656" y="9190"/>
                </a:cubicBezTo>
                <a:cubicBezTo>
                  <a:pt x="5702" y="9190"/>
                  <a:pt x="5739" y="9159"/>
                  <a:pt x="5784" y="9159"/>
                </a:cubicBezTo>
                <a:cubicBezTo>
                  <a:pt x="5794" y="9159"/>
                  <a:pt x="5803" y="9144"/>
                  <a:pt x="5812" y="9144"/>
                </a:cubicBezTo>
                <a:cubicBezTo>
                  <a:pt x="5821" y="9113"/>
                  <a:pt x="5821" y="9113"/>
                  <a:pt x="5803" y="9082"/>
                </a:cubicBezTo>
                <a:cubicBezTo>
                  <a:pt x="5794" y="9066"/>
                  <a:pt x="5784" y="9035"/>
                  <a:pt x="5784" y="9019"/>
                </a:cubicBezTo>
                <a:cubicBezTo>
                  <a:pt x="5794" y="8988"/>
                  <a:pt x="5794" y="8957"/>
                  <a:pt x="5803" y="8926"/>
                </a:cubicBezTo>
                <a:cubicBezTo>
                  <a:pt x="5812" y="8880"/>
                  <a:pt x="5839" y="8833"/>
                  <a:pt x="5867" y="8817"/>
                </a:cubicBezTo>
                <a:cubicBezTo>
                  <a:pt x="5885" y="8802"/>
                  <a:pt x="5903" y="8786"/>
                  <a:pt x="5922" y="8771"/>
                </a:cubicBezTo>
                <a:cubicBezTo>
                  <a:pt x="5931" y="8755"/>
                  <a:pt x="5940" y="8740"/>
                  <a:pt x="5958" y="8755"/>
                </a:cubicBezTo>
                <a:cubicBezTo>
                  <a:pt x="5986" y="8755"/>
                  <a:pt x="6022" y="8724"/>
                  <a:pt x="6059" y="8709"/>
                </a:cubicBezTo>
                <a:cubicBezTo>
                  <a:pt x="6068" y="8709"/>
                  <a:pt x="6068" y="8693"/>
                  <a:pt x="6077" y="8678"/>
                </a:cubicBezTo>
                <a:cubicBezTo>
                  <a:pt x="6077" y="8662"/>
                  <a:pt x="6086" y="8647"/>
                  <a:pt x="6086" y="8647"/>
                </a:cubicBezTo>
                <a:cubicBezTo>
                  <a:pt x="6114" y="8631"/>
                  <a:pt x="6141" y="8631"/>
                  <a:pt x="6169" y="8615"/>
                </a:cubicBezTo>
                <a:cubicBezTo>
                  <a:pt x="6169" y="8615"/>
                  <a:pt x="6178" y="8631"/>
                  <a:pt x="6178" y="8631"/>
                </a:cubicBezTo>
                <a:cubicBezTo>
                  <a:pt x="6169" y="8631"/>
                  <a:pt x="6169" y="8647"/>
                  <a:pt x="6169" y="8647"/>
                </a:cubicBezTo>
                <a:cubicBezTo>
                  <a:pt x="6160" y="8662"/>
                  <a:pt x="6151" y="8662"/>
                  <a:pt x="6141" y="8662"/>
                </a:cubicBezTo>
                <a:cubicBezTo>
                  <a:pt x="6114" y="8693"/>
                  <a:pt x="6105" y="8709"/>
                  <a:pt x="6096" y="8755"/>
                </a:cubicBezTo>
                <a:cubicBezTo>
                  <a:pt x="6086" y="8771"/>
                  <a:pt x="6086" y="8786"/>
                  <a:pt x="6086" y="8802"/>
                </a:cubicBezTo>
                <a:cubicBezTo>
                  <a:pt x="6086" y="8833"/>
                  <a:pt x="6105" y="8849"/>
                  <a:pt x="6114" y="8864"/>
                </a:cubicBezTo>
                <a:cubicBezTo>
                  <a:pt x="6123" y="8880"/>
                  <a:pt x="6123" y="8880"/>
                  <a:pt x="6132" y="8880"/>
                </a:cubicBezTo>
                <a:cubicBezTo>
                  <a:pt x="6160" y="8849"/>
                  <a:pt x="6196" y="8817"/>
                  <a:pt x="6215" y="8771"/>
                </a:cubicBezTo>
                <a:cubicBezTo>
                  <a:pt x="6224" y="8740"/>
                  <a:pt x="6242" y="8724"/>
                  <a:pt x="6260" y="8740"/>
                </a:cubicBezTo>
                <a:cubicBezTo>
                  <a:pt x="6297" y="8709"/>
                  <a:pt x="6343" y="8693"/>
                  <a:pt x="6379" y="8662"/>
                </a:cubicBezTo>
                <a:cubicBezTo>
                  <a:pt x="6398" y="8662"/>
                  <a:pt x="6407" y="8662"/>
                  <a:pt x="6416" y="8647"/>
                </a:cubicBezTo>
                <a:cubicBezTo>
                  <a:pt x="6425" y="8600"/>
                  <a:pt x="6453" y="8615"/>
                  <a:pt x="6471" y="8600"/>
                </a:cubicBezTo>
                <a:cubicBezTo>
                  <a:pt x="6480" y="8584"/>
                  <a:pt x="6489" y="8584"/>
                  <a:pt x="6489" y="8584"/>
                </a:cubicBezTo>
                <a:cubicBezTo>
                  <a:pt x="6498" y="8569"/>
                  <a:pt x="6498" y="8569"/>
                  <a:pt x="6507" y="8569"/>
                </a:cubicBezTo>
                <a:cubicBezTo>
                  <a:pt x="6507" y="8553"/>
                  <a:pt x="6517" y="8538"/>
                  <a:pt x="6507" y="8522"/>
                </a:cubicBezTo>
                <a:cubicBezTo>
                  <a:pt x="6489" y="8507"/>
                  <a:pt x="6480" y="8476"/>
                  <a:pt x="6489" y="8429"/>
                </a:cubicBezTo>
                <a:cubicBezTo>
                  <a:pt x="6489" y="8429"/>
                  <a:pt x="6489" y="8429"/>
                  <a:pt x="6489" y="8429"/>
                </a:cubicBezTo>
                <a:cubicBezTo>
                  <a:pt x="6489" y="8413"/>
                  <a:pt x="6471" y="8398"/>
                  <a:pt x="6471" y="8413"/>
                </a:cubicBezTo>
                <a:cubicBezTo>
                  <a:pt x="6443" y="8445"/>
                  <a:pt x="6416" y="8491"/>
                  <a:pt x="6398" y="8538"/>
                </a:cubicBezTo>
                <a:cubicBezTo>
                  <a:pt x="6398" y="8569"/>
                  <a:pt x="6388" y="8569"/>
                  <a:pt x="6379" y="8569"/>
                </a:cubicBezTo>
                <a:cubicBezTo>
                  <a:pt x="6370" y="8553"/>
                  <a:pt x="6361" y="8553"/>
                  <a:pt x="6352" y="8553"/>
                </a:cubicBezTo>
                <a:cubicBezTo>
                  <a:pt x="6352" y="8569"/>
                  <a:pt x="6343" y="8569"/>
                  <a:pt x="6334" y="8569"/>
                </a:cubicBezTo>
                <a:cubicBezTo>
                  <a:pt x="6334" y="8569"/>
                  <a:pt x="6324" y="8553"/>
                  <a:pt x="6324" y="8553"/>
                </a:cubicBezTo>
                <a:cubicBezTo>
                  <a:pt x="6315" y="8553"/>
                  <a:pt x="6306" y="8553"/>
                  <a:pt x="6297" y="8553"/>
                </a:cubicBezTo>
                <a:cubicBezTo>
                  <a:pt x="6279" y="8553"/>
                  <a:pt x="6269" y="8522"/>
                  <a:pt x="6269" y="8491"/>
                </a:cubicBezTo>
                <a:cubicBezTo>
                  <a:pt x="6242" y="8491"/>
                  <a:pt x="6224" y="8460"/>
                  <a:pt x="6224" y="8413"/>
                </a:cubicBezTo>
                <a:cubicBezTo>
                  <a:pt x="6224" y="8367"/>
                  <a:pt x="6224" y="8336"/>
                  <a:pt x="6233" y="8289"/>
                </a:cubicBezTo>
                <a:cubicBezTo>
                  <a:pt x="6233" y="8274"/>
                  <a:pt x="6233" y="8258"/>
                  <a:pt x="6215" y="8243"/>
                </a:cubicBezTo>
                <a:cubicBezTo>
                  <a:pt x="6215" y="8243"/>
                  <a:pt x="6205" y="8243"/>
                  <a:pt x="6196" y="8243"/>
                </a:cubicBezTo>
                <a:cubicBezTo>
                  <a:pt x="6196" y="8243"/>
                  <a:pt x="6196" y="8243"/>
                  <a:pt x="6196" y="8243"/>
                </a:cubicBezTo>
                <a:cubicBezTo>
                  <a:pt x="6196" y="8243"/>
                  <a:pt x="6205" y="8227"/>
                  <a:pt x="6205" y="8227"/>
                </a:cubicBezTo>
                <a:cubicBezTo>
                  <a:pt x="6224" y="8211"/>
                  <a:pt x="6242" y="8196"/>
                  <a:pt x="6260" y="8180"/>
                </a:cubicBezTo>
                <a:cubicBezTo>
                  <a:pt x="6269" y="8165"/>
                  <a:pt x="6279" y="8134"/>
                  <a:pt x="6269" y="8118"/>
                </a:cubicBezTo>
                <a:cubicBezTo>
                  <a:pt x="6260" y="8103"/>
                  <a:pt x="6260" y="8087"/>
                  <a:pt x="6251" y="8072"/>
                </a:cubicBezTo>
                <a:cubicBezTo>
                  <a:pt x="6233" y="8040"/>
                  <a:pt x="6205" y="8025"/>
                  <a:pt x="6178" y="8040"/>
                </a:cubicBezTo>
                <a:cubicBezTo>
                  <a:pt x="6105" y="8072"/>
                  <a:pt x="6032" y="8103"/>
                  <a:pt x="5967" y="8165"/>
                </a:cubicBezTo>
                <a:cubicBezTo>
                  <a:pt x="5967" y="8165"/>
                  <a:pt x="5967" y="8180"/>
                  <a:pt x="5967" y="8180"/>
                </a:cubicBezTo>
                <a:cubicBezTo>
                  <a:pt x="5967" y="8180"/>
                  <a:pt x="5967" y="8180"/>
                  <a:pt x="5967" y="8180"/>
                </a:cubicBezTo>
                <a:cubicBezTo>
                  <a:pt x="5958" y="8196"/>
                  <a:pt x="5949" y="8211"/>
                  <a:pt x="5940" y="8227"/>
                </a:cubicBezTo>
                <a:cubicBezTo>
                  <a:pt x="5940" y="8227"/>
                  <a:pt x="5940" y="8227"/>
                  <a:pt x="5940" y="8227"/>
                </a:cubicBezTo>
                <a:cubicBezTo>
                  <a:pt x="5931" y="8243"/>
                  <a:pt x="5913" y="8243"/>
                  <a:pt x="5903" y="8258"/>
                </a:cubicBezTo>
                <a:cubicBezTo>
                  <a:pt x="5903" y="8258"/>
                  <a:pt x="5894" y="8274"/>
                  <a:pt x="5885" y="8274"/>
                </a:cubicBezTo>
                <a:cubicBezTo>
                  <a:pt x="5885" y="8289"/>
                  <a:pt x="5885" y="8289"/>
                  <a:pt x="5885" y="8289"/>
                </a:cubicBezTo>
                <a:cubicBezTo>
                  <a:pt x="5885" y="8274"/>
                  <a:pt x="5885" y="8274"/>
                  <a:pt x="5885" y="8274"/>
                </a:cubicBezTo>
                <a:cubicBezTo>
                  <a:pt x="5894" y="8258"/>
                  <a:pt x="5894" y="8258"/>
                  <a:pt x="5903" y="8243"/>
                </a:cubicBezTo>
                <a:cubicBezTo>
                  <a:pt x="5913" y="8243"/>
                  <a:pt x="5931" y="8227"/>
                  <a:pt x="5940" y="8227"/>
                </a:cubicBezTo>
                <a:cubicBezTo>
                  <a:pt x="5940" y="8227"/>
                  <a:pt x="5940" y="8227"/>
                  <a:pt x="5940" y="8227"/>
                </a:cubicBezTo>
                <a:cubicBezTo>
                  <a:pt x="5940" y="8180"/>
                  <a:pt x="5949" y="8180"/>
                  <a:pt x="5967" y="8180"/>
                </a:cubicBezTo>
                <a:cubicBezTo>
                  <a:pt x="5967" y="8180"/>
                  <a:pt x="5967" y="8180"/>
                  <a:pt x="5967" y="8165"/>
                </a:cubicBezTo>
                <a:cubicBezTo>
                  <a:pt x="5967" y="8165"/>
                  <a:pt x="5967" y="8165"/>
                  <a:pt x="5967" y="8165"/>
                </a:cubicBezTo>
                <a:cubicBezTo>
                  <a:pt x="5967" y="8149"/>
                  <a:pt x="5977" y="8134"/>
                  <a:pt x="5986" y="8118"/>
                </a:cubicBezTo>
                <a:cubicBezTo>
                  <a:pt x="6013" y="8072"/>
                  <a:pt x="6041" y="8040"/>
                  <a:pt x="6077" y="8025"/>
                </a:cubicBezTo>
                <a:cubicBezTo>
                  <a:pt x="6096" y="8025"/>
                  <a:pt x="6114" y="8009"/>
                  <a:pt x="6123" y="7963"/>
                </a:cubicBezTo>
                <a:cubicBezTo>
                  <a:pt x="6123" y="7963"/>
                  <a:pt x="6132" y="7947"/>
                  <a:pt x="6132" y="7947"/>
                </a:cubicBezTo>
                <a:cubicBezTo>
                  <a:pt x="6151" y="7916"/>
                  <a:pt x="6160" y="7901"/>
                  <a:pt x="6178" y="7870"/>
                </a:cubicBezTo>
                <a:cubicBezTo>
                  <a:pt x="6196" y="7854"/>
                  <a:pt x="6215" y="7870"/>
                  <a:pt x="6233" y="7885"/>
                </a:cubicBezTo>
                <a:cubicBezTo>
                  <a:pt x="6315" y="7885"/>
                  <a:pt x="6388" y="7901"/>
                  <a:pt x="6462" y="7916"/>
                </a:cubicBezTo>
                <a:cubicBezTo>
                  <a:pt x="6489" y="7916"/>
                  <a:pt x="6517" y="7901"/>
                  <a:pt x="6553" y="7901"/>
                </a:cubicBezTo>
                <a:cubicBezTo>
                  <a:pt x="6562" y="7916"/>
                  <a:pt x="6572" y="7901"/>
                  <a:pt x="6581" y="7901"/>
                </a:cubicBezTo>
                <a:cubicBezTo>
                  <a:pt x="6581" y="7901"/>
                  <a:pt x="6590" y="7885"/>
                  <a:pt x="6599" y="7885"/>
                </a:cubicBezTo>
                <a:cubicBezTo>
                  <a:pt x="6617" y="7870"/>
                  <a:pt x="6636" y="7838"/>
                  <a:pt x="6654" y="7807"/>
                </a:cubicBezTo>
                <a:cubicBezTo>
                  <a:pt x="6663" y="7776"/>
                  <a:pt x="6681" y="7761"/>
                  <a:pt x="6700" y="7761"/>
                </a:cubicBezTo>
                <a:cubicBezTo>
                  <a:pt x="6709" y="7761"/>
                  <a:pt x="6727" y="7745"/>
                  <a:pt x="6736" y="7745"/>
                </a:cubicBezTo>
                <a:cubicBezTo>
                  <a:pt x="6773" y="7745"/>
                  <a:pt x="6809" y="7714"/>
                  <a:pt x="6837" y="7668"/>
                </a:cubicBezTo>
                <a:cubicBezTo>
                  <a:pt x="6855" y="7652"/>
                  <a:pt x="6864" y="7621"/>
                  <a:pt x="6855" y="7590"/>
                </a:cubicBezTo>
                <a:cubicBezTo>
                  <a:pt x="6846" y="7574"/>
                  <a:pt x="6846" y="7543"/>
                  <a:pt x="6855" y="7528"/>
                </a:cubicBezTo>
                <a:cubicBezTo>
                  <a:pt x="6855" y="7512"/>
                  <a:pt x="6864" y="7497"/>
                  <a:pt x="6864" y="7481"/>
                </a:cubicBezTo>
                <a:cubicBezTo>
                  <a:pt x="6864" y="7466"/>
                  <a:pt x="6864" y="7450"/>
                  <a:pt x="6864" y="7434"/>
                </a:cubicBezTo>
                <a:cubicBezTo>
                  <a:pt x="6846" y="7403"/>
                  <a:pt x="6828" y="7372"/>
                  <a:pt x="6800" y="7388"/>
                </a:cubicBezTo>
                <a:cubicBezTo>
                  <a:pt x="6800" y="7388"/>
                  <a:pt x="6800" y="7388"/>
                  <a:pt x="6800" y="7388"/>
                </a:cubicBezTo>
                <a:cubicBezTo>
                  <a:pt x="6800" y="7388"/>
                  <a:pt x="6800" y="7388"/>
                  <a:pt x="6800" y="7388"/>
                </a:cubicBezTo>
                <a:cubicBezTo>
                  <a:pt x="6800" y="7388"/>
                  <a:pt x="6800" y="7388"/>
                  <a:pt x="6800" y="7388"/>
                </a:cubicBezTo>
                <a:cubicBezTo>
                  <a:pt x="6800" y="7388"/>
                  <a:pt x="6800" y="7388"/>
                  <a:pt x="6800" y="7388"/>
                </a:cubicBezTo>
                <a:cubicBezTo>
                  <a:pt x="6800" y="7372"/>
                  <a:pt x="6800" y="7357"/>
                  <a:pt x="6800" y="7341"/>
                </a:cubicBezTo>
                <a:cubicBezTo>
                  <a:pt x="6800" y="7326"/>
                  <a:pt x="6791" y="7295"/>
                  <a:pt x="6773" y="7295"/>
                </a:cubicBezTo>
                <a:cubicBezTo>
                  <a:pt x="6764" y="7295"/>
                  <a:pt x="6755" y="7295"/>
                  <a:pt x="6745" y="7295"/>
                </a:cubicBezTo>
                <a:cubicBezTo>
                  <a:pt x="6745" y="7295"/>
                  <a:pt x="6745" y="7295"/>
                  <a:pt x="6745" y="7295"/>
                </a:cubicBezTo>
                <a:cubicBezTo>
                  <a:pt x="6745" y="7279"/>
                  <a:pt x="6745" y="7279"/>
                  <a:pt x="6755" y="7279"/>
                </a:cubicBezTo>
                <a:cubicBezTo>
                  <a:pt x="6755" y="7279"/>
                  <a:pt x="6764" y="7264"/>
                  <a:pt x="6773" y="7264"/>
                </a:cubicBezTo>
                <a:cubicBezTo>
                  <a:pt x="6782" y="7248"/>
                  <a:pt x="6782" y="7232"/>
                  <a:pt x="6782" y="7217"/>
                </a:cubicBezTo>
                <a:cubicBezTo>
                  <a:pt x="6773" y="7201"/>
                  <a:pt x="6764" y="7186"/>
                  <a:pt x="6745" y="7186"/>
                </a:cubicBezTo>
                <a:cubicBezTo>
                  <a:pt x="6745" y="7186"/>
                  <a:pt x="6736" y="7186"/>
                  <a:pt x="6727" y="7186"/>
                </a:cubicBezTo>
                <a:cubicBezTo>
                  <a:pt x="6709" y="7139"/>
                  <a:pt x="6681" y="7124"/>
                  <a:pt x="6654" y="7108"/>
                </a:cubicBezTo>
                <a:cubicBezTo>
                  <a:pt x="6654" y="7093"/>
                  <a:pt x="6645" y="7093"/>
                  <a:pt x="6645" y="7093"/>
                </a:cubicBezTo>
                <a:cubicBezTo>
                  <a:pt x="6645" y="7030"/>
                  <a:pt x="6617" y="7015"/>
                  <a:pt x="6599" y="6984"/>
                </a:cubicBezTo>
                <a:cubicBezTo>
                  <a:pt x="6590" y="6968"/>
                  <a:pt x="6581" y="6937"/>
                  <a:pt x="6572" y="6922"/>
                </a:cubicBezTo>
                <a:cubicBezTo>
                  <a:pt x="6562" y="6906"/>
                  <a:pt x="6562" y="6891"/>
                  <a:pt x="6572" y="6875"/>
                </a:cubicBezTo>
                <a:cubicBezTo>
                  <a:pt x="6581" y="6859"/>
                  <a:pt x="6590" y="6844"/>
                  <a:pt x="6599" y="6828"/>
                </a:cubicBezTo>
                <a:cubicBezTo>
                  <a:pt x="6608" y="6813"/>
                  <a:pt x="6608" y="6797"/>
                  <a:pt x="6608" y="6782"/>
                </a:cubicBezTo>
                <a:cubicBezTo>
                  <a:pt x="6590" y="6751"/>
                  <a:pt x="6581" y="6720"/>
                  <a:pt x="6590" y="6673"/>
                </a:cubicBezTo>
                <a:cubicBezTo>
                  <a:pt x="6590" y="6673"/>
                  <a:pt x="6581" y="6657"/>
                  <a:pt x="6581" y="6642"/>
                </a:cubicBezTo>
                <a:cubicBezTo>
                  <a:pt x="6572" y="6626"/>
                  <a:pt x="6572" y="6595"/>
                  <a:pt x="6562" y="6580"/>
                </a:cubicBezTo>
                <a:cubicBezTo>
                  <a:pt x="6553" y="6580"/>
                  <a:pt x="6562" y="6549"/>
                  <a:pt x="6553" y="6533"/>
                </a:cubicBezTo>
                <a:cubicBezTo>
                  <a:pt x="6553" y="6518"/>
                  <a:pt x="6553" y="6487"/>
                  <a:pt x="6553" y="6471"/>
                </a:cubicBezTo>
                <a:cubicBezTo>
                  <a:pt x="6553" y="6440"/>
                  <a:pt x="6544" y="6424"/>
                  <a:pt x="6544" y="6393"/>
                </a:cubicBezTo>
                <a:cubicBezTo>
                  <a:pt x="6526" y="6331"/>
                  <a:pt x="6526" y="6269"/>
                  <a:pt x="6517" y="6207"/>
                </a:cubicBezTo>
                <a:cubicBezTo>
                  <a:pt x="6517" y="6191"/>
                  <a:pt x="6517" y="6176"/>
                  <a:pt x="6507" y="6160"/>
                </a:cubicBezTo>
                <a:cubicBezTo>
                  <a:pt x="6507" y="6145"/>
                  <a:pt x="6507" y="6145"/>
                  <a:pt x="6498" y="6145"/>
                </a:cubicBezTo>
                <a:cubicBezTo>
                  <a:pt x="6498" y="6145"/>
                  <a:pt x="6498" y="6145"/>
                  <a:pt x="6489" y="6145"/>
                </a:cubicBezTo>
                <a:cubicBezTo>
                  <a:pt x="6471" y="6191"/>
                  <a:pt x="6443" y="6238"/>
                  <a:pt x="6434" y="6300"/>
                </a:cubicBezTo>
                <a:cubicBezTo>
                  <a:pt x="6416" y="6362"/>
                  <a:pt x="6398" y="6409"/>
                  <a:pt x="6361" y="6440"/>
                </a:cubicBezTo>
                <a:cubicBezTo>
                  <a:pt x="6352" y="6440"/>
                  <a:pt x="6343" y="6455"/>
                  <a:pt x="6334" y="6471"/>
                </a:cubicBezTo>
                <a:cubicBezTo>
                  <a:pt x="6324" y="6487"/>
                  <a:pt x="6306" y="6487"/>
                  <a:pt x="6297" y="6502"/>
                </a:cubicBezTo>
                <a:cubicBezTo>
                  <a:pt x="6288" y="6502"/>
                  <a:pt x="6269" y="6502"/>
                  <a:pt x="6260" y="6487"/>
                </a:cubicBezTo>
                <a:cubicBezTo>
                  <a:pt x="6251" y="6471"/>
                  <a:pt x="6242" y="6455"/>
                  <a:pt x="6242" y="6440"/>
                </a:cubicBezTo>
                <a:cubicBezTo>
                  <a:pt x="6242" y="6424"/>
                  <a:pt x="6224" y="6409"/>
                  <a:pt x="6215" y="6393"/>
                </a:cubicBezTo>
                <a:cubicBezTo>
                  <a:pt x="6196" y="6378"/>
                  <a:pt x="6196" y="6347"/>
                  <a:pt x="6196" y="6331"/>
                </a:cubicBezTo>
                <a:cubicBezTo>
                  <a:pt x="6196" y="6285"/>
                  <a:pt x="6215" y="6238"/>
                  <a:pt x="6205" y="6191"/>
                </a:cubicBezTo>
                <a:cubicBezTo>
                  <a:pt x="6205" y="6176"/>
                  <a:pt x="6205" y="6160"/>
                  <a:pt x="6215" y="6160"/>
                </a:cubicBezTo>
                <a:cubicBezTo>
                  <a:pt x="6224" y="6114"/>
                  <a:pt x="6233" y="6067"/>
                  <a:pt x="6242" y="6036"/>
                </a:cubicBezTo>
                <a:cubicBezTo>
                  <a:pt x="6251" y="6020"/>
                  <a:pt x="6242" y="6005"/>
                  <a:pt x="6233" y="6005"/>
                </a:cubicBezTo>
                <a:cubicBezTo>
                  <a:pt x="6215" y="5989"/>
                  <a:pt x="6196" y="5958"/>
                  <a:pt x="6169" y="5958"/>
                </a:cubicBezTo>
                <a:cubicBezTo>
                  <a:pt x="6160" y="5958"/>
                  <a:pt x="6151" y="5943"/>
                  <a:pt x="6141" y="5927"/>
                </a:cubicBezTo>
                <a:cubicBezTo>
                  <a:pt x="6132" y="5927"/>
                  <a:pt x="6132" y="5912"/>
                  <a:pt x="6132" y="5896"/>
                </a:cubicBezTo>
                <a:cubicBezTo>
                  <a:pt x="6132" y="5880"/>
                  <a:pt x="6132" y="5865"/>
                  <a:pt x="6132" y="5865"/>
                </a:cubicBezTo>
                <a:cubicBezTo>
                  <a:pt x="6114" y="5834"/>
                  <a:pt x="6105" y="5803"/>
                  <a:pt x="6096" y="5772"/>
                </a:cubicBezTo>
                <a:cubicBezTo>
                  <a:pt x="6096" y="5741"/>
                  <a:pt x="6086" y="5725"/>
                  <a:pt x="6077" y="5710"/>
                </a:cubicBezTo>
                <a:cubicBezTo>
                  <a:pt x="6059" y="5678"/>
                  <a:pt x="6050" y="5663"/>
                  <a:pt x="6022" y="5678"/>
                </a:cubicBezTo>
                <a:cubicBezTo>
                  <a:pt x="6013" y="5678"/>
                  <a:pt x="6004" y="5678"/>
                  <a:pt x="5995" y="5678"/>
                </a:cubicBezTo>
                <a:cubicBezTo>
                  <a:pt x="5958" y="5663"/>
                  <a:pt x="5931" y="5678"/>
                  <a:pt x="5903" y="5632"/>
                </a:cubicBezTo>
                <a:cubicBezTo>
                  <a:pt x="5894" y="5616"/>
                  <a:pt x="5876" y="5616"/>
                  <a:pt x="5867" y="5616"/>
                </a:cubicBezTo>
                <a:cubicBezTo>
                  <a:pt x="5830" y="5601"/>
                  <a:pt x="5794" y="5632"/>
                  <a:pt x="5784" y="5678"/>
                </a:cubicBezTo>
                <a:cubicBezTo>
                  <a:pt x="5775" y="5710"/>
                  <a:pt x="5775" y="5741"/>
                  <a:pt x="5784" y="5772"/>
                </a:cubicBezTo>
                <a:cubicBezTo>
                  <a:pt x="5794" y="5787"/>
                  <a:pt x="5794" y="5818"/>
                  <a:pt x="5784" y="5834"/>
                </a:cubicBezTo>
                <a:cubicBezTo>
                  <a:pt x="5775" y="5865"/>
                  <a:pt x="5757" y="5896"/>
                  <a:pt x="5748" y="5927"/>
                </a:cubicBezTo>
                <a:cubicBezTo>
                  <a:pt x="5739" y="5958"/>
                  <a:pt x="5766" y="6005"/>
                  <a:pt x="5757" y="6036"/>
                </a:cubicBezTo>
                <a:cubicBezTo>
                  <a:pt x="5757" y="6051"/>
                  <a:pt x="5757" y="6083"/>
                  <a:pt x="5757" y="6098"/>
                </a:cubicBezTo>
                <a:cubicBezTo>
                  <a:pt x="5766" y="6129"/>
                  <a:pt x="5757" y="6145"/>
                  <a:pt x="5739" y="6160"/>
                </a:cubicBezTo>
                <a:cubicBezTo>
                  <a:pt x="5739" y="6176"/>
                  <a:pt x="5729" y="6176"/>
                  <a:pt x="5720" y="6191"/>
                </a:cubicBezTo>
                <a:cubicBezTo>
                  <a:pt x="5711" y="6238"/>
                  <a:pt x="5675" y="6269"/>
                  <a:pt x="5656" y="6316"/>
                </a:cubicBezTo>
                <a:cubicBezTo>
                  <a:pt x="5647" y="6347"/>
                  <a:pt x="5647" y="6362"/>
                  <a:pt x="5656" y="6393"/>
                </a:cubicBezTo>
                <a:cubicBezTo>
                  <a:pt x="5665" y="6409"/>
                  <a:pt x="5675" y="6424"/>
                  <a:pt x="5684" y="6440"/>
                </a:cubicBezTo>
                <a:cubicBezTo>
                  <a:pt x="5684" y="6455"/>
                  <a:pt x="5693" y="6471"/>
                  <a:pt x="5693" y="6502"/>
                </a:cubicBezTo>
                <a:cubicBezTo>
                  <a:pt x="5702" y="6549"/>
                  <a:pt x="5702" y="6595"/>
                  <a:pt x="5702" y="6642"/>
                </a:cubicBezTo>
                <a:cubicBezTo>
                  <a:pt x="5711" y="6704"/>
                  <a:pt x="5693" y="6751"/>
                  <a:pt x="5702" y="6797"/>
                </a:cubicBezTo>
                <a:cubicBezTo>
                  <a:pt x="5702" y="6813"/>
                  <a:pt x="5702" y="6813"/>
                  <a:pt x="5693" y="6828"/>
                </a:cubicBezTo>
                <a:cubicBezTo>
                  <a:pt x="5684" y="6844"/>
                  <a:pt x="5675" y="6844"/>
                  <a:pt x="5665" y="6859"/>
                </a:cubicBezTo>
                <a:cubicBezTo>
                  <a:pt x="5629" y="6922"/>
                  <a:pt x="5592" y="6953"/>
                  <a:pt x="5546" y="6984"/>
                </a:cubicBezTo>
                <a:cubicBezTo>
                  <a:pt x="5528" y="6999"/>
                  <a:pt x="5510" y="7015"/>
                  <a:pt x="5492" y="7030"/>
                </a:cubicBezTo>
                <a:cubicBezTo>
                  <a:pt x="5473" y="7030"/>
                  <a:pt x="5464" y="7046"/>
                  <a:pt x="5464" y="7077"/>
                </a:cubicBezTo>
                <a:cubicBezTo>
                  <a:pt x="5464" y="7139"/>
                  <a:pt x="5473" y="7186"/>
                  <a:pt x="5464" y="7232"/>
                </a:cubicBezTo>
                <a:cubicBezTo>
                  <a:pt x="5464" y="7279"/>
                  <a:pt x="5464" y="7310"/>
                  <a:pt x="5455" y="7341"/>
                </a:cubicBezTo>
                <a:cubicBezTo>
                  <a:pt x="5455" y="7388"/>
                  <a:pt x="5464" y="7419"/>
                  <a:pt x="5464" y="7450"/>
                </a:cubicBezTo>
                <a:cubicBezTo>
                  <a:pt x="5464" y="7466"/>
                  <a:pt x="5464" y="7481"/>
                  <a:pt x="5455" y="7497"/>
                </a:cubicBezTo>
                <a:cubicBezTo>
                  <a:pt x="5455" y="7512"/>
                  <a:pt x="5446" y="7543"/>
                  <a:pt x="5437" y="7559"/>
                </a:cubicBezTo>
                <a:cubicBezTo>
                  <a:pt x="5437" y="7574"/>
                  <a:pt x="5427" y="7574"/>
                  <a:pt x="5427" y="7574"/>
                </a:cubicBezTo>
                <a:cubicBezTo>
                  <a:pt x="5400" y="7574"/>
                  <a:pt x="5391" y="7590"/>
                  <a:pt x="5382" y="7605"/>
                </a:cubicBezTo>
                <a:cubicBezTo>
                  <a:pt x="5373" y="7621"/>
                  <a:pt x="5354" y="7621"/>
                  <a:pt x="5354" y="7605"/>
                </a:cubicBezTo>
                <a:cubicBezTo>
                  <a:pt x="5354" y="7590"/>
                  <a:pt x="5345" y="7574"/>
                  <a:pt x="5345" y="7559"/>
                </a:cubicBezTo>
                <a:cubicBezTo>
                  <a:pt x="5336" y="7543"/>
                  <a:pt x="5336" y="7512"/>
                  <a:pt x="5327" y="7497"/>
                </a:cubicBezTo>
                <a:cubicBezTo>
                  <a:pt x="5299" y="7466"/>
                  <a:pt x="5290" y="7403"/>
                  <a:pt x="5272" y="7357"/>
                </a:cubicBezTo>
                <a:cubicBezTo>
                  <a:pt x="5272" y="7341"/>
                  <a:pt x="5272" y="7326"/>
                  <a:pt x="5272" y="7295"/>
                </a:cubicBezTo>
                <a:cubicBezTo>
                  <a:pt x="5290" y="7248"/>
                  <a:pt x="5308" y="7186"/>
                  <a:pt x="5308" y="7108"/>
                </a:cubicBezTo>
                <a:cubicBezTo>
                  <a:pt x="5308" y="7093"/>
                  <a:pt x="5318" y="7062"/>
                  <a:pt x="5318" y="7046"/>
                </a:cubicBezTo>
                <a:cubicBezTo>
                  <a:pt x="5327" y="7015"/>
                  <a:pt x="5327" y="6999"/>
                  <a:pt x="5327" y="6984"/>
                </a:cubicBezTo>
                <a:cubicBezTo>
                  <a:pt x="5336" y="6968"/>
                  <a:pt x="5327" y="6953"/>
                  <a:pt x="5318" y="6953"/>
                </a:cubicBezTo>
                <a:cubicBezTo>
                  <a:pt x="5281" y="6937"/>
                  <a:pt x="5235" y="6906"/>
                  <a:pt x="5199" y="6906"/>
                </a:cubicBezTo>
                <a:cubicBezTo>
                  <a:pt x="5180" y="6906"/>
                  <a:pt x="5171" y="6906"/>
                  <a:pt x="5171" y="6891"/>
                </a:cubicBezTo>
                <a:cubicBezTo>
                  <a:pt x="5144" y="6844"/>
                  <a:pt x="5125" y="6813"/>
                  <a:pt x="5098" y="6782"/>
                </a:cubicBezTo>
                <a:cubicBezTo>
                  <a:pt x="5071" y="6766"/>
                  <a:pt x="5043" y="6735"/>
                  <a:pt x="5034" y="6689"/>
                </a:cubicBezTo>
                <a:cubicBezTo>
                  <a:pt x="5016" y="6626"/>
                  <a:pt x="4997" y="6595"/>
                  <a:pt x="4961" y="6564"/>
                </a:cubicBezTo>
                <a:cubicBezTo>
                  <a:pt x="4942" y="6549"/>
                  <a:pt x="4915" y="6518"/>
                  <a:pt x="4887" y="6502"/>
                </a:cubicBezTo>
                <a:cubicBezTo>
                  <a:pt x="4878" y="6487"/>
                  <a:pt x="4860" y="6487"/>
                  <a:pt x="4851" y="6487"/>
                </a:cubicBezTo>
                <a:cubicBezTo>
                  <a:pt x="4823" y="6502"/>
                  <a:pt x="4805" y="6518"/>
                  <a:pt x="4787" y="6502"/>
                </a:cubicBezTo>
                <a:cubicBezTo>
                  <a:pt x="4787" y="6502"/>
                  <a:pt x="4778" y="6502"/>
                  <a:pt x="4778" y="6502"/>
                </a:cubicBezTo>
                <a:cubicBezTo>
                  <a:pt x="4778" y="6518"/>
                  <a:pt x="4778" y="6518"/>
                  <a:pt x="4778" y="6518"/>
                </a:cubicBezTo>
                <a:cubicBezTo>
                  <a:pt x="4778" y="6502"/>
                  <a:pt x="4778" y="6502"/>
                  <a:pt x="4778" y="6502"/>
                </a:cubicBezTo>
                <a:cubicBezTo>
                  <a:pt x="4778" y="6502"/>
                  <a:pt x="4778" y="6502"/>
                  <a:pt x="4787" y="6502"/>
                </a:cubicBezTo>
                <a:cubicBezTo>
                  <a:pt x="4796" y="6471"/>
                  <a:pt x="4805" y="6440"/>
                  <a:pt x="4805" y="6393"/>
                </a:cubicBezTo>
                <a:cubicBezTo>
                  <a:pt x="4796" y="6347"/>
                  <a:pt x="4805" y="6300"/>
                  <a:pt x="4796" y="6253"/>
                </a:cubicBezTo>
                <a:cubicBezTo>
                  <a:pt x="4796" y="6222"/>
                  <a:pt x="4796" y="6207"/>
                  <a:pt x="4796" y="6191"/>
                </a:cubicBezTo>
                <a:cubicBezTo>
                  <a:pt x="4796" y="6191"/>
                  <a:pt x="4787" y="6176"/>
                  <a:pt x="4787" y="6176"/>
                </a:cubicBezTo>
                <a:cubicBezTo>
                  <a:pt x="4778" y="6176"/>
                  <a:pt x="4759" y="6176"/>
                  <a:pt x="4750" y="6176"/>
                </a:cubicBezTo>
                <a:cubicBezTo>
                  <a:pt x="4741" y="6176"/>
                  <a:pt x="4732" y="6160"/>
                  <a:pt x="4732" y="6145"/>
                </a:cubicBezTo>
                <a:cubicBezTo>
                  <a:pt x="4732" y="6129"/>
                  <a:pt x="4723" y="6114"/>
                  <a:pt x="4732" y="6098"/>
                </a:cubicBezTo>
                <a:cubicBezTo>
                  <a:pt x="4732" y="6083"/>
                  <a:pt x="4741" y="6051"/>
                  <a:pt x="4741" y="6020"/>
                </a:cubicBezTo>
                <a:cubicBezTo>
                  <a:pt x="4759" y="5912"/>
                  <a:pt x="4787" y="5818"/>
                  <a:pt x="4842" y="5741"/>
                </a:cubicBezTo>
                <a:cubicBezTo>
                  <a:pt x="4851" y="5725"/>
                  <a:pt x="4860" y="5694"/>
                  <a:pt x="4869" y="5678"/>
                </a:cubicBezTo>
                <a:cubicBezTo>
                  <a:pt x="4897" y="5616"/>
                  <a:pt x="4924" y="5539"/>
                  <a:pt x="4970" y="5523"/>
                </a:cubicBezTo>
                <a:cubicBezTo>
                  <a:pt x="4988" y="5476"/>
                  <a:pt x="5016" y="5461"/>
                  <a:pt x="5025" y="5399"/>
                </a:cubicBezTo>
                <a:cubicBezTo>
                  <a:pt x="5025" y="5399"/>
                  <a:pt x="5034" y="5383"/>
                  <a:pt x="5043" y="5383"/>
                </a:cubicBezTo>
                <a:cubicBezTo>
                  <a:pt x="5052" y="5383"/>
                  <a:pt x="5061" y="5399"/>
                  <a:pt x="5071" y="5399"/>
                </a:cubicBezTo>
                <a:cubicBezTo>
                  <a:pt x="5098" y="5399"/>
                  <a:pt x="5125" y="5368"/>
                  <a:pt x="5125" y="5321"/>
                </a:cubicBezTo>
                <a:cubicBezTo>
                  <a:pt x="5125" y="5306"/>
                  <a:pt x="5125" y="5274"/>
                  <a:pt x="5116" y="5259"/>
                </a:cubicBezTo>
                <a:cubicBezTo>
                  <a:pt x="5116" y="5259"/>
                  <a:pt x="5116" y="5259"/>
                  <a:pt x="5116" y="5259"/>
                </a:cubicBezTo>
                <a:cubicBezTo>
                  <a:pt x="5116" y="5259"/>
                  <a:pt x="5116" y="5259"/>
                  <a:pt x="5116" y="5259"/>
                </a:cubicBezTo>
                <a:cubicBezTo>
                  <a:pt x="5116" y="5259"/>
                  <a:pt x="5116" y="5259"/>
                  <a:pt x="5116" y="5259"/>
                </a:cubicBezTo>
                <a:cubicBezTo>
                  <a:pt x="5116" y="5259"/>
                  <a:pt x="5116" y="5259"/>
                  <a:pt x="5116" y="5259"/>
                </a:cubicBezTo>
                <a:cubicBezTo>
                  <a:pt x="5153" y="5259"/>
                  <a:pt x="5189" y="5243"/>
                  <a:pt x="5199" y="5181"/>
                </a:cubicBezTo>
                <a:cubicBezTo>
                  <a:pt x="5208" y="5166"/>
                  <a:pt x="5217" y="5166"/>
                  <a:pt x="5217" y="5166"/>
                </a:cubicBezTo>
                <a:cubicBezTo>
                  <a:pt x="5235" y="5181"/>
                  <a:pt x="5244" y="5197"/>
                  <a:pt x="5254" y="5197"/>
                </a:cubicBezTo>
                <a:cubicBezTo>
                  <a:pt x="5272" y="5197"/>
                  <a:pt x="5281" y="5212"/>
                  <a:pt x="5299" y="5181"/>
                </a:cubicBezTo>
                <a:cubicBezTo>
                  <a:pt x="5336" y="5119"/>
                  <a:pt x="5373" y="5057"/>
                  <a:pt x="5418" y="4995"/>
                </a:cubicBezTo>
                <a:cubicBezTo>
                  <a:pt x="5418" y="4995"/>
                  <a:pt x="5418" y="4979"/>
                  <a:pt x="5418" y="4964"/>
                </a:cubicBezTo>
                <a:cubicBezTo>
                  <a:pt x="5418" y="4948"/>
                  <a:pt x="5427" y="4933"/>
                  <a:pt x="5437" y="4917"/>
                </a:cubicBezTo>
                <a:cubicBezTo>
                  <a:pt x="5455" y="4902"/>
                  <a:pt x="5473" y="4870"/>
                  <a:pt x="5482" y="4855"/>
                </a:cubicBezTo>
                <a:cubicBezTo>
                  <a:pt x="5492" y="4839"/>
                  <a:pt x="5501" y="4839"/>
                  <a:pt x="5501" y="4824"/>
                </a:cubicBezTo>
                <a:cubicBezTo>
                  <a:pt x="5501" y="4824"/>
                  <a:pt x="5501" y="4824"/>
                  <a:pt x="5501" y="4824"/>
                </a:cubicBezTo>
                <a:cubicBezTo>
                  <a:pt x="5510" y="4808"/>
                  <a:pt x="5510" y="4808"/>
                  <a:pt x="5510" y="4808"/>
                </a:cubicBezTo>
                <a:cubicBezTo>
                  <a:pt x="5537" y="4777"/>
                  <a:pt x="5537" y="4777"/>
                  <a:pt x="5519" y="4731"/>
                </a:cubicBezTo>
                <a:cubicBezTo>
                  <a:pt x="5519" y="4715"/>
                  <a:pt x="5519" y="4715"/>
                  <a:pt x="5519" y="4715"/>
                </a:cubicBezTo>
                <a:cubicBezTo>
                  <a:pt x="5510" y="4699"/>
                  <a:pt x="5519" y="4699"/>
                  <a:pt x="5519" y="4699"/>
                </a:cubicBezTo>
                <a:cubicBezTo>
                  <a:pt x="5546" y="4684"/>
                  <a:pt x="5574" y="4684"/>
                  <a:pt x="5583" y="4731"/>
                </a:cubicBezTo>
                <a:cubicBezTo>
                  <a:pt x="5583" y="4731"/>
                  <a:pt x="5583" y="4746"/>
                  <a:pt x="5583" y="4746"/>
                </a:cubicBezTo>
                <a:cubicBezTo>
                  <a:pt x="5620" y="4777"/>
                  <a:pt x="5665" y="4777"/>
                  <a:pt x="5702" y="4746"/>
                </a:cubicBezTo>
                <a:cubicBezTo>
                  <a:pt x="5729" y="4731"/>
                  <a:pt x="5757" y="4699"/>
                  <a:pt x="5775" y="4668"/>
                </a:cubicBezTo>
                <a:cubicBezTo>
                  <a:pt x="5784" y="4653"/>
                  <a:pt x="5794" y="4637"/>
                  <a:pt x="5803" y="4637"/>
                </a:cubicBezTo>
                <a:cubicBezTo>
                  <a:pt x="5821" y="4637"/>
                  <a:pt x="5830" y="4606"/>
                  <a:pt x="5839" y="4575"/>
                </a:cubicBezTo>
                <a:cubicBezTo>
                  <a:pt x="5848" y="4560"/>
                  <a:pt x="5848" y="4529"/>
                  <a:pt x="5848" y="4513"/>
                </a:cubicBezTo>
                <a:cubicBezTo>
                  <a:pt x="5839" y="4497"/>
                  <a:pt x="5839" y="4482"/>
                  <a:pt x="5839" y="4466"/>
                </a:cubicBezTo>
                <a:cubicBezTo>
                  <a:pt x="5830" y="4435"/>
                  <a:pt x="5830" y="4404"/>
                  <a:pt x="5830" y="4389"/>
                </a:cubicBezTo>
                <a:cubicBezTo>
                  <a:pt x="5839" y="4358"/>
                  <a:pt x="5839" y="4327"/>
                  <a:pt x="5839" y="4311"/>
                </a:cubicBezTo>
                <a:cubicBezTo>
                  <a:pt x="5839" y="4311"/>
                  <a:pt x="5839" y="4295"/>
                  <a:pt x="5839" y="4295"/>
                </a:cubicBezTo>
                <a:cubicBezTo>
                  <a:pt x="5839" y="4295"/>
                  <a:pt x="5839" y="4295"/>
                  <a:pt x="5839" y="4295"/>
                </a:cubicBezTo>
                <a:cubicBezTo>
                  <a:pt x="5839" y="4295"/>
                  <a:pt x="5839" y="4295"/>
                  <a:pt x="5839" y="4295"/>
                </a:cubicBezTo>
                <a:cubicBezTo>
                  <a:pt x="5839" y="4295"/>
                  <a:pt x="5839" y="4295"/>
                  <a:pt x="5839" y="4311"/>
                </a:cubicBezTo>
                <a:cubicBezTo>
                  <a:pt x="5848" y="4311"/>
                  <a:pt x="5867" y="4311"/>
                  <a:pt x="5876" y="4311"/>
                </a:cubicBezTo>
                <a:cubicBezTo>
                  <a:pt x="5903" y="4311"/>
                  <a:pt x="5913" y="4295"/>
                  <a:pt x="5913" y="4233"/>
                </a:cubicBezTo>
                <a:cubicBezTo>
                  <a:pt x="5913" y="4218"/>
                  <a:pt x="5913" y="4202"/>
                  <a:pt x="5922" y="4187"/>
                </a:cubicBezTo>
                <a:cubicBezTo>
                  <a:pt x="5940" y="4156"/>
                  <a:pt x="5931" y="4140"/>
                  <a:pt x="5922" y="4125"/>
                </a:cubicBezTo>
                <a:cubicBezTo>
                  <a:pt x="5903" y="4109"/>
                  <a:pt x="5885" y="4078"/>
                  <a:pt x="5885" y="4031"/>
                </a:cubicBezTo>
                <a:cubicBezTo>
                  <a:pt x="5885" y="4016"/>
                  <a:pt x="5876" y="3985"/>
                  <a:pt x="5858" y="4000"/>
                </a:cubicBezTo>
                <a:cubicBezTo>
                  <a:pt x="5848" y="4000"/>
                  <a:pt x="5839" y="3969"/>
                  <a:pt x="5839" y="3954"/>
                </a:cubicBezTo>
                <a:cubicBezTo>
                  <a:pt x="5821" y="3954"/>
                  <a:pt x="5803" y="3938"/>
                  <a:pt x="5794" y="3923"/>
                </a:cubicBezTo>
                <a:cubicBezTo>
                  <a:pt x="5794" y="3923"/>
                  <a:pt x="5794" y="3923"/>
                  <a:pt x="5794" y="3923"/>
                </a:cubicBezTo>
                <a:cubicBezTo>
                  <a:pt x="5794" y="3923"/>
                  <a:pt x="5794" y="3923"/>
                  <a:pt x="5794" y="3923"/>
                </a:cubicBezTo>
                <a:cubicBezTo>
                  <a:pt x="5794" y="3923"/>
                  <a:pt x="5794" y="3923"/>
                  <a:pt x="5794" y="3923"/>
                </a:cubicBezTo>
                <a:cubicBezTo>
                  <a:pt x="5784" y="3923"/>
                  <a:pt x="5784" y="3938"/>
                  <a:pt x="5775" y="3938"/>
                </a:cubicBezTo>
                <a:cubicBezTo>
                  <a:pt x="5748" y="3938"/>
                  <a:pt x="5739" y="3954"/>
                  <a:pt x="5729" y="3985"/>
                </a:cubicBezTo>
                <a:cubicBezTo>
                  <a:pt x="5729" y="4031"/>
                  <a:pt x="5711" y="4062"/>
                  <a:pt x="5720" y="4109"/>
                </a:cubicBezTo>
                <a:cubicBezTo>
                  <a:pt x="5720" y="4125"/>
                  <a:pt x="5720" y="4125"/>
                  <a:pt x="5711" y="4140"/>
                </a:cubicBezTo>
                <a:cubicBezTo>
                  <a:pt x="5702" y="4140"/>
                  <a:pt x="5693" y="4171"/>
                  <a:pt x="5684" y="4187"/>
                </a:cubicBezTo>
                <a:cubicBezTo>
                  <a:pt x="5665" y="4187"/>
                  <a:pt x="5656" y="4218"/>
                  <a:pt x="5647" y="4249"/>
                </a:cubicBezTo>
                <a:cubicBezTo>
                  <a:pt x="5638" y="4264"/>
                  <a:pt x="5629" y="4280"/>
                  <a:pt x="5629" y="4311"/>
                </a:cubicBezTo>
                <a:cubicBezTo>
                  <a:pt x="5620" y="4327"/>
                  <a:pt x="5611" y="4327"/>
                  <a:pt x="5601" y="4327"/>
                </a:cubicBezTo>
                <a:cubicBezTo>
                  <a:pt x="5601" y="4327"/>
                  <a:pt x="5601" y="4327"/>
                  <a:pt x="5601" y="4327"/>
                </a:cubicBezTo>
                <a:cubicBezTo>
                  <a:pt x="5601" y="4327"/>
                  <a:pt x="5601" y="4342"/>
                  <a:pt x="5592" y="4342"/>
                </a:cubicBezTo>
                <a:cubicBezTo>
                  <a:pt x="5601" y="4342"/>
                  <a:pt x="5601" y="4327"/>
                  <a:pt x="5601" y="4327"/>
                </a:cubicBezTo>
                <a:cubicBezTo>
                  <a:pt x="5601" y="4327"/>
                  <a:pt x="5601" y="4327"/>
                  <a:pt x="5601" y="4327"/>
                </a:cubicBezTo>
                <a:cubicBezTo>
                  <a:pt x="5592" y="4311"/>
                  <a:pt x="5592" y="4295"/>
                  <a:pt x="5583" y="4295"/>
                </a:cubicBezTo>
                <a:cubicBezTo>
                  <a:pt x="5574" y="4295"/>
                  <a:pt x="5565" y="4311"/>
                  <a:pt x="5556" y="4342"/>
                </a:cubicBezTo>
                <a:cubicBezTo>
                  <a:pt x="5556" y="4358"/>
                  <a:pt x="5556" y="4373"/>
                  <a:pt x="5565" y="4389"/>
                </a:cubicBezTo>
                <a:cubicBezTo>
                  <a:pt x="5565" y="4420"/>
                  <a:pt x="5565" y="4435"/>
                  <a:pt x="5556" y="4451"/>
                </a:cubicBezTo>
                <a:cubicBezTo>
                  <a:pt x="5546" y="4451"/>
                  <a:pt x="5537" y="4466"/>
                  <a:pt x="5528" y="4466"/>
                </a:cubicBezTo>
                <a:cubicBezTo>
                  <a:pt x="5519" y="4451"/>
                  <a:pt x="5510" y="4451"/>
                  <a:pt x="5510" y="4435"/>
                </a:cubicBezTo>
                <a:cubicBezTo>
                  <a:pt x="5501" y="4404"/>
                  <a:pt x="5501" y="4389"/>
                  <a:pt x="5501" y="4358"/>
                </a:cubicBezTo>
                <a:cubicBezTo>
                  <a:pt x="5492" y="4311"/>
                  <a:pt x="5501" y="4264"/>
                  <a:pt x="5528" y="4218"/>
                </a:cubicBezTo>
                <a:cubicBezTo>
                  <a:pt x="5537" y="4218"/>
                  <a:pt x="5537" y="4187"/>
                  <a:pt x="5537" y="4171"/>
                </a:cubicBezTo>
                <a:cubicBezTo>
                  <a:pt x="5546" y="4109"/>
                  <a:pt x="5528" y="4062"/>
                  <a:pt x="5519" y="4000"/>
                </a:cubicBezTo>
                <a:cubicBezTo>
                  <a:pt x="5510" y="4000"/>
                  <a:pt x="5501" y="4000"/>
                  <a:pt x="5492" y="4016"/>
                </a:cubicBezTo>
                <a:cubicBezTo>
                  <a:pt x="5482" y="4047"/>
                  <a:pt x="5464" y="4062"/>
                  <a:pt x="5455" y="4109"/>
                </a:cubicBezTo>
                <a:cubicBezTo>
                  <a:pt x="5446" y="4125"/>
                  <a:pt x="5437" y="4140"/>
                  <a:pt x="5427" y="4156"/>
                </a:cubicBezTo>
                <a:cubicBezTo>
                  <a:pt x="5427" y="4171"/>
                  <a:pt x="5427" y="4171"/>
                  <a:pt x="5418" y="4171"/>
                </a:cubicBezTo>
                <a:cubicBezTo>
                  <a:pt x="5418" y="4171"/>
                  <a:pt x="5409" y="4156"/>
                  <a:pt x="5418" y="4156"/>
                </a:cubicBezTo>
                <a:cubicBezTo>
                  <a:pt x="5427" y="4109"/>
                  <a:pt x="5427" y="4062"/>
                  <a:pt x="5427" y="4016"/>
                </a:cubicBezTo>
                <a:cubicBezTo>
                  <a:pt x="5427" y="4000"/>
                  <a:pt x="5437" y="3985"/>
                  <a:pt x="5446" y="3985"/>
                </a:cubicBezTo>
                <a:cubicBezTo>
                  <a:pt x="5464" y="3969"/>
                  <a:pt x="5464" y="3954"/>
                  <a:pt x="5455" y="3938"/>
                </a:cubicBezTo>
                <a:cubicBezTo>
                  <a:pt x="5437" y="3923"/>
                  <a:pt x="5427" y="3891"/>
                  <a:pt x="5409" y="3891"/>
                </a:cubicBezTo>
                <a:cubicBezTo>
                  <a:pt x="5400" y="3891"/>
                  <a:pt x="5382" y="3876"/>
                  <a:pt x="5373" y="3860"/>
                </a:cubicBezTo>
                <a:cubicBezTo>
                  <a:pt x="5373" y="3860"/>
                  <a:pt x="5363" y="3845"/>
                  <a:pt x="5373" y="3845"/>
                </a:cubicBezTo>
                <a:cubicBezTo>
                  <a:pt x="5382" y="3814"/>
                  <a:pt x="5400" y="3783"/>
                  <a:pt x="5418" y="3767"/>
                </a:cubicBezTo>
                <a:cubicBezTo>
                  <a:pt x="5418" y="3752"/>
                  <a:pt x="5427" y="3752"/>
                  <a:pt x="5427" y="3752"/>
                </a:cubicBezTo>
                <a:cubicBezTo>
                  <a:pt x="5446" y="3736"/>
                  <a:pt x="5455" y="3736"/>
                  <a:pt x="5446" y="3705"/>
                </a:cubicBezTo>
                <a:cubicBezTo>
                  <a:pt x="5437" y="3627"/>
                  <a:pt x="5427" y="3550"/>
                  <a:pt x="5455" y="3456"/>
                </a:cubicBezTo>
                <a:cubicBezTo>
                  <a:pt x="5455" y="3441"/>
                  <a:pt x="5455" y="3425"/>
                  <a:pt x="5455" y="3425"/>
                </a:cubicBezTo>
                <a:cubicBezTo>
                  <a:pt x="5437" y="3363"/>
                  <a:pt x="5446" y="3316"/>
                  <a:pt x="5427" y="3254"/>
                </a:cubicBezTo>
                <a:cubicBezTo>
                  <a:pt x="5427" y="3239"/>
                  <a:pt x="5427" y="3223"/>
                  <a:pt x="5437" y="3223"/>
                </a:cubicBezTo>
                <a:cubicBezTo>
                  <a:pt x="5464" y="3192"/>
                  <a:pt x="5482" y="3161"/>
                  <a:pt x="5501" y="3146"/>
                </a:cubicBezTo>
                <a:cubicBezTo>
                  <a:pt x="5510" y="3130"/>
                  <a:pt x="5519" y="3099"/>
                  <a:pt x="5519" y="3068"/>
                </a:cubicBezTo>
                <a:cubicBezTo>
                  <a:pt x="5519" y="3068"/>
                  <a:pt x="5519" y="3052"/>
                  <a:pt x="5528" y="3052"/>
                </a:cubicBezTo>
                <a:cubicBezTo>
                  <a:pt x="5528" y="3037"/>
                  <a:pt x="5537" y="3037"/>
                  <a:pt x="5537" y="3037"/>
                </a:cubicBezTo>
                <a:cubicBezTo>
                  <a:pt x="5556" y="3037"/>
                  <a:pt x="5565" y="3052"/>
                  <a:pt x="5574" y="3068"/>
                </a:cubicBezTo>
                <a:cubicBezTo>
                  <a:pt x="5592" y="3083"/>
                  <a:pt x="5601" y="3068"/>
                  <a:pt x="5620" y="3052"/>
                </a:cubicBezTo>
                <a:cubicBezTo>
                  <a:pt x="5629" y="3052"/>
                  <a:pt x="5638" y="3037"/>
                  <a:pt x="5647" y="3021"/>
                </a:cubicBezTo>
                <a:cubicBezTo>
                  <a:pt x="5684" y="2959"/>
                  <a:pt x="5720" y="2912"/>
                  <a:pt x="5757" y="2850"/>
                </a:cubicBezTo>
                <a:cubicBezTo>
                  <a:pt x="5766" y="2835"/>
                  <a:pt x="5766" y="2819"/>
                  <a:pt x="5775" y="2804"/>
                </a:cubicBezTo>
                <a:cubicBezTo>
                  <a:pt x="5784" y="2788"/>
                  <a:pt x="5775" y="2742"/>
                  <a:pt x="5766" y="2726"/>
                </a:cubicBezTo>
                <a:cubicBezTo>
                  <a:pt x="5757" y="2726"/>
                  <a:pt x="5757" y="2726"/>
                  <a:pt x="5757" y="2726"/>
                </a:cubicBezTo>
                <a:cubicBezTo>
                  <a:pt x="5720" y="2726"/>
                  <a:pt x="5693" y="2695"/>
                  <a:pt x="5665" y="2664"/>
                </a:cubicBezTo>
                <a:cubicBezTo>
                  <a:pt x="5665" y="2648"/>
                  <a:pt x="5647" y="2648"/>
                  <a:pt x="5638" y="2648"/>
                </a:cubicBezTo>
                <a:cubicBezTo>
                  <a:pt x="5620" y="2633"/>
                  <a:pt x="5592" y="2633"/>
                  <a:pt x="5565" y="2633"/>
                </a:cubicBezTo>
                <a:cubicBezTo>
                  <a:pt x="5565" y="2648"/>
                  <a:pt x="5556" y="2648"/>
                  <a:pt x="5546" y="2664"/>
                </a:cubicBezTo>
                <a:cubicBezTo>
                  <a:pt x="5537" y="2679"/>
                  <a:pt x="5528" y="2710"/>
                  <a:pt x="5510" y="2726"/>
                </a:cubicBezTo>
                <a:cubicBezTo>
                  <a:pt x="5501" y="2742"/>
                  <a:pt x="5492" y="2773"/>
                  <a:pt x="5482" y="2804"/>
                </a:cubicBezTo>
                <a:cubicBezTo>
                  <a:pt x="5464" y="2850"/>
                  <a:pt x="5455" y="2881"/>
                  <a:pt x="5437" y="2928"/>
                </a:cubicBezTo>
                <a:cubicBezTo>
                  <a:pt x="5427" y="2959"/>
                  <a:pt x="5427" y="2990"/>
                  <a:pt x="5427" y="3006"/>
                </a:cubicBezTo>
                <a:cubicBezTo>
                  <a:pt x="5427" y="3068"/>
                  <a:pt x="5409" y="3130"/>
                  <a:pt x="5400" y="3177"/>
                </a:cubicBezTo>
                <a:cubicBezTo>
                  <a:pt x="5391" y="3192"/>
                  <a:pt x="5391" y="3208"/>
                  <a:pt x="5382" y="3208"/>
                </a:cubicBezTo>
                <a:cubicBezTo>
                  <a:pt x="5363" y="3223"/>
                  <a:pt x="5354" y="3239"/>
                  <a:pt x="5336" y="3270"/>
                </a:cubicBezTo>
                <a:cubicBezTo>
                  <a:pt x="5327" y="3285"/>
                  <a:pt x="5327" y="3301"/>
                  <a:pt x="5327" y="3316"/>
                </a:cubicBezTo>
                <a:cubicBezTo>
                  <a:pt x="5327" y="3316"/>
                  <a:pt x="5327" y="3316"/>
                  <a:pt x="5327" y="3316"/>
                </a:cubicBezTo>
                <a:cubicBezTo>
                  <a:pt x="5327" y="3316"/>
                  <a:pt x="5327" y="3332"/>
                  <a:pt x="5327" y="3332"/>
                </a:cubicBezTo>
                <a:cubicBezTo>
                  <a:pt x="5327" y="3332"/>
                  <a:pt x="5327" y="3332"/>
                  <a:pt x="5327" y="3332"/>
                </a:cubicBezTo>
                <a:cubicBezTo>
                  <a:pt x="5327" y="3332"/>
                  <a:pt x="5327" y="3332"/>
                  <a:pt x="5327" y="3332"/>
                </a:cubicBezTo>
                <a:cubicBezTo>
                  <a:pt x="5327" y="3332"/>
                  <a:pt x="5327" y="3332"/>
                  <a:pt x="5327" y="3316"/>
                </a:cubicBezTo>
                <a:cubicBezTo>
                  <a:pt x="5327" y="3316"/>
                  <a:pt x="5327" y="3316"/>
                  <a:pt x="5327" y="3316"/>
                </a:cubicBezTo>
                <a:cubicBezTo>
                  <a:pt x="5318" y="3332"/>
                  <a:pt x="5299" y="3332"/>
                  <a:pt x="5290" y="3348"/>
                </a:cubicBezTo>
                <a:cubicBezTo>
                  <a:pt x="5254" y="3379"/>
                  <a:pt x="5235" y="3441"/>
                  <a:pt x="5226" y="3503"/>
                </a:cubicBezTo>
                <a:cubicBezTo>
                  <a:pt x="5226" y="3534"/>
                  <a:pt x="5226" y="3550"/>
                  <a:pt x="5208" y="3581"/>
                </a:cubicBezTo>
                <a:cubicBezTo>
                  <a:pt x="5208" y="3581"/>
                  <a:pt x="5208" y="3581"/>
                  <a:pt x="5199" y="3596"/>
                </a:cubicBezTo>
                <a:cubicBezTo>
                  <a:pt x="5189" y="3612"/>
                  <a:pt x="5180" y="3643"/>
                  <a:pt x="5180" y="3674"/>
                </a:cubicBezTo>
                <a:cubicBezTo>
                  <a:pt x="5189" y="3705"/>
                  <a:pt x="5189" y="3736"/>
                  <a:pt x="5199" y="3767"/>
                </a:cubicBezTo>
                <a:cubicBezTo>
                  <a:pt x="5208" y="3783"/>
                  <a:pt x="5208" y="3798"/>
                  <a:pt x="5217" y="3814"/>
                </a:cubicBezTo>
                <a:cubicBezTo>
                  <a:pt x="5226" y="3814"/>
                  <a:pt x="5226" y="3814"/>
                  <a:pt x="5235" y="3829"/>
                </a:cubicBezTo>
                <a:cubicBezTo>
                  <a:pt x="5254" y="3845"/>
                  <a:pt x="5263" y="3860"/>
                  <a:pt x="5281" y="3876"/>
                </a:cubicBezTo>
                <a:cubicBezTo>
                  <a:pt x="5281" y="3876"/>
                  <a:pt x="5281" y="3876"/>
                  <a:pt x="5281" y="3891"/>
                </a:cubicBezTo>
                <a:cubicBezTo>
                  <a:pt x="5281" y="3891"/>
                  <a:pt x="5281" y="3891"/>
                  <a:pt x="5272" y="3891"/>
                </a:cubicBezTo>
                <a:cubicBezTo>
                  <a:pt x="5272" y="3907"/>
                  <a:pt x="5263" y="3907"/>
                  <a:pt x="5254" y="3907"/>
                </a:cubicBezTo>
                <a:cubicBezTo>
                  <a:pt x="5244" y="3938"/>
                  <a:pt x="5235" y="3954"/>
                  <a:pt x="5217" y="3985"/>
                </a:cubicBezTo>
                <a:cubicBezTo>
                  <a:pt x="5217" y="4000"/>
                  <a:pt x="5217" y="4016"/>
                  <a:pt x="5226" y="4031"/>
                </a:cubicBezTo>
                <a:cubicBezTo>
                  <a:pt x="5235" y="4031"/>
                  <a:pt x="5235" y="4031"/>
                  <a:pt x="5244" y="4031"/>
                </a:cubicBezTo>
                <a:cubicBezTo>
                  <a:pt x="5244" y="4031"/>
                  <a:pt x="5244" y="4031"/>
                  <a:pt x="5244" y="4031"/>
                </a:cubicBezTo>
                <a:cubicBezTo>
                  <a:pt x="5254" y="4031"/>
                  <a:pt x="5254" y="4031"/>
                  <a:pt x="5254" y="4031"/>
                </a:cubicBezTo>
                <a:cubicBezTo>
                  <a:pt x="5244" y="4031"/>
                  <a:pt x="5244" y="4031"/>
                  <a:pt x="5244" y="4031"/>
                </a:cubicBezTo>
                <a:cubicBezTo>
                  <a:pt x="5244" y="4031"/>
                  <a:pt x="5244" y="4031"/>
                  <a:pt x="5244" y="4031"/>
                </a:cubicBezTo>
                <a:cubicBezTo>
                  <a:pt x="5244" y="4047"/>
                  <a:pt x="5244" y="4062"/>
                  <a:pt x="5235" y="4078"/>
                </a:cubicBezTo>
                <a:cubicBezTo>
                  <a:pt x="5226" y="4109"/>
                  <a:pt x="5208" y="4125"/>
                  <a:pt x="5199" y="4140"/>
                </a:cubicBezTo>
                <a:cubicBezTo>
                  <a:pt x="5180" y="4171"/>
                  <a:pt x="5162" y="4187"/>
                  <a:pt x="5144" y="4187"/>
                </a:cubicBezTo>
                <a:cubicBezTo>
                  <a:pt x="5107" y="4187"/>
                  <a:pt x="5098" y="4218"/>
                  <a:pt x="5089" y="4264"/>
                </a:cubicBezTo>
                <a:cubicBezTo>
                  <a:pt x="5089" y="4295"/>
                  <a:pt x="5089" y="4327"/>
                  <a:pt x="5080" y="4358"/>
                </a:cubicBezTo>
                <a:cubicBezTo>
                  <a:pt x="5080" y="4358"/>
                  <a:pt x="5080" y="4373"/>
                  <a:pt x="5080" y="4373"/>
                </a:cubicBezTo>
                <a:cubicBezTo>
                  <a:pt x="5071" y="4373"/>
                  <a:pt x="5071" y="4373"/>
                  <a:pt x="5071" y="4373"/>
                </a:cubicBezTo>
                <a:cubicBezTo>
                  <a:pt x="5061" y="4358"/>
                  <a:pt x="5061" y="4342"/>
                  <a:pt x="5052" y="4327"/>
                </a:cubicBezTo>
                <a:cubicBezTo>
                  <a:pt x="5043" y="4295"/>
                  <a:pt x="5043" y="4280"/>
                  <a:pt x="5052" y="4264"/>
                </a:cubicBezTo>
                <a:cubicBezTo>
                  <a:pt x="5071" y="4233"/>
                  <a:pt x="5080" y="4202"/>
                  <a:pt x="5098" y="4171"/>
                </a:cubicBezTo>
                <a:cubicBezTo>
                  <a:pt x="5098" y="4156"/>
                  <a:pt x="5098" y="4125"/>
                  <a:pt x="5089" y="4125"/>
                </a:cubicBezTo>
                <a:cubicBezTo>
                  <a:pt x="5061" y="4125"/>
                  <a:pt x="5052" y="4093"/>
                  <a:pt x="5052" y="4062"/>
                </a:cubicBezTo>
                <a:cubicBezTo>
                  <a:pt x="5052" y="4047"/>
                  <a:pt x="5052" y="4047"/>
                  <a:pt x="5043" y="4047"/>
                </a:cubicBezTo>
                <a:cubicBezTo>
                  <a:pt x="5052" y="4047"/>
                  <a:pt x="5052" y="4047"/>
                  <a:pt x="5052" y="4062"/>
                </a:cubicBezTo>
                <a:cubicBezTo>
                  <a:pt x="5052" y="4062"/>
                  <a:pt x="5052" y="4062"/>
                  <a:pt x="5052" y="4062"/>
                </a:cubicBezTo>
                <a:cubicBezTo>
                  <a:pt x="5052" y="4062"/>
                  <a:pt x="5052" y="4062"/>
                  <a:pt x="5052" y="4062"/>
                </a:cubicBezTo>
                <a:cubicBezTo>
                  <a:pt x="5052" y="4062"/>
                  <a:pt x="5052" y="4062"/>
                  <a:pt x="5052" y="4062"/>
                </a:cubicBezTo>
                <a:cubicBezTo>
                  <a:pt x="5061" y="4062"/>
                  <a:pt x="5071" y="4062"/>
                  <a:pt x="5080" y="4078"/>
                </a:cubicBezTo>
                <a:cubicBezTo>
                  <a:pt x="5098" y="4078"/>
                  <a:pt x="5107" y="4078"/>
                  <a:pt x="5116" y="4078"/>
                </a:cubicBezTo>
                <a:cubicBezTo>
                  <a:pt x="5135" y="4062"/>
                  <a:pt x="5144" y="4047"/>
                  <a:pt x="5162" y="4031"/>
                </a:cubicBezTo>
                <a:cubicBezTo>
                  <a:pt x="5171" y="4031"/>
                  <a:pt x="5171" y="4016"/>
                  <a:pt x="5171" y="4016"/>
                </a:cubicBezTo>
                <a:cubicBezTo>
                  <a:pt x="5171" y="3985"/>
                  <a:pt x="5171" y="3954"/>
                  <a:pt x="5171" y="3923"/>
                </a:cubicBezTo>
                <a:cubicBezTo>
                  <a:pt x="5171" y="3891"/>
                  <a:pt x="5171" y="3891"/>
                  <a:pt x="5189" y="3876"/>
                </a:cubicBezTo>
                <a:cubicBezTo>
                  <a:pt x="5208" y="3876"/>
                  <a:pt x="5208" y="3845"/>
                  <a:pt x="5217" y="3814"/>
                </a:cubicBezTo>
                <a:cubicBezTo>
                  <a:pt x="5208" y="3814"/>
                  <a:pt x="5208" y="3814"/>
                  <a:pt x="5199" y="3814"/>
                </a:cubicBezTo>
                <a:cubicBezTo>
                  <a:pt x="5162" y="3814"/>
                  <a:pt x="5135" y="3798"/>
                  <a:pt x="5125" y="3736"/>
                </a:cubicBezTo>
                <a:cubicBezTo>
                  <a:pt x="5125" y="3736"/>
                  <a:pt x="5116" y="3720"/>
                  <a:pt x="5116" y="3720"/>
                </a:cubicBezTo>
                <a:cubicBezTo>
                  <a:pt x="5116" y="3705"/>
                  <a:pt x="5098" y="3705"/>
                  <a:pt x="5098" y="3705"/>
                </a:cubicBezTo>
                <a:cubicBezTo>
                  <a:pt x="5089" y="3720"/>
                  <a:pt x="5080" y="3736"/>
                  <a:pt x="5071" y="3752"/>
                </a:cubicBezTo>
                <a:cubicBezTo>
                  <a:pt x="5043" y="3798"/>
                  <a:pt x="5025" y="3845"/>
                  <a:pt x="4988" y="3845"/>
                </a:cubicBezTo>
                <a:cubicBezTo>
                  <a:pt x="4979" y="3860"/>
                  <a:pt x="4979" y="3860"/>
                  <a:pt x="4970" y="3860"/>
                </a:cubicBezTo>
                <a:cubicBezTo>
                  <a:pt x="4970" y="3876"/>
                  <a:pt x="4970" y="3876"/>
                  <a:pt x="4970" y="3876"/>
                </a:cubicBezTo>
                <a:cubicBezTo>
                  <a:pt x="4961" y="3876"/>
                  <a:pt x="4961" y="3907"/>
                  <a:pt x="4970" y="3907"/>
                </a:cubicBezTo>
                <a:cubicBezTo>
                  <a:pt x="4997" y="3954"/>
                  <a:pt x="5025" y="3969"/>
                  <a:pt x="5043" y="4031"/>
                </a:cubicBezTo>
                <a:cubicBezTo>
                  <a:pt x="5034" y="4031"/>
                  <a:pt x="5034" y="4031"/>
                  <a:pt x="5034" y="4031"/>
                </a:cubicBezTo>
                <a:cubicBezTo>
                  <a:pt x="5034" y="4031"/>
                  <a:pt x="5034" y="4031"/>
                  <a:pt x="5034" y="4031"/>
                </a:cubicBezTo>
                <a:cubicBezTo>
                  <a:pt x="5025" y="4031"/>
                  <a:pt x="5016" y="4047"/>
                  <a:pt x="4997" y="4047"/>
                </a:cubicBezTo>
                <a:cubicBezTo>
                  <a:pt x="4988" y="4047"/>
                  <a:pt x="4979" y="4047"/>
                  <a:pt x="4970" y="4078"/>
                </a:cubicBezTo>
                <a:cubicBezTo>
                  <a:pt x="4961" y="4093"/>
                  <a:pt x="4952" y="4093"/>
                  <a:pt x="4952" y="4109"/>
                </a:cubicBezTo>
                <a:cubicBezTo>
                  <a:pt x="4942" y="4125"/>
                  <a:pt x="4933" y="4125"/>
                  <a:pt x="4933" y="4140"/>
                </a:cubicBezTo>
                <a:cubicBezTo>
                  <a:pt x="4933" y="4156"/>
                  <a:pt x="4933" y="4171"/>
                  <a:pt x="4924" y="4187"/>
                </a:cubicBezTo>
                <a:cubicBezTo>
                  <a:pt x="4915" y="4187"/>
                  <a:pt x="4906" y="4187"/>
                  <a:pt x="4897" y="4187"/>
                </a:cubicBezTo>
                <a:cubicBezTo>
                  <a:pt x="4887" y="4171"/>
                  <a:pt x="4878" y="4171"/>
                  <a:pt x="4869" y="4156"/>
                </a:cubicBezTo>
                <a:cubicBezTo>
                  <a:pt x="4851" y="4140"/>
                  <a:pt x="4833" y="4140"/>
                  <a:pt x="4814" y="4156"/>
                </a:cubicBezTo>
                <a:cubicBezTo>
                  <a:pt x="4805" y="4156"/>
                  <a:pt x="4796" y="4156"/>
                  <a:pt x="4787" y="4171"/>
                </a:cubicBezTo>
                <a:cubicBezTo>
                  <a:pt x="4778" y="4171"/>
                  <a:pt x="4768" y="4171"/>
                  <a:pt x="4759" y="4156"/>
                </a:cubicBezTo>
                <a:cubicBezTo>
                  <a:pt x="4741" y="4140"/>
                  <a:pt x="4723" y="4125"/>
                  <a:pt x="4723" y="4093"/>
                </a:cubicBezTo>
                <a:cubicBezTo>
                  <a:pt x="4704" y="4062"/>
                  <a:pt x="4686" y="4031"/>
                  <a:pt x="4668" y="4031"/>
                </a:cubicBezTo>
                <a:cubicBezTo>
                  <a:pt x="4649" y="4016"/>
                  <a:pt x="4640" y="4016"/>
                  <a:pt x="4640" y="3985"/>
                </a:cubicBezTo>
                <a:cubicBezTo>
                  <a:pt x="4631" y="3954"/>
                  <a:pt x="4622" y="3907"/>
                  <a:pt x="4622" y="3860"/>
                </a:cubicBezTo>
                <a:cubicBezTo>
                  <a:pt x="4622" y="3845"/>
                  <a:pt x="4622" y="3829"/>
                  <a:pt x="4622" y="3814"/>
                </a:cubicBezTo>
                <a:cubicBezTo>
                  <a:pt x="4622" y="3783"/>
                  <a:pt x="4604" y="3752"/>
                  <a:pt x="4585" y="3767"/>
                </a:cubicBezTo>
                <a:cubicBezTo>
                  <a:pt x="4549" y="3767"/>
                  <a:pt x="4512" y="3783"/>
                  <a:pt x="4476" y="3783"/>
                </a:cubicBezTo>
                <a:cubicBezTo>
                  <a:pt x="4457" y="3783"/>
                  <a:pt x="4448" y="3814"/>
                  <a:pt x="4439" y="3845"/>
                </a:cubicBezTo>
                <a:cubicBezTo>
                  <a:pt x="4439" y="3860"/>
                  <a:pt x="4439" y="3876"/>
                  <a:pt x="4448" y="3891"/>
                </a:cubicBezTo>
                <a:cubicBezTo>
                  <a:pt x="4457" y="3907"/>
                  <a:pt x="4466" y="3907"/>
                  <a:pt x="4476" y="3907"/>
                </a:cubicBezTo>
                <a:cubicBezTo>
                  <a:pt x="4476" y="3891"/>
                  <a:pt x="4485" y="3891"/>
                  <a:pt x="4485" y="3891"/>
                </a:cubicBezTo>
                <a:cubicBezTo>
                  <a:pt x="4503" y="3876"/>
                  <a:pt x="4521" y="3876"/>
                  <a:pt x="4531" y="3876"/>
                </a:cubicBezTo>
                <a:cubicBezTo>
                  <a:pt x="4549" y="3876"/>
                  <a:pt x="4567" y="3860"/>
                  <a:pt x="4576" y="3845"/>
                </a:cubicBezTo>
                <a:cubicBezTo>
                  <a:pt x="4585" y="3845"/>
                  <a:pt x="4585" y="3860"/>
                  <a:pt x="4585" y="3860"/>
                </a:cubicBezTo>
                <a:cubicBezTo>
                  <a:pt x="4595" y="3860"/>
                  <a:pt x="4585" y="3876"/>
                  <a:pt x="4585" y="3876"/>
                </a:cubicBezTo>
                <a:cubicBezTo>
                  <a:pt x="4567" y="3891"/>
                  <a:pt x="4558" y="3891"/>
                  <a:pt x="4540" y="3907"/>
                </a:cubicBezTo>
                <a:cubicBezTo>
                  <a:pt x="4521" y="3923"/>
                  <a:pt x="4503" y="3938"/>
                  <a:pt x="4485" y="3954"/>
                </a:cubicBezTo>
                <a:cubicBezTo>
                  <a:pt x="4476" y="3954"/>
                  <a:pt x="4466" y="3954"/>
                  <a:pt x="4457" y="3969"/>
                </a:cubicBezTo>
                <a:cubicBezTo>
                  <a:pt x="4439" y="3969"/>
                  <a:pt x="4430" y="3985"/>
                  <a:pt x="4421" y="4016"/>
                </a:cubicBezTo>
                <a:cubicBezTo>
                  <a:pt x="4412" y="4062"/>
                  <a:pt x="4412" y="4109"/>
                  <a:pt x="4402" y="4156"/>
                </a:cubicBezTo>
                <a:cubicBezTo>
                  <a:pt x="4402" y="4171"/>
                  <a:pt x="4402" y="4171"/>
                  <a:pt x="4393" y="4187"/>
                </a:cubicBezTo>
                <a:cubicBezTo>
                  <a:pt x="4384" y="4202"/>
                  <a:pt x="4375" y="4202"/>
                  <a:pt x="4375" y="4202"/>
                </a:cubicBezTo>
                <a:cubicBezTo>
                  <a:pt x="4366" y="4202"/>
                  <a:pt x="4366" y="4187"/>
                  <a:pt x="4375" y="4171"/>
                </a:cubicBezTo>
                <a:cubicBezTo>
                  <a:pt x="4384" y="4140"/>
                  <a:pt x="4384" y="4125"/>
                  <a:pt x="4375" y="4109"/>
                </a:cubicBezTo>
                <a:cubicBezTo>
                  <a:pt x="4366" y="4078"/>
                  <a:pt x="4357" y="4047"/>
                  <a:pt x="4347" y="4016"/>
                </a:cubicBezTo>
                <a:cubicBezTo>
                  <a:pt x="4347" y="4000"/>
                  <a:pt x="4338" y="3969"/>
                  <a:pt x="4329" y="3938"/>
                </a:cubicBezTo>
                <a:cubicBezTo>
                  <a:pt x="4329" y="3938"/>
                  <a:pt x="4311" y="3923"/>
                  <a:pt x="4302" y="3923"/>
                </a:cubicBezTo>
                <a:cubicBezTo>
                  <a:pt x="4293" y="3923"/>
                  <a:pt x="4283" y="3938"/>
                  <a:pt x="4274" y="3938"/>
                </a:cubicBezTo>
                <a:cubicBezTo>
                  <a:pt x="4192" y="3969"/>
                  <a:pt x="4119" y="3938"/>
                  <a:pt x="4055" y="3845"/>
                </a:cubicBezTo>
                <a:cubicBezTo>
                  <a:pt x="4045" y="3845"/>
                  <a:pt x="4045" y="3829"/>
                  <a:pt x="4055" y="3814"/>
                </a:cubicBezTo>
                <a:cubicBezTo>
                  <a:pt x="4064" y="3783"/>
                  <a:pt x="4073" y="3767"/>
                  <a:pt x="4091" y="3767"/>
                </a:cubicBezTo>
                <a:cubicBezTo>
                  <a:pt x="4100" y="3767"/>
                  <a:pt x="4109" y="3767"/>
                  <a:pt x="4119" y="3767"/>
                </a:cubicBezTo>
                <a:cubicBezTo>
                  <a:pt x="4146" y="3767"/>
                  <a:pt x="4164" y="3736"/>
                  <a:pt x="4155" y="3689"/>
                </a:cubicBezTo>
                <a:cubicBezTo>
                  <a:pt x="4155" y="3658"/>
                  <a:pt x="4146" y="3627"/>
                  <a:pt x="4137" y="3612"/>
                </a:cubicBezTo>
                <a:cubicBezTo>
                  <a:pt x="4128" y="3581"/>
                  <a:pt x="4109" y="3550"/>
                  <a:pt x="4091" y="3550"/>
                </a:cubicBezTo>
                <a:cubicBezTo>
                  <a:pt x="4055" y="3565"/>
                  <a:pt x="4036" y="3550"/>
                  <a:pt x="4018" y="3518"/>
                </a:cubicBezTo>
                <a:cubicBezTo>
                  <a:pt x="3981" y="3472"/>
                  <a:pt x="3954" y="3441"/>
                  <a:pt x="3926" y="3394"/>
                </a:cubicBezTo>
                <a:cubicBezTo>
                  <a:pt x="3908" y="3379"/>
                  <a:pt x="3890" y="3348"/>
                  <a:pt x="3890" y="3301"/>
                </a:cubicBezTo>
                <a:cubicBezTo>
                  <a:pt x="3881" y="3239"/>
                  <a:pt x="3862" y="3223"/>
                  <a:pt x="3826" y="3192"/>
                </a:cubicBezTo>
                <a:cubicBezTo>
                  <a:pt x="3807" y="3177"/>
                  <a:pt x="3780" y="3177"/>
                  <a:pt x="3762" y="3223"/>
                </a:cubicBezTo>
                <a:cubicBezTo>
                  <a:pt x="3762" y="3239"/>
                  <a:pt x="3753" y="3254"/>
                  <a:pt x="3743" y="3254"/>
                </a:cubicBezTo>
                <a:cubicBezTo>
                  <a:pt x="3734" y="3254"/>
                  <a:pt x="3725" y="3254"/>
                  <a:pt x="3716" y="3270"/>
                </a:cubicBezTo>
                <a:cubicBezTo>
                  <a:pt x="3707" y="3270"/>
                  <a:pt x="3698" y="3239"/>
                  <a:pt x="3707" y="3239"/>
                </a:cubicBezTo>
                <a:cubicBezTo>
                  <a:pt x="3725" y="3192"/>
                  <a:pt x="3734" y="3146"/>
                  <a:pt x="3734" y="3083"/>
                </a:cubicBezTo>
                <a:cubicBezTo>
                  <a:pt x="3734" y="3083"/>
                  <a:pt x="3734" y="3083"/>
                  <a:pt x="3734" y="3083"/>
                </a:cubicBezTo>
                <a:cubicBezTo>
                  <a:pt x="3734" y="3068"/>
                  <a:pt x="3725" y="3068"/>
                  <a:pt x="3725" y="3068"/>
                </a:cubicBezTo>
                <a:cubicBezTo>
                  <a:pt x="3716" y="3083"/>
                  <a:pt x="3716" y="3083"/>
                  <a:pt x="3707" y="3099"/>
                </a:cubicBezTo>
                <a:cubicBezTo>
                  <a:pt x="3679" y="3130"/>
                  <a:pt x="3661" y="3161"/>
                  <a:pt x="3643" y="3192"/>
                </a:cubicBezTo>
                <a:cubicBezTo>
                  <a:pt x="3634" y="3192"/>
                  <a:pt x="3624" y="3192"/>
                  <a:pt x="3624" y="3192"/>
                </a:cubicBezTo>
                <a:cubicBezTo>
                  <a:pt x="3624" y="3192"/>
                  <a:pt x="3615" y="3177"/>
                  <a:pt x="3615" y="3177"/>
                </a:cubicBezTo>
                <a:cubicBezTo>
                  <a:pt x="3615" y="3130"/>
                  <a:pt x="3615" y="3099"/>
                  <a:pt x="3615" y="3068"/>
                </a:cubicBezTo>
                <a:cubicBezTo>
                  <a:pt x="3624" y="3006"/>
                  <a:pt x="3634" y="2944"/>
                  <a:pt x="3624" y="2881"/>
                </a:cubicBezTo>
                <a:cubicBezTo>
                  <a:pt x="3624" y="2866"/>
                  <a:pt x="3624" y="2850"/>
                  <a:pt x="3624" y="2835"/>
                </a:cubicBezTo>
                <a:cubicBezTo>
                  <a:pt x="3615" y="2835"/>
                  <a:pt x="3606" y="2835"/>
                  <a:pt x="3606" y="2835"/>
                </a:cubicBezTo>
                <a:cubicBezTo>
                  <a:pt x="3597" y="2850"/>
                  <a:pt x="3588" y="2866"/>
                  <a:pt x="3588" y="2897"/>
                </a:cubicBezTo>
                <a:cubicBezTo>
                  <a:pt x="3588" y="2912"/>
                  <a:pt x="3588" y="2944"/>
                  <a:pt x="3569" y="2944"/>
                </a:cubicBezTo>
                <a:cubicBezTo>
                  <a:pt x="3551" y="2959"/>
                  <a:pt x="3542" y="2975"/>
                  <a:pt x="3524" y="2990"/>
                </a:cubicBezTo>
                <a:cubicBezTo>
                  <a:pt x="3515" y="3006"/>
                  <a:pt x="3505" y="3006"/>
                  <a:pt x="3496" y="2990"/>
                </a:cubicBezTo>
                <a:cubicBezTo>
                  <a:pt x="3487" y="2975"/>
                  <a:pt x="3487" y="2975"/>
                  <a:pt x="3487" y="2975"/>
                </a:cubicBezTo>
                <a:cubicBezTo>
                  <a:pt x="3487" y="2975"/>
                  <a:pt x="3487" y="2975"/>
                  <a:pt x="3487" y="2975"/>
                </a:cubicBezTo>
                <a:cubicBezTo>
                  <a:pt x="3478" y="2975"/>
                  <a:pt x="3478" y="2975"/>
                  <a:pt x="3478" y="2975"/>
                </a:cubicBezTo>
                <a:cubicBezTo>
                  <a:pt x="3469" y="2975"/>
                  <a:pt x="3469" y="2990"/>
                  <a:pt x="3460" y="2990"/>
                </a:cubicBezTo>
                <a:cubicBezTo>
                  <a:pt x="3460" y="2990"/>
                  <a:pt x="3460" y="2990"/>
                  <a:pt x="3460" y="2990"/>
                </a:cubicBezTo>
                <a:cubicBezTo>
                  <a:pt x="3451" y="2975"/>
                  <a:pt x="3451" y="2975"/>
                  <a:pt x="3460" y="2975"/>
                </a:cubicBezTo>
                <a:cubicBezTo>
                  <a:pt x="3469" y="2975"/>
                  <a:pt x="3469" y="2975"/>
                  <a:pt x="3478" y="2975"/>
                </a:cubicBezTo>
                <a:cubicBezTo>
                  <a:pt x="3478" y="2975"/>
                  <a:pt x="3478" y="2975"/>
                  <a:pt x="3478" y="2975"/>
                </a:cubicBezTo>
                <a:cubicBezTo>
                  <a:pt x="3478" y="2975"/>
                  <a:pt x="3487" y="2975"/>
                  <a:pt x="3487" y="2975"/>
                </a:cubicBezTo>
                <a:cubicBezTo>
                  <a:pt x="3487" y="2959"/>
                  <a:pt x="3487" y="2944"/>
                  <a:pt x="3487" y="2928"/>
                </a:cubicBezTo>
                <a:cubicBezTo>
                  <a:pt x="3496" y="2912"/>
                  <a:pt x="3487" y="2897"/>
                  <a:pt x="3478" y="2897"/>
                </a:cubicBezTo>
                <a:cubicBezTo>
                  <a:pt x="3460" y="2897"/>
                  <a:pt x="3441" y="2881"/>
                  <a:pt x="3423" y="2897"/>
                </a:cubicBezTo>
                <a:cubicBezTo>
                  <a:pt x="3386" y="2928"/>
                  <a:pt x="3350" y="2944"/>
                  <a:pt x="3304" y="2944"/>
                </a:cubicBezTo>
                <a:cubicBezTo>
                  <a:pt x="3295" y="2944"/>
                  <a:pt x="3277" y="2959"/>
                  <a:pt x="3267" y="2975"/>
                </a:cubicBezTo>
                <a:cubicBezTo>
                  <a:pt x="3240" y="3006"/>
                  <a:pt x="3222" y="2990"/>
                  <a:pt x="3194" y="2990"/>
                </a:cubicBezTo>
                <a:cubicBezTo>
                  <a:pt x="3194" y="2990"/>
                  <a:pt x="3194" y="2990"/>
                  <a:pt x="3194" y="2990"/>
                </a:cubicBezTo>
                <a:cubicBezTo>
                  <a:pt x="3194" y="3006"/>
                  <a:pt x="3194" y="3006"/>
                  <a:pt x="3194" y="3006"/>
                </a:cubicBezTo>
                <a:cubicBezTo>
                  <a:pt x="3194" y="2990"/>
                  <a:pt x="3194" y="2990"/>
                  <a:pt x="3194" y="2990"/>
                </a:cubicBezTo>
                <a:cubicBezTo>
                  <a:pt x="3194" y="2990"/>
                  <a:pt x="3194" y="2990"/>
                  <a:pt x="3194" y="2990"/>
                </a:cubicBezTo>
                <a:cubicBezTo>
                  <a:pt x="3194" y="2990"/>
                  <a:pt x="3194" y="2990"/>
                  <a:pt x="3194" y="2990"/>
                </a:cubicBezTo>
                <a:cubicBezTo>
                  <a:pt x="3203" y="2975"/>
                  <a:pt x="3203" y="2959"/>
                  <a:pt x="3203" y="2944"/>
                </a:cubicBezTo>
                <a:cubicBezTo>
                  <a:pt x="3194" y="2928"/>
                  <a:pt x="3185" y="2912"/>
                  <a:pt x="3176" y="2928"/>
                </a:cubicBezTo>
                <a:cubicBezTo>
                  <a:pt x="3167" y="2944"/>
                  <a:pt x="3158" y="2944"/>
                  <a:pt x="3139" y="2959"/>
                </a:cubicBezTo>
                <a:cubicBezTo>
                  <a:pt x="3130" y="2959"/>
                  <a:pt x="3112" y="2959"/>
                  <a:pt x="3094" y="2975"/>
                </a:cubicBezTo>
                <a:cubicBezTo>
                  <a:pt x="3066" y="2990"/>
                  <a:pt x="3057" y="3006"/>
                  <a:pt x="3048" y="3052"/>
                </a:cubicBezTo>
                <a:cubicBezTo>
                  <a:pt x="3048" y="3068"/>
                  <a:pt x="3039" y="3068"/>
                  <a:pt x="3039" y="3068"/>
                </a:cubicBezTo>
                <a:cubicBezTo>
                  <a:pt x="3020" y="3052"/>
                  <a:pt x="3011" y="3037"/>
                  <a:pt x="3002" y="3037"/>
                </a:cubicBezTo>
                <a:cubicBezTo>
                  <a:pt x="2984" y="3006"/>
                  <a:pt x="2975" y="2990"/>
                  <a:pt x="2965" y="2959"/>
                </a:cubicBezTo>
                <a:cubicBezTo>
                  <a:pt x="2965" y="2928"/>
                  <a:pt x="2956" y="2897"/>
                  <a:pt x="2956" y="2866"/>
                </a:cubicBezTo>
                <a:cubicBezTo>
                  <a:pt x="2947" y="2850"/>
                  <a:pt x="2938" y="2819"/>
                  <a:pt x="2938" y="2804"/>
                </a:cubicBezTo>
                <a:cubicBezTo>
                  <a:pt x="2920" y="2773"/>
                  <a:pt x="2892" y="2757"/>
                  <a:pt x="2874" y="2726"/>
                </a:cubicBezTo>
                <a:cubicBezTo>
                  <a:pt x="2837" y="2695"/>
                  <a:pt x="2810" y="2648"/>
                  <a:pt x="2792" y="2586"/>
                </a:cubicBezTo>
                <a:cubicBezTo>
                  <a:pt x="2792" y="2571"/>
                  <a:pt x="2792" y="2571"/>
                  <a:pt x="2782" y="2555"/>
                </a:cubicBezTo>
                <a:cubicBezTo>
                  <a:pt x="2773" y="2539"/>
                  <a:pt x="2773" y="2539"/>
                  <a:pt x="2755" y="2539"/>
                </a:cubicBezTo>
                <a:cubicBezTo>
                  <a:pt x="2746" y="2524"/>
                  <a:pt x="2737" y="2524"/>
                  <a:pt x="2727" y="2524"/>
                </a:cubicBezTo>
                <a:cubicBezTo>
                  <a:pt x="2700" y="2524"/>
                  <a:pt x="2682" y="2508"/>
                  <a:pt x="2663" y="2493"/>
                </a:cubicBezTo>
                <a:cubicBezTo>
                  <a:pt x="2645" y="2462"/>
                  <a:pt x="2618" y="2415"/>
                  <a:pt x="2590" y="2400"/>
                </a:cubicBezTo>
                <a:cubicBezTo>
                  <a:pt x="2572" y="2400"/>
                  <a:pt x="2563" y="2369"/>
                  <a:pt x="2554" y="2353"/>
                </a:cubicBezTo>
                <a:cubicBezTo>
                  <a:pt x="2535" y="2337"/>
                  <a:pt x="2526" y="2306"/>
                  <a:pt x="2517" y="2275"/>
                </a:cubicBezTo>
                <a:cubicBezTo>
                  <a:pt x="2508" y="2244"/>
                  <a:pt x="2489" y="2229"/>
                  <a:pt x="2471" y="2244"/>
                </a:cubicBezTo>
                <a:cubicBezTo>
                  <a:pt x="2462" y="2244"/>
                  <a:pt x="2444" y="2244"/>
                  <a:pt x="2435" y="2260"/>
                </a:cubicBezTo>
                <a:cubicBezTo>
                  <a:pt x="2425" y="2260"/>
                  <a:pt x="2416" y="2244"/>
                  <a:pt x="2416" y="2244"/>
                </a:cubicBezTo>
                <a:cubicBezTo>
                  <a:pt x="2398" y="2198"/>
                  <a:pt x="2398" y="2167"/>
                  <a:pt x="2389" y="2120"/>
                </a:cubicBezTo>
                <a:cubicBezTo>
                  <a:pt x="2389" y="2120"/>
                  <a:pt x="2389" y="2104"/>
                  <a:pt x="2398" y="2104"/>
                </a:cubicBezTo>
                <a:cubicBezTo>
                  <a:pt x="2398" y="2089"/>
                  <a:pt x="2398" y="2073"/>
                  <a:pt x="2398" y="2058"/>
                </a:cubicBezTo>
                <a:cubicBezTo>
                  <a:pt x="2398" y="2058"/>
                  <a:pt x="2389" y="2042"/>
                  <a:pt x="2380" y="2042"/>
                </a:cubicBezTo>
                <a:cubicBezTo>
                  <a:pt x="2371" y="2027"/>
                  <a:pt x="2361" y="2011"/>
                  <a:pt x="2343" y="2011"/>
                </a:cubicBezTo>
                <a:cubicBezTo>
                  <a:pt x="2343" y="2011"/>
                  <a:pt x="2334" y="2011"/>
                  <a:pt x="2325" y="2011"/>
                </a:cubicBezTo>
                <a:cubicBezTo>
                  <a:pt x="2316" y="1996"/>
                  <a:pt x="2306" y="1996"/>
                  <a:pt x="2306" y="1965"/>
                </a:cubicBezTo>
                <a:cubicBezTo>
                  <a:pt x="2316" y="1949"/>
                  <a:pt x="2316" y="1918"/>
                  <a:pt x="2297" y="1918"/>
                </a:cubicBezTo>
                <a:cubicBezTo>
                  <a:pt x="2297" y="1918"/>
                  <a:pt x="2297" y="1918"/>
                  <a:pt x="2297" y="1918"/>
                </a:cubicBezTo>
                <a:cubicBezTo>
                  <a:pt x="2297" y="1918"/>
                  <a:pt x="2297" y="1918"/>
                  <a:pt x="2297" y="1918"/>
                </a:cubicBezTo>
                <a:cubicBezTo>
                  <a:pt x="2288" y="1918"/>
                  <a:pt x="2279" y="1918"/>
                  <a:pt x="2270" y="1933"/>
                </a:cubicBezTo>
                <a:cubicBezTo>
                  <a:pt x="2270" y="1933"/>
                  <a:pt x="2261" y="1933"/>
                  <a:pt x="2261" y="1933"/>
                </a:cubicBezTo>
                <a:cubicBezTo>
                  <a:pt x="2261" y="1933"/>
                  <a:pt x="2261" y="1933"/>
                  <a:pt x="2261" y="1933"/>
                </a:cubicBezTo>
                <a:cubicBezTo>
                  <a:pt x="2261" y="1949"/>
                  <a:pt x="2261" y="1949"/>
                  <a:pt x="2261" y="1965"/>
                </a:cubicBezTo>
                <a:cubicBezTo>
                  <a:pt x="2252" y="1980"/>
                  <a:pt x="2242" y="1980"/>
                  <a:pt x="2233" y="1965"/>
                </a:cubicBezTo>
                <a:cubicBezTo>
                  <a:pt x="2224" y="1965"/>
                  <a:pt x="2224" y="1965"/>
                  <a:pt x="2224" y="1949"/>
                </a:cubicBezTo>
                <a:cubicBezTo>
                  <a:pt x="2224" y="1949"/>
                  <a:pt x="2224" y="1949"/>
                  <a:pt x="2233" y="1949"/>
                </a:cubicBezTo>
                <a:cubicBezTo>
                  <a:pt x="2242" y="1933"/>
                  <a:pt x="2252" y="1933"/>
                  <a:pt x="2261" y="1933"/>
                </a:cubicBezTo>
                <a:cubicBezTo>
                  <a:pt x="2261" y="1933"/>
                  <a:pt x="2261" y="1933"/>
                  <a:pt x="2261" y="1933"/>
                </a:cubicBezTo>
                <a:cubicBezTo>
                  <a:pt x="2261" y="1933"/>
                  <a:pt x="2270" y="1933"/>
                  <a:pt x="2270" y="1933"/>
                </a:cubicBezTo>
                <a:cubicBezTo>
                  <a:pt x="2279" y="1918"/>
                  <a:pt x="2288" y="1918"/>
                  <a:pt x="2297" y="1918"/>
                </a:cubicBezTo>
                <a:cubicBezTo>
                  <a:pt x="2297" y="1918"/>
                  <a:pt x="2297" y="1918"/>
                  <a:pt x="2297" y="1918"/>
                </a:cubicBezTo>
                <a:cubicBezTo>
                  <a:pt x="2297" y="1918"/>
                  <a:pt x="2297" y="1918"/>
                  <a:pt x="2297" y="1918"/>
                </a:cubicBezTo>
                <a:cubicBezTo>
                  <a:pt x="2288" y="1871"/>
                  <a:pt x="2279" y="1840"/>
                  <a:pt x="2270" y="1825"/>
                </a:cubicBezTo>
                <a:cubicBezTo>
                  <a:pt x="2261" y="1809"/>
                  <a:pt x="2252" y="1809"/>
                  <a:pt x="2242" y="1809"/>
                </a:cubicBezTo>
                <a:cubicBezTo>
                  <a:pt x="2224" y="1825"/>
                  <a:pt x="2206" y="1825"/>
                  <a:pt x="2187" y="1856"/>
                </a:cubicBezTo>
                <a:cubicBezTo>
                  <a:pt x="2160" y="1887"/>
                  <a:pt x="2142" y="1887"/>
                  <a:pt x="2114" y="1871"/>
                </a:cubicBezTo>
                <a:cubicBezTo>
                  <a:pt x="2096" y="1856"/>
                  <a:pt x="2078" y="1856"/>
                  <a:pt x="2068" y="1840"/>
                </a:cubicBezTo>
                <a:cubicBezTo>
                  <a:pt x="2041" y="1840"/>
                  <a:pt x="2023" y="1856"/>
                  <a:pt x="2004" y="1887"/>
                </a:cubicBezTo>
                <a:cubicBezTo>
                  <a:pt x="1995" y="1887"/>
                  <a:pt x="1995" y="1902"/>
                  <a:pt x="1986" y="1918"/>
                </a:cubicBezTo>
                <a:cubicBezTo>
                  <a:pt x="1986" y="1933"/>
                  <a:pt x="1977" y="1933"/>
                  <a:pt x="1968" y="1949"/>
                </a:cubicBezTo>
                <a:cubicBezTo>
                  <a:pt x="1949" y="1949"/>
                  <a:pt x="1931" y="1965"/>
                  <a:pt x="1904" y="1949"/>
                </a:cubicBezTo>
                <a:cubicBezTo>
                  <a:pt x="1876" y="1933"/>
                  <a:pt x="1849" y="1949"/>
                  <a:pt x="1821" y="1980"/>
                </a:cubicBezTo>
                <a:cubicBezTo>
                  <a:pt x="1776" y="2027"/>
                  <a:pt x="1730" y="2073"/>
                  <a:pt x="1684" y="2151"/>
                </a:cubicBezTo>
                <a:cubicBezTo>
                  <a:pt x="1684" y="2151"/>
                  <a:pt x="1675" y="2167"/>
                  <a:pt x="1666" y="2167"/>
                </a:cubicBezTo>
                <a:cubicBezTo>
                  <a:pt x="1620" y="2213"/>
                  <a:pt x="1565" y="2260"/>
                  <a:pt x="1501" y="2213"/>
                </a:cubicBezTo>
                <a:cubicBezTo>
                  <a:pt x="1501" y="2213"/>
                  <a:pt x="1501" y="2198"/>
                  <a:pt x="1492" y="2198"/>
                </a:cubicBezTo>
                <a:cubicBezTo>
                  <a:pt x="1474" y="2182"/>
                  <a:pt x="1455" y="2198"/>
                  <a:pt x="1437" y="2229"/>
                </a:cubicBezTo>
                <a:cubicBezTo>
                  <a:pt x="1428" y="2260"/>
                  <a:pt x="1419" y="2275"/>
                  <a:pt x="1400" y="2306"/>
                </a:cubicBezTo>
                <a:cubicBezTo>
                  <a:pt x="1382" y="2337"/>
                  <a:pt x="1373" y="2369"/>
                  <a:pt x="1391" y="2415"/>
                </a:cubicBezTo>
                <a:cubicBezTo>
                  <a:pt x="1391" y="2446"/>
                  <a:pt x="1400" y="2477"/>
                  <a:pt x="1400" y="2508"/>
                </a:cubicBezTo>
                <a:cubicBezTo>
                  <a:pt x="1419" y="2586"/>
                  <a:pt x="1428" y="2664"/>
                  <a:pt x="1400" y="2757"/>
                </a:cubicBezTo>
                <a:cubicBezTo>
                  <a:pt x="1391" y="2773"/>
                  <a:pt x="1400" y="2804"/>
                  <a:pt x="1409" y="2804"/>
                </a:cubicBezTo>
                <a:cubicBezTo>
                  <a:pt x="1428" y="2819"/>
                  <a:pt x="1437" y="2835"/>
                  <a:pt x="1455" y="2850"/>
                </a:cubicBezTo>
                <a:cubicBezTo>
                  <a:pt x="1455" y="2850"/>
                  <a:pt x="1455" y="2866"/>
                  <a:pt x="1455" y="2866"/>
                </a:cubicBezTo>
                <a:cubicBezTo>
                  <a:pt x="1455" y="2881"/>
                  <a:pt x="1455" y="2881"/>
                  <a:pt x="1446" y="2881"/>
                </a:cubicBezTo>
                <a:cubicBezTo>
                  <a:pt x="1437" y="2881"/>
                  <a:pt x="1428" y="2881"/>
                  <a:pt x="1428" y="2897"/>
                </a:cubicBezTo>
                <a:cubicBezTo>
                  <a:pt x="1428" y="2928"/>
                  <a:pt x="1428" y="2975"/>
                  <a:pt x="1428" y="3006"/>
                </a:cubicBezTo>
                <a:cubicBezTo>
                  <a:pt x="1428" y="3006"/>
                  <a:pt x="1437" y="3021"/>
                  <a:pt x="1437" y="3021"/>
                </a:cubicBezTo>
                <a:cubicBezTo>
                  <a:pt x="1446" y="3021"/>
                  <a:pt x="1455" y="3021"/>
                  <a:pt x="1455" y="3021"/>
                </a:cubicBezTo>
                <a:cubicBezTo>
                  <a:pt x="1455" y="3021"/>
                  <a:pt x="1455" y="3021"/>
                  <a:pt x="1455" y="3021"/>
                </a:cubicBezTo>
                <a:cubicBezTo>
                  <a:pt x="1455" y="3021"/>
                  <a:pt x="1464" y="3021"/>
                  <a:pt x="1464" y="3021"/>
                </a:cubicBezTo>
                <a:cubicBezTo>
                  <a:pt x="1464" y="3021"/>
                  <a:pt x="1464" y="3006"/>
                  <a:pt x="1464" y="3006"/>
                </a:cubicBezTo>
                <a:cubicBezTo>
                  <a:pt x="1464" y="3006"/>
                  <a:pt x="1464" y="3006"/>
                  <a:pt x="1464" y="3006"/>
                </a:cubicBezTo>
                <a:cubicBezTo>
                  <a:pt x="1455" y="2990"/>
                  <a:pt x="1455" y="2990"/>
                  <a:pt x="1455" y="2990"/>
                </a:cubicBezTo>
                <a:cubicBezTo>
                  <a:pt x="1464" y="2990"/>
                  <a:pt x="1464" y="2990"/>
                  <a:pt x="1464" y="2990"/>
                </a:cubicBezTo>
                <a:cubicBezTo>
                  <a:pt x="1464" y="3006"/>
                  <a:pt x="1464" y="3006"/>
                  <a:pt x="1464" y="3006"/>
                </a:cubicBezTo>
                <a:cubicBezTo>
                  <a:pt x="1483" y="2990"/>
                  <a:pt x="1510" y="2990"/>
                  <a:pt x="1528" y="3006"/>
                </a:cubicBezTo>
                <a:cubicBezTo>
                  <a:pt x="1538" y="3021"/>
                  <a:pt x="1538" y="3037"/>
                  <a:pt x="1538" y="3037"/>
                </a:cubicBezTo>
                <a:cubicBezTo>
                  <a:pt x="1528" y="3052"/>
                  <a:pt x="1528" y="3052"/>
                  <a:pt x="1528" y="3052"/>
                </a:cubicBezTo>
                <a:cubicBezTo>
                  <a:pt x="1501" y="3052"/>
                  <a:pt x="1483" y="3037"/>
                  <a:pt x="1464" y="3021"/>
                </a:cubicBezTo>
                <a:cubicBezTo>
                  <a:pt x="1464" y="3021"/>
                  <a:pt x="1464" y="3021"/>
                  <a:pt x="1464" y="3021"/>
                </a:cubicBezTo>
                <a:cubicBezTo>
                  <a:pt x="1455" y="3021"/>
                  <a:pt x="1455" y="3021"/>
                  <a:pt x="1455" y="3021"/>
                </a:cubicBezTo>
                <a:cubicBezTo>
                  <a:pt x="1455" y="3037"/>
                  <a:pt x="1455" y="3068"/>
                  <a:pt x="1446" y="3068"/>
                </a:cubicBezTo>
                <a:cubicBezTo>
                  <a:pt x="1428" y="3068"/>
                  <a:pt x="1409" y="3068"/>
                  <a:pt x="1400" y="3099"/>
                </a:cubicBezTo>
                <a:cubicBezTo>
                  <a:pt x="1382" y="3114"/>
                  <a:pt x="1373" y="3114"/>
                  <a:pt x="1355" y="3099"/>
                </a:cubicBezTo>
                <a:cubicBezTo>
                  <a:pt x="1336" y="3083"/>
                  <a:pt x="1318" y="3068"/>
                  <a:pt x="1309" y="3052"/>
                </a:cubicBezTo>
                <a:cubicBezTo>
                  <a:pt x="1291" y="3037"/>
                  <a:pt x="1291" y="3021"/>
                  <a:pt x="1300" y="3006"/>
                </a:cubicBezTo>
                <a:cubicBezTo>
                  <a:pt x="1300" y="2990"/>
                  <a:pt x="1309" y="2975"/>
                  <a:pt x="1318" y="2959"/>
                </a:cubicBezTo>
                <a:cubicBezTo>
                  <a:pt x="1327" y="2928"/>
                  <a:pt x="1309" y="2897"/>
                  <a:pt x="1291" y="2897"/>
                </a:cubicBezTo>
                <a:cubicBezTo>
                  <a:pt x="1272" y="2897"/>
                  <a:pt x="1245" y="2897"/>
                  <a:pt x="1226" y="2897"/>
                </a:cubicBezTo>
                <a:cubicBezTo>
                  <a:pt x="1217" y="2897"/>
                  <a:pt x="1199" y="2912"/>
                  <a:pt x="1190" y="2928"/>
                </a:cubicBezTo>
                <a:cubicBezTo>
                  <a:pt x="1181" y="2944"/>
                  <a:pt x="1172" y="2944"/>
                  <a:pt x="1153" y="2944"/>
                </a:cubicBezTo>
                <a:cubicBezTo>
                  <a:pt x="1135" y="2944"/>
                  <a:pt x="1126" y="2959"/>
                  <a:pt x="1117" y="2959"/>
                </a:cubicBezTo>
                <a:cubicBezTo>
                  <a:pt x="1071" y="2959"/>
                  <a:pt x="1043" y="3006"/>
                  <a:pt x="1007" y="3037"/>
                </a:cubicBezTo>
                <a:cubicBezTo>
                  <a:pt x="998" y="3037"/>
                  <a:pt x="998" y="3068"/>
                  <a:pt x="998" y="3083"/>
                </a:cubicBezTo>
                <a:cubicBezTo>
                  <a:pt x="1016" y="3114"/>
                  <a:pt x="1025" y="3146"/>
                  <a:pt x="1034" y="3177"/>
                </a:cubicBezTo>
                <a:cubicBezTo>
                  <a:pt x="1043" y="3192"/>
                  <a:pt x="1043" y="3192"/>
                  <a:pt x="1025" y="3208"/>
                </a:cubicBezTo>
                <a:cubicBezTo>
                  <a:pt x="1025" y="3208"/>
                  <a:pt x="1016" y="3208"/>
                  <a:pt x="1016" y="3208"/>
                </a:cubicBezTo>
                <a:cubicBezTo>
                  <a:pt x="1007" y="3254"/>
                  <a:pt x="998" y="3301"/>
                  <a:pt x="988" y="3348"/>
                </a:cubicBezTo>
                <a:cubicBezTo>
                  <a:pt x="988" y="3363"/>
                  <a:pt x="988" y="3379"/>
                  <a:pt x="988" y="3394"/>
                </a:cubicBezTo>
                <a:cubicBezTo>
                  <a:pt x="1007" y="3441"/>
                  <a:pt x="1034" y="3472"/>
                  <a:pt x="1071" y="3472"/>
                </a:cubicBezTo>
                <a:cubicBezTo>
                  <a:pt x="1098" y="3456"/>
                  <a:pt x="1126" y="3456"/>
                  <a:pt x="1153" y="3503"/>
                </a:cubicBezTo>
                <a:cubicBezTo>
                  <a:pt x="1162" y="3518"/>
                  <a:pt x="1181" y="3518"/>
                  <a:pt x="1199" y="3503"/>
                </a:cubicBezTo>
                <a:cubicBezTo>
                  <a:pt x="1226" y="3487"/>
                  <a:pt x="1254" y="3456"/>
                  <a:pt x="1281" y="3441"/>
                </a:cubicBezTo>
                <a:cubicBezTo>
                  <a:pt x="1281" y="3441"/>
                  <a:pt x="1291" y="3441"/>
                  <a:pt x="1300" y="3456"/>
                </a:cubicBezTo>
                <a:cubicBezTo>
                  <a:pt x="1300" y="3456"/>
                  <a:pt x="1309" y="3456"/>
                  <a:pt x="1309" y="3456"/>
                </a:cubicBezTo>
                <a:cubicBezTo>
                  <a:pt x="1309" y="3456"/>
                  <a:pt x="1309" y="3472"/>
                  <a:pt x="1309" y="3472"/>
                </a:cubicBezTo>
                <a:cubicBezTo>
                  <a:pt x="1300" y="3472"/>
                  <a:pt x="1300" y="3487"/>
                  <a:pt x="1291" y="3487"/>
                </a:cubicBezTo>
                <a:cubicBezTo>
                  <a:pt x="1281" y="3487"/>
                  <a:pt x="1263" y="3503"/>
                  <a:pt x="1272" y="3534"/>
                </a:cubicBezTo>
                <a:cubicBezTo>
                  <a:pt x="1272" y="3550"/>
                  <a:pt x="1272" y="3565"/>
                  <a:pt x="1272" y="3565"/>
                </a:cubicBezTo>
                <a:cubicBezTo>
                  <a:pt x="1263" y="3612"/>
                  <a:pt x="1254" y="3643"/>
                  <a:pt x="1245" y="3689"/>
                </a:cubicBezTo>
                <a:cubicBezTo>
                  <a:pt x="1245" y="3720"/>
                  <a:pt x="1199" y="3767"/>
                  <a:pt x="1172" y="3767"/>
                </a:cubicBezTo>
                <a:cubicBezTo>
                  <a:pt x="1172" y="3767"/>
                  <a:pt x="1162" y="3767"/>
                  <a:pt x="1162" y="3767"/>
                </a:cubicBezTo>
                <a:cubicBezTo>
                  <a:pt x="1153" y="3752"/>
                  <a:pt x="1144" y="3752"/>
                  <a:pt x="1135" y="3736"/>
                </a:cubicBezTo>
                <a:cubicBezTo>
                  <a:pt x="1126" y="3720"/>
                  <a:pt x="1126" y="3705"/>
                  <a:pt x="1117" y="3705"/>
                </a:cubicBezTo>
                <a:cubicBezTo>
                  <a:pt x="1107" y="3705"/>
                  <a:pt x="1107" y="3720"/>
                  <a:pt x="1107" y="3736"/>
                </a:cubicBezTo>
                <a:cubicBezTo>
                  <a:pt x="1098" y="3783"/>
                  <a:pt x="1071" y="3814"/>
                  <a:pt x="1043" y="3829"/>
                </a:cubicBezTo>
                <a:cubicBezTo>
                  <a:pt x="1034" y="3829"/>
                  <a:pt x="1034" y="3814"/>
                  <a:pt x="1025" y="3814"/>
                </a:cubicBezTo>
                <a:cubicBezTo>
                  <a:pt x="1025" y="3814"/>
                  <a:pt x="1025" y="3798"/>
                  <a:pt x="1016" y="3798"/>
                </a:cubicBezTo>
                <a:cubicBezTo>
                  <a:pt x="1007" y="3752"/>
                  <a:pt x="988" y="3752"/>
                  <a:pt x="970" y="3767"/>
                </a:cubicBezTo>
                <a:cubicBezTo>
                  <a:pt x="943" y="3798"/>
                  <a:pt x="906" y="3829"/>
                  <a:pt x="897" y="3891"/>
                </a:cubicBezTo>
                <a:cubicBezTo>
                  <a:pt x="897" y="3891"/>
                  <a:pt x="897" y="3907"/>
                  <a:pt x="888" y="3907"/>
                </a:cubicBezTo>
                <a:cubicBezTo>
                  <a:pt x="842" y="3954"/>
                  <a:pt x="815" y="4031"/>
                  <a:pt x="769" y="4078"/>
                </a:cubicBezTo>
                <a:cubicBezTo>
                  <a:pt x="741" y="4109"/>
                  <a:pt x="732" y="4171"/>
                  <a:pt x="741" y="4218"/>
                </a:cubicBezTo>
                <a:cubicBezTo>
                  <a:pt x="741" y="4249"/>
                  <a:pt x="741" y="4264"/>
                  <a:pt x="751" y="4295"/>
                </a:cubicBezTo>
                <a:cubicBezTo>
                  <a:pt x="751" y="4311"/>
                  <a:pt x="751" y="4327"/>
                  <a:pt x="741" y="4358"/>
                </a:cubicBezTo>
                <a:cubicBezTo>
                  <a:pt x="714" y="4389"/>
                  <a:pt x="714" y="4435"/>
                  <a:pt x="723" y="4482"/>
                </a:cubicBezTo>
                <a:cubicBezTo>
                  <a:pt x="732" y="4513"/>
                  <a:pt x="732" y="4544"/>
                  <a:pt x="741" y="4575"/>
                </a:cubicBezTo>
                <a:cubicBezTo>
                  <a:pt x="741" y="4606"/>
                  <a:pt x="751" y="4606"/>
                  <a:pt x="760" y="4622"/>
                </a:cubicBezTo>
                <a:cubicBezTo>
                  <a:pt x="769" y="4622"/>
                  <a:pt x="778" y="4622"/>
                  <a:pt x="796" y="4622"/>
                </a:cubicBezTo>
                <a:cubicBezTo>
                  <a:pt x="815" y="4622"/>
                  <a:pt x="833" y="4606"/>
                  <a:pt x="851" y="4606"/>
                </a:cubicBezTo>
                <a:cubicBezTo>
                  <a:pt x="851" y="4606"/>
                  <a:pt x="851" y="4606"/>
                  <a:pt x="851" y="4606"/>
                </a:cubicBezTo>
                <a:cubicBezTo>
                  <a:pt x="851" y="4606"/>
                  <a:pt x="851" y="4606"/>
                  <a:pt x="851" y="4606"/>
                </a:cubicBezTo>
                <a:cubicBezTo>
                  <a:pt x="851" y="4591"/>
                  <a:pt x="860" y="4575"/>
                  <a:pt x="860" y="4575"/>
                </a:cubicBezTo>
                <a:cubicBezTo>
                  <a:pt x="860" y="4575"/>
                  <a:pt x="860" y="4560"/>
                  <a:pt x="860" y="4560"/>
                </a:cubicBezTo>
                <a:cubicBezTo>
                  <a:pt x="860" y="4560"/>
                  <a:pt x="860" y="4560"/>
                  <a:pt x="860" y="4575"/>
                </a:cubicBezTo>
                <a:cubicBezTo>
                  <a:pt x="860" y="4575"/>
                  <a:pt x="860" y="4591"/>
                  <a:pt x="851" y="4606"/>
                </a:cubicBezTo>
                <a:cubicBezTo>
                  <a:pt x="851" y="4606"/>
                  <a:pt x="851" y="4606"/>
                  <a:pt x="851" y="4606"/>
                </a:cubicBezTo>
                <a:cubicBezTo>
                  <a:pt x="851" y="4606"/>
                  <a:pt x="851" y="4606"/>
                  <a:pt x="851" y="4606"/>
                </a:cubicBezTo>
                <a:cubicBezTo>
                  <a:pt x="851" y="4637"/>
                  <a:pt x="851" y="4653"/>
                  <a:pt x="851" y="4668"/>
                </a:cubicBezTo>
                <a:cubicBezTo>
                  <a:pt x="851" y="4715"/>
                  <a:pt x="833" y="4731"/>
                  <a:pt x="824" y="4762"/>
                </a:cubicBezTo>
                <a:cubicBezTo>
                  <a:pt x="815" y="4777"/>
                  <a:pt x="815" y="4793"/>
                  <a:pt x="815" y="4824"/>
                </a:cubicBezTo>
                <a:cubicBezTo>
                  <a:pt x="824" y="4839"/>
                  <a:pt x="824" y="4855"/>
                  <a:pt x="815" y="4870"/>
                </a:cubicBezTo>
                <a:cubicBezTo>
                  <a:pt x="815" y="4886"/>
                  <a:pt x="805" y="4886"/>
                  <a:pt x="805" y="4902"/>
                </a:cubicBezTo>
                <a:cubicBezTo>
                  <a:pt x="796" y="4917"/>
                  <a:pt x="796" y="4933"/>
                  <a:pt x="805" y="4933"/>
                </a:cubicBezTo>
                <a:cubicBezTo>
                  <a:pt x="833" y="4948"/>
                  <a:pt x="851" y="4964"/>
                  <a:pt x="869" y="4902"/>
                </a:cubicBezTo>
                <a:cubicBezTo>
                  <a:pt x="869" y="4902"/>
                  <a:pt x="879" y="4902"/>
                  <a:pt x="879" y="4902"/>
                </a:cubicBezTo>
                <a:cubicBezTo>
                  <a:pt x="897" y="4933"/>
                  <a:pt x="924" y="4964"/>
                  <a:pt x="934" y="5010"/>
                </a:cubicBezTo>
                <a:cubicBezTo>
                  <a:pt x="934" y="5026"/>
                  <a:pt x="943" y="5026"/>
                  <a:pt x="952" y="5010"/>
                </a:cubicBezTo>
                <a:cubicBezTo>
                  <a:pt x="952" y="5010"/>
                  <a:pt x="952" y="5010"/>
                  <a:pt x="952" y="5010"/>
                </a:cubicBezTo>
                <a:cubicBezTo>
                  <a:pt x="970" y="4979"/>
                  <a:pt x="970" y="4979"/>
                  <a:pt x="988" y="4995"/>
                </a:cubicBezTo>
                <a:cubicBezTo>
                  <a:pt x="998" y="4995"/>
                  <a:pt x="1007" y="5010"/>
                  <a:pt x="1016" y="4995"/>
                </a:cubicBezTo>
                <a:cubicBezTo>
                  <a:pt x="1025" y="4995"/>
                  <a:pt x="1025" y="4995"/>
                  <a:pt x="1034" y="4995"/>
                </a:cubicBezTo>
                <a:cubicBezTo>
                  <a:pt x="1043" y="4995"/>
                  <a:pt x="1043" y="4995"/>
                  <a:pt x="1043" y="4995"/>
                </a:cubicBezTo>
                <a:cubicBezTo>
                  <a:pt x="1053" y="5010"/>
                  <a:pt x="1053" y="5010"/>
                  <a:pt x="1043" y="5026"/>
                </a:cubicBezTo>
                <a:cubicBezTo>
                  <a:pt x="1025" y="5041"/>
                  <a:pt x="1007" y="5088"/>
                  <a:pt x="998" y="5119"/>
                </a:cubicBezTo>
                <a:cubicBezTo>
                  <a:pt x="970" y="5212"/>
                  <a:pt x="934" y="5306"/>
                  <a:pt x="869" y="5352"/>
                </a:cubicBezTo>
                <a:cubicBezTo>
                  <a:pt x="851" y="5368"/>
                  <a:pt x="842" y="5383"/>
                  <a:pt x="815" y="5399"/>
                </a:cubicBezTo>
                <a:cubicBezTo>
                  <a:pt x="787" y="5430"/>
                  <a:pt x="760" y="5461"/>
                  <a:pt x="723" y="5492"/>
                </a:cubicBezTo>
                <a:cubicBezTo>
                  <a:pt x="705" y="5508"/>
                  <a:pt x="686" y="5523"/>
                  <a:pt x="677" y="5554"/>
                </a:cubicBezTo>
                <a:cubicBezTo>
                  <a:pt x="668" y="5570"/>
                  <a:pt x="659" y="5570"/>
                  <a:pt x="650" y="5570"/>
                </a:cubicBezTo>
                <a:cubicBezTo>
                  <a:pt x="622" y="5554"/>
                  <a:pt x="604" y="5570"/>
                  <a:pt x="586" y="5585"/>
                </a:cubicBezTo>
                <a:cubicBezTo>
                  <a:pt x="567" y="5601"/>
                  <a:pt x="549" y="5632"/>
                  <a:pt x="531" y="5647"/>
                </a:cubicBezTo>
                <a:cubicBezTo>
                  <a:pt x="503" y="5694"/>
                  <a:pt x="476" y="5710"/>
                  <a:pt x="439" y="5725"/>
                </a:cubicBezTo>
                <a:cubicBezTo>
                  <a:pt x="421" y="5725"/>
                  <a:pt x="412" y="5725"/>
                  <a:pt x="394" y="5725"/>
                </a:cubicBezTo>
                <a:cubicBezTo>
                  <a:pt x="366" y="5725"/>
                  <a:pt x="357" y="5756"/>
                  <a:pt x="339" y="5787"/>
                </a:cubicBezTo>
                <a:cubicBezTo>
                  <a:pt x="339" y="5803"/>
                  <a:pt x="339" y="5818"/>
                  <a:pt x="339" y="5818"/>
                </a:cubicBezTo>
                <a:cubicBezTo>
                  <a:pt x="348" y="5818"/>
                  <a:pt x="348" y="5834"/>
                  <a:pt x="357" y="5834"/>
                </a:cubicBezTo>
                <a:cubicBezTo>
                  <a:pt x="366" y="5834"/>
                  <a:pt x="366" y="5834"/>
                  <a:pt x="375" y="5818"/>
                </a:cubicBezTo>
                <a:cubicBezTo>
                  <a:pt x="394" y="5818"/>
                  <a:pt x="412" y="5818"/>
                  <a:pt x="421" y="5818"/>
                </a:cubicBezTo>
                <a:cubicBezTo>
                  <a:pt x="439" y="5818"/>
                  <a:pt x="448" y="5803"/>
                  <a:pt x="458" y="5803"/>
                </a:cubicBezTo>
                <a:cubicBezTo>
                  <a:pt x="476" y="5756"/>
                  <a:pt x="494" y="5756"/>
                  <a:pt x="522" y="5756"/>
                </a:cubicBezTo>
                <a:cubicBezTo>
                  <a:pt x="549" y="5756"/>
                  <a:pt x="577" y="5725"/>
                  <a:pt x="595" y="5663"/>
                </a:cubicBezTo>
                <a:cubicBezTo>
                  <a:pt x="595" y="5663"/>
                  <a:pt x="595" y="5663"/>
                  <a:pt x="595" y="5663"/>
                </a:cubicBezTo>
                <a:cubicBezTo>
                  <a:pt x="595" y="5663"/>
                  <a:pt x="595" y="5663"/>
                  <a:pt x="595" y="5663"/>
                </a:cubicBezTo>
                <a:cubicBezTo>
                  <a:pt x="595" y="5663"/>
                  <a:pt x="595" y="5663"/>
                  <a:pt x="595" y="5663"/>
                </a:cubicBezTo>
                <a:cubicBezTo>
                  <a:pt x="595" y="5663"/>
                  <a:pt x="595" y="5663"/>
                  <a:pt x="595" y="5663"/>
                </a:cubicBezTo>
                <a:cubicBezTo>
                  <a:pt x="604" y="5694"/>
                  <a:pt x="604" y="5710"/>
                  <a:pt x="613" y="5725"/>
                </a:cubicBezTo>
                <a:cubicBezTo>
                  <a:pt x="622" y="5741"/>
                  <a:pt x="622" y="5741"/>
                  <a:pt x="622" y="5710"/>
                </a:cubicBezTo>
                <a:cubicBezTo>
                  <a:pt x="632" y="5710"/>
                  <a:pt x="632" y="5694"/>
                  <a:pt x="632" y="5694"/>
                </a:cubicBezTo>
                <a:cubicBezTo>
                  <a:pt x="659" y="5678"/>
                  <a:pt x="677" y="5663"/>
                  <a:pt x="705" y="5663"/>
                </a:cubicBezTo>
                <a:cubicBezTo>
                  <a:pt x="714" y="5663"/>
                  <a:pt x="723" y="5678"/>
                  <a:pt x="732" y="5663"/>
                </a:cubicBezTo>
                <a:cubicBezTo>
                  <a:pt x="741" y="5647"/>
                  <a:pt x="760" y="5632"/>
                  <a:pt x="778" y="5632"/>
                </a:cubicBezTo>
                <a:cubicBezTo>
                  <a:pt x="796" y="5601"/>
                  <a:pt x="824" y="5601"/>
                  <a:pt x="833" y="5554"/>
                </a:cubicBezTo>
                <a:cubicBezTo>
                  <a:pt x="851" y="5539"/>
                  <a:pt x="869" y="5508"/>
                  <a:pt x="888" y="5492"/>
                </a:cubicBezTo>
                <a:cubicBezTo>
                  <a:pt x="897" y="5492"/>
                  <a:pt x="906" y="5492"/>
                  <a:pt x="915" y="5508"/>
                </a:cubicBezTo>
                <a:cubicBezTo>
                  <a:pt x="915" y="5492"/>
                  <a:pt x="924" y="5476"/>
                  <a:pt x="924" y="5476"/>
                </a:cubicBezTo>
                <a:cubicBezTo>
                  <a:pt x="943" y="5461"/>
                  <a:pt x="961" y="5445"/>
                  <a:pt x="979" y="5430"/>
                </a:cubicBezTo>
                <a:cubicBezTo>
                  <a:pt x="998" y="5414"/>
                  <a:pt x="1007" y="5399"/>
                  <a:pt x="1016" y="5368"/>
                </a:cubicBezTo>
                <a:cubicBezTo>
                  <a:pt x="1016" y="5352"/>
                  <a:pt x="1025" y="5352"/>
                  <a:pt x="1034" y="5337"/>
                </a:cubicBezTo>
                <a:cubicBezTo>
                  <a:pt x="1071" y="5306"/>
                  <a:pt x="1107" y="5259"/>
                  <a:pt x="1144" y="5243"/>
                </a:cubicBezTo>
                <a:cubicBezTo>
                  <a:pt x="1181" y="5228"/>
                  <a:pt x="1199" y="5212"/>
                  <a:pt x="1217" y="5166"/>
                </a:cubicBezTo>
                <a:cubicBezTo>
                  <a:pt x="1226" y="5150"/>
                  <a:pt x="1236" y="5135"/>
                  <a:pt x="1245" y="5135"/>
                </a:cubicBezTo>
                <a:cubicBezTo>
                  <a:pt x="1254" y="5119"/>
                  <a:pt x="1263" y="5104"/>
                  <a:pt x="1272" y="5104"/>
                </a:cubicBezTo>
                <a:cubicBezTo>
                  <a:pt x="1291" y="5088"/>
                  <a:pt x="1300" y="5057"/>
                  <a:pt x="1291" y="5026"/>
                </a:cubicBezTo>
                <a:cubicBezTo>
                  <a:pt x="1281" y="5026"/>
                  <a:pt x="1281" y="5010"/>
                  <a:pt x="1281" y="4995"/>
                </a:cubicBezTo>
                <a:cubicBezTo>
                  <a:pt x="1272" y="4979"/>
                  <a:pt x="1272" y="4964"/>
                  <a:pt x="1281" y="4948"/>
                </a:cubicBezTo>
                <a:cubicBezTo>
                  <a:pt x="1300" y="4917"/>
                  <a:pt x="1318" y="4902"/>
                  <a:pt x="1336" y="4917"/>
                </a:cubicBezTo>
                <a:cubicBezTo>
                  <a:pt x="1355" y="4917"/>
                  <a:pt x="1364" y="4917"/>
                  <a:pt x="1373" y="4902"/>
                </a:cubicBezTo>
                <a:cubicBezTo>
                  <a:pt x="1391" y="4870"/>
                  <a:pt x="1409" y="4855"/>
                  <a:pt x="1419" y="4824"/>
                </a:cubicBezTo>
                <a:cubicBezTo>
                  <a:pt x="1419" y="4793"/>
                  <a:pt x="1428" y="4777"/>
                  <a:pt x="1446" y="4777"/>
                </a:cubicBezTo>
                <a:cubicBezTo>
                  <a:pt x="1455" y="4777"/>
                  <a:pt x="1464" y="4777"/>
                  <a:pt x="1474" y="4762"/>
                </a:cubicBezTo>
                <a:cubicBezTo>
                  <a:pt x="1501" y="4668"/>
                  <a:pt x="1547" y="4653"/>
                  <a:pt x="1593" y="4606"/>
                </a:cubicBezTo>
                <a:cubicBezTo>
                  <a:pt x="1611" y="4591"/>
                  <a:pt x="1629" y="4622"/>
                  <a:pt x="1629" y="4653"/>
                </a:cubicBezTo>
                <a:cubicBezTo>
                  <a:pt x="1629" y="4668"/>
                  <a:pt x="1629" y="4684"/>
                  <a:pt x="1629" y="4684"/>
                </a:cubicBezTo>
                <a:cubicBezTo>
                  <a:pt x="1629" y="4699"/>
                  <a:pt x="1620" y="4699"/>
                  <a:pt x="1611" y="4699"/>
                </a:cubicBezTo>
                <a:cubicBezTo>
                  <a:pt x="1583" y="4668"/>
                  <a:pt x="1556" y="4684"/>
                  <a:pt x="1528" y="4715"/>
                </a:cubicBezTo>
                <a:cubicBezTo>
                  <a:pt x="1519" y="4715"/>
                  <a:pt x="1510" y="4731"/>
                  <a:pt x="1510" y="4746"/>
                </a:cubicBezTo>
                <a:cubicBezTo>
                  <a:pt x="1492" y="4808"/>
                  <a:pt x="1464" y="4855"/>
                  <a:pt x="1437" y="4902"/>
                </a:cubicBezTo>
                <a:cubicBezTo>
                  <a:pt x="1428" y="4917"/>
                  <a:pt x="1428" y="4948"/>
                  <a:pt x="1437" y="4964"/>
                </a:cubicBezTo>
                <a:cubicBezTo>
                  <a:pt x="1446" y="4964"/>
                  <a:pt x="1446" y="4979"/>
                  <a:pt x="1437" y="4979"/>
                </a:cubicBezTo>
                <a:cubicBezTo>
                  <a:pt x="1428" y="4995"/>
                  <a:pt x="1409" y="5010"/>
                  <a:pt x="1391" y="5026"/>
                </a:cubicBezTo>
                <a:cubicBezTo>
                  <a:pt x="1391" y="5026"/>
                  <a:pt x="1382" y="5041"/>
                  <a:pt x="1391" y="5057"/>
                </a:cubicBezTo>
                <a:cubicBezTo>
                  <a:pt x="1391" y="5072"/>
                  <a:pt x="1400" y="5072"/>
                  <a:pt x="1409" y="5072"/>
                </a:cubicBezTo>
                <a:cubicBezTo>
                  <a:pt x="1419" y="5072"/>
                  <a:pt x="1437" y="5072"/>
                  <a:pt x="1446" y="5057"/>
                </a:cubicBezTo>
                <a:cubicBezTo>
                  <a:pt x="1474" y="5041"/>
                  <a:pt x="1492" y="5026"/>
                  <a:pt x="1519" y="5010"/>
                </a:cubicBezTo>
                <a:cubicBezTo>
                  <a:pt x="1528" y="5010"/>
                  <a:pt x="1538" y="4995"/>
                  <a:pt x="1547" y="4995"/>
                </a:cubicBezTo>
                <a:cubicBezTo>
                  <a:pt x="1574" y="4979"/>
                  <a:pt x="1593" y="4948"/>
                  <a:pt x="1629" y="4964"/>
                </a:cubicBezTo>
                <a:cubicBezTo>
                  <a:pt x="1629" y="4964"/>
                  <a:pt x="1638" y="4948"/>
                  <a:pt x="1647" y="4948"/>
                </a:cubicBezTo>
                <a:cubicBezTo>
                  <a:pt x="1657" y="4933"/>
                  <a:pt x="1666" y="4917"/>
                  <a:pt x="1675" y="4902"/>
                </a:cubicBezTo>
                <a:cubicBezTo>
                  <a:pt x="1684" y="4886"/>
                  <a:pt x="1693" y="4886"/>
                  <a:pt x="1702" y="4902"/>
                </a:cubicBezTo>
                <a:cubicBezTo>
                  <a:pt x="1702" y="4902"/>
                  <a:pt x="1712" y="4902"/>
                  <a:pt x="1721" y="4902"/>
                </a:cubicBezTo>
                <a:cubicBezTo>
                  <a:pt x="1721" y="4886"/>
                  <a:pt x="1730" y="4870"/>
                  <a:pt x="1712" y="4855"/>
                </a:cubicBezTo>
                <a:cubicBezTo>
                  <a:pt x="1702" y="4839"/>
                  <a:pt x="1702" y="4824"/>
                  <a:pt x="1693" y="4808"/>
                </a:cubicBezTo>
                <a:cubicBezTo>
                  <a:pt x="1684" y="4777"/>
                  <a:pt x="1693" y="4746"/>
                  <a:pt x="1702" y="4731"/>
                </a:cubicBezTo>
                <a:cubicBezTo>
                  <a:pt x="1712" y="4731"/>
                  <a:pt x="1721" y="4715"/>
                  <a:pt x="1730" y="4731"/>
                </a:cubicBezTo>
                <a:cubicBezTo>
                  <a:pt x="1730" y="4762"/>
                  <a:pt x="1739" y="4777"/>
                  <a:pt x="1757" y="4777"/>
                </a:cubicBezTo>
                <a:cubicBezTo>
                  <a:pt x="1776" y="4777"/>
                  <a:pt x="1785" y="4777"/>
                  <a:pt x="1794" y="4777"/>
                </a:cubicBezTo>
                <a:cubicBezTo>
                  <a:pt x="1794" y="4777"/>
                  <a:pt x="1794" y="4777"/>
                  <a:pt x="1794" y="4762"/>
                </a:cubicBezTo>
                <a:cubicBezTo>
                  <a:pt x="1803" y="4762"/>
                  <a:pt x="1803" y="4762"/>
                  <a:pt x="1803" y="4762"/>
                </a:cubicBezTo>
                <a:cubicBezTo>
                  <a:pt x="1794" y="4777"/>
                  <a:pt x="1794" y="4777"/>
                  <a:pt x="1794" y="4777"/>
                </a:cubicBezTo>
                <a:cubicBezTo>
                  <a:pt x="1794" y="4777"/>
                  <a:pt x="1794" y="4777"/>
                  <a:pt x="1794" y="4777"/>
                </a:cubicBezTo>
                <a:cubicBezTo>
                  <a:pt x="1794" y="4777"/>
                  <a:pt x="1794" y="4793"/>
                  <a:pt x="1794" y="4808"/>
                </a:cubicBezTo>
                <a:cubicBezTo>
                  <a:pt x="1803" y="4855"/>
                  <a:pt x="1812" y="4902"/>
                  <a:pt x="1849" y="4917"/>
                </a:cubicBezTo>
                <a:cubicBezTo>
                  <a:pt x="1867" y="4933"/>
                  <a:pt x="1876" y="4964"/>
                  <a:pt x="1885" y="4979"/>
                </a:cubicBezTo>
                <a:cubicBezTo>
                  <a:pt x="1895" y="4995"/>
                  <a:pt x="1895" y="5010"/>
                  <a:pt x="1895" y="5026"/>
                </a:cubicBezTo>
                <a:cubicBezTo>
                  <a:pt x="1904" y="5041"/>
                  <a:pt x="1913" y="5057"/>
                  <a:pt x="1922" y="5057"/>
                </a:cubicBezTo>
                <a:cubicBezTo>
                  <a:pt x="1931" y="5057"/>
                  <a:pt x="1940" y="5057"/>
                  <a:pt x="1949" y="5057"/>
                </a:cubicBezTo>
                <a:cubicBezTo>
                  <a:pt x="1977" y="5057"/>
                  <a:pt x="1995" y="5072"/>
                  <a:pt x="2014" y="5104"/>
                </a:cubicBezTo>
                <a:cubicBezTo>
                  <a:pt x="2023" y="5119"/>
                  <a:pt x="2032" y="5119"/>
                  <a:pt x="2041" y="5119"/>
                </a:cubicBezTo>
                <a:cubicBezTo>
                  <a:pt x="2041" y="5119"/>
                  <a:pt x="2041" y="5119"/>
                  <a:pt x="2041" y="5119"/>
                </a:cubicBezTo>
                <a:cubicBezTo>
                  <a:pt x="2041" y="5119"/>
                  <a:pt x="2041" y="5119"/>
                  <a:pt x="2041" y="5119"/>
                </a:cubicBezTo>
                <a:cubicBezTo>
                  <a:pt x="2041" y="5119"/>
                  <a:pt x="2041" y="5119"/>
                  <a:pt x="2041" y="5119"/>
                </a:cubicBezTo>
                <a:cubicBezTo>
                  <a:pt x="2041" y="5119"/>
                  <a:pt x="2041" y="5119"/>
                  <a:pt x="2041" y="5119"/>
                </a:cubicBezTo>
                <a:cubicBezTo>
                  <a:pt x="2041" y="5135"/>
                  <a:pt x="2050" y="5150"/>
                  <a:pt x="2050" y="5150"/>
                </a:cubicBezTo>
                <a:cubicBezTo>
                  <a:pt x="2068" y="5181"/>
                  <a:pt x="2087" y="5212"/>
                  <a:pt x="2114" y="5197"/>
                </a:cubicBezTo>
                <a:cubicBezTo>
                  <a:pt x="2114" y="5197"/>
                  <a:pt x="2123" y="5197"/>
                  <a:pt x="2123" y="5197"/>
                </a:cubicBezTo>
                <a:cubicBezTo>
                  <a:pt x="2133" y="5197"/>
                  <a:pt x="2133" y="5212"/>
                  <a:pt x="2123" y="5212"/>
                </a:cubicBezTo>
                <a:cubicBezTo>
                  <a:pt x="2114" y="5243"/>
                  <a:pt x="2114" y="5274"/>
                  <a:pt x="2133" y="5306"/>
                </a:cubicBezTo>
                <a:cubicBezTo>
                  <a:pt x="2133" y="5306"/>
                  <a:pt x="2142" y="5337"/>
                  <a:pt x="2151" y="5337"/>
                </a:cubicBezTo>
                <a:cubicBezTo>
                  <a:pt x="2160" y="5352"/>
                  <a:pt x="2169" y="5352"/>
                  <a:pt x="2169" y="5383"/>
                </a:cubicBezTo>
                <a:cubicBezTo>
                  <a:pt x="2169" y="5399"/>
                  <a:pt x="2169" y="5430"/>
                  <a:pt x="2178" y="5445"/>
                </a:cubicBezTo>
                <a:cubicBezTo>
                  <a:pt x="2178" y="5476"/>
                  <a:pt x="2187" y="5523"/>
                  <a:pt x="2206" y="5554"/>
                </a:cubicBezTo>
                <a:cubicBezTo>
                  <a:pt x="2215" y="5570"/>
                  <a:pt x="2224" y="5570"/>
                  <a:pt x="2242" y="5570"/>
                </a:cubicBezTo>
                <a:cubicBezTo>
                  <a:pt x="2252" y="5570"/>
                  <a:pt x="2261" y="5554"/>
                  <a:pt x="2261" y="5539"/>
                </a:cubicBezTo>
                <a:cubicBezTo>
                  <a:pt x="2261" y="5523"/>
                  <a:pt x="2252" y="5508"/>
                  <a:pt x="2252" y="5492"/>
                </a:cubicBezTo>
                <a:cubicBezTo>
                  <a:pt x="2252" y="5492"/>
                  <a:pt x="2252" y="5492"/>
                  <a:pt x="2252" y="5476"/>
                </a:cubicBezTo>
                <a:cubicBezTo>
                  <a:pt x="2261" y="5476"/>
                  <a:pt x="2261" y="5476"/>
                  <a:pt x="2261" y="5492"/>
                </a:cubicBezTo>
                <a:cubicBezTo>
                  <a:pt x="2270" y="5508"/>
                  <a:pt x="2270" y="5523"/>
                  <a:pt x="2270" y="5539"/>
                </a:cubicBezTo>
                <a:cubicBezTo>
                  <a:pt x="2279" y="5570"/>
                  <a:pt x="2288" y="5585"/>
                  <a:pt x="2297" y="5601"/>
                </a:cubicBezTo>
                <a:cubicBezTo>
                  <a:pt x="2297" y="5616"/>
                  <a:pt x="2297" y="5616"/>
                  <a:pt x="2297" y="5616"/>
                </a:cubicBezTo>
                <a:cubicBezTo>
                  <a:pt x="2297" y="5632"/>
                  <a:pt x="2288" y="5632"/>
                  <a:pt x="2288" y="5616"/>
                </a:cubicBezTo>
                <a:cubicBezTo>
                  <a:pt x="2279" y="5616"/>
                  <a:pt x="2279" y="5616"/>
                  <a:pt x="2270" y="5616"/>
                </a:cubicBezTo>
                <a:cubicBezTo>
                  <a:pt x="2252" y="5601"/>
                  <a:pt x="2233" y="5616"/>
                  <a:pt x="2233" y="5647"/>
                </a:cubicBezTo>
                <a:cubicBezTo>
                  <a:pt x="2224" y="5663"/>
                  <a:pt x="2215" y="5694"/>
                  <a:pt x="2224" y="5725"/>
                </a:cubicBezTo>
                <a:cubicBezTo>
                  <a:pt x="2224" y="5741"/>
                  <a:pt x="2224" y="5772"/>
                  <a:pt x="2233" y="5803"/>
                </a:cubicBezTo>
                <a:cubicBezTo>
                  <a:pt x="2224" y="5803"/>
                  <a:pt x="2224" y="5803"/>
                  <a:pt x="2224" y="5803"/>
                </a:cubicBezTo>
                <a:cubicBezTo>
                  <a:pt x="2224" y="5803"/>
                  <a:pt x="2224" y="5803"/>
                  <a:pt x="2224" y="5803"/>
                </a:cubicBezTo>
                <a:cubicBezTo>
                  <a:pt x="2233" y="5803"/>
                  <a:pt x="2233" y="5803"/>
                  <a:pt x="2233" y="5803"/>
                </a:cubicBezTo>
                <a:cubicBezTo>
                  <a:pt x="2242" y="5818"/>
                  <a:pt x="2242" y="5849"/>
                  <a:pt x="2242" y="5865"/>
                </a:cubicBezTo>
                <a:cubicBezTo>
                  <a:pt x="2233" y="5912"/>
                  <a:pt x="2224" y="5958"/>
                  <a:pt x="2233" y="6005"/>
                </a:cubicBezTo>
                <a:cubicBezTo>
                  <a:pt x="2233" y="6005"/>
                  <a:pt x="2233" y="6020"/>
                  <a:pt x="2233" y="6020"/>
                </a:cubicBezTo>
                <a:cubicBezTo>
                  <a:pt x="2242" y="6020"/>
                  <a:pt x="2252" y="6020"/>
                  <a:pt x="2252" y="6005"/>
                </a:cubicBezTo>
                <a:cubicBezTo>
                  <a:pt x="2261" y="5974"/>
                  <a:pt x="2270" y="5943"/>
                  <a:pt x="2279" y="5927"/>
                </a:cubicBezTo>
                <a:cubicBezTo>
                  <a:pt x="2279" y="5912"/>
                  <a:pt x="2279" y="5912"/>
                  <a:pt x="2279" y="5912"/>
                </a:cubicBezTo>
                <a:cubicBezTo>
                  <a:pt x="2279" y="5912"/>
                  <a:pt x="2279" y="5912"/>
                  <a:pt x="2279" y="5912"/>
                </a:cubicBezTo>
                <a:cubicBezTo>
                  <a:pt x="2288" y="5896"/>
                  <a:pt x="2297" y="5880"/>
                  <a:pt x="2306" y="5880"/>
                </a:cubicBezTo>
                <a:cubicBezTo>
                  <a:pt x="2306" y="5880"/>
                  <a:pt x="2316" y="5880"/>
                  <a:pt x="2316" y="5880"/>
                </a:cubicBezTo>
                <a:cubicBezTo>
                  <a:pt x="2316" y="5880"/>
                  <a:pt x="2316" y="5880"/>
                  <a:pt x="2316" y="5880"/>
                </a:cubicBezTo>
                <a:cubicBezTo>
                  <a:pt x="2316" y="5880"/>
                  <a:pt x="2316" y="5880"/>
                  <a:pt x="2316" y="5880"/>
                </a:cubicBezTo>
                <a:cubicBezTo>
                  <a:pt x="2334" y="5818"/>
                  <a:pt x="2361" y="5772"/>
                  <a:pt x="2371" y="5710"/>
                </a:cubicBezTo>
                <a:cubicBezTo>
                  <a:pt x="2371" y="5710"/>
                  <a:pt x="2380" y="5710"/>
                  <a:pt x="2380" y="5710"/>
                </a:cubicBezTo>
                <a:cubicBezTo>
                  <a:pt x="2389" y="5710"/>
                  <a:pt x="2389" y="5725"/>
                  <a:pt x="2389" y="5725"/>
                </a:cubicBezTo>
                <a:cubicBezTo>
                  <a:pt x="2389" y="5741"/>
                  <a:pt x="2389" y="5756"/>
                  <a:pt x="2389" y="5756"/>
                </a:cubicBezTo>
                <a:cubicBezTo>
                  <a:pt x="2380" y="5787"/>
                  <a:pt x="2371" y="5818"/>
                  <a:pt x="2371" y="5849"/>
                </a:cubicBezTo>
                <a:cubicBezTo>
                  <a:pt x="2361" y="5865"/>
                  <a:pt x="2371" y="5880"/>
                  <a:pt x="2371" y="5912"/>
                </a:cubicBezTo>
                <a:cubicBezTo>
                  <a:pt x="2380" y="5912"/>
                  <a:pt x="2380" y="5912"/>
                  <a:pt x="2380" y="5912"/>
                </a:cubicBezTo>
                <a:cubicBezTo>
                  <a:pt x="2380" y="5912"/>
                  <a:pt x="2380" y="5912"/>
                  <a:pt x="2380" y="5912"/>
                </a:cubicBezTo>
                <a:cubicBezTo>
                  <a:pt x="2380" y="5927"/>
                  <a:pt x="2389" y="5943"/>
                  <a:pt x="2389" y="5958"/>
                </a:cubicBezTo>
                <a:cubicBezTo>
                  <a:pt x="2389" y="5958"/>
                  <a:pt x="2389" y="5958"/>
                  <a:pt x="2389" y="5958"/>
                </a:cubicBezTo>
                <a:cubicBezTo>
                  <a:pt x="2389" y="5974"/>
                  <a:pt x="2389" y="5974"/>
                  <a:pt x="2389" y="5974"/>
                </a:cubicBezTo>
                <a:cubicBezTo>
                  <a:pt x="2389" y="5958"/>
                  <a:pt x="2389" y="5958"/>
                  <a:pt x="2389" y="5958"/>
                </a:cubicBezTo>
                <a:cubicBezTo>
                  <a:pt x="2389" y="5958"/>
                  <a:pt x="2389" y="5958"/>
                  <a:pt x="2389" y="5958"/>
                </a:cubicBezTo>
                <a:cubicBezTo>
                  <a:pt x="2380" y="5943"/>
                  <a:pt x="2380" y="5927"/>
                  <a:pt x="2380" y="5912"/>
                </a:cubicBezTo>
                <a:cubicBezTo>
                  <a:pt x="2380" y="5912"/>
                  <a:pt x="2380" y="5912"/>
                  <a:pt x="2380" y="5912"/>
                </a:cubicBezTo>
                <a:cubicBezTo>
                  <a:pt x="2380" y="5912"/>
                  <a:pt x="2380" y="5912"/>
                  <a:pt x="2371" y="5912"/>
                </a:cubicBezTo>
                <a:cubicBezTo>
                  <a:pt x="2361" y="5896"/>
                  <a:pt x="2352" y="5896"/>
                  <a:pt x="2352" y="5896"/>
                </a:cubicBezTo>
                <a:cubicBezTo>
                  <a:pt x="2334" y="5880"/>
                  <a:pt x="2325" y="5880"/>
                  <a:pt x="2316" y="5880"/>
                </a:cubicBezTo>
                <a:cubicBezTo>
                  <a:pt x="2316" y="5880"/>
                  <a:pt x="2316" y="5880"/>
                  <a:pt x="2316" y="5880"/>
                </a:cubicBezTo>
                <a:cubicBezTo>
                  <a:pt x="2316" y="5880"/>
                  <a:pt x="2316" y="5880"/>
                  <a:pt x="2306" y="5880"/>
                </a:cubicBezTo>
                <a:cubicBezTo>
                  <a:pt x="2306" y="5912"/>
                  <a:pt x="2288" y="5912"/>
                  <a:pt x="2279" y="5912"/>
                </a:cubicBezTo>
                <a:cubicBezTo>
                  <a:pt x="2279" y="5912"/>
                  <a:pt x="2279" y="5912"/>
                  <a:pt x="2279" y="5912"/>
                </a:cubicBezTo>
                <a:cubicBezTo>
                  <a:pt x="2279" y="5912"/>
                  <a:pt x="2279" y="5912"/>
                  <a:pt x="2279" y="5927"/>
                </a:cubicBezTo>
                <a:cubicBezTo>
                  <a:pt x="2270" y="5958"/>
                  <a:pt x="2279" y="6005"/>
                  <a:pt x="2270" y="6036"/>
                </a:cubicBezTo>
                <a:cubicBezTo>
                  <a:pt x="2261" y="6051"/>
                  <a:pt x="2270" y="6067"/>
                  <a:pt x="2279" y="6083"/>
                </a:cubicBezTo>
                <a:cubicBezTo>
                  <a:pt x="2288" y="6083"/>
                  <a:pt x="2288" y="6083"/>
                  <a:pt x="2297" y="6083"/>
                </a:cubicBezTo>
                <a:cubicBezTo>
                  <a:pt x="2297" y="6083"/>
                  <a:pt x="2297" y="6083"/>
                  <a:pt x="2297" y="6083"/>
                </a:cubicBezTo>
                <a:cubicBezTo>
                  <a:pt x="2297" y="6067"/>
                  <a:pt x="2297" y="6067"/>
                  <a:pt x="2297" y="6067"/>
                </a:cubicBezTo>
                <a:cubicBezTo>
                  <a:pt x="2297" y="6067"/>
                  <a:pt x="2297" y="6051"/>
                  <a:pt x="2306" y="6051"/>
                </a:cubicBezTo>
                <a:cubicBezTo>
                  <a:pt x="2306" y="6051"/>
                  <a:pt x="2306" y="6051"/>
                  <a:pt x="2306" y="6051"/>
                </a:cubicBezTo>
                <a:cubicBezTo>
                  <a:pt x="2306" y="6067"/>
                  <a:pt x="2297" y="6067"/>
                  <a:pt x="2297" y="6067"/>
                </a:cubicBezTo>
                <a:cubicBezTo>
                  <a:pt x="2297" y="6067"/>
                  <a:pt x="2297" y="6083"/>
                  <a:pt x="2297" y="6083"/>
                </a:cubicBezTo>
                <a:cubicBezTo>
                  <a:pt x="2297" y="6083"/>
                  <a:pt x="2297" y="6083"/>
                  <a:pt x="2297" y="6083"/>
                </a:cubicBezTo>
                <a:cubicBezTo>
                  <a:pt x="2288" y="6098"/>
                  <a:pt x="2288" y="6114"/>
                  <a:pt x="2288" y="6114"/>
                </a:cubicBezTo>
                <a:cubicBezTo>
                  <a:pt x="2297" y="6129"/>
                  <a:pt x="2306" y="6145"/>
                  <a:pt x="2297" y="6176"/>
                </a:cubicBezTo>
                <a:cubicBezTo>
                  <a:pt x="2297" y="6191"/>
                  <a:pt x="2297" y="6207"/>
                  <a:pt x="2288" y="6222"/>
                </a:cubicBezTo>
                <a:cubicBezTo>
                  <a:pt x="2288" y="6238"/>
                  <a:pt x="2288" y="6253"/>
                  <a:pt x="2288" y="6269"/>
                </a:cubicBezTo>
                <a:cubicBezTo>
                  <a:pt x="2306" y="6300"/>
                  <a:pt x="2306" y="6331"/>
                  <a:pt x="2316" y="6362"/>
                </a:cubicBezTo>
                <a:cubicBezTo>
                  <a:pt x="2316" y="6378"/>
                  <a:pt x="2325" y="6378"/>
                  <a:pt x="2325" y="6378"/>
                </a:cubicBezTo>
                <a:cubicBezTo>
                  <a:pt x="2325" y="6378"/>
                  <a:pt x="2334" y="6378"/>
                  <a:pt x="2334" y="6362"/>
                </a:cubicBezTo>
                <a:cubicBezTo>
                  <a:pt x="2343" y="6331"/>
                  <a:pt x="2361" y="6285"/>
                  <a:pt x="2361" y="6238"/>
                </a:cubicBezTo>
                <a:cubicBezTo>
                  <a:pt x="2361" y="6238"/>
                  <a:pt x="2361" y="6238"/>
                  <a:pt x="2361" y="6238"/>
                </a:cubicBezTo>
                <a:cubicBezTo>
                  <a:pt x="2361" y="6238"/>
                  <a:pt x="2361" y="6238"/>
                  <a:pt x="2361" y="6238"/>
                </a:cubicBezTo>
                <a:cubicBezTo>
                  <a:pt x="2352" y="6238"/>
                  <a:pt x="2352" y="6222"/>
                  <a:pt x="2352" y="6222"/>
                </a:cubicBezTo>
                <a:cubicBezTo>
                  <a:pt x="2352" y="6222"/>
                  <a:pt x="2361" y="6222"/>
                  <a:pt x="2361" y="6222"/>
                </a:cubicBezTo>
                <a:cubicBezTo>
                  <a:pt x="2361" y="6238"/>
                  <a:pt x="2361" y="6238"/>
                  <a:pt x="2361" y="6238"/>
                </a:cubicBezTo>
                <a:cubicBezTo>
                  <a:pt x="2361" y="6238"/>
                  <a:pt x="2361" y="6238"/>
                  <a:pt x="2361" y="6238"/>
                </a:cubicBezTo>
                <a:cubicBezTo>
                  <a:pt x="2361" y="6238"/>
                  <a:pt x="2361" y="6238"/>
                  <a:pt x="2361" y="6238"/>
                </a:cubicBezTo>
                <a:cubicBezTo>
                  <a:pt x="2361" y="6238"/>
                  <a:pt x="2371" y="6238"/>
                  <a:pt x="2371" y="6238"/>
                </a:cubicBezTo>
                <a:cubicBezTo>
                  <a:pt x="2371" y="6238"/>
                  <a:pt x="2371" y="6238"/>
                  <a:pt x="2371" y="6238"/>
                </a:cubicBezTo>
                <a:cubicBezTo>
                  <a:pt x="2371" y="6238"/>
                  <a:pt x="2380" y="6238"/>
                  <a:pt x="2380" y="6238"/>
                </a:cubicBezTo>
                <a:cubicBezTo>
                  <a:pt x="2380" y="6238"/>
                  <a:pt x="2380" y="6238"/>
                  <a:pt x="2380" y="6238"/>
                </a:cubicBezTo>
                <a:cubicBezTo>
                  <a:pt x="2380" y="6238"/>
                  <a:pt x="2380" y="6238"/>
                  <a:pt x="2371" y="6238"/>
                </a:cubicBezTo>
                <a:cubicBezTo>
                  <a:pt x="2380" y="6253"/>
                  <a:pt x="2389" y="6269"/>
                  <a:pt x="2389" y="6285"/>
                </a:cubicBezTo>
                <a:cubicBezTo>
                  <a:pt x="2389" y="6285"/>
                  <a:pt x="2389" y="6285"/>
                  <a:pt x="2398" y="6285"/>
                </a:cubicBezTo>
                <a:cubicBezTo>
                  <a:pt x="2398" y="6285"/>
                  <a:pt x="2398" y="6300"/>
                  <a:pt x="2398" y="6300"/>
                </a:cubicBezTo>
                <a:cubicBezTo>
                  <a:pt x="2398" y="6300"/>
                  <a:pt x="2398" y="6300"/>
                  <a:pt x="2398" y="6316"/>
                </a:cubicBezTo>
                <a:cubicBezTo>
                  <a:pt x="2398" y="6331"/>
                  <a:pt x="2398" y="6331"/>
                  <a:pt x="2398" y="6316"/>
                </a:cubicBezTo>
                <a:cubicBezTo>
                  <a:pt x="2398" y="6316"/>
                  <a:pt x="2398" y="6300"/>
                  <a:pt x="2398" y="6300"/>
                </a:cubicBezTo>
                <a:cubicBezTo>
                  <a:pt x="2398" y="6300"/>
                  <a:pt x="2398" y="6300"/>
                  <a:pt x="2398" y="6300"/>
                </a:cubicBezTo>
                <a:cubicBezTo>
                  <a:pt x="2398" y="6300"/>
                  <a:pt x="2389" y="6285"/>
                  <a:pt x="2389" y="6285"/>
                </a:cubicBezTo>
                <a:cubicBezTo>
                  <a:pt x="2389" y="6285"/>
                  <a:pt x="2389" y="6285"/>
                  <a:pt x="2389" y="6285"/>
                </a:cubicBezTo>
                <a:cubicBezTo>
                  <a:pt x="2380" y="6300"/>
                  <a:pt x="2380" y="6316"/>
                  <a:pt x="2380" y="6347"/>
                </a:cubicBezTo>
                <a:cubicBezTo>
                  <a:pt x="2380" y="6362"/>
                  <a:pt x="2389" y="6378"/>
                  <a:pt x="2398" y="6378"/>
                </a:cubicBezTo>
                <a:cubicBezTo>
                  <a:pt x="2407" y="6393"/>
                  <a:pt x="2416" y="6393"/>
                  <a:pt x="2416" y="6393"/>
                </a:cubicBezTo>
                <a:cubicBezTo>
                  <a:pt x="2435" y="6393"/>
                  <a:pt x="2435" y="6409"/>
                  <a:pt x="2425" y="6424"/>
                </a:cubicBezTo>
                <a:cubicBezTo>
                  <a:pt x="2416" y="6440"/>
                  <a:pt x="2398" y="6471"/>
                  <a:pt x="2398" y="6518"/>
                </a:cubicBezTo>
                <a:cubicBezTo>
                  <a:pt x="2398" y="6533"/>
                  <a:pt x="2389" y="6533"/>
                  <a:pt x="2380" y="6533"/>
                </a:cubicBezTo>
                <a:cubicBezTo>
                  <a:pt x="2371" y="6549"/>
                  <a:pt x="2371" y="6549"/>
                  <a:pt x="2380" y="6564"/>
                </a:cubicBezTo>
                <a:cubicBezTo>
                  <a:pt x="2398" y="6595"/>
                  <a:pt x="2398" y="6611"/>
                  <a:pt x="2371" y="6626"/>
                </a:cubicBezTo>
                <a:cubicBezTo>
                  <a:pt x="2371" y="6642"/>
                  <a:pt x="2361" y="6642"/>
                  <a:pt x="2361" y="6642"/>
                </a:cubicBezTo>
                <a:cubicBezTo>
                  <a:pt x="2371" y="6673"/>
                  <a:pt x="2380" y="6704"/>
                  <a:pt x="2398" y="6689"/>
                </a:cubicBezTo>
                <a:cubicBezTo>
                  <a:pt x="2416" y="6689"/>
                  <a:pt x="2435" y="6673"/>
                  <a:pt x="2453" y="6673"/>
                </a:cubicBezTo>
                <a:cubicBezTo>
                  <a:pt x="2453" y="6673"/>
                  <a:pt x="2462" y="6673"/>
                  <a:pt x="2462" y="6673"/>
                </a:cubicBezTo>
                <a:cubicBezTo>
                  <a:pt x="2462" y="6689"/>
                  <a:pt x="2462" y="6689"/>
                  <a:pt x="2453" y="6704"/>
                </a:cubicBezTo>
                <a:cubicBezTo>
                  <a:pt x="2453" y="6704"/>
                  <a:pt x="2444" y="6720"/>
                  <a:pt x="2435" y="6735"/>
                </a:cubicBezTo>
                <a:cubicBezTo>
                  <a:pt x="2416" y="6751"/>
                  <a:pt x="2416" y="6782"/>
                  <a:pt x="2416" y="6813"/>
                </a:cubicBezTo>
                <a:cubicBezTo>
                  <a:pt x="2416" y="6828"/>
                  <a:pt x="2416" y="6828"/>
                  <a:pt x="2425" y="6844"/>
                </a:cubicBezTo>
                <a:cubicBezTo>
                  <a:pt x="2425" y="6844"/>
                  <a:pt x="2425" y="6844"/>
                  <a:pt x="2425" y="6844"/>
                </a:cubicBezTo>
                <a:cubicBezTo>
                  <a:pt x="2425" y="6844"/>
                  <a:pt x="2425" y="6828"/>
                  <a:pt x="2425" y="6828"/>
                </a:cubicBezTo>
                <a:cubicBezTo>
                  <a:pt x="2425" y="6828"/>
                  <a:pt x="2425" y="6828"/>
                  <a:pt x="2425" y="6828"/>
                </a:cubicBezTo>
                <a:cubicBezTo>
                  <a:pt x="2425" y="6828"/>
                  <a:pt x="2425" y="6828"/>
                  <a:pt x="2425" y="6828"/>
                </a:cubicBezTo>
                <a:cubicBezTo>
                  <a:pt x="2435" y="6828"/>
                  <a:pt x="2425" y="6828"/>
                  <a:pt x="2425" y="6828"/>
                </a:cubicBezTo>
                <a:cubicBezTo>
                  <a:pt x="2425" y="6828"/>
                  <a:pt x="2425" y="6844"/>
                  <a:pt x="2425" y="6844"/>
                </a:cubicBezTo>
                <a:cubicBezTo>
                  <a:pt x="2435" y="6859"/>
                  <a:pt x="2453" y="6891"/>
                  <a:pt x="2462" y="6906"/>
                </a:cubicBezTo>
                <a:cubicBezTo>
                  <a:pt x="2471" y="6922"/>
                  <a:pt x="2471" y="6937"/>
                  <a:pt x="2471" y="6953"/>
                </a:cubicBezTo>
                <a:cubicBezTo>
                  <a:pt x="2462" y="6968"/>
                  <a:pt x="2462" y="6984"/>
                  <a:pt x="2453" y="6999"/>
                </a:cubicBezTo>
                <a:cubicBezTo>
                  <a:pt x="2453" y="6999"/>
                  <a:pt x="2453" y="6999"/>
                  <a:pt x="2453" y="6999"/>
                </a:cubicBezTo>
                <a:cubicBezTo>
                  <a:pt x="2453" y="6999"/>
                  <a:pt x="2453" y="6999"/>
                  <a:pt x="2453" y="6999"/>
                </a:cubicBezTo>
                <a:cubicBezTo>
                  <a:pt x="2453" y="6999"/>
                  <a:pt x="2453" y="6999"/>
                  <a:pt x="2453" y="6999"/>
                </a:cubicBezTo>
                <a:cubicBezTo>
                  <a:pt x="2453" y="7015"/>
                  <a:pt x="2453" y="7030"/>
                  <a:pt x="2453" y="7046"/>
                </a:cubicBezTo>
                <a:cubicBezTo>
                  <a:pt x="2462" y="7062"/>
                  <a:pt x="2462" y="7077"/>
                  <a:pt x="2453" y="7108"/>
                </a:cubicBezTo>
                <a:cubicBezTo>
                  <a:pt x="2453" y="7108"/>
                  <a:pt x="2444" y="7108"/>
                  <a:pt x="2444" y="7108"/>
                </a:cubicBezTo>
                <a:cubicBezTo>
                  <a:pt x="2471" y="7201"/>
                  <a:pt x="2471" y="7201"/>
                  <a:pt x="2471" y="7201"/>
                </a:cubicBezTo>
                <a:cubicBezTo>
                  <a:pt x="2480" y="7201"/>
                  <a:pt x="2499" y="7217"/>
                  <a:pt x="2508" y="7248"/>
                </a:cubicBezTo>
                <a:cubicBezTo>
                  <a:pt x="2517" y="7264"/>
                  <a:pt x="2526" y="7279"/>
                  <a:pt x="2544" y="7295"/>
                </a:cubicBezTo>
                <a:cubicBezTo>
                  <a:pt x="2554" y="7295"/>
                  <a:pt x="2572" y="7310"/>
                  <a:pt x="2581" y="7326"/>
                </a:cubicBezTo>
                <a:cubicBezTo>
                  <a:pt x="2590" y="7326"/>
                  <a:pt x="2590" y="7341"/>
                  <a:pt x="2590" y="7357"/>
                </a:cubicBezTo>
                <a:cubicBezTo>
                  <a:pt x="2581" y="7372"/>
                  <a:pt x="2581" y="7403"/>
                  <a:pt x="2590" y="7434"/>
                </a:cubicBezTo>
                <a:cubicBezTo>
                  <a:pt x="2590" y="7450"/>
                  <a:pt x="2590" y="7450"/>
                  <a:pt x="2599" y="7466"/>
                </a:cubicBezTo>
                <a:cubicBezTo>
                  <a:pt x="2599" y="7466"/>
                  <a:pt x="2599" y="7466"/>
                  <a:pt x="2599" y="7466"/>
                </a:cubicBezTo>
                <a:cubicBezTo>
                  <a:pt x="2599" y="7466"/>
                  <a:pt x="2599" y="7466"/>
                  <a:pt x="2599" y="7466"/>
                </a:cubicBezTo>
                <a:cubicBezTo>
                  <a:pt x="2599" y="7466"/>
                  <a:pt x="2599" y="7466"/>
                  <a:pt x="2599" y="7466"/>
                </a:cubicBezTo>
                <a:cubicBezTo>
                  <a:pt x="2599" y="7466"/>
                  <a:pt x="2599" y="7466"/>
                  <a:pt x="2599" y="7466"/>
                </a:cubicBezTo>
                <a:cubicBezTo>
                  <a:pt x="2599" y="7466"/>
                  <a:pt x="2599" y="7481"/>
                  <a:pt x="2599" y="7497"/>
                </a:cubicBezTo>
                <a:cubicBezTo>
                  <a:pt x="2608" y="7497"/>
                  <a:pt x="2618" y="7497"/>
                  <a:pt x="2618" y="7497"/>
                </a:cubicBezTo>
                <a:cubicBezTo>
                  <a:pt x="2636" y="7497"/>
                  <a:pt x="2645" y="7512"/>
                  <a:pt x="2645" y="7528"/>
                </a:cubicBezTo>
                <a:cubicBezTo>
                  <a:pt x="2654" y="7559"/>
                  <a:pt x="2654" y="7590"/>
                  <a:pt x="2663" y="7621"/>
                </a:cubicBezTo>
                <a:cubicBezTo>
                  <a:pt x="2673" y="7636"/>
                  <a:pt x="2663" y="7668"/>
                  <a:pt x="2663" y="7699"/>
                </a:cubicBezTo>
                <a:cubicBezTo>
                  <a:pt x="2654" y="7699"/>
                  <a:pt x="2654" y="7714"/>
                  <a:pt x="2654" y="7714"/>
                </a:cubicBezTo>
                <a:cubicBezTo>
                  <a:pt x="2645" y="7714"/>
                  <a:pt x="2636" y="7730"/>
                  <a:pt x="2627" y="7730"/>
                </a:cubicBezTo>
                <a:cubicBezTo>
                  <a:pt x="2608" y="7714"/>
                  <a:pt x="2581" y="7714"/>
                  <a:pt x="2563" y="7683"/>
                </a:cubicBezTo>
                <a:cubicBezTo>
                  <a:pt x="2572" y="7683"/>
                  <a:pt x="2572" y="7683"/>
                  <a:pt x="2572" y="7683"/>
                </a:cubicBezTo>
                <a:cubicBezTo>
                  <a:pt x="2572" y="7683"/>
                  <a:pt x="2572" y="7683"/>
                  <a:pt x="2563" y="7683"/>
                </a:cubicBezTo>
                <a:cubicBezTo>
                  <a:pt x="2572" y="7683"/>
                  <a:pt x="2581" y="7683"/>
                  <a:pt x="2590" y="7683"/>
                </a:cubicBezTo>
                <a:cubicBezTo>
                  <a:pt x="2608" y="7683"/>
                  <a:pt x="2618" y="7668"/>
                  <a:pt x="2618" y="7652"/>
                </a:cubicBezTo>
                <a:cubicBezTo>
                  <a:pt x="2618" y="7590"/>
                  <a:pt x="2608" y="7543"/>
                  <a:pt x="2599" y="7497"/>
                </a:cubicBezTo>
                <a:cubicBezTo>
                  <a:pt x="2590" y="7481"/>
                  <a:pt x="2572" y="7481"/>
                  <a:pt x="2572" y="7450"/>
                </a:cubicBezTo>
                <a:cubicBezTo>
                  <a:pt x="2572" y="7434"/>
                  <a:pt x="2563" y="7403"/>
                  <a:pt x="2563" y="7388"/>
                </a:cubicBezTo>
                <a:cubicBezTo>
                  <a:pt x="2554" y="7341"/>
                  <a:pt x="2535" y="7310"/>
                  <a:pt x="2508" y="7295"/>
                </a:cubicBezTo>
                <a:cubicBezTo>
                  <a:pt x="2489" y="7279"/>
                  <a:pt x="2471" y="7264"/>
                  <a:pt x="2453" y="7232"/>
                </a:cubicBezTo>
                <a:cubicBezTo>
                  <a:pt x="2444" y="7232"/>
                  <a:pt x="2435" y="7217"/>
                  <a:pt x="2425" y="7201"/>
                </a:cubicBezTo>
                <a:cubicBezTo>
                  <a:pt x="2416" y="7186"/>
                  <a:pt x="2407" y="7186"/>
                  <a:pt x="2398" y="7186"/>
                </a:cubicBezTo>
                <a:cubicBezTo>
                  <a:pt x="2389" y="7186"/>
                  <a:pt x="2380" y="7201"/>
                  <a:pt x="2380" y="7217"/>
                </a:cubicBezTo>
                <a:cubicBezTo>
                  <a:pt x="2389" y="7232"/>
                  <a:pt x="2389" y="7264"/>
                  <a:pt x="2389" y="7295"/>
                </a:cubicBezTo>
                <a:cubicBezTo>
                  <a:pt x="2389" y="7310"/>
                  <a:pt x="2389" y="7326"/>
                  <a:pt x="2398" y="7326"/>
                </a:cubicBezTo>
                <a:cubicBezTo>
                  <a:pt x="2407" y="7357"/>
                  <a:pt x="2425" y="7372"/>
                  <a:pt x="2435" y="7403"/>
                </a:cubicBezTo>
                <a:cubicBezTo>
                  <a:pt x="2462" y="7481"/>
                  <a:pt x="2508" y="7543"/>
                  <a:pt x="2535" y="7621"/>
                </a:cubicBezTo>
                <a:cubicBezTo>
                  <a:pt x="2535" y="7636"/>
                  <a:pt x="2544" y="7652"/>
                  <a:pt x="2554" y="7652"/>
                </a:cubicBezTo>
                <a:cubicBezTo>
                  <a:pt x="2554" y="7652"/>
                  <a:pt x="2554" y="7652"/>
                  <a:pt x="2554" y="7652"/>
                </a:cubicBezTo>
                <a:cubicBezTo>
                  <a:pt x="2554" y="7652"/>
                  <a:pt x="2554" y="7652"/>
                  <a:pt x="2554" y="7652"/>
                </a:cubicBezTo>
                <a:cubicBezTo>
                  <a:pt x="2535" y="7668"/>
                  <a:pt x="2517" y="7699"/>
                  <a:pt x="2517" y="7730"/>
                </a:cubicBezTo>
                <a:cubicBezTo>
                  <a:pt x="2517" y="7792"/>
                  <a:pt x="2517" y="7854"/>
                  <a:pt x="2517" y="7916"/>
                </a:cubicBezTo>
                <a:cubicBezTo>
                  <a:pt x="2517" y="7994"/>
                  <a:pt x="2508" y="8056"/>
                  <a:pt x="2499" y="8118"/>
                </a:cubicBezTo>
                <a:cubicBezTo>
                  <a:pt x="2480" y="8196"/>
                  <a:pt x="2462" y="8258"/>
                  <a:pt x="2453" y="8336"/>
                </a:cubicBezTo>
                <a:cubicBezTo>
                  <a:pt x="2444" y="8413"/>
                  <a:pt x="2425" y="8476"/>
                  <a:pt x="2398" y="8538"/>
                </a:cubicBezTo>
                <a:cubicBezTo>
                  <a:pt x="2380" y="8600"/>
                  <a:pt x="2371" y="8662"/>
                  <a:pt x="2371" y="8724"/>
                </a:cubicBezTo>
                <a:cubicBezTo>
                  <a:pt x="2371" y="8740"/>
                  <a:pt x="2371" y="8755"/>
                  <a:pt x="2371" y="8755"/>
                </a:cubicBezTo>
                <a:cubicBezTo>
                  <a:pt x="2380" y="8833"/>
                  <a:pt x="2371" y="8911"/>
                  <a:pt x="2343" y="8973"/>
                </a:cubicBezTo>
                <a:cubicBezTo>
                  <a:pt x="2334" y="8988"/>
                  <a:pt x="2334" y="9019"/>
                  <a:pt x="2343" y="9035"/>
                </a:cubicBezTo>
                <a:cubicBezTo>
                  <a:pt x="2352" y="9082"/>
                  <a:pt x="2361" y="9128"/>
                  <a:pt x="2352" y="9175"/>
                </a:cubicBezTo>
                <a:cubicBezTo>
                  <a:pt x="2343" y="9206"/>
                  <a:pt x="2352" y="9222"/>
                  <a:pt x="2352" y="9253"/>
                </a:cubicBezTo>
                <a:cubicBezTo>
                  <a:pt x="2352" y="9253"/>
                  <a:pt x="2352" y="9268"/>
                  <a:pt x="2352" y="9284"/>
                </a:cubicBezTo>
                <a:cubicBezTo>
                  <a:pt x="2361" y="9330"/>
                  <a:pt x="2371" y="9361"/>
                  <a:pt x="2380" y="9392"/>
                </a:cubicBezTo>
                <a:cubicBezTo>
                  <a:pt x="2389" y="9408"/>
                  <a:pt x="2389" y="9408"/>
                  <a:pt x="2398" y="9424"/>
                </a:cubicBezTo>
                <a:cubicBezTo>
                  <a:pt x="2416" y="9439"/>
                  <a:pt x="2416" y="9439"/>
                  <a:pt x="2407" y="9455"/>
                </a:cubicBezTo>
                <a:cubicBezTo>
                  <a:pt x="2407" y="9470"/>
                  <a:pt x="2398" y="9486"/>
                  <a:pt x="2398" y="9501"/>
                </a:cubicBezTo>
                <a:cubicBezTo>
                  <a:pt x="2398" y="9517"/>
                  <a:pt x="2398" y="9517"/>
                  <a:pt x="2398" y="9532"/>
                </a:cubicBezTo>
                <a:cubicBezTo>
                  <a:pt x="2407" y="9579"/>
                  <a:pt x="2416" y="9610"/>
                  <a:pt x="2407" y="9657"/>
                </a:cubicBezTo>
                <a:cubicBezTo>
                  <a:pt x="2407" y="9657"/>
                  <a:pt x="2416" y="9672"/>
                  <a:pt x="2416" y="9688"/>
                </a:cubicBezTo>
                <a:cubicBezTo>
                  <a:pt x="2425" y="9734"/>
                  <a:pt x="2444" y="9796"/>
                  <a:pt x="2453" y="9843"/>
                </a:cubicBezTo>
                <a:cubicBezTo>
                  <a:pt x="2462" y="9859"/>
                  <a:pt x="2462" y="9890"/>
                  <a:pt x="2462" y="9921"/>
                </a:cubicBezTo>
                <a:cubicBezTo>
                  <a:pt x="2462" y="9952"/>
                  <a:pt x="2471" y="9967"/>
                  <a:pt x="2480" y="9967"/>
                </a:cubicBezTo>
                <a:cubicBezTo>
                  <a:pt x="2526" y="9983"/>
                  <a:pt x="2563" y="10030"/>
                  <a:pt x="2599" y="10076"/>
                </a:cubicBezTo>
                <a:cubicBezTo>
                  <a:pt x="2636" y="10107"/>
                  <a:pt x="2654" y="10154"/>
                  <a:pt x="2654" y="10216"/>
                </a:cubicBezTo>
                <a:cubicBezTo>
                  <a:pt x="2654" y="10263"/>
                  <a:pt x="2663" y="10309"/>
                  <a:pt x="2673" y="10356"/>
                </a:cubicBezTo>
                <a:cubicBezTo>
                  <a:pt x="2682" y="10449"/>
                  <a:pt x="2709" y="10527"/>
                  <a:pt x="2718" y="10605"/>
                </a:cubicBezTo>
                <a:cubicBezTo>
                  <a:pt x="2718" y="10636"/>
                  <a:pt x="2727" y="10651"/>
                  <a:pt x="2737" y="10682"/>
                </a:cubicBezTo>
                <a:cubicBezTo>
                  <a:pt x="2764" y="10713"/>
                  <a:pt x="2782" y="10760"/>
                  <a:pt x="2801" y="10807"/>
                </a:cubicBezTo>
                <a:cubicBezTo>
                  <a:pt x="2810" y="10838"/>
                  <a:pt x="2801" y="10853"/>
                  <a:pt x="2792" y="10884"/>
                </a:cubicBezTo>
                <a:cubicBezTo>
                  <a:pt x="2792" y="10900"/>
                  <a:pt x="2782" y="10900"/>
                  <a:pt x="2764" y="10900"/>
                </a:cubicBezTo>
                <a:cubicBezTo>
                  <a:pt x="2764" y="10900"/>
                  <a:pt x="2764" y="10900"/>
                  <a:pt x="2764" y="10900"/>
                </a:cubicBezTo>
                <a:cubicBezTo>
                  <a:pt x="2755" y="10915"/>
                  <a:pt x="2746" y="10931"/>
                  <a:pt x="2755" y="10946"/>
                </a:cubicBezTo>
                <a:cubicBezTo>
                  <a:pt x="2764" y="10977"/>
                  <a:pt x="2782" y="11009"/>
                  <a:pt x="2810" y="11040"/>
                </a:cubicBezTo>
                <a:cubicBezTo>
                  <a:pt x="2837" y="11055"/>
                  <a:pt x="2865" y="11102"/>
                  <a:pt x="2883" y="11148"/>
                </a:cubicBezTo>
                <a:cubicBezTo>
                  <a:pt x="2901" y="11164"/>
                  <a:pt x="2901" y="11179"/>
                  <a:pt x="2901" y="11211"/>
                </a:cubicBezTo>
                <a:cubicBezTo>
                  <a:pt x="2901" y="11226"/>
                  <a:pt x="2901" y="11242"/>
                  <a:pt x="2901" y="11273"/>
                </a:cubicBezTo>
                <a:cubicBezTo>
                  <a:pt x="2892" y="11304"/>
                  <a:pt x="2901" y="11319"/>
                  <a:pt x="2911" y="11350"/>
                </a:cubicBezTo>
                <a:cubicBezTo>
                  <a:pt x="2947" y="11413"/>
                  <a:pt x="3002" y="11459"/>
                  <a:pt x="3020" y="11552"/>
                </a:cubicBezTo>
                <a:cubicBezTo>
                  <a:pt x="3029" y="11568"/>
                  <a:pt x="3039" y="11568"/>
                  <a:pt x="3048" y="11552"/>
                </a:cubicBezTo>
                <a:cubicBezTo>
                  <a:pt x="3066" y="11537"/>
                  <a:pt x="3066" y="11521"/>
                  <a:pt x="3066" y="11490"/>
                </a:cubicBezTo>
                <a:cubicBezTo>
                  <a:pt x="3057" y="11459"/>
                  <a:pt x="3048" y="11444"/>
                  <a:pt x="3039" y="11413"/>
                </a:cubicBezTo>
                <a:cubicBezTo>
                  <a:pt x="3029" y="11397"/>
                  <a:pt x="2993" y="11304"/>
                  <a:pt x="2993" y="11273"/>
                </a:cubicBezTo>
                <a:cubicBezTo>
                  <a:pt x="2984" y="11257"/>
                  <a:pt x="2984" y="11226"/>
                  <a:pt x="2975" y="11211"/>
                </a:cubicBezTo>
                <a:cubicBezTo>
                  <a:pt x="2975" y="11179"/>
                  <a:pt x="2975" y="11133"/>
                  <a:pt x="2965" y="11102"/>
                </a:cubicBezTo>
                <a:cubicBezTo>
                  <a:pt x="2965" y="11055"/>
                  <a:pt x="2938" y="11040"/>
                  <a:pt x="2929" y="10993"/>
                </a:cubicBezTo>
                <a:cubicBezTo>
                  <a:pt x="2920" y="10946"/>
                  <a:pt x="2901" y="10884"/>
                  <a:pt x="2883" y="10822"/>
                </a:cubicBezTo>
                <a:cubicBezTo>
                  <a:pt x="2865" y="10775"/>
                  <a:pt x="2846" y="10713"/>
                  <a:pt x="2819" y="10651"/>
                </a:cubicBezTo>
                <a:cubicBezTo>
                  <a:pt x="2819" y="10651"/>
                  <a:pt x="2810" y="10636"/>
                  <a:pt x="2810" y="10620"/>
                </a:cubicBezTo>
                <a:cubicBezTo>
                  <a:pt x="2810" y="10558"/>
                  <a:pt x="2801" y="10480"/>
                  <a:pt x="2810" y="10418"/>
                </a:cubicBezTo>
                <a:cubicBezTo>
                  <a:pt x="2810" y="10403"/>
                  <a:pt x="2819" y="10403"/>
                  <a:pt x="2819" y="10403"/>
                </a:cubicBezTo>
                <a:cubicBezTo>
                  <a:pt x="2837" y="10418"/>
                  <a:pt x="2856" y="10434"/>
                  <a:pt x="2865" y="10434"/>
                </a:cubicBezTo>
                <a:cubicBezTo>
                  <a:pt x="2883" y="10449"/>
                  <a:pt x="2892" y="10465"/>
                  <a:pt x="2892" y="10496"/>
                </a:cubicBezTo>
                <a:cubicBezTo>
                  <a:pt x="2901" y="10558"/>
                  <a:pt x="2901" y="10620"/>
                  <a:pt x="2920" y="10667"/>
                </a:cubicBezTo>
                <a:cubicBezTo>
                  <a:pt x="2938" y="10760"/>
                  <a:pt x="2965" y="10838"/>
                  <a:pt x="2993" y="10900"/>
                </a:cubicBezTo>
                <a:cubicBezTo>
                  <a:pt x="3002" y="10915"/>
                  <a:pt x="3011" y="10931"/>
                  <a:pt x="3011" y="10946"/>
                </a:cubicBezTo>
                <a:cubicBezTo>
                  <a:pt x="3020" y="10993"/>
                  <a:pt x="3039" y="11024"/>
                  <a:pt x="3057" y="11040"/>
                </a:cubicBezTo>
                <a:cubicBezTo>
                  <a:pt x="3066" y="11055"/>
                  <a:pt x="3084" y="11071"/>
                  <a:pt x="3094" y="11102"/>
                </a:cubicBezTo>
                <a:cubicBezTo>
                  <a:pt x="3103" y="11102"/>
                  <a:pt x="3103" y="11117"/>
                  <a:pt x="3094" y="11133"/>
                </a:cubicBezTo>
                <a:cubicBezTo>
                  <a:pt x="3094" y="11148"/>
                  <a:pt x="3094" y="11148"/>
                  <a:pt x="3084" y="11164"/>
                </a:cubicBezTo>
                <a:cubicBezTo>
                  <a:pt x="3075" y="11179"/>
                  <a:pt x="3084" y="11211"/>
                  <a:pt x="3094" y="11226"/>
                </a:cubicBezTo>
                <a:cubicBezTo>
                  <a:pt x="3103" y="11242"/>
                  <a:pt x="3121" y="11257"/>
                  <a:pt x="3139" y="11273"/>
                </a:cubicBezTo>
                <a:cubicBezTo>
                  <a:pt x="3158" y="11288"/>
                  <a:pt x="3167" y="11304"/>
                  <a:pt x="3167" y="11350"/>
                </a:cubicBezTo>
                <a:cubicBezTo>
                  <a:pt x="3167" y="11366"/>
                  <a:pt x="3176" y="11382"/>
                  <a:pt x="3185" y="11382"/>
                </a:cubicBezTo>
                <a:cubicBezTo>
                  <a:pt x="3267" y="11537"/>
                  <a:pt x="3295" y="11599"/>
                  <a:pt x="3313" y="11770"/>
                </a:cubicBezTo>
                <a:cubicBezTo>
                  <a:pt x="3313" y="11786"/>
                  <a:pt x="3313" y="11801"/>
                  <a:pt x="3313" y="11817"/>
                </a:cubicBezTo>
                <a:cubicBezTo>
                  <a:pt x="3313" y="11832"/>
                  <a:pt x="3304" y="11848"/>
                  <a:pt x="3304" y="11863"/>
                </a:cubicBezTo>
                <a:cubicBezTo>
                  <a:pt x="3286" y="11910"/>
                  <a:pt x="3295" y="11941"/>
                  <a:pt x="3304" y="11988"/>
                </a:cubicBezTo>
                <a:cubicBezTo>
                  <a:pt x="3313" y="12019"/>
                  <a:pt x="3332" y="12050"/>
                  <a:pt x="3359" y="12065"/>
                </a:cubicBezTo>
                <a:cubicBezTo>
                  <a:pt x="3377" y="12081"/>
                  <a:pt x="3396" y="12096"/>
                  <a:pt x="3414" y="12143"/>
                </a:cubicBezTo>
                <a:cubicBezTo>
                  <a:pt x="3423" y="12174"/>
                  <a:pt x="3451" y="12190"/>
                  <a:pt x="3469" y="12205"/>
                </a:cubicBezTo>
                <a:cubicBezTo>
                  <a:pt x="3478" y="12205"/>
                  <a:pt x="3496" y="12205"/>
                  <a:pt x="3505" y="12205"/>
                </a:cubicBezTo>
                <a:cubicBezTo>
                  <a:pt x="3515" y="12221"/>
                  <a:pt x="3524" y="12221"/>
                  <a:pt x="3533" y="12236"/>
                </a:cubicBezTo>
                <a:cubicBezTo>
                  <a:pt x="3569" y="12283"/>
                  <a:pt x="3606" y="12329"/>
                  <a:pt x="3652" y="12345"/>
                </a:cubicBezTo>
                <a:cubicBezTo>
                  <a:pt x="3670" y="12360"/>
                  <a:pt x="3698" y="12376"/>
                  <a:pt x="3716" y="12392"/>
                </a:cubicBezTo>
                <a:cubicBezTo>
                  <a:pt x="3734" y="12423"/>
                  <a:pt x="3762" y="12438"/>
                  <a:pt x="3789" y="12438"/>
                </a:cubicBezTo>
                <a:cubicBezTo>
                  <a:pt x="3881" y="12485"/>
                  <a:pt x="3881" y="12485"/>
                  <a:pt x="3963" y="12438"/>
                </a:cubicBezTo>
                <a:cubicBezTo>
                  <a:pt x="3991" y="12423"/>
                  <a:pt x="4018" y="12423"/>
                  <a:pt x="4036" y="12454"/>
                </a:cubicBezTo>
                <a:cubicBezTo>
                  <a:pt x="4073" y="12516"/>
                  <a:pt x="4119" y="12563"/>
                  <a:pt x="4155" y="12640"/>
                </a:cubicBezTo>
                <a:cubicBezTo>
                  <a:pt x="4174" y="12671"/>
                  <a:pt x="4192" y="12702"/>
                  <a:pt x="4219" y="12702"/>
                </a:cubicBezTo>
                <a:cubicBezTo>
                  <a:pt x="4256" y="12702"/>
                  <a:pt x="4283" y="12718"/>
                  <a:pt x="4320" y="12749"/>
                </a:cubicBezTo>
                <a:cubicBezTo>
                  <a:pt x="4357" y="12765"/>
                  <a:pt x="4393" y="12796"/>
                  <a:pt x="4439" y="12780"/>
                </a:cubicBezTo>
                <a:cubicBezTo>
                  <a:pt x="4448" y="12780"/>
                  <a:pt x="4448" y="12796"/>
                  <a:pt x="4457" y="12811"/>
                </a:cubicBezTo>
                <a:cubicBezTo>
                  <a:pt x="4466" y="12842"/>
                  <a:pt x="4485" y="12873"/>
                  <a:pt x="4494" y="12904"/>
                </a:cubicBezTo>
                <a:cubicBezTo>
                  <a:pt x="4512" y="12935"/>
                  <a:pt x="4531" y="12967"/>
                  <a:pt x="4549" y="13013"/>
                </a:cubicBezTo>
                <a:cubicBezTo>
                  <a:pt x="4558" y="13029"/>
                  <a:pt x="4567" y="13060"/>
                  <a:pt x="4558" y="13091"/>
                </a:cubicBezTo>
                <a:cubicBezTo>
                  <a:pt x="4549" y="13122"/>
                  <a:pt x="4567" y="13153"/>
                  <a:pt x="4585" y="13169"/>
                </a:cubicBezTo>
                <a:cubicBezTo>
                  <a:pt x="4604" y="13169"/>
                  <a:pt x="4613" y="13169"/>
                  <a:pt x="4622" y="13169"/>
                </a:cubicBezTo>
                <a:cubicBezTo>
                  <a:pt x="4631" y="13169"/>
                  <a:pt x="4640" y="13169"/>
                  <a:pt x="4640" y="13184"/>
                </a:cubicBezTo>
                <a:cubicBezTo>
                  <a:pt x="4659" y="13215"/>
                  <a:pt x="4686" y="13231"/>
                  <a:pt x="4686" y="13277"/>
                </a:cubicBezTo>
                <a:cubicBezTo>
                  <a:pt x="4695" y="13324"/>
                  <a:pt x="4714" y="13339"/>
                  <a:pt x="4741" y="13339"/>
                </a:cubicBezTo>
                <a:cubicBezTo>
                  <a:pt x="4750" y="13339"/>
                  <a:pt x="4759" y="13339"/>
                  <a:pt x="4768" y="13339"/>
                </a:cubicBezTo>
                <a:cubicBezTo>
                  <a:pt x="4787" y="13324"/>
                  <a:pt x="4814" y="13339"/>
                  <a:pt x="4833" y="13371"/>
                </a:cubicBezTo>
                <a:cubicBezTo>
                  <a:pt x="4842" y="13402"/>
                  <a:pt x="4869" y="13417"/>
                  <a:pt x="4878" y="13433"/>
                </a:cubicBezTo>
                <a:cubicBezTo>
                  <a:pt x="4897" y="13464"/>
                  <a:pt x="4906" y="13464"/>
                  <a:pt x="4933" y="13433"/>
                </a:cubicBezTo>
                <a:cubicBezTo>
                  <a:pt x="4942" y="13417"/>
                  <a:pt x="4942" y="13402"/>
                  <a:pt x="4933" y="13386"/>
                </a:cubicBezTo>
                <a:cubicBezTo>
                  <a:pt x="4933" y="13371"/>
                  <a:pt x="4933" y="13355"/>
                  <a:pt x="4933" y="13339"/>
                </a:cubicBezTo>
                <a:cubicBezTo>
                  <a:pt x="4961" y="13324"/>
                  <a:pt x="4970" y="13293"/>
                  <a:pt x="4988" y="13262"/>
                </a:cubicBezTo>
                <a:cubicBezTo>
                  <a:pt x="4988" y="13246"/>
                  <a:pt x="4997" y="13246"/>
                  <a:pt x="5006" y="13262"/>
                </a:cubicBezTo>
                <a:cubicBezTo>
                  <a:pt x="5034" y="13277"/>
                  <a:pt x="5043" y="13308"/>
                  <a:pt x="5052" y="13339"/>
                </a:cubicBezTo>
                <a:cubicBezTo>
                  <a:pt x="5052" y="13386"/>
                  <a:pt x="5052" y="13402"/>
                  <a:pt x="5071" y="13433"/>
                </a:cubicBezTo>
                <a:cubicBezTo>
                  <a:pt x="5080" y="13464"/>
                  <a:pt x="5089" y="13510"/>
                  <a:pt x="5107" y="13542"/>
                </a:cubicBezTo>
                <a:cubicBezTo>
                  <a:pt x="5107" y="13542"/>
                  <a:pt x="5107" y="13557"/>
                  <a:pt x="5107" y="13573"/>
                </a:cubicBezTo>
                <a:cubicBezTo>
                  <a:pt x="5107" y="13635"/>
                  <a:pt x="5107" y="13697"/>
                  <a:pt x="5107" y="13759"/>
                </a:cubicBezTo>
                <a:cubicBezTo>
                  <a:pt x="5107" y="13790"/>
                  <a:pt x="5107" y="13821"/>
                  <a:pt x="5116" y="13837"/>
                </a:cubicBezTo>
                <a:cubicBezTo>
                  <a:pt x="5125" y="13852"/>
                  <a:pt x="5125" y="13868"/>
                  <a:pt x="5116" y="13883"/>
                </a:cubicBezTo>
                <a:cubicBezTo>
                  <a:pt x="5098" y="13914"/>
                  <a:pt x="5089" y="13961"/>
                  <a:pt x="5061" y="13992"/>
                </a:cubicBezTo>
                <a:cubicBezTo>
                  <a:pt x="5025" y="14008"/>
                  <a:pt x="5016" y="14039"/>
                  <a:pt x="5006" y="14101"/>
                </a:cubicBezTo>
                <a:cubicBezTo>
                  <a:pt x="4997" y="14116"/>
                  <a:pt x="4988" y="14148"/>
                  <a:pt x="4979" y="14163"/>
                </a:cubicBezTo>
                <a:cubicBezTo>
                  <a:pt x="4961" y="14163"/>
                  <a:pt x="4942" y="14179"/>
                  <a:pt x="4933" y="14194"/>
                </a:cubicBezTo>
                <a:cubicBezTo>
                  <a:pt x="4933" y="14194"/>
                  <a:pt x="4924" y="14210"/>
                  <a:pt x="4924" y="14225"/>
                </a:cubicBezTo>
                <a:cubicBezTo>
                  <a:pt x="4906" y="14334"/>
                  <a:pt x="4906" y="14334"/>
                  <a:pt x="4887" y="14412"/>
                </a:cubicBezTo>
                <a:cubicBezTo>
                  <a:pt x="4878" y="14412"/>
                  <a:pt x="4878" y="14427"/>
                  <a:pt x="4878" y="14427"/>
                </a:cubicBezTo>
                <a:cubicBezTo>
                  <a:pt x="4878" y="14474"/>
                  <a:pt x="4869" y="14520"/>
                  <a:pt x="4878" y="14567"/>
                </a:cubicBezTo>
                <a:cubicBezTo>
                  <a:pt x="4878" y="14598"/>
                  <a:pt x="4897" y="14614"/>
                  <a:pt x="4915" y="14629"/>
                </a:cubicBezTo>
                <a:cubicBezTo>
                  <a:pt x="4915" y="14629"/>
                  <a:pt x="4924" y="14629"/>
                  <a:pt x="4924" y="14629"/>
                </a:cubicBezTo>
                <a:cubicBezTo>
                  <a:pt x="4924" y="14614"/>
                  <a:pt x="4933" y="14614"/>
                  <a:pt x="4933" y="14598"/>
                </a:cubicBezTo>
                <a:cubicBezTo>
                  <a:pt x="4933" y="14614"/>
                  <a:pt x="4933" y="14614"/>
                  <a:pt x="4933" y="14629"/>
                </a:cubicBezTo>
                <a:cubicBezTo>
                  <a:pt x="4933" y="14645"/>
                  <a:pt x="4933" y="14676"/>
                  <a:pt x="4924" y="14691"/>
                </a:cubicBezTo>
                <a:cubicBezTo>
                  <a:pt x="4906" y="14707"/>
                  <a:pt x="4887" y="14723"/>
                  <a:pt x="4878" y="14738"/>
                </a:cubicBezTo>
                <a:cubicBezTo>
                  <a:pt x="4851" y="14769"/>
                  <a:pt x="4842" y="14816"/>
                  <a:pt x="4851" y="14862"/>
                </a:cubicBezTo>
                <a:cubicBezTo>
                  <a:pt x="4851" y="14878"/>
                  <a:pt x="4860" y="14909"/>
                  <a:pt x="4860" y="14925"/>
                </a:cubicBezTo>
                <a:cubicBezTo>
                  <a:pt x="4860" y="14940"/>
                  <a:pt x="4860" y="14956"/>
                  <a:pt x="4860" y="14971"/>
                </a:cubicBezTo>
                <a:cubicBezTo>
                  <a:pt x="4851" y="14987"/>
                  <a:pt x="4860" y="15018"/>
                  <a:pt x="4869" y="15018"/>
                </a:cubicBezTo>
                <a:cubicBezTo>
                  <a:pt x="4887" y="15033"/>
                  <a:pt x="4906" y="15049"/>
                  <a:pt x="4915" y="15064"/>
                </a:cubicBezTo>
                <a:cubicBezTo>
                  <a:pt x="4933" y="15080"/>
                  <a:pt x="4952" y="15111"/>
                  <a:pt x="4961" y="15142"/>
                </a:cubicBezTo>
                <a:cubicBezTo>
                  <a:pt x="4970" y="15173"/>
                  <a:pt x="4979" y="15204"/>
                  <a:pt x="4997" y="15220"/>
                </a:cubicBezTo>
                <a:cubicBezTo>
                  <a:pt x="5006" y="15235"/>
                  <a:pt x="5006" y="15251"/>
                  <a:pt x="5016" y="15266"/>
                </a:cubicBezTo>
                <a:cubicBezTo>
                  <a:pt x="5025" y="15329"/>
                  <a:pt x="5043" y="15375"/>
                  <a:pt x="5052" y="15422"/>
                </a:cubicBezTo>
                <a:cubicBezTo>
                  <a:pt x="5071" y="15499"/>
                  <a:pt x="5098" y="15562"/>
                  <a:pt x="5116" y="15624"/>
                </a:cubicBezTo>
                <a:cubicBezTo>
                  <a:pt x="5144" y="15686"/>
                  <a:pt x="5171" y="15764"/>
                  <a:pt x="5199" y="15841"/>
                </a:cubicBezTo>
                <a:cubicBezTo>
                  <a:pt x="5199" y="15841"/>
                  <a:pt x="5199" y="15857"/>
                  <a:pt x="5199" y="15872"/>
                </a:cubicBezTo>
                <a:cubicBezTo>
                  <a:pt x="5199" y="15919"/>
                  <a:pt x="5208" y="15935"/>
                  <a:pt x="5226" y="15966"/>
                </a:cubicBezTo>
                <a:cubicBezTo>
                  <a:pt x="5272" y="16059"/>
                  <a:pt x="5327" y="16106"/>
                  <a:pt x="5382" y="16168"/>
                </a:cubicBezTo>
                <a:cubicBezTo>
                  <a:pt x="5391" y="16183"/>
                  <a:pt x="5409" y="16183"/>
                  <a:pt x="5418" y="16199"/>
                </a:cubicBezTo>
                <a:cubicBezTo>
                  <a:pt x="5446" y="16214"/>
                  <a:pt x="5482" y="16245"/>
                  <a:pt x="5501" y="16276"/>
                </a:cubicBezTo>
                <a:cubicBezTo>
                  <a:pt x="5528" y="16339"/>
                  <a:pt x="5565" y="16385"/>
                  <a:pt x="5592" y="16432"/>
                </a:cubicBezTo>
                <a:cubicBezTo>
                  <a:pt x="5601" y="16432"/>
                  <a:pt x="5611" y="16463"/>
                  <a:pt x="5611" y="16478"/>
                </a:cubicBezTo>
                <a:cubicBezTo>
                  <a:pt x="5611" y="16494"/>
                  <a:pt x="5611" y="16525"/>
                  <a:pt x="5611" y="16541"/>
                </a:cubicBezTo>
                <a:cubicBezTo>
                  <a:pt x="5620" y="16587"/>
                  <a:pt x="5629" y="16634"/>
                  <a:pt x="5620" y="16680"/>
                </a:cubicBezTo>
                <a:cubicBezTo>
                  <a:pt x="5611" y="16696"/>
                  <a:pt x="5620" y="16712"/>
                  <a:pt x="5620" y="16727"/>
                </a:cubicBezTo>
                <a:cubicBezTo>
                  <a:pt x="5638" y="16820"/>
                  <a:pt x="5629" y="16914"/>
                  <a:pt x="5620" y="16991"/>
                </a:cubicBezTo>
                <a:cubicBezTo>
                  <a:pt x="5620" y="17007"/>
                  <a:pt x="5620" y="17022"/>
                  <a:pt x="5620" y="17038"/>
                </a:cubicBezTo>
                <a:cubicBezTo>
                  <a:pt x="5638" y="17162"/>
                  <a:pt x="5629" y="17302"/>
                  <a:pt x="5629" y="17442"/>
                </a:cubicBezTo>
                <a:cubicBezTo>
                  <a:pt x="5629" y="17473"/>
                  <a:pt x="5629" y="17520"/>
                  <a:pt x="5620" y="17551"/>
                </a:cubicBezTo>
                <a:cubicBezTo>
                  <a:pt x="5620" y="17597"/>
                  <a:pt x="5611" y="17644"/>
                  <a:pt x="5601" y="17675"/>
                </a:cubicBezTo>
                <a:cubicBezTo>
                  <a:pt x="5601" y="17706"/>
                  <a:pt x="5601" y="17737"/>
                  <a:pt x="5611" y="17753"/>
                </a:cubicBezTo>
                <a:cubicBezTo>
                  <a:pt x="5611" y="17799"/>
                  <a:pt x="5611" y="17846"/>
                  <a:pt x="5601" y="17877"/>
                </a:cubicBezTo>
                <a:cubicBezTo>
                  <a:pt x="5592" y="17924"/>
                  <a:pt x="5592" y="17955"/>
                  <a:pt x="5601" y="18001"/>
                </a:cubicBezTo>
                <a:cubicBezTo>
                  <a:pt x="5620" y="18048"/>
                  <a:pt x="5611" y="18110"/>
                  <a:pt x="5620" y="18157"/>
                </a:cubicBezTo>
                <a:cubicBezTo>
                  <a:pt x="5629" y="18188"/>
                  <a:pt x="5620" y="18219"/>
                  <a:pt x="5620" y="18234"/>
                </a:cubicBezTo>
                <a:cubicBezTo>
                  <a:pt x="5620" y="18266"/>
                  <a:pt x="5620" y="18281"/>
                  <a:pt x="5629" y="18312"/>
                </a:cubicBezTo>
                <a:cubicBezTo>
                  <a:pt x="5629" y="18328"/>
                  <a:pt x="5629" y="18343"/>
                  <a:pt x="5629" y="18374"/>
                </a:cubicBezTo>
                <a:cubicBezTo>
                  <a:pt x="5620" y="18405"/>
                  <a:pt x="5611" y="18436"/>
                  <a:pt x="5611" y="18468"/>
                </a:cubicBezTo>
                <a:cubicBezTo>
                  <a:pt x="5592" y="18561"/>
                  <a:pt x="5583" y="18670"/>
                  <a:pt x="5565" y="18763"/>
                </a:cubicBezTo>
                <a:cubicBezTo>
                  <a:pt x="5565" y="18794"/>
                  <a:pt x="5565" y="18809"/>
                  <a:pt x="5556" y="18809"/>
                </a:cubicBezTo>
                <a:cubicBezTo>
                  <a:pt x="5537" y="18840"/>
                  <a:pt x="5537" y="18872"/>
                  <a:pt x="5546" y="18903"/>
                </a:cubicBezTo>
                <a:cubicBezTo>
                  <a:pt x="5565" y="18949"/>
                  <a:pt x="5565" y="19011"/>
                  <a:pt x="5583" y="19058"/>
                </a:cubicBezTo>
                <a:cubicBezTo>
                  <a:pt x="5601" y="19089"/>
                  <a:pt x="5601" y="19136"/>
                  <a:pt x="5583" y="19182"/>
                </a:cubicBezTo>
                <a:cubicBezTo>
                  <a:pt x="5574" y="19213"/>
                  <a:pt x="5574" y="19229"/>
                  <a:pt x="5574" y="19260"/>
                </a:cubicBezTo>
                <a:cubicBezTo>
                  <a:pt x="5574" y="19291"/>
                  <a:pt x="5574" y="19307"/>
                  <a:pt x="5574" y="19338"/>
                </a:cubicBezTo>
                <a:cubicBezTo>
                  <a:pt x="5574" y="19369"/>
                  <a:pt x="5583" y="19400"/>
                  <a:pt x="5592" y="19431"/>
                </a:cubicBezTo>
                <a:cubicBezTo>
                  <a:pt x="5601" y="19447"/>
                  <a:pt x="5611" y="19462"/>
                  <a:pt x="5611" y="19478"/>
                </a:cubicBezTo>
                <a:cubicBezTo>
                  <a:pt x="5583" y="19462"/>
                  <a:pt x="5583" y="19478"/>
                  <a:pt x="5574" y="19509"/>
                </a:cubicBezTo>
                <a:cubicBezTo>
                  <a:pt x="5574" y="19524"/>
                  <a:pt x="5574" y="19540"/>
                  <a:pt x="5574" y="19555"/>
                </a:cubicBezTo>
                <a:cubicBezTo>
                  <a:pt x="5574" y="19602"/>
                  <a:pt x="5583" y="19633"/>
                  <a:pt x="5583" y="19680"/>
                </a:cubicBezTo>
                <a:cubicBezTo>
                  <a:pt x="5583" y="19695"/>
                  <a:pt x="5601" y="19711"/>
                  <a:pt x="5611" y="19695"/>
                </a:cubicBezTo>
                <a:cubicBezTo>
                  <a:pt x="5620" y="19680"/>
                  <a:pt x="5629" y="19664"/>
                  <a:pt x="5629" y="19633"/>
                </a:cubicBezTo>
                <a:cubicBezTo>
                  <a:pt x="5629" y="19602"/>
                  <a:pt x="5629" y="19571"/>
                  <a:pt x="5629" y="19540"/>
                </a:cubicBezTo>
                <a:cubicBezTo>
                  <a:pt x="5629" y="19524"/>
                  <a:pt x="5629" y="19493"/>
                  <a:pt x="5620" y="19478"/>
                </a:cubicBezTo>
                <a:cubicBezTo>
                  <a:pt x="5629" y="19478"/>
                  <a:pt x="5638" y="19478"/>
                  <a:pt x="5656" y="19462"/>
                </a:cubicBezTo>
                <a:cubicBezTo>
                  <a:pt x="5665" y="19447"/>
                  <a:pt x="5665" y="19462"/>
                  <a:pt x="5665" y="19478"/>
                </a:cubicBezTo>
                <a:cubicBezTo>
                  <a:pt x="5665" y="19493"/>
                  <a:pt x="5675" y="19509"/>
                  <a:pt x="5675" y="19509"/>
                </a:cubicBezTo>
                <a:cubicBezTo>
                  <a:pt x="5675" y="19571"/>
                  <a:pt x="5665" y="19633"/>
                  <a:pt x="5665" y="19695"/>
                </a:cubicBezTo>
                <a:cubicBezTo>
                  <a:pt x="5665" y="19742"/>
                  <a:pt x="5665" y="19804"/>
                  <a:pt x="5656" y="19866"/>
                </a:cubicBezTo>
                <a:cubicBezTo>
                  <a:pt x="5656" y="19882"/>
                  <a:pt x="5656" y="19897"/>
                  <a:pt x="5665" y="19913"/>
                </a:cubicBezTo>
                <a:cubicBezTo>
                  <a:pt x="5684" y="19959"/>
                  <a:pt x="5675" y="20022"/>
                  <a:pt x="5656" y="20068"/>
                </a:cubicBezTo>
                <a:cubicBezTo>
                  <a:pt x="5656" y="20084"/>
                  <a:pt x="5656" y="20084"/>
                  <a:pt x="5647" y="20068"/>
                </a:cubicBezTo>
                <a:cubicBezTo>
                  <a:pt x="5647" y="20068"/>
                  <a:pt x="5638" y="20068"/>
                  <a:pt x="5638" y="20068"/>
                </a:cubicBezTo>
                <a:cubicBezTo>
                  <a:pt x="5638" y="20053"/>
                  <a:pt x="5638" y="20037"/>
                  <a:pt x="5629" y="20022"/>
                </a:cubicBezTo>
                <a:cubicBezTo>
                  <a:pt x="5611" y="20022"/>
                  <a:pt x="5592" y="20037"/>
                  <a:pt x="5583" y="20068"/>
                </a:cubicBezTo>
                <a:cubicBezTo>
                  <a:pt x="5583" y="20115"/>
                  <a:pt x="5565" y="20161"/>
                  <a:pt x="5556" y="20192"/>
                </a:cubicBezTo>
                <a:cubicBezTo>
                  <a:pt x="5556" y="20208"/>
                  <a:pt x="5556" y="20208"/>
                  <a:pt x="5556" y="20224"/>
                </a:cubicBezTo>
                <a:cubicBezTo>
                  <a:pt x="5565" y="20224"/>
                  <a:pt x="5565" y="20224"/>
                  <a:pt x="5574" y="20224"/>
                </a:cubicBezTo>
                <a:cubicBezTo>
                  <a:pt x="5583" y="20224"/>
                  <a:pt x="5583" y="20208"/>
                  <a:pt x="5592" y="20208"/>
                </a:cubicBezTo>
                <a:cubicBezTo>
                  <a:pt x="5611" y="20208"/>
                  <a:pt x="5620" y="20208"/>
                  <a:pt x="5638" y="20224"/>
                </a:cubicBezTo>
                <a:cubicBezTo>
                  <a:pt x="5647" y="20224"/>
                  <a:pt x="5656" y="20255"/>
                  <a:pt x="5647" y="20270"/>
                </a:cubicBezTo>
                <a:cubicBezTo>
                  <a:pt x="5647" y="20301"/>
                  <a:pt x="5638" y="20332"/>
                  <a:pt x="5647" y="20363"/>
                </a:cubicBezTo>
                <a:cubicBezTo>
                  <a:pt x="5647" y="20363"/>
                  <a:pt x="5647" y="20363"/>
                  <a:pt x="5647" y="20363"/>
                </a:cubicBezTo>
                <a:cubicBezTo>
                  <a:pt x="5647" y="20363"/>
                  <a:pt x="5647" y="20363"/>
                  <a:pt x="5647" y="20379"/>
                </a:cubicBezTo>
                <a:cubicBezTo>
                  <a:pt x="5647" y="20379"/>
                  <a:pt x="5656" y="20379"/>
                  <a:pt x="5647" y="20379"/>
                </a:cubicBezTo>
                <a:cubicBezTo>
                  <a:pt x="5647" y="20379"/>
                  <a:pt x="5647" y="20379"/>
                  <a:pt x="5647" y="20379"/>
                </a:cubicBezTo>
                <a:cubicBezTo>
                  <a:pt x="5647" y="20379"/>
                  <a:pt x="5647" y="20379"/>
                  <a:pt x="5647" y="20363"/>
                </a:cubicBezTo>
                <a:cubicBezTo>
                  <a:pt x="5647" y="20363"/>
                  <a:pt x="5647" y="20363"/>
                  <a:pt x="5647" y="20363"/>
                </a:cubicBezTo>
                <a:cubicBezTo>
                  <a:pt x="5629" y="20379"/>
                  <a:pt x="5620" y="20379"/>
                  <a:pt x="5601" y="20394"/>
                </a:cubicBezTo>
                <a:cubicBezTo>
                  <a:pt x="5592" y="20410"/>
                  <a:pt x="5592" y="20426"/>
                  <a:pt x="5592" y="20441"/>
                </a:cubicBezTo>
                <a:cubicBezTo>
                  <a:pt x="5592" y="20457"/>
                  <a:pt x="5601" y="20472"/>
                  <a:pt x="5601" y="20488"/>
                </a:cubicBezTo>
                <a:cubicBezTo>
                  <a:pt x="5601" y="20503"/>
                  <a:pt x="5611" y="20519"/>
                  <a:pt x="5611" y="20519"/>
                </a:cubicBezTo>
                <a:cubicBezTo>
                  <a:pt x="5611" y="20534"/>
                  <a:pt x="5611" y="20565"/>
                  <a:pt x="5620" y="20581"/>
                </a:cubicBezTo>
                <a:cubicBezTo>
                  <a:pt x="5620" y="20581"/>
                  <a:pt x="5629" y="20581"/>
                  <a:pt x="5629" y="20581"/>
                </a:cubicBezTo>
                <a:cubicBezTo>
                  <a:pt x="5629" y="20581"/>
                  <a:pt x="5629" y="20581"/>
                  <a:pt x="5629" y="20581"/>
                </a:cubicBezTo>
                <a:cubicBezTo>
                  <a:pt x="5629" y="20581"/>
                  <a:pt x="5629" y="20581"/>
                  <a:pt x="5629" y="20581"/>
                </a:cubicBezTo>
                <a:cubicBezTo>
                  <a:pt x="5629" y="20596"/>
                  <a:pt x="5629" y="20596"/>
                  <a:pt x="5629" y="20596"/>
                </a:cubicBezTo>
                <a:cubicBezTo>
                  <a:pt x="5629" y="20596"/>
                  <a:pt x="5629" y="20596"/>
                  <a:pt x="5629" y="20581"/>
                </a:cubicBezTo>
                <a:cubicBezTo>
                  <a:pt x="5629" y="20596"/>
                  <a:pt x="5629" y="20612"/>
                  <a:pt x="5629" y="20628"/>
                </a:cubicBezTo>
                <a:cubicBezTo>
                  <a:pt x="5620" y="20659"/>
                  <a:pt x="5620" y="20659"/>
                  <a:pt x="5647" y="20690"/>
                </a:cubicBezTo>
                <a:cubicBezTo>
                  <a:pt x="5656" y="20690"/>
                  <a:pt x="5665" y="20705"/>
                  <a:pt x="5675" y="20721"/>
                </a:cubicBezTo>
                <a:cubicBezTo>
                  <a:pt x="5675" y="20721"/>
                  <a:pt x="5675" y="20721"/>
                  <a:pt x="5675" y="20721"/>
                </a:cubicBezTo>
                <a:cubicBezTo>
                  <a:pt x="5675" y="20721"/>
                  <a:pt x="5675" y="20721"/>
                  <a:pt x="5684" y="20721"/>
                </a:cubicBezTo>
                <a:cubicBezTo>
                  <a:pt x="5693" y="20752"/>
                  <a:pt x="5693" y="20752"/>
                  <a:pt x="5684" y="20783"/>
                </a:cubicBezTo>
                <a:cubicBezTo>
                  <a:pt x="5684" y="20783"/>
                  <a:pt x="5675" y="20783"/>
                  <a:pt x="5675" y="20783"/>
                </a:cubicBezTo>
                <a:cubicBezTo>
                  <a:pt x="5675" y="20783"/>
                  <a:pt x="5675" y="20783"/>
                  <a:pt x="5675" y="20783"/>
                </a:cubicBezTo>
                <a:cubicBezTo>
                  <a:pt x="5684" y="20783"/>
                  <a:pt x="5684" y="20783"/>
                  <a:pt x="5684" y="20783"/>
                </a:cubicBezTo>
                <a:cubicBezTo>
                  <a:pt x="5684" y="20814"/>
                  <a:pt x="5693" y="20861"/>
                  <a:pt x="5684" y="20907"/>
                </a:cubicBezTo>
                <a:cubicBezTo>
                  <a:pt x="5675" y="20923"/>
                  <a:pt x="5684" y="20938"/>
                  <a:pt x="5702" y="20938"/>
                </a:cubicBezTo>
                <a:cubicBezTo>
                  <a:pt x="5711" y="20938"/>
                  <a:pt x="5720" y="20938"/>
                  <a:pt x="5720" y="20907"/>
                </a:cubicBezTo>
                <a:cubicBezTo>
                  <a:pt x="5720" y="20876"/>
                  <a:pt x="5720" y="20845"/>
                  <a:pt x="5729" y="20814"/>
                </a:cubicBezTo>
                <a:cubicBezTo>
                  <a:pt x="5729" y="20814"/>
                  <a:pt x="5729" y="20814"/>
                  <a:pt x="5729" y="20814"/>
                </a:cubicBezTo>
                <a:cubicBezTo>
                  <a:pt x="5720" y="20798"/>
                  <a:pt x="5720" y="20798"/>
                  <a:pt x="5720" y="20798"/>
                </a:cubicBezTo>
                <a:cubicBezTo>
                  <a:pt x="5729" y="20798"/>
                  <a:pt x="5729" y="20798"/>
                  <a:pt x="5729" y="20798"/>
                </a:cubicBezTo>
                <a:cubicBezTo>
                  <a:pt x="5729" y="20814"/>
                  <a:pt x="5729" y="20814"/>
                  <a:pt x="5729" y="20814"/>
                </a:cubicBezTo>
                <a:cubicBezTo>
                  <a:pt x="5739" y="20830"/>
                  <a:pt x="5739" y="20845"/>
                  <a:pt x="5739" y="20861"/>
                </a:cubicBezTo>
                <a:cubicBezTo>
                  <a:pt x="5739" y="20876"/>
                  <a:pt x="5748" y="20892"/>
                  <a:pt x="5748" y="20907"/>
                </a:cubicBezTo>
                <a:cubicBezTo>
                  <a:pt x="5757" y="20923"/>
                  <a:pt x="5766" y="20938"/>
                  <a:pt x="5757" y="20954"/>
                </a:cubicBezTo>
                <a:cubicBezTo>
                  <a:pt x="5748" y="20969"/>
                  <a:pt x="5739" y="20985"/>
                  <a:pt x="5729" y="20985"/>
                </a:cubicBezTo>
                <a:cubicBezTo>
                  <a:pt x="5720" y="20985"/>
                  <a:pt x="5720" y="20985"/>
                  <a:pt x="5711" y="20985"/>
                </a:cubicBezTo>
                <a:cubicBezTo>
                  <a:pt x="5711" y="20985"/>
                  <a:pt x="5702" y="20985"/>
                  <a:pt x="5702" y="21000"/>
                </a:cubicBezTo>
                <a:cubicBezTo>
                  <a:pt x="5702" y="21000"/>
                  <a:pt x="5702" y="21016"/>
                  <a:pt x="5711" y="21016"/>
                </a:cubicBezTo>
                <a:cubicBezTo>
                  <a:pt x="5711" y="21016"/>
                  <a:pt x="5720" y="21032"/>
                  <a:pt x="5729" y="21032"/>
                </a:cubicBezTo>
                <a:cubicBezTo>
                  <a:pt x="5757" y="21032"/>
                  <a:pt x="5766" y="21063"/>
                  <a:pt x="5775" y="21094"/>
                </a:cubicBezTo>
                <a:cubicBezTo>
                  <a:pt x="5766" y="21125"/>
                  <a:pt x="5775" y="21140"/>
                  <a:pt x="5784" y="21156"/>
                </a:cubicBezTo>
                <a:cubicBezTo>
                  <a:pt x="5803" y="21171"/>
                  <a:pt x="5821" y="21187"/>
                  <a:pt x="5839" y="21218"/>
                </a:cubicBezTo>
                <a:cubicBezTo>
                  <a:pt x="5839" y="21218"/>
                  <a:pt x="5839" y="21218"/>
                  <a:pt x="5839" y="21218"/>
                </a:cubicBezTo>
                <a:cubicBezTo>
                  <a:pt x="5839" y="21218"/>
                  <a:pt x="5839" y="21218"/>
                  <a:pt x="5839" y="21218"/>
                </a:cubicBezTo>
                <a:cubicBezTo>
                  <a:pt x="5848" y="21218"/>
                  <a:pt x="5848" y="21234"/>
                  <a:pt x="5848" y="21234"/>
                </a:cubicBezTo>
                <a:cubicBezTo>
                  <a:pt x="5858" y="21234"/>
                  <a:pt x="5858" y="21234"/>
                  <a:pt x="5858" y="21234"/>
                </a:cubicBezTo>
                <a:cubicBezTo>
                  <a:pt x="5858" y="21249"/>
                  <a:pt x="5858" y="21249"/>
                  <a:pt x="5858" y="21249"/>
                </a:cubicBezTo>
                <a:cubicBezTo>
                  <a:pt x="5858" y="21234"/>
                  <a:pt x="5858" y="21234"/>
                  <a:pt x="5858" y="21234"/>
                </a:cubicBezTo>
                <a:cubicBezTo>
                  <a:pt x="5858" y="21234"/>
                  <a:pt x="5848" y="21234"/>
                  <a:pt x="5848" y="21234"/>
                </a:cubicBezTo>
                <a:cubicBezTo>
                  <a:pt x="5848" y="21234"/>
                  <a:pt x="5839" y="21234"/>
                  <a:pt x="5839" y="21218"/>
                </a:cubicBezTo>
                <a:cubicBezTo>
                  <a:pt x="5839" y="21218"/>
                  <a:pt x="5839" y="21218"/>
                  <a:pt x="5839" y="21218"/>
                </a:cubicBezTo>
                <a:cubicBezTo>
                  <a:pt x="5839" y="21218"/>
                  <a:pt x="5839" y="21218"/>
                  <a:pt x="5839" y="21218"/>
                </a:cubicBezTo>
                <a:cubicBezTo>
                  <a:pt x="5812" y="21218"/>
                  <a:pt x="5794" y="21203"/>
                  <a:pt x="5775" y="21187"/>
                </a:cubicBezTo>
                <a:cubicBezTo>
                  <a:pt x="5766" y="21187"/>
                  <a:pt x="5766" y="21187"/>
                  <a:pt x="5757" y="21187"/>
                </a:cubicBezTo>
                <a:cubicBezTo>
                  <a:pt x="5757" y="21187"/>
                  <a:pt x="5748" y="21187"/>
                  <a:pt x="5748" y="21187"/>
                </a:cubicBezTo>
                <a:cubicBezTo>
                  <a:pt x="5748" y="21203"/>
                  <a:pt x="5757" y="21218"/>
                  <a:pt x="5757" y="21218"/>
                </a:cubicBezTo>
                <a:cubicBezTo>
                  <a:pt x="5784" y="21249"/>
                  <a:pt x="5821" y="21296"/>
                  <a:pt x="5848" y="21342"/>
                </a:cubicBezTo>
                <a:cubicBezTo>
                  <a:pt x="5858" y="21358"/>
                  <a:pt x="5876" y="21373"/>
                  <a:pt x="5885" y="21373"/>
                </a:cubicBezTo>
                <a:cubicBezTo>
                  <a:pt x="5894" y="21373"/>
                  <a:pt x="5913" y="21373"/>
                  <a:pt x="5922" y="21373"/>
                </a:cubicBezTo>
                <a:cubicBezTo>
                  <a:pt x="5922" y="21373"/>
                  <a:pt x="5922" y="21358"/>
                  <a:pt x="5931" y="21342"/>
                </a:cubicBezTo>
                <a:cubicBezTo>
                  <a:pt x="5931" y="21342"/>
                  <a:pt x="5931" y="21342"/>
                  <a:pt x="5931" y="21342"/>
                </a:cubicBezTo>
                <a:cubicBezTo>
                  <a:pt x="5940" y="21342"/>
                  <a:pt x="5940" y="21342"/>
                  <a:pt x="5940" y="21358"/>
                </a:cubicBezTo>
                <a:cubicBezTo>
                  <a:pt x="5940" y="21358"/>
                  <a:pt x="5940" y="21373"/>
                  <a:pt x="5940" y="21373"/>
                </a:cubicBezTo>
                <a:cubicBezTo>
                  <a:pt x="5940" y="21373"/>
                  <a:pt x="5949" y="21389"/>
                  <a:pt x="5949" y="21389"/>
                </a:cubicBezTo>
                <a:cubicBezTo>
                  <a:pt x="5967" y="21389"/>
                  <a:pt x="5977" y="21405"/>
                  <a:pt x="5977" y="21436"/>
                </a:cubicBezTo>
                <a:cubicBezTo>
                  <a:pt x="5977" y="21451"/>
                  <a:pt x="5977" y="21451"/>
                  <a:pt x="5986" y="21451"/>
                </a:cubicBezTo>
                <a:cubicBezTo>
                  <a:pt x="6004" y="21467"/>
                  <a:pt x="6013" y="21482"/>
                  <a:pt x="6022" y="21513"/>
                </a:cubicBezTo>
                <a:cubicBezTo>
                  <a:pt x="6022" y="21529"/>
                  <a:pt x="6041" y="21544"/>
                  <a:pt x="6050" y="21544"/>
                </a:cubicBezTo>
                <a:cubicBezTo>
                  <a:pt x="6059" y="21513"/>
                  <a:pt x="6059" y="21498"/>
                  <a:pt x="6077" y="21482"/>
                </a:cubicBezTo>
                <a:cubicBezTo>
                  <a:pt x="6086" y="21482"/>
                  <a:pt x="6086" y="21482"/>
                  <a:pt x="6086" y="21498"/>
                </a:cubicBezTo>
                <a:cubicBezTo>
                  <a:pt x="6096" y="21498"/>
                  <a:pt x="6096" y="21513"/>
                  <a:pt x="6096" y="21513"/>
                </a:cubicBezTo>
                <a:cubicBezTo>
                  <a:pt x="6086" y="21529"/>
                  <a:pt x="6086" y="21560"/>
                  <a:pt x="6096" y="21560"/>
                </a:cubicBezTo>
                <a:cubicBezTo>
                  <a:pt x="6105" y="21575"/>
                  <a:pt x="6114" y="21575"/>
                  <a:pt x="6123" y="21591"/>
                </a:cubicBezTo>
                <a:cubicBezTo>
                  <a:pt x="6132" y="21591"/>
                  <a:pt x="6141" y="21575"/>
                  <a:pt x="6151" y="21575"/>
                </a:cubicBezTo>
                <a:cubicBezTo>
                  <a:pt x="6160" y="21575"/>
                  <a:pt x="6169" y="21575"/>
                  <a:pt x="6178" y="21575"/>
                </a:cubicBezTo>
                <a:cubicBezTo>
                  <a:pt x="6196" y="21591"/>
                  <a:pt x="6196" y="21591"/>
                  <a:pt x="6196" y="21544"/>
                </a:cubicBezTo>
                <a:cubicBezTo>
                  <a:pt x="6196" y="21544"/>
                  <a:pt x="6187" y="21544"/>
                  <a:pt x="6187" y="21544"/>
                </a:cubicBezTo>
                <a:cubicBezTo>
                  <a:pt x="6187" y="21544"/>
                  <a:pt x="6187" y="21544"/>
                  <a:pt x="6187" y="21544"/>
                </a:cubicBezTo>
                <a:cubicBezTo>
                  <a:pt x="6187" y="21544"/>
                  <a:pt x="6187" y="21529"/>
                  <a:pt x="6187" y="21529"/>
                </a:cubicBezTo>
                <a:cubicBezTo>
                  <a:pt x="6187" y="21529"/>
                  <a:pt x="6187" y="21529"/>
                  <a:pt x="6187" y="21544"/>
                </a:cubicBezTo>
                <a:cubicBezTo>
                  <a:pt x="6187" y="21544"/>
                  <a:pt x="6196" y="21544"/>
                  <a:pt x="6196" y="21544"/>
                </a:cubicBezTo>
                <a:cubicBezTo>
                  <a:pt x="6196" y="21544"/>
                  <a:pt x="6196" y="21544"/>
                  <a:pt x="6196" y="21544"/>
                </a:cubicBezTo>
                <a:cubicBezTo>
                  <a:pt x="6205" y="21544"/>
                  <a:pt x="6224" y="21529"/>
                  <a:pt x="6233" y="21529"/>
                </a:cubicBezTo>
                <a:cubicBezTo>
                  <a:pt x="6251" y="21513"/>
                  <a:pt x="6251" y="21498"/>
                  <a:pt x="6251" y="21482"/>
                </a:cubicBezTo>
                <a:cubicBezTo>
                  <a:pt x="6260" y="21467"/>
                  <a:pt x="6260" y="21467"/>
                  <a:pt x="6269" y="21467"/>
                </a:cubicBezTo>
                <a:cubicBezTo>
                  <a:pt x="6279" y="21482"/>
                  <a:pt x="6288" y="21482"/>
                  <a:pt x="6297" y="21482"/>
                </a:cubicBezTo>
                <a:cubicBezTo>
                  <a:pt x="6315" y="21467"/>
                  <a:pt x="6334" y="21436"/>
                  <a:pt x="6352" y="21420"/>
                </a:cubicBezTo>
                <a:cubicBezTo>
                  <a:pt x="6352" y="21420"/>
                  <a:pt x="6352" y="21405"/>
                  <a:pt x="6343" y="21405"/>
                </a:cubicBezTo>
                <a:cubicBezTo>
                  <a:pt x="6343" y="21389"/>
                  <a:pt x="6324" y="21405"/>
                  <a:pt x="6315" y="21389"/>
                </a:cubicBezTo>
                <a:cubicBezTo>
                  <a:pt x="6288" y="21373"/>
                  <a:pt x="6251" y="21342"/>
                  <a:pt x="6215" y="21311"/>
                </a:cubicBezTo>
                <a:cubicBezTo>
                  <a:pt x="6215" y="21311"/>
                  <a:pt x="6205" y="21311"/>
                  <a:pt x="6205" y="21296"/>
                </a:cubicBezTo>
                <a:cubicBezTo>
                  <a:pt x="6187" y="21265"/>
                  <a:pt x="6169" y="21249"/>
                  <a:pt x="6151" y="21218"/>
                </a:cubicBezTo>
                <a:cubicBezTo>
                  <a:pt x="6141" y="21203"/>
                  <a:pt x="6141" y="21187"/>
                  <a:pt x="6141" y="21156"/>
                </a:cubicBezTo>
                <a:cubicBezTo>
                  <a:pt x="6132" y="21094"/>
                  <a:pt x="6114" y="21078"/>
                  <a:pt x="6077" y="21078"/>
                </a:cubicBezTo>
                <a:cubicBezTo>
                  <a:pt x="6068" y="21078"/>
                  <a:pt x="6059" y="21078"/>
                  <a:pt x="6050" y="21078"/>
                </a:cubicBezTo>
                <a:cubicBezTo>
                  <a:pt x="6050" y="21078"/>
                  <a:pt x="6050" y="21078"/>
                  <a:pt x="6050" y="21078"/>
                </a:cubicBezTo>
                <a:cubicBezTo>
                  <a:pt x="6050" y="21078"/>
                  <a:pt x="6050" y="21078"/>
                  <a:pt x="6050" y="21078"/>
                </a:cubicBezTo>
                <a:cubicBezTo>
                  <a:pt x="6041" y="21094"/>
                  <a:pt x="6041" y="21109"/>
                  <a:pt x="6041" y="21109"/>
                </a:cubicBezTo>
                <a:cubicBezTo>
                  <a:pt x="6013" y="21140"/>
                  <a:pt x="6013" y="21171"/>
                  <a:pt x="6013" y="21218"/>
                </a:cubicBezTo>
                <a:cubicBezTo>
                  <a:pt x="6013" y="21218"/>
                  <a:pt x="6013" y="21218"/>
                  <a:pt x="6013" y="21234"/>
                </a:cubicBezTo>
                <a:cubicBezTo>
                  <a:pt x="6013" y="21234"/>
                  <a:pt x="6004" y="21234"/>
                  <a:pt x="6004" y="21234"/>
                </a:cubicBezTo>
                <a:cubicBezTo>
                  <a:pt x="6004" y="21234"/>
                  <a:pt x="6004" y="21234"/>
                  <a:pt x="6004" y="21218"/>
                </a:cubicBezTo>
                <a:cubicBezTo>
                  <a:pt x="6004" y="21203"/>
                  <a:pt x="5995" y="21187"/>
                  <a:pt x="6004" y="21171"/>
                </a:cubicBezTo>
                <a:cubicBezTo>
                  <a:pt x="6004" y="21125"/>
                  <a:pt x="6022" y="21094"/>
                  <a:pt x="6050" y="21078"/>
                </a:cubicBezTo>
                <a:cubicBezTo>
                  <a:pt x="6050" y="21078"/>
                  <a:pt x="6050" y="21078"/>
                  <a:pt x="6050" y="21078"/>
                </a:cubicBezTo>
                <a:cubicBezTo>
                  <a:pt x="6050" y="21078"/>
                  <a:pt x="6050" y="21078"/>
                  <a:pt x="6050" y="21078"/>
                </a:cubicBezTo>
                <a:cubicBezTo>
                  <a:pt x="6059" y="21047"/>
                  <a:pt x="6068" y="21032"/>
                  <a:pt x="6086" y="21032"/>
                </a:cubicBezTo>
                <a:cubicBezTo>
                  <a:pt x="6086" y="21047"/>
                  <a:pt x="6086" y="21047"/>
                  <a:pt x="6096" y="21047"/>
                </a:cubicBezTo>
                <a:cubicBezTo>
                  <a:pt x="6096" y="21032"/>
                  <a:pt x="6105" y="21032"/>
                  <a:pt x="6105" y="21032"/>
                </a:cubicBezTo>
                <a:cubicBezTo>
                  <a:pt x="6105" y="21016"/>
                  <a:pt x="6105" y="21016"/>
                  <a:pt x="6105" y="21000"/>
                </a:cubicBezTo>
                <a:cubicBezTo>
                  <a:pt x="6096" y="20969"/>
                  <a:pt x="6077" y="20954"/>
                  <a:pt x="6068" y="20923"/>
                </a:cubicBezTo>
                <a:cubicBezTo>
                  <a:pt x="6059" y="20892"/>
                  <a:pt x="6059" y="20845"/>
                  <a:pt x="6050" y="20814"/>
                </a:cubicBezTo>
                <a:cubicBezTo>
                  <a:pt x="6041" y="20783"/>
                  <a:pt x="6050" y="20736"/>
                  <a:pt x="6059" y="20721"/>
                </a:cubicBezTo>
                <a:cubicBezTo>
                  <a:pt x="6068" y="20705"/>
                  <a:pt x="6077" y="20690"/>
                  <a:pt x="6086" y="20674"/>
                </a:cubicBezTo>
                <a:cubicBezTo>
                  <a:pt x="6105" y="20643"/>
                  <a:pt x="6114" y="20612"/>
                  <a:pt x="6114" y="20565"/>
                </a:cubicBezTo>
                <a:cubicBezTo>
                  <a:pt x="6114" y="20534"/>
                  <a:pt x="6114" y="20503"/>
                  <a:pt x="6132" y="20472"/>
                </a:cubicBezTo>
                <a:cubicBezTo>
                  <a:pt x="6151" y="20441"/>
                  <a:pt x="6169" y="20410"/>
                  <a:pt x="6178" y="20379"/>
                </a:cubicBezTo>
                <a:cubicBezTo>
                  <a:pt x="6187" y="20363"/>
                  <a:pt x="6196" y="20332"/>
                  <a:pt x="6187" y="20317"/>
                </a:cubicBezTo>
                <a:cubicBezTo>
                  <a:pt x="6187" y="20301"/>
                  <a:pt x="6187" y="20286"/>
                  <a:pt x="6187" y="20270"/>
                </a:cubicBezTo>
                <a:cubicBezTo>
                  <a:pt x="6178" y="20239"/>
                  <a:pt x="6178" y="20208"/>
                  <a:pt x="6151" y="20208"/>
                </a:cubicBezTo>
                <a:cubicBezTo>
                  <a:pt x="6132" y="20208"/>
                  <a:pt x="6123" y="20192"/>
                  <a:pt x="6114" y="20177"/>
                </a:cubicBezTo>
                <a:cubicBezTo>
                  <a:pt x="6096" y="20161"/>
                  <a:pt x="6086" y="20146"/>
                  <a:pt x="6077" y="20130"/>
                </a:cubicBezTo>
                <a:cubicBezTo>
                  <a:pt x="6050" y="20084"/>
                  <a:pt x="6050" y="20037"/>
                  <a:pt x="6068" y="19990"/>
                </a:cubicBezTo>
                <a:cubicBezTo>
                  <a:pt x="6077" y="19975"/>
                  <a:pt x="6086" y="19959"/>
                  <a:pt x="6096" y="19944"/>
                </a:cubicBezTo>
                <a:cubicBezTo>
                  <a:pt x="6114" y="19928"/>
                  <a:pt x="6132" y="19928"/>
                  <a:pt x="6141" y="19913"/>
                </a:cubicBezTo>
                <a:cubicBezTo>
                  <a:pt x="6151" y="19913"/>
                  <a:pt x="6160" y="19897"/>
                  <a:pt x="6160" y="19897"/>
                </a:cubicBezTo>
                <a:cubicBezTo>
                  <a:pt x="6160" y="19851"/>
                  <a:pt x="6178" y="19819"/>
                  <a:pt x="6169" y="19773"/>
                </a:cubicBezTo>
                <a:cubicBezTo>
                  <a:pt x="6160" y="19773"/>
                  <a:pt x="6160" y="19757"/>
                  <a:pt x="6160" y="19742"/>
                </a:cubicBezTo>
                <a:cubicBezTo>
                  <a:pt x="6160" y="19695"/>
                  <a:pt x="6169" y="19664"/>
                  <a:pt x="6178" y="19633"/>
                </a:cubicBezTo>
                <a:cubicBezTo>
                  <a:pt x="6196" y="19617"/>
                  <a:pt x="6196" y="19602"/>
                  <a:pt x="6205" y="19586"/>
                </a:cubicBezTo>
                <a:cubicBezTo>
                  <a:pt x="6205" y="19586"/>
                  <a:pt x="6205" y="19586"/>
                  <a:pt x="6205" y="19586"/>
                </a:cubicBezTo>
                <a:cubicBezTo>
                  <a:pt x="6205" y="19586"/>
                  <a:pt x="6205" y="19571"/>
                  <a:pt x="6205" y="19571"/>
                </a:cubicBezTo>
                <a:cubicBezTo>
                  <a:pt x="6196" y="19571"/>
                  <a:pt x="6196" y="19571"/>
                  <a:pt x="6187" y="19571"/>
                </a:cubicBezTo>
                <a:cubicBezTo>
                  <a:pt x="6187" y="19571"/>
                  <a:pt x="6187" y="19555"/>
                  <a:pt x="6187" y="19555"/>
                </a:cubicBezTo>
                <a:cubicBezTo>
                  <a:pt x="6187" y="19555"/>
                  <a:pt x="6196" y="19555"/>
                  <a:pt x="6196" y="19555"/>
                </a:cubicBezTo>
                <a:cubicBezTo>
                  <a:pt x="6196" y="19555"/>
                  <a:pt x="6205" y="19571"/>
                  <a:pt x="6205" y="19571"/>
                </a:cubicBezTo>
                <a:cubicBezTo>
                  <a:pt x="6205" y="19571"/>
                  <a:pt x="6205" y="19571"/>
                  <a:pt x="6215" y="19571"/>
                </a:cubicBezTo>
                <a:cubicBezTo>
                  <a:pt x="6215" y="19571"/>
                  <a:pt x="6205" y="19586"/>
                  <a:pt x="6205" y="19586"/>
                </a:cubicBezTo>
                <a:cubicBezTo>
                  <a:pt x="6215" y="19586"/>
                  <a:pt x="6224" y="19586"/>
                  <a:pt x="6224" y="19586"/>
                </a:cubicBezTo>
                <a:cubicBezTo>
                  <a:pt x="6242" y="19586"/>
                  <a:pt x="6260" y="19555"/>
                  <a:pt x="6251" y="19540"/>
                </a:cubicBezTo>
                <a:cubicBezTo>
                  <a:pt x="6251" y="19509"/>
                  <a:pt x="6242" y="19493"/>
                  <a:pt x="6242" y="19462"/>
                </a:cubicBezTo>
                <a:cubicBezTo>
                  <a:pt x="6242" y="19462"/>
                  <a:pt x="6233" y="19447"/>
                  <a:pt x="6224" y="19462"/>
                </a:cubicBezTo>
                <a:cubicBezTo>
                  <a:pt x="6215" y="19462"/>
                  <a:pt x="6215" y="19462"/>
                  <a:pt x="6205" y="19462"/>
                </a:cubicBezTo>
                <a:cubicBezTo>
                  <a:pt x="6187" y="19493"/>
                  <a:pt x="6160" y="19462"/>
                  <a:pt x="6151" y="19431"/>
                </a:cubicBezTo>
                <a:cubicBezTo>
                  <a:pt x="6151" y="19400"/>
                  <a:pt x="6141" y="19369"/>
                  <a:pt x="6141" y="19338"/>
                </a:cubicBezTo>
                <a:cubicBezTo>
                  <a:pt x="6141" y="19338"/>
                  <a:pt x="6141" y="19322"/>
                  <a:pt x="6141" y="19322"/>
                </a:cubicBezTo>
                <a:cubicBezTo>
                  <a:pt x="6132" y="19307"/>
                  <a:pt x="6151" y="19291"/>
                  <a:pt x="6160" y="19291"/>
                </a:cubicBezTo>
                <a:cubicBezTo>
                  <a:pt x="6178" y="19307"/>
                  <a:pt x="6187" y="19307"/>
                  <a:pt x="6205" y="19322"/>
                </a:cubicBezTo>
                <a:cubicBezTo>
                  <a:pt x="6224" y="19338"/>
                  <a:pt x="6242" y="19338"/>
                  <a:pt x="6269" y="19338"/>
                </a:cubicBezTo>
                <a:cubicBezTo>
                  <a:pt x="6288" y="19338"/>
                  <a:pt x="6315" y="19291"/>
                  <a:pt x="6315" y="19260"/>
                </a:cubicBezTo>
                <a:cubicBezTo>
                  <a:pt x="6315" y="19229"/>
                  <a:pt x="6306" y="19198"/>
                  <a:pt x="6306" y="19182"/>
                </a:cubicBezTo>
                <a:cubicBezTo>
                  <a:pt x="6306" y="19151"/>
                  <a:pt x="6315" y="19120"/>
                  <a:pt x="6315" y="19089"/>
                </a:cubicBezTo>
                <a:cubicBezTo>
                  <a:pt x="6315" y="19074"/>
                  <a:pt x="6315" y="19074"/>
                  <a:pt x="6315" y="19074"/>
                </a:cubicBezTo>
                <a:cubicBezTo>
                  <a:pt x="6306" y="19058"/>
                  <a:pt x="6306" y="19058"/>
                  <a:pt x="6306" y="19043"/>
                </a:cubicBezTo>
                <a:cubicBezTo>
                  <a:pt x="6306" y="19011"/>
                  <a:pt x="6315" y="18996"/>
                  <a:pt x="6324" y="19011"/>
                </a:cubicBezTo>
                <a:cubicBezTo>
                  <a:pt x="6388" y="19027"/>
                  <a:pt x="6443" y="19011"/>
                  <a:pt x="6498" y="18980"/>
                </a:cubicBezTo>
                <a:cubicBezTo>
                  <a:pt x="6517" y="18965"/>
                  <a:pt x="6535" y="18965"/>
                  <a:pt x="6544" y="18949"/>
                </a:cubicBezTo>
                <a:cubicBezTo>
                  <a:pt x="6572" y="18934"/>
                  <a:pt x="6590" y="18903"/>
                  <a:pt x="6599" y="18856"/>
                </a:cubicBezTo>
                <a:cubicBezTo>
                  <a:pt x="6599" y="18825"/>
                  <a:pt x="6608" y="18794"/>
                  <a:pt x="6617" y="18763"/>
                </a:cubicBezTo>
                <a:cubicBezTo>
                  <a:pt x="6626" y="18747"/>
                  <a:pt x="6626" y="18732"/>
                  <a:pt x="6626" y="18716"/>
                </a:cubicBezTo>
                <a:cubicBezTo>
                  <a:pt x="6626" y="18701"/>
                  <a:pt x="6626" y="18670"/>
                  <a:pt x="6617" y="18654"/>
                </a:cubicBezTo>
                <a:cubicBezTo>
                  <a:pt x="6608" y="18654"/>
                  <a:pt x="6599" y="18654"/>
                  <a:pt x="6590" y="18638"/>
                </a:cubicBezTo>
                <a:cubicBezTo>
                  <a:pt x="6581" y="18638"/>
                  <a:pt x="6581" y="18623"/>
                  <a:pt x="6581" y="18607"/>
                </a:cubicBezTo>
                <a:cubicBezTo>
                  <a:pt x="6581" y="18592"/>
                  <a:pt x="6581" y="18576"/>
                  <a:pt x="6590" y="18561"/>
                </a:cubicBezTo>
                <a:cubicBezTo>
                  <a:pt x="6599" y="18530"/>
                  <a:pt x="6581" y="18499"/>
                  <a:pt x="6572" y="18483"/>
                </a:cubicBezTo>
                <a:cubicBezTo>
                  <a:pt x="6553" y="18452"/>
                  <a:pt x="6535" y="18436"/>
                  <a:pt x="6517" y="18421"/>
                </a:cubicBezTo>
                <a:cubicBezTo>
                  <a:pt x="6517" y="18421"/>
                  <a:pt x="6517" y="18405"/>
                  <a:pt x="6507" y="18405"/>
                </a:cubicBezTo>
                <a:cubicBezTo>
                  <a:pt x="6507" y="18405"/>
                  <a:pt x="6507" y="18405"/>
                  <a:pt x="6507" y="18405"/>
                </a:cubicBezTo>
                <a:cubicBezTo>
                  <a:pt x="6507" y="18405"/>
                  <a:pt x="6507" y="18405"/>
                  <a:pt x="6507" y="18405"/>
                </a:cubicBezTo>
                <a:cubicBezTo>
                  <a:pt x="6507" y="18405"/>
                  <a:pt x="6507" y="18405"/>
                  <a:pt x="6507" y="18405"/>
                </a:cubicBezTo>
                <a:cubicBezTo>
                  <a:pt x="6507" y="18405"/>
                  <a:pt x="6507" y="18405"/>
                  <a:pt x="6507" y="18405"/>
                </a:cubicBezTo>
                <a:cubicBezTo>
                  <a:pt x="6517" y="18405"/>
                  <a:pt x="6517" y="18405"/>
                  <a:pt x="6517" y="18405"/>
                </a:cubicBezTo>
                <a:cubicBezTo>
                  <a:pt x="6517" y="18405"/>
                  <a:pt x="6517" y="18405"/>
                  <a:pt x="6517" y="18421"/>
                </a:cubicBezTo>
                <a:cubicBezTo>
                  <a:pt x="6553" y="18421"/>
                  <a:pt x="6590" y="18421"/>
                  <a:pt x="6626" y="18452"/>
                </a:cubicBezTo>
                <a:cubicBezTo>
                  <a:pt x="6636" y="18468"/>
                  <a:pt x="6645" y="18468"/>
                  <a:pt x="6654" y="18468"/>
                </a:cubicBezTo>
                <a:cubicBezTo>
                  <a:pt x="6663" y="18468"/>
                  <a:pt x="6681" y="18468"/>
                  <a:pt x="6700" y="18468"/>
                </a:cubicBezTo>
                <a:cubicBezTo>
                  <a:pt x="6736" y="18468"/>
                  <a:pt x="6773" y="18436"/>
                  <a:pt x="6791" y="18374"/>
                </a:cubicBezTo>
                <a:cubicBezTo>
                  <a:pt x="6800" y="18343"/>
                  <a:pt x="6809" y="18312"/>
                  <a:pt x="6828" y="18297"/>
                </a:cubicBezTo>
                <a:cubicBezTo>
                  <a:pt x="6846" y="18266"/>
                  <a:pt x="6855" y="18219"/>
                  <a:pt x="6864" y="18188"/>
                </a:cubicBezTo>
                <a:cubicBezTo>
                  <a:pt x="6864" y="18141"/>
                  <a:pt x="6874" y="18095"/>
                  <a:pt x="6883" y="18048"/>
                </a:cubicBezTo>
                <a:cubicBezTo>
                  <a:pt x="6883" y="18064"/>
                  <a:pt x="6883" y="18064"/>
                  <a:pt x="6883" y="18064"/>
                </a:cubicBezTo>
                <a:cubicBezTo>
                  <a:pt x="6883" y="18064"/>
                  <a:pt x="6883" y="18048"/>
                  <a:pt x="6883" y="18048"/>
                </a:cubicBezTo>
                <a:cubicBezTo>
                  <a:pt x="6883" y="18048"/>
                  <a:pt x="6883" y="18048"/>
                  <a:pt x="6883" y="18048"/>
                </a:cubicBezTo>
                <a:cubicBezTo>
                  <a:pt x="6874" y="18017"/>
                  <a:pt x="6874" y="18001"/>
                  <a:pt x="6892" y="17986"/>
                </a:cubicBezTo>
                <a:cubicBezTo>
                  <a:pt x="6901" y="17970"/>
                  <a:pt x="6910" y="17970"/>
                  <a:pt x="6910" y="17970"/>
                </a:cubicBezTo>
                <a:cubicBezTo>
                  <a:pt x="6919" y="17939"/>
                  <a:pt x="6928" y="17908"/>
                  <a:pt x="6938" y="17877"/>
                </a:cubicBezTo>
                <a:cubicBezTo>
                  <a:pt x="6938" y="17877"/>
                  <a:pt x="6947" y="17862"/>
                  <a:pt x="6947" y="17862"/>
                </a:cubicBezTo>
                <a:cubicBezTo>
                  <a:pt x="6956" y="17862"/>
                  <a:pt x="6956" y="17877"/>
                  <a:pt x="6956" y="17877"/>
                </a:cubicBezTo>
                <a:cubicBezTo>
                  <a:pt x="6956" y="17893"/>
                  <a:pt x="6965" y="17908"/>
                  <a:pt x="6965" y="17924"/>
                </a:cubicBezTo>
                <a:cubicBezTo>
                  <a:pt x="6974" y="17908"/>
                  <a:pt x="6983" y="17893"/>
                  <a:pt x="6993" y="17877"/>
                </a:cubicBezTo>
                <a:cubicBezTo>
                  <a:pt x="7011" y="17784"/>
                  <a:pt x="7038" y="17706"/>
                  <a:pt x="7066" y="17628"/>
                </a:cubicBezTo>
                <a:cubicBezTo>
                  <a:pt x="7093" y="17566"/>
                  <a:pt x="7102" y="17504"/>
                  <a:pt x="7084" y="17442"/>
                </a:cubicBezTo>
                <a:cubicBezTo>
                  <a:pt x="7075" y="17442"/>
                  <a:pt x="7075" y="17426"/>
                  <a:pt x="7075" y="17411"/>
                </a:cubicBezTo>
                <a:cubicBezTo>
                  <a:pt x="7066" y="17333"/>
                  <a:pt x="7075" y="17271"/>
                  <a:pt x="7121" y="17209"/>
                </a:cubicBezTo>
                <a:cubicBezTo>
                  <a:pt x="7130" y="17193"/>
                  <a:pt x="7148" y="17162"/>
                  <a:pt x="7166" y="17131"/>
                </a:cubicBezTo>
                <a:cubicBezTo>
                  <a:pt x="7185" y="17100"/>
                  <a:pt x="7221" y="17069"/>
                  <a:pt x="7249" y="17038"/>
                </a:cubicBezTo>
                <a:cubicBezTo>
                  <a:pt x="7267" y="17038"/>
                  <a:pt x="7285" y="17022"/>
                  <a:pt x="7295" y="16991"/>
                </a:cubicBezTo>
                <a:cubicBezTo>
                  <a:pt x="7313" y="16976"/>
                  <a:pt x="7322" y="16960"/>
                  <a:pt x="7331" y="16945"/>
                </a:cubicBezTo>
                <a:cubicBezTo>
                  <a:pt x="7331" y="16929"/>
                  <a:pt x="7340" y="16929"/>
                  <a:pt x="7340" y="16929"/>
                </a:cubicBezTo>
                <a:cubicBezTo>
                  <a:pt x="7359" y="16929"/>
                  <a:pt x="7377" y="16929"/>
                  <a:pt x="7386" y="16929"/>
                </a:cubicBezTo>
                <a:cubicBezTo>
                  <a:pt x="7404" y="16914"/>
                  <a:pt x="7423" y="16929"/>
                  <a:pt x="7432" y="16929"/>
                </a:cubicBezTo>
                <a:cubicBezTo>
                  <a:pt x="7468" y="16929"/>
                  <a:pt x="7496" y="16914"/>
                  <a:pt x="7514" y="16867"/>
                </a:cubicBezTo>
                <a:cubicBezTo>
                  <a:pt x="7523" y="16851"/>
                  <a:pt x="7542" y="16836"/>
                  <a:pt x="7551" y="16820"/>
                </a:cubicBezTo>
                <a:cubicBezTo>
                  <a:pt x="7560" y="16820"/>
                  <a:pt x="7569" y="16805"/>
                  <a:pt x="7560" y="16774"/>
                </a:cubicBezTo>
                <a:cubicBezTo>
                  <a:pt x="7560" y="16758"/>
                  <a:pt x="7560" y="16727"/>
                  <a:pt x="7569" y="16712"/>
                </a:cubicBezTo>
                <a:cubicBezTo>
                  <a:pt x="7587" y="16665"/>
                  <a:pt x="7597" y="16618"/>
                  <a:pt x="7615" y="16572"/>
                </a:cubicBezTo>
                <a:cubicBezTo>
                  <a:pt x="7633" y="16541"/>
                  <a:pt x="7633" y="16494"/>
                  <a:pt x="7633" y="16463"/>
                </a:cubicBezTo>
                <a:cubicBezTo>
                  <a:pt x="7633" y="16416"/>
                  <a:pt x="7633" y="16385"/>
                  <a:pt x="7642" y="16370"/>
                </a:cubicBezTo>
                <a:cubicBezTo>
                  <a:pt x="7661" y="16308"/>
                  <a:pt x="7670" y="16261"/>
                  <a:pt x="7670" y="16199"/>
                </a:cubicBezTo>
                <a:cubicBezTo>
                  <a:pt x="7670" y="16121"/>
                  <a:pt x="7670" y="16043"/>
                  <a:pt x="7670" y="15981"/>
                </a:cubicBezTo>
                <a:cubicBezTo>
                  <a:pt x="7670" y="15935"/>
                  <a:pt x="7670" y="15872"/>
                  <a:pt x="7670" y="15826"/>
                </a:cubicBezTo>
                <a:cubicBezTo>
                  <a:pt x="7670" y="15810"/>
                  <a:pt x="7670" y="15779"/>
                  <a:pt x="7688" y="15764"/>
                </a:cubicBezTo>
                <a:cubicBezTo>
                  <a:pt x="7725" y="15748"/>
                  <a:pt x="7743" y="15686"/>
                  <a:pt x="7752" y="15624"/>
                </a:cubicBezTo>
                <a:cubicBezTo>
                  <a:pt x="7761" y="15624"/>
                  <a:pt x="7761" y="15608"/>
                  <a:pt x="7771" y="15593"/>
                </a:cubicBezTo>
                <a:cubicBezTo>
                  <a:pt x="7780" y="15562"/>
                  <a:pt x="7789" y="15531"/>
                  <a:pt x="7807" y="15499"/>
                </a:cubicBezTo>
                <a:cubicBezTo>
                  <a:pt x="7835" y="15468"/>
                  <a:pt x="7853" y="15422"/>
                  <a:pt x="7871" y="15391"/>
                </a:cubicBezTo>
                <a:cubicBezTo>
                  <a:pt x="7889" y="15360"/>
                  <a:pt x="7908" y="15313"/>
                  <a:pt x="7917" y="15266"/>
                </a:cubicBezTo>
                <a:cubicBezTo>
                  <a:pt x="7926" y="15220"/>
                  <a:pt x="7935" y="15111"/>
                  <a:pt x="7926" y="15080"/>
                </a:cubicBezTo>
                <a:cubicBezTo>
                  <a:pt x="7917" y="15018"/>
                  <a:pt x="7908" y="14956"/>
                  <a:pt x="7889" y="14893"/>
                </a:cubicBezTo>
                <a:close/>
                <a:moveTo>
                  <a:pt x="6672" y="7341"/>
                </a:moveTo>
                <a:cubicBezTo>
                  <a:pt x="6672" y="7341"/>
                  <a:pt x="6672" y="7341"/>
                  <a:pt x="6672" y="7341"/>
                </a:cubicBezTo>
                <a:cubicBezTo>
                  <a:pt x="6663" y="7388"/>
                  <a:pt x="6645" y="7388"/>
                  <a:pt x="6636" y="7403"/>
                </a:cubicBezTo>
                <a:cubicBezTo>
                  <a:pt x="6626" y="7388"/>
                  <a:pt x="6626" y="7388"/>
                  <a:pt x="6626" y="7388"/>
                </a:cubicBezTo>
                <a:cubicBezTo>
                  <a:pt x="6636" y="7357"/>
                  <a:pt x="6654" y="7341"/>
                  <a:pt x="6672" y="7341"/>
                </a:cubicBezTo>
                <a:close/>
                <a:moveTo>
                  <a:pt x="6324" y="7512"/>
                </a:moveTo>
                <a:cubicBezTo>
                  <a:pt x="6324" y="7512"/>
                  <a:pt x="6324" y="7512"/>
                  <a:pt x="6324" y="7512"/>
                </a:cubicBezTo>
                <a:cubicBezTo>
                  <a:pt x="6334" y="7512"/>
                  <a:pt x="6334" y="7512"/>
                  <a:pt x="6334" y="7512"/>
                </a:cubicBezTo>
                <a:lnTo>
                  <a:pt x="6324" y="7512"/>
                </a:lnTo>
                <a:close/>
                <a:moveTo>
                  <a:pt x="6306" y="7264"/>
                </a:moveTo>
                <a:cubicBezTo>
                  <a:pt x="6324" y="7248"/>
                  <a:pt x="6334" y="7264"/>
                  <a:pt x="6343" y="7248"/>
                </a:cubicBezTo>
                <a:cubicBezTo>
                  <a:pt x="6370" y="7232"/>
                  <a:pt x="6398" y="7248"/>
                  <a:pt x="6425" y="7264"/>
                </a:cubicBezTo>
                <a:cubicBezTo>
                  <a:pt x="6425" y="7264"/>
                  <a:pt x="6425" y="7279"/>
                  <a:pt x="6425" y="7279"/>
                </a:cubicBezTo>
                <a:cubicBezTo>
                  <a:pt x="6425" y="7279"/>
                  <a:pt x="6425" y="7295"/>
                  <a:pt x="6425" y="7295"/>
                </a:cubicBezTo>
                <a:cubicBezTo>
                  <a:pt x="6416" y="7295"/>
                  <a:pt x="6398" y="7310"/>
                  <a:pt x="6398" y="7310"/>
                </a:cubicBezTo>
                <a:cubicBezTo>
                  <a:pt x="6370" y="7295"/>
                  <a:pt x="6352" y="7295"/>
                  <a:pt x="6334" y="7295"/>
                </a:cubicBezTo>
                <a:cubicBezTo>
                  <a:pt x="6324" y="7295"/>
                  <a:pt x="6315" y="7295"/>
                  <a:pt x="6306" y="7279"/>
                </a:cubicBezTo>
                <a:cubicBezTo>
                  <a:pt x="6306" y="7279"/>
                  <a:pt x="6306" y="7279"/>
                  <a:pt x="6306" y="7264"/>
                </a:cubicBezTo>
                <a:cubicBezTo>
                  <a:pt x="6306" y="7264"/>
                  <a:pt x="6306" y="7264"/>
                  <a:pt x="6306" y="7264"/>
                </a:cubicBezTo>
                <a:close/>
                <a:moveTo>
                  <a:pt x="6288" y="7497"/>
                </a:moveTo>
                <a:cubicBezTo>
                  <a:pt x="6288" y="7497"/>
                  <a:pt x="6288" y="7497"/>
                  <a:pt x="6288" y="7497"/>
                </a:cubicBezTo>
                <a:cubicBezTo>
                  <a:pt x="6288" y="7497"/>
                  <a:pt x="6288" y="7497"/>
                  <a:pt x="6288" y="7497"/>
                </a:cubicBezTo>
                <a:close/>
                <a:moveTo>
                  <a:pt x="6096" y="7124"/>
                </a:moveTo>
                <a:cubicBezTo>
                  <a:pt x="6096" y="7124"/>
                  <a:pt x="6096" y="7139"/>
                  <a:pt x="6096" y="7139"/>
                </a:cubicBezTo>
                <a:cubicBezTo>
                  <a:pt x="6105" y="7139"/>
                  <a:pt x="6105" y="7155"/>
                  <a:pt x="6105" y="7155"/>
                </a:cubicBezTo>
                <a:cubicBezTo>
                  <a:pt x="6105" y="7155"/>
                  <a:pt x="6096" y="7139"/>
                  <a:pt x="6096" y="7139"/>
                </a:cubicBezTo>
                <a:cubicBezTo>
                  <a:pt x="6096" y="7139"/>
                  <a:pt x="6096" y="7139"/>
                  <a:pt x="6096" y="7124"/>
                </a:cubicBezTo>
                <a:close/>
                <a:moveTo>
                  <a:pt x="6041" y="7170"/>
                </a:moveTo>
                <a:cubicBezTo>
                  <a:pt x="6050" y="7155"/>
                  <a:pt x="6050" y="7155"/>
                  <a:pt x="6059" y="7139"/>
                </a:cubicBezTo>
                <a:cubicBezTo>
                  <a:pt x="6059" y="7155"/>
                  <a:pt x="6059" y="7155"/>
                  <a:pt x="6059" y="7170"/>
                </a:cubicBezTo>
                <a:cubicBezTo>
                  <a:pt x="6059" y="7170"/>
                  <a:pt x="6059" y="7186"/>
                  <a:pt x="6068" y="7201"/>
                </a:cubicBezTo>
                <a:cubicBezTo>
                  <a:pt x="6068" y="7201"/>
                  <a:pt x="6068" y="7217"/>
                  <a:pt x="6059" y="7232"/>
                </a:cubicBezTo>
                <a:cubicBezTo>
                  <a:pt x="6059" y="7232"/>
                  <a:pt x="6059" y="7232"/>
                  <a:pt x="6059" y="7232"/>
                </a:cubicBezTo>
                <a:cubicBezTo>
                  <a:pt x="6041" y="7232"/>
                  <a:pt x="6032" y="7201"/>
                  <a:pt x="6041" y="7170"/>
                </a:cubicBezTo>
                <a:close/>
                <a:moveTo>
                  <a:pt x="5894" y="7046"/>
                </a:moveTo>
                <a:cubicBezTo>
                  <a:pt x="5903" y="7046"/>
                  <a:pt x="5903" y="7046"/>
                  <a:pt x="5894" y="7046"/>
                </a:cubicBezTo>
                <a:cubicBezTo>
                  <a:pt x="5894" y="7046"/>
                  <a:pt x="5894" y="7046"/>
                  <a:pt x="5885" y="7046"/>
                </a:cubicBezTo>
                <a:cubicBezTo>
                  <a:pt x="5894" y="7046"/>
                  <a:pt x="5894" y="7030"/>
                  <a:pt x="5894" y="7046"/>
                </a:cubicBezTo>
                <a:close/>
                <a:moveTo>
                  <a:pt x="5766" y="7683"/>
                </a:moveTo>
                <a:cubicBezTo>
                  <a:pt x="5766" y="7683"/>
                  <a:pt x="5775" y="7683"/>
                  <a:pt x="5775" y="7699"/>
                </a:cubicBezTo>
                <a:cubicBezTo>
                  <a:pt x="5775" y="7699"/>
                  <a:pt x="5775" y="7699"/>
                  <a:pt x="5775" y="7699"/>
                </a:cubicBezTo>
                <a:cubicBezTo>
                  <a:pt x="5766" y="7714"/>
                  <a:pt x="5757" y="7730"/>
                  <a:pt x="5739" y="7730"/>
                </a:cubicBezTo>
                <a:cubicBezTo>
                  <a:pt x="5739" y="7730"/>
                  <a:pt x="5739" y="7730"/>
                  <a:pt x="5739" y="7730"/>
                </a:cubicBezTo>
                <a:cubicBezTo>
                  <a:pt x="5748" y="7699"/>
                  <a:pt x="5757" y="7683"/>
                  <a:pt x="5766" y="7683"/>
                </a:cubicBezTo>
                <a:close/>
                <a:moveTo>
                  <a:pt x="5629" y="8072"/>
                </a:moveTo>
                <a:cubicBezTo>
                  <a:pt x="5629" y="8072"/>
                  <a:pt x="5629" y="8072"/>
                  <a:pt x="5638" y="8072"/>
                </a:cubicBezTo>
                <a:cubicBezTo>
                  <a:pt x="5638" y="8072"/>
                  <a:pt x="5638" y="8072"/>
                  <a:pt x="5638" y="8087"/>
                </a:cubicBezTo>
                <a:cubicBezTo>
                  <a:pt x="5629" y="8087"/>
                  <a:pt x="5629" y="8087"/>
                  <a:pt x="5629" y="8087"/>
                </a:cubicBezTo>
                <a:cubicBezTo>
                  <a:pt x="5629" y="8087"/>
                  <a:pt x="5629" y="8072"/>
                  <a:pt x="5620" y="8072"/>
                </a:cubicBezTo>
                <a:cubicBezTo>
                  <a:pt x="5629" y="8072"/>
                  <a:pt x="5629" y="8072"/>
                  <a:pt x="5629" y="8072"/>
                </a:cubicBezTo>
                <a:close/>
                <a:moveTo>
                  <a:pt x="5308" y="4793"/>
                </a:moveTo>
                <a:cubicBezTo>
                  <a:pt x="5308" y="4793"/>
                  <a:pt x="5318" y="4793"/>
                  <a:pt x="5318" y="4793"/>
                </a:cubicBezTo>
                <a:cubicBezTo>
                  <a:pt x="5336" y="4824"/>
                  <a:pt x="5345" y="4870"/>
                  <a:pt x="5363" y="4902"/>
                </a:cubicBezTo>
                <a:cubicBezTo>
                  <a:pt x="5363" y="4902"/>
                  <a:pt x="5363" y="4902"/>
                  <a:pt x="5363" y="4917"/>
                </a:cubicBezTo>
                <a:cubicBezTo>
                  <a:pt x="5354" y="4917"/>
                  <a:pt x="5354" y="4917"/>
                  <a:pt x="5354" y="4917"/>
                </a:cubicBezTo>
                <a:cubicBezTo>
                  <a:pt x="5345" y="4917"/>
                  <a:pt x="5336" y="4917"/>
                  <a:pt x="5336" y="4902"/>
                </a:cubicBezTo>
                <a:cubicBezTo>
                  <a:pt x="5318" y="4870"/>
                  <a:pt x="5308" y="4839"/>
                  <a:pt x="5299" y="4808"/>
                </a:cubicBezTo>
                <a:cubicBezTo>
                  <a:pt x="5299" y="4808"/>
                  <a:pt x="5299" y="4793"/>
                  <a:pt x="5308" y="4793"/>
                </a:cubicBezTo>
                <a:close/>
                <a:moveTo>
                  <a:pt x="4887" y="5010"/>
                </a:moveTo>
                <a:cubicBezTo>
                  <a:pt x="4887" y="5010"/>
                  <a:pt x="4897" y="5010"/>
                  <a:pt x="4897" y="5010"/>
                </a:cubicBezTo>
                <a:cubicBezTo>
                  <a:pt x="4906" y="5010"/>
                  <a:pt x="4915" y="5026"/>
                  <a:pt x="4924" y="5041"/>
                </a:cubicBezTo>
                <a:cubicBezTo>
                  <a:pt x="4924" y="5041"/>
                  <a:pt x="4924" y="5041"/>
                  <a:pt x="4924" y="5041"/>
                </a:cubicBezTo>
                <a:cubicBezTo>
                  <a:pt x="4924" y="5041"/>
                  <a:pt x="4924" y="5041"/>
                  <a:pt x="4924" y="5041"/>
                </a:cubicBezTo>
                <a:cubicBezTo>
                  <a:pt x="4933" y="5041"/>
                  <a:pt x="4942" y="5057"/>
                  <a:pt x="4952" y="5057"/>
                </a:cubicBezTo>
                <a:cubicBezTo>
                  <a:pt x="4952" y="5057"/>
                  <a:pt x="4961" y="5057"/>
                  <a:pt x="4961" y="5057"/>
                </a:cubicBezTo>
                <a:cubicBezTo>
                  <a:pt x="4961" y="5072"/>
                  <a:pt x="4961" y="5072"/>
                  <a:pt x="4961" y="5072"/>
                </a:cubicBezTo>
                <a:cubicBezTo>
                  <a:pt x="4961" y="5072"/>
                  <a:pt x="4961" y="5072"/>
                  <a:pt x="4961" y="5072"/>
                </a:cubicBezTo>
                <a:cubicBezTo>
                  <a:pt x="4952" y="5057"/>
                  <a:pt x="4952" y="5057"/>
                  <a:pt x="4952" y="5057"/>
                </a:cubicBezTo>
                <a:cubicBezTo>
                  <a:pt x="4942" y="5057"/>
                  <a:pt x="4933" y="5057"/>
                  <a:pt x="4924" y="5041"/>
                </a:cubicBezTo>
                <a:cubicBezTo>
                  <a:pt x="4924" y="5041"/>
                  <a:pt x="4924" y="5041"/>
                  <a:pt x="4924" y="5041"/>
                </a:cubicBezTo>
                <a:cubicBezTo>
                  <a:pt x="4924" y="5041"/>
                  <a:pt x="4924" y="5041"/>
                  <a:pt x="4924" y="5041"/>
                </a:cubicBezTo>
                <a:cubicBezTo>
                  <a:pt x="4897" y="5057"/>
                  <a:pt x="4897" y="5057"/>
                  <a:pt x="4887" y="5026"/>
                </a:cubicBezTo>
                <a:cubicBezTo>
                  <a:pt x="4887" y="5026"/>
                  <a:pt x="4887" y="5010"/>
                  <a:pt x="4887" y="5010"/>
                </a:cubicBezTo>
                <a:close/>
                <a:moveTo>
                  <a:pt x="4732" y="4917"/>
                </a:moveTo>
                <a:cubicBezTo>
                  <a:pt x="4732" y="4917"/>
                  <a:pt x="4741" y="4917"/>
                  <a:pt x="4741" y="4917"/>
                </a:cubicBezTo>
                <a:cubicBezTo>
                  <a:pt x="4741" y="4917"/>
                  <a:pt x="4732" y="4917"/>
                  <a:pt x="4732" y="4917"/>
                </a:cubicBezTo>
                <a:cubicBezTo>
                  <a:pt x="4723" y="4917"/>
                  <a:pt x="4732" y="4917"/>
                  <a:pt x="4732" y="4917"/>
                </a:cubicBezTo>
                <a:close/>
                <a:moveTo>
                  <a:pt x="5318" y="8009"/>
                </a:moveTo>
                <a:cubicBezTo>
                  <a:pt x="5318" y="8009"/>
                  <a:pt x="5318" y="8009"/>
                  <a:pt x="5327" y="8009"/>
                </a:cubicBezTo>
                <a:cubicBezTo>
                  <a:pt x="5327" y="8009"/>
                  <a:pt x="5327" y="8009"/>
                  <a:pt x="5327" y="8009"/>
                </a:cubicBezTo>
                <a:cubicBezTo>
                  <a:pt x="5327" y="8025"/>
                  <a:pt x="5327" y="8025"/>
                  <a:pt x="5318" y="8025"/>
                </a:cubicBezTo>
                <a:cubicBezTo>
                  <a:pt x="5318" y="8025"/>
                  <a:pt x="5318" y="8025"/>
                  <a:pt x="5318" y="8025"/>
                </a:cubicBezTo>
                <a:cubicBezTo>
                  <a:pt x="5318" y="8009"/>
                  <a:pt x="5318" y="8009"/>
                  <a:pt x="5318" y="8009"/>
                </a:cubicBezTo>
                <a:close/>
                <a:moveTo>
                  <a:pt x="5263" y="8817"/>
                </a:moveTo>
                <a:cubicBezTo>
                  <a:pt x="5263" y="8802"/>
                  <a:pt x="5263" y="8802"/>
                  <a:pt x="5272" y="8802"/>
                </a:cubicBezTo>
                <a:cubicBezTo>
                  <a:pt x="5281" y="8802"/>
                  <a:pt x="5290" y="8786"/>
                  <a:pt x="5308" y="8786"/>
                </a:cubicBezTo>
                <a:cubicBezTo>
                  <a:pt x="5336" y="8771"/>
                  <a:pt x="5363" y="8771"/>
                  <a:pt x="5382" y="8771"/>
                </a:cubicBezTo>
                <a:cubicBezTo>
                  <a:pt x="5400" y="8771"/>
                  <a:pt x="5418" y="8755"/>
                  <a:pt x="5427" y="8740"/>
                </a:cubicBezTo>
                <a:cubicBezTo>
                  <a:pt x="5427" y="8740"/>
                  <a:pt x="5437" y="8740"/>
                  <a:pt x="5446" y="8740"/>
                </a:cubicBezTo>
                <a:cubicBezTo>
                  <a:pt x="5446" y="8740"/>
                  <a:pt x="5446" y="8740"/>
                  <a:pt x="5446" y="8740"/>
                </a:cubicBezTo>
                <a:cubicBezTo>
                  <a:pt x="5455" y="8771"/>
                  <a:pt x="5455" y="8802"/>
                  <a:pt x="5446" y="8817"/>
                </a:cubicBezTo>
                <a:cubicBezTo>
                  <a:pt x="5427" y="8849"/>
                  <a:pt x="5409" y="8880"/>
                  <a:pt x="5382" y="8864"/>
                </a:cubicBezTo>
                <a:cubicBezTo>
                  <a:pt x="5345" y="8833"/>
                  <a:pt x="5299" y="8849"/>
                  <a:pt x="5263" y="8849"/>
                </a:cubicBezTo>
                <a:cubicBezTo>
                  <a:pt x="5263" y="8849"/>
                  <a:pt x="5263" y="8833"/>
                  <a:pt x="5254" y="8833"/>
                </a:cubicBezTo>
                <a:cubicBezTo>
                  <a:pt x="5254" y="8833"/>
                  <a:pt x="5263" y="8817"/>
                  <a:pt x="5263" y="8817"/>
                </a:cubicBezTo>
                <a:close/>
                <a:moveTo>
                  <a:pt x="5254" y="8942"/>
                </a:moveTo>
                <a:cubicBezTo>
                  <a:pt x="5254" y="8942"/>
                  <a:pt x="5244" y="8957"/>
                  <a:pt x="5244" y="8957"/>
                </a:cubicBezTo>
                <a:cubicBezTo>
                  <a:pt x="5217" y="8988"/>
                  <a:pt x="5189" y="9004"/>
                  <a:pt x="5162" y="9035"/>
                </a:cubicBezTo>
                <a:cubicBezTo>
                  <a:pt x="5135" y="9051"/>
                  <a:pt x="5116" y="9051"/>
                  <a:pt x="5098" y="9082"/>
                </a:cubicBezTo>
                <a:cubicBezTo>
                  <a:pt x="5071" y="9097"/>
                  <a:pt x="5052" y="9113"/>
                  <a:pt x="5025" y="9113"/>
                </a:cubicBezTo>
                <a:cubicBezTo>
                  <a:pt x="5016" y="9097"/>
                  <a:pt x="5006" y="9097"/>
                  <a:pt x="4997" y="9082"/>
                </a:cubicBezTo>
                <a:cubicBezTo>
                  <a:pt x="4988" y="9082"/>
                  <a:pt x="4997" y="9051"/>
                  <a:pt x="5006" y="9035"/>
                </a:cubicBezTo>
                <a:cubicBezTo>
                  <a:pt x="5006" y="9035"/>
                  <a:pt x="5006" y="9035"/>
                  <a:pt x="5006" y="9035"/>
                </a:cubicBezTo>
                <a:cubicBezTo>
                  <a:pt x="5043" y="9019"/>
                  <a:pt x="5080" y="8988"/>
                  <a:pt x="5107" y="8957"/>
                </a:cubicBezTo>
                <a:cubicBezTo>
                  <a:pt x="5125" y="8942"/>
                  <a:pt x="5135" y="8942"/>
                  <a:pt x="5153" y="8957"/>
                </a:cubicBezTo>
                <a:cubicBezTo>
                  <a:pt x="5162" y="8957"/>
                  <a:pt x="5180" y="8957"/>
                  <a:pt x="5199" y="8942"/>
                </a:cubicBezTo>
                <a:cubicBezTo>
                  <a:pt x="5208" y="8926"/>
                  <a:pt x="5217" y="8926"/>
                  <a:pt x="5235" y="8926"/>
                </a:cubicBezTo>
                <a:cubicBezTo>
                  <a:pt x="5235" y="8911"/>
                  <a:pt x="5254" y="8926"/>
                  <a:pt x="5254" y="8942"/>
                </a:cubicBezTo>
                <a:close/>
                <a:moveTo>
                  <a:pt x="5025" y="8382"/>
                </a:moveTo>
                <a:cubicBezTo>
                  <a:pt x="5080" y="8398"/>
                  <a:pt x="5135" y="8413"/>
                  <a:pt x="5180" y="8445"/>
                </a:cubicBezTo>
                <a:cubicBezTo>
                  <a:pt x="5189" y="8460"/>
                  <a:pt x="5199" y="8460"/>
                  <a:pt x="5199" y="8476"/>
                </a:cubicBezTo>
                <a:cubicBezTo>
                  <a:pt x="5217" y="8507"/>
                  <a:pt x="5226" y="8538"/>
                  <a:pt x="5235" y="8584"/>
                </a:cubicBezTo>
                <a:cubicBezTo>
                  <a:pt x="5244" y="8600"/>
                  <a:pt x="5235" y="8615"/>
                  <a:pt x="5226" y="8631"/>
                </a:cubicBezTo>
                <a:cubicBezTo>
                  <a:pt x="5226" y="8647"/>
                  <a:pt x="5217" y="8647"/>
                  <a:pt x="5208" y="8647"/>
                </a:cubicBezTo>
                <a:cubicBezTo>
                  <a:pt x="5189" y="8631"/>
                  <a:pt x="5180" y="8600"/>
                  <a:pt x="5171" y="8584"/>
                </a:cubicBezTo>
                <a:cubicBezTo>
                  <a:pt x="5162" y="8569"/>
                  <a:pt x="5162" y="8569"/>
                  <a:pt x="5153" y="8569"/>
                </a:cubicBezTo>
                <a:cubicBezTo>
                  <a:pt x="5153" y="8569"/>
                  <a:pt x="5153" y="8584"/>
                  <a:pt x="5153" y="8584"/>
                </a:cubicBezTo>
                <a:cubicBezTo>
                  <a:pt x="5153" y="8600"/>
                  <a:pt x="5153" y="8615"/>
                  <a:pt x="5144" y="8631"/>
                </a:cubicBezTo>
                <a:cubicBezTo>
                  <a:pt x="5125" y="8678"/>
                  <a:pt x="5116" y="8755"/>
                  <a:pt x="5098" y="8817"/>
                </a:cubicBezTo>
                <a:cubicBezTo>
                  <a:pt x="5098" y="8817"/>
                  <a:pt x="5098" y="8833"/>
                  <a:pt x="5089" y="8833"/>
                </a:cubicBezTo>
                <a:cubicBezTo>
                  <a:pt x="5089" y="8849"/>
                  <a:pt x="5071" y="8833"/>
                  <a:pt x="5071" y="8817"/>
                </a:cubicBezTo>
                <a:cubicBezTo>
                  <a:pt x="5071" y="8802"/>
                  <a:pt x="5071" y="8771"/>
                  <a:pt x="5061" y="8740"/>
                </a:cubicBezTo>
                <a:cubicBezTo>
                  <a:pt x="5061" y="8724"/>
                  <a:pt x="5043" y="8709"/>
                  <a:pt x="5034" y="8724"/>
                </a:cubicBezTo>
                <a:cubicBezTo>
                  <a:pt x="5025" y="8724"/>
                  <a:pt x="5016" y="8740"/>
                  <a:pt x="5016" y="8740"/>
                </a:cubicBezTo>
                <a:cubicBezTo>
                  <a:pt x="5006" y="8740"/>
                  <a:pt x="4997" y="8755"/>
                  <a:pt x="4997" y="8740"/>
                </a:cubicBezTo>
                <a:cubicBezTo>
                  <a:pt x="4997" y="8740"/>
                  <a:pt x="4997" y="8740"/>
                  <a:pt x="4997" y="8724"/>
                </a:cubicBezTo>
                <a:cubicBezTo>
                  <a:pt x="5006" y="8709"/>
                  <a:pt x="5016" y="8693"/>
                  <a:pt x="5025" y="8678"/>
                </a:cubicBezTo>
                <a:cubicBezTo>
                  <a:pt x="5034" y="8647"/>
                  <a:pt x="5043" y="8600"/>
                  <a:pt x="5034" y="8553"/>
                </a:cubicBezTo>
                <a:cubicBezTo>
                  <a:pt x="5025" y="8538"/>
                  <a:pt x="5025" y="8522"/>
                  <a:pt x="5016" y="8522"/>
                </a:cubicBezTo>
                <a:cubicBezTo>
                  <a:pt x="4997" y="8491"/>
                  <a:pt x="4988" y="8491"/>
                  <a:pt x="4970" y="8476"/>
                </a:cubicBezTo>
                <a:cubicBezTo>
                  <a:pt x="4970" y="8460"/>
                  <a:pt x="4961" y="8445"/>
                  <a:pt x="4961" y="8445"/>
                </a:cubicBezTo>
                <a:cubicBezTo>
                  <a:pt x="4961" y="8445"/>
                  <a:pt x="4961" y="8445"/>
                  <a:pt x="4961" y="8445"/>
                </a:cubicBezTo>
                <a:cubicBezTo>
                  <a:pt x="4961" y="8445"/>
                  <a:pt x="4961" y="8445"/>
                  <a:pt x="4961" y="8445"/>
                </a:cubicBezTo>
                <a:cubicBezTo>
                  <a:pt x="4942" y="8460"/>
                  <a:pt x="4933" y="8476"/>
                  <a:pt x="4924" y="8507"/>
                </a:cubicBezTo>
                <a:cubicBezTo>
                  <a:pt x="4915" y="8522"/>
                  <a:pt x="4906" y="8538"/>
                  <a:pt x="4887" y="8538"/>
                </a:cubicBezTo>
                <a:cubicBezTo>
                  <a:pt x="4869" y="8538"/>
                  <a:pt x="4860" y="8569"/>
                  <a:pt x="4851" y="8584"/>
                </a:cubicBezTo>
                <a:cubicBezTo>
                  <a:pt x="4833" y="8662"/>
                  <a:pt x="4814" y="8740"/>
                  <a:pt x="4814" y="8833"/>
                </a:cubicBezTo>
                <a:cubicBezTo>
                  <a:pt x="4814" y="8911"/>
                  <a:pt x="4787" y="8973"/>
                  <a:pt x="4750" y="9019"/>
                </a:cubicBezTo>
                <a:cubicBezTo>
                  <a:pt x="4741" y="9035"/>
                  <a:pt x="4723" y="9019"/>
                  <a:pt x="4723" y="9004"/>
                </a:cubicBezTo>
                <a:cubicBezTo>
                  <a:pt x="4714" y="8926"/>
                  <a:pt x="4714" y="8849"/>
                  <a:pt x="4732" y="8771"/>
                </a:cubicBezTo>
                <a:cubicBezTo>
                  <a:pt x="4750" y="8740"/>
                  <a:pt x="4759" y="8678"/>
                  <a:pt x="4768" y="8647"/>
                </a:cubicBezTo>
                <a:cubicBezTo>
                  <a:pt x="4768" y="8615"/>
                  <a:pt x="4768" y="8600"/>
                  <a:pt x="4768" y="8569"/>
                </a:cubicBezTo>
                <a:cubicBezTo>
                  <a:pt x="4759" y="8569"/>
                  <a:pt x="4768" y="8553"/>
                  <a:pt x="4768" y="8553"/>
                </a:cubicBezTo>
                <a:cubicBezTo>
                  <a:pt x="4768" y="8538"/>
                  <a:pt x="4768" y="8538"/>
                  <a:pt x="4768" y="8538"/>
                </a:cubicBezTo>
                <a:cubicBezTo>
                  <a:pt x="4833" y="8413"/>
                  <a:pt x="4814" y="8429"/>
                  <a:pt x="4906" y="8413"/>
                </a:cubicBezTo>
                <a:cubicBezTo>
                  <a:pt x="4933" y="8398"/>
                  <a:pt x="4942" y="8413"/>
                  <a:pt x="4961" y="8445"/>
                </a:cubicBezTo>
                <a:cubicBezTo>
                  <a:pt x="4961" y="8445"/>
                  <a:pt x="4961" y="8445"/>
                  <a:pt x="4961" y="8445"/>
                </a:cubicBezTo>
                <a:cubicBezTo>
                  <a:pt x="4961" y="8445"/>
                  <a:pt x="4961" y="8445"/>
                  <a:pt x="4961" y="8445"/>
                </a:cubicBezTo>
                <a:cubicBezTo>
                  <a:pt x="4979" y="8429"/>
                  <a:pt x="4988" y="8429"/>
                  <a:pt x="5006" y="8413"/>
                </a:cubicBezTo>
                <a:cubicBezTo>
                  <a:pt x="5006" y="8413"/>
                  <a:pt x="5006" y="8398"/>
                  <a:pt x="5016" y="8398"/>
                </a:cubicBezTo>
                <a:cubicBezTo>
                  <a:pt x="5016" y="8382"/>
                  <a:pt x="5016" y="8382"/>
                  <a:pt x="5025" y="8382"/>
                </a:cubicBezTo>
                <a:close/>
                <a:moveTo>
                  <a:pt x="5006" y="7186"/>
                </a:moveTo>
                <a:cubicBezTo>
                  <a:pt x="5006" y="7186"/>
                  <a:pt x="5006" y="7186"/>
                  <a:pt x="5006" y="7186"/>
                </a:cubicBezTo>
                <a:cubicBezTo>
                  <a:pt x="5006" y="7170"/>
                  <a:pt x="5006" y="7170"/>
                  <a:pt x="5006" y="7155"/>
                </a:cubicBezTo>
                <a:cubicBezTo>
                  <a:pt x="5006" y="7139"/>
                  <a:pt x="5016" y="7139"/>
                  <a:pt x="5016" y="7139"/>
                </a:cubicBezTo>
                <a:cubicBezTo>
                  <a:pt x="5016" y="7155"/>
                  <a:pt x="5016" y="7155"/>
                  <a:pt x="5016" y="7155"/>
                </a:cubicBezTo>
                <a:cubicBezTo>
                  <a:pt x="5016" y="7170"/>
                  <a:pt x="5016" y="7170"/>
                  <a:pt x="5006" y="7186"/>
                </a:cubicBezTo>
                <a:cubicBezTo>
                  <a:pt x="5006" y="7186"/>
                  <a:pt x="5006" y="7186"/>
                  <a:pt x="5006" y="7186"/>
                </a:cubicBezTo>
                <a:cubicBezTo>
                  <a:pt x="4997" y="7201"/>
                  <a:pt x="4997" y="7201"/>
                  <a:pt x="4997" y="7201"/>
                </a:cubicBezTo>
                <a:lnTo>
                  <a:pt x="5006" y="7186"/>
                </a:lnTo>
                <a:close/>
                <a:moveTo>
                  <a:pt x="4805" y="7745"/>
                </a:moveTo>
                <a:cubicBezTo>
                  <a:pt x="4805" y="7745"/>
                  <a:pt x="4814" y="7745"/>
                  <a:pt x="4814" y="7745"/>
                </a:cubicBezTo>
                <a:cubicBezTo>
                  <a:pt x="4814" y="7761"/>
                  <a:pt x="4823" y="7761"/>
                  <a:pt x="4823" y="7761"/>
                </a:cubicBezTo>
                <a:cubicBezTo>
                  <a:pt x="4833" y="7792"/>
                  <a:pt x="4833" y="7807"/>
                  <a:pt x="4823" y="7823"/>
                </a:cubicBezTo>
                <a:cubicBezTo>
                  <a:pt x="4823" y="7823"/>
                  <a:pt x="4814" y="7823"/>
                  <a:pt x="4814" y="7838"/>
                </a:cubicBezTo>
                <a:cubicBezTo>
                  <a:pt x="4805" y="7838"/>
                  <a:pt x="4805" y="7838"/>
                  <a:pt x="4805" y="7823"/>
                </a:cubicBezTo>
                <a:cubicBezTo>
                  <a:pt x="4796" y="7792"/>
                  <a:pt x="4796" y="7776"/>
                  <a:pt x="4805" y="7745"/>
                </a:cubicBezTo>
                <a:close/>
                <a:moveTo>
                  <a:pt x="4732" y="7559"/>
                </a:moveTo>
                <a:cubicBezTo>
                  <a:pt x="4732" y="7559"/>
                  <a:pt x="4732" y="7559"/>
                  <a:pt x="4732" y="7559"/>
                </a:cubicBezTo>
                <a:cubicBezTo>
                  <a:pt x="4723" y="7559"/>
                  <a:pt x="4723" y="7559"/>
                  <a:pt x="4723" y="7559"/>
                </a:cubicBezTo>
                <a:lnTo>
                  <a:pt x="4732" y="7559"/>
                </a:lnTo>
                <a:close/>
                <a:moveTo>
                  <a:pt x="4686" y="5306"/>
                </a:moveTo>
                <a:cubicBezTo>
                  <a:pt x="4686" y="5306"/>
                  <a:pt x="4695" y="5306"/>
                  <a:pt x="4695" y="5306"/>
                </a:cubicBezTo>
                <a:cubicBezTo>
                  <a:pt x="4704" y="5306"/>
                  <a:pt x="4704" y="5306"/>
                  <a:pt x="4704" y="5321"/>
                </a:cubicBezTo>
                <a:cubicBezTo>
                  <a:pt x="4714" y="5337"/>
                  <a:pt x="4714" y="5337"/>
                  <a:pt x="4714" y="5352"/>
                </a:cubicBezTo>
                <a:cubicBezTo>
                  <a:pt x="4704" y="5368"/>
                  <a:pt x="4704" y="5368"/>
                  <a:pt x="4695" y="5368"/>
                </a:cubicBezTo>
                <a:cubicBezTo>
                  <a:pt x="4695" y="5352"/>
                  <a:pt x="4686" y="5352"/>
                  <a:pt x="4686" y="5337"/>
                </a:cubicBezTo>
                <a:cubicBezTo>
                  <a:pt x="4677" y="5337"/>
                  <a:pt x="4677" y="5321"/>
                  <a:pt x="4686" y="5306"/>
                </a:cubicBezTo>
                <a:close/>
                <a:moveTo>
                  <a:pt x="4631" y="5228"/>
                </a:moveTo>
                <a:cubicBezTo>
                  <a:pt x="4631" y="5228"/>
                  <a:pt x="4631" y="5228"/>
                  <a:pt x="4631" y="5243"/>
                </a:cubicBezTo>
                <a:cubicBezTo>
                  <a:pt x="4631" y="5243"/>
                  <a:pt x="4631" y="5243"/>
                  <a:pt x="4631" y="5243"/>
                </a:cubicBezTo>
                <a:cubicBezTo>
                  <a:pt x="4631" y="5243"/>
                  <a:pt x="4622" y="5243"/>
                  <a:pt x="4622" y="5228"/>
                </a:cubicBezTo>
                <a:cubicBezTo>
                  <a:pt x="4622" y="5228"/>
                  <a:pt x="4631" y="5228"/>
                  <a:pt x="4631" y="5228"/>
                </a:cubicBezTo>
                <a:close/>
                <a:moveTo>
                  <a:pt x="4604" y="6906"/>
                </a:moveTo>
                <a:cubicBezTo>
                  <a:pt x="4604" y="6906"/>
                  <a:pt x="4604" y="6906"/>
                  <a:pt x="4613" y="6906"/>
                </a:cubicBezTo>
                <a:cubicBezTo>
                  <a:pt x="4604" y="6906"/>
                  <a:pt x="4604" y="6906"/>
                  <a:pt x="4604" y="6906"/>
                </a:cubicBezTo>
                <a:cubicBezTo>
                  <a:pt x="4604" y="6906"/>
                  <a:pt x="4604" y="6906"/>
                  <a:pt x="4604" y="6906"/>
                </a:cubicBezTo>
                <a:cubicBezTo>
                  <a:pt x="4604" y="6906"/>
                  <a:pt x="4604" y="6906"/>
                  <a:pt x="4604" y="6906"/>
                </a:cubicBezTo>
                <a:close/>
                <a:moveTo>
                  <a:pt x="4576" y="7652"/>
                </a:moveTo>
                <a:cubicBezTo>
                  <a:pt x="4576" y="7652"/>
                  <a:pt x="4576" y="7652"/>
                  <a:pt x="4576" y="7652"/>
                </a:cubicBezTo>
                <a:cubicBezTo>
                  <a:pt x="4576" y="7652"/>
                  <a:pt x="4576" y="7652"/>
                  <a:pt x="4576" y="7652"/>
                </a:cubicBezTo>
                <a:cubicBezTo>
                  <a:pt x="4595" y="7652"/>
                  <a:pt x="4604" y="7652"/>
                  <a:pt x="4622" y="7668"/>
                </a:cubicBezTo>
                <a:cubicBezTo>
                  <a:pt x="4622" y="7668"/>
                  <a:pt x="4622" y="7683"/>
                  <a:pt x="4622" y="7683"/>
                </a:cubicBezTo>
                <a:cubicBezTo>
                  <a:pt x="4622" y="7683"/>
                  <a:pt x="4613" y="7699"/>
                  <a:pt x="4613" y="7683"/>
                </a:cubicBezTo>
                <a:cubicBezTo>
                  <a:pt x="4604" y="7683"/>
                  <a:pt x="4585" y="7668"/>
                  <a:pt x="4576" y="7652"/>
                </a:cubicBezTo>
                <a:cubicBezTo>
                  <a:pt x="4576" y="7652"/>
                  <a:pt x="4576" y="7652"/>
                  <a:pt x="4576" y="7652"/>
                </a:cubicBezTo>
                <a:cubicBezTo>
                  <a:pt x="4567" y="7652"/>
                  <a:pt x="4567" y="7652"/>
                  <a:pt x="4576" y="7652"/>
                </a:cubicBezTo>
                <a:close/>
                <a:moveTo>
                  <a:pt x="4640" y="8118"/>
                </a:moveTo>
                <a:cubicBezTo>
                  <a:pt x="4668" y="8103"/>
                  <a:pt x="4704" y="8087"/>
                  <a:pt x="4732" y="8040"/>
                </a:cubicBezTo>
                <a:cubicBezTo>
                  <a:pt x="4759" y="8009"/>
                  <a:pt x="4796" y="8009"/>
                  <a:pt x="4814" y="7963"/>
                </a:cubicBezTo>
                <a:cubicBezTo>
                  <a:pt x="4823" y="7963"/>
                  <a:pt x="4833" y="7963"/>
                  <a:pt x="4842" y="7963"/>
                </a:cubicBezTo>
                <a:cubicBezTo>
                  <a:pt x="4851" y="7963"/>
                  <a:pt x="4860" y="7978"/>
                  <a:pt x="4869" y="7978"/>
                </a:cubicBezTo>
                <a:cubicBezTo>
                  <a:pt x="4897" y="7978"/>
                  <a:pt x="4915" y="8009"/>
                  <a:pt x="4924" y="8056"/>
                </a:cubicBezTo>
                <a:cubicBezTo>
                  <a:pt x="4924" y="8087"/>
                  <a:pt x="4942" y="8103"/>
                  <a:pt x="4952" y="8118"/>
                </a:cubicBezTo>
                <a:cubicBezTo>
                  <a:pt x="4979" y="8118"/>
                  <a:pt x="4979" y="8134"/>
                  <a:pt x="4979" y="8165"/>
                </a:cubicBezTo>
                <a:cubicBezTo>
                  <a:pt x="4979" y="8211"/>
                  <a:pt x="4988" y="8258"/>
                  <a:pt x="4988" y="8289"/>
                </a:cubicBezTo>
                <a:cubicBezTo>
                  <a:pt x="4988" y="8305"/>
                  <a:pt x="4979" y="8320"/>
                  <a:pt x="4961" y="8320"/>
                </a:cubicBezTo>
                <a:cubicBezTo>
                  <a:pt x="4952" y="8305"/>
                  <a:pt x="4942" y="8289"/>
                  <a:pt x="4933" y="8305"/>
                </a:cubicBezTo>
                <a:cubicBezTo>
                  <a:pt x="4915" y="8305"/>
                  <a:pt x="4887" y="8305"/>
                  <a:pt x="4869" y="8305"/>
                </a:cubicBezTo>
                <a:cubicBezTo>
                  <a:pt x="4842" y="8320"/>
                  <a:pt x="4823" y="8305"/>
                  <a:pt x="4805" y="8274"/>
                </a:cubicBezTo>
                <a:cubicBezTo>
                  <a:pt x="4805" y="8258"/>
                  <a:pt x="4805" y="8258"/>
                  <a:pt x="4796" y="8258"/>
                </a:cubicBezTo>
                <a:cubicBezTo>
                  <a:pt x="4787" y="8243"/>
                  <a:pt x="4778" y="8243"/>
                  <a:pt x="4778" y="8227"/>
                </a:cubicBezTo>
                <a:cubicBezTo>
                  <a:pt x="4787" y="8211"/>
                  <a:pt x="4787" y="8211"/>
                  <a:pt x="4796" y="8196"/>
                </a:cubicBezTo>
                <a:cubicBezTo>
                  <a:pt x="4796" y="8196"/>
                  <a:pt x="4796" y="8180"/>
                  <a:pt x="4796" y="8180"/>
                </a:cubicBezTo>
                <a:cubicBezTo>
                  <a:pt x="4796" y="8165"/>
                  <a:pt x="4787" y="8165"/>
                  <a:pt x="4787" y="8165"/>
                </a:cubicBezTo>
                <a:cubicBezTo>
                  <a:pt x="4778" y="8165"/>
                  <a:pt x="4778" y="8165"/>
                  <a:pt x="4768" y="8165"/>
                </a:cubicBezTo>
                <a:cubicBezTo>
                  <a:pt x="4768" y="8180"/>
                  <a:pt x="4759" y="8180"/>
                  <a:pt x="4759" y="8180"/>
                </a:cubicBezTo>
                <a:cubicBezTo>
                  <a:pt x="4723" y="8227"/>
                  <a:pt x="4695" y="8243"/>
                  <a:pt x="4659" y="8258"/>
                </a:cubicBezTo>
                <a:cubicBezTo>
                  <a:pt x="4631" y="8274"/>
                  <a:pt x="4613" y="8289"/>
                  <a:pt x="4604" y="8243"/>
                </a:cubicBezTo>
                <a:cubicBezTo>
                  <a:pt x="4595" y="8211"/>
                  <a:pt x="4576" y="8227"/>
                  <a:pt x="4558" y="8227"/>
                </a:cubicBezTo>
                <a:cubicBezTo>
                  <a:pt x="4558" y="8227"/>
                  <a:pt x="4558" y="8227"/>
                  <a:pt x="4558" y="8227"/>
                </a:cubicBezTo>
                <a:cubicBezTo>
                  <a:pt x="4558" y="8227"/>
                  <a:pt x="4558" y="8227"/>
                  <a:pt x="4558" y="8227"/>
                </a:cubicBezTo>
                <a:cubicBezTo>
                  <a:pt x="4549" y="8227"/>
                  <a:pt x="4549" y="8227"/>
                  <a:pt x="4549" y="8243"/>
                </a:cubicBezTo>
                <a:cubicBezTo>
                  <a:pt x="4549" y="8227"/>
                  <a:pt x="4549" y="8227"/>
                  <a:pt x="4549" y="8227"/>
                </a:cubicBezTo>
                <a:cubicBezTo>
                  <a:pt x="4549" y="8227"/>
                  <a:pt x="4549" y="8227"/>
                  <a:pt x="4558" y="8227"/>
                </a:cubicBezTo>
                <a:cubicBezTo>
                  <a:pt x="4558" y="8227"/>
                  <a:pt x="4558" y="8227"/>
                  <a:pt x="4558" y="8227"/>
                </a:cubicBezTo>
                <a:cubicBezTo>
                  <a:pt x="4558" y="8227"/>
                  <a:pt x="4558" y="8227"/>
                  <a:pt x="4558" y="8227"/>
                </a:cubicBezTo>
                <a:cubicBezTo>
                  <a:pt x="4576" y="8180"/>
                  <a:pt x="4604" y="8149"/>
                  <a:pt x="4640" y="8118"/>
                </a:cubicBezTo>
                <a:close/>
                <a:moveTo>
                  <a:pt x="4549" y="7077"/>
                </a:moveTo>
                <a:cubicBezTo>
                  <a:pt x="4549" y="7062"/>
                  <a:pt x="4540" y="7062"/>
                  <a:pt x="4549" y="7046"/>
                </a:cubicBezTo>
                <a:cubicBezTo>
                  <a:pt x="4549" y="7046"/>
                  <a:pt x="4549" y="7046"/>
                  <a:pt x="4549" y="7046"/>
                </a:cubicBezTo>
                <a:cubicBezTo>
                  <a:pt x="4558" y="7062"/>
                  <a:pt x="4558" y="7062"/>
                  <a:pt x="4558" y="7062"/>
                </a:cubicBezTo>
                <a:cubicBezTo>
                  <a:pt x="4558" y="7062"/>
                  <a:pt x="4549" y="7077"/>
                  <a:pt x="4549" y="7077"/>
                </a:cubicBezTo>
                <a:close/>
                <a:moveTo>
                  <a:pt x="4512" y="5135"/>
                </a:moveTo>
                <a:cubicBezTo>
                  <a:pt x="4521" y="5135"/>
                  <a:pt x="4531" y="5119"/>
                  <a:pt x="4540" y="5119"/>
                </a:cubicBezTo>
                <a:cubicBezTo>
                  <a:pt x="4549" y="5119"/>
                  <a:pt x="4549" y="5135"/>
                  <a:pt x="4558" y="5135"/>
                </a:cubicBezTo>
                <a:cubicBezTo>
                  <a:pt x="4540" y="5166"/>
                  <a:pt x="4540" y="5197"/>
                  <a:pt x="4540" y="5243"/>
                </a:cubicBezTo>
                <a:cubicBezTo>
                  <a:pt x="4531" y="5259"/>
                  <a:pt x="4512" y="5274"/>
                  <a:pt x="4503" y="5243"/>
                </a:cubicBezTo>
                <a:cubicBezTo>
                  <a:pt x="4476" y="5197"/>
                  <a:pt x="4476" y="5166"/>
                  <a:pt x="4512" y="5135"/>
                </a:cubicBezTo>
                <a:close/>
                <a:moveTo>
                  <a:pt x="4494" y="5803"/>
                </a:moveTo>
                <a:cubicBezTo>
                  <a:pt x="4494" y="5803"/>
                  <a:pt x="4494" y="5787"/>
                  <a:pt x="4494" y="5787"/>
                </a:cubicBezTo>
                <a:cubicBezTo>
                  <a:pt x="4494" y="5787"/>
                  <a:pt x="4494" y="5787"/>
                  <a:pt x="4494" y="5772"/>
                </a:cubicBezTo>
                <a:cubicBezTo>
                  <a:pt x="4503" y="5772"/>
                  <a:pt x="4503" y="5772"/>
                  <a:pt x="4503" y="5787"/>
                </a:cubicBezTo>
                <a:cubicBezTo>
                  <a:pt x="4503" y="5787"/>
                  <a:pt x="4494" y="5787"/>
                  <a:pt x="4494" y="5787"/>
                </a:cubicBezTo>
                <a:cubicBezTo>
                  <a:pt x="4494" y="5787"/>
                  <a:pt x="4494" y="5803"/>
                  <a:pt x="4494" y="5803"/>
                </a:cubicBezTo>
                <a:cubicBezTo>
                  <a:pt x="4485" y="5818"/>
                  <a:pt x="4485" y="5818"/>
                  <a:pt x="4476" y="5834"/>
                </a:cubicBezTo>
                <a:cubicBezTo>
                  <a:pt x="4476" y="5834"/>
                  <a:pt x="4476" y="5834"/>
                  <a:pt x="4476" y="5834"/>
                </a:cubicBezTo>
                <a:cubicBezTo>
                  <a:pt x="4476" y="5834"/>
                  <a:pt x="4476" y="5834"/>
                  <a:pt x="4476" y="5834"/>
                </a:cubicBezTo>
                <a:cubicBezTo>
                  <a:pt x="4476" y="5818"/>
                  <a:pt x="4485" y="5803"/>
                  <a:pt x="4494" y="5803"/>
                </a:cubicBezTo>
                <a:close/>
                <a:moveTo>
                  <a:pt x="4476" y="5352"/>
                </a:moveTo>
                <a:cubicBezTo>
                  <a:pt x="4476" y="5352"/>
                  <a:pt x="4476" y="5352"/>
                  <a:pt x="4476" y="5352"/>
                </a:cubicBezTo>
                <a:cubicBezTo>
                  <a:pt x="4466" y="5352"/>
                  <a:pt x="4466" y="5352"/>
                  <a:pt x="4466" y="5352"/>
                </a:cubicBezTo>
                <a:lnTo>
                  <a:pt x="4476" y="5352"/>
                </a:lnTo>
                <a:close/>
                <a:moveTo>
                  <a:pt x="4439" y="6393"/>
                </a:moveTo>
                <a:cubicBezTo>
                  <a:pt x="4439" y="6409"/>
                  <a:pt x="4439" y="6409"/>
                  <a:pt x="4439" y="6409"/>
                </a:cubicBezTo>
                <a:cubicBezTo>
                  <a:pt x="4439" y="6409"/>
                  <a:pt x="4439" y="6409"/>
                  <a:pt x="4439" y="6409"/>
                </a:cubicBezTo>
                <a:lnTo>
                  <a:pt x="4439" y="6393"/>
                </a:lnTo>
                <a:close/>
                <a:moveTo>
                  <a:pt x="4412" y="7854"/>
                </a:moveTo>
                <a:cubicBezTo>
                  <a:pt x="4412" y="7823"/>
                  <a:pt x="4412" y="7807"/>
                  <a:pt x="4430" y="7792"/>
                </a:cubicBezTo>
                <a:cubicBezTo>
                  <a:pt x="4430" y="7792"/>
                  <a:pt x="4430" y="7792"/>
                  <a:pt x="4430" y="7792"/>
                </a:cubicBezTo>
                <a:cubicBezTo>
                  <a:pt x="4430" y="7792"/>
                  <a:pt x="4430" y="7792"/>
                  <a:pt x="4430" y="7776"/>
                </a:cubicBezTo>
                <a:cubicBezTo>
                  <a:pt x="4430" y="7792"/>
                  <a:pt x="4430" y="7792"/>
                  <a:pt x="4430" y="7792"/>
                </a:cubicBezTo>
                <a:cubicBezTo>
                  <a:pt x="4430" y="7792"/>
                  <a:pt x="4430" y="7792"/>
                  <a:pt x="4430" y="7792"/>
                </a:cubicBezTo>
                <a:cubicBezTo>
                  <a:pt x="4430" y="7807"/>
                  <a:pt x="4430" y="7823"/>
                  <a:pt x="4430" y="7838"/>
                </a:cubicBezTo>
                <a:cubicBezTo>
                  <a:pt x="4439" y="7838"/>
                  <a:pt x="4439" y="7854"/>
                  <a:pt x="4430" y="7854"/>
                </a:cubicBezTo>
                <a:cubicBezTo>
                  <a:pt x="4430" y="7854"/>
                  <a:pt x="4430" y="7870"/>
                  <a:pt x="4421" y="7870"/>
                </a:cubicBezTo>
                <a:cubicBezTo>
                  <a:pt x="4421" y="7870"/>
                  <a:pt x="4421" y="7870"/>
                  <a:pt x="4412" y="7870"/>
                </a:cubicBezTo>
                <a:cubicBezTo>
                  <a:pt x="4412" y="7870"/>
                  <a:pt x="4402" y="7854"/>
                  <a:pt x="4412" y="7854"/>
                </a:cubicBezTo>
                <a:close/>
                <a:moveTo>
                  <a:pt x="4393" y="6875"/>
                </a:moveTo>
                <a:cubicBezTo>
                  <a:pt x="4402" y="6875"/>
                  <a:pt x="4402" y="6875"/>
                  <a:pt x="4402" y="6875"/>
                </a:cubicBezTo>
                <a:cubicBezTo>
                  <a:pt x="4393" y="6875"/>
                  <a:pt x="4393" y="6875"/>
                  <a:pt x="4393" y="6875"/>
                </a:cubicBezTo>
                <a:close/>
                <a:moveTo>
                  <a:pt x="4375" y="6440"/>
                </a:moveTo>
                <a:cubicBezTo>
                  <a:pt x="4375" y="6440"/>
                  <a:pt x="4384" y="6455"/>
                  <a:pt x="4384" y="6455"/>
                </a:cubicBezTo>
                <a:cubicBezTo>
                  <a:pt x="4384" y="6471"/>
                  <a:pt x="4384" y="6471"/>
                  <a:pt x="4375" y="6471"/>
                </a:cubicBezTo>
                <a:cubicBezTo>
                  <a:pt x="4366" y="6471"/>
                  <a:pt x="4366" y="6471"/>
                  <a:pt x="4366" y="6471"/>
                </a:cubicBezTo>
                <a:cubicBezTo>
                  <a:pt x="4366" y="6455"/>
                  <a:pt x="4366" y="6455"/>
                  <a:pt x="4375" y="6440"/>
                </a:cubicBezTo>
                <a:close/>
                <a:moveTo>
                  <a:pt x="4357" y="7481"/>
                </a:moveTo>
                <a:cubicBezTo>
                  <a:pt x="4366" y="7528"/>
                  <a:pt x="4357" y="7574"/>
                  <a:pt x="4338" y="7590"/>
                </a:cubicBezTo>
                <a:cubicBezTo>
                  <a:pt x="4338" y="7605"/>
                  <a:pt x="4338" y="7605"/>
                  <a:pt x="4338" y="7605"/>
                </a:cubicBezTo>
                <a:cubicBezTo>
                  <a:pt x="4329" y="7605"/>
                  <a:pt x="4329" y="7605"/>
                  <a:pt x="4329" y="7605"/>
                </a:cubicBezTo>
                <a:cubicBezTo>
                  <a:pt x="4329" y="7605"/>
                  <a:pt x="4329" y="7605"/>
                  <a:pt x="4329" y="7605"/>
                </a:cubicBezTo>
                <a:cubicBezTo>
                  <a:pt x="4329" y="7605"/>
                  <a:pt x="4338" y="7590"/>
                  <a:pt x="4338" y="7590"/>
                </a:cubicBezTo>
                <a:cubicBezTo>
                  <a:pt x="4329" y="7559"/>
                  <a:pt x="4338" y="7512"/>
                  <a:pt x="4347" y="7466"/>
                </a:cubicBezTo>
                <a:cubicBezTo>
                  <a:pt x="4357" y="7466"/>
                  <a:pt x="4357" y="7466"/>
                  <a:pt x="4357" y="7466"/>
                </a:cubicBezTo>
                <a:cubicBezTo>
                  <a:pt x="4357" y="7466"/>
                  <a:pt x="4357" y="7481"/>
                  <a:pt x="4357" y="7481"/>
                </a:cubicBezTo>
                <a:close/>
                <a:moveTo>
                  <a:pt x="4347" y="6937"/>
                </a:moveTo>
                <a:cubicBezTo>
                  <a:pt x="4357" y="6937"/>
                  <a:pt x="4357" y="6937"/>
                  <a:pt x="4357" y="6937"/>
                </a:cubicBezTo>
                <a:cubicBezTo>
                  <a:pt x="4357" y="6937"/>
                  <a:pt x="4357" y="6953"/>
                  <a:pt x="4357" y="6953"/>
                </a:cubicBezTo>
                <a:cubicBezTo>
                  <a:pt x="4357" y="6953"/>
                  <a:pt x="4347" y="6953"/>
                  <a:pt x="4347" y="6953"/>
                </a:cubicBezTo>
                <a:cubicBezTo>
                  <a:pt x="4347" y="6937"/>
                  <a:pt x="4347" y="6937"/>
                  <a:pt x="4347" y="6937"/>
                </a:cubicBezTo>
                <a:close/>
                <a:moveTo>
                  <a:pt x="4302" y="7046"/>
                </a:moveTo>
                <a:cubicBezTo>
                  <a:pt x="4302" y="7046"/>
                  <a:pt x="4311" y="7046"/>
                  <a:pt x="4311" y="7046"/>
                </a:cubicBezTo>
                <a:cubicBezTo>
                  <a:pt x="4329" y="7046"/>
                  <a:pt x="4338" y="7062"/>
                  <a:pt x="4347" y="7093"/>
                </a:cubicBezTo>
                <a:cubicBezTo>
                  <a:pt x="4347" y="7124"/>
                  <a:pt x="4357" y="7155"/>
                  <a:pt x="4357" y="7186"/>
                </a:cubicBezTo>
                <a:cubicBezTo>
                  <a:pt x="4347" y="7232"/>
                  <a:pt x="4347" y="7264"/>
                  <a:pt x="4347" y="7310"/>
                </a:cubicBezTo>
                <a:cubicBezTo>
                  <a:pt x="4357" y="7326"/>
                  <a:pt x="4357" y="7341"/>
                  <a:pt x="4357" y="7357"/>
                </a:cubicBezTo>
                <a:cubicBezTo>
                  <a:pt x="4357" y="7372"/>
                  <a:pt x="4357" y="7388"/>
                  <a:pt x="4347" y="7388"/>
                </a:cubicBezTo>
                <a:cubicBezTo>
                  <a:pt x="4347" y="7403"/>
                  <a:pt x="4338" y="7388"/>
                  <a:pt x="4338" y="7372"/>
                </a:cubicBezTo>
                <a:cubicBezTo>
                  <a:pt x="4329" y="7357"/>
                  <a:pt x="4329" y="7341"/>
                  <a:pt x="4320" y="7341"/>
                </a:cubicBezTo>
                <a:cubicBezTo>
                  <a:pt x="4302" y="7341"/>
                  <a:pt x="4302" y="7326"/>
                  <a:pt x="4293" y="7295"/>
                </a:cubicBezTo>
                <a:cubicBezTo>
                  <a:pt x="4293" y="7295"/>
                  <a:pt x="4293" y="7279"/>
                  <a:pt x="4283" y="7264"/>
                </a:cubicBezTo>
                <a:cubicBezTo>
                  <a:pt x="4283" y="7232"/>
                  <a:pt x="4274" y="7186"/>
                  <a:pt x="4283" y="7155"/>
                </a:cubicBezTo>
                <a:cubicBezTo>
                  <a:pt x="4283" y="7139"/>
                  <a:pt x="4274" y="7124"/>
                  <a:pt x="4274" y="7108"/>
                </a:cubicBezTo>
                <a:cubicBezTo>
                  <a:pt x="4283" y="7093"/>
                  <a:pt x="4293" y="7062"/>
                  <a:pt x="4302" y="7046"/>
                </a:cubicBezTo>
                <a:close/>
                <a:moveTo>
                  <a:pt x="4210" y="7232"/>
                </a:moveTo>
                <a:cubicBezTo>
                  <a:pt x="4201" y="7248"/>
                  <a:pt x="4192" y="7279"/>
                  <a:pt x="4183" y="7295"/>
                </a:cubicBezTo>
                <a:cubicBezTo>
                  <a:pt x="4183" y="7295"/>
                  <a:pt x="4183" y="7310"/>
                  <a:pt x="4174" y="7295"/>
                </a:cubicBezTo>
                <a:cubicBezTo>
                  <a:pt x="4174" y="7295"/>
                  <a:pt x="4174" y="7279"/>
                  <a:pt x="4174" y="7279"/>
                </a:cubicBezTo>
                <a:cubicBezTo>
                  <a:pt x="4174" y="7279"/>
                  <a:pt x="4174" y="7279"/>
                  <a:pt x="4174" y="7264"/>
                </a:cubicBezTo>
                <a:cubicBezTo>
                  <a:pt x="4183" y="7248"/>
                  <a:pt x="4192" y="7217"/>
                  <a:pt x="4183" y="7201"/>
                </a:cubicBezTo>
                <a:cubicBezTo>
                  <a:pt x="4183" y="7155"/>
                  <a:pt x="4164" y="7170"/>
                  <a:pt x="4155" y="7155"/>
                </a:cubicBezTo>
                <a:cubicBezTo>
                  <a:pt x="4146" y="7155"/>
                  <a:pt x="4146" y="7139"/>
                  <a:pt x="4146" y="7139"/>
                </a:cubicBezTo>
                <a:cubicBezTo>
                  <a:pt x="4155" y="7139"/>
                  <a:pt x="4155" y="7124"/>
                  <a:pt x="4155" y="7124"/>
                </a:cubicBezTo>
                <a:cubicBezTo>
                  <a:pt x="4164" y="7124"/>
                  <a:pt x="4164" y="7124"/>
                  <a:pt x="4174" y="7124"/>
                </a:cubicBezTo>
                <a:cubicBezTo>
                  <a:pt x="4183" y="7139"/>
                  <a:pt x="4192" y="7139"/>
                  <a:pt x="4201" y="7139"/>
                </a:cubicBezTo>
                <a:cubicBezTo>
                  <a:pt x="4201" y="7139"/>
                  <a:pt x="4201" y="7139"/>
                  <a:pt x="4201" y="7139"/>
                </a:cubicBezTo>
                <a:cubicBezTo>
                  <a:pt x="4201" y="7139"/>
                  <a:pt x="4201" y="7139"/>
                  <a:pt x="4201" y="7139"/>
                </a:cubicBezTo>
                <a:cubicBezTo>
                  <a:pt x="4192" y="7108"/>
                  <a:pt x="4183" y="7093"/>
                  <a:pt x="4183" y="7077"/>
                </a:cubicBezTo>
                <a:cubicBezTo>
                  <a:pt x="4164" y="7030"/>
                  <a:pt x="4174" y="6999"/>
                  <a:pt x="4174" y="6968"/>
                </a:cubicBezTo>
                <a:cubicBezTo>
                  <a:pt x="4183" y="6953"/>
                  <a:pt x="4192" y="6937"/>
                  <a:pt x="4192" y="6937"/>
                </a:cubicBezTo>
                <a:cubicBezTo>
                  <a:pt x="4201" y="6937"/>
                  <a:pt x="4210" y="6937"/>
                  <a:pt x="4210" y="6953"/>
                </a:cubicBezTo>
                <a:cubicBezTo>
                  <a:pt x="4219" y="6968"/>
                  <a:pt x="4228" y="6984"/>
                  <a:pt x="4238" y="6999"/>
                </a:cubicBezTo>
                <a:cubicBezTo>
                  <a:pt x="4238" y="6999"/>
                  <a:pt x="4238" y="6999"/>
                  <a:pt x="4238" y="6999"/>
                </a:cubicBezTo>
                <a:cubicBezTo>
                  <a:pt x="4238" y="6999"/>
                  <a:pt x="4238" y="6999"/>
                  <a:pt x="4238" y="6999"/>
                </a:cubicBezTo>
                <a:cubicBezTo>
                  <a:pt x="4238" y="7015"/>
                  <a:pt x="4238" y="7015"/>
                  <a:pt x="4238" y="7015"/>
                </a:cubicBezTo>
                <a:cubicBezTo>
                  <a:pt x="4238" y="7015"/>
                  <a:pt x="4238" y="6999"/>
                  <a:pt x="4238" y="6999"/>
                </a:cubicBezTo>
                <a:cubicBezTo>
                  <a:pt x="4219" y="7046"/>
                  <a:pt x="4219" y="7077"/>
                  <a:pt x="4238" y="7108"/>
                </a:cubicBezTo>
                <a:cubicBezTo>
                  <a:pt x="4238" y="7108"/>
                  <a:pt x="4238" y="7124"/>
                  <a:pt x="4228" y="7124"/>
                </a:cubicBezTo>
                <a:cubicBezTo>
                  <a:pt x="4219" y="7124"/>
                  <a:pt x="4210" y="7124"/>
                  <a:pt x="4201" y="7139"/>
                </a:cubicBezTo>
                <a:cubicBezTo>
                  <a:pt x="4201" y="7139"/>
                  <a:pt x="4201" y="7139"/>
                  <a:pt x="4201" y="7139"/>
                </a:cubicBezTo>
                <a:cubicBezTo>
                  <a:pt x="4201" y="7139"/>
                  <a:pt x="4201" y="7139"/>
                  <a:pt x="4201" y="7139"/>
                </a:cubicBezTo>
                <a:cubicBezTo>
                  <a:pt x="4210" y="7155"/>
                  <a:pt x="4210" y="7170"/>
                  <a:pt x="4210" y="7186"/>
                </a:cubicBezTo>
                <a:cubicBezTo>
                  <a:pt x="4210" y="7201"/>
                  <a:pt x="4210" y="7217"/>
                  <a:pt x="4210" y="7232"/>
                </a:cubicBezTo>
                <a:close/>
                <a:moveTo>
                  <a:pt x="4247" y="7605"/>
                </a:moveTo>
                <a:cubicBezTo>
                  <a:pt x="4247" y="7605"/>
                  <a:pt x="4238" y="7605"/>
                  <a:pt x="4238" y="7605"/>
                </a:cubicBezTo>
                <a:cubicBezTo>
                  <a:pt x="4238" y="7605"/>
                  <a:pt x="4228" y="7605"/>
                  <a:pt x="4228" y="7605"/>
                </a:cubicBezTo>
                <a:cubicBezTo>
                  <a:pt x="4219" y="7574"/>
                  <a:pt x="4219" y="7543"/>
                  <a:pt x="4219" y="7528"/>
                </a:cubicBezTo>
                <a:cubicBezTo>
                  <a:pt x="4210" y="7512"/>
                  <a:pt x="4219" y="7512"/>
                  <a:pt x="4219" y="7497"/>
                </a:cubicBezTo>
                <a:cubicBezTo>
                  <a:pt x="4219" y="7497"/>
                  <a:pt x="4219" y="7497"/>
                  <a:pt x="4219" y="7497"/>
                </a:cubicBezTo>
                <a:cubicBezTo>
                  <a:pt x="4219" y="7481"/>
                  <a:pt x="4219" y="7481"/>
                  <a:pt x="4228" y="7481"/>
                </a:cubicBezTo>
                <a:cubicBezTo>
                  <a:pt x="4228" y="7481"/>
                  <a:pt x="4228" y="7481"/>
                  <a:pt x="4228" y="7481"/>
                </a:cubicBezTo>
                <a:cubicBezTo>
                  <a:pt x="4228" y="7466"/>
                  <a:pt x="4228" y="7466"/>
                  <a:pt x="4228" y="7466"/>
                </a:cubicBezTo>
                <a:cubicBezTo>
                  <a:pt x="4228" y="7466"/>
                  <a:pt x="4228" y="7466"/>
                  <a:pt x="4228" y="7481"/>
                </a:cubicBezTo>
                <a:cubicBezTo>
                  <a:pt x="4219" y="7481"/>
                  <a:pt x="4219" y="7497"/>
                  <a:pt x="4219" y="7497"/>
                </a:cubicBezTo>
                <a:cubicBezTo>
                  <a:pt x="4219" y="7497"/>
                  <a:pt x="4219" y="7497"/>
                  <a:pt x="4219" y="7497"/>
                </a:cubicBezTo>
                <a:cubicBezTo>
                  <a:pt x="4228" y="7528"/>
                  <a:pt x="4238" y="7543"/>
                  <a:pt x="4247" y="7574"/>
                </a:cubicBezTo>
                <a:cubicBezTo>
                  <a:pt x="4247" y="7590"/>
                  <a:pt x="4247" y="7590"/>
                  <a:pt x="4247" y="7605"/>
                </a:cubicBezTo>
                <a:close/>
                <a:moveTo>
                  <a:pt x="4219" y="4870"/>
                </a:moveTo>
                <a:cubicBezTo>
                  <a:pt x="4219" y="4870"/>
                  <a:pt x="4219" y="4855"/>
                  <a:pt x="4228" y="4855"/>
                </a:cubicBezTo>
                <a:cubicBezTo>
                  <a:pt x="4228" y="4870"/>
                  <a:pt x="4228" y="4870"/>
                  <a:pt x="4228" y="4886"/>
                </a:cubicBezTo>
                <a:cubicBezTo>
                  <a:pt x="4228" y="4886"/>
                  <a:pt x="4228" y="4886"/>
                  <a:pt x="4219" y="4886"/>
                </a:cubicBezTo>
                <a:cubicBezTo>
                  <a:pt x="4219" y="4886"/>
                  <a:pt x="4219" y="4870"/>
                  <a:pt x="4219" y="4870"/>
                </a:cubicBezTo>
                <a:close/>
                <a:moveTo>
                  <a:pt x="4174" y="6129"/>
                </a:moveTo>
                <a:cubicBezTo>
                  <a:pt x="4174" y="6114"/>
                  <a:pt x="4183" y="6098"/>
                  <a:pt x="4201" y="6098"/>
                </a:cubicBezTo>
                <a:cubicBezTo>
                  <a:pt x="4201" y="6098"/>
                  <a:pt x="4210" y="6098"/>
                  <a:pt x="4210" y="6114"/>
                </a:cubicBezTo>
                <a:cubicBezTo>
                  <a:pt x="4210" y="6114"/>
                  <a:pt x="4210" y="6114"/>
                  <a:pt x="4210" y="6114"/>
                </a:cubicBezTo>
                <a:cubicBezTo>
                  <a:pt x="4201" y="6145"/>
                  <a:pt x="4192" y="6160"/>
                  <a:pt x="4174" y="6176"/>
                </a:cubicBezTo>
                <a:cubicBezTo>
                  <a:pt x="4174" y="6176"/>
                  <a:pt x="4174" y="6176"/>
                  <a:pt x="4174" y="6191"/>
                </a:cubicBezTo>
                <a:cubicBezTo>
                  <a:pt x="4174" y="6191"/>
                  <a:pt x="4174" y="6191"/>
                  <a:pt x="4164" y="6191"/>
                </a:cubicBezTo>
                <a:cubicBezTo>
                  <a:pt x="4164" y="6191"/>
                  <a:pt x="4164" y="6191"/>
                  <a:pt x="4164" y="6191"/>
                </a:cubicBezTo>
                <a:cubicBezTo>
                  <a:pt x="4164" y="6191"/>
                  <a:pt x="4164" y="6191"/>
                  <a:pt x="4164" y="6191"/>
                </a:cubicBezTo>
                <a:cubicBezTo>
                  <a:pt x="4164" y="6191"/>
                  <a:pt x="4164" y="6191"/>
                  <a:pt x="4164" y="6191"/>
                </a:cubicBezTo>
                <a:cubicBezTo>
                  <a:pt x="4174" y="6191"/>
                  <a:pt x="4174" y="6176"/>
                  <a:pt x="4174" y="6176"/>
                </a:cubicBezTo>
                <a:cubicBezTo>
                  <a:pt x="4174" y="6176"/>
                  <a:pt x="4174" y="6176"/>
                  <a:pt x="4174" y="6176"/>
                </a:cubicBezTo>
                <a:cubicBezTo>
                  <a:pt x="4174" y="6160"/>
                  <a:pt x="4174" y="6145"/>
                  <a:pt x="4174" y="6129"/>
                </a:cubicBezTo>
                <a:close/>
                <a:moveTo>
                  <a:pt x="4164" y="4824"/>
                </a:moveTo>
                <a:cubicBezTo>
                  <a:pt x="4174" y="4824"/>
                  <a:pt x="4174" y="4824"/>
                  <a:pt x="4164" y="4839"/>
                </a:cubicBezTo>
                <a:cubicBezTo>
                  <a:pt x="4164" y="4839"/>
                  <a:pt x="4164" y="4839"/>
                  <a:pt x="4164" y="4839"/>
                </a:cubicBezTo>
                <a:cubicBezTo>
                  <a:pt x="4164" y="4839"/>
                  <a:pt x="4155" y="4839"/>
                  <a:pt x="4155" y="4824"/>
                </a:cubicBezTo>
                <a:cubicBezTo>
                  <a:pt x="4155" y="4824"/>
                  <a:pt x="4164" y="4824"/>
                  <a:pt x="4164" y="4824"/>
                </a:cubicBezTo>
                <a:close/>
                <a:moveTo>
                  <a:pt x="4137" y="6471"/>
                </a:moveTo>
                <a:cubicBezTo>
                  <a:pt x="4146" y="6471"/>
                  <a:pt x="4155" y="6471"/>
                  <a:pt x="4164" y="6455"/>
                </a:cubicBezTo>
                <a:cubicBezTo>
                  <a:pt x="4164" y="6455"/>
                  <a:pt x="4164" y="6455"/>
                  <a:pt x="4174" y="6455"/>
                </a:cubicBezTo>
                <a:cubicBezTo>
                  <a:pt x="4174" y="6440"/>
                  <a:pt x="4183" y="6440"/>
                  <a:pt x="4192" y="6424"/>
                </a:cubicBezTo>
                <a:cubicBezTo>
                  <a:pt x="4192" y="6424"/>
                  <a:pt x="4192" y="6424"/>
                  <a:pt x="4192" y="6424"/>
                </a:cubicBezTo>
                <a:cubicBezTo>
                  <a:pt x="4192" y="6424"/>
                  <a:pt x="4192" y="6424"/>
                  <a:pt x="4192" y="6424"/>
                </a:cubicBezTo>
                <a:cubicBezTo>
                  <a:pt x="4174" y="6300"/>
                  <a:pt x="4164" y="6300"/>
                  <a:pt x="4238" y="6222"/>
                </a:cubicBezTo>
                <a:cubicBezTo>
                  <a:pt x="4247" y="6222"/>
                  <a:pt x="4247" y="6222"/>
                  <a:pt x="4256" y="6238"/>
                </a:cubicBezTo>
                <a:cubicBezTo>
                  <a:pt x="4256" y="6238"/>
                  <a:pt x="4256" y="6253"/>
                  <a:pt x="4256" y="6253"/>
                </a:cubicBezTo>
                <a:cubicBezTo>
                  <a:pt x="4256" y="6253"/>
                  <a:pt x="4256" y="6269"/>
                  <a:pt x="4256" y="6269"/>
                </a:cubicBezTo>
                <a:cubicBezTo>
                  <a:pt x="4247" y="6285"/>
                  <a:pt x="4228" y="6316"/>
                  <a:pt x="4219" y="6331"/>
                </a:cubicBezTo>
                <a:cubicBezTo>
                  <a:pt x="4210" y="6362"/>
                  <a:pt x="4210" y="6378"/>
                  <a:pt x="4201" y="6409"/>
                </a:cubicBezTo>
                <a:cubicBezTo>
                  <a:pt x="4201" y="6409"/>
                  <a:pt x="4192" y="6424"/>
                  <a:pt x="4192" y="6424"/>
                </a:cubicBezTo>
                <a:cubicBezTo>
                  <a:pt x="4192" y="6424"/>
                  <a:pt x="4192" y="6424"/>
                  <a:pt x="4192" y="6424"/>
                </a:cubicBezTo>
                <a:cubicBezTo>
                  <a:pt x="4183" y="6440"/>
                  <a:pt x="4174" y="6455"/>
                  <a:pt x="4174" y="6455"/>
                </a:cubicBezTo>
                <a:cubicBezTo>
                  <a:pt x="4174" y="6455"/>
                  <a:pt x="4164" y="6455"/>
                  <a:pt x="4164" y="6455"/>
                </a:cubicBezTo>
                <a:cubicBezTo>
                  <a:pt x="4155" y="6471"/>
                  <a:pt x="4146" y="6487"/>
                  <a:pt x="4137" y="6487"/>
                </a:cubicBezTo>
                <a:cubicBezTo>
                  <a:pt x="4137" y="6487"/>
                  <a:pt x="4137" y="6487"/>
                  <a:pt x="4137" y="6487"/>
                </a:cubicBezTo>
                <a:cubicBezTo>
                  <a:pt x="4137" y="6471"/>
                  <a:pt x="4137" y="6471"/>
                  <a:pt x="4137" y="6471"/>
                </a:cubicBezTo>
                <a:close/>
                <a:moveTo>
                  <a:pt x="4137" y="4404"/>
                </a:moveTo>
                <a:cubicBezTo>
                  <a:pt x="4128" y="4420"/>
                  <a:pt x="4128" y="4420"/>
                  <a:pt x="4128" y="4420"/>
                </a:cubicBezTo>
                <a:cubicBezTo>
                  <a:pt x="4128" y="4404"/>
                  <a:pt x="4128" y="4404"/>
                  <a:pt x="4128" y="4404"/>
                </a:cubicBezTo>
                <a:lnTo>
                  <a:pt x="4137" y="4404"/>
                </a:lnTo>
                <a:close/>
                <a:moveTo>
                  <a:pt x="4082" y="4684"/>
                </a:moveTo>
                <a:cubicBezTo>
                  <a:pt x="4082" y="4668"/>
                  <a:pt x="4091" y="4684"/>
                  <a:pt x="4091" y="4684"/>
                </a:cubicBezTo>
                <a:cubicBezTo>
                  <a:pt x="4091" y="4684"/>
                  <a:pt x="4091" y="4684"/>
                  <a:pt x="4091" y="4699"/>
                </a:cubicBezTo>
                <a:cubicBezTo>
                  <a:pt x="4091" y="4699"/>
                  <a:pt x="4082" y="4699"/>
                  <a:pt x="4082" y="4699"/>
                </a:cubicBezTo>
                <a:cubicBezTo>
                  <a:pt x="4082" y="4699"/>
                  <a:pt x="4082" y="4684"/>
                  <a:pt x="4082" y="4684"/>
                </a:cubicBezTo>
                <a:close/>
                <a:moveTo>
                  <a:pt x="2297" y="5803"/>
                </a:moveTo>
                <a:cubicBezTo>
                  <a:pt x="2297" y="5803"/>
                  <a:pt x="2297" y="5803"/>
                  <a:pt x="2297" y="5803"/>
                </a:cubicBezTo>
                <a:cubicBezTo>
                  <a:pt x="2297" y="5803"/>
                  <a:pt x="2297" y="5803"/>
                  <a:pt x="2297" y="5803"/>
                </a:cubicBezTo>
                <a:cubicBezTo>
                  <a:pt x="2297" y="5803"/>
                  <a:pt x="2297" y="5803"/>
                  <a:pt x="2297" y="5803"/>
                </a:cubicBezTo>
                <a:cubicBezTo>
                  <a:pt x="2297" y="5803"/>
                  <a:pt x="2297" y="5803"/>
                  <a:pt x="2297" y="5803"/>
                </a:cubicBezTo>
                <a:close/>
                <a:moveTo>
                  <a:pt x="2343" y="5616"/>
                </a:moveTo>
                <a:cubicBezTo>
                  <a:pt x="2343" y="5616"/>
                  <a:pt x="2343" y="5601"/>
                  <a:pt x="2343" y="5601"/>
                </a:cubicBezTo>
                <a:cubicBezTo>
                  <a:pt x="2343" y="5601"/>
                  <a:pt x="2334" y="5601"/>
                  <a:pt x="2334" y="5601"/>
                </a:cubicBezTo>
                <a:cubicBezTo>
                  <a:pt x="2334" y="5585"/>
                  <a:pt x="2334" y="5585"/>
                  <a:pt x="2334" y="5585"/>
                </a:cubicBezTo>
                <a:cubicBezTo>
                  <a:pt x="2343" y="5585"/>
                  <a:pt x="2343" y="5601"/>
                  <a:pt x="2343" y="5601"/>
                </a:cubicBezTo>
                <a:cubicBezTo>
                  <a:pt x="2343" y="5601"/>
                  <a:pt x="2343" y="5601"/>
                  <a:pt x="2343" y="5601"/>
                </a:cubicBezTo>
                <a:cubicBezTo>
                  <a:pt x="2343" y="5616"/>
                  <a:pt x="2343" y="5616"/>
                  <a:pt x="2343" y="5616"/>
                </a:cubicBezTo>
                <a:cubicBezTo>
                  <a:pt x="2343" y="5616"/>
                  <a:pt x="2343" y="5616"/>
                  <a:pt x="2343" y="5616"/>
                </a:cubicBezTo>
                <a:close/>
                <a:moveTo>
                  <a:pt x="2352" y="5445"/>
                </a:moveTo>
                <a:cubicBezTo>
                  <a:pt x="2352" y="5445"/>
                  <a:pt x="2352" y="5445"/>
                  <a:pt x="2352" y="5445"/>
                </a:cubicBezTo>
                <a:cubicBezTo>
                  <a:pt x="2352" y="5430"/>
                  <a:pt x="2352" y="5430"/>
                  <a:pt x="2352" y="5414"/>
                </a:cubicBezTo>
                <a:cubicBezTo>
                  <a:pt x="2352" y="5430"/>
                  <a:pt x="2352" y="5430"/>
                  <a:pt x="2352" y="5430"/>
                </a:cubicBezTo>
                <a:cubicBezTo>
                  <a:pt x="2352" y="5430"/>
                  <a:pt x="2352" y="5430"/>
                  <a:pt x="2352" y="5445"/>
                </a:cubicBezTo>
                <a:close/>
                <a:moveTo>
                  <a:pt x="2361" y="6160"/>
                </a:moveTo>
                <a:cubicBezTo>
                  <a:pt x="2361" y="6160"/>
                  <a:pt x="2352" y="6160"/>
                  <a:pt x="2352" y="6160"/>
                </a:cubicBezTo>
                <a:cubicBezTo>
                  <a:pt x="2343" y="6145"/>
                  <a:pt x="2334" y="6129"/>
                  <a:pt x="2334" y="6114"/>
                </a:cubicBezTo>
                <a:cubicBezTo>
                  <a:pt x="2334" y="6083"/>
                  <a:pt x="2334" y="6067"/>
                  <a:pt x="2343" y="6051"/>
                </a:cubicBezTo>
                <a:cubicBezTo>
                  <a:pt x="2343" y="6051"/>
                  <a:pt x="2343" y="6051"/>
                  <a:pt x="2343" y="6051"/>
                </a:cubicBezTo>
                <a:cubicBezTo>
                  <a:pt x="2343" y="6051"/>
                  <a:pt x="2343" y="6051"/>
                  <a:pt x="2343" y="6051"/>
                </a:cubicBezTo>
                <a:cubicBezTo>
                  <a:pt x="2343" y="6036"/>
                  <a:pt x="2343" y="6036"/>
                  <a:pt x="2352" y="6020"/>
                </a:cubicBezTo>
                <a:cubicBezTo>
                  <a:pt x="2352" y="6020"/>
                  <a:pt x="2352" y="6036"/>
                  <a:pt x="2352" y="6036"/>
                </a:cubicBezTo>
                <a:cubicBezTo>
                  <a:pt x="2352" y="6036"/>
                  <a:pt x="2352" y="6036"/>
                  <a:pt x="2343" y="6051"/>
                </a:cubicBezTo>
                <a:cubicBezTo>
                  <a:pt x="2343" y="6051"/>
                  <a:pt x="2343" y="6051"/>
                  <a:pt x="2343" y="6051"/>
                </a:cubicBezTo>
                <a:cubicBezTo>
                  <a:pt x="2343" y="6051"/>
                  <a:pt x="2343" y="6051"/>
                  <a:pt x="2343" y="6051"/>
                </a:cubicBezTo>
                <a:cubicBezTo>
                  <a:pt x="2352" y="6083"/>
                  <a:pt x="2361" y="6114"/>
                  <a:pt x="2371" y="6145"/>
                </a:cubicBezTo>
                <a:cubicBezTo>
                  <a:pt x="2371" y="6145"/>
                  <a:pt x="2361" y="6160"/>
                  <a:pt x="2361" y="6160"/>
                </a:cubicBezTo>
                <a:close/>
                <a:moveTo>
                  <a:pt x="2389" y="6067"/>
                </a:moveTo>
                <a:cubicBezTo>
                  <a:pt x="2380" y="6067"/>
                  <a:pt x="2380" y="6067"/>
                  <a:pt x="2380" y="6051"/>
                </a:cubicBezTo>
                <a:cubicBezTo>
                  <a:pt x="2380" y="6051"/>
                  <a:pt x="2380" y="6051"/>
                  <a:pt x="2380" y="6036"/>
                </a:cubicBezTo>
                <a:cubicBezTo>
                  <a:pt x="2389" y="6036"/>
                  <a:pt x="2389" y="6051"/>
                  <a:pt x="2398" y="6051"/>
                </a:cubicBezTo>
                <a:cubicBezTo>
                  <a:pt x="2398" y="6067"/>
                  <a:pt x="2389" y="6067"/>
                  <a:pt x="2389" y="6067"/>
                </a:cubicBezTo>
                <a:close/>
                <a:moveTo>
                  <a:pt x="3103" y="3192"/>
                </a:moveTo>
                <a:cubicBezTo>
                  <a:pt x="3103" y="3192"/>
                  <a:pt x="3094" y="3192"/>
                  <a:pt x="3094" y="3192"/>
                </a:cubicBezTo>
                <a:cubicBezTo>
                  <a:pt x="3094" y="3177"/>
                  <a:pt x="3094" y="3161"/>
                  <a:pt x="3094" y="3161"/>
                </a:cubicBezTo>
                <a:cubicBezTo>
                  <a:pt x="3094" y="3146"/>
                  <a:pt x="3094" y="3130"/>
                  <a:pt x="3103" y="3114"/>
                </a:cubicBezTo>
                <a:cubicBezTo>
                  <a:pt x="3103" y="3114"/>
                  <a:pt x="3103" y="3114"/>
                  <a:pt x="3103" y="3114"/>
                </a:cubicBezTo>
                <a:cubicBezTo>
                  <a:pt x="3103" y="3114"/>
                  <a:pt x="3103" y="3114"/>
                  <a:pt x="3103" y="3114"/>
                </a:cubicBezTo>
                <a:cubicBezTo>
                  <a:pt x="3103" y="3130"/>
                  <a:pt x="3103" y="3161"/>
                  <a:pt x="3112" y="3177"/>
                </a:cubicBezTo>
                <a:cubicBezTo>
                  <a:pt x="3112" y="3192"/>
                  <a:pt x="3103" y="3192"/>
                  <a:pt x="3103" y="3192"/>
                </a:cubicBezTo>
                <a:close/>
                <a:moveTo>
                  <a:pt x="3213" y="3130"/>
                </a:moveTo>
                <a:cubicBezTo>
                  <a:pt x="3213" y="3130"/>
                  <a:pt x="3203" y="3146"/>
                  <a:pt x="3203" y="3146"/>
                </a:cubicBezTo>
                <a:cubicBezTo>
                  <a:pt x="3203" y="3146"/>
                  <a:pt x="3203" y="3130"/>
                  <a:pt x="3213" y="3130"/>
                </a:cubicBezTo>
                <a:cubicBezTo>
                  <a:pt x="3213" y="3130"/>
                  <a:pt x="3213" y="3130"/>
                  <a:pt x="3213" y="3130"/>
                </a:cubicBezTo>
                <a:close/>
                <a:moveTo>
                  <a:pt x="3240" y="5399"/>
                </a:moveTo>
                <a:cubicBezTo>
                  <a:pt x="3240" y="5399"/>
                  <a:pt x="3240" y="5399"/>
                  <a:pt x="3240" y="5399"/>
                </a:cubicBezTo>
                <a:cubicBezTo>
                  <a:pt x="3240" y="5399"/>
                  <a:pt x="3240" y="5399"/>
                  <a:pt x="3240" y="5399"/>
                </a:cubicBezTo>
                <a:cubicBezTo>
                  <a:pt x="3240" y="5383"/>
                  <a:pt x="3240" y="5383"/>
                  <a:pt x="3240" y="5383"/>
                </a:cubicBezTo>
                <a:lnTo>
                  <a:pt x="3240" y="5399"/>
                </a:lnTo>
                <a:close/>
                <a:moveTo>
                  <a:pt x="3359" y="6502"/>
                </a:moveTo>
                <a:cubicBezTo>
                  <a:pt x="3359" y="6502"/>
                  <a:pt x="3359" y="6502"/>
                  <a:pt x="3359" y="6502"/>
                </a:cubicBezTo>
                <a:cubicBezTo>
                  <a:pt x="3359" y="6502"/>
                  <a:pt x="3359" y="6487"/>
                  <a:pt x="3368" y="6487"/>
                </a:cubicBezTo>
                <a:cubicBezTo>
                  <a:pt x="3368" y="6487"/>
                  <a:pt x="3368" y="6502"/>
                  <a:pt x="3368" y="6502"/>
                </a:cubicBezTo>
                <a:cubicBezTo>
                  <a:pt x="3368" y="6502"/>
                  <a:pt x="3368" y="6502"/>
                  <a:pt x="3359" y="6502"/>
                </a:cubicBezTo>
                <a:close/>
                <a:moveTo>
                  <a:pt x="3377" y="3037"/>
                </a:moveTo>
                <a:cubicBezTo>
                  <a:pt x="3377" y="3052"/>
                  <a:pt x="3377" y="3052"/>
                  <a:pt x="3377" y="3052"/>
                </a:cubicBezTo>
                <a:cubicBezTo>
                  <a:pt x="3350" y="3052"/>
                  <a:pt x="3322" y="3052"/>
                  <a:pt x="3295" y="3052"/>
                </a:cubicBezTo>
                <a:cubicBezTo>
                  <a:pt x="3295" y="3052"/>
                  <a:pt x="3295" y="3052"/>
                  <a:pt x="3286" y="3052"/>
                </a:cubicBezTo>
                <a:cubicBezTo>
                  <a:pt x="3286" y="3068"/>
                  <a:pt x="3277" y="3068"/>
                  <a:pt x="3277" y="3083"/>
                </a:cubicBezTo>
                <a:cubicBezTo>
                  <a:pt x="3267" y="3083"/>
                  <a:pt x="3267" y="3083"/>
                  <a:pt x="3267" y="3083"/>
                </a:cubicBezTo>
                <a:cubicBezTo>
                  <a:pt x="3267" y="3083"/>
                  <a:pt x="3267" y="3099"/>
                  <a:pt x="3258" y="3099"/>
                </a:cubicBezTo>
                <a:cubicBezTo>
                  <a:pt x="3258" y="3099"/>
                  <a:pt x="3258" y="3099"/>
                  <a:pt x="3258" y="3099"/>
                </a:cubicBezTo>
                <a:cubicBezTo>
                  <a:pt x="3258" y="3083"/>
                  <a:pt x="3267" y="3083"/>
                  <a:pt x="3267" y="3083"/>
                </a:cubicBezTo>
                <a:cubicBezTo>
                  <a:pt x="3267" y="3083"/>
                  <a:pt x="3267" y="3083"/>
                  <a:pt x="3267" y="3083"/>
                </a:cubicBezTo>
                <a:cubicBezTo>
                  <a:pt x="3277" y="3068"/>
                  <a:pt x="3286" y="3052"/>
                  <a:pt x="3286" y="3052"/>
                </a:cubicBezTo>
                <a:cubicBezTo>
                  <a:pt x="3295" y="3052"/>
                  <a:pt x="3295" y="3052"/>
                  <a:pt x="3295" y="3052"/>
                </a:cubicBezTo>
                <a:cubicBezTo>
                  <a:pt x="3322" y="3021"/>
                  <a:pt x="3350" y="3021"/>
                  <a:pt x="3377" y="3037"/>
                </a:cubicBezTo>
                <a:cubicBezTo>
                  <a:pt x="3377" y="3037"/>
                  <a:pt x="3377" y="3037"/>
                  <a:pt x="3377" y="3037"/>
                </a:cubicBezTo>
                <a:close/>
                <a:moveTo>
                  <a:pt x="3963" y="6720"/>
                </a:moveTo>
                <a:cubicBezTo>
                  <a:pt x="3963" y="6720"/>
                  <a:pt x="3963" y="6720"/>
                  <a:pt x="3954" y="6720"/>
                </a:cubicBezTo>
                <a:cubicBezTo>
                  <a:pt x="3954" y="6704"/>
                  <a:pt x="3963" y="6704"/>
                  <a:pt x="3963" y="6689"/>
                </a:cubicBezTo>
                <a:cubicBezTo>
                  <a:pt x="3963" y="6689"/>
                  <a:pt x="3972" y="6673"/>
                  <a:pt x="3981" y="6689"/>
                </a:cubicBezTo>
                <a:cubicBezTo>
                  <a:pt x="3981" y="6689"/>
                  <a:pt x="3981" y="6689"/>
                  <a:pt x="3981" y="6689"/>
                </a:cubicBezTo>
                <a:cubicBezTo>
                  <a:pt x="3981" y="6704"/>
                  <a:pt x="3972" y="6720"/>
                  <a:pt x="3963" y="6720"/>
                </a:cubicBezTo>
                <a:close/>
                <a:moveTo>
                  <a:pt x="3954" y="6285"/>
                </a:moveTo>
                <a:cubicBezTo>
                  <a:pt x="3954" y="6285"/>
                  <a:pt x="3954" y="6269"/>
                  <a:pt x="3945" y="6269"/>
                </a:cubicBezTo>
                <a:cubicBezTo>
                  <a:pt x="3945" y="6269"/>
                  <a:pt x="3945" y="6269"/>
                  <a:pt x="3954" y="6269"/>
                </a:cubicBezTo>
                <a:cubicBezTo>
                  <a:pt x="3954" y="6238"/>
                  <a:pt x="3972" y="6238"/>
                  <a:pt x="3981" y="6238"/>
                </a:cubicBezTo>
                <a:cubicBezTo>
                  <a:pt x="3981" y="6238"/>
                  <a:pt x="3981" y="6238"/>
                  <a:pt x="3981" y="6253"/>
                </a:cubicBezTo>
                <a:cubicBezTo>
                  <a:pt x="3981" y="6269"/>
                  <a:pt x="3972" y="6285"/>
                  <a:pt x="3954" y="6285"/>
                </a:cubicBezTo>
                <a:close/>
                <a:moveTo>
                  <a:pt x="3981" y="5337"/>
                </a:moveTo>
                <a:cubicBezTo>
                  <a:pt x="3991" y="5337"/>
                  <a:pt x="3991" y="5337"/>
                  <a:pt x="3991" y="5337"/>
                </a:cubicBezTo>
                <a:cubicBezTo>
                  <a:pt x="3991" y="5337"/>
                  <a:pt x="3991" y="5337"/>
                  <a:pt x="3991" y="5337"/>
                </a:cubicBezTo>
                <a:lnTo>
                  <a:pt x="3981" y="5337"/>
                </a:lnTo>
                <a:close/>
                <a:moveTo>
                  <a:pt x="4027" y="4264"/>
                </a:moveTo>
                <a:cubicBezTo>
                  <a:pt x="4036" y="4264"/>
                  <a:pt x="4036" y="4264"/>
                  <a:pt x="4045" y="4264"/>
                </a:cubicBezTo>
                <a:cubicBezTo>
                  <a:pt x="4045" y="4264"/>
                  <a:pt x="4045" y="4280"/>
                  <a:pt x="4045" y="4280"/>
                </a:cubicBezTo>
                <a:cubicBezTo>
                  <a:pt x="4045" y="4280"/>
                  <a:pt x="4045" y="4280"/>
                  <a:pt x="4045" y="4280"/>
                </a:cubicBezTo>
                <a:cubicBezTo>
                  <a:pt x="4045" y="4280"/>
                  <a:pt x="4036" y="4295"/>
                  <a:pt x="4036" y="4280"/>
                </a:cubicBezTo>
                <a:cubicBezTo>
                  <a:pt x="4027" y="4280"/>
                  <a:pt x="4018" y="4264"/>
                  <a:pt x="4027" y="4264"/>
                </a:cubicBezTo>
                <a:close/>
                <a:moveTo>
                  <a:pt x="3414" y="3752"/>
                </a:moveTo>
                <a:cubicBezTo>
                  <a:pt x="3423" y="3752"/>
                  <a:pt x="3423" y="3752"/>
                  <a:pt x="3423" y="3752"/>
                </a:cubicBezTo>
                <a:cubicBezTo>
                  <a:pt x="3423" y="3752"/>
                  <a:pt x="3423" y="3752"/>
                  <a:pt x="3423" y="3752"/>
                </a:cubicBezTo>
                <a:cubicBezTo>
                  <a:pt x="3423" y="3752"/>
                  <a:pt x="3423" y="3752"/>
                  <a:pt x="3423" y="3752"/>
                </a:cubicBezTo>
                <a:cubicBezTo>
                  <a:pt x="3423" y="3752"/>
                  <a:pt x="3423" y="3767"/>
                  <a:pt x="3423" y="3767"/>
                </a:cubicBezTo>
                <a:cubicBezTo>
                  <a:pt x="3414" y="3767"/>
                  <a:pt x="3414" y="3767"/>
                  <a:pt x="3414" y="3767"/>
                </a:cubicBezTo>
                <a:lnTo>
                  <a:pt x="3414" y="3752"/>
                </a:lnTo>
                <a:close/>
                <a:moveTo>
                  <a:pt x="3478" y="5259"/>
                </a:moveTo>
                <a:cubicBezTo>
                  <a:pt x="3478" y="5259"/>
                  <a:pt x="3478" y="5259"/>
                  <a:pt x="3478" y="5259"/>
                </a:cubicBezTo>
                <a:cubicBezTo>
                  <a:pt x="3478" y="5259"/>
                  <a:pt x="3478" y="5259"/>
                  <a:pt x="3487" y="5259"/>
                </a:cubicBezTo>
                <a:cubicBezTo>
                  <a:pt x="3487" y="5259"/>
                  <a:pt x="3487" y="5259"/>
                  <a:pt x="3487" y="5259"/>
                </a:cubicBezTo>
                <a:lnTo>
                  <a:pt x="3478" y="5259"/>
                </a:lnTo>
                <a:close/>
                <a:moveTo>
                  <a:pt x="3496" y="4342"/>
                </a:moveTo>
                <a:cubicBezTo>
                  <a:pt x="3478" y="4358"/>
                  <a:pt x="3460" y="4358"/>
                  <a:pt x="3432" y="4342"/>
                </a:cubicBezTo>
                <a:cubicBezTo>
                  <a:pt x="3423" y="4327"/>
                  <a:pt x="3414" y="4311"/>
                  <a:pt x="3423" y="4311"/>
                </a:cubicBezTo>
                <a:cubicBezTo>
                  <a:pt x="3432" y="4295"/>
                  <a:pt x="3451" y="4295"/>
                  <a:pt x="3460" y="4264"/>
                </a:cubicBezTo>
                <a:cubicBezTo>
                  <a:pt x="3469" y="4249"/>
                  <a:pt x="3478" y="4218"/>
                  <a:pt x="3496" y="4218"/>
                </a:cubicBezTo>
                <a:cubicBezTo>
                  <a:pt x="3515" y="4202"/>
                  <a:pt x="3524" y="4187"/>
                  <a:pt x="3524" y="4171"/>
                </a:cubicBezTo>
                <a:cubicBezTo>
                  <a:pt x="3524" y="4156"/>
                  <a:pt x="3533" y="4156"/>
                  <a:pt x="3533" y="4156"/>
                </a:cubicBezTo>
                <a:cubicBezTo>
                  <a:pt x="3551" y="4156"/>
                  <a:pt x="3560" y="4171"/>
                  <a:pt x="3579" y="4156"/>
                </a:cubicBezTo>
                <a:cubicBezTo>
                  <a:pt x="3588" y="4156"/>
                  <a:pt x="3597" y="4140"/>
                  <a:pt x="3588" y="4125"/>
                </a:cubicBezTo>
                <a:cubicBezTo>
                  <a:pt x="3579" y="4109"/>
                  <a:pt x="3569" y="4093"/>
                  <a:pt x="3560" y="4078"/>
                </a:cubicBezTo>
                <a:cubicBezTo>
                  <a:pt x="3551" y="4062"/>
                  <a:pt x="3533" y="4062"/>
                  <a:pt x="3515" y="4062"/>
                </a:cubicBezTo>
                <a:cubicBezTo>
                  <a:pt x="3478" y="4062"/>
                  <a:pt x="3441" y="4062"/>
                  <a:pt x="3405" y="4047"/>
                </a:cubicBezTo>
                <a:cubicBezTo>
                  <a:pt x="3405" y="4047"/>
                  <a:pt x="3405" y="4047"/>
                  <a:pt x="3405" y="4047"/>
                </a:cubicBezTo>
                <a:cubicBezTo>
                  <a:pt x="3405" y="4031"/>
                  <a:pt x="3405" y="4031"/>
                  <a:pt x="3414" y="4016"/>
                </a:cubicBezTo>
                <a:cubicBezTo>
                  <a:pt x="3414" y="4016"/>
                  <a:pt x="3423" y="4016"/>
                  <a:pt x="3423" y="4016"/>
                </a:cubicBezTo>
                <a:cubicBezTo>
                  <a:pt x="3469" y="4016"/>
                  <a:pt x="3505" y="4016"/>
                  <a:pt x="3542" y="4000"/>
                </a:cubicBezTo>
                <a:cubicBezTo>
                  <a:pt x="3579" y="4000"/>
                  <a:pt x="3606" y="4000"/>
                  <a:pt x="3634" y="3985"/>
                </a:cubicBezTo>
                <a:cubicBezTo>
                  <a:pt x="3661" y="3969"/>
                  <a:pt x="3679" y="3969"/>
                  <a:pt x="3707" y="3954"/>
                </a:cubicBezTo>
                <a:cubicBezTo>
                  <a:pt x="3716" y="3954"/>
                  <a:pt x="3725" y="3954"/>
                  <a:pt x="3734" y="3954"/>
                </a:cubicBezTo>
                <a:cubicBezTo>
                  <a:pt x="3734" y="3954"/>
                  <a:pt x="3743" y="3969"/>
                  <a:pt x="3743" y="3969"/>
                </a:cubicBezTo>
                <a:cubicBezTo>
                  <a:pt x="3743" y="3969"/>
                  <a:pt x="3743" y="3985"/>
                  <a:pt x="3743" y="3985"/>
                </a:cubicBezTo>
                <a:cubicBezTo>
                  <a:pt x="3716" y="4000"/>
                  <a:pt x="3698" y="4016"/>
                  <a:pt x="3670" y="4031"/>
                </a:cubicBezTo>
                <a:cubicBezTo>
                  <a:pt x="3670" y="4047"/>
                  <a:pt x="3661" y="4062"/>
                  <a:pt x="3670" y="4078"/>
                </a:cubicBezTo>
                <a:cubicBezTo>
                  <a:pt x="3670" y="4078"/>
                  <a:pt x="3670" y="4078"/>
                  <a:pt x="3670" y="4078"/>
                </a:cubicBezTo>
                <a:cubicBezTo>
                  <a:pt x="3679" y="4093"/>
                  <a:pt x="3679" y="4093"/>
                  <a:pt x="3688" y="4093"/>
                </a:cubicBezTo>
                <a:cubicBezTo>
                  <a:pt x="3716" y="4140"/>
                  <a:pt x="3753" y="4156"/>
                  <a:pt x="3789" y="4109"/>
                </a:cubicBezTo>
                <a:cubicBezTo>
                  <a:pt x="3798" y="4109"/>
                  <a:pt x="3798" y="4093"/>
                  <a:pt x="3798" y="4109"/>
                </a:cubicBezTo>
                <a:cubicBezTo>
                  <a:pt x="3807" y="4109"/>
                  <a:pt x="3807" y="4109"/>
                  <a:pt x="3807" y="4125"/>
                </a:cubicBezTo>
                <a:cubicBezTo>
                  <a:pt x="3798" y="4140"/>
                  <a:pt x="3798" y="4156"/>
                  <a:pt x="3789" y="4171"/>
                </a:cubicBezTo>
                <a:cubicBezTo>
                  <a:pt x="3780" y="4187"/>
                  <a:pt x="3771" y="4202"/>
                  <a:pt x="3762" y="4218"/>
                </a:cubicBezTo>
                <a:cubicBezTo>
                  <a:pt x="3753" y="4218"/>
                  <a:pt x="3753" y="4233"/>
                  <a:pt x="3743" y="4249"/>
                </a:cubicBezTo>
                <a:cubicBezTo>
                  <a:pt x="3734" y="4295"/>
                  <a:pt x="3725" y="4295"/>
                  <a:pt x="3707" y="4264"/>
                </a:cubicBezTo>
                <a:cubicBezTo>
                  <a:pt x="3688" y="4233"/>
                  <a:pt x="3670" y="4233"/>
                  <a:pt x="3643" y="4249"/>
                </a:cubicBezTo>
                <a:cubicBezTo>
                  <a:pt x="3634" y="4264"/>
                  <a:pt x="3624" y="4280"/>
                  <a:pt x="3624" y="4280"/>
                </a:cubicBezTo>
                <a:cubicBezTo>
                  <a:pt x="3624" y="4327"/>
                  <a:pt x="3606" y="4358"/>
                  <a:pt x="3579" y="4358"/>
                </a:cubicBezTo>
                <a:cubicBezTo>
                  <a:pt x="3579" y="4358"/>
                  <a:pt x="3579" y="4358"/>
                  <a:pt x="3579" y="4358"/>
                </a:cubicBezTo>
                <a:cubicBezTo>
                  <a:pt x="3579" y="4358"/>
                  <a:pt x="3579" y="4358"/>
                  <a:pt x="3579" y="4358"/>
                </a:cubicBezTo>
                <a:cubicBezTo>
                  <a:pt x="3569" y="4373"/>
                  <a:pt x="3560" y="4373"/>
                  <a:pt x="3551" y="4389"/>
                </a:cubicBezTo>
                <a:cubicBezTo>
                  <a:pt x="3551" y="4389"/>
                  <a:pt x="3551" y="4389"/>
                  <a:pt x="3551" y="4389"/>
                </a:cubicBezTo>
                <a:cubicBezTo>
                  <a:pt x="3542" y="4389"/>
                  <a:pt x="3542" y="4389"/>
                  <a:pt x="3542" y="4389"/>
                </a:cubicBezTo>
                <a:cubicBezTo>
                  <a:pt x="3542" y="4389"/>
                  <a:pt x="3542" y="4404"/>
                  <a:pt x="3533" y="4404"/>
                </a:cubicBezTo>
                <a:cubicBezTo>
                  <a:pt x="3533" y="4404"/>
                  <a:pt x="3533" y="4404"/>
                  <a:pt x="3533" y="4404"/>
                </a:cubicBezTo>
                <a:cubicBezTo>
                  <a:pt x="3533" y="4389"/>
                  <a:pt x="3542" y="4389"/>
                  <a:pt x="3542" y="4389"/>
                </a:cubicBezTo>
                <a:cubicBezTo>
                  <a:pt x="3542" y="4389"/>
                  <a:pt x="3542" y="4389"/>
                  <a:pt x="3542" y="4389"/>
                </a:cubicBezTo>
                <a:cubicBezTo>
                  <a:pt x="3551" y="4389"/>
                  <a:pt x="3551" y="4389"/>
                  <a:pt x="3551" y="4389"/>
                </a:cubicBezTo>
                <a:cubicBezTo>
                  <a:pt x="3560" y="4373"/>
                  <a:pt x="3569" y="4358"/>
                  <a:pt x="3579" y="4358"/>
                </a:cubicBezTo>
                <a:cubicBezTo>
                  <a:pt x="3579" y="4358"/>
                  <a:pt x="3579" y="4358"/>
                  <a:pt x="3579" y="4358"/>
                </a:cubicBezTo>
                <a:cubicBezTo>
                  <a:pt x="3579" y="4358"/>
                  <a:pt x="3579" y="4358"/>
                  <a:pt x="3579" y="4358"/>
                </a:cubicBezTo>
                <a:cubicBezTo>
                  <a:pt x="3588" y="4342"/>
                  <a:pt x="3588" y="4327"/>
                  <a:pt x="3597" y="4295"/>
                </a:cubicBezTo>
                <a:cubicBezTo>
                  <a:pt x="3597" y="4280"/>
                  <a:pt x="3579" y="4249"/>
                  <a:pt x="3569" y="4264"/>
                </a:cubicBezTo>
                <a:cubicBezTo>
                  <a:pt x="3551" y="4264"/>
                  <a:pt x="3542" y="4280"/>
                  <a:pt x="3524" y="4295"/>
                </a:cubicBezTo>
                <a:cubicBezTo>
                  <a:pt x="3515" y="4295"/>
                  <a:pt x="3505" y="4327"/>
                  <a:pt x="3496" y="4342"/>
                </a:cubicBezTo>
                <a:close/>
                <a:moveTo>
                  <a:pt x="3688" y="4420"/>
                </a:moveTo>
                <a:cubicBezTo>
                  <a:pt x="3679" y="4420"/>
                  <a:pt x="3679" y="4435"/>
                  <a:pt x="3670" y="4435"/>
                </a:cubicBezTo>
                <a:cubicBezTo>
                  <a:pt x="3670" y="4435"/>
                  <a:pt x="3670" y="4435"/>
                  <a:pt x="3670" y="4435"/>
                </a:cubicBezTo>
                <a:cubicBezTo>
                  <a:pt x="3670" y="4435"/>
                  <a:pt x="3670" y="4435"/>
                  <a:pt x="3670" y="4451"/>
                </a:cubicBezTo>
                <a:cubicBezTo>
                  <a:pt x="3670" y="4451"/>
                  <a:pt x="3670" y="4451"/>
                  <a:pt x="3670" y="4466"/>
                </a:cubicBezTo>
                <a:cubicBezTo>
                  <a:pt x="3661" y="4451"/>
                  <a:pt x="3670" y="4451"/>
                  <a:pt x="3670" y="4451"/>
                </a:cubicBezTo>
                <a:cubicBezTo>
                  <a:pt x="3670" y="4435"/>
                  <a:pt x="3670" y="4435"/>
                  <a:pt x="3670" y="4435"/>
                </a:cubicBezTo>
                <a:cubicBezTo>
                  <a:pt x="3670" y="4435"/>
                  <a:pt x="3670" y="4435"/>
                  <a:pt x="3670" y="4435"/>
                </a:cubicBezTo>
                <a:cubicBezTo>
                  <a:pt x="3679" y="4420"/>
                  <a:pt x="3679" y="4420"/>
                  <a:pt x="3679" y="4404"/>
                </a:cubicBezTo>
                <a:cubicBezTo>
                  <a:pt x="3679" y="4404"/>
                  <a:pt x="3688" y="4420"/>
                  <a:pt x="3688" y="4420"/>
                </a:cubicBezTo>
                <a:close/>
                <a:moveTo>
                  <a:pt x="3615" y="4839"/>
                </a:moveTo>
                <a:cubicBezTo>
                  <a:pt x="3615" y="4839"/>
                  <a:pt x="3615" y="4855"/>
                  <a:pt x="3615" y="4855"/>
                </a:cubicBezTo>
                <a:cubicBezTo>
                  <a:pt x="3588" y="4839"/>
                  <a:pt x="3579" y="4824"/>
                  <a:pt x="3579" y="4793"/>
                </a:cubicBezTo>
                <a:cubicBezTo>
                  <a:pt x="3569" y="4777"/>
                  <a:pt x="3579" y="4777"/>
                  <a:pt x="3588" y="4777"/>
                </a:cubicBezTo>
                <a:cubicBezTo>
                  <a:pt x="3588" y="4762"/>
                  <a:pt x="3597" y="4762"/>
                  <a:pt x="3597" y="4762"/>
                </a:cubicBezTo>
                <a:cubicBezTo>
                  <a:pt x="3606" y="4793"/>
                  <a:pt x="3615" y="4824"/>
                  <a:pt x="3615" y="4839"/>
                </a:cubicBezTo>
                <a:close/>
                <a:moveTo>
                  <a:pt x="3560" y="5554"/>
                </a:moveTo>
                <a:cubicBezTo>
                  <a:pt x="3560" y="5539"/>
                  <a:pt x="3560" y="5539"/>
                  <a:pt x="3560" y="5539"/>
                </a:cubicBezTo>
                <a:cubicBezTo>
                  <a:pt x="3569" y="5539"/>
                  <a:pt x="3569" y="5539"/>
                  <a:pt x="3569" y="5539"/>
                </a:cubicBezTo>
                <a:lnTo>
                  <a:pt x="3560" y="5554"/>
                </a:lnTo>
                <a:close/>
                <a:moveTo>
                  <a:pt x="3688" y="5958"/>
                </a:moveTo>
                <a:cubicBezTo>
                  <a:pt x="3688" y="5958"/>
                  <a:pt x="3679" y="5958"/>
                  <a:pt x="3679" y="5958"/>
                </a:cubicBezTo>
                <a:cubicBezTo>
                  <a:pt x="3679" y="5958"/>
                  <a:pt x="3679" y="5943"/>
                  <a:pt x="3679" y="5943"/>
                </a:cubicBezTo>
                <a:cubicBezTo>
                  <a:pt x="3679" y="5943"/>
                  <a:pt x="3679" y="5943"/>
                  <a:pt x="3679" y="5943"/>
                </a:cubicBezTo>
                <a:cubicBezTo>
                  <a:pt x="3688" y="5943"/>
                  <a:pt x="3688" y="5943"/>
                  <a:pt x="3688" y="5943"/>
                </a:cubicBezTo>
                <a:cubicBezTo>
                  <a:pt x="3688" y="5958"/>
                  <a:pt x="3688" y="5958"/>
                  <a:pt x="3688" y="5958"/>
                </a:cubicBezTo>
                <a:close/>
                <a:moveTo>
                  <a:pt x="3716" y="5352"/>
                </a:moveTo>
                <a:cubicBezTo>
                  <a:pt x="3707" y="5383"/>
                  <a:pt x="3698" y="5383"/>
                  <a:pt x="3679" y="5399"/>
                </a:cubicBezTo>
                <a:cubicBezTo>
                  <a:pt x="3652" y="5399"/>
                  <a:pt x="3634" y="5414"/>
                  <a:pt x="3606" y="5414"/>
                </a:cubicBezTo>
                <a:cubicBezTo>
                  <a:pt x="3588" y="5414"/>
                  <a:pt x="3569" y="5414"/>
                  <a:pt x="3560" y="5383"/>
                </a:cubicBezTo>
                <a:cubicBezTo>
                  <a:pt x="3551" y="5368"/>
                  <a:pt x="3542" y="5352"/>
                  <a:pt x="3533" y="5337"/>
                </a:cubicBezTo>
                <a:cubicBezTo>
                  <a:pt x="3533" y="5337"/>
                  <a:pt x="3533" y="5321"/>
                  <a:pt x="3533" y="5321"/>
                </a:cubicBezTo>
                <a:cubicBezTo>
                  <a:pt x="3533" y="5321"/>
                  <a:pt x="3542" y="5321"/>
                  <a:pt x="3542" y="5321"/>
                </a:cubicBezTo>
                <a:cubicBezTo>
                  <a:pt x="3551" y="5321"/>
                  <a:pt x="3560" y="5337"/>
                  <a:pt x="3569" y="5337"/>
                </a:cubicBezTo>
                <a:cubicBezTo>
                  <a:pt x="3579" y="5337"/>
                  <a:pt x="3588" y="5337"/>
                  <a:pt x="3597" y="5321"/>
                </a:cubicBezTo>
                <a:cubicBezTo>
                  <a:pt x="3606" y="5306"/>
                  <a:pt x="3615" y="5290"/>
                  <a:pt x="3624" y="5259"/>
                </a:cubicBezTo>
                <a:cubicBezTo>
                  <a:pt x="3634" y="5243"/>
                  <a:pt x="3652" y="5228"/>
                  <a:pt x="3670" y="5243"/>
                </a:cubicBezTo>
                <a:cubicBezTo>
                  <a:pt x="3670" y="5243"/>
                  <a:pt x="3679" y="5243"/>
                  <a:pt x="3679" y="5228"/>
                </a:cubicBezTo>
                <a:cubicBezTo>
                  <a:pt x="3698" y="5228"/>
                  <a:pt x="3707" y="5212"/>
                  <a:pt x="3698" y="5197"/>
                </a:cubicBezTo>
                <a:cubicBezTo>
                  <a:pt x="3698" y="5181"/>
                  <a:pt x="3698" y="5166"/>
                  <a:pt x="3698" y="5150"/>
                </a:cubicBezTo>
                <a:cubicBezTo>
                  <a:pt x="3698" y="5135"/>
                  <a:pt x="3688" y="5104"/>
                  <a:pt x="3688" y="5072"/>
                </a:cubicBezTo>
                <a:cubicBezTo>
                  <a:pt x="3688" y="5072"/>
                  <a:pt x="3688" y="5057"/>
                  <a:pt x="3698" y="5057"/>
                </a:cubicBezTo>
                <a:cubicBezTo>
                  <a:pt x="3698" y="5057"/>
                  <a:pt x="3698" y="5057"/>
                  <a:pt x="3698" y="5057"/>
                </a:cubicBezTo>
                <a:cubicBezTo>
                  <a:pt x="3725" y="5088"/>
                  <a:pt x="3743" y="5135"/>
                  <a:pt x="3753" y="5181"/>
                </a:cubicBezTo>
                <a:cubicBezTo>
                  <a:pt x="3762" y="5197"/>
                  <a:pt x="3771" y="5212"/>
                  <a:pt x="3789" y="5212"/>
                </a:cubicBezTo>
                <a:cubicBezTo>
                  <a:pt x="3826" y="5212"/>
                  <a:pt x="3862" y="5197"/>
                  <a:pt x="3890" y="5166"/>
                </a:cubicBezTo>
                <a:cubicBezTo>
                  <a:pt x="3908" y="5119"/>
                  <a:pt x="3945" y="5104"/>
                  <a:pt x="3972" y="5104"/>
                </a:cubicBezTo>
                <a:cubicBezTo>
                  <a:pt x="3981" y="5088"/>
                  <a:pt x="4000" y="5104"/>
                  <a:pt x="4009" y="5104"/>
                </a:cubicBezTo>
                <a:cubicBezTo>
                  <a:pt x="4009" y="5104"/>
                  <a:pt x="4009" y="5104"/>
                  <a:pt x="4009" y="5104"/>
                </a:cubicBezTo>
                <a:cubicBezTo>
                  <a:pt x="4009" y="5088"/>
                  <a:pt x="4009" y="5088"/>
                  <a:pt x="4018" y="5088"/>
                </a:cubicBezTo>
                <a:cubicBezTo>
                  <a:pt x="4018" y="5088"/>
                  <a:pt x="4009" y="5104"/>
                  <a:pt x="4009" y="5104"/>
                </a:cubicBezTo>
                <a:cubicBezTo>
                  <a:pt x="4009" y="5104"/>
                  <a:pt x="4009" y="5104"/>
                  <a:pt x="4009" y="5104"/>
                </a:cubicBezTo>
                <a:cubicBezTo>
                  <a:pt x="4009" y="5119"/>
                  <a:pt x="4000" y="5135"/>
                  <a:pt x="3991" y="5135"/>
                </a:cubicBezTo>
                <a:cubicBezTo>
                  <a:pt x="3981" y="5150"/>
                  <a:pt x="3972" y="5166"/>
                  <a:pt x="3954" y="5166"/>
                </a:cubicBezTo>
                <a:cubicBezTo>
                  <a:pt x="3926" y="5197"/>
                  <a:pt x="3908" y="5212"/>
                  <a:pt x="3881" y="5243"/>
                </a:cubicBezTo>
                <a:cubicBezTo>
                  <a:pt x="3853" y="5274"/>
                  <a:pt x="3817" y="5306"/>
                  <a:pt x="3789" y="5321"/>
                </a:cubicBezTo>
                <a:cubicBezTo>
                  <a:pt x="3789" y="5337"/>
                  <a:pt x="3780" y="5337"/>
                  <a:pt x="3771" y="5321"/>
                </a:cubicBezTo>
                <a:cubicBezTo>
                  <a:pt x="3753" y="5306"/>
                  <a:pt x="3734" y="5321"/>
                  <a:pt x="3716" y="5352"/>
                </a:cubicBezTo>
                <a:close/>
                <a:moveTo>
                  <a:pt x="3771" y="6518"/>
                </a:moveTo>
                <a:cubicBezTo>
                  <a:pt x="3771" y="6518"/>
                  <a:pt x="3771" y="6518"/>
                  <a:pt x="3771" y="6502"/>
                </a:cubicBezTo>
                <a:cubicBezTo>
                  <a:pt x="3771" y="6502"/>
                  <a:pt x="3762" y="6502"/>
                  <a:pt x="3762" y="6487"/>
                </a:cubicBezTo>
                <a:cubicBezTo>
                  <a:pt x="3762" y="6502"/>
                  <a:pt x="3771" y="6502"/>
                  <a:pt x="3771" y="6502"/>
                </a:cubicBezTo>
                <a:cubicBezTo>
                  <a:pt x="3771" y="6502"/>
                  <a:pt x="3780" y="6518"/>
                  <a:pt x="3771" y="6518"/>
                </a:cubicBezTo>
                <a:close/>
                <a:moveTo>
                  <a:pt x="3780" y="5958"/>
                </a:moveTo>
                <a:cubicBezTo>
                  <a:pt x="3780" y="5958"/>
                  <a:pt x="3771" y="5943"/>
                  <a:pt x="3771" y="5943"/>
                </a:cubicBezTo>
                <a:cubicBezTo>
                  <a:pt x="3771" y="5943"/>
                  <a:pt x="3771" y="5943"/>
                  <a:pt x="3771" y="5943"/>
                </a:cubicBezTo>
                <a:cubicBezTo>
                  <a:pt x="3780" y="5927"/>
                  <a:pt x="3780" y="5896"/>
                  <a:pt x="3789" y="5896"/>
                </a:cubicBezTo>
                <a:cubicBezTo>
                  <a:pt x="3817" y="5865"/>
                  <a:pt x="3853" y="5834"/>
                  <a:pt x="3881" y="5803"/>
                </a:cubicBezTo>
                <a:cubicBezTo>
                  <a:pt x="3881" y="5803"/>
                  <a:pt x="3890" y="5803"/>
                  <a:pt x="3890" y="5818"/>
                </a:cubicBezTo>
                <a:cubicBezTo>
                  <a:pt x="3908" y="5834"/>
                  <a:pt x="3926" y="5849"/>
                  <a:pt x="3945" y="5849"/>
                </a:cubicBezTo>
                <a:cubicBezTo>
                  <a:pt x="3945" y="5849"/>
                  <a:pt x="3945" y="5865"/>
                  <a:pt x="3945" y="5865"/>
                </a:cubicBezTo>
                <a:cubicBezTo>
                  <a:pt x="3945" y="5865"/>
                  <a:pt x="3945" y="5880"/>
                  <a:pt x="3945" y="5880"/>
                </a:cubicBezTo>
                <a:cubicBezTo>
                  <a:pt x="3926" y="5880"/>
                  <a:pt x="3908" y="5880"/>
                  <a:pt x="3890" y="5896"/>
                </a:cubicBezTo>
                <a:cubicBezTo>
                  <a:pt x="3890" y="5880"/>
                  <a:pt x="3890" y="5880"/>
                  <a:pt x="3890" y="5880"/>
                </a:cubicBezTo>
                <a:cubicBezTo>
                  <a:pt x="3881" y="5880"/>
                  <a:pt x="3872" y="5880"/>
                  <a:pt x="3862" y="5880"/>
                </a:cubicBezTo>
                <a:cubicBezTo>
                  <a:pt x="3844" y="5880"/>
                  <a:pt x="3817" y="5896"/>
                  <a:pt x="3798" y="5927"/>
                </a:cubicBezTo>
                <a:cubicBezTo>
                  <a:pt x="3798" y="5943"/>
                  <a:pt x="3789" y="5943"/>
                  <a:pt x="3780" y="5958"/>
                </a:cubicBezTo>
                <a:close/>
                <a:moveTo>
                  <a:pt x="4613" y="12967"/>
                </a:moveTo>
                <a:cubicBezTo>
                  <a:pt x="4613" y="12967"/>
                  <a:pt x="4613" y="12982"/>
                  <a:pt x="4613" y="12982"/>
                </a:cubicBezTo>
                <a:cubicBezTo>
                  <a:pt x="4595" y="12982"/>
                  <a:pt x="4576" y="12967"/>
                  <a:pt x="4576" y="12935"/>
                </a:cubicBezTo>
                <a:cubicBezTo>
                  <a:pt x="4576" y="12935"/>
                  <a:pt x="4585" y="12935"/>
                  <a:pt x="4585" y="12935"/>
                </a:cubicBezTo>
                <a:cubicBezTo>
                  <a:pt x="4595" y="12920"/>
                  <a:pt x="4613" y="12935"/>
                  <a:pt x="4613" y="12951"/>
                </a:cubicBezTo>
                <a:cubicBezTo>
                  <a:pt x="4613" y="12967"/>
                  <a:pt x="4613" y="12967"/>
                  <a:pt x="4613" y="12967"/>
                </a:cubicBezTo>
                <a:close/>
                <a:moveTo>
                  <a:pt x="5510" y="13200"/>
                </a:moveTo>
                <a:cubicBezTo>
                  <a:pt x="5510" y="13200"/>
                  <a:pt x="5501" y="13231"/>
                  <a:pt x="5501" y="13215"/>
                </a:cubicBezTo>
                <a:cubicBezTo>
                  <a:pt x="5492" y="13215"/>
                  <a:pt x="5492" y="13215"/>
                  <a:pt x="5482" y="13200"/>
                </a:cubicBezTo>
                <a:cubicBezTo>
                  <a:pt x="5473" y="13169"/>
                  <a:pt x="5473" y="13153"/>
                  <a:pt x="5501" y="13106"/>
                </a:cubicBezTo>
                <a:cubicBezTo>
                  <a:pt x="5501" y="13106"/>
                  <a:pt x="5510" y="13106"/>
                  <a:pt x="5510" y="13106"/>
                </a:cubicBezTo>
                <a:cubicBezTo>
                  <a:pt x="5510" y="13106"/>
                  <a:pt x="5510" y="13122"/>
                  <a:pt x="5510" y="13122"/>
                </a:cubicBezTo>
                <a:cubicBezTo>
                  <a:pt x="5519" y="13137"/>
                  <a:pt x="5519" y="13137"/>
                  <a:pt x="5519" y="13169"/>
                </a:cubicBezTo>
                <a:cubicBezTo>
                  <a:pt x="5519" y="13169"/>
                  <a:pt x="5519" y="13184"/>
                  <a:pt x="5510" y="13200"/>
                </a:cubicBezTo>
                <a:close/>
                <a:moveTo>
                  <a:pt x="5675" y="20472"/>
                </a:moveTo>
                <a:cubicBezTo>
                  <a:pt x="5675" y="20472"/>
                  <a:pt x="5665" y="20472"/>
                  <a:pt x="5665" y="20472"/>
                </a:cubicBezTo>
                <a:cubicBezTo>
                  <a:pt x="5665" y="20472"/>
                  <a:pt x="5665" y="20472"/>
                  <a:pt x="5665" y="20457"/>
                </a:cubicBezTo>
                <a:cubicBezTo>
                  <a:pt x="5675" y="20457"/>
                  <a:pt x="5675" y="20457"/>
                  <a:pt x="5675" y="20472"/>
                </a:cubicBezTo>
                <a:cubicBezTo>
                  <a:pt x="5675" y="20472"/>
                  <a:pt x="5675" y="20472"/>
                  <a:pt x="5675" y="20472"/>
                </a:cubicBezTo>
                <a:close/>
                <a:moveTo>
                  <a:pt x="5693" y="16152"/>
                </a:moveTo>
                <a:cubicBezTo>
                  <a:pt x="5693" y="16152"/>
                  <a:pt x="5693" y="16152"/>
                  <a:pt x="5693" y="16152"/>
                </a:cubicBezTo>
                <a:cubicBezTo>
                  <a:pt x="5665" y="16152"/>
                  <a:pt x="5656" y="16121"/>
                  <a:pt x="5638" y="16090"/>
                </a:cubicBezTo>
                <a:cubicBezTo>
                  <a:pt x="5638" y="16090"/>
                  <a:pt x="5638" y="16074"/>
                  <a:pt x="5638" y="16059"/>
                </a:cubicBezTo>
                <a:cubicBezTo>
                  <a:pt x="5647" y="16059"/>
                  <a:pt x="5647" y="16059"/>
                  <a:pt x="5647" y="16059"/>
                </a:cubicBezTo>
                <a:cubicBezTo>
                  <a:pt x="5665" y="16090"/>
                  <a:pt x="5684" y="16106"/>
                  <a:pt x="5693" y="16152"/>
                </a:cubicBezTo>
                <a:cubicBezTo>
                  <a:pt x="5693" y="16152"/>
                  <a:pt x="5693" y="16152"/>
                  <a:pt x="5693" y="16152"/>
                </a:cubicBezTo>
                <a:cubicBezTo>
                  <a:pt x="5693" y="16152"/>
                  <a:pt x="5702" y="16152"/>
                  <a:pt x="5702" y="16152"/>
                </a:cubicBezTo>
                <a:cubicBezTo>
                  <a:pt x="5693" y="16152"/>
                  <a:pt x="5693" y="16152"/>
                  <a:pt x="5693" y="16152"/>
                </a:cubicBezTo>
                <a:close/>
                <a:moveTo>
                  <a:pt x="5839" y="20985"/>
                </a:moveTo>
                <a:cubicBezTo>
                  <a:pt x="5839" y="21000"/>
                  <a:pt x="5839" y="21000"/>
                  <a:pt x="5839" y="21000"/>
                </a:cubicBezTo>
                <a:cubicBezTo>
                  <a:pt x="5839" y="21000"/>
                  <a:pt x="5839" y="21000"/>
                  <a:pt x="5839" y="21000"/>
                </a:cubicBezTo>
                <a:cubicBezTo>
                  <a:pt x="5839" y="21000"/>
                  <a:pt x="5839" y="21000"/>
                  <a:pt x="5839" y="21000"/>
                </a:cubicBezTo>
                <a:cubicBezTo>
                  <a:pt x="5839" y="21000"/>
                  <a:pt x="5839" y="21000"/>
                  <a:pt x="5839" y="20985"/>
                </a:cubicBezTo>
                <a:cubicBezTo>
                  <a:pt x="5839" y="20985"/>
                  <a:pt x="5839" y="20985"/>
                  <a:pt x="5839" y="20985"/>
                </a:cubicBezTo>
                <a:cubicBezTo>
                  <a:pt x="5848" y="20985"/>
                  <a:pt x="5848" y="20985"/>
                  <a:pt x="5839" y="20985"/>
                </a:cubicBezTo>
                <a:close/>
                <a:moveTo>
                  <a:pt x="5885" y="21125"/>
                </a:moveTo>
                <a:cubicBezTo>
                  <a:pt x="5876" y="21125"/>
                  <a:pt x="5876" y="21140"/>
                  <a:pt x="5867" y="21140"/>
                </a:cubicBezTo>
                <a:cubicBezTo>
                  <a:pt x="5867" y="21140"/>
                  <a:pt x="5867" y="21140"/>
                  <a:pt x="5867" y="21140"/>
                </a:cubicBezTo>
                <a:cubicBezTo>
                  <a:pt x="5858" y="21125"/>
                  <a:pt x="5867" y="21109"/>
                  <a:pt x="5867" y="21109"/>
                </a:cubicBezTo>
                <a:cubicBezTo>
                  <a:pt x="5876" y="21109"/>
                  <a:pt x="5876" y="21125"/>
                  <a:pt x="5885" y="21125"/>
                </a:cubicBezTo>
                <a:cubicBezTo>
                  <a:pt x="5885" y="21125"/>
                  <a:pt x="5885" y="21125"/>
                  <a:pt x="5885" y="21125"/>
                </a:cubicBezTo>
                <a:close/>
                <a:moveTo>
                  <a:pt x="5894" y="21280"/>
                </a:moveTo>
                <a:cubicBezTo>
                  <a:pt x="5894" y="21280"/>
                  <a:pt x="5894" y="21280"/>
                  <a:pt x="5894" y="21280"/>
                </a:cubicBezTo>
                <a:cubicBezTo>
                  <a:pt x="5894" y="21280"/>
                  <a:pt x="5903" y="21280"/>
                  <a:pt x="5903" y="21280"/>
                </a:cubicBezTo>
                <a:cubicBezTo>
                  <a:pt x="5903" y="21280"/>
                  <a:pt x="5903" y="21280"/>
                  <a:pt x="5903" y="21280"/>
                </a:cubicBezTo>
                <a:cubicBezTo>
                  <a:pt x="5903" y="21280"/>
                  <a:pt x="5903" y="21280"/>
                  <a:pt x="5894" y="21280"/>
                </a:cubicBezTo>
                <a:close/>
                <a:moveTo>
                  <a:pt x="5940" y="21187"/>
                </a:moveTo>
                <a:cubicBezTo>
                  <a:pt x="5940" y="21187"/>
                  <a:pt x="5940" y="21187"/>
                  <a:pt x="5940" y="21187"/>
                </a:cubicBezTo>
                <a:cubicBezTo>
                  <a:pt x="5931" y="21187"/>
                  <a:pt x="5931" y="21187"/>
                  <a:pt x="5931" y="21187"/>
                </a:cubicBezTo>
                <a:cubicBezTo>
                  <a:pt x="5931" y="21203"/>
                  <a:pt x="5931" y="21203"/>
                  <a:pt x="5922" y="21203"/>
                </a:cubicBezTo>
                <a:cubicBezTo>
                  <a:pt x="5922" y="21218"/>
                  <a:pt x="5922" y="21218"/>
                  <a:pt x="5922" y="21218"/>
                </a:cubicBezTo>
                <a:cubicBezTo>
                  <a:pt x="5913" y="21218"/>
                  <a:pt x="5913" y="21218"/>
                  <a:pt x="5913" y="21218"/>
                </a:cubicBezTo>
                <a:cubicBezTo>
                  <a:pt x="5922" y="21218"/>
                  <a:pt x="5922" y="21218"/>
                  <a:pt x="5922" y="21218"/>
                </a:cubicBezTo>
                <a:cubicBezTo>
                  <a:pt x="5922" y="21218"/>
                  <a:pt x="5922" y="21203"/>
                  <a:pt x="5922" y="21203"/>
                </a:cubicBezTo>
                <a:cubicBezTo>
                  <a:pt x="5922" y="21203"/>
                  <a:pt x="5931" y="21187"/>
                  <a:pt x="5931" y="21187"/>
                </a:cubicBezTo>
                <a:cubicBezTo>
                  <a:pt x="5931" y="21187"/>
                  <a:pt x="5931" y="21187"/>
                  <a:pt x="5931" y="21187"/>
                </a:cubicBezTo>
                <a:cubicBezTo>
                  <a:pt x="5940" y="21187"/>
                  <a:pt x="5940" y="21187"/>
                  <a:pt x="5940" y="21187"/>
                </a:cubicBezTo>
                <a:cubicBezTo>
                  <a:pt x="5940" y="21187"/>
                  <a:pt x="5940" y="21171"/>
                  <a:pt x="5940" y="21171"/>
                </a:cubicBezTo>
                <a:cubicBezTo>
                  <a:pt x="5940" y="21187"/>
                  <a:pt x="5940" y="21187"/>
                  <a:pt x="5940" y="21187"/>
                </a:cubicBezTo>
                <a:close/>
                <a:moveTo>
                  <a:pt x="6050" y="21249"/>
                </a:moveTo>
                <a:cubicBezTo>
                  <a:pt x="6059" y="21249"/>
                  <a:pt x="6059" y="21249"/>
                  <a:pt x="6068" y="21249"/>
                </a:cubicBezTo>
                <a:cubicBezTo>
                  <a:pt x="6068" y="21265"/>
                  <a:pt x="6068" y="21265"/>
                  <a:pt x="6059" y="21265"/>
                </a:cubicBezTo>
                <a:cubicBezTo>
                  <a:pt x="6059" y="21280"/>
                  <a:pt x="6059" y="21280"/>
                  <a:pt x="6050" y="21280"/>
                </a:cubicBezTo>
                <a:cubicBezTo>
                  <a:pt x="6050" y="21280"/>
                  <a:pt x="6050" y="21280"/>
                  <a:pt x="6041" y="21280"/>
                </a:cubicBezTo>
                <a:cubicBezTo>
                  <a:pt x="6041" y="21280"/>
                  <a:pt x="6041" y="21265"/>
                  <a:pt x="6050" y="21249"/>
                </a:cubicBezTo>
                <a:close/>
                <a:moveTo>
                  <a:pt x="6004" y="21342"/>
                </a:moveTo>
                <a:cubicBezTo>
                  <a:pt x="6004" y="21358"/>
                  <a:pt x="6004" y="21358"/>
                  <a:pt x="6004" y="21358"/>
                </a:cubicBezTo>
                <a:cubicBezTo>
                  <a:pt x="6013" y="21358"/>
                  <a:pt x="6022" y="21373"/>
                  <a:pt x="6032" y="21389"/>
                </a:cubicBezTo>
                <a:cubicBezTo>
                  <a:pt x="6032" y="21389"/>
                  <a:pt x="6032" y="21389"/>
                  <a:pt x="6032" y="21389"/>
                </a:cubicBezTo>
                <a:cubicBezTo>
                  <a:pt x="6032" y="21389"/>
                  <a:pt x="6032" y="21373"/>
                  <a:pt x="6032" y="21373"/>
                </a:cubicBezTo>
                <a:cubicBezTo>
                  <a:pt x="6032" y="21373"/>
                  <a:pt x="6032" y="21373"/>
                  <a:pt x="6032" y="21358"/>
                </a:cubicBezTo>
                <a:cubicBezTo>
                  <a:pt x="6032" y="21358"/>
                  <a:pt x="6041" y="21342"/>
                  <a:pt x="6041" y="21342"/>
                </a:cubicBezTo>
                <a:cubicBezTo>
                  <a:pt x="6050" y="21342"/>
                  <a:pt x="6050" y="21358"/>
                  <a:pt x="6050" y="21358"/>
                </a:cubicBezTo>
                <a:cubicBezTo>
                  <a:pt x="6059" y="21358"/>
                  <a:pt x="6050" y="21373"/>
                  <a:pt x="6050" y="21373"/>
                </a:cubicBezTo>
                <a:cubicBezTo>
                  <a:pt x="6041" y="21373"/>
                  <a:pt x="6041" y="21373"/>
                  <a:pt x="6032" y="21373"/>
                </a:cubicBezTo>
                <a:cubicBezTo>
                  <a:pt x="6032" y="21389"/>
                  <a:pt x="6032" y="21389"/>
                  <a:pt x="6032" y="21389"/>
                </a:cubicBezTo>
                <a:cubicBezTo>
                  <a:pt x="6032" y="21389"/>
                  <a:pt x="6032" y="21389"/>
                  <a:pt x="6032" y="21389"/>
                </a:cubicBezTo>
                <a:cubicBezTo>
                  <a:pt x="6032" y="21389"/>
                  <a:pt x="6022" y="21389"/>
                  <a:pt x="6022" y="21389"/>
                </a:cubicBezTo>
                <a:cubicBezTo>
                  <a:pt x="6013" y="21389"/>
                  <a:pt x="6004" y="21389"/>
                  <a:pt x="6004" y="21373"/>
                </a:cubicBezTo>
                <a:cubicBezTo>
                  <a:pt x="6004" y="21373"/>
                  <a:pt x="6004" y="21358"/>
                  <a:pt x="6004" y="21358"/>
                </a:cubicBezTo>
                <a:cubicBezTo>
                  <a:pt x="6004" y="21358"/>
                  <a:pt x="6004" y="21358"/>
                  <a:pt x="5995" y="21358"/>
                </a:cubicBezTo>
                <a:cubicBezTo>
                  <a:pt x="5995" y="21358"/>
                  <a:pt x="5995" y="21342"/>
                  <a:pt x="5995" y="21342"/>
                </a:cubicBezTo>
                <a:cubicBezTo>
                  <a:pt x="5995" y="21342"/>
                  <a:pt x="5986" y="21342"/>
                  <a:pt x="5986" y="21342"/>
                </a:cubicBezTo>
                <a:cubicBezTo>
                  <a:pt x="5986" y="21327"/>
                  <a:pt x="5995" y="21327"/>
                  <a:pt x="5995" y="21327"/>
                </a:cubicBezTo>
                <a:cubicBezTo>
                  <a:pt x="5995" y="21342"/>
                  <a:pt x="5995" y="21342"/>
                  <a:pt x="5995" y="21342"/>
                </a:cubicBezTo>
                <a:cubicBezTo>
                  <a:pt x="5995" y="21342"/>
                  <a:pt x="6004" y="21342"/>
                  <a:pt x="6004" y="21342"/>
                </a:cubicBezTo>
                <a:close/>
                <a:moveTo>
                  <a:pt x="6068" y="13464"/>
                </a:moveTo>
                <a:cubicBezTo>
                  <a:pt x="6077" y="13448"/>
                  <a:pt x="6077" y="13448"/>
                  <a:pt x="6077" y="13448"/>
                </a:cubicBezTo>
                <a:cubicBezTo>
                  <a:pt x="6077" y="13464"/>
                  <a:pt x="6077" y="13464"/>
                  <a:pt x="6077" y="13464"/>
                </a:cubicBezTo>
                <a:lnTo>
                  <a:pt x="6068" y="13464"/>
                </a:lnTo>
                <a:close/>
                <a:moveTo>
                  <a:pt x="6187" y="17908"/>
                </a:moveTo>
                <a:cubicBezTo>
                  <a:pt x="6187" y="17908"/>
                  <a:pt x="6178" y="17908"/>
                  <a:pt x="6178" y="17908"/>
                </a:cubicBezTo>
                <a:cubicBezTo>
                  <a:pt x="6178" y="17908"/>
                  <a:pt x="6178" y="17893"/>
                  <a:pt x="6187" y="17893"/>
                </a:cubicBezTo>
                <a:cubicBezTo>
                  <a:pt x="6187" y="17893"/>
                  <a:pt x="6187" y="17893"/>
                  <a:pt x="6187" y="17893"/>
                </a:cubicBezTo>
                <a:cubicBezTo>
                  <a:pt x="6196" y="17893"/>
                  <a:pt x="6196" y="17908"/>
                  <a:pt x="6196" y="17908"/>
                </a:cubicBezTo>
                <a:cubicBezTo>
                  <a:pt x="6196" y="17908"/>
                  <a:pt x="6196" y="17908"/>
                  <a:pt x="6187" y="17908"/>
                </a:cubicBezTo>
                <a:close/>
                <a:moveTo>
                  <a:pt x="6562" y="13712"/>
                </a:moveTo>
                <a:cubicBezTo>
                  <a:pt x="6553" y="13712"/>
                  <a:pt x="6553" y="13712"/>
                  <a:pt x="6553" y="13712"/>
                </a:cubicBezTo>
                <a:cubicBezTo>
                  <a:pt x="6562" y="13697"/>
                  <a:pt x="6562" y="13697"/>
                  <a:pt x="6572" y="13697"/>
                </a:cubicBezTo>
                <a:cubicBezTo>
                  <a:pt x="6572" y="13697"/>
                  <a:pt x="6572" y="13712"/>
                  <a:pt x="6572" y="13712"/>
                </a:cubicBezTo>
                <a:cubicBezTo>
                  <a:pt x="6572" y="13712"/>
                  <a:pt x="6562" y="13728"/>
                  <a:pt x="6562" y="13712"/>
                </a:cubicBezTo>
                <a:close/>
                <a:moveTo>
                  <a:pt x="6874" y="14350"/>
                </a:moveTo>
                <a:cubicBezTo>
                  <a:pt x="6864" y="14365"/>
                  <a:pt x="6855" y="14365"/>
                  <a:pt x="6846" y="14365"/>
                </a:cubicBezTo>
                <a:cubicBezTo>
                  <a:pt x="6837" y="14350"/>
                  <a:pt x="6837" y="14334"/>
                  <a:pt x="6837" y="14334"/>
                </a:cubicBezTo>
                <a:cubicBezTo>
                  <a:pt x="6846" y="14318"/>
                  <a:pt x="6846" y="14303"/>
                  <a:pt x="6846" y="14303"/>
                </a:cubicBezTo>
                <a:cubicBezTo>
                  <a:pt x="6846" y="14303"/>
                  <a:pt x="6846" y="14318"/>
                  <a:pt x="6855" y="14318"/>
                </a:cubicBezTo>
                <a:cubicBezTo>
                  <a:pt x="6855" y="14334"/>
                  <a:pt x="6864" y="14334"/>
                  <a:pt x="6874" y="14334"/>
                </a:cubicBezTo>
                <a:cubicBezTo>
                  <a:pt x="6874" y="14334"/>
                  <a:pt x="6874" y="14334"/>
                  <a:pt x="6883" y="14334"/>
                </a:cubicBezTo>
                <a:cubicBezTo>
                  <a:pt x="6874" y="14334"/>
                  <a:pt x="6874" y="14350"/>
                  <a:pt x="6874" y="14350"/>
                </a:cubicBezTo>
                <a:close/>
                <a:moveTo>
                  <a:pt x="6947" y="14505"/>
                </a:moveTo>
                <a:cubicBezTo>
                  <a:pt x="6947" y="14505"/>
                  <a:pt x="6947" y="14489"/>
                  <a:pt x="6956" y="14489"/>
                </a:cubicBezTo>
                <a:cubicBezTo>
                  <a:pt x="6956" y="14489"/>
                  <a:pt x="6956" y="14489"/>
                  <a:pt x="6965" y="14489"/>
                </a:cubicBezTo>
                <a:cubicBezTo>
                  <a:pt x="6965" y="14489"/>
                  <a:pt x="6965" y="14489"/>
                  <a:pt x="6965" y="14489"/>
                </a:cubicBezTo>
                <a:cubicBezTo>
                  <a:pt x="6965" y="14489"/>
                  <a:pt x="6965" y="14505"/>
                  <a:pt x="6965" y="14505"/>
                </a:cubicBezTo>
                <a:cubicBezTo>
                  <a:pt x="6956" y="14505"/>
                  <a:pt x="6956" y="14505"/>
                  <a:pt x="6947" y="14505"/>
                </a:cubicBezTo>
                <a:close/>
                <a:moveTo>
                  <a:pt x="6974" y="14816"/>
                </a:moveTo>
                <a:cubicBezTo>
                  <a:pt x="6974" y="14816"/>
                  <a:pt x="6965" y="14816"/>
                  <a:pt x="6965" y="14816"/>
                </a:cubicBezTo>
                <a:cubicBezTo>
                  <a:pt x="6965" y="14800"/>
                  <a:pt x="6956" y="14785"/>
                  <a:pt x="6956" y="14769"/>
                </a:cubicBezTo>
                <a:cubicBezTo>
                  <a:pt x="6956" y="14769"/>
                  <a:pt x="6956" y="14754"/>
                  <a:pt x="6956" y="14754"/>
                </a:cubicBezTo>
                <a:cubicBezTo>
                  <a:pt x="6956" y="14754"/>
                  <a:pt x="6965" y="14754"/>
                  <a:pt x="6965" y="14769"/>
                </a:cubicBezTo>
                <a:cubicBezTo>
                  <a:pt x="6965" y="14769"/>
                  <a:pt x="6974" y="14785"/>
                  <a:pt x="6974" y="14800"/>
                </a:cubicBezTo>
                <a:cubicBezTo>
                  <a:pt x="6974" y="14800"/>
                  <a:pt x="6974" y="14800"/>
                  <a:pt x="6974" y="14816"/>
                </a:cubicBezTo>
                <a:close/>
                <a:moveTo>
                  <a:pt x="7029" y="16385"/>
                </a:moveTo>
                <a:cubicBezTo>
                  <a:pt x="7020" y="16385"/>
                  <a:pt x="7020" y="16385"/>
                  <a:pt x="7020" y="16385"/>
                </a:cubicBezTo>
                <a:cubicBezTo>
                  <a:pt x="7029" y="16370"/>
                  <a:pt x="7029" y="16370"/>
                  <a:pt x="7029" y="16370"/>
                </a:cubicBezTo>
                <a:lnTo>
                  <a:pt x="7029" y="16385"/>
                </a:lnTo>
                <a:close/>
                <a:moveTo>
                  <a:pt x="2599" y="7497"/>
                </a:moveTo>
                <a:cubicBezTo>
                  <a:pt x="2599" y="7497"/>
                  <a:pt x="2599" y="7481"/>
                  <a:pt x="2599" y="7481"/>
                </a:cubicBezTo>
                <a:cubicBezTo>
                  <a:pt x="2599" y="7497"/>
                  <a:pt x="2599" y="7497"/>
                  <a:pt x="2599" y="7497"/>
                </a:cubicBezTo>
                <a:cubicBezTo>
                  <a:pt x="2599" y="7497"/>
                  <a:pt x="2599" y="7497"/>
                  <a:pt x="2599" y="7497"/>
                </a:cubicBezTo>
                <a:cubicBezTo>
                  <a:pt x="2599" y="7497"/>
                  <a:pt x="2599" y="7497"/>
                  <a:pt x="2599" y="7497"/>
                </a:cubicBezTo>
                <a:close/>
                <a:moveTo>
                  <a:pt x="7395" y="4637"/>
                </a:moveTo>
                <a:cubicBezTo>
                  <a:pt x="7395" y="4637"/>
                  <a:pt x="7395" y="4637"/>
                  <a:pt x="7395" y="4637"/>
                </a:cubicBezTo>
                <a:cubicBezTo>
                  <a:pt x="7395" y="4637"/>
                  <a:pt x="7395" y="4637"/>
                  <a:pt x="7395" y="4637"/>
                </a:cubicBezTo>
                <a:close/>
                <a:moveTo>
                  <a:pt x="9015" y="4544"/>
                </a:moveTo>
                <a:cubicBezTo>
                  <a:pt x="9015" y="4529"/>
                  <a:pt x="9015" y="4529"/>
                  <a:pt x="9015" y="4513"/>
                </a:cubicBezTo>
                <a:cubicBezTo>
                  <a:pt x="9015" y="4513"/>
                  <a:pt x="9015" y="4513"/>
                  <a:pt x="9006" y="4513"/>
                </a:cubicBezTo>
                <a:cubicBezTo>
                  <a:pt x="8979" y="4482"/>
                  <a:pt x="8942" y="4497"/>
                  <a:pt x="8915" y="4466"/>
                </a:cubicBezTo>
                <a:cubicBezTo>
                  <a:pt x="8896" y="4451"/>
                  <a:pt x="8869" y="4451"/>
                  <a:pt x="8851" y="4466"/>
                </a:cubicBezTo>
                <a:cubicBezTo>
                  <a:pt x="8841" y="4466"/>
                  <a:pt x="8841" y="4466"/>
                  <a:pt x="8832" y="4451"/>
                </a:cubicBezTo>
                <a:cubicBezTo>
                  <a:pt x="8832" y="4451"/>
                  <a:pt x="8832" y="4451"/>
                  <a:pt x="8823" y="4451"/>
                </a:cubicBezTo>
                <a:cubicBezTo>
                  <a:pt x="8823" y="4435"/>
                  <a:pt x="8823" y="4435"/>
                  <a:pt x="8832" y="4420"/>
                </a:cubicBezTo>
                <a:cubicBezTo>
                  <a:pt x="8841" y="4420"/>
                  <a:pt x="8851" y="4420"/>
                  <a:pt x="8869" y="4404"/>
                </a:cubicBezTo>
                <a:cubicBezTo>
                  <a:pt x="8878" y="4389"/>
                  <a:pt x="8887" y="4373"/>
                  <a:pt x="8887" y="4342"/>
                </a:cubicBezTo>
                <a:cubicBezTo>
                  <a:pt x="8887" y="4311"/>
                  <a:pt x="8887" y="4280"/>
                  <a:pt x="8878" y="4264"/>
                </a:cubicBezTo>
                <a:cubicBezTo>
                  <a:pt x="8878" y="4249"/>
                  <a:pt x="8896" y="4233"/>
                  <a:pt x="8896" y="4233"/>
                </a:cubicBezTo>
                <a:cubicBezTo>
                  <a:pt x="8905" y="4233"/>
                  <a:pt x="8905" y="4249"/>
                  <a:pt x="8905" y="4249"/>
                </a:cubicBezTo>
                <a:cubicBezTo>
                  <a:pt x="8924" y="4295"/>
                  <a:pt x="8933" y="4358"/>
                  <a:pt x="8951" y="4404"/>
                </a:cubicBezTo>
                <a:cubicBezTo>
                  <a:pt x="8960" y="4435"/>
                  <a:pt x="8979" y="4451"/>
                  <a:pt x="9006" y="4451"/>
                </a:cubicBezTo>
                <a:cubicBezTo>
                  <a:pt x="9015" y="4435"/>
                  <a:pt x="9024" y="4435"/>
                  <a:pt x="9034" y="4451"/>
                </a:cubicBezTo>
                <a:cubicBezTo>
                  <a:pt x="9061" y="4451"/>
                  <a:pt x="9070" y="4435"/>
                  <a:pt x="9070" y="4389"/>
                </a:cubicBezTo>
                <a:cubicBezTo>
                  <a:pt x="9070" y="4358"/>
                  <a:pt x="9070" y="4311"/>
                  <a:pt x="9070" y="4280"/>
                </a:cubicBezTo>
                <a:cubicBezTo>
                  <a:pt x="9070" y="4233"/>
                  <a:pt x="9052" y="4202"/>
                  <a:pt x="9061" y="4156"/>
                </a:cubicBezTo>
                <a:cubicBezTo>
                  <a:pt x="9061" y="4156"/>
                  <a:pt x="9052" y="4140"/>
                  <a:pt x="9052" y="4125"/>
                </a:cubicBezTo>
                <a:cubicBezTo>
                  <a:pt x="9034" y="4078"/>
                  <a:pt x="9015" y="4031"/>
                  <a:pt x="8988" y="4000"/>
                </a:cubicBezTo>
                <a:cubicBezTo>
                  <a:pt x="8979" y="3985"/>
                  <a:pt x="8960" y="3969"/>
                  <a:pt x="8951" y="3954"/>
                </a:cubicBezTo>
                <a:cubicBezTo>
                  <a:pt x="8951" y="3954"/>
                  <a:pt x="8942" y="3938"/>
                  <a:pt x="8942" y="3923"/>
                </a:cubicBezTo>
                <a:cubicBezTo>
                  <a:pt x="8933" y="3891"/>
                  <a:pt x="8933" y="3860"/>
                  <a:pt x="8933" y="3829"/>
                </a:cubicBezTo>
                <a:cubicBezTo>
                  <a:pt x="8933" y="3829"/>
                  <a:pt x="8933" y="3814"/>
                  <a:pt x="8942" y="3814"/>
                </a:cubicBezTo>
                <a:cubicBezTo>
                  <a:pt x="8942" y="3814"/>
                  <a:pt x="8951" y="3814"/>
                  <a:pt x="8951" y="3814"/>
                </a:cubicBezTo>
                <a:cubicBezTo>
                  <a:pt x="8960" y="3829"/>
                  <a:pt x="8960" y="3845"/>
                  <a:pt x="8960" y="3845"/>
                </a:cubicBezTo>
                <a:cubicBezTo>
                  <a:pt x="8960" y="3907"/>
                  <a:pt x="8969" y="3938"/>
                  <a:pt x="8997" y="3969"/>
                </a:cubicBezTo>
                <a:cubicBezTo>
                  <a:pt x="9015" y="3985"/>
                  <a:pt x="9024" y="4016"/>
                  <a:pt x="9043" y="4016"/>
                </a:cubicBezTo>
                <a:cubicBezTo>
                  <a:pt x="9052" y="4016"/>
                  <a:pt x="9061" y="4016"/>
                  <a:pt x="9061" y="4000"/>
                </a:cubicBezTo>
                <a:cubicBezTo>
                  <a:pt x="9061" y="3985"/>
                  <a:pt x="9061" y="3954"/>
                  <a:pt x="9070" y="3938"/>
                </a:cubicBezTo>
                <a:cubicBezTo>
                  <a:pt x="9070" y="3907"/>
                  <a:pt x="9079" y="3891"/>
                  <a:pt x="9079" y="3876"/>
                </a:cubicBezTo>
                <a:cubicBezTo>
                  <a:pt x="9088" y="3860"/>
                  <a:pt x="9088" y="3845"/>
                  <a:pt x="9079" y="3829"/>
                </a:cubicBezTo>
                <a:cubicBezTo>
                  <a:pt x="9061" y="3814"/>
                  <a:pt x="9043" y="3783"/>
                  <a:pt x="9024" y="3767"/>
                </a:cubicBezTo>
                <a:cubicBezTo>
                  <a:pt x="9024" y="3767"/>
                  <a:pt x="9015" y="3752"/>
                  <a:pt x="9015" y="3736"/>
                </a:cubicBezTo>
                <a:cubicBezTo>
                  <a:pt x="9015" y="3736"/>
                  <a:pt x="9015" y="3736"/>
                  <a:pt x="9015" y="3736"/>
                </a:cubicBezTo>
                <a:cubicBezTo>
                  <a:pt x="9015" y="3736"/>
                  <a:pt x="9015" y="3736"/>
                  <a:pt x="9015" y="3736"/>
                </a:cubicBezTo>
                <a:cubicBezTo>
                  <a:pt x="8997" y="3720"/>
                  <a:pt x="8979" y="3705"/>
                  <a:pt x="8969" y="3689"/>
                </a:cubicBezTo>
                <a:cubicBezTo>
                  <a:pt x="8969" y="3689"/>
                  <a:pt x="8969" y="3689"/>
                  <a:pt x="8969" y="3689"/>
                </a:cubicBezTo>
                <a:cubicBezTo>
                  <a:pt x="8969" y="3689"/>
                  <a:pt x="8969" y="3674"/>
                  <a:pt x="8979" y="3674"/>
                </a:cubicBezTo>
                <a:cubicBezTo>
                  <a:pt x="8979" y="3674"/>
                  <a:pt x="8988" y="3674"/>
                  <a:pt x="8988" y="3689"/>
                </a:cubicBezTo>
                <a:cubicBezTo>
                  <a:pt x="8997" y="3705"/>
                  <a:pt x="9006" y="3720"/>
                  <a:pt x="9015" y="3736"/>
                </a:cubicBezTo>
                <a:cubicBezTo>
                  <a:pt x="9015" y="3736"/>
                  <a:pt x="9015" y="3736"/>
                  <a:pt x="9015" y="3736"/>
                </a:cubicBezTo>
                <a:cubicBezTo>
                  <a:pt x="9015" y="3736"/>
                  <a:pt x="9015" y="3736"/>
                  <a:pt x="9015" y="3736"/>
                </a:cubicBezTo>
                <a:cubicBezTo>
                  <a:pt x="9024" y="3736"/>
                  <a:pt x="9034" y="3752"/>
                  <a:pt x="9034" y="3752"/>
                </a:cubicBezTo>
                <a:cubicBezTo>
                  <a:pt x="9052" y="3767"/>
                  <a:pt x="9070" y="3767"/>
                  <a:pt x="9088" y="3752"/>
                </a:cubicBezTo>
                <a:cubicBezTo>
                  <a:pt x="9107" y="3736"/>
                  <a:pt x="9125" y="3720"/>
                  <a:pt x="9153" y="3720"/>
                </a:cubicBezTo>
                <a:cubicBezTo>
                  <a:pt x="9153" y="3720"/>
                  <a:pt x="9162" y="3705"/>
                  <a:pt x="9162" y="3689"/>
                </a:cubicBezTo>
                <a:cubicBezTo>
                  <a:pt x="9171" y="3674"/>
                  <a:pt x="9171" y="3658"/>
                  <a:pt x="9171" y="3643"/>
                </a:cubicBezTo>
                <a:cubicBezTo>
                  <a:pt x="9180" y="3627"/>
                  <a:pt x="9171" y="3596"/>
                  <a:pt x="9162" y="3596"/>
                </a:cubicBezTo>
                <a:cubicBezTo>
                  <a:pt x="9143" y="3596"/>
                  <a:pt x="9125" y="3565"/>
                  <a:pt x="9107" y="3550"/>
                </a:cubicBezTo>
                <a:cubicBezTo>
                  <a:pt x="9107" y="3550"/>
                  <a:pt x="9098" y="3550"/>
                  <a:pt x="9107" y="3550"/>
                </a:cubicBezTo>
                <a:cubicBezTo>
                  <a:pt x="9107" y="3534"/>
                  <a:pt x="9107" y="3534"/>
                  <a:pt x="9116" y="3534"/>
                </a:cubicBezTo>
                <a:cubicBezTo>
                  <a:pt x="9143" y="3550"/>
                  <a:pt x="9162" y="3565"/>
                  <a:pt x="9189" y="3534"/>
                </a:cubicBezTo>
                <a:cubicBezTo>
                  <a:pt x="9189" y="3518"/>
                  <a:pt x="9207" y="3534"/>
                  <a:pt x="9207" y="3518"/>
                </a:cubicBezTo>
                <a:cubicBezTo>
                  <a:pt x="9235" y="3518"/>
                  <a:pt x="9253" y="3441"/>
                  <a:pt x="9235" y="3425"/>
                </a:cubicBezTo>
                <a:cubicBezTo>
                  <a:pt x="9217" y="3394"/>
                  <a:pt x="9207" y="3379"/>
                  <a:pt x="9207" y="3348"/>
                </a:cubicBezTo>
                <a:cubicBezTo>
                  <a:pt x="9207" y="3348"/>
                  <a:pt x="9198" y="3332"/>
                  <a:pt x="9198" y="3316"/>
                </a:cubicBezTo>
                <a:cubicBezTo>
                  <a:pt x="9189" y="3316"/>
                  <a:pt x="9189" y="3316"/>
                  <a:pt x="9189" y="3301"/>
                </a:cubicBezTo>
                <a:cubicBezTo>
                  <a:pt x="9189" y="3285"/>
                  <a:pt x="9198" y="3285"/>
                  <a:pt x="9207" y="3285"/>
                </a:cubicBezTo>
                <a:cubicBezTo>
                  <a:pt x="9207" y="3285"/>
                  <a:pt x="9217" y="3301"/>
                  <a:pt x="9226" y="3285"/>
                </a:cubicBezTo>
                <a:cubicBezTo>
                  <a:pt x="9235" y="3285"/>
                  <a:pt x="9244" y="3270"/>
                  <a:pt x="9244" y="3254"/>
                </a:cubicBezTo>
                <a:cubicBezTo>
                  <a:pt x="9244" y="3208"/>
                  <a:pt x="9244" y="3177"/>
                  <a:pt x="9244" y="3146"/>
                </a:cubicBezTo>
                <a:cubicBezTo>
                  <a:pt x="9244" y="3130"/>
                  <a:pt x="9244" y="3099"/>
                  <a:pt x="9235" y="3099"/>
                </a:cubicBezTo>
                <a:cubicBezTo>
                  <a:pt x="9217" y="3068"/>
                  <a:pt x="9226" y="3052"/>
                  <a:pt x="9235" y="3037"/>
                </a:cubicBezTo>
                <a:cubicBezTo>
                  <a:pt x="9244" y="3037"/>
                  <a:pt x="9235" y="3006"/>
                  <a:pt x="9235" y="3006"/>
                </a:cubicBezTo>
                <a:cubicBezTo>
                  <a:pt x="9217" y="2990"/>
                  <a:pt x="9198" y="2990"/>
                  <a:pt x="9189" y="2975"/>
                </a:cubicBezTo>
                <a:cubicBezTo>
                  <a:pt x="9189" y="2975"/>
                  <a:pt x="9180" y="2975"/>
                  <a:pt x="9180" y="2975"/>
                </a:cubicBezTo>
                <a:cubicBezTo>
                  <a:pt x="9162" y="2959"/>
                  <a:pt x="9162" y="2944"/>
                  <a:pt x="9162" y="2928"/>
                </a:cubicBezTo>
                <a:cubicBezTo>
                  <a:pt x="9162" y="2912"/>
                  <a:pt x="9162" y="2897"/>
                  <a:pt x="9171" y="2897"/>
                </a:cubicBezTo>
                <a:cubicBezTo>
                  <a:pt x="9180" y="2897"/>
                  <a:pt x="9189" y="2912"/>
                  <a:pt x="9189" y="2912"/>
                </a:cubicBezTo>
                <a:cubicBezTo>
                  <a:pt x="9189" y="2912"/>
                  <a:pt x="9189" y="2928"/>
                  <a:pt x="9189" y="2928"/>
                </a:cubicBezTo>
                <a:cubicBezTo>
                  <a:pt x="9189" y="2912"/>
                  <a:pt x="9189" y="2912"/>
                  <a:pt x="9189" y="2912"/>
                </a:cubicBezTo>
                <a:cubicBezTo>
                  <a:pt x="9189" y="2912"/>
                  <a:pt x="9180" y="2897"/>
                  <a:pt x="9171" y="2881"/>
                </a:cubicBezTo>
                <a:cubicBezTo>
                  <a:pt x="9171" y="2881"/>
                  <a:pt x="9171" y="2881"/>
                  <a:pt x="9171" y="2881"/>
                </a:cubicBezTo>
                <a:cubicBezTo>
                  <a:pt x="9189" y="2866"/>
                  <a:pt x="9198" y="2850"/>
                  <a:pt x="9217" y="2819"/>
                </a:cubicBezTo>
                <a:cubicBezTo>
                  <a:pt x="9217" y="2804"/>
                  <a:pt x="9235" y="2804"/>
                  <a:pt x="9244" y="2819"/>
                </a:cubicBezTo>
                <a:cubicBezTo>
                  <a:pt x="9244" y="2819"/>
                  <a:pt x="9244" y="2819"/>
                  <a:pt x="9253" y="2819"/>
                </a:cubicBezTo>
                <a:cubicBezTo>
                  <a:pt x="9262" y="2850"/>
                  <a:pt x="9290" y="2881"/>
                  <a:pt x="9281" y="2928"/>
                </a:cubicBezTo>
                <a:cubicBezTo>
                  <a:pt x="9281" y="2975"/>
                  <a:pt x="9281" y="3006"/>
                  <a:pt x="9290" y="3052"/>
                </a:cubicBezTo>
                <a:cubicBezTo>
                  <a:pt x="9290" y="3052"/>
                  <a:pt x="9299" y="3052"/>
                  <a:pt x="9299" y="3052"/>
                </a:cubicBezTo>
                <a:cubicBezTo>
                  <a:pt x="9299" y="3037"/>
                  <a:pt x="9308" y="3021"/>
                  <a:pt x="9299" y="3006"/>
                </a:cubicBezTo>
                <a:cubicBezTo>
                  <a:pt x="9299" y="2959"/>
                  <a:pt x="9299" y="2912"/>
                  <a:pt x="9317" y="2866"/>
                </a:cubicBezTo>
                <a:cubicBezTo>
                  <a:pt x="9336" y="2835"/>
                  <a:pt x="9336" y="2788"/>
                  <a:pt x="9336" y="2742"/>
                </a:cubicBezTo>
                <a:cubicBezTo>
                  <a:pt x="9336" y="2726"/>
                  <a:pt x="9326" y="2695"/>
                  <a:pt x="9317" y="2695"/>
                </a:cubicBezTo>
                <a:cubicBezTo>
                  <a:pt x="9299" y="2695"/>
                  <a:pt x="9290" y="2695"/>
                  <a:pt x="9281" y="2679"/>
                </a:cubicBezTo>
                <a:cubicBezTo>
                  <a:pt x="9272" y="2679"/>
                  <a:pt x="9272" y="2679"/>
                  <a:pt x="9262" y="2664"/>
                </a:cubicBezTo>
                <a:cubicBezTo>
                  <a:pt x="9262" y="2664"/>
                  <a:pt x="9262" y="2648"/>
                  <a:pt x="9262" y="2648"/>
                </a:cubicBezTo>
                <a:cubicBezTo>
                  <a:pt x="9262" y="2648"/>
                  <a:pt x="9262" y="2633"/>
                  <a:pt x="9272" y="2633"/>
                </a:cubicBezTo>
                <a:cubicBezTo>
                  <a:pt x="9299" y="2633"/>
                  <a:pt x="9299" y="2617"/>
                  <a:pt x="9290" y="2586"/>
                </a:cubicBezTo>
                <a:cubicBezTo>
                  <a:pt x="9281" y="2555"/>
                  <a:pt x="9281" y="2539"/>
                  <a:pt x="9262" y="2524"/>
                </a:cubicBezTo>
                <a:cubicBezTo>
                  <a:pt x="9262" y="2524"/>
                  <a:pt x="9253" y="2508"/>
                  <a:pt x="9244" y="2493"/>
                </a:cubicBezTo>
                <a:cubicBezTo>
                  <a:pt x="9244" y="2493"/>
                  <a:pt x="9244" y="2477"/>
                  <a:pt x="9244" y="2477"/>
                </a:cubicBezTo>
                <a:cubicBezTo>
                  <a:pt x="9244" y="2477"/>
                  <a:pt x="9253" y="2477"/>
                  <a:pt x="9253" y="2477"/>
                </a:cubicBezTo>
                <a:cubicBezTo>
                  <a:pt x="9272" y="2493"/>
                  <a:pt x="9290" y="2477"/>
                  <a:pt x="9299" y="2431"/>
                </a:cubicBezTo>
                <a:cubicBezTo>
                  <a:pt x="9299" y="2384"/>
                  <a:pt x="9317" y="2353"/>
                  <a:pt x="9317" y="2291"/>
                </a:cubicBezTo>
                <a:cubicBezTo>
                  <a:pt x="9317" y="2167"/>
                  <a:pt x="9345" y="2073"/>
                  <a:pt x="9391" y="1980"/>
                </a:cubicBezTo>
                <a:cubicBezTo>
                  <a:pt x="9409" y="1949"/>
                  <a:pt x="9418" y="1918"/>
                  <a:pt x="9436" y="1887"/>
                </a:cubicBezTo>
                <a:cubicBezTo>
                  <a:pt x="9436" y="1871"/>
                  <a:pt x="9436" y="1856"/>
                  <a:pt x="9436" y="1856"/>
                </a:cubicBezTo>
                <a:cubicBezTo>
                  <a:pt x="9436" y="1809"/>
                  <a:pt x="9436" y="1809"/>
                  <a:pt x="9455" y="1809"/>
                </a:cubicBezTo>
                <a:cubicBezTo>
                  <a:pt x="9473" y="1809"/>
                  <a:pt x="9491" y="1778"/>
                  <a:pt x="9500" y="1747"/>
                </a:cubicBezTo>
                <a:cubicBezTo>
                  <a:pt x="9500" y="1731"/>
                  <a:pt x="9500" y="1700"/>
                  <a:pt x="9491" y="1700"/>
                </a:cubicBezTo>
                <a:cubicBezTo>
                  <a:pt x="9482" y="1685"/>
                  <a:pt x="9473" y="1685"/>
                  <a:pt x="9473" y="1685"/>
                </a:cubicBezTo>
                <a:cubicBezTo>
                  <a:pt x="9455" y="1685"/>
                  <a:pt x="9445" y="1685"/>
                  <a:pt x="9436" y="1685"/>
                </a:cubicBezTo>
                <a:cubicBezTo>
                  <a:pt x="9436" y="1685"/>
                  <a:pt x="9436" y="1669"/>
                  <a:pt x="9436" y="1669"/>
                </a:cubicBezTo>
                <a:cubicBezTo>
                  <a:pt x="9436" y="1669"/>
                  <a:pt x="9436" y="1654"/>
                  <a:pt x="9445" y="1654"/>
                </a:cubicBezTo>
                <a:cubicBezTo>
                  <a:pt x="9455" y="1638"/>
                  <a:pt x="9464" y="1654"/>
                  <a:pt x="9482" y="1654"/>
                </a:cubicBezTo>
                <a:cubicBezTo>
                  <a:pt x="9500" y="1669"/>
                  <a:pt x="9519" y="1669"/>
                  <a:pt x="9546" y="1654"/>
                </a:cubicBezTo>
                <a:cubicBezTo>
                  <a:pt x="9546" y="1638"/>
                  <a:pt x="9555" y="1638"/>
                  <a:pt x="9564" y="1623"/>
                </a:cubicBezTo>
                <a:cubicBezTo>
                  <a:pt x="9574" y="1623"/>
                  <a:pt x="9574" y="1607"/>
                  <a:pt x="9574" y="1592"/>
                </a:cubicBezTo>
                <a:cubicBezTo>
                  <a:pt x="9574" y="1576"/>
                  <a:pt x="9564" y="1576"/>
                  <a:pt x="9564" y="1560"/>
                </a:cubicBezTo>
                <a:cubicBezTo>
                  <a:pt x="9564" y="1545"/>
                  <a:pt x="9574" y="1529"/>
                  <a:pt x="9583" y="1545"/>
                </a:cubicBezTo>
                <a:cubicBezTo>
                  <a:pt x="9601" y="1545"/>
                  <a:pt x="9619" y="1545"/>
                  <a:pt x="9628" y="1514"/>
                </a:cubicBezTo>
                <a:cubicBezTo>
                  <a:pt x="9638" y="1498"/>
                  <a:pt x="9647" y="1483"/>
                  <a:pt x="9656" y="1483"/>
                </a:cubicBezTo>
                <a:cubicBezTo>
                  <a:pt x="9693" y="1421"/>
                  <a:pt x="9693" y="1390"/>
                  <a:pt x="9665" y="1327"/>
                </a:cubicBezTo>
                <a:cubicBezTo>
                  <a:pt x="9665" y="1327"/>
                  <a:pt x="9656" y="1312"/>
                  <a:pt x="9656" y="1312"/>
                </a:cubicBezTo>
                <a:cubicBezTo>
                  <a:pt x="9619" y="1250"/>
                  <a:pt x="9583" y="1219"/>
                  <a:pt x="9537" y="1219"/>
                </a:cubicBezTo>
                <a:cubicBezTo>
                  <a:pt x="9509" y="1219"/>
                  <a:pt x="9482" y="1234"/>
                  <a:pt x="9455" y="1250"/>
                </a:cubicBezTo>
                <a:cubicBezTo>
                  <a:pt x="9455" y="1250"/>
                  <a:pt x="9445" y="1265"/>
                  <a:pt x="9445" y="1265"/>
                </a:cubicBezTo>
                <a:cubicBezTo>
                  <a:pt x="9445" y="1281"/>
                  <a:pt x="9436" y="1296"/>
                  <a:pt x="9436" y="1312"/>
                </a:cubicBezTo>
                <a:cubicBezTo>
                  <a:pt x="9436" y="1327"/>
                  <a:pt x="9427" y="1327"/>
                  <a:pt x="9409" y="1327"/>
                </a:cubicBezTo>
                <a:cubicBezTo>
                  <a:pt x="9400" y="1327"/>
                  <a:pt x="9391" y="1312"/>
                  <a:pt x="9381" y="1296"/>
                </a:cubicBezTo>
                <a:cubicBezTo>
                  <a:pt x="9372" y="1296"/>
                  <a:pt x="9372" y="1296"/>
                  <a:pt x="9363" y="1312"/>
                </a:cubicBezTo>
                <a:cubicBezTo>
                  <a:pt x="9336" y="1390"/>
                  <a:pt x="9299" y="1421"/>
                  <a:pt x="9253" y="1452"/>
                </a:cubicBezTo>
                <a:cubicBezTo>
                  <a:pt x="9226" y="1467"/>
                  <a:pt x="9198" y="1467"/>
                  <a:pt x="9180" y="1498"/>
                </a:cubicBezTo>
                <a:cubicBezTo>
                  <a:pt x="9180" y="1498"/>
                  <a:pt x="9180" y="1498"/>
                  <a:pt x="9180" y="1498"/>
                </a:cubicBezTo>
                <a:cubicBezTo>
                  <a:pt x="9171" y="1514"/>
                  <a:pt x="9171" y="1514"/>
                  <a:pt x="9162" y="1529"/>
                </a:cubicBezTo>
                <a:cubicBezTo>
                  <a:pt x="9153" y="1529"/>
                  <a:pt x="9153" y="1545"/>
                  <a:pt x="9143" y="1560"/>
                </a:cubicBezTo>
                <a:cubicBezTo>
                  <a:pt x="9143" y="1560"/>
                  <a:pt x="9143" y="1560"/>
                  <a:pt x="9143" y="1560"/>
                </a:cubicBezTo>
                <a:cubicBezTo>
                  <a:pt x="9143" y="1545"/>
                  <a:pt x="9143" y="1545"/>
                  <a:pt x="9143" y="1545"/>
                </a:cubicBezTo>
                <a:cubicBezTo>
                  <a:pt x="9153" y="1545"/>
                  <a:pt x="9153" y="1529"/>
                  <a:pt x="9162" y="1529"/>
                </a:cubicBezTo>
                <a:cubicBezTo>
                  <a:pt x="9162" y="1514"/>
                  <a:pt x="9171" y="1514"/>
                  <a:pt x="9180" y="1498"/>
                </a:cubicBezTo>
                <a:cubicBezTo>
                  <a:pt x="9180" y="1498"/>
                  <a:pt x="9180" y="1498"/>
                  <a:pt x="9180" y="1498"/>
                </a:cubicBezTo>
                <a:cubicBezTo>
                  <a:pt x="9180" y="1483"/>
                  <a:pt x="9180" y="1467"/>
                  <a:pt x="9180" y="1467"/>
                </a:cubicBezTo>
                <a:cubicBezTo>
                  <a:pt x="9198" y="1436"/>
                  <a:pt x="9217" y="1390"/>
                  <a:pt x="9244" y="1374"/>
                </a:cubicBezTo>
                <a:cubicBezTo>
                  <a:pt x="9272" y="1358"/>
                  <a:pt x="9299" y="1327"/>
                  <a:pt x="9308" y="1281"/>
                </a:cubicBezTo>
                <a:cubicBezTo>
                  <a:pt x="9308" y="1265"/>
                  <a:pt x="9308" y="1250"/>
                  <a:pt x="9317" y="1234"/>
                </a:cubicBezTo>
                <a:cubicBezTo>
                  <a:pt x="9336" y="1141"/>
                  <a:pt x="9308" y="1110"/>
                  <a:pt x="9262" y="1125"/>
                </a:cubicBezTo>
                <a:cubicBezTo>
                  <a:pt x="9262" y="1125"/>
                  <a:pt x="9253" y="1125"/>
                  <a:pt x="9253" y="1125"/>
                </a:cubicBezTo>
                <a:cubicBezTo>
                  <a:pt x="9253" y="1125"/>
                  <a:pt x="9244" y="1125"/>
                  <a:pt x="9244" y="1141"/>
                </a:cubicBezTo>
                <a:cubicBezTo>
                  <a:pt x="9235" y="1156"/>
                  <a:pt x="9235" y="1188"/>
                  <a:pt x="9226" y="1203"/>
                </a:cubicBezTo>
                <a:cubicBezTo>
                  <a:pt x="9226" y="1234"/>
                  <a:pt x="9207" y="1250"/>
                  <a:pt x="9189" y="1250"/>
                </a:cubicBezTo>
                <a:cubicBezTo>
                  <a:pt x="9189" y="1250"/>
                  <a:pt x="9189" y="1250"/>
                  <a:pt x="9180" y="1250"/>
                </a:cubicBezTo>
                <a:cubicBezTo>
                  <a:pt x="9153" y="1219"/>
                  <a:pt x="9125" y="1234"/>
                  <a:pt x="9098" y="1234"/>
                </a:cubicBezTo>
                <a:cubicBezTo>
                  <a:pt x="9098" y="1234"/>
                  <a:pt x="9088" y="1234"/>
                  <a:pt x="9088" y="1234"/>
                </a:cubicBezTo>
                <a:cubicBezTo>
                  <a:pt x="9088" y="1234"/>
                  <a:pt x="9098" y="1219"/>
                  <a:pt x="9098" y="1219"/>
                </a:cubicBezTo>
                <a:cubicBezTo>
                  <a:pt x="9107" y="1203"/>
                  <a:pt x="9125" y="1203"/>
                  <a:pt x="9143" y="1188"/>
                </a:cubicBezTo>
                <a:cubicBezTo>
                  <a:pt x="9153" y="1188"/>
                  <a:pt x="9162" y="1172"/>
                  <a:pt x="9162" y="1141"/>
                </a:cubicBezTo>
                <a:cubicBezTo>
                  <a:pt x="9171" y="1125"/>
                  <a:pt x="9162" y="1110"/>
                  <a:pt x="9153" y="1094"/>
                </a:cubicBezTo>
                <a:cubicBezTo>
                  <a:pt x="9134" y="1094"/>
                  <a:pt x="9116" y="1079"/>
                  <a:pt x="9098" y="1079"/>
                </a:cubicBezTo>
                <a:cubicBezTo>
                  <a:pt x="9015" y="1048"/>
                  <a:pt x="8988" y="1048"/>
                  <a:pt x="8915" y="1110"/>
                </a:cubicBezTo>
                <a:cubicBezTo>
                  <a:pt x="8905" y="1110"/>
                  <a:pt x="8896" y="1125"/>
                  <a:pt x="8887" y="1125"/>
                </a:cubicBezTo>
                <a:cubicBezTo>
                  <a:pt x="8869" y="1141"/>
                  <a:pt x="8851" y="1141"/>
                  <a:pt x="8841" y="1156"/>
                </a:cubicBezTo>
                <a:cubicBezTo>
                  <a:pt x="8832" y="1156"/>
                  <a:pt x="8832" y="1141"/>
                  <a:pt x="8832" y="1141"/>
                </a:cubicBezTo>
                <a:cubicBezTo>
                  <a:pt x="8823" y="1141"/>
                  <a:pt x="8832" y="1125"/>
                  <a:pt x="8832" y="1125"/>
                </a:cubicBezTo>
                <a:cubicBezTo>
                  <a:pt x="8841" y="1110"/>
                  <a:pt x="8851" y="1110"/>
                  <a:pt x="8860" y="1094"/>
                </a:cubicBezTo>
                <a:cubicBezTo>
                  <a:pt x="8887" y="1079"/>
                  <a:pt x="8915" y="1063"/>
                  <a:pt x="8942" y="1048"/>
                </a:cubicBezTo>
                <a:cubicBezTo>
                  <a:pt x="8988" y="1001"/>
                  <a:pt x="9034" y="1001"/>
                  <a:pt x="9088" y="1032"/>
                </a:cubicBezTo>
                <a:cubicBezTo>
                  <a:pt x="9125" y="1048"/>
                  <a:pt x="9153" y="1048"/>
                  <a:pt x="9189" y="1048"/>
                </a:cubicBezTo>
                <a:cubicBezTo>
                  <a:pt x="9226" y="1032"/>
                  <a:pt x="9253" y="1017"/>
                  <a:pt x="9290" y="1017"/>
                </a:cubicBezTo>
                <a:cubicBezTo>
                  <a:pt x="9326" y="1017"/>
                  <a:pt x="9354" y="986"/>
                  <a:pt x="9381" y="939"/>
                </a:cubicBezTo>
                <a:cubicBezTo>
                  <a:pt x="9391" y="923"/>
                  <a:pt x="9391" y="877"/>
                  <a:pt x="9381" y="861"/>
                </a:cubicBezTo>
                <a:cubicBezTo>
                  <a:pt x="9363" y="830"/>
                  <a:pt x="9345" y="815"/>
                  <a:pt x="9326" y="784"/>
                </a:cubicBezTo>
                <a:cubicBezTo>
                  <a:pt x="9290" y="752"/>
                  <a:pt x="9253" y="721"/>
                  <a:pt x="9217" y="768"/>
                </a:cubicBezTo>
                <a:cubicBezTo>
                  <a:pt x="9217" y="768"/>
                  <a:pt x="9207" y="768"/>
                  <a:pt x="9198" y="768"/>
                </a:cubicBezTo>
                <a:cubicBezTo>
                  <a:pt x="9198" y="768"/>
                  <a:pt x="9198" y="752"/>
                  <a:pt x="9198" y="752"/>
                </a:cubicBezTo>
                <a:cubicBezTo>
                  <a:pt x="9198" y="752"/>
                  <a:pt x="9198" y="752"/>
                  <a:pt x="9198" y="752"/>
                </a:cubicBezTo>
                <a:cubicBezTo>
                  <a:pt x="9207" y="737"/>
                  <a:pt x="9217" y="737"/>
                  <a:pt x="9217" y="737"/>
                </a:cubicBezTo>
                <a:cubicBezTo>
                  <a:pt x="9244" y="706"/>
                  <a:pt x="9244" y="675"/>
                  <a:pt x="9235" y="628"/>
                </a:cubicBezTo>
                <a:cubicBezTo>
                  <a:pt x="9226" y="613"/>
                  <a:pt x="9217" y="613"/>
                  <a:pt x="9207" y="613"/>
                </a:cubicBezTo>
                <a:cubicBezTo>
                  <a:pt x="9153" y="644"/>
                  <a:pt x="9107" y="644"/>
                  <a:pt x="9061" y="597"/>
                </a:cubicBezTo>
                <a:cubicBezTo>
                  <a:pt x="9043" y="597"/>
                  <a:pt x="9024" y="597"/>
                  <a:pt x="9015" y="597"/>
                </a:cubicBezTo>
                <a:cubicBezTo>
                  <a:pt x="8997" y="597"/>
                  <a:pt x="8979" y="613"/>
                  <a:pt x="8960" y="613"/>
                </a:cubicBezTo>
                <a:cubicBezTo>
                  <a:pt x="8933" y="628"/>
                  <a:pt x="8905" y="628"/>
                  <a:pt x="8878" y="628"/>
                </a:cubicBezTo>
                <a:cubicBezTo>
                  <a:pt x="8860" y="613"/>
                  <a:pt x="8841" y="628"/>
                  <a:pt x="8823" y="644"/>
                </a:cubicBezTo>
                <a:cubicBezTo>
                  <a:pt x="8814" y="644"/>
                  <a:pt x="8805" y="644"/>
                  <a:pt x="8805" y="644"/>
                </a:cubicBezTo>
                <a:cubicBezTo>
                  <a:pt x="8796" y="644"/>
                  <a:pt x="8796" y="644"/>
                  <a:pt x="8796" y="644"/>
                </a:cubicBezTo>
                <a:cubicBezTo>
                  <a:pt x="8796" y="644"/>
                  <a:pt x="8796" y="628"/>
                  <a:pt x="8796" y="628"/>
                </a:cubicBezTo>
                <a:cubicBezTo>
                  <a:pt x="8805" y="628"/>
                  <a:pt x="8814" y="613"/>
                  <a:pt x="8823" y="613"/>
                </a:cubicBezTo>
                <a:cubicBezTo>
                  <a:pt x="8841" y="613"/>
                  <a:pt x="8869" y="613"/>
                  <a:pt x="8887" y="597"/>
                </a:cubicBezTo>
                <a:cubicBezTo>
                  <a:pt x="8924" y="582"/>
                  <a:pt x="8969" y="582"/>
                  <a:pt x="9006" y="582"/>
                </a:cubicBezTo>
                <a:cubicBezTo>
                  <a:pt x="9034" y="566"/>
                  <a:pt x="9070" y="566"/>
                  <a:pt x="9098" y="582"/>
                </a:cubicBezTo>
                <a:cubicBezTo>
                  <a:pt x="9134" y="613"/>
                  <a:pt x="9162" y="582"/>
                  <a:pt x="9180" y="566"/>
                </a:cubicBezTo>
                <a:cubicBezTo>
                  <a:pt x="9189" y="550"/>
                  <a:pt x="9189" y="535"/>
                  <a:pt x="9189" y="535"/>
                </a:cubicBezTo>
                <a:cubicBezTo>
                  <a:pt x="9171" y="488"/>
                  <a:pt x="9143" y="457"/>
                  <a:pt x="9116" y="442"/>
                </a:cubicBezTo>
                <a:cubicBezTo>
                  <a:pt x="9052" y="426"/>
                  <a:pt x="8997" y="379"/>
                  <a:pt x="8942" y="348"/>
                </a:cubicBezTo>
                <a:cubicBezTo>
                  <a:pt x="8915" y="333"/>
                  <a:pt x="8896" y="333"/>
                  <a:pt x="8869" y="333"/>
                </a:cubicBezTo>
                <a:cubicBezTo>
                  <a:pt x="8832" y="317"/>
                  <a:pt x="8805" y="348"/>
                  <a:pt x="8777" y="348"/>
                </a:cubicBezTo>
                <a:cubicBezTo>
                  <a:pt x="8759" y="364"/>
                  <a:pt x="8741" y="395"/>
                  <a:pt x="8732" y="426"/>
                </a:cubicBezTo>
                <a:cubicBezTo>
                  <a:pt x="8732" y="426"/>
                  <a:pt x="8732" y="442"/>
                  <a:pt x="8722" y="442"/>
                </a:cubicBezTo>
                <a:cubicBezTo>
                  <a:pt x="8722" y="442"/>
                  <a:pt x="8722" y="442"/>
                  <a:pt x="8722" y="442"/>
                </a:cubicBezTo>
                <a:cubicBezTo>
                  <a:pt x="8722" y="442"/>
                  <a:pt x="8722" y="442"/>
                  <a:pt x="8722" y="442"/>
                </a:cubicBezTo>
                <a:cubicBezTo>
                  <a:pt x="8732" y="442"/>
                  <a:pt x="8732" y="442"/>
                  <a:pt x="8732" y="442"/>
                </a:cubicBezTo>
                <a:cubicBezTo>
                  <a:pt x="8722" y="442"/>
                  <a:pt x="8722" y="457"/>
                  <a:pt x="8722" y="457"/>
                </a:cubicBezTo>
                <a:cubicBezTo>
                  <a:pt x="8722" y="457"/>
                  <a:pt x="8722" y="457"/>
                  <a:pt x="8722" y="457"/>
                </a:cubicBezTo>
                <a:cubicBezTo>
                  <a:pt x="8732" y="473"/>
                  <a:pt x="8732" y="473"/>
                  <a:pt x="8732" y="473"/>
                </a:cubicBezTo>
                <a:cubicBezTo>
                  <a:pt x="8722" y="473"/>
                  <a:pt x="8722" y="473"/>
                  <a:pt x="8722" y="473"/>
                </a:cubicBezTo>
                <a:cubicBezTo>
                  <a:pt x="8722" y="457"/>
                  <a:pt x="8722" y="457"/>
                  <a:pt x="8722" y="457"/>
                </a:cubicBezTo>
                <a:cubicBezTo>
                  <a:pt x="8704" y="473"/>
                  <a:pt x="8695" y="442"/>
                  <a:pt x="8677" y="426"/>
                </a:cubicBezTo>
                <a:cubicBezTo>
                  <a:pt x="8667" y="426"/>
                  <a:pt x="8667" y="426"/>
                  <a:pt x="8667" y="442"/>
                </a:cubicBezTo>
                <a:cubicBezTo>
                  <a:pt x="8658" y="442"/>
                  <a:pt x="8658" y="442"/>
                  <a:pt x="8658" y="442"/>
                </a:cubicBezTo>
                <a:cubicBezTo>
                  <a:pt x="8658" y="457"/>
                  <a:pt x="8667" y="473"/>
                  <a:pt x="8667" y="488"/>
                </a:cubicBezTo>
                <a:cubicBezTo>
                  <a:pt x="8667" y="488"/>
                  <a:pt x="8667" y="504"/>
                  <a:pt x="8667" y="504"/>
                </a:cubicBezTo>
                <a:cubicBezTo>
                  <a:pt x="8658" y="504"/>
                  <a:pt x="8649" y="519"/>
                  <a:pt x="8649" y="519"/>
                </a:cubicBezTo>
                <a:cubicBezTo>
                  <a:pt x="8631" y="504"/>
                  <a:pt x="8603" y="488"/>
                  <a:pt x="8585" y="457"/>
                </a:cubicBezTo>
                <a:cubicBezTo>
                  <a:pt x="8576" y="442"/>
                  <a:pt x="8558" y="442"/>
                  <a:pt x="8539" y="457"/>
                </a:cubicBezTo>
                <a:cubicBezTo>
                  <a:pt x="8530" y="473"/>
                  <a:pt x="8512" y="488"/>
                  <a:pt x="8503" y="488"/>
                </a:cubicBezTo>
                <a:cubicBezTo>
                  <a:pt x="8484" y="488"/>
                  <a:pt x="8484" y="504"/>
                  <a:pt x="8484" y="504"/>
                </a:cubicBezTo>
                <a:cubicBezTo>
                  <a:pt x="8484" y="535"/>
                  <a:pt x="8484" y="582"/>
                  <a:pt x="8484" y="613"/>
                </a:cubicBezTo>
                <a:cubicBezTo>
                  <a:pt x="8475" y="628"/>
                  <a:pt x="8475" y="644"/>
                  <a:pt x="8466" y="644"/>
                </a:cubicBezTo>
                <a:cubicBezTo>
                  <a:pt x="8457" y="659"/>
                  <a:pt x="8448" y="675"/>
                  <a:pt x="8439" y="690"/>
                </a:cubicBezTo>
                <a:cubicBezTo>
                  <a:pt x="8439" y="690"/>
                  <a:pt x="8429" y="690"/>
                  <a:pt x="8429" y="690"/>
                </a:cubicBezTo>
                <a:cubicBezTo>
                  <a:pt x="8411" y="675"/>
                  <a:pt x="8393" y="659"/>
                  <a:pt x="8375" y="659"/>
                </a:cubicBezTo>
                <a:cubicBezTo>
                  <a:pt x="8375" y="659"/>
                  <a:pt x="8356" y="675"/>
                  <a:pt x="8356" y="690"/>
                </a:cubicBezTo>
                <a:cubicBezTo>
                  <a:pt x="8356" y="690"/>
                  <a:pt x="8356" y="706"/>
                  <a:pt x="8356" y="721"/>
                </a:cubicBezTo>
                <a:cubicBezTo>
                  <a:pt x="8365" y="768"/>
                  <a:pt x="8365" y="830"/>
                  <a:pt x="8375" y="877"/>
                </a:cubicBezTo>
                <a:cubicBezTo>
                  <a:pt x="8384" y="939"/>
                  <a:pt x="8384" y="1001"/>
                  <a:pt x="8402" y="1048"/>
                </a:cubicBezTo>
                <a:cubicBezTo>
                  <a:pt x="8402" y="1063"/>
                  <a:pt x="8402" y="1079"/>
                  <a:pt x="8384" y="1079"/>
                </a:cubicBezTo>
                <a:cubicBezTo>
                  <a:pt x="8375" y="1079"/>
                  <a:pt x="8365" y="1079"/>
                  <a:pt x="8356" y="1048"/>
                </a:cubicBezTo>
                <a:cubicBezTo>
                  <a:pt x="8356" y="1032"/>
                  <a:pt x="8347" y="1017"/>
                  <a:pt x="8329" y="1001"/>
                </a:cubicBezTo>
                <a:cubicBezTo>
                  <a:pt x="8329" y="1001"/>
                  <a:pt x="8329" y="1001"/>
                  <a:pt x="8338" y="986"/>
                </a:cubicBezTo>
                <a:cubicBezTo>
                  <a:pt x="8347" y="970"/>
                  <a:pt x="8347" y="954"/>
                  <a:pt x="8338" y="939"/>
                </a:cubicBezTo>
                <a:cubicBezTo>
                  <a:pt x="8329" y="923"/>
                  <a:pt x="8311" y="908"/>
                  <a:pt x="8311" y="877"/>
                </a:cubicBezTo>
                <a:cubicBezTo>
                  <a:pt x="8301" y="830"/>
                  <a:pt x="8292" y="799"/>
                  <a:pt x="8274" y="752"/>
                </a:cubicBezTo>
                <a:cubicBezTo>
                  <a:pt x="8274" y="721"/>
                  <a:pt x="8256" y="706"/>
                  <a:pt x="8246" y="690"/>
                </a:cubicBezTo>
                <a:cubicBezTo>
                  <a:pt x="8228" y="690"/>
                  <a:pt x="8210" y="690"/>
                  <a:pt x="8210" y="706"/>
                </a:cubicBezTo>
                <a:cubicBezTo>
                  <a:pt x="8210" y="721"/>
                  <a:pt x="8210" y="721"/>
                  <a:pt x="8201" y="737"/>
                </a:cubicBezTo>
                <a:cubicBezTo>
                  <a:pt x="8192" y="784"/>
                  <a:pt x="8192" y="846"/>
                  <a:pt x="8192" y="892"/>
                </a:cubicBezTo>
                <a:cubicBezTo>
                  <a:pt x="8192" y="923"/>
                  <a:pt x="8192" y="939"/>
                  <a:pt x="8192" y="970"/>
                </a:cubicBezTo>
                <a:cubicBezTo>
                  <a:pt x="8182" y="986"/>
                  <a:pt x="8164" y="970"/>
                  <a:pt x="8155" y="970"/>
                </a:cubicBezTo>
                <a:cubicBezTo>
                  <a:pt x="8146" y="970"/>
                  <a:pt x="8146" y="970"/>
                  <a:pt x="8146" y="970"/>
                </a:cubicBezTo>
                <a:cubicBezTo>
                  <a:pt x="8137" y="970"/>
                  <a:pt x="8137" y="986"/>
                  <a:pt x="8127" y="986"/>
                </a:cubicBezTo>
                <a:cubicBezTo>
                  <a:pt x="8127" y="986"/>
                  <a:pt x="8118" y="986"/>
                  <a:pt x="8118" y="970"/>
                </a:cubicBezTo>
                <a:cubicBezTo>
                  <a:pt x="8109" y="939"/>
                  <a:pt x="8127" y="923"/>
                  <a:pt x="8127" y="908"/>
                </a:cubicBezTo>
                <a:cubicBezTo>
                  <a:pt x="8118" y="861"/>
                  <a:pt x="8118" y="815"/>
                  <a:pt x="8118" y="768"/>
                </a:cubicBezTo>
                <a:cubicBezTo>
                  <a:pt x="8118" y="752"/>
                  <a:pt x="8118" y="752"/>
                  <a:pt x="8109" y="737"/>
                </a:cubicBezTo>
                <a:cubicBezTo>
                  <a:pt x="8109" y="737"/>
                  <a:pt x="8109" y="721"/>
                  <a:pt x="8109" y="721"/>
                </a:cubicBezTo>
                <a:cubicBezTo>
                  <a:pt x="8100" y="721"/>
                  <a:pt x="8100" y="721"/>
                  <a:pt x="8091" y="737"/>
                </a:cubicBezTo>
                <a:cubicBezTo>
                  <a:pt x="8082" y="752"/>
                  <a:pt x="8082" y="784"/>
                  <a:pt x="8082" y="799"/>
                </a:cubicBezTo>
                <a:cubicBezTo>
                  <a:pt x="8082" y="815"/>
                  <a:pt x="8091" y="846"/>
                  <a:pt x="8082" y="861"/>
                </a:cubicBezTo>
                <a:cubicBezTo>
                  <a:pt x="8082" y="877"/>
                  <a:pt x="8063" y="892"/>
                  <a:pt x="8063" y="923"/>
                </a:cubicBezTo>
                <a:cubicBezTo>
                  <a:pt x="8054" y="923"/>
                  <a:pt x="8054" y="923"/>
                  <a:pt x="8054" y="923"/>
                </a:cubicBezTo>
                <a:cubicBezTo>
                  <a:pt x="8054" y="923"/>
                  <a:pt x="8054" y="923"/>
                  <a:pt x="8054" y="923"/>
                </a:cubicBezTo>
                <a:cubicBezTo>
                  <a:pt x="8054" y="939"/>
                  <a:pt x="8045" y="939"/>
                  <a:pt x="8036" y="954"/>
                </a:cubicBezTo>
                <a:cubicBezTo>
                  <a:pt x="8036" y="970"/>
                  <a:pt x="8027" y="970"/>
                  <a:pt x="8018" y="986"/>
                </a:cubicBezTo>
                <a:cubicBezTo>
                  <a:pt x="8018" y="986"/>
                  <a:pt x="8018" y="986"/>
                  <a:pt x="8018" y="986"/>
                </a:cubicBezTo>
                <a:cubicBezTo>
                  <a:pt x="8018" y="1001"/>
                  <a:pt x="8018" y="1001"/>
                  <a:pt x="8018" y="1001"/>
                </a:cubicBezTo>
                <a:cubicBezTo>
                  <a:pt x="8008" y="1001"/>
                  <a:pt x="8018" y="1001"/>
                  <a:pt x="8018" y="986"/>
                </a:cubicBezTo>
                <a:cubicBezTo>
                  <a:pt x="8018" y="986"/>
                  <a:pt x="8018" y="986"/>
                  <a:pt x="8018" y="986"/>
                </a:cubicBezTo>
                <a:cubicBezTo>
                  <a:pt x="8027" y="970"/>
                  <a:pt x="8027" y="954"/>
                  <a:pt x="8036" y="954"/>
                </a:cubicBezTo>
                <a:cubicBezTo>
                  <a:pt x="8045" y="939"/>
                  <a:pt x="8045" y="939"/>
                  <a:pt x="8054" y="923"/>
                </a:cubicBezTo>
                <a:cubicBezTo>
                  <a:pt x="8054" y="923"/>
                  <a:pt x="8054" y="923"/>
                  <a:pt x="8054" y="923"/>
                </a:cubicBezTo>
                <a:cubicBezTo>
                  <a:pt x="8054" y="908"/>
                  <a:pt x="8045" y="892"/>
                  <a:pt x="8045" y="877"/>
                </a:cubicBezTo>
                <a:cubicBezTo>
                  <a:pt x="8054" y="846"/>
                  <a:pt x="8063" y="815"/>
                  <a:pt x="8073" y="784"/>
                </a:cubicBezTo>
                <a:cubicBezTo>
                  <a:pt x="8073" y="752"/>
                  <a:pt x="8073" y="721"/>
                  <a:pt x="8073" y="690"/>
                </a:cubicBezTo>
                <a:cubicBezTo>
                  <a:pt x="8073" y="675"/>
                  <a:pt x="8054" y="659"/>
                  <a:pt x="8045" y="659"/>
                </a:cubicBezTo>
                <a:cubicBezTo>
                  <a:pt x="8036" y="675"/>
                  <a:pt x="8018" y="675"/>
                  <a:pt x="8008" y="690"/>
                </a:cubicBezTo>
                <a:cubicBezTo>
                  <a:pt x="7981" y="706"/>
                  <a:pt x="7963" y="706"/>
                  <a:pt x="7935" y="721"/>
                </a:cubicBezTo>
                <a:cubicBezTo>
                  <a:pt x="7899" y="721"/>
                  <a:pt x="7862" y="721"/>
                  <a:pt x="7825" y="737"/>
                </a:cubicBezTo>
                <a:cubicBezTo>
                  <a:pt x="7807" y="737"/>
                  <a:pt x="7798" y="752"/>
                  <a:pt x="7798" y="784"/>
                </a:cubicBezTo>
                <a:cubicBezTo>
                  <a:pt x="7798" y="799"/>
                  <a:pt x="7798" y="799"/>
                  <a:pt x="7798" y="815"/>
                </a:cubicBezTo>
                <a:cubicBezTo>
                  <a:pt x="7798" y="815"/>
                  <a:pt x="7798" y="830"/>
                  <a:pt x="7798" y="830"/>
                </a:cubicBezTo>
                <a:cubicBezTo>
                  <a:pt x="7789" y="830"/>
                  <a:pt x="7789" y="830"/>
                  <a:pt x="7789" y="830"/>
                </a:cubicBezTo>
                <a:cubicBezTo>
                  <a:pt x="7780" y="815"/>
                  <a:pt x="7780" y="784"/>
                  <a:pt x="7771" y="784"/>
                </a:cubicBezTo>
                <a:cubicBezTo>
                  <a:pt x="7752" y="768"/>
                  <a:pt x="7743" y="784"/>
                  <a:pt x="7725" y="799"/>
                </a:cubicBezTo>
                <a:cubicBezTo>
                  <a:pt x="7716" y="799"/>
                  <a:pt x="7706" y="815"/>
                  <a:pt x="7706" y="846"/>
                </a:cubicBezTo>
                <a:cubicBezTo>
                  <a:pt x="7697" y="861"/>
                  <a:pt x="7697" y="861"/>
                  <a:pt x="7697" y="877"/>
                </a:cubicBezTo>
                <a:cubicBezTo>
                  <a:pt x="7697" y="908"/>
                  <a:pt x="7697" y="939"/>
                  <a:pt x="7688" y="954"/>
                </a:cubicBezTo>
                <a:cubicBezTo>
                  <a:pt x="7688" y="986"/>
                  <a:pt x="7670" y="1001"/>
                  <a:pt x="7661" y="1017"/>
                </a:cubicBezTo>
                <a:cubicBezTo>
                  <a:pt x="7661" y="1032"/>
                  <a:pt x="7652" y="1032"/>
                  <a:pt x="7652" y="1048"/>
                </a:cubicBezTo>
                <a:cubicBezTo>
                  <a:pt x="7642" y="1063"/>
                  <a:pt x="7633" y="1063"/>
                  <a:pt x="7624" y="1048"/>
                </a:cubicBezTo>
                <a:cubicBezTo>
                  <a:pt x="7606" y="1017"/>
                  <a:pt x="7587" y="1017"/>
                  <a:pt x="7569" y="1032"/>
                </a:cubicBezTo>
                <a:cubicBezTo>
                  <a:pt x="7542" y="1032"/>
                  <a:pt x="7514" y="1048"/>
                  <a:pt x="7496" y="1079"/>
                </a:cubicBezTo>
                <a:cubicBezTo>
                  <a:pt x="7478" y="1125"/>
                  <a:pt x="7459" y="1141"/>
                  <a:pt x="7432" y="1141"/>
                </a:cubicBezTo>
                <a:cubicBezTo>
                  <a:pt x="7423" y="1156"/>
                  <a:pt x="7423" y="1172"/>
                  <a:pt x="7414" y="1172"/>
                </a:cubicBezTo>
                <a:cubicBezTo>
                  <a:pt x="7386" y="1203"/>
                  <a:pt x="7368" y="1250"/>
                  <a:pt x="7349" y="1296"/>
                </a:cubicBezTo>
                <a:cubicBezTo>
                  <a:pt x="7340" y="1327"/>
                  <a:pt x="7349" y="1358"/>
                  <a:pt x="7368" y="1358"/>
                </a:cubicBezTo>
                <a:cubicBezTo>
                  <a:pt x="7386" y="1374"/>
                  <a:pt x="7404" y="1390"/>
                  <a:pt x="7423" y="1390"/>
                </a:cubicBezTo>
                <a:cubicBezTo>
                  <a:pt x="7423" y="1390"/>
                  <a:pt x="7423" y="1390"/>
                  <a:pt x="7423" y="1390"/>
                </a:cubicBezTo>
                <a:cubicBezTo>
                  <a:pt x="7432" y="1390"/>
                  <a:pt x="7432" y="1390"/>
                  <a:pt x="7432" y="1390"/>
                </a:cubicBezTo>
                <a:cubicBezTo>
                  <a:pt x="7432" y="1390"/>
                  <a:pt x="7432" y="1390"/>
                  <a:pt x="7432" y="1390"/>
                </a:cubicBezTo>
                <a:cubicBezTo>
                  <a:pt x="7432" y="1390"/>
                  <a:pt x="7432" y="1390"/>
                  <a:pt x="7423" y="1390"/>
                </a:cubicBezTo>
                <a:cubicBezTo>
                  <a:pt x="7432" y="1405"/>
                  <a:pt x="7432" y="1405"/>
                  <a:pt x="7432" y="1421"/>
                </a:cubicBezTo>
                <a:cubicBezTo>
                  <a:pt x="7432" y="1436"/>
                  <a:pt x="7432" y="1452"/>
                  <a:pt x="7423" y="1452"/>
                </a:cubicBezTo>
                <a:cubicBezTo>
                  <a:pt x="7414" y="1467"/>
                  <a:pt x="7404" y="1483"/>
                  <a:pt x="7404" y="1498"/>
                </a:cubicBezTo>
                <a:cubicBezTo>
                  <a:pt x="7404" y="1529"/>
                  <a:pt x="7395" y="1545"/>
                  <a:pt x="7386" y="1545"/>
                </a:cubicBezTo>
                <a:cubicBezTo>
                  <a:pt x="7377" y="1576"/>
                  <a:pt x="7359" y="1607"/>
                  <a:pt x="7340" y="1638"/>
                </a:cubicBezTo>
                <a:cubicBezTo>
                  <a:pt x="7331" y="1654"/>
                  <a:pt x="7322" y="1669"/>
                  <a:pt x="7313" y="1654"/>
                </a:cubicBezTo>
                <a:cubicBezTo>
                  <a:pt x="7276" y="1623"/>
                  <a:pt x="7240" y="1638"/>
                  <a:pt x="7212" y="1638"/>
                </a:cubicBezTo>
                <a:cubicBezTo>
                  <a:pt x="7194" y="1638"/>
                  <a:pt x="7185" y="1638"/>
                  <a:pt x="7176" y="1654"/>
                </a:cubicBezTo>
                <a:cubicBezTo>
                  <a:pt x="7157" y="1669"/>
                  <a:pt x="7139" y="1685"/>
                  <a:pt x="7121" y="1685"/>
                </a:cubicBezTo>
                <a:cubicBezTo>
                  <a:pt x="7084" y="1700"/>
                  <a:pt x="7047" y="1716"/>
                  <a:pt x="7011" y="1716"/>
                </a:cubicBezTo>
                <a:cubicBezTo>
                  <a:pt x="6983" y="1731"/>
                  <a:pt x="6965" y="1763"/>
                  <a:pt x="6947" y="1809"/>
                </a:cubicBezTo>
                <a:cubicBezTo>
                  <a:pt x="6938" y="1840"/>
                  <a:pt x="6928" y="1871"/>
                  <a:pt x="6947" y="1902"/>
                </a:cubicBezTo>
                <a:cubicBezTo>
                  <a:pt x="6965" y="1933"/>
                  <a:pt x="6974" y="1980"/>
                  <a:pt x="6993" y="2011"/>
                </a:cubicBezTo>
                <a:cubicBezTo>
                  <a:pt x="6993" y="2011"/>
                  <a:pt x="6993" y="2011"/>
                  <a:pt x="7002" y="2011"/>
                </a:cubicBezTo>
                <a:cubicBezTo>
                  <a:pt x="7002" y="2011"/>
                  <a:pt x="7002" y="2011"/>
                  <a:pt x="7002" y="2011"/>
                </a:cubicBezTo>
                <a:cubicBezTo>
                  <a:pt x="7002" y="2011"/>
                  <a:pt x="7002" y="2011"/>
                  <a:pt x="7002" y="2011"/>
                </a:cubicBezTo>
                <a:cubicBezTo>
                  <a:pt x="6993" y="2011"/>
                  <a:pt x="6993" y="2011"/>
                  <a:pt x="6993" y="2011"/>
                </a:cubicBezTo>
                <a:cubicBezTo>
                  <a:pt x="6993" y="2011"/>
                  <a:pt x="6993" y="2011"/>
                  <a:pt x="6993" y="2011"/>
                </a:cubicBezTo>
                <a:cubicBezTo>
                  <a:pt x="6993" y="2011"/>
                  <a:pt x="6993" y="2011"/>
                  <a:pt x="6993" y="2011"/>
                </a:cubicBezTo>
                <a:cubicBezTo>
                  <a:pt x="7002" y="2042"/>
                  <a:pt x="7002" y="2073"/>
                  <a:pt x="7011" y="2089"/>
                </a:cubicBezTo>
                <a:cubicBezTo>
                  <a:pt x="7020" y="2120"/>
                  <a:pt x="7038" y="2135"/>
                  <a:pt x="7057" y="2120"/>
                </a:cubicBezTo>
                <a:cubicBezTo>
                  <a:pt x="7066" y="2120"/>
                  <a:pt x="7075" y="2104"/>
                  <a:pt x="7093" y="2120"/>
                </a:cubicBezTo>
                <a:cubicBezTo>
                  <a:pt x="7102" y="2120"/>
                  <a:pt x="7121" y="2120"/>
                  <a:pt x="7139" y="2120"/>
                </a:cubicBezTo>
                <a:cubicBezTo>
                  <a:pt x="7139" y="2120"/>
                  <a:pt x="7148" y="2120"/>
                  <a:pt x="7148" y="2120"/>
                </a:cubicBezTo>
                <a:cubicBezTo>
                  <a:pt x="7157" y="2135"/>
                  <a:pt x="7157" y="2135"/>
                  <a:pt x="7157" y="2151"/>
                </a:cubicBezTo>
                <a:cubicBezTo>
                  <a:pt x="7157" y="2151"/>
                  <a:pt x="7157" y="2167"/>
                  <a:pt x="7148" y="2167"/>
                </a:cubicBezTo>
                <a:cubicBezTo>
                  <a:pt x="7139" y="2167"/>
                  <a:pt x="7130" y="2167"/>
                  <a:pt x="7130" y="2167"/>
                </a:cubicBezTo>
                <a:cubicBezTo>
                  <a:pt x="7093" y="2151"/>
                  <a:pt x="7066" y="2135"/>
                  <a:pt x="7038" y="2167"/>
                </a:cubicBezTo>
                <a:cubicBezTo>
                  <a:pt x="7020" y="2182"/>
                  <a:pt x="7011" y="2182"/>
                  <a:pt x="6993" y="2182"/>
                </a:cubicBezTo>
                <a:cubicBezTo>
                  <a:pt x="6983" y="2167"/>
                  <a:pt x="6965" y="2182"/>
                  <a:pt x="6947" y="2182"/>
                </a:cubicBezTo>
                <a:cubicBezTo>
                  <a:pt x="6928" y="2213"/>
                  <a:pt x="6919" y="2260"/>
                  <a:pt x="6938" y="2291"/>
                </a:cubicBezTo>
                <a:cubicBezTo>
                  <a:pt x="6947" y="2322"/>
                  <a:pt x="6965" y="2353"/>
                  <a:pt x="6983" y="2369"/>
                </a:cubicBezTo>
                <a:cubicBezTo>
                  <a:pt x="6993" y="2384"/>
                  <a:pt x="6993" y="2384"/>
                  <a:pt x="6983" y="2400"/>
                </a:cubicBezTo>
                <a:cubicBezTo>
                  <a:pt x="6974" y="2415"/>
                  <a:pt x="6965" y="2415"/>
                  <a:pt x="6956" y="2431"/>
                </a:cubicBezTo>
                <a:cubicBezTo>
                  <a:pt x="6956" y="2431"/>
                  <a:pt x="6947" y="2462"/>
                  <a:pt x="6947" y="2462"/>
                </a:cubicBezTo>
                <a:cubicBezTo>
                  <a:pt x="6965" y="2524"/>
                  <a:pt x="6983" y="2571"/>
                  <a:pt x="7011" y="2602"/>
                </a:cubicBezTo>
                <a:cubicBezTo>
                  <a:pt x="7038" y="2617"/>
                  <a:pt x="7047" y="2617"/>
                  <a:pt x="7057" y="2586"/>
                </a:cubicBezTo>
                <a:cubicBezTo>
                  <a:pt x="7066" y="2555"/>
                  <a:pt x="7066" y="2555"/>
                  <a:pt x="7084" y="2571"/>
                </a:cubicBezTo>
                <a:cubicBezTo>
                  <a:pt x="7093" y="2571"/>
                  <a:pt x="7102" y="2571"/>
                  <a:pt x="7112" y="2602"/>
                </a:cubicBezTo>
                <a:cubicBezTo>
                  <a:pt x="7112" y="2602"/>
                  <a:pt x="7121" y="2602"/>
                  <a:pt x="7121" y="2602"/>
                </a:cubicBezTo>
                <a:cubicBezTo>
                  <a:pt x="7157" y="2586"/>
                  <a:pt x="7194" y="2617"/>
                  <a:pt x="7221" y="2586"/>
                </a:cubicBezTo>
                <a:cubicBezTo>
                  <a:pt x="7221" y="2586"/>
                  <a:pt x="7231" y="2586"/>
                  <a:pt x="7231" y="2586"/>
                </a:cubicBezTo>
                <a:cubicBezTo>
                  <a:pt x="7258" y="2602"/>
                  <a:pt x="7295" y="2633"/>
                  <a:pt x="7322" y="2664"/>
                </a:cubicBezTo>
                <a:cubicBezTo>
                  <a:pt x="7340" y="2695"/>
                  <a:pt x="7368" y="2726"/>
                  <a:pt x="7386" y="2757"/>
                </a:cubicBezTo>
                <a:cubicBezTo>
                  <a:pt x="7395" y="2773"/>
                  <a:pt x="7404" y="2788"/>
                  <a:pt x="7414" y="2804"/>
                </a:cubicBezTo>
                <a:cubicBezTo>
                  <a:pt x="7414" y="2804"/>
                  <a:pt x="7414" y="2819"/>
                  <a:pt x="7414" y="2835"/>
                </a:cubicBezTo>
                <a:cubicBezTo>
                  <a:pt x="7414" y="2850"/>
                  <a:pt x="7414" y="2881"/>
                  <a:pt x="7404" y="2897"/>
                </a:cubicBezTo>
                <a:cubicBezTo>
                  <a:pt x="7386" y="2944"/>
                  <a:pt x="7395" y="2975"/>
                  <a:pt x="7414" y="3006"/>
                </a:cubicBezTo>
                <a:cubicBezTo>
                  <a:pt x="7414" y="3006"/>
                  <a:pt x="7423" y="3037"/>
                  <a:pt x="7423" y="3052"/>
                </a:cubicBezTo>
                <a:cubicBezTo>
                  <a:pt x="7423" y="3068"/>
                  <a:pt x="7423" y="3099"/>
                  <a:pt x="7414" y="3114"/>
                </a:cubicBezTo>
                <a:cubicBezTo>
                  <a:pt x="7404" y="3114"/>
                  <a:pt x="7404" y="3130"/>
                  <a:pt x="7414" y="3130"/>
                </a:cubicBezTo>
                <a:cubicBezTo>
                  <a:pt x="7423" y="3130"/>
                  <a:pt x="7423" y="3130"/>
                  <a:pt x="7432" y="3146"/>
                </a:cubicBezTo>
                <a:cubicBezTo>
                  <a:pt x="7441" y="3146"/>
                  <a:pt x="7450" y="3161"/>
                  <a:pt x="7441" y="3177"/>
                </a:cubicBezTo>
                <a:cubicBezTo>
                  <a:pt x="7441" y="3177"/>
                  <a:pt x="7441" y="3192"/>
                  <a:pt x="7432" y="3192"/>
                </a:cubicBezTo>
                <a:cubicBezTo>
                  <a:pt x="7423" y="3223"/>
                  <a:pt x="7423" y="3239"/>
                  <a:pt x="7432" y="3254"/>
                </a:cubicBezTo>
                <a:cubicBezTo>
                  <a:pt x="7441" y="3254"/>
                  <a:pt x="7441" y="3270"/>
                  <a:pt x="7441" y="3285"/>
                </a:cubicBezTo>
                <a:cubicBezTo>
                  <a:pt x="7432" y="3285"/>
                  <a:pt x="7423" y="3301"/>
                  <a:pt x="7432" y="3316"/>
                </a:cubicBezTo>
                <a:cubicBezTo>
                  <a:pt x="7432" y="3332"/>
                  <a:pt x="7441" y="3348"/>
                  <a:pt x="7441" y="3363"/>
                </a:cubicBezTo>
                <a:cubicBezTo>
                  <a:pt x="7441" y="3394"/>
                  <a:pt x="7441" y="3410"/>
                  <a:pt x="7441" y="3441"/>
                </a:cubicBezTo>
                <a:cubicBezTo>
                  <a:pt x="7450" y="3472"/>
                  <a:pt x="7441" y="3503"/>
                  <a:pt x="7441" y="3518"/>
                </a:cubicBezTo>
                <a:cubicBezTo>
                  <a:pt x="7432" y="3518"/>
                  <a:pt x="7432" y="3534"/>
                  <a:pt x="7441" y="3550"/>
                </a:cubicBezTo>
                <a:cubicBezTo>
                  <a:pt x="7441" y="3550"/>
                  <a:pt x="7450" y="3550"/>
                  <a:pt x="7450" y="3565"/>
                </a:cubicBezTo>
                <a:cubicBezTo>
                  <a:pt x="7459" y="3581"/>
                  <a:pt x="7459" y="3596"/>
                  <a:pt x="7441" y="3612"/>
                </a:cubicBezTo>
                <a:cubicBezTo>
                  <a:pt x="7432" y="3612"/>
                  <a:pt x="7423" y="3612"/>
                  <a:pt x="7414" y="3627"/>
                </a:cubicBezTo>
                <a:cubicBezTo>
                  <a:pt x="7404" y="3627"/>
                  <a:pt x="7404" y="3643"/>
                  <a:pt x="7414" y="3643"/>
                </a:cubicBezTo>
                <a:cubicBezTo>
                  <a:pt x="7414" y="3658"/>
                  <a:pt x="7441" y="3658"/>
                  <a:pt x="7414" y="3674"/>
                </a:cubicBezTo>
                <a:cubicBezTo>
                  <a:pt x="7395" y="3689"/>
                  <a:pt x="7395" y="3720"/>
                  <a:pt x="7395" y="3752"/>
                </a:cubicBezTo>
                <a:cubicBezTo>
                  <a:pt x="7404" y="3767"/>
                  <a:pt x="7404" y="3767"/>
                  <a:pt x="7414" y="3767"/>
                </a:cubicBezTo>
                <a:cubicBezTo>
                  <a:pt x="7414" y="3767"/>
                  <a:pt x="7414" y="3767"/>
                  <a:pt x="7414" y="3767"/>
                </a:cubicBezTo>
                <a:cubicBezTo>
                  <a:pt x="7414" y="3752"/>
                  <a:pt x="7414" y="3752"/>
                  <a:pt x="7414" y="3752"/>
                </a:cubicBezTo>
                <a:cubicBezTo>
                  <a:pt x="7414" y="3767"/>
                  <a:pt x="7414" y="3767"/>
                  <a:pt x="7414" y="3767"/>
                </a:cubicBezTo>
                <a:cubicBezTo>
                  <a:pt x="7414" y="3767"/>
                  <a:pt x="7414" y="3767"/>
                  <a:pt x="7414" y="3767"/>
                </a:cubicBezTo>
                <a:cubicBezTo>
                  <a:pt x="7404" y="3767"/>
                  <a:pt x="7404" y="3783"/>
                  <a:pt x="7395" y="3783"/>
                </a:cubicBezTo>
                <a:cubicBezTo>
                  <a:pt x="7395" y="3783"/>
                  <a:pt x="7395" y="3783"/>
                  <a:pt x="7395" y="3783"/>
                </a:cubicBezTo>
                <a:cubicBezTo>
                  <a:pt x="7395" y="3783"/>
                  <a:pt x="7395" y="3783"/>
                  <a:pt x="7395" y="3783"/>
                </a:cubicBezTo>
                <a:cubicBezTo>
                  <a:pt x="7395" y="3783"/>
                  <a:pt x="7395" y="3783"/>
                  <a:pt x="7395" y="3783"/>
                </a:cubicBezTo>
                <a:cubicBezTo>
                  <a:pt x="7395" y="3829"/>
                  <a:pt x="7386" y="3860"/>
                  <a:pt x="7368" y="3876"/>
                </a:cubicBezTo>
                <a:cubicBezTo>
                  <a:pt x="7359" y="3891"/>
                  <a:pt x="7368" y="3923"/>
                  <a:pt x="7377" y="3938"/>
                </a:cubicBezTo>
                <a:cubicBezTo>
                  <a:pt x="7404" y="4000"/>
                  <a:pt x="7423" y="4000"/>
                  <a:pt x="7450" y="3954"/>
                </a:cubicBezTo>
                <a:cubicBezTo>
                  <a:pt x="7459" y="3938"/>
                  <a:pt x="7459" y="3923"/>
                  <a:pt x="7468" y="3923"/>
                </a:cubicBezTo>
                <a:cubicBezTo>
                  <a:pt x="7478" y="3907"/>
                  <a:pt x="7487" y="3907"/>
                  <a:pt x="7496" y="3907"/>
                </a:cubicBezTo>
                <a:cubicBezTo>
                  <a:pt x="7496" y="3907"/>
                  <a:pt x="7505" y="3923"/>
                  <a:pt x="7505" y="3923"/>
                </a:cubicBezTo>
                <a:cubicBezTo>
                  <a:pt x="7505" y="3923"/>
                  <a:pt x="7505" y="3923"/>
                  <a:pt x="7505" y="3923"/>
                </a:cubicBezTo>
                <a:cubicBezTo>
                  <a:pt x="7505" y="3923"/>
                  <a:pt x="7505" y="3923"/>
                  <a:pt x="7505" y="3923"/>
                </a:cubicBezTo>
                <a:cubicBezTo>
                  <a:pt x="7505" y="3923"/>
                  <a:pt x="7505" y="3923"/>
                  <a:pt x="7505" y="3923"/>
                </a:cubicBezTo>
                <a:cubicBezTo>
                  <a:pt x="7514" y="3923"/>
                  <a:pt x="7514" y="3923"/>
                  <a:pt x="7523" y="3938"/>
                </a:cubicBezTo>
                <a:cubicBezTo>
                  <a:pt x="7523" y="3954"/>
                  <a:pt x="7514" y="3954"/>
                  <a:pt x="7505" y="3954"/>
                </a:cubicBezTo>
                <a:cubicBezTo>
                  <a:pt x="7496" y="3969"/>
                  <a:pt x="7487" y="4000"/>
                  <a:pt x="7487" y="4016"/>
                </a:cubicBezTo>
                <a:cubicBezTo>
                  <a:pt x="7478" y="4031"/>
                  <a:pt x="7478" y="4047"/>
                  <a:pt x="7487" y="4047"/>
                </a:cubicBezTo>
                <a:cubicBezTo>
                  <a:pt x="7496" y="4047"/>
                  <a:pt x="7505" y="4062"/>
                  <a:pt x="7505" y="4062"/>
                </a:cubicBezTo>
                <a:cubicBezTo>
                  <a:pt x="7514" y="4078"/>
                  <a:pt x="7523" y="4093"/>
                  <a:pt x="7514" y="4109"/>
                </a:cubicBezTo>
                <a:cubicBezTo>
                  <a:pt x="7514" y="4125"/>
                  <a:pt x="7505" y="4125"/>
                  <a:pt x="7505" y="4140"/>
                </a:cubicBezTo>
                <a:cubicBezTo>
                  <a:pt x="7505" y="4140"/>
                  <a:pt x="7505" y="4140"/>
                  <a:pt x="7505" y="4140"/>
                </a:cubicBezTo>
                <a:cubicBezTo>
                  <a:pt x="7505" y="4140"/>
                  <a:pt x="7505" y="4140"/>
                  <a:pt x="7505" y="4140"/>
                </a:cubicBezTo>
                <a:cubicBezTo>
                  <a:pt x="7523" y="4140"/>
                  <a:pt x="7542" y="4171"/>
                  <a:pt x="7542" y="4202"/>
                </a:cubicBezTo>
                <a:cubicBezTo>
                  <a:pt x="7542" y="4202"/>
                  <a:pt x="7542" y="4202"/>
                  <a:pt x="7542" y="4202"/>
                </a:cubicBezTo>
                <a:cubicBezTo>
                  <a:pt x="7533" y="4202"/>
                  <a:pt x="7533" y="4202"/>
                  <a:pt x="7533" y="4202"/>
                </a:cubicBezTo>
                <a:cubicBezTo>
                  <a:pt x="7523" y="4187"/>
                  <a:pt x="7514" y="4171"/>
                  <a:pt x="7505" y="4140"/>
                </a:cubicBezTo>
                <a:cubicBezTo>
                  <a:pt x="7505" y="4140"/>
                  <a:pt x="7505" y="4140"/>
                  <a:pt x="7505" y="4140"/>
                </a:cubicBezTo>
                <a:cubicBezTo>
                  <a:pt x="7505" y="4140"/>
                  <a:pt x="7505" y="4140"/>
                  <a:pt x="7505" y="4140"/>
                </a:cubicBezTo>
                <a:cubicBezTo>
                  <a:pt x="7487" y="4140"/>
                  <a:pt x="7468" y="4125"/>
                  <a:pt x="7450" y="4109"/>
                </a:cubicBezTo>
                <a:cubicBezTo>
                  <a:pt x="7432" y="4109"/>
                  <a:pt x="7423" y="4109"/>
                  <a:pt x="7404" y="4093"/>
                </a:cubicBezTo>
                <a:cubicBezTo>
                  <a:pt x="7395" y="4093"/>
                  <a:pt x="7377" y="4125"/>
                  <a:pt x="7377" y="4156"/>
                </a:cubicBezTo>
                <a:cubicBezTo>
                  <a:pt x="7377" y="4156"/>
                  <a:pt x="7377" y="4156"/>
                  <a:pt x="7377" y="4156"/>
                </a:cubicBezTo>
                <a:cubicBezTo>
                  <a:pt x="7386" y="4171"/>
                  <a:pt x="7386" y="4187"/>
                  <a:pt x="7386" y="4202"/>
                </a:cubicBezTo>
                <a:cubicBezTo>
                  <a:pt x="7377" y="4218"/>
                  <a:pt x="7368" y="4218"/>
                  <a:pt x="7368" y="4218"/>
                </a:cubicBezTo>
                <a:cubicBezTo>
                  <a:pt x="7349" y="4233"/>
                  <a:pt x="7349" y="4249"/>
                  <a:pt x="7340" y="4264"/>
                </a:cubicBezTo>
                <a:cubicBezTo>
                  <a:pt x="7340" y="4280"/>
                  <a:pt x="7331" y="4311"/>
                  <a:pt x="7340" y="4342"/>
                </a:cubicBezTo>
                <a:cubicBezTo>
                  <a:pt x="7340" y="4389"/>
                  <a:pt x="7349" y="4435"/>
                  <a:pt x="7377" y="4466"/>
                </a:cubicBezTo>
                <a:cubicBezTo>
                  <a:pt x="7377" y="4466"/>
                  <a:pt x="7377" y="4466"/>
                  <a:pt x="7386" y="4466"/>
                </a:cubicBezTo>
                <a:cubicBezTo>
                  <a:pt x="7414" y="4482"/>
                  <a:pt x="7441" y="4466"/>
                  <a:pt x="7468" y="4451"/>
                </a:cubicBezTo>
                <a:cubicBezTo>
                  <a:pt x="7478" y="4435"/>
                  <a:pt x="7487" y="4404"/>
                  <a:pt x="7478" y="4373"/>
                </a:cubicBezTo>
                <a:cubicBezTo>
                  <a:pt x="7478" y="4373"/>
                  <a:pt x="7468" y="4358"/>
                  <a:pt x="7459" y="4342"/>
                </a:cubicBezTo>
                <a:cubicBezTo>
                  <a:pt x="7450" y="4327"/>
                  <a:pt x="7450" y="4311"/>
                  <a:pt x="7441" y="4280"/>
                </a:cubicBezTo>
                <a:cubicBezTo>
                  <a:pt x="7441" y="4280"/>
                  <a:pt x="7441" y="4280"/>
                  <a:pt x="7441" y="4280"/>
                </a:cubicBezTo>
                <a:cubicBezTo>
                  <a:pt x="7441" y="4264"/>
                  <a:pt x="7441" y="4264"/>
                  <a:pt x="7441" y="4264"/>
                </a:cubicBezTo>
                <a:cubicBezTo>
                  <a:pt x="7441" y="4280"/>
                  <a:pt x="7441" y="4280"/>
                  <a:pt x="7441" y="4280"/>
                </a:cubicBezTo>
                <a:cubicBezTo>
                  <a:pt x="7441" y="4280"/>
                  <a:pt x="7441" y="4280"/>
                  <a:pt x="7441" y="4280"/>
                </a:cubicBezTo>
                <a:cubicBezTo>
                  <a:pt x="7478" y="4311"/>
                  <a:pt x="7514" y="4342"/>
                  <a:pt x="7551" y="4342"/>
                </a:cubicBezTo>
                <a:cubicBezTo>
                  <a:pt x="7560" y="4342"/>
                  <a:pt x="7569" y="4373"/>
                  <a:pt x="7560" y="4373"/>
                </a:cubicBezTo>
                <a:cubicBezTo>
                  <a:pt x="7551" y="4389"/>
                  <a:pt x="7551" y="4404"/>
                  <a:pt x="7542" y="4420"/>
                </a:cubicBezTo>
                <a:cubicBezTo>
                  <a:pt x="7542" y="4420"/>
                  <a:pt x="7542" y="4404"/>
                  <a:pt x="7542" y="4404"/>
                </a:cubicBezTo>
                <a:cubicBezTo>
                  <a:pt x="7542" y="4420"/>
                  <a:pt x="7542" y="4420"/>
                  <a:pt x="7542" y="4420"/>
                </a:cubicBezTo>
                <a:cubicBezTo>
                  <a:pt x="7542" y="4420"/>
                  <a:pt x="7542" y="4420"/>
                  <a:pt x="7542" y="4420"/>
                </a:cubicBezTo>
                <a:cubicBezTo>
                  <a:pt x="7533" y="4435"/>
                  <a:pt x="7533" y="4451"/>
                  <a:pt x="7523" y="4466"/>
                </a:cubicBezTo>
                <a:cubicBezTo>
                  <a:pt x="7523" y="4482"/>
                  <a:pt x="7523" y="4482"/>
                  <a:pt x="7523" y="4497"/>
                </a:cubicBezTo>
                <a:cubicBezTo>
                  <a:pt x="7533" y="4529"/>
                  <a:pt x="7533" y="4529"/>
                  <a:pt x="7514" y="4529"/>
                </a:cubicBezTo>
                <a:cubicBezTo>
                  <a:pt x="7505" y="4529"/>
                  <a:pt x="7496" y="4529"/>
                  <a:pt x="7496" y="4544"/>
                </a:cubicBezTo>
                <a:cubicBezTo>
                  <a:pt x="7487" y="4606"/>
                  <a:pt x="7468" y="4637"/>
                  <a:pt x="7432" y="4622"/>
                </a:cubicBezTo>
                <a:cubicBezTo>
                  <a:pt x="7423" y="4622"/>
                  <a:pt x="7414" y="4622"/>
                  <a:pt x="7395" y="4637"/>
                </a:cubicBezTo>
                <a:cubicBezTo>
                  <a:pt x="7395" y="4653"/>
                  <a:pt x="7404" y="4684"/>
                  <a:pt x="7404" y="4715"/>
                </a:cubicBezTo>
                <a:cubicBezTo>
                  <a:pt x="7414" y="4715"/>
                  <a:pt x="7414" y="4715"/>
                  <a:pt x="7414" y="4715"/>
                </a:cubicBezTo>
                <a:cubicBezTo>
                  <a:pt x="7414" y="4715"/>
                  <a:pt x="7414" y="4715"/>
                  <a:pt x="7414" y="4715"/>
                </a:cubicBezTo>
                <a:cubicBezTo>
                  <a:pt x="7414" y="4715"/>
                  <a:pt x="7414" y="4715"/>
                  <a:pt x="7414" y="4715"/>
                </a:cubicBezTo>
                <a:cubicBezTo>
                  <a:pt x="7404" y="4715"/>
                  <a:pt x="7404" y="4715"/>
                  <a:pt x="7404" y="4715"/>
                </a:cubicBezTo>
                <a:cubicBezTo>
                  <a:pt x="7404" y="4715"/>
                  <a:pt x="7395" y="4699"/>
                  <a:pt x="7386" y="4699"/>
                </a:cubicBezTo>
                <a:cubicBezTo>
                  <a:pt x="7368" y="4699"/>
                  <a:pt x="7368" y="4699"/>
                  <a:pt x="7368" y="4731"/>
                </a:cubicBezTo>
                <a:cubicBezTo>
                  <a:pt x="7359" y="4731"/>
                  <a:pt x="7359" y="4746"/>
                  <a:pt x="7359" y="4762"/>
                </a:cubicBezTo>
                <a:cubicBezTo>
                  <a:pt x="7340" y="4777"/>
                  <a:pt x="7331" y="4793"/>
                  <a:pt x="7322" y="4824"/>
                </a:cubicBezTo>
                <a:cubicBezTo>
                  <a:pt x="7322" y="4839"/>
                  <a:pt x="7313" y="4870"/>
                  <a:pt x="7313" y="4886"/>
                </a:cubicBezTo>
                <a:cubicBezTo>
                  <a:pt x="7304" y="4902"/>
                  <a:pt x="7304" y="4933"/>
                  <a:pt x="7304" y="4948"/>
                </a:cubicBezTo>
                <a:cubicBezTo>
                  <a:pt x="7304" y="4964"/>
                  <a:pt x="7304" y="4979"/>
                  <a:pt x="7313" y="4995"/>
                </a:cubicBezTo>
                <a:cubicBezTo>
                  <a:pt x="7313" y="4995"/>
                  <a:pt x="7322" y="5010"/>
                  <a:pt x="7331" y="5010"/>
                </a:cubicBezTo>
                <a:cubicBezTo>
                  <a:pt x="7331" y="5010"/>
                  <a:pt x="7331" y="5010"/>
                  <a:pt x="7331" y="5010"/>
                </a:cubicBezTo>
                <a:cubicBezTo>
                  <a:pt x="7331" y="5010"/>
                  <a:pt x="7331" y="5010"/>
                  <a:pt x="7331" y="5010"/>
                </a:cubicBezTo>
                <a:cubicBezTo>
                  <a:pt x="7340" y="5010"/>
                  <a:pt x="7340" y="4995"/>
                  <a:pt x="7340" y="4995"/>
                </a:cubicBezTo>
                <a:cubicBezTo>
                  <a:pt x="7340" y="4995"/>
                  <a:pt x="7340" y="4995"/>
                  <a:pt x="7349" y="4995"/>
                </a:cubicBezTo>
                <a:cubicBezTo>
                  <a:pt x="7340" y="5010"/>
                  <a:pt x="7340" y="5010"/>
                  <a:pt x="7331" y="5010"/>
                </a:cubicBezTo>
                <a:cubicBezTo>
                  <a:pt x="7331" y="5010"/>
                  <a:pt x="7331" y="5010"/>
                  <a:pt x="7331" y="5010"/>
                </a:cubicBezTo>
                <a:cubicBezTo>
                  <a:pt x="7331" y="5010"/>
                  <a:pt x="7331" y="5010"/>
                  <a:pt x="7331" y="5010"/>
                </a:cubicBezTo>
                <a:cubicBezTo>
                  <a:pt x="7313" y="5026"/>
                  <a:pt x="7304" y="5041"/>
                  <a:pt x="7295" y="5072"/>
                </a:cubicBezTo>
                <a:cubicBezTo>
                  <a:pt x="7285" y="5088"/>
                  <a:pt x="7276" y="5119"/>
                  <a:pt x="7295" y="5150"/>
                </a:cubicBezTo>
                <a:cubicBezTo>
                  <a:pt x="7304" y="5166"/>
                  <a:pt x="7304" y="5197"/>
                  <a:pt x="7304" y="5212"/>
                </a:cubicBezTo>
                <a:cubicBezTo>
                  <a:pt x="7304" y="5228"/>
                  <a:pt x="7304" y="5259"/>
                  <a:pt x="7313" y="5274"/>
                </a:cubicBezTo>
                <a:cubicBezTo>
                  <a:pt x="7322" y="5321"/>
                  <a:pt x="7331" y="5383"/>
                  <a:pt x="7322" y="5461"/>
                </a:cubicBezTo>
                <a:cubicBezTo>
                  <a:pt x="7322" y="5461"/>
                  <a:pt x="7322" y="5476"/>
                  <a:pt x="7322" y="5476"/>
                </a:cubicBezTo>
                <a:cubicBezTo>
                  <a:pt x="7322" y="5492"/>
                  <a:pt x="7331" y="5508"/>
                  <a:pt x="7340" y="5508"/>
                </a:cubicBezTo>
                <a:cubicBezTo>
                  <a:pt x="7359" y="5492"/>
                  <a:pt x="7377" y="5492"/>
                  <a:pt x="7395" y="5476"/>
                </a:cubicBezTo>
                <a:cubicBezTo>
                  <a:pt x="7395" y="5476"/>
                  <a:pt x="7395" y="5476"/>
                  <a:pt x="7395" y="5476"/>
                </a:cubicBezTo>
                <a:cubicBezTo>
                  <a:pt x="7395" y="5476"/>
                  <a:pt x="7395" y="5476"/>
                  <a:pt x="7395" y="5476"/>
                </a:cubicBezTo>
                <a:cubicBezTo>
                  <a:pt x="7404" y="5461"/>
                  <a:pt x="7404" y="5461"/>
                  <a:pt x="7404" y="5461"/>
                </a:cubicBezTo>
                <a:cubicBezTo>
                  <a:pt x="7404" y="5476"/>
                  <a:pt x="7404" y="5476"/>
                  <a:pt x="7395" y="5476"/>
                </a:cubicBezTo>
                <a:cubicBezTo>
                  <a:pt x="7395" y="5476"/>
                  <a:pt x="7395" y="5476"/>
                  <a:pt x="7395" y="5476"/>
                </a:cubicBezTo>
                <a:cubicBezTo>
                  <a:pt x="7395" y="5476"/>
                  <a:pt x="7395" y="5476"/>
                  <a:pt x="7395" y="5476"/>
                </a:cubicBezTo>
                <a:cubicBezTo>
                  <a:pt x="7386" y="5508"/>
                  <a:pt x="7368" y="5523"/>
                  <a:pt x="7359" y="5539"/>
                </a:cubicBezTo>
                <a:cubicBezTo>
                  <a:pt x="7340" y="5554"/>
                  <a:pt x="7331" y="5585"/>
                  <a:pt x="7340" y="5616"/>
                </a:cubicBezTo>
                <a:cubicBezTo>
                  <a:pt x="7340" y="5663"/>
                  <a:pt x="7349" y="5710"/>
                  <a:pt x="7368" y="5756"/>
                </a:cubicBezTo>
                <a:cubicBezTo>
                  <a:pt x="7368" y="5741"/>
                  <a:pt x="7368" y="5741"/>
                  <a:pt x="7368" y="5741"/>
                </a:cubicBezTo>
                <a:cubicBezTo>
                  <a:pt x="7368" y="5756"/>
                  <a:pt x="7368" y="5756"/>
                  <a:pt x="7368" y="5756"/>
                </a:cubicBezTo>
                <a:cubicBezTo>
                  <a:pt x="7368" y="5756"/>
                  <a:pt x="7368" y="5756"/>
                  <a:pt x="7368" y="5756"/>
                </a:cubicBezTo>
                <a:cubicBezTo>
                  <a:pt x="7359" y="5756"/>
                  <a:pt x="7359" y="5756"/>
                  <a:pt x="7359" y="5756"/>
                </a:cubicBezTo>
                <a:cubicBezTo>
                  <a:pt x="7368" y="5756"/>
                  <a:pt x="7368" y="5772"/>
                  <a:pt x="7377" y="5787"/>
                </a:cubicBezTo>
                <a:cubicBezTo>
                  <a:pt x="7386" y="5803"/>
                  <a:pt x="7395" y="5818"/>
                  <a:pt x="7386" y="5834"/>
                </a:cubicBezTo>
                <a:cubicBezTo>
                  <a:pt x="7386" y="5849"/>
                  <a:pt x="7377" y="5865"/>
                  <a:pt x="7386" y="5880"/>
                </a:cubicBezTo>
                <a:cubicBezTo>
                  <a:pt x="7404" y="5912"/>
                  <a:pt x="7404" y="5943"/>
                  <a:pt x="7414" y="5974"/>
                </a:cubicBezTo>
                <a:cubicBezTo>
                  <a:pt x="7414" y="6005"/>
                  <a:pt x="7414" y="6020"/>
                  <a:pt x="7414" y="6036"/>
                </a:cubicBezTo>
                <a:cubicBezTo>
                  <a:pt x="7404" y="6051"/>
                  <a:pt x="7404" y="6067"/>
                  <a:pt x="7404" y="6067"/>
                </a:cubicBezTo>
                <a:cubicBezTo>
                  <a:pt x="7423" y="6083"/>
                  <a:pt x="7432" y="6114"/>
                  <a:pt x="7441" y="6129"/>
                </a:cubicBezTo>
                <a:cubicBezTo>
                  <a:pt x="7468" y="6129"/>
                  <a:pt x="7478" y="6160"/>
                  <a:pt x="7478" y="6191"/>
                </a:cubicBezTo>
                <a:cubicBezTo>
                  <a:pt x="7478" y="6207"/>
                  <a:pt x="7487" y="6207"/>
                  <a:pt x="7487" y="6207"/>
                </a:cubicBezTo>
                <a:cubicBezTo>
                  <a:pt x="7505" y="6207"/>
                  <a:pt x="7514" y="6191"/>
                  <a:pt x="7533" y="6191"/>
                </a:cubicBezTo>
                <a:cubicBezTo>
                  <a:pt x="7542" y="6191"/>
                  <a:pt x="7551" y="6176"/>
                  <a:pt x="7560" y="6176"/>
                </a:cubicBezTo>
                <a:cubicBezTo>
                  <a:pt x="7569" y="6176"/>
                  <a:pt x="7587" y="6176"/>
                  <a:pt x="7587" y="6207"/>
                </a:cubicBezTo>
                <a:cubicBezTo>
                  <a:pt x="7587" y="6238"/>
                  <a:pt x="7597" y="6269"/>
                  <a:pt x="7615" y="6300"/>
                </a:cubicBezTo>
                <a:cubicBezTo>
                  <a:pt x="7615" y="6300"/>
                  <a:pt x="7615" y="6331"/>
                  <a:pt x="7624" y="6331"/>
                </a:cubicBezTo>
                <a:cubicBezTo>
                  <a:pt x="7633" y="6347"/>
                  <a:pt x="7633" y="6362"/>
                  <a:pt x="7642" y="6347"/>
                </a:cubicBezTo>
                <a:cubicBezTo>
                  <a:pt x="7661" y="6347"/>
                  <a:pt x="7679" y="6362"/>
                  <a:pt x="7697" y="6378"/>
                </a:cubicBezTo>
                <a:cubicBezTo>
                  <a:pt x="7706" y="6378"/>
                  <a:pt x="7725" y="6362"/>
                  <a:pt x="7734" y="6347"/>
                </a:cubicBezTo>
                <a:cubicBezTo>
                  <a:pt x="7743" y="6285"/>
                  <a:pt x="7743" y="6222"/>
                  <a:pt x="7761" y="6176"/>
                </a:cubicBezTo>
                <a:cubicBezTo>
                  <a:pt x="7771" y="6145"/>
                  <a:pt x="7780" y="6098"/>
                  <a:pt x="7798" y="6067"/>
                </a:cubicBezTo>
                <a:cubicBezTo>
                  <a:pt x="7807" y="6051"/>
                  <a:pt x="7816" y="6020"/>
                  <a:pt x="7816" y="5989"/>
                </a:cubicBezTo>
                <a:cubicBezTo>
                  <a:pt x="7816" y="5958"/>
                  <a:pt x="7825" y="5943"/>
                  <a:pt x="7825" y="5912"/>
                </a:cubicBezTo>
                <a:cubicBezTo>
                  <a:pt x="7825" y="5912"/>
                  <a:pt x="7825" y="5912"/>
                  <a:pt x="7825" y="5912"/>
                </a:cubicBezTo>
                <a:cubicBezTo>
                  <a:pt x="7825" y="5912"/>
                  <a:pt x="7825" y="5912"/>
                  <a:pt x="7825" y="5912"/>
                </a:cubicBezTo>
                <a:cubicBezTo>
                  <a:pt x="7825" y="5912"/>
                  <a:pt x="7816" y="5912"/>
                  <a:pt x="7816" y="5896"/>
                </a:cubicBezTo>
                <a:cubicBezTo>
                  <a:pt x="7816" y="5896"/>
                  <a:pt x="7816" y="5896"/>
                  <a:pt x="7816" y="5896"/>
                </a:cubicBezTo>
                <a:cubicBezTo>
                  <a:pt x="7816" y="5880"/>
                  <a:pt x="7816" y="5880"/>
                  <a:pt x="7825" y="5896"/>
                </a:cubicBezTo>
                <a:cubicBezTo>
                  <a:pt x="7825" y="5896"/>
                  <a:pt x="7825" y="5896"/>
                  <a:pt x="7825" y="5912"/>
                </a:cubicBezTo>
                <a:cubicBezTo>
                  <a:pt x="7825" y="5912"/>
                  <a:pt x="7825" y="5912"/>
                  <a:pt x="7825" y="5912"/>
                </a:cubicBezTo>
                <a:cubicBezTo>
                  <a:pt x="7825" y="5912"/>
                  <a:pt x="7825" y="5912"/>
                  <a:pt x="7825" y="5912"/>
                </a:cubicBezTo>
                <a:cubicBezTo>
                  <a:pt x="7844" y="5896"/>
                  <a:pt x="7853" y="5880"/>
                  <a:pt x="7862" y="5865"/>
                </a:cubicBezTo>
                <a:cubicBezTo>
                  <a:pt x="7871" y="5818"/>
                  <a:pt x="7889" y="5772"/>
                  <a:pt x="7917" y="5741"/>
                </a:cubicBezTo>
                <a:cubicBezTo>
                  <a:pt x="7935" y="5710"/>
                  <a:pt x="7944" y="5663"/>
                  <a:pt x="7935" y="5601"/>
                </a:cubicBezTo>
                <a:cubicBezTo>
                  <a:pt x="7926" y="5585"/>
                  <a:pt x="7935" y="5570"/>
                  <a:pt x="7944" y="5570"/>
                </a:cubicBezTo>
                <a:cubicBezTo>
                  <a:pt x="7954" y="5554"/>
                  <a:pt x="7954" y="5554"/>
                  <a:pt x="7963" y="5554"/>
                </a:cubicBezTo>
                <a:cubicBezTo>
                  <a:pt x="7963" y="5539"/>
                  <a:pt x="7963" y="5523"/>
                  <a:pt x="7963" y="5508"/>
                </a:cubicBezTo>
                <a:cubicBezTo>
                  <a:pt x="7963" y="5508"/>
                  <a:pt x="7963" y="5492"/>
                  <a:pt x="7963" y="5492"/>
                </a:cubicBezTo>
                <a:cubicBezTo>
                  <a:pt x="7954" y="5461"/>
                  <a:pt x="7954" y="5461"/>
                  <a:pt x="7972" y="5445"/>
                </a:cubicBezTo>
                <a:cubicBezTo>
                  <a:pt x="7990" y="5445"/>
                  <a:pt x="7999" y="5445"/>
                  <a:pt x="7999" y="5414"/>
                </a:cubicBezTo>
                <a:cubicBezTo>
                  <a:pt x="8008" y="5383"/>
                  <a:pt x="8027" y="5368"/>
                  <a:pt x="8045" y="5368"/>
                </a:cubicBezTo>
                <a:cubicBezTo>
                  <a:pt x="8073" y="5383"/>
                  <a:pt x="8100" y="5352"/>
                  <a:pt x="8137" y="5368"/>
                </a:cubicBezTo>
                <a:cubicBezTo>
                  <a:pt x="8146" y="5368"/>
                  <a:pt x="8146" y="5352"/>
                  <a:pt x="8155" y="5352"/>
                </a:cubicBezTo>
                <a:cubicBezTo>
                  <a:pt x="8155" y="5337"/>
                  <a:pt x="8164" y="5321"/>
                  <a:pt x="8173" y="5321"/>
                </a:cubicBezTo>
                <a:cubicBezTo>
                  <a:pt x="8210" y="5321"/>
                  <a:pt x="8246" y="5290"/>
                  <a:pt x="8283" y="5243"/>
                </a:cubicBezTo>
                <a:cubicBezTo>
                  <a:pt x="8283" y="5243"/>
                  <a:pt x="8292" y="5243"/>
                  <a:pt x="8292" y="5243"/>
                </a:cubicBezTo>
                <a:cubicBezTo>
                  <a:pt x="8320" y="5228"/>
                  <a:pt x="8338" y="5197"/>
                  <a:pt x="8347" y="5166"/>
                </a:cubicBezTo>
                <a:cubicBezTo>
                  <a:pt x="8365" y="5104"/>
                  <a:pt x="8393" y="5072"/>
                  <a:pt x="8411" y="5026"/>
                </a:cubicBezTo>
                <a:cubicBezTo>
                  <a:pt x="8429" y="4964"/>
                  <a:pt x="8466" y="4964"/>
                  <a:pt x="8494" y="4902"/>
                </a:cubicBezTo>
                <a:cubicBezTo>
                  <a:pt x="8512" y="4886"/>
                  <a:pt x="8530" y="4902"/>
                  <a:pt x="8548" y="4902"/>
                </a:cubicBezTo>
                <a:cubicBezTo>
                  <a:pt x="8558" y="4902"/>
                  <a:pt x="8567" y="4886"/>
                  <a:pt x="8576" y="4886"/>
                </a:cubicBezTo>
                <a:cubicBezTo>
                  <a:pt x="8585" y="4886"/>
                  <a:pt x="8594" y="4870"/>
                  <a:pt x="8594" y="4870"/>
                </a:cubicBezTo>
                <a:cubicBezTo>
                  <a:pt x="8613" y="4886"/>
                  <a:pt x="8631" y="4886"/>
                  <a:pt x="8640" y="4870"/>
                </a:cubicBezTo>
                <a:cubicBezTo>
                  <a:pt x="8667" y="4839"/>
                  <a:pt x="8695" y="4839"/>
                  <a:pt x="8732" y="4824"/>
                </a:cubicBezTo>
                <a:cubicBezTo>
                  <a:pt x="8777" y="4808"/>
                  <a:pt x="8823" y="4777"/>
                  <a:pt x="8860" y="4731"/>
                </a:cubicBezTo>
                <a:cubicBezTo>
                  <a:pt x="8905" y="4668"/>
                  <a:pt x="8960" y="4606"/>
                  <a:pt x="9015" y="4544"/>
                </a:cubicBezTo>
                <a:close/>
                <a:moveTo>
                  <a:pt x="9372" y="1794"/>
                </a:moveTo>
                <a:cubicBezTo>
                  <a:pt x="9372" y="1794"/>
                  <a:pt x="9381" y="1794"/>
                  <a:pt x="9381" y="1794"/>
                </a:cubicBezTo>
                <a:cubicBezTo>
                  <a:pt x="9381" y="1794"/>
                  <a:pt x="9391" y="1794"/>
                  <a:pt x="9391" y="1809"/>
                </a:cubicBezTo>
                <a:cubicBezTo>
                  <a:pt x="9391" y="1809"/>
                  <a:pt x="9391" y="1825"/>
                  <a:pt x="9381" y="1825"/>
                </a:cubicBezTo>
                <a:cubicBezTo>
                  <a:pt x="9381" y="1825"/>
                  <a:pt x="9372" y="1809"/>
                  <a:pt x="9372" y="1809"/>
                </a:cubicBezTo>
                <a:cubicBezTo>
                  <a:pt x="9372" y="1809"/>
                  <a:pt x="9372" y="1809"/>
                  <a:pt x="9372" y="1794"/>
                </a:cubicBezTo>
                <a:close/>
                <a:moveTo>
                  <a:pt x="9317" y="1840"/>
                </a:moveTo>
                <a:cubicBezTo>
                  <a:pt x="9317" y="1840"/>
                  <a:pt x="9326" y="1825"/>
                  <a:pt x="9326" y="1825"/>
                </a:cubicBezTo>
                <a:cubicBezTo>
                  <a:pt x="9326" y="1825"/>
                  <a:pt x="9336" y="1825"/>
                  <a:pt x="9336" y="1825"/>
                </a:cubicBezTo>
                <a:cubicBezTo>
                  <a:pt x="9345" y="1840"/>
                  <a:pt x="9345" y="1840"/>
                  <a:pt x="9336" y="1856"/>
                </a:cubicBezTo>
                <a:cubicBezTo>
                  <a:pt x="9336" y="1856"/>
                  <a:pt x="9326" y="1871"/>
                  <a:pt x="9326" y="1871"/>
                </a:cubicBezTo>
                <a:cubicBezTo>
                  <a:pt x="9317" y="1871"/>
                  <a:pt x="9317" y="1856"/>
                  <a:pt x="9317" y="1840"/>
                </a:cubicBezTo>
                <a:close/>
                <a:moveTo>
                  <a:pt x="8118" y="5306"/>
                </a:moveTo>
                <a:cubicBezTo>
                  <a:pt x="8118" y="5306"/>
                  <a:pt x="8118" y="5306"/>
                  <a:pt x="8109" y="5306"/>
                </a:cubicBezTo>
                <a:cubicBezTo>
                  <a:pt x="8118" y="5290"/>
                  <a:pt x="8118" y="5290"/>
                  <a:pt x="8118" y="5290"/>
                </a:cubicBezTo>
                <a:cubicBezTo>
                  <a:pt x="8118" y="5290"/>
                  <a:pt x="8118" y="5290"/>
                  <a:pt x="8127" y="5306"/>
                </a:cubicBezTo>
                <a:cubicBezTo>
                  <a:pt x="8118" y="5306"/>
                  <a:pt x="8118" y="5306"/>
                  <a:pt x="8118" y="5306"/>
                </a:cubicBezTo>
                <a:close/>
                <a:moveTo>
                  <a:pt x="8530" y="659"/>
                </a:moveTo>
                <a:cubicBezTo>
                  <a:pt x="8530" y="659"/>
                  <a:pt x="8530" y="644"/>
                  <a:pt x="8530" y="659"/>
                </a:cubicBezTo>
                <a:cubicBezTo>
                  <a:pt x="8530" y="659"/>
                  <a:pt x="8539" y="659"/>
                  <a:pt x="8539" y="659"/>
                </a:cubicBezTo>
                <a:cubicBezTo>
                  <a:pt x="8539" y="659"/>
                  <a:pt x="8530" y="659"/>
                  <a:pt x="8530" y="659"/>
                </a:cubicBezTo>
                <a:close/>
                <a:moveTo>
                  <a:pt x="8558" y="706"/>
                </a:moveTo>
                <a:cubicBezTo>
                  <a:pt x="8548" y="706"/>
                  <a:pt x="8548" y="690"/>
                  <a:pt x="8548" y="690"/>
                </a:cubicBezTo>
                <a:cubicBezTo>
                  <a:pt x="8548" y="690"/>
                  <a:pt x="8548" y="690"/>
                  <a:pt x="8548" y="690"/>
                </a:cubicBezTo>
                <a:cubicBezTo>
                  <a:pt x="8548" y="675"/>
                  <a:pt x="8548" y="675"/>
                  <a:pt x="8548" y="675"/>
                </a:cubicBezTo>
                <a:cubicBezTo>
                  <a:pt x="8548" y="675"/>
                  <a:pt x="8548" y="675"/>
                  <a:pt x="8548" y="690"/>
                </a:cubicBezTo>
                <a:cubicBezTo>
                  <a:pt x="8548" y="690"/>
                  <a:pt x="8548" y="690"/>
                  <a:pt x="8548" y="690"/>
                </a:cubicBezTo>
                <a:cubicBezTo>
                  <a:pt x="8558" y="690"/>
                  <a:pt x="8558" y="690"/>
                  <a:pt x="8558" y="706"/>
                </a:cubicBezTo>
                <a:cubicBezTo>
                  <a:pt x="8558" y="706"/>
                  <a:pt x="8558" y="706"/>
                  <a:pt x="8558" y="706"/>
                </a:cubicBezTo>
                <a:close/>
                <a:moveTo>
                  <a:pt x="8768" y="4342"/>
                </a:moveTo>
                <a:cubicBezTo>
                  <a:pt x="8768" y="4327"/>
                  <a:pt x="8768" y="4327"/>
                  <a:pt x="8768" y="4327"/>
                </a:cubicBezTo>
                <a:cubicBezTo>
                  <a:pt x="8768" y="4327"/>
                  <a:pt x="8768" y="4327"/>
                  <a:pt x="8768" y="4327"/>
                </a:cubicBezTo>
                <a:lnTo>
                  <a:pt x="8768" y="4342"/>
                </a:lnTo>
                <a:close/>
                <a:moveTo>
                  <a:pt x="8786" y="4109"/>
                </a:moveTo>
                <a:cubicBezTo>
                  <a:pt x="8786" y="4109"/>
                  <a:pt x="8786" y="4109"/>
                  <a:pt x="8786" y="4109"/>
                </a:cubicBezTo>
                <a:cubicBezTo>
                  <a:pt x="8796" y="4109"/>
                  <a:pt x="8796" y="4109"/>
                  <a:pt x="8796" y="4109"/>
                </a:cubicBezTo>
                <a:cubicBezTo>
                  <a:pt x="8796" y="4125"/>
                  <a:pt x="8796" y="4125"/>
                  <a:pt x="8796" y="4125"/>
                </a:cubicBezTo>
                <a:lnTo>
                  <a:pt x="8786" y="4109"/>
                </a:lnTo>
                <a:close/>
                <a:moveTo>
                  <a:pt x="7395" y="3752"/>
                </a:moveTo>
                <a:cubicBezTo>
                  <a:pt x="7395" y="3752"/>
                  <a:pt x="7395" y="3752"/>
                  <a:pt x="7395" y="3752"/>
                </a:cubicBezTo>
                <a:cubicBezTo>
                  <a:pt x="7395" y="3767"/>
                  <a:pt x="7395" y="3767"/>
                  <a:pt x="7395" y="3767"/>
                </a:cubicBezTo>
                <a:cubicBezTo>
                  <a:pt x="7395" y="3767"/>
                  <a:pt x="7395" y="3767"/>
                  <a:pt x="7395" y="3767"/>
                </a:cubicBezTo>
                <a:cubicBezTo>
                  <a:pt x="7395" y="3767"/>
                  <a:pt x="7395" y="3752"/>
                  <a:pt x="7395" y="3752"/>
                </a:cubicBezTo>
                <a:close/>
                <a:moveTo>
                  <a:pt x="9189" y="2975"/>
                </a:moveTo>
                <a:cubicBezTo>
                  <a:pt x="9189" y="2975"/>
                  <a:pt x="9189" y="2975"/>
                  <a:pt x="9189" y="2975"/>
                </a:cubicBezTo>
                <a:cubicBezTo>
                  <a:pt x="9189" y="2975"/>
                  <a:pt x="9189" y="2975"/>
                  <a:pt x="9189" y="2959"/>
                </a:cubicBezTo>
                <a:cubicBezTo>
                  <a:pt x="9189" y="2975"/>
                  <a:pt x="9189" y="2975"/>
                  <a:pt x="9189" y="2975"/>
                </a:cubicBezTo>
                <a:cubicBezTo>
                  <a:pt x="9189" y="2975"/>
                  <a:pt x="9189" y="2975"/>
                  <a:pt x="9189" y="2975"/>
                </a:cubicBezTo>
                <a:close/>
                <a:moveTo>
                  <a:pt x="17600" y="17489"/>
                </a:moveTo>
                <a:cubicBezTo>
                  <a:pt x="17600" y="17489"/>
                  <a:pt x="17600" y="17489"/>
                  <a:pt x="17600" y="17489"/>
                </a:cubicBezTo>
                <a:cubicBezTo>
                  <a:pt x="17591" y="17489"/>
                  <a:pt x="17591" y="17489"/>
                  <a:pt x="17591" y="17489"/>
                </a:cubicBezTo>
                <a:cubicBezTo>
                  <a:pt x="17591" y="17489"/>
                  <a:pt x="17591" y="17489"/>
                  <a:pt x="17591" y="17489"/>
                </a:cubicBezTo>
                <a:cubicBezTo>
                  <a:pt x="17591" y="17489"/>
                  <a:pt x="17591" y="17489"/>
                  <a:pt x="17600" y="17489"/>
                </a:cubicBezTo>
                <a:close/>
                <a:moveTo>
                  <a:pt x="20209" y="17411"/>
                </a:moveTo>
                <a:cubicBezTo>
                  <a:pt x="20181" y="17442"/>
                  <a:pt x="20181" y="17442"/>
                  <a:pt x="20172" y="17411"/>
                </a:cubicBezTo>
                <a:cubicBezTo>
                  <a:pt x="20163" y="17395"/>
                  <a:pt x="20163" y="17395"/>
                  <a:pt x="20163" y="17380"/>
                </a:cubicBezTo>
                <a:cubicBezTo>
                  <a:pt x="20145" y="17349"/>
                  <a:pt x="20145" y="17302"/>
                  <a:pt x="20117" y="17271"/>
                </a:cubicBezTo>
                <a:cubicBezTo>
                  <a:pt x="20108" y="17224"/>
                  <a:pt x="20072" y="17178"/>
                  <a:pt x="20081" y="17116"/>
                </a:cubicBezTo>
                <a:cubicBezTo>
                  <a:pt x="20090" y="17085"/>
                  <a:pt x="20072" y="17069"/>
                  <a:pt x="20062" y="17053"/>
                </a:cubicBezTo>
                <a:cubicBezTo>
                  <a:pt x="20044" y="17053"/>
                  <a:pt x="20026" y="17038"/>
                  <a:pt x="20017" y="17022"/>
                </a:cubicBezTo>
                <a:cubicBezTo>
                  <a:pt x="20007" y="17022"/>
                  <a:pt x="20007" y="17007"/>
                  <a:pt x="20007" y="17007"/>
                </a:cubicBezTo>
                <a:cubicBezTo>
                  <a:pt x="20007" y="16960"/>
                  <a:pt x="19998" y="16929"/>
                  <a:pt x="19989" y="16883"/>
                </a:cubicBezTo>
                <a:cubicBezTo>
                  <a:pt x="19980" y="16851"/>
                  <a:pt x="19971" y="16820"/>
                  <a:pt x="19971" y="16789"/>
                </a:cubicBezTo>
                <a:cubicBezTo>
                  <a:pt x="19971" y="16774"/>
                  <a:pt x="19962" y="16758"/>
                  <a:pt x="19962" y="16758"/>
                </a:cubicBezTo>
                <a:cubicBezTo>
                  <a:pt x="19916" y="16712"/>
                  <a:pt x="19888" y="16649"/>
                  <a:pt x="19843" y="16618"/>
                </a:cubicBezTo>
                <a:cubicBezTo>
                  <a:pt x="19834" y="16618"/>
                  <a:pt x="19834" y="16603"/>
                  <a:pt x="19824" y="16587"/>
                </a:cubicBezTo>
                <a:cubicBezTo>
                  <a:pt x="19824" y="16541"/>
                  <a:pt x="19815" y="16510"/>
                  <a:pt x="19815" y="16478"/>
                </a:cubicBezTo>
                <a:cubicBezTo>
                  <a:pt x="19824" y="16416"/>
                  <a:pt x="19815" y="16370"/>
                  <a:pt x="19797" y="16339"/>
                </a:cubicBezTo>
                <a:cubicBezTo>
                  <a:pt x="19788" y="16292"/>
                  <a:pt x="19779" y="16261"/>
                  <a:pt x="19788" y="16214"/>
                </a:cubicBezTo>
                <a:cubicBezTo>
                  <a:pt x="19788" y="16183"/>
                  <a:pt x="19779" y="16152"/>
                  <a:pt x="19779" y="16121"/>
                </a:cubicBezTo>
                <a:cubicBezTo>
                  <a:pt x="19779" y="16074"/>
                  <a:pt x="19769" y="16043"/>
                  <a:pt x="19751" y="16012"/>
                </a:cubicBezTo>
                <a:cubicBezTo>
                  <a:pt x="19742" y="15997"/>
                  <a:pt x="19724" y="15981"/>
                  <a:pt x="19715" y="15997"/>
                </a:cubicBezTo>
                <a:cubicBezTo>
                  <a:pt x="19696" y="15997"/>
                  <a:pt x="19687" y="15981"/>
                  <a:pt x="19687" y="15966"/>
                </a:cubicBezTo>
                <a:cubicBezTo>
                  <a:pt x="19687" y="15950"/>
                  <a:pt x="19678" y="15935"/>
                  <a:pt x="19687" y="15919"/>
                </a:cubicBezTo>
                <a:cubicBezTo>
                  <a:pt x="19687" y="15872"/>
                  <a:pt x="19678" y="15841"/>
                  <a:pt x="19669" y="15795"/>
                </a:cubicBezTo>
                <a:cubicBezTo>
                  <a:pt x="19660" y="15733"/>
                  <a:pt x="19641" y="15670"/>
                  <a:pt x="19632" y="15608"/>
                </a:cubicBezTo>
                <a:cubicBezTo>
                  <a:pt x="19632" y="15608"/>
                  <a:pt x="19623" y="15593"/>
                  <a:pt x="19614" y="15593"/>
                </a:cubicBezTo>
                <a:cubicBezTo>
                  <a:pt x="19614" y="15577"/>
                  <a:pt x="19605" y="15593"/>
                  <a:pt x="19605" y="15593"/>
                </a:cubicBezTo>
                <a:cubicBezTo>
                  <a:pt x="19596" y="15593"/>
                  <a:pt x="19596" y="15608"/>
                  <a:pt x="19596" y="15608"/>
                </a:cubicBezTo>
                <a:cubicBezTo>
                  <a:pt x="19586" y="15655"/>
                  <a:pt x="19577" y="15686"/>
                  <a:pt x="19568" y="15733"/>
                </a:cubicBezTo>
                <a:cubicBezTo>
                  <a:pt x="19559" y="15764"/>
                  <a:pt x="19559" y="15810"/>
                  <a:pt x="19550" y="15841"/>
                </a:cubicBezTo>
                <a:cubicBezTo>
                  <a:pt x="19541" y="15919"/>
                  <a:pt x="19532" y="15981"/>
                  <a:pt x="19532" y="16043"/>
                </a:cubicBezTo>
                <a:cubicBezTo>
                  <a:pt x="19532" y="16074"/>
                  <a:pt x="19532" y="16090"/>
                  <a:pt x="19532" y="16106"/>
                </a:cubicBezTo>
                <a:cubicBezTo>
                  <a:pt x="19522" y="16168"/>
                  <a:pt x="19513" y="16214"/>
                  <a:pt x="19504" y="16276"/>
                </a:cubicBezTo>
                <a:cubicBezTo>
                  <a:pt x="19495" y="16308"/>
                  <a:pt x="19486" y="16339"/>
                  <a:pt x="19477" y="16370"/>
                </a:cubicBezTo>
                <a:cubicBezTo>
                  <a:pt x="19477" y="16401"/>
                  <a:pt x="19458" y="16416"/>
                  <a:pt x="19440" y="16416"/>
                </a:cubicBezTo>
                <a:cubicBezTo>
                  <a:pt x="19422" y="16432"/>
                  <a:pt x="19394" y="16416"/>
                  <a:pt x="19376" y="16385"/>
                </a:cubicBezTo>
                <a:cubicBezTo>
                  <a:pt x="19367" y="16370"/>
                  <a:pt x="19358" y="16339"/>
                  <a:pt x="19358" y="16308"/>
                </a:cubicBezTo>
                <a:cubicBezTo>
                  <a:pt x="19348" y="16308"/>
                  <a:pt x="19348" y="16308"/>
                  <a:pt x="19339" y="16308"/>
                </a:cubicBezTo>
                <a:cubicBezTo>
                  <a:pt x="19321" y="16308"/>
                  <a:pt x="19303" y="16308"/>
                  <a:pt x="19284" y="16276"/>
                </a:cubicBezTo>
                <a:cubicBezTo>
                  <a:pt x="19266" y="16230"/>
                  <a:pt x="19248" y="16214"/>
                  <a:pt x="19220" y="16199"/>
                </a:cubicBezTo>
                <a:cubicBezTo>
                  <a:pt x="19202" y="16183"/>
                  <a:pt x="19193" y="16168"/>
                  <a:pt x="19184" y="16152"/>
                </a:cubicBezTo>
                <a:cubicBezTo>
                  <a:pt x="19175" y="16121"/>
                  <a:pt x="19165" y="16106"/>
                  <a:pt x="19156" y="16090"/>
                </a:cubicBezTo>
                <a:cubicBezTo>
                  <a:pt x="19147" y="16074"/>
                  <a:pt x="19138" y="16059"/>
                  <a:pt x="19147" y="16043"/>
                </a:cubicBezTo>
                <a:cubicBezTo>
                  <a:pt x="19156" y="15997"/>
                  <a:pt x="19175" y="15950"/>
                  <a:pt x="19175" y="15904"/>
                </a:cubicBezTo>
                <a:cubicBezTo>
                  <a:pt x="19175" y="15904"/>
                  <a:pt x="19184" y="15888"/>
                  <a:pt x="19184" y="15888"/>
                </a:cubicBezTo>
                <a:cubicBezTo>
                  <a:pt x="19193" y="15872"/>
                  <a:pt x="19202" y="15872"/>
                  <a:pt x="19211" y="15857"/>
                </a:cubicBezTo>
                <a:cubicBezTo>
                  <a:pt x="19220" y="15826"/>
                  <a:pt x="19229" y="15795"/>
                  <a:pt x="19239" y="15748"/>
                </a:cubicBezTo>
                <a:cubicBezTo>
                  <a:pt x="19239" y="15748"/>
                  <a:pt x="19239" y="15733"/>
                  <a:pt x="19239" y="15733"/>
                </a:cubicBezTo>
                <a:cubicBezTo>
                  <a:pt x="19220" y="15717"/>
                  <a:pt x="19211" y="15702"/>
                  <a:pt x="19202" y="15717"/>
                </a:cubicBezTo>
                <a:cubicBezTo>
                  <a:pt x="19184" y="15733"/>
                  <a:pt x="19175" y="15733"/>
                  <a:pt x="19165" y="15717"/>
                </a:cubicBezTo>
                <a:cubicBezTo>
                  <a:pt x="19156" y="15702"/>
                  <a:pt x="19147" y="15717"/>
                  <a:pt x="19138" y="15717"/>
                </a:cubicBezTo>
                <a:cubicBezTo>
                  <a:pt x="19129" y="15717"/>
                  <a:pt x="19120" y="15733"/>
                  <a:pt x="19120" y="15733"/>
                </a:cubicBezTo>
                <a:cubicBezTo>
                  <a:pt x="19074" y="15702"/>
                  <a:pt x="19037" y="15686"/>
                  <a:pt x="19001" y="15655"/>
                </a:cubicBezTo>
                <a:cubicBezTo>
                  <a:pt x="18982" y="15639"/>
                  <a:pt x="18955" y="15624"/>
                  <a:pt x="18937" y="15608"/>
                </a:cubicBezTo>
                <a:cubicBezTo>
                  <a:pt x="18937" y="15608"/>
                  <a:pt x="18927" y="15608"/>
                  <a:pt x="18927" y="15608"/>
                </a:cubicBezTo>
                <a:cubicBezTo>
                  <a:pt x="18918" y="15624"/>
                  <a:pt x="18918" y="15624"/>
                  <a:pt x="18918" y="15624"/>
                </a:cubicBezTo>
                <a:cubicBezTo>
                  <a:pt x="18918" y="15624"/>
                  <a:pt x="18918" y="15639"/>
                  <a:pt x="18918" y="15639"/>
                </a:cubicBezTo>
                <a:cubicBezTo>
                  <a:pt x="18927" y="15655"/>
                  <a:pt x="18937" y="15655"/>
                  <a:pt x="18937" y="15670"/>
                </a:cubicBezTo>
                <a:cubicBezTo>
                  <a:pt x="18946" y="15686"/>
                  <a:pt x="18946" y="15702"/>
                  <a:pt x="18937" y="15717"/>
                </a:cubicBezTo>
                <a:cubicBezTo>
                  <a:pt x="18918" y="15733"/>
                  <a:pt x="18900" y="15733"/>
                  <a:pt x="18882" y="15733"/>
                </a:cubicBezTo>
                <a:cubicBezTo>
                  <a:pt x="18873" y="15733"/>
                  <a:pt x="18854" y="15733"/>
                  <a:pt x="18854" y="15748"/>
                </a:cubicBezTo>
                <a:cubicBezTo>
                  <a:pt x="18827" y="15764"/>
                  <a:pt x="18808" y="15779"/>
                  <a:pt x="18790" y="15810"/>
                </a:cubicBezTo>
                <a:cubicBezTo>
                  <a:pt x="18772" y="15857"/>
                  <a:pt x="18754" y="15904"/>
                  <a:pt x="18735" y="15950"/>
                </a:cubicBezTo>
                <a:cubicBezTo>
                  <a:pt x="18717" y="15981"/>
                  <a:pt x="18717" y="15997"/>
                  <a:pt x="18726" y="16028"/>
                </a:cubicBezTo>
                <a:cubicBezTo>
                  <a:pt x="18726" y="16043"/>
                  <a:pt x="18717" y="16059"/>
                  <a:pt x="18708" y="16059"/>
                </a:cubicBezTo>
                <a:cubicBezTo>
                  <a:pt x="18689" y="16059"/>
                  <a:pt x="18680" y="16043"/>
                  <a:pt x="18662" y="16059"/>
                </a:cubicBezTo>
                <a:cubicBezTo>
                  <a:pt x="18653" y="16059"/>
                  <a:pt x="18644" y="16059"/>
                  <a:pt x="18635" y="16043"/>
                </a:cubicBezTo>
                <a:cubicBezTo>
                  <a:pt x="18625" y="16012"/>
                  <a:pt x="18607" y="15981"/>
                  <a:pt x="18598" y="15966"/>
                </a:cubicBezTo>
                <a:cubicBezTo>
                  <a:pt x="18589" y="15935"/>
                  <a:pt x="18571" y="15935"/>
                  <a:pt x="18552" y="15935"/>
                </a:cubicBezTo>
                <a:cubicBezTo>
                  <a:pt x="18543" y="15950"/>
                  <a:pt x="18516" y="15950"/>
                  <a:pt x="18506" y="15981"/>
                </a:cubicBezTo>
                <a:cubicBezTo>
                  <a:pt x="18488" y="15997"/>
                  <a:pt x="18479" y="15997"/>
                  <a:pt x="18461" y="16012"/>
                </a:cubicBezTo>
                <a:cubicBezTo>
                  <a:pt x="18442" y="16012"/>
                  <a:pt x="18442" y="16059"/>
                  <a:pt x="18433" y="16074"/>
                </a:cubicBezTo>
                <a:cubicBezTo>
                  <a:pt x="18424" y="16090"/>
                  <a:pt x="18415" y="16106"/>
                  <a:pt x="18415" y="16106"/>
                </a:cubicBezTo>
                <a:cubicBezTo>
                  <a:pt x="18387" y="16121"/>
                  <a:pt x="18378" y="16152"/>
                  <a:pt x="18378" y="16183"/>
                </a:cubicBezTo>
                <a:cubicBezTo>
                  <a:pt x="18387" y="16199"/>
                  <a:pt x="18378" y="16199"/>
                  <a:pt x="18378" y="16214"/>
                </a:cubicBezTo>
                <a:cubicBezTo>
                  <a:pt x="18378" y="16230"/>
                  <a:pt x="18369" y="16245"/>
                  <a:pt x="18369" y="16245"/>
                </a:cubicBezTo>
                <a:cubicBezTo>
                  <a:pt x="18360" y="16230"/>
                  <a:pt x="18351" y="16230"/>
                  <a:pt x="18342" y="16230"/>
                </a:cubicBezTo>
                <a:cubicBezTo>
                  <a:pt x="18333" y="16230"/>
                  <a:pt x="18323" y="16261"/>
                  <a:pt x="18323" y="16276"/>
                </a:cubicBezTo>
                <a:cubicBezTo>
                  <a:pt x="18323" y="16292"/>
                  <a:pt x="18323" y="16308"/>
                  <a:pt x="18333" y="16323"/>
                </a:cubicBezTo>
                <a:cubicBezTo>
                  <a:pt x="18333" y="16323"/>
                  <a:pt x="18323" y="16339"/>
                  <a:pt x="18323" y="16339"/>
                </a:cubicBezTo>
                <a:cubicBezTo>
                  <a:pt x="18323" y="16339"/>
                  <a:pt x="18314" y="16339"/>
                  <a:pt x="18314" y="16339"/>
                </a:cubicBezTo>
                <a:cubicBezTo>
                  <a:pt x="18305" y="16323"/>
                  <a:pt x="18296" y="16292"/>
                  <a:pt x="18287" y="16276"/>
                </a:cubicBezTo>
                <a:cubicBezTo>
                  <a:pt x="18287" y="16261"/>
                  <a:pt x="18278" y="16261"/>
                  <a:pt x="18268" y="16276"/>
                </a:cubicBezTo>
                <a:cubicBezTo>
                  <a:pt x="18259" y="16292"/>
                  <a:pt x="18241" y="16308"/>
                  <a:pt x="18232" y="16323"/>
                </a:cubicBezTo>
                <a:cubicBezTo>
                  <a:pt x="18223" y="16339"/>
                  <a:pt x="18223" y="16354"/>
                  <a:pt x="18223" y="16370"/>
                </a:cubicBezTo>
                <a:cubicBezTo>
                  <a:pt x="18223" y="16432"/>
                  <a:pt x="18204" y="16494"/>
                  <a:pt x="18177" y="16525"/>
                </a:cubicBezTo>
                <a:cubicBezTo>
                  <a:pt x="18177" y="16541"/>
                  <a:pt x="18168" y="16556"/>
                  <a:pt x="18168" y="16572"/>
                </a:cubicBezTo>
                <a:cubicBezTo>
                  <a:pt x="18140" y="16634"/>
                  <a:pt x="18113" y="16665"/>
                  <a:pt x="18076" y="16665"/>
                </a:cubicBezTo>
                <a:cubicBezTo>
                  <a:pt x="18058" y="16665"/>
                  <a:pt x="18031" y="16680"/>
                  <a:pt x="18003" y="16680"/>
                </a:cubicBezTo>
                <a:cubicBezTo>
                  <a:pt x="17976" y="16727"/>
                  <a:pt x="17930" y="16712"/>
                  <a:pt x="17893" y="16758"/>
                </a:cubicBezTo>
                <a:cubicBezTo>
                  <a:pt x="17893" y="16758"/>
                  <a:pt x="17884" y="16774"/>
                  <a:pt x="17875" y="16758"/>
                </a:cubicBezTo>
                <a:cubicBezTo>
                  <a:pt x="17847" y="16758"/>
                  <a:pt x="17820" y="16774"/>
                  <a:pt x="17802" y="16789"/>
                </a:cubicBezTo>
                <a:cubicBezTo>
                  <a:pt x="17765" y="16820"/>
                  <a:pt x="17738" y="16851"/>
                  <a:pt x="17710" y="16867"/>
                </a:cubicBezTo>
                <a:cubicBezTo>
                  <a:pt x="17692" y="16883"/>
                  <a:pt x="17683" y="16914"/>
                  <a:pt x="17674" y="16929"/>
                </a:cubicBezTo>
                <a:cubicBezTo>
                  <a:pt x="17664" y="16945"/>
                  <a:pt x="17664" y="16929"/>
                  <a:pt x="17655" y="16929"/>
                </a:cubicBezTo>
                <a:cubicBezTo>
                  <a:pt x="17655" y="16929"/>
                  <a:pt x="17646" y="16929"/>
                  <a:pt x="17646" y="16929"/>
                </a:cubicBezTo>
                <a:cubicBezTo>
                  <a:pt x="17637" y="16945"/>
                  <a:pt x="17628" y="16960"/>
                  <a:pt x="17628" y="16976"/>
                </a:cubicBezTo>
                <a:cubicBezTo>
                  <a:pt x="17628" y="16991"/>
                  <a:pt x="17628" y="17022"/>
                  <a:pt x="17628" y="17038"/>
                </a:cubicBezTo>
                <a:cubicBezTo>
                  <a:pt x="17619" y="17085"/>
                  <a:pt x="17619" y="17116"/>
                  <a:pt x="17609" y="17147"/>
                </a:cubicBezTo>
                <a:cubicBezTo>
                  <a:pt x="17591" y="17178"/>
                  <a:pt x="17591" y="17209"/>
                  <a:pt x="17591" y="17255"/>
                </a:cubicBezTo>
                <a:cubicBezTo>
                  <a:pt x="17591" y="17302"/>
                  <a:pt x="17591" y="17349"/>
                  <a:pt x="17609" y="17395"/>
                </a:cubicBezTo>
                <a:cubicBezTo>
                  <a:pt x="17609" y="17411"/>
                  <a:pt x="17609" y="17426"/>
                  <a:pt x="17619" y="17426"/>
                </a:cubicBezTo>
                <a:cubicBezTo>
                  <a:pt x="17619" y="17442"/>
                  <a:pt x="17609" y="17457"/>
                  <a:pt x="17609" y="17473"/>
                </a:cubicBezTo>
                <a:cubicBezTo>
                  <a:pt x="17600" y="17473"/>
                  <a:pt x="17600" y="17473"/>
                  <a:pt x="17600" y="17489"/>
                </a:cubicBezTo>
                <a:cubicBezTo>
                  <a:pt x="17591" y="17504"/>
                  <a:pt x="17582" y="17520"/>
                  <a:pt x="17582" y="17535"/>
                </a:cubicBezTo>
                <a:cubicBezTo>
                  <a:pt x="17582" y="17535"/>
                  <a:pt x="17582" y="17535"/>
                  <a:pt x="17582" y="17535"/>
                </a:cubicBezTo>
                <a:cubicBezTo>
                  <a:pt x="17582" y="17535"/>
                  <a:pt x="17582" y="17535"/>
                  <a:pt x="17582" y="17535"/>
                </a:cubicBezTo>
                <a:cubicBezTo>
                  <a:pt x="17582" y="17535"/>
                  <a:pt x="17582" y="17535"/>
                  <a:pt x="17582" y="17535"/>
                </a:cubicBezTo>
                <a:cubicBezTo>
                  <a:pt x="17582" y="17551"/>
                  <a:pt x="17582" y="17566"/>
                  <a:pt x="17582" y="17582"/>
                </a:cubicBezTo>
                <a:cubicBezTo>
                  <a:pt x="17591" y="17613"/>
                  <a:pt x="17591" y="17644"/>
                  <a:pt x="17591" y="17675"/>
                </a:cubicBezTo>
                <a:cubicBezTo>
                  <a:pt x="17591" y="17722"/>
                  <a:pt x="17600" y="17784"/>
                  <a:pt x="17609" y="17830"/>
                </a:cubicBezTo>
                <a:cubicBezTo>
                  <a:pt x="17619" y="17893"/>
                  <a:pt x="17628" y="17939"/>
                  <a:pt x="17628" y="18001"/>
                </a:cubicBezTo>
                <a:cubicBezTo>
                  <a:pt x="17619" y="18064"/>
                  <a:pt x="17619" y="18141"/>
                  <a:pt x="17637" y="18203"/>
                </a:cubicBezTo>
                <a:cubicBezTo>
                  <a:pt x="17637" y="18219"/>
                  <a:pt x="17637" y="18234"/>
                  <a:pt x="17637" y="18266"/>
                </a:cubicBezTo>
                <a:cubicBezTo>
                  <a:pt x="17637" y="18297"/>
                  <a:pt x="17628" y="18328"/>
                  <a:pt x="17628" y="18359"/>
                </a:cubicBezTo>
                <a:cubicBezTo>
                  <a:pt x="17619" y="18421"/>
                  <a:pt x="17600" y="18452"/>
                  <a:pt x="17582" y="18483"/>
                </a:cubicBezTo>
                <a:cubicBezTo>
                  <a:pt x="17555" y="18514"/>
                  <a:pt x="17555" y="18561"/>
                  <a:pt x="17573" y="18592"/>
                </a:cubicBezTo>
                <a:cubicBezTo>
                  <a:pt x="17582" y="18623"/>
                  <a:pt x="17600" y="18638"/>
                  <a:pt x="17609" y="18654"/>
                </a:cubicBezTo>
                <a:cubicBezTo>
                  <a:pt x="17628" y="18685"/>
                  <a:pt x="17646" y="18701"/>
                  <a:pt x="17674" y="18716"/>
                </a:cubicBezTo>
                <a:cubicBezTo>
                  <a:pt x="17692" y="18716"/>
                  <a:pt x="17710" y="18716"/>
                  <a:pt x="17728" y="18716"/>
                </a:cubicBezTo>
                <a:cubicBezTo>
                  <a:pt x="17738" y="18716"/>
                  <a:pt x="17747" y="18716"/>
                  <a:pt x="17756" y="18701"/>
                </a:cubicBezTo>
                <a:cubicBezTo>
                  <a:pt x="17793" y="18654"/>
                  <a:pt x="17847" y="18654"/>
                  <a:pt x="17875" y="18592"/>
                </a:cubicBezTo>
                <a:cubicBezTo>
                  <a:pt x="17875" y="18592"/>
                  <a:pt x="17884" y="18576"/>
                  <a:pt x="17884" y="18576"/>
                </a:cubicBezTo>
                <a:cubicBezTo>
                  <a:pt x="17921" y="18576"/>
                  <a:pt x="17957" y="18561"/>
                  <a:pt x="18003" y="18561"/>
                </a:cubicBezTo>
                <a:cubicBezTo>
                  <a:pt x="18031" y="18576"/>
                  <a:pt x="18067" y="18576"/>
                  <a:pt x="18095" y="18576"/>
                </a:cubicBezTo>
                <a:cubicBezTo>
                  <a:pt x="18113" y="18576"/>
                  <a:pt x="18122" y="18561"/>
                  <a:pt x="18140" y="18545"/>
                </a:cubicBezTo>
                <a:cubicBezTo>
                  <a:pt x="18168" y="18483"/>
                  <a:pt x="18195" y="18452"/>
                  <a:pt x="18241" y="18421"/>
                </a:cubicBezTo>
                <a:cubicBezTo>
                  <a:pt x="18259" y="18405"/>
                  <a:pt x="18268" y="18390"/>
                  <a:pt x="18278" y="18374"/>
                </a:cubicBezTo>
                <a:cubicBezTo>
                  <a:pt x="18296" y="18359"/>
                  <a:pt x="18314" y="18359"/>
                  <a:pt x="18333" y="18359"/>
                </a:cubicBezTo>
                <a:cubicBezTo>
                  <a:pt x="18378" y="18374"/>
                  <a:pt x="18424" y="18359"/>
                  <a:pt x="18470" y="18312"/>
                </a:cubicBezTo>
                <a:cubicBezTo>
                  <a:pt x="18506" y="18281"/>
                  <a:pt x="18543" y="18281"/>
                  <a:pt x="18580" y="18281"/>
                </a:cubicBezTo>
                <a:cubicBezTo>
                  <a:pt x="18607" y="18281"/>
                  <a:pt x="18635" y="18281"/>
                  <a:pt x="18662" y="18281"/>
                </a:cubicBezTo>
                <a:cubicBezTo>
                  <a:pt x="18671" y="18281"/>
                  <a:pt x="18689" y="18297"/>
                  <a:pt x="18699" y="18312"/>
                </a:cubicBezTo>
                <a:cubicBezTo>
                  <a:pt x="18708" y="18343"/>
                  <a:pt x="18726" y="18343"/>
                  <a:pt x="18754" y="18359"/>
                </a:cubicBezTo>
                <a:cubicBezTo>
                  <a:pt x="18772" y="18359"/>
                  <a:pt x="18790" y="18390"/>
                  <a:pt x="18818" y="18405"/>
                </a:cubicBezTo>
                <a:cubicBezTo>
                  <a:pt x="18827" y="18405"/>
                  <a:pt x="18836" y="18436"/>
                  <a:pt x="18836" y="18452"/>
                </a:cubicBezTo>
                <a:cubicBezTo>
                  <a:pt x="18836" y="18483"/>
                  <a:pt x="18836" y="18514"/>
                  <a:pt x="18854" y="18530"/>
                </a:cubicBezTo>
                <a:cubicBezTo>
                  <a:pt x="18863" y="18545"/>
                  <a:pt x="18873" y="18576"/>
                  <a:pt x="18873" y="18607"/>
                </a:cubicBezTo>
                <a:cubicBezTo>
                  <a:pt x="18873" y="18638"/>
                  <a:pt x="18882" y="18670"/>
                  <a:pt x="18882" y="18701"/>
                </a:cubicBezTo>
                <a:cubicBezTo>
                  <a:pt x="18882" y="18716"/>
                  <a:pt x="18882" y="18732"/>
                  <a:pt x="18882" y="18747"/>
                </a:cubicBezTo>
                <a:cubicBezTo>
                  <a:pt x="18882" y="18747"/>
                  <a:pt x="18882" y="18763"/>
                  <a:pt x="18882" y="18763"/>
                </a:cubicBezTo>
                <a:cubicBezTo>
                  <a:pt x="18891" y="18763"/>
                  <a:pt x="18891" y="18778"/>
                  <a:pt x="18900" y="18778"/>
                </a:cubicBezTo>
                <a:cubicBezTo>
                  <a:pt x="18900" y="18794"/>
                  <a:pt x="18909" y="18778"/>
                  <a:pt x="18918" y="18778"/>
                </a:cubicBezTo>
                <a:cubicBezTo>
                  <a:pt x="18937" y="18747"/>
                  <a:pt x="18955" y="18701"/>
                  <a:pt x="18982" y="18654"/>
                </a:cubicBezTo>
                <a:cubicBezTo>
                  <a:pt x="18992" y="18638"/>
                  <a:pt x="19010" y="18623"/>
                  <a:pt x="19019" y="18607"/>
                </a:cubicBezTo>
                <a:cubicBezTo>
                  <a:pt x="19028" y="18592"/>
                  <a:pt x="19046" y="18561"/>
                  <a:pt x="19056" y="18545"/>
                </a:cubicBezTo>
                <a:cubicBezTo>
                  <a:pt x="19056" y="18545"/>
                  <a:pt x="19056" y="18545"/>
                  <a:pt x="19065" y="18545"/>
                </a:cubicBezTo>
                <a:cubicBezTo>
                  <a:pt x="19065" y="18545"/>
                  <a:pt x="19065" y="18545"/>
                  <a:pt x="19065" y="18545"/>
                </a:cubicBezTo>
                <a:cubicBezTo>
                  <a:pt x="19065" y="18576"/>
                  <a:pt x="19065" y="18592"/>
                  <a:pt x="19065" y="18607"/>
                </a:cubicBezTo>
                <a:cubicBezTo>
                  <a:pt x="19037" y="18638"/>
                  <a:pt x="19028" y="18670"/>
                  <a:pt x="19019" y="18716"/>
                </a:cubicBezTo>
                <a:cubicBezTo>
                  <a:pt x="19019" y="18763"/>
                  <a:pt x="19001" y="18794"/>
                  <a:pt x="18982" y="18809"/>
                </a:cubicBezTo>
                <a:cubicBezTo>
                  <a:pt x="18973" y="18809"/>
                  <a:pt x="18973" y="18825"/>
                  <a:pt x="18973" y="18840"/>
                </a:cubicBezTo>
                <a:cubicBezTo>
                  <a:pt x="18973" y="18840"/>
                  <a:pt x="18973" y="18856"/>
                  <a:pt x="18973" y="18856"/>
                </a:cubicBezTo>
                <a:cubicBezTo>
                  <a:pt x="18982" y="18856"/>
                  <a:pt x="18992" y="18856"/>
                  <a:pt x="19001" y="18856"/>
                </a:cubicBezTo>
                <a:cubicBezTo>
                  <a:pt x="19019" y="18856"/>
                  <a:pt x="19037" y="18840"/>
                  <a:pt x="19046" y="18794"/>
                </a:cubicBezTo>
                <a:cubicBezTo>
                  <a:pt x="19056" y="18794"/>
                  <a:pt x="19056" y="18778"/>
                  <a:pt x="19056" y="18778"/>
                </a:cubicBezTo>
                <a:cubicBezTo>
                  <a:pt x="19056" y="18778"/>
                  <a:pt x="19065" y="18763"/>
                  <a:pt x="19065" y="18763"/>
                </a:cubicBezTo>
                <a:cubicBezTo>
                  <a:pt x="19065" y="18778"/>
                  <a:pt x="19074" y="18778"/>
                  <a:pt x="19074" y="18778"/>
                </a:cubicBezTo>
                <a:cubicBezTo>
                  <a:pt x="19074" y="18825"/>
                  <a:pt x="19074" y="18872"/>
                  <a:pt x="19056" y="18903"/>
                </a:cubicBezTo>
                <a:cubicBezTo>
                  <a:pt x="19046" y="18918"/>
                  <a:pt x="19056" y="18934"/>
                  <a:pt x="19065" y="18934"/>
                </a:cubicBezTo>
                <a:cubicBezTo>
                  <a:pt x="19074" y="18934"/>
                  <a:pt x="19092" y="18934"/>
                  <a:pt x="19101" y="18934"/>
                </a:cubicBezTo>
                <a:cubicBezTo>
                  <a:pt x="19101" y="18934"/>
                  <a:pt x="19101" y="18934"/>
                  <a:pt x="19101" y="18934"/>
                </a:cubicBezTo>
                <a:cubicBezTo>
                  <a:pt x="19101" y="18918"/>
                  <a:pt x="19101" y="18918"/>
                  <a:pt x="19101" y="18918"/>
                </a:cubicBezTo>
                <a:cubicBezTo>
                  <a:pt x="19101" y="18934"/>
                  <a:pt x="19101" y="18934"/>
                  <a:pt x="19101" y="18934"/>
                </a:cubicBezTo>
                <a:cubicBezTo>
                  <a:pt x="19101" y="18934"/>
                  <a:pt x="19101" y="18934"/>
                  <a:pt x="19101" y="18934"/>
                </a:cubicBezTo>
                <a:cubicBezTo>
                  <a:pt x="19101" y="18934"/>
                  <a:pt x="19101" y="18934"/>
                  <a:pt x="19101" y="18949"/>
                </a:cubicBezTo>
                <a:cubicBezTo>
                  <a:pt x="19120" y="19011"/>
                  <a:pt x="19129" y="19089"/>
                  <a:pt x="19111" y="19167"/>
                </a:cubicBezTo>
                <a:cubicBezTo>
                  <a:pt x="19101" y="19182"/>
                  <a:pt x="19111" y="19198"/>
                  <a:pt x="19111" y="19213"/>
                </a:cubicBezTo>
                <a:cubicBezTo>
                  <a:pt x="19120" y="19245"/>
                  <a:pt x="19129" y="19260"/>
                  <a:pt x="19129" y="19276"/>
                </a:cubicBezTo>
                <a:cubicBezTo>
                  <a:pt x="19147" y="19338"/>
                  <a:pt x="19175" y="19384"/>
                  <a:pt x="19211" y="19400"/>
                </a:cubicBezTo>
                <a:cubicBezTo>
                  <a:pt x="19229" y="19400"/>
                  <a:pt x="19248" y="19431"/>
                  <a:pt x="19266" y="19447"/>
                </a:cubicBezTo>
                <a:cubicBezTo>
                  <a:pt x="19275" y="19462"/>
                  <a:pt x="19284" y="19478"/>
                  <a:pt x="19294" y="19493"/>
                </a:cubicBezTo>
                <a:cubicBezTo>
                  <a:pt x="19303" y="19509"/>
                  <a:pt x="19321" y="19509"/>
                  <a:pt x="19330" y="19493"/>
                </a:cubicBezTo>
                <a:cubicBezTo>
                  <a:pt x="19358" y="19462"/>
                  <a:pt x="19394" y="19447"/>
                  <a:pt x="19413" y="19384"/>
                </a:cubicBezTo>
                <a:cubicBezTo>
                  <a:pt x="19422" y="19369"/>
                  <a:pt x="19422" y="19384"/>
                  <a:pt x="19431" y="19384"/>
                </a:cubicBezTo>
                <a:cubicBezTo>
                  <a:pt x="19431" y="19384"/>
                  <a:pt x="19431" y="19400"/>
                  <a:pt x="19431" y="19400"/>
                </a:cubicBezTo>
                <a:cubicBezTo>
                  <a:pt x="19431" y="19415"/>
                  <a:pt x="19422" y="19431"/>
                  <a:pt x="19422" y="19431"/>
                </a:cubicBezTo>
                <a:cubicBezTo>
                  <a:pt x="19440" y="19478"/>
                  <a:pt x="19458" y="19524"/>
                  <a:pt x="19477" y="19555"/>
                </a:cubicBezTo>
                <a:cubicBezTo>
                  <a:pt x="19486" y="19571"/>
                  <a:pt x="19495" y="19571"/>
                  <a:pt x="19495" y="19571"/>
                </a:cubicBezTo>
                <a:cubicBezTo>
                  <a:pt x="19522" y="19524"/>
                  <a:pt x="19559" y="19493"/>
                  <a:pt x="19586" y="19447"/>
                </a:cubicBezTo>
                <a:cubicBezTo>
                  <a:pt x="19614" y="19415"/>
                  <a:pt x="19651" y="19384"/>
                  <a:pt x="19687" y="19384"/>
                </a:cubicBezTo>
                <a:cubicBezTo>
                  <a:pt x="19696" y="19384"/>
                  <a:pt x="19705" y="19384"/>
                  <a:pt x="19724" y="19384"/>
                </a:cubicBezTo>
                <a:cubicBezTo>
                  <a:pt x="19742" y="19384"/>
                  <a:pt x="19779" y="19338"/>
                  <a:pt x="19779" y="19307"/>
                </a:cubicBezTo>
                <a:cubicBezTo>
                  <a:pt x="19779" y="19245"/>
                  <a:pt x="19797" y="19182"/>
                  <a:pt x="19806" y="19136"/>
                </a:cubicBezTo>
                <a:cubicBezTo>
                  <a:pt x="19815" y="19074"/>
                  <a:pt x="19834" y="19011"/>
                  <a:pt x="19861" y="18965"/>
                </a:cubicBezTo>
                <a:cubicBezTo>
                  <a:pt x="19879" y="18934"/>
                  <a:pt x="19888" y="18903"/>
                  <a:pt x="19898" y="18872"/>
                </a:cubicBezTo>
                <a:cubicBezTo>
                  <a:pt x="19916" y="18825"/>
                  <a:pt x="19925" y="18778"/>
                  <a:pt x="19943" y="18732"/>
                </a:cubicBezTo>
                <a:cubicBezTo>
                  <a:pt x="19962" y="18654"/>
                  <a:pt x="19989" y="18592"/>
                  <a:pt x="20035" y="18545"/>
                </a:cubicBezTo>
                <a:cubicBezTo>
                  <a:pt x="20044" y="18545"/>
                  <a:pt x="20053" y="18530"/>
                  <a:pt x="20053" y="18514"/>
                </a:cubicBezTo>
                <a:cubicBezTo>
                  <a:pt x="20062" y="18452"/>
                  <a:pt x="20099" y="18421"/>
                  <a:pt x="20108" y="18359"/>
                </a:cubicBezTo>
                <a:cubicBezTo>
                  <a:pt x="20117" y="18312"/>
                  <a:pt x="20117" y="18250"/>
                  <a:pt x="20136" y="18188"/>
                </a:cubicBezTo>
                <a:cubicBezTo>
                  <a:pt x="20154" y="18126"/>
                  <a:pt x="20154" y="18048"/>
                  <a:pt x="20181" y="17986"/>
                </a:cubicBezTo>
                <a:cubicBezTo>
                  <a:pt x="20191" y="17970"/>
                  <a:pt x="20191" y="17955"/>
                  <a:pt x="20191" y="17924"/>
                </a:cubicBezTo>
                <a:cubicBezTo>
                  <a:pt x="20200" y="17877"/>
                  <a:pt x="20200" y="17846"/>
                  <a:pt x="20191" y="17799"/>
                </a:cubicBezTo>
                <a:cubicBezTo>
                  <a:pt x="20181" y="17768"/>
                  <a:pt x="20181" y="17737"/>
                  <a:pt x="20191" y="17706"/>
                </a:cubicBezTo>
                <a:cubicBezTo>
                  <a:pt x="20191" y="17675"/>
                  <a:pt x="20191" y="17659"/>
                  <a:pt x="20191" y="17628"/>
                </a:cubicBezTo>
                <a:cubicBezTo>
                  <a:pt x="20191" y="17566"/>
                  <a:pt x="20200" y="17504"/>
                  <a:pt x="20218" y="17457"/>
                </a:cubicBezTo>
                <a:cubicBezTo>
                  <a:pt x="20218" y="17442"/>
                  <a:pt x="20218" y="17426"/>
                  <a:pt x="20218" y="17426"/>
                </a:cubicBezTo>
                <a:cubicBezTo>
                  <a:pt x="20218" y="17426"/>
                  <a:pt x="20218" y="17411"/>
                  <a:pt x="20218" y="17411"/>
                </a:cubicBezTo>
                <a:cubicBezTo>
                  <a:pt x="20209" y="17411"/>
                  <a:pt x="20209" y="17411"/>
                  <a:pt x="20209" y="17411"/>
                </a:cubicBezTo>
                <a:close/>
                <a:moveTo>
                  <a:pt x="6453" y="1390"/>
                </a:moveTo>
                <a:cubicBezTo>
                  <a:pt x="6453" y="1390"/>
                  <a:pt x="6453" y="1390"/>
                  <a:pt x="6453" y="1390"/>
                </a:cubicBezTo>
                <a:cubicBezTo>
                  <a:pt x="6453" y="1390"/>
                  <a:pt x="6453" y="1390"/>
                  <a:pt x="6453" y="1390"/>
                </a:cubicBezTo>
                <a:cubicBezTo>
                  <a:pt x="6453" y="1390"/>
                  <a:pt x="6443" y="1390"/>
                  <a:pt x="6443" y="1390"/>
                </a:cubicBezTo>
                <a:cubicBezTo>
                  <a:pt x="6443" y="1390"/>
                  <a:pt x="6443" y="1390"/>
                  <a:pt x="6453" y="1390"/>
                </a:cubicBezTo>
                <a:close/>
                <a:moveTo>
                  <a:pt x="6526" y="986"/>
                </a:moveTo>
                <a:cubicBezTo>
                  <a:pt x="6526" y="986"/>
                  <a:pt x="6526" y="986"/>
                  <a:pt x="6526" y="986"/>
                </a:cubicBezTo>
                <a:cubicBezTo>
                  <a:pt x="6526" y="986"/>
                  <a:pt x="6526" y="986"/>
                  <a:pt x="6526" y="986"/>
                </a:cubicBezTo>
                <a:cubicBezTo>
                  <a:pt x="6526" y="986"/>
                  <a:pt x="6526" y="986"/>
                  <a:pt x="6526" y="986"/>
                </a:cubicBezTo>
                <a:cubicBezTo>
                  <a:pt x="6526" y="986"/>
                  <a:pt x="6526" y="986"/>
                  <a:pt x="6526" y="986"/>
                </a:cubicBezTo>
                <a:close/>
                <a:moveTo>
                  <a:pt x="6535" y="1032"/>
                </a:moveTo>
                <a:cubicBezTo>
                  <a:pt x="6526" y="1063"/>
                  <a:pt x="6526" y="1079"/>
                  <a:pt x="6535" y="1110"/>
                </a:cubicBezTo>
                <a:cubicBezTo>
                  <a:pt x="6535" y="1141"/>
                  <a:pt x="6544" y="1172"/>
                  <a:pt x="6535" y="1219"/>
                </a:cubicBezTo>
                <a:cubicBezTo>
                  <a:pt x="6526" y="1234"/>
                  <a:pt x="6526" y="1281"/>
                  <a:pt x="6526" y="1296"/>
                </a:cubicBezTo>
                <a:cubicBezTo>
                  <a:pt x="6517" y="1312"/>
                  <a:pt x="6517" y="1312"/>
                  <a:pt x="6507" y="1327"/>
                </a:cubicBezTo>
                <a:cubicBezTo>
                  <a:pt x="6489" y="1327"/>
                  <a:pt x="6498" y="1358"/>
                  <a:pt x="6498" y="1390"/>
                </a:cubicBezTo>
                <a:cubicBezTo>
                  <a:pt x="6498" y="1390"/>
                  <a:pt x="6498" y="1390"/>
                  <a:pt x="6498" y="1390"/>
                </a:cubicBezTo>
                <a:cubicBezTo>
                  <a:pt x="6507" y="1405"/>
                  <a:pt x="6507" y="1405"/>
                  <a:pt x="6517" y="1421"/>
                </a:cubicBezTo>
                <a:cubicBezTo>
                  <a:pt x="6517" y="1421"/>
                  <a:pt x="6517" y="1421"/>
                  <a:pt x="6526" y="1421"/>
                </a:cubicBezTo>
                <a:cubicBezTo>
                  <a:pt x="6526" y="1436"/>
                  <a:pt x="6535" y="1436"/>
                  <a:pt x="6544" y="1436"/>
                </a:cubicBezTo>
                <a:cubicBezTo>
                  <a:pt x="6544" y="1436"/>
                  <a:pt x="6544" y="1436"/>
                  <a:pt x="6553" y="1436"/>
                </a:cubicBezTo>
                <a:cubicBezTo>
                  <a:pt x="6553" y="1436"/>
                  <a:pt x="6553" y="1452"/>
                  <a:pt x="6544" y="1452"/>
                </a:cubicBezTo>
                <a:cubicBezTo>
                  <a:pt x="6553" y="1452"/>
                  <a:pt x="6553" y="1452"/>
                  <a:pt x="6562" y="1452"/>
                </a:cubicBezTo>
                <a:cubicBezTo>
                  <a:pt x="6562" y="1452"/>
                  <a:pt x="6562" y="1467"/>
                  <a:pt x="6562" y="1467"/>
                </a:cubicBezTo>
                <a:cubicBezTo>
                  <a:pt x="6562" y="1467"/>
                  <a:pt x="6562" y="1467"/>
                  <a:pt x="6562" y="1467"/>
                </a:cubicBezTo>
                <a:cubicBezTo>
                  <a:pt x="6553" y="1483"/>
                  <a:pt x="6553" y="1483"/>
                  <a:pt x="6553" y="1467"/>
                </a:cubicBezTo>
                <a:cubicBezTo>
                  <a:pt x="6544" y="1467"/>
                  <a:pt x="6544" y="1452"/>
                  <a:pt x="6544" y="1452"/>
                </a:cubicBezTo>
                <a:cubicBezTo>
                  <a:pt x="6544" y="1452"/>
                  <a:pt x="6544" y="1452"/>
                  <a:pt x="6544" y="1452"/>
                </a:cubicBezTo>
                <a:cubicBezTo>
                  <a:pt x="6544" y="1436"/>
                  <a:pt x="6544" y="1436"/>
                  <a:pt x="6544" y="1436"/>
                </a:cubicBezTo>
                <a:cubicBezTo>
                  <a:pt x="6535" y="1436"/>
                  <a:pt x="6526" y="1436"/>
                  <a:pt x="6526" y="1421"/>
                </a:cubicBezTo>
                <a:cubicBezTo>
                  <a:pt x="6517" y="1421"/>
                  <a:pt x="6517" y="1421"/>
                  <a:pt x="6517" y="1421"/>
                </a:cubicBezTo>
                <a:cubicBezTo>
                  <a:pt x="6507" y="1405"/>
                  <a:pt x="6498" y="1405"/>
                  <a:pt x="6498" y="1390"/>
                </a:cubicBezTo>
                <a:cubicBezTo>
                  <a:pt x="6498" y="1390"/>
                  <a:pt x="6498" y="1390"/>
                  <a:pt x="6498" y="1390"/>
                </a:cubicBezTo>
                <a:cubicBezTo>
                  <a:pt x="6480" y="1390"/>
                  <a:pt x="6462" y="1390"/>
                  <a:pt x="6453" y="1390"/>
                </a:cubicBezTo>
                <a:cubicBezTo>
                  <a:pt x="6443" y="1405"/>
                  <a:pt x="6434" y="1405"/>
                  <a:pt x="6425" y="1405"/>
                </a:cubicBezTo>
                <a:cubicBezTo>
                  <a:pt x="6407" y="1405"/>
                  <a:pt x="6388" y="1421"/>
                  <a:pt x="6370" y="1421"/>
                </a:cubicBezTo>
                <a:cubicBezTo>
                  <a:pt x="6361" y="1467"/>
                  <a:pt x="6343" y="1498"/>
                  <a:pt x="6324" y="1529"/>
                </a:cubicBezTo>
                <a:cubicBezTo>
                  <a:pt x="6306" y="1545"/>
                  <a:pt x="6297" y="1576"/>
                  <a:pt x="6297" y="1607"/>
                </a:cubicBezTo>
                <a:cubicBezTo>
                  <a:pt x="6297" y="1623"/>
                  <a:pt x="6297" y="1654"/>
                  <a:pt x="6315" y="1654"/>
                </a:cubicBezTo>
                <a:cubicBezTo>
                  <a:pt x="6315" y="1654"/>
                  <a:pt x="6324" y="1654"/>
                  <a:pt x="6324" y="1654"/>
                </a:cubicBezTo>
                <a:cubicBezTo>
                  <a:pt x="6352" y="1654"/>
                  <a:pt x="6361" y="1669"/>
                  <a:pt x="6361" y="1716"/>
                </a:cubicBezTo>
                <a:cubicBezTo>
                  <a:pt x="6361" y="1731"/>
                  <a:pt x="6361" y="1747"/>
                  <a:pt x="6361" y="1763"/>
                </a:cubicBezTo>
                <a:cubicBezTo>
                  <a:pt x="6361" y="1794"/>
                  <a:pt x="6352" y="1809"/>
                  <a:pt x="6343" y="1825"/>
                </a:cubicBezTo>
                <a:cubicBezTo>
                  <a:pt x="6343" y="1825"/>
                  <a:pt x="6343" y="1825"/>
                  <a:pt x="6334" y="1825"/>
                </a:cubicBezTo>
                <a:cubicBezTo>
                  <a:pt x="6334" y="1825"/>
                  <a:pt x="6334" y="1825"/>
                  <a:pt x="6334" y="1825"/>
                </a:cubicBezTo>
                <a:cubicBezTo>
                  <a:pt x="6324" y="1794"/>
                  <a:pt x="6324" y="1763"/>
                  <a:pt x="6315" y="1731"/>
                </a:cubicBezTo>
                <a:cubicBezTo>
                  <a:pt x="6315" y="1716"/>
                  <a:pt x="6306" y="1700"/>
                  <a:pt x="6297" y="1700"/>
                </a:cubicBezTo>
                <a:cubicBezTo>
                  <a:pt x="6279" y="1685"/>
                  <a:pt x="6260" y="1685"/>
                  <a:pt x="6242" y="1700"/>
                </a:cubicBezTo>
                <a:cubicBezTo>
                  <a:pt x="6242" y="1700"/>
                  <a:pt x="6233" y="1700"/>
                  <a:pt x="6233" y="1716"/>
                </a:cubicBezTo>
                <a:cubicBezTo>
                  <a:pt x="6233" y="1731"/>
                  <a:pt x="6224" y="1731"/>
                  <a:pt x="6224" y="1747"/>
                </a:cubicBezTo>
                <a:cubicBezTo>
                  <a:pt x="6224" y="1809"/>
                  <a:pt x="6233" y="1856"/>
                  <a:pt x="6242" y="1902"/>
                </a:cubicBezTo>
                <a:cubicBezTo>
                  <a:pt x="6242" y="1902"/>
                  <a:pt x="6242" y="1902"/>
                  <a:pt x="6242" y="1902"/>
                </a:cubicBezTo>
                <a:cubicBezTo>
                  <a:pt x="6242" y="1902"/>
                  <a:pt x="6242" y="1902"/>
                  <a:pt x="6242" y="1902"/>
                </a:cubicBezTo>
                <a:cubicBezTo>
                  <a:pt x="6242" y="1902"/>
                  <a:pt x="6242" y="1902"/>
                  <a:pt x="6242" y="1902"/>
                </a:cubicBezTo>
                <a:cubicBezTo>
                  <a:pt x="6233" y="1902"/>
                  <a:pt x="6224" y="1918"/>
                  <a:pt x="6215" y="1902"/>
                </a:cubicBezTo>
                <a:cubicBezTo>
                  <a:pt x="6169" y="1887"/>
                  <a:pt x="6132" y="1918"/>
                  <a:pt x="6086" y="1965"/>
                </a:cubicBezTo>
                <a:cubicBezTo>
                  <a:pt x="6086" y="1965"/>
                  <a:pt x="6086" y="1965"/>
                  <a:pt x="6077" y="1965"/>
                </a:cubicBezTo>
                <a:cubicBezTo>
                  <a:pt x="6077" y="1965"/>
                  <a:pt x="6068" y="1980"/>
                  <a:pt x="6059" y="1996"/>
                </a:cubicBezTo>
                <a:cubicBezTo>
                  <a:pt x="6050" y="2011"/>
                  <a:pt x="6050" y="1980"/>
                  <a:pt x="6041" y="1980"/>
                </a:cubicBezTo>
                <a:cubicBezTo>
                  <a:pt x="6032" y="1965"/>
                  <a:pt x="6022" y="1965"/>
                  <a:pt x="6013" y="1980"/>
                </a:cubicBezTo>
                <a:cubicBezTo>
                  <a:pt x="6013" y="2011"/>
                  <a:pt x="6013" y="2042"/>
                  <a:pt x="6022" y="2058"/>
                </a:cubicBezTo>
                <a:cubicBezTo>
                  <a:pt x="6050" y="2104"/>
                  <a:pt x="6068" y="2135"/>
                  <a:pt x="6105" y="2151"/>
                </a:cubicBezTo>
                <a:cubicBezTo>
                  <a:pt x="6132" y="2167"/>
                  <a:pt x="6160" y="2198"/>
                  <a:pt x="6196" y="2229"/>
                </a:cubicBezTo>
                <a:cubicBezTo>
                  <a:pt x="6205" y="2229"/>
                  <a:pt x="6205" y="2244"/>
                  <a:pt x="6215" y="2244"/>
                </a:cubicBezTo>
                <a:cubicBezTo>
                  <a:pt x="6224" y="2260"/>
                  <a:pt x="6242" y="2260"/>
                  <a:pt x="6251" y="2229"/>
                </a:cubicBezTo>
                <a:cubicBezTo>
                  <a:pt x="6251" y="2229"/>
                  <a:pt x="6251" y="2213"/>
                  <a:pt x="6260" y="2213"/>
                </a:cubicBezTo>
                <a:cubicBezTo>
                  <a:pt x="6260" y="2213"/>
                  <a:pt x="6260" y="2213"/>
                  <a:pt x="6260" y="2213"/>
                </a:cubicBezTo>
                <a:cubicBezTo>
                  <a:pt x="6251" y="2198"/>
                  <a:pt x="6251" y="2198"/>
                  <a:pt x="6251" y="2198"/>
                </a:cubicBezTo>
                <a:cubicBezTo>
                  <a:pt x="6260" y="2213"/>
                  <a:pt x="6260" y="2213"/>
                  <a:pt x="6260" y="2213"/>
                </a:cubicBezTo>
                <a:cubicBezTo>
                  <a:pt x="6260" y="2213"/>
                  <a:pt x="6260" y="2213"/>
                  <a:pt x="6260" y="2213"/>
                </a:cubicBezTo>
                <a:cubicBezTo>
                  <a:pt x="6269" y="2198"/>
                  <a:pt x="6279" y="2198"/>
                  <a:pt x="6297" y="2213"/>
                </a:cubicBezTo>
                <a:cubicBezTo>
                  <a:pt x="6324" y="2244"/>
                  <a:pt x="6352" y="2260"/>
                  <a:pt x="6379" y="2260"/>
                </a:cubicBezTo>
                <a:cubicBezTo>
                  <a:pt x="6388" y="2244"/>
                  <a:pt x="6398" y="2260"/>
                  <a:pt x="6398" y="2260"/>
                </a:cubicBezTo>
                <a:cubicBezTo>
                  <a:pt x="6416" y="2260"/>
                  <a:pt x="6416" y="2275"/>
                  <a:pt x="6416" y="2306"/>
                </a:cubicBezTo>
                <a:cubicBezTo>
                  <a:pt x="6416" y="2306"/>
                  <a:pt x="6416" y="2322"/>
                  <a:pt x="6416" y="2322"/>
                </a:cubicBezTo>
                <a:cubicBezTo>
                  <a:pt x="6416" y="2337"/>
                  <a:pt x="6434" y="2353"/>
                  <a:pt x="6443" y="2353"/>
                </a:cubicBezTo>
                <a:cubicBezTo>
                  <a:pt x="6462" y="2337"/>
                  <a:pt x="6480" y="2337"/>
                  <a:pt x="6489" y="2322"/>
                </a:cubicBezTo>
                <a:cubicBezTo>
                  <a:pt x="6507" y="2322"/>
                  <a:pt x="6517" y="2306"/>
                  <a:pt x="6535" y="2306"/>
                </a:cubicBezTo>
                <a:cubicBezTo>
                  <a:pt x="6562" y="2306"/>
                  <a:pt x="6581" y="2275"/>
                  <a:pt x="6599" y="2244"/>
                </a:cubicBezTo>
                <a:cubicBezTo>
                  <a:pt x="6599" y="2244"/>
                  <a:pt x="6599" y="2229"/>
                  <a:pt x="6599" y="2229"/>
                </a:cubicBezTo>
                <a:cubicBezTo>
                  <a:pt x="6617" y="2198"/>
                  <a:pt x="6608" y="2167"/>
                  <a:pt x="6581" y="2151"/>
                </a:cubicBezTo>
                <a:cubicBezTo>
                  <a:pt x="6572" y="2135"/>
                  <a:pt x="6572" y="2135"/>
                  <a:pt x="6562" y="2120"/>
                </a:cubicBezTo>
                <a:cubicBezTo>
                  <a:pt x="6562" y="2104"/>
                  <a:pt x="6572" y="2089"/>
                  <a:pt x="6572" y="2073"/>
                </a:cubicBezTo>
                <a:cubicBezTo>
                  <a:pt x="6581" y="2058"/>
                  <a:pt x="6590" y="2058"/>
                  <a:pt x="6599" y="2042"/>
                </a:cubicBezTo>
                <a:cubicBezTo>
                  <a:pt x="6608" y="2027"/>
                  <a:pt x="6626" y="2027"/>
                  <a:pt x="6645" y="2011"/>
                </a:cubicBezTo>
                <a:cubicBezTo>
                  <a:pt x="6663" y="1996"/>
                  <a:pt x="6681" y="1965"/>
                  <a:pt x="6681" y="1933"/>
                </a:cubicBezTo>
                <a:cubicBezTo>
                  <a:pt x="6691" y="1918"/>
                  <a:pt x="6691" y="1902"/>
                  <a:pt x="6691" y="1902"/>
                </a:cubicBezTo>
                <a:cubicBezTo>
                  <a:pt x="6691" y="1902"/>
                  <a:pt x="6691" y="1887"/>
                  <a:pt x="6691" y="1887"/>
                </a:cubicBezTo>
                <a:cubicBezTo>
                  <a:pt x="6700" y="1871"/>
                  <a:pt x="6709" y="1856"/>
                  <a:pt x="6718" y="1871"/>
                </a:cubicBezTo>
                <a:cubicBezTo>
                  <a:pt x="6745" y="1887"/>
                  <a:pt x="6773" y="1871"/>
                  <a:pt x="6800" y="1871"/>
                </a:cubicBezTo>
                <a:cubicBezTo>
                  <a:pt x="6809" y="1871"/>
                  <a:pt x="6819" y="1840"/>
                  <a:pt x="6809" y="1825"/>
                </a:cubicBezTo>
                <a:cubicBezTo>
                  <a:pt x="6809" y="1809"/>
                  <a:pt x="6809" y="1809"/>
                  <a:pt x="6809" y="1794"/>
                </a:cubicBezTo>
                <a:cubicBezTo>
                  <a:pt x="6800" y="1794"/>
                  <a:pt x="6800" y="1794"/>
                  <a:pt x="6800" y="1794"/>
                </a:cubicBezTo>
                <a:cubicBezTo>
                  <a:pt x="6800" y="1794"/>
                  <a:pt x="6800" y="1794"/>
                  <a:pt x="6800" y="1794"/>
                </a:cubicBezTo>
                <a:cubicBezTo>
                  <a:pt x="6800" y="1794"/>
                  <a:pt x="6791" y="1794"/>
                  <a:pt x="6791" y="1794"/>
                </a:cubicBezTo>
                <a:cubicBezTo>
                  <a:pt x="6791" y="1778"/>
                  <a:pt x="6800" y="1794"/>
                  <a:pt x="6800" y="1794"/>
                </a:cubicBezTo>
                <a:cubicBezTo>
                  <a:pt x="6800" y="1794"/>
                  <a:pt x="6800" y="1794"/>
                  <a:pt x="6800" y="1794"/>
                </a:cubicBezTo>
                <a:cubicBezTo>
                  <a:pt x="6800" y="1794"/>
                  <a:pt x="6809" y="1794"/>
                  <a:pt x="6809" y="1794"/>
                </a:cubicBezTo>
                <a:cubicBezTo>
                  <a:pt x="6828" y="1809"/>
                  <a:pt x="6846" y="1794"/>
                  <a:pt x="6864" y="1763"/>
                </a:cubicBezTo>
                <a:cubicBezTo>
                  <a:pt x="6874" y="1747"/>
                  <a:pt x="6874" y="1731"/>
                  <a:pt x="6892" y="1716"/>
                </a:cubicBezTo>
                <a:cubicBezTo>
                  <a:pt x="6901" y="1700"/>
                  <a:pt x="6901" y="1669"/>
                  <a:pt x="6910" y="1654"/>
                </a:cubicBezTo>
                <a:cubicBezTo>
                  <a:pt x="6919" y="1638"/>
                  <a:pt x="6919" y="1607"/>
                  <a:pt x="6910" y="1592"/>
                </a:cubicBezTo>
                <a:cubicBezTo>
                  <a:pt x="6901" y="1560"/>
                  <a:pt x="6901" y="1545"/>
                  <a:pt x="6901" y="1529"/>
                </a:cubicBezTo>
                <a:cubicBezTo>
                  <a:pt x="6901" y="1529"/>
                  <a:pt x="6901" y="1529"/>
                  <a:pt x="6901" y="1529"/>
                </a:cubicBezTo>
                <a:cubicBezTo>
                  <a:pt x="6901" y="1529"/>
                  <a:pt x="6892" y="1529"/>
                  <a:pt x="6892" y="1529"/>
                </a:cubicBezTo>
                <a:cubicBezTo>
                  <a:pt x="6892" y="1529"/>
                  <a:pt x="6901" y="1529"/>
                  <a:pt x="6901" y="1529"/>
                </a:cubicBezTo>
                <a:cubicBezTo>
                  <a:pt x="6901" y="1529"/>
                  <a:pt x="6901" y="1529"/>
                  <a:pt x="6901" y="1529"/>
                </a:cubicBezTo>
                <a:cubicBezTo>
                  <a:pt x="6910" y="1545"/>
                  <a:pt x="6919" y="1545"/>
                  <a:pt x="6938" y="1545"/>
                </a:cubicBezTo>
                <a:cubicBezTo>
                  <a:pt x="6947" y="1560"/>
                  <a:pt x="6965" y="1545"/>
                  <a:pt x="6965" y="1514"/>
                </a:cubicBezTo>
                <a:cubicBezTo>
                  <a:pt x="6965" y="1498"/>
                  <a:pt x="6965" y="1467"/>
                  <a:pt x="6947" y="1467"/>
                </a:cubicBezTo>
                <a:cubicBezTo>
                  <a:pt x="6938" y="1452"/>
                  <a:pt x="6928" y="1452"/>
                  <a:pt x="6919" y="1436"/>
                </a:cubicBezTo>
                <a:cubicBezTo>
                  <a:pt x="6919" y="1436"/>
                  <a:pt x="6919" y="1436"/>
                  <a:pt x="6910" y="1436"/>
                </a:cubicBezTo>
                <a:cubicBezTo>
                  <a:pt x="6919" y="1436"/>
                  <a:pt x="6919" y="1421"/>
                  <a:pt x="6919" y="1421"/>
                </a:cubicBezTo>
                <a:cubicBezTo>
                  <a:pt x="6928" y="1405"/>
                  <a:pt x="6938" y="1405"/>
                  <a:pt x="6947" y="1405"/>
                </a:cubicBezTo>
                <a:cubicBezTo>
                  <a:pt x="6965" y="1421"/>
                  <a:pt x="6993" y="1421"/>
                  <a:pt x="7020" y="1405"/>
                </a:cubicBezTo>
                <a:cubicBezTo>
                  <a:pt x="7029" y="1405"/>
                  <a:pt x="7038" y="1405"/>
                  <a:pt x="7047" y="1374"/>
                </a:cubicBezTo>
                <a:cubicBezTo>
                  <a:pt x="7047" y="1358"/>
                  <a:pt x="7047" y="1358"/>
                  <a:pt x="7047" y="1343"/>
                </a:cubicBezTo>
                <a:cubicBezTo>
                  <a:pt x="7057" y="1358"/>
                  <a:pt x="7057" y="1358"/>
                  <a:pt x="7057" y="1358"/>
                </a:cubicBezTo>
                <a:cubicBezTo>
                  <a:pt x="7066" y="1358"/>
                  <a:pt x="7066" y="1374"/>
                  <a:pt x="7075" y="1374"/>
                </a:cubicBezTo>
                <a:cubicBezTo>
                  <a:pt x="7112" y="1405"/>
                  <a:pt x="7130" y="1390"/>
                  <a:pt x="7157" y="1343"/>
                </a:cubicBezTo>
                <a:cubicBezTo>
                  <a:pt x="7185" y="1296"/>
                  <a:pt x="7212" y="1234"/>
                  <a:pt x="7249" y="1203"/>
                </a:cubicBezTo>
                <a:cubicBezTo>
                  <a:pt x="7267" y="1188"/>
                  <a:pt x="7285" y="1172"/>
                  <a:pt x="7304" y="1141"/>
                </a:cubicBezTo>
                <a:cubicBezTo>
                  <a:pt x="7313" y="1125"/>
                  <a:pt x="7322" y="1125"/>
                  <a:pt x="7331" y="1110"/>
                </a:cubicBezTo>
                <a:cubicBezTo>
                  <a:pt x="7377" y="1094"/>
                  <a:pt x="7414" y="1048"/>
                  <a:pt x="7450" y="1032"/>
                </a:cubicBezTo>
                <a:cubicBezTo>
                  <a:pt x="7487" y="1001"/>
                  <a:pt x="7523" y="970"/>
                  <a:pt x="7560" y="923"/>
                </a:cubicBezTo>
                <a:cubicBezTo>
                  <a:pt x="7569" y="923"/>
                  <a:pt x="7569" y="908"/>
                  <a:pt x="7569" y="892"/>
                </a:cubicBezTo>
                <a:cubicBezTo>
                  <a:pt x="7578" y="877"/>
                  <a:pt x="7569" y="861"/>
                  <a:pt x="7551" y="861"/>
                </a:cubicBezTo>
                <a:cubicBezTo>
                  <a:pt x="7542" y="861"/>
                  <a:pt x="7533" y="846"/>
                  <a:pt x="7523" y="846"/>
                </a:cubicBezTo>
                <a:cubicBezTo>
                  <a:pt x="7523" y="846"/>
                  <a:pt x="7523" y="846"/>
                  <a:pt x="7523" y="846"/>
                </a:cubicBezTo>
                <a:cubicBezTo>
                  <a:pt x="7523" y="846"/>
                  <a:pt x="7523" y="846"/>
                  <a:pt x="7523" y="846"/>
                </a:cubicBezTo>
                <a:cubicBezTo>
                  <a:pt x="7523" y="846"/>
                  <a:pt x="7523" y="846"/>
                  <a:pt x="7523" y="846"/>
                </a:cubicBezTo>
                <a:cubicBezTo>
                  <a:pt x="7523" y="846"/>
                  <a:pt x="7523" y="846"/>
                  <a:pt x="7523" y="846"/>
                </a:cubicBezTo>
                <a:cubicBezTo>
                  <a:pt x="7523" y="830"/>
                  <a:pt x="7533" y="815"/>
                  <a:pt x="7542" y="815"/>
                </a:cubicBezTo>
                <a:cubicBezTo>
                  <a:pt x="7578" y="815"/>
                  <a:pt x="7624" y="799"/>
                  <a:pt x="7661" y="799"/>
                </a:cubicBezTo>
                <a:cubicBezTo>
                  <a:pt x="7697" y="768"/>
                  <a:pt x="7734" y="721"/>
                  <a:pt x="7771" y="690"/>
                </a:cubicBezTo>
                <a:cubicBezTo>
                  <a:pt x="7780" y="690"/>
                  <a:pt x="7789" y="690"/>
                  <a:pt x="7789" y="690"/>
                </a:cubicBezTo>
                <a:cubicBezTo>
                  <a:pt x="7798" y="659"/>
                  <a:pt x="7807" y="644"/>
                  <a:pt x="7807" y="628"/>
                </a:cubicBezTo>
                <a:cubicBezTo>
                  <a:pt x="7816" y="613"/>
                  <a:pt x="7816" y="582"/>
                  <a:pt x="7816" y="550"/>
                </a:cubicBezTo>
                <a:cubicBezTo>
                  <a:pt x="7816" y="519"/>
                  <a:pt x="7807" y="504"/>
                  <a:pt x="7798" y="488"/>
                </a:cubicBezTo>
                <a:cubicBezTo>
                  <a:pt x="7780" y="488"/>
                  <a:pt x="7780" y="473"/>
                  <a:pt x="7780" y="457"/>
                </a:cubicBezTo>
                <a:cubicBezTo>
                  <a:pt x="7780" y="426"/>
                  <a:pt x="7780" y="379"/>
                  <a:pt x="7780" y="348"/>
                </a:cubicBezTo>
                <a:cubicBezTo>
                  <a:pt x="7780" y="348"/>
                  <a:pt x="7780" y="333"/>
                  <a:pt x="7771" y="333"/>
                </a:cubicBezTo>
                <a:cubicBezTo>
                  <a:pt x="7752" y="317"/>
                  <a:pt x="7734" y="317"/>
                  <a:pt x="7716" y="302"/>
                </a:cubicBezTo>
                <a:cubicBezTo>
                  <a:pt x="7706" y="302"/>
                  <a:pt x="7688" y="302"/>
                  <a:pt x="7679" y="317"/>
                </a:cubicBezTo>
                <a:cubicBezTo>
                  <a:pt x="7670" y="317"/>
                  <a:pt x="7661" y="317"/>
                  <a:pt x="7661" y="333"/>
                </a:cubicBezTo>
                <a:cubicBezTo>
                  <a:pt x="7661" y="333"/>
                  <a:pt x="7652" y="333"/>
                  <a:pt x="7652" y="333"/>
                </a:cubicBezTo>
                <a:cubicBezTo>
                  <a:pt x="7652" y="333"/>
                  <a:pt x="7652" y="333"/>
                  <a:pt x="7652" y="333"/>
                </a:cubicBezTo>
                <a:cubicBezTo>
                  <a:pt x="7652" y="333"/>
                  <a:pt x="7642" y="348"/>
                  <a:pt x="7642" y="348"/>
                </a:cubicBezTo>
                <a:cubicBezTo>
                  <a:pt x="7642" y="348"/>
                  <a:pt x="7642" y="348"/>
                  <a:pt x="7633" y="348"/>
                </a:cubicBezTo>
                <a:cubicBezTo>
                  <a:pt x="7642" y="333"/>
                  <a:pt x="7642" y="333"/>
                  <a:pt x="7652" y="333"/>
                </a:cubicBezTo>
                <a:cubicBezTo>
                  <a:pt x="7652" y="333"/>
                  <a:pt x="7652" y="333"/>
                  <a:pt x="7652" y="333"/>
                </a:cubicBezTo>
                <a:cubicBezTo>
                  <a:pt x="7652" y="333"/>
                  <a:pt x="7652" y="333"/>
                  <a:pt x="7661" y="333"/>
                </a:cubicBezTo>
                <a:cubicBezTo>
                  <a:pt x="7670" y="317"/>
                  <a:pt x="7670" y="302"/>
                  <a:pt x="7679" y="286"/>
                </a:cubicBezTo>
                <a:cubicBezTo>
                  <a:pt x="7688" y="271"/>
                  <a:pt x="7697" y="255"/>
                  <a:pt x="7679" y="240"/>
                </a:cubicBezTo>
                <a:cubicBezTo>
                  <a:pt x="7679" y="240"/>
                  <a:pt x="7670" y="224"/>
                  <a:pt x="7670" y="224"/>
                </a:cubicBezTo>
                <a:cubicBezTo>
                  <a:pt x="7670" y="224"/>
                  <a:pt x="7661" y="224"/>
                  <a:pt x="7661" y="224"/>
                </a:cubicBezTo>
                <a:cubicBezTo>
                  <a:pt x="7642" y="209"/>
                  <a:pt x="7624" y="193"/>
                  <a:pt x="7606" y="177"/>
                </a:cubicBezTo>
                <a:cubicBezTo>
                  <a:pt x="7587" y="177"/>
                  <a:pt x="7578" y="162"/>
                  <a:pt x="7578" y="146"/>
                </a:cubicBezTo>
                <a:cubicBezTo>
                  <a:pt x="7569" y="115"/>
                  <a:pt x="7560" y="115"/>
                  <a:pt x="7551" y="100"/>
                </a:cubicBezTo>
                <a:cubicBezTo>
                  <a:pt x="7533" y="100"/>
                  <a:pt x="7505" y="100"/>
                  <a:pt x="7487" y="84"/>
                </a:cubicBezTo>
                <a:cubicBezTo>
                  <a:pt x="7468" y="69"/>
                  <a:pt x="7450" y="69"/>
                  <a:pt x="7432" y="100"/>
                </a:cubicBezTo>
                <a:cubicBezTo>
                  <a:pt x="7414" y="115"/>
                  <a:pt x="7404" y="100"/>
                  <a:pt x="7404" y="69"/>
                </a:cubicBezTo>
                <a:cubicBezTo>
                  <a:pt x="7404" y="53"/>
                  <a:pt x="7404" y="38"/>
                  <a:pt x="7404" y="38"/>
                </a:cubicBezTo>
                <a:cubicBezTo>
                  <a:pt x="7377" y="22"/>
                  <a:pt x="7349" y="22"/>
                  <a:pt x="7322" y="7"/>
                </a:cubicBezTo>
                <a:cubicBezTo>
                  <a:pt x="7313" y="7"/>
                  <a:pt x="7295" y="7"/>
                  <a:pt x="7285" y="7"/>
                </a:cubicBezTo>
                <a:cubicBezTo>
                  <a:pt x="7276" y="7"/>
                  <a:pt x="7267" y="22"/>
                  <a:pt x="7267" y="38"/>
                </a:cubicBezTo>
                <a:cubicBezTo>
                  <a:pt x="7267" y="69"/>
                  <a:pt x="7258" y="100"/>
                  <a:pt x="7258" y="131"/>
                </a:cubicBezTo>
                <a:cubicBezTo>
                  <a:pt x="7258" y="131"/>
                  <a:pt x="7258" y="146"/>
                  <a:pt x="7258" y="146"/>
                </a:cubicBezTo>
                <a:cubicBezTo>
                  <a:pt x="7249" y="146"/>
                  <a:pt x="7240" y="146"/>
                  <a:pt x="7240" y="131"/>
                </a:cubicBezTo>
                <a:cubicBezTo>
                  <a:pt x="7240" y="115"/>
                  <a:pt x="7240" y="100"/>
                  <a:pt x="7240" y="84"/>
                </a:cubicBezTo>
                <a:cubicBezTo>
                  <a:pt x="7240" y="84"/>
                  <a:pt x="7240" y="84"/>
                  <a:pt x="7240" y="84"/>
                </a:cubicBezTo>
                <a:cubicBezTo>
                  <a:pt x="7240" y="69"/>
                  <a:pt x="7231" y="69"/>
                  <a:pt x="7231" y="69"/>
                </a:cubicBezTo>
                <a:cubicBezTo>
                  <a:pt x="7203" y="69"/>
                  <a:pt x="7194" y="38"/>
                  <a:pt x="7185" y="22"/>
                </a:cubicBezTo>
                <a:cubicBezTo>
                  <a:pt x="7176" y="7"/>
                  <a:pt x="7157" y="-9"/>
                  <a:pt x="7148" y="7"/>
                </a:cubicBezTo>
                <a:cubicBezTo>
                  <a:pt x="7130" y="22"/>
                  <a:pt x="7130" y="38"/>
                  <a:pt x="7130" y="53"/>
                </a:cubicBezTo>
                <a:cubicBezTo>
                  <a:pt x="7130" y="84"/>
                  <a:pt x="7130" y="100"/>
                  <a:pt x="7130" y="115"/>
                </a:cubicBezTo>
                <a:cubicBezTo>
                  <a:pt x="7130" y="115"/>
                  <a:pt x="7130" y="115"/>
                  <a:pt x="7121" y="131"/>
                </a:cubicBezTo>
                <a:cubicBezTo>
                  <a:pt x="7121" y="131"/>
                  <a:pt x="7121" y="131"/>
                  <a:pt x="7121" y="115"/>
                </a:cubicBezTo>
                <a:cubicBezTo>
                  <a:pt x="7112" y="100"/>
                  <a:pt x="7102" y="69"/>
                  <a:pt x="7093" y="53"/>
                </a:cubicBezTo>
                <a:cubicBezTo>
                  <a:pt x="7084" y="22"/>
                  <a:pt x="7066" y="22"/>
                  <a:pt x="7057" y="53"/>
                </a:cubicBezTo>
                <a:cubicBezTo>
                  <a:pt x="7047" y="84"/>
                  <a:pt x="7047" y="84"/>
                  <a:pt x="7038" y="84"/>
                </a:cubicBezTo>
                <a:cubicBezTo>
                  <a:pt x="7038" y="84"/>
                  <a:pt x="7029" y="69"/>
                  <a:pt x="7029" y="69"/>
                </a:cubicBezTo>
                <a:cubicBezTo>
                  <a:pt x="7011" y="69"/>
                  <a:pt x="7002" y="84"/>
                  <a:pt x="7002" y="100"/>
                </a:cubicBezTo>
                <a:cubicBezTo>
                  <a:pt x="7011" y="146"/>
                  <a:pt x="7002" y="162"/>
                  <a:pt x="6983" y="177"/>
                </a:cubicBezTo>
                <a:cubicBezTo>
                  <a:pt x="6974" y="193"/>
                  <a:pt x="6974" y="209"/>
                  <a:pt x="6974" y="224"/>
                </a:cubicBezTo>
                <a:cubicBezTo>
                  <a:pt x="6965" y="240"/>
                  <a:pt x="6947" y="240"/>
                  <a:pt x="6938" y="224"/>
                </a:cubicBezTo>
                <a:cubicBezTo>
                  <a:pt x="6928" y="193"/>
                  <a:pt x="6919" y="146"/>
                  <a:pt x="6910" y="115"/>
                </a:cubicBezTo>
                <a:cubicBezTo>
                  <a:pt x="6901" y="100"/>
                  <a:pt x="6892" y="100"/>
                  <a:pt x="6874" y="100"/>
                </a:cubicBezTo>
                <a:cubicBezTo>
                  <a:pt x="6874" y="84"/>
                  <a:pt x="6855" y="100"/>
                  <a:pt x="6855" y="131"/>
                </a:cubicBezTo>
                <a:cubicBezTo>
                  <a:pt x="6855" y="146"/>
                  <a:pt x="6846" y="162"/>
                  <a:pt x="6828" y="177"/>
                </a:cubicBezTo>
                <a:cubicBezTo>
                  <a:pt x="6828" y="177"/>
                  <a:pt x="6819" y="177"/>
                  <a:pt x="6819" y="177"/>
                </a:cubicBezTo>
                <a:cubicBezTo>
                  <a:pt x="6809" y="177"/>
                  <a:pt x="6809" y="193"/>
                  <a:pt x="6809" y="193"/>
                </a:cubicBezTo>
                <a:cubicBezTo>
                  <a:pt x="6819" y="240"/>
                  <a:pt x="6828" y="271"/>
                  <a:pt x="6828" y="302"/>
                </a:cubicBezTo>
                <a:cubicBezTo>
                  <a:pt x="6837" y="302"/>
                  <a:pt x="6837" y="302"/>
                  <a:pt x="6837" y="302"/>
                </a:cubicBezTo>
                <a:cubicBezTo>
                  <a:pt x="6837" y="302"/>
                  <a:pt x="6837" y="302"/>
                  <a:pt x="6837" y="302"/>
                </a:cubicBezTo>
                <a:cubicBezTo>
                  <a:pt x="6837" y="302"/>
                  <a:pt x="6837" y="302"/>
                  <a:pt x="6837" y="302"/>
                </a:cubicBezTo>
                <a:cubicBezTo>
                  <a:pt x="6837" y="302"/>
                  <a:pt x="6828" y="302"/>
                  <a:pt x="6828" y="302"/>
                </a:cubicBezTo>
                <a:cubicBezTo>
                  <a:pt x="6819" y="302"/>
                  <a:pt x="6809" y="302"/>
                  <a:pt x="6800" y="271"/>
                </a:cubicBezTo>
                <a:cubicBezTo>
                  <a:pt x="6791" y="255"/>
                  <a:pt x="6782" y="255"/>
                  <a:pt x="6773" y="255"/>
                </a:cubicBezTo>
                <a:cubicBezTo>
                  <a:pt x="6764" y="255"/>
                  <a:pt x="6755" y="255"/>
                  <a:pt x="6755" y="240"/>
                </a:cubicBezTo>
                <a:cubicBezTo>
                  <a:pt x="6745" y="240"/>
                  <a:pt x="6745" y="224"/>
                  <a:pt x="6736" y="209"/>
                </a:cubicBezTo>
                <a:cubicBezTo>
                  <a:pt x="6727" y="193"/>
                  <a:pt x="6718" y="193"/>
                  <a:pt x="6709" y="209"/>
                </a:cubicBezTo>
                <a:cubicBezTo>
                  <a:pt x="6700" y="224"/>
                  <a:pt x="6700" y="240"/>
                  <a:pt x="6691" y="240"/>
                </a:cubicBezTo>
                <a:cubicBezTo>
                  <a:pt x="6681" y="255"/>
                  <a:pt x="6681" y="255"/>
                  <a:pt x="6672" y="240"/>
                </a:cubicBezTo>
                <a:cubicBezTo>
                  <a:pt x="6663" y="224"/>
                  <a:pt x="6654" y="224"/>
                  <a:pt x="6636" y="224"/>
                </a:cubicBezTo>
                <a:cubicBezTo>
                  <a:pt x="6608" y="240"/>
                  <a:pt x="6581" y="255"/>
                  <a:pt x="6553" y="286"/>
                </a:cubicBezTo>
                <a:cubicBezTo>
                  <a:pt x="6553" y="286"/>
                  <a:pt x="6544" y="302"/>
                  <a:pt x="6535" y="302"/>
                </a:cubicBezTo>
                <a:cubicBezTo>
                  <a:pt x="6526" y="317"/>
                  <a:pt x="6535" y="364"/>
                  <a:pt x="6544" y="379"/>
                </a:cubicBezTo>
                <a:cubicBezTo>
                  <a:pt x="6553" y="379"/>
                  <a:pt x="6553" y="379"/>
                  <a:pt x="6562" y="379"/>
                </a:cubicBezTo>
                <a:cubicBezTo>
                  <a:pt x="6562" y="379"/>
                  <a:pt x="6562" y="379"/>
                  <a:pt x="6562" y="379"/>
                </a:cubicBezTo>
                <a:cubicBezTo>
                  <a:pt x="6562" y="379"/>
                  <a:pt x="6562" y="379"/>
                  <a:pt x="6562" y="379"/>
                </a:cubicBezTo>
                <a:cubicBezTo>
                  <a:pt x="6562" y="364"/>
                  <a:pt x="6572" y="364"/>
                  <a:pt x="6572" y="348"/>
                </a:cubicBezTo>
                <a:cubicBezTo>
                  <a:pt x="6572" y="348"/>
                  <a:pt x="6581" y="348"/>
                  <a:pt x="6581" y="348"/>
                </a:cubicBezTo>
                <a:cubicBezTo>
                  <a:pt x="6590" y="364"/>
                  <a:pt x="6590" y="364"/>
                  <a:pt x="6581" y="379"/>
                </a:cubicBezTo>
                <a:cubicBezTo>
                  <a:pt x="6572" y="379"/>
                  <a:pt x="6572" y="379"/>
                  <a:pt x="6562" y="379"/>
                </a:cubicBezTo>
                <a:cubicBezTo>
                  <a:pt x="6562" y="379"/>
                  <a:pt x="6562" y="379"/>
                  <a:pt x="6562" y="379"/>
                </a:cubicBezTo>
                <a:cubicBezTo>
                  <a:pt x="6562" y="379"/>
                  <a:pt x="6562" y="379"/>
                  <a:pt x="6562" y="379"/>
                </a:cubicBezTo>
                <a:cubicBezTo>
                  <a:pt x="6562" y="395"/>
                  <a:pt x="6562" y="411"/>
                  <a:pt x="6562" y="426"/>
                </a:cubicBezTo>
                <a:cubicBezTo>
                  <a:pt x="6572" y="457"/>
                  <a:pt x="6572" y="457"/>
                  <a:pt x="6562" y="473"/>
                </a:cubicBezTo>
                <a:cubicBezTo>
                  <a:pt x="6562" y="488"/>
                  <a:pt x="6553" y="488"/>
                  <a:pt x="6553" y="504"/>
                </a:cubicBezTo>
                <a:cubicBezTo>
                  <a:pt x="6535" y="535"/>
                  <a:pt x="6544" y="566"/>
                  <a:pt x="6562" y="582"/>
                </a:cubicBezTo>
                <a:cubicBezTo>
                  <a:pt x="6562" y="582"/>
                  <a:pt x="6572" y="582"/>
                  <a:pt x="6572" y="582"/>
                </a:cubicBezTo>
                <a:cubicBezTo>
                  <a:pt x="6572" y="597"/>
                  <a:pt x="6572" y="597"/>
                  <a:pt x="6562" y="597"/>
                </a:cubicBezTo>
                <a:cubicBezTo>
                  <a:pt x="6562" y="597"/>
                  <a:pt x="6553" y="597"/>
                  <a:pt x="6553" y="597"/>
                </a:cubicBezTo>
                <a:cubicBezTo>
                  <a:pt x="6535" y="597"/>
                  <a:pt x="6526" y="628"/>
                  <a:pt x="6535" y="644"/>
                </a:cubicBezTo>
                <a:cubicBezTo>
                  <a:pt x="6535" y="690"/>
                  <a:pt x="6544" y="706"/>
                  <a:pt x="6562" y="737"/>
                </a:cubicBezTo>
                <a:cubicBezTo>
                  <a:pt x="6572" y="768"/>
                  <a:pt x="6590" y="768"/>
                  <a:pt x="6608" y="768"/>
                </a:cubicBezTo>
                <a:cubicBezTo>
                  <a:pt x="6608" y="768"/>
                  <a:pt x="6608" y="768"/>
                  <a:pt x="6608" y="768"/>
                </a:cubicBezTo>
                <a:cubicBezTo>
                  <a:pt x="6608" y="768"/>
                  <a:pt x="6608" y="752"/>
                  <a:pt x="6608" y="752"/>
                </a:cubicBezTo>
                <a:cubicBezTo>
                  <a:pt x="6608" y="768"/>
                  <a:pt x="6608" y="768"/>
                  <a:pt x="6608" y="768"/>
                </a:cubicBezTo>
                <a:cubicBezTo>
                  <a:pt x="6608" y="768"/>
                  <a:pt x="6608" y="768"/>
                  <a:pt x="6608" y="768"/>
                </a:cubicBezTo>
                <a:cubicBezTo>
                  <a:pt x="6608" y="784"/>
                  <a:pt x="6617" y="799"/>
                  <a:pt x="6617" y="815"/>
                </a:cubicBezTo>
                <a:cubicBezTo>
                  <a:pt x="6636" y="846"/>
                  <a:pt x="6663" y="861"/>
                  <a:pt x="6691" y="877"/>
                </a:cubicBezTo>
                <a:cubicBezTo>
                  <a:pt x="6718" y="877"/>
                  <a:pt x="6736" y="861"/>
                  <a:pt x="6755" y="846"/>
                </a:cubicBezTo>
                <a:cubicBezTo>
                  <a:pt x="6755" y="846"/>
                  <a:pt x="6755" y="846"/>
                  <a:pt x="6755" y="846"/>
                </a:cubicBezTo>
                <a:cubicBezTo>
                  <a:pt x="6755" y="846"/>
                  <a:pt x="6755" y="846"/>
                  <a:pt x="6755" y="846"/>
                </a:cubicBezTo>
                <a:cubicBezTo>
                  <a:pt x="6755" y="846"/>
                  <a:pt x="6755" y="846"/>
                  <a:pt x="6755" y="846"/>
                </a:cubicBezTo>
                <a:cubicBezTo>
                  <a:pt x="6755" y="861"/>
                  <a:pt x="6755" y="877"/>
                  <a:pt x="6764" y="892"/>
                </a:cubicBezTo>
                <a:cubicBezTo>
                  <a:pt x="6791" y="923"/>
                  <a:pt x="6828" y="939"/>
                  <a:pt x="6855" y="923"/>
                </a:cubicBezTo>
                <a:cubicBezTo>
                  <a:pt x="6892" y="923"/>
                  <a:pt x="6928" y="908"/>
                  <a:pt x="6956" y="846"/>
                </a:cubicBezTo>
                <a:cubicBezTo>
                  <a:pt x="6956" y="830"/>
                  <a:pt x="6965" y="830"/>
                  <a:pt x="6974" y="830"/>
                </a:cubicBezTo>
                <a:cubicBezTo>
                  <a:pt x="6974" y="815"/>
                  <a:pt x="6974" y="815"/>
                  <a:pt x="6974" y="815"/>
                </a:cubicBezTo>
                <a:cubicBezTo>
                  <a:pt x="6974" y="815"/>
                  <a:pt x="6974" y="815"/>
                  <a:pt x="6974" y="815"/>
                </a:cubicBezTo>
                <a:cubicBezTo>
                  <a:pt x="6974" y="830"/>
                  <a:pt x="6974" y="830"/>
                  <a:pt x="6974" y="830"/>
                </a:cubicBezTo>
                <a:cubicBezTo>
                  <a:pt x="6974" y="830"/>
                  <a:pt x="6974" y="830"/>
                  <a:pt x="6974" y="846"/>
                </a:cubicBezTo>
                <a:cubicBezTo>
                  <a:pt x="6965" y="846"/>
                  <a:pt x="6965" y="846"/>
                  <a:pt x="6965" y="861"/>
                </a:cubicBezTo>
                <a:cubicBezTo>
                  <a:pt x="6965" y="877"/>
                  <a:pt x="6965" y="892"/>
                  <a:pt x="6974" y="892"/>
                </a:cubicBezTo>
                <a:cubicBezTo>
                  <a:pt x="6993" y="908"/>
                  <a:pt x="7011" y="908"/>
                  <a:pt x="7020" y="923"/>
                </a:cubicBezTo>
                <a:cubicBezTo>
                  <a:pt x="7020" y="923"/>
                  <a:pt x="7029" y="923"/>
                  <a:pt x="7029" y="923"/>
                </a:cubicBezTo>
                <a:cubicBezTo>
                  <a:pt x="7029" y="923"/>
                  <a:pt x="7029" y="923"/>
                  <a:pt x="7029" y="923"/>
                </a:cubicBezTo>
                <a:cubicBezTo>
                  <a:pt x="7029" y="923"/>
                  <a:pt x="7029" y="923"/>
                  <a:pt x="7029" y="923"/>
                </a:cubicBezTo>
                <a:cubicBezTo>
                  <a:pt x="7020" y="923"/>
                  <a:pt x="7020" y="923"/>
                  <a:pt x="7020" y="923"/>
                </a:cubicBezTo>
                <a:cubicBezTo>
                  <a:pt x="6965" y="923"/>
                  <a:pt x="6910" y="923"/>
                  <a:pt x="6864" y="954"/>
                </a:cubicBezTo>
                <a:cubicBezTo>
                  <a:pt x="6837" y="986"/>
                  <a:pt x="6819" y="986"/>
                  <a:pt x="6791" y="970"/>
                </a:cubicBezTo>
                <a:cubicBezTo>
                  <a:pt x="6782" y="954"/>
                  <a:pt x="6764" y="954"/>
                  <a:pt x="6745" y="954"/>
                </a:cubicBezTo>
                <a:cubicBezTo>
                  <a:pt x="6736" y="954"/>
                  <a:pt x="6727" y="970"/>
                  <a:pt x="6718" y="986"/>
                </a:cubicBezTo>
                <a:cubicBezTo>
                  <a:pt x="6718" y="1017"/>
                  <a:pt x="6718" y="1048"/>
                  <a:pt x="6718" y="1094"/>
                </a:cubicBezTo>
                <a:cubicBezTo>
                  <a:pt x="6718" y="1110"/>
                  <a:pt x="6718" y="1110"/>
                  <a:pt x="6709" y="1110"/>
                </a:cubicBezTo>
                <a:cubicBezTo>
                  <a:pt x="6709" y="1110"/>
                  <a:pt x="6709" y="1094"/>
                  <a:pt x="6709" y="1094"/>
                </a:cubicBezTo>
                <a:cubicBezTo>
                  <a:pt x="6700" y="1001"/>
                  <a:pt x="6672" y="939"/>
                  <a:pt x="6617" y="892"/>
                </a:cubicBezTo>
                <a:cubicBezTo>
                  <a:pt x="6617" y="892"/>
                  <a:pt x="6617" y="892"/>
                  <a:pt x="6617" y="892"/>
                </a:cubicBezTo>
                <a:cubicBezTo>
                  <a:pt x="6599" y="877"/>
                  <a:pt x="6590" y="877"/>
                  <a:pt x="6581" y="892"/>
                </a:cubicBezTo>
                <a:cubicBezTo>
                  <a:pt x="6562" y="923"/>
                  <a:pt x="6544" y="954"/>
                  <a:pt x="6526" y="986"/>
                </a:cubicBezTo>
                <a:cubicBezTo>
                  <a:pt x="6535" y="1001"/>
                  <a:pt x="6544" y="1017"/>
                  <a:pt x="6535" y="1032"/>
                </a:cubicBezTo>
                <a:close/>
                <a:moveTo>
                  <a:pt x="6370" y="1887"/>
                </a:moveTo>
                <a:cubicBezTo>
                  <a:pt x="6361" y="1887"/>
                  <a:pt x="6361" y="1871"/>
                  <a:pt x="6361" y="1871"/>
                </a:cubicBezTo>
                <a:cubicBezTo>
                  <a:pt x="6361" y="1871"/>
                  <a:pt x="6370" y="1871"/>
                  <a:pt x="6370" y="1887"/>
                </a:cubicBezTo>
                <a:cubicBezTo>
                  <a:pt x="6370" y="1887"/>
                  <a:pt x="6370" y="1887"/>
                  <a:pt x="6370" y="1887"/>
                </a:cubicBezTo>
                <a:close/>
                <a:moveTo>
                  <a:pt x="6407" y="1669"/>
                </a:moveTo>
                <a:cubicBezTo>
                  <a:pt x="6398" y="1669"/>
                  <a:pt x="6398" y="1669"/>
                  <a:pt x="6398" y="1669"/>
                </a:cubicBezTo>
                <a:cubicBezTo>
                  <a:pt x="6398" y="1654"/>
                  <a:pt x="6398" y="1654"/>
                  <a:pt x="6398" y="1654"/>
                </a:cubicBezTo>
                <a:cubicBezTo>
                  <a:pt x="6407" y="1654"/>
                  <a:pt x="6407" y="1654"/>
                  <a:pt x="6407" y="1654"/>
                </a:cubicBezTo>
                <a:lnTo>
                  <a:pt x="6407" y="1669"/>
                </a:lnTo>
                <a:close/>
                <a:moveTo>
                  <a:pt x="6489" y="1980"/>
                </a:moveTo>
                <a:cubicBezTo>
                  <a:pt x="6489" y="1980"/>
                  <a:pt x="6489" y="1980"/>
                  <a:pt x="6489" y="1980"/>
                </a:cubicBezTo>
                <a:cubicBezTo>
                  <a:pt x="6489" y="1980"/>
                  <a:pt x="6480" y="1980"/>
                  <a:pt x="6480" y="1996"/>
                </a:cubicBezTo>
                <a:cubicBezTo>
                  <a:pt x="6480" y="1996"/>
                  <a:pt x="6480" y="1996"/>
                  <a:pt x="6480" y="1996"/>
                </a:cubicBezTo>
                <a:cubicBezTo>
                  <a:pt x="6480" y="1996"/>
                  <a:pt x="6471" y="1996"/>
                  <a:pt x="6471" y="1996"/>
                </a:cubicBezTo>
                <a:cubicBezTo>
                  <a:pt x="6471" y="1996"/>
                  <a:pt x="6480" y="1996"/>
                  <a:pt x="6480" y="1996"/>
                </a:cubicBezTo>
                <a:cubicBezTo>
                  <a:pt x="6480" y="1980"/>
                  <a:pt x="6480" y="1980"/>
                  <a:pt x="6489" y="1980"/>
                </a:cubicBezTo>
                <a:cubicBezTo>
                  <a:pt x="6489" y="1980"/>
                  <a:pt x="6489" y="1965"/>
                  <a:pt x="6489" y="1965"/>
                </a:cubicBezTo>
                <a:cubicBezTo>
                  <a:pt x="6489" y="1965"/>
                  <a:pt x="6489" y="1980"/>
                  <a:pt x="6489" y="1980"/>
                </a:cubicBezTo>
                <a:close/>
                <a:moveTo>
                  <a:pt x="7478" y="877"/>
                </a:moveTo>
                <a:cubicBezTo>
                  <a:pt x="7478" y="877"/>
                  <a:pt x="7478" y="877"/>
                  <a:pt x="7478" y="892"/>
                </a:cubicBezTo>
                <a:cubicBezTo>
                  <a:pt x="7478" y="892"/>
                  <a:pt x="7478" y="892"/>
                  <a:pt x="7478" y="892"/>
                </a:cubicBezTo>
                <a:cubicBezTo>
                  <a:pt x="7478" y="892"/>
                  <a:pt x="7478" y="892"/>
                  <a:pt x="7468" y="892"/>
                </a:cubicBezTo>
                <a:cubicBezTo>
                  <a:pt x="7478" y="892"/>
                  <a:pt x="7478" y="877"/>
                  <a:pt x="7478" y="877"/>
                </a:cubicBezTo>
                <a:close/>
                <a:moveTo>
                  <a:pt x="6626" y="737"/>
                </a:moveTo>
                <a:cubicBezTo>
                  <a:pt x="6626" y="737"/>
                  <a:pt x="6626" y="737"/>
                  <a:pt x="6617" y="737"/>
                </a:cubicBezTo>
                <a:cubicBezTo>
                  <a:pt x="6626" y="737"/>
                  <a:pt x="6626" y="737"/>
                  <a:pt x="6626" y="737"/>
                </a:cubicBezTo>
                <a:cubicBezTo>
                  <a:pt x="6626" y="737"/>
                  <a:pt x="6626" y="737"/>
                  <a:pt x="6626" y="737"/>
                </a:cubicBezTo>
                <a:close/>
                <a:moveTo>
                  <a:pt x="6874" y="1405"/>
                </a:moveTo>
                <a:cubicBezTo>
                  <a:pt x="6864" y="1405"/>
                  <a:pt x="6864" y="1405"/>
                  <a:pt x="6864" y="1405"/>
                </a:cubicBezTo>
                <a:cubicBezTo>
                  <a:pt x="6864" y="1405"/>
                  <a:pt x="6864" y="1405"/>
                  <a:pt x="6864" y="1405"/>
                </a:cubicBezTo>
                <a:lnTo>
                  <a:pt x="6874" y="1405"/>
                </a:lnTo>
                <a:close/>
                <a:moveTo>
                  <a:pt x="5858" y="3938"/>
                </a:moveTo>
                <a:cubicBezTo>
                  <a:pt x="5894" y="3954"/>
                  <a:pt x="5922" y="4000"/>
                  <a:pt x="5949" y="3985"/>
                </a:cubicBezTo>
                <a:cubicBezTo>
                  <a:pt x="5958" y="3985"/>
                  <a:pt x="5958" y="3985"/>
                  <a:pt x="5958" y="3985"/>
                </a:cubicBezTo>
                <a:cubicBezTo>
                  <a:pt x="5967" y="4000"/>
                  <a:pt x="5967" y="4000"/>
                  <a:pt x="5977" y="4000"/>
                </a:cubicBezTo>
                <a:cubicBezTo>
                  <a:pt x="5986" y="4016"/>
                  <a:pt x="5995" y="4047"/>
                  <a:pt x="6013" y="4062"/>
                </a:cubicBezTo>
                <a:cubicBezTo>
                  <a:pt x="6013" y="4062"/>
                  <a:pt x="6022" y="4062"/>
                  <a:pt x="6032" y="4062"/>
                </a:cubicBezTo>
                <a:cubicBezTo>
                  <a:pt x="6041" y="4062"/>
                  <a:pt x="6041" y="4047"/>
                  <a:pt x="6050" y="4031"/>
                </a:cubicBezTo>
                <a:cubicBezTo>
                  <a:pt x="6041" y="4031"/>
                  <a:pt x="6032" y="4016"/>
                  <a:pt x="6032" y="4000"/>
                </a:cubicBezTo>
                <a:cubicBezTo>
                  <a:pt x="6032" y="4000"/>
                  <a:pt x="6032" y="4000"/>
                  <a:pt x="6032" y="4000"/>
                </a:cubicBezTo>
                <a:cubicBezTo>
                  <a:pt x="6013" y="4000"/>
                  <a:pt x="6004" y="4000"/>
                  <a:pt x="6004" y="3985"/>
                </a:cubicBezTo>
                <a:cubicBezTo>
                  <a:pt x="6004" y="3985"/>
                  <a:pt x="6004" y="3985"/>
                  <a:pt x="6004" y="3985"/>
                </a:cubicBezTo>
                <a:cubicBezTo>
                  <a:pt x="5995" y="3969"/>
                  <a:pt x="5995" y="3969"/>
                  <a:pt x="5995" y="3969"/>
                </a:cubicBezTo>
                <a:cubicBezTo>
                  <a:pt x="6004" y="3969"/>
                  <a:pt x="6004" y="3969"/>
                  <a:pt x="6004" y="3969"/>
                </a:cubicBezTo>
                <a:cubicBezTo>
                  <a:pt x="6004" y="3985"/>
                  <a:pt x="6004" y="3985"/>
                  <a:pt x="6004" y="3985"/>
                </a:cubicBezTo>
                <a:cubicBezTo>
                  <a:pt x="6013" y="3985"/>
                  <a:pt x="6022" y="3985"/>
                  <a:pt x="6032" y="4000"/>
                </a:cubicBezTo>
                <a:cubicBezTo>
                  <a:pt x="6032" y="4000"/>
                  <a:pt x="6032" y="4000"/>
                  <a:pt x="6032" y="4000"/>
                </a:cubicBezTo>
                <a:cubicBezTo>
                  <a:pt x="6041" y="4016"/>
                  <a:pt x="6041" y="4031"/>
                  <a:pt x="6050" y="4031"/>
                </a:cubicBezTo>
                <a:cubicBezTo>
                  <a:pt x="6050" y="4031"/>
                  <a:pt x="6050" y="4031"/>
                  <a:pt x="6050" y="4031"/>
                </a:cubicBezTo>
                <a:cubicBezTo>
                  <a:pt x="6059" y="4031"/>
                  <a:pt x="6068" y="4031"/>
                  <a:pt x="6086" y="4031"/>
                </a:cubicBezTo>
                <a:cubicBezTo>
                  <a:pt x="6105" y="4016"/>
                  <a:pt x="6114" y="3985"/>
                  <a:pt x="6114" y="3954"/>
                </a:cubicBezTo>
                <a:cubicBezTo>
                  <a:pt x="6114" y="3938"/>
                  <a:pt x="6114" y="3923"/>
                  <a:pt x="6114" y="3907"/>
                </a:cubicBezTo>
                <a:cubicBezTo>
                  <a:pt x="6114" y="3907"/>
                  <a:pt x="6114" y="3907"/>
                  <a:pt x="6114" y="3907"/>
                </a:cubicBezTo>
                <a:cubicBezTo>
                  <a:pt x="6114" y="3891"/>
                  <a:pt x="6114" y="3891"/>
                  <a:pt x="6114" y="3891"/>
                </a:cubicBezTo>
                <a:cubicBezTo>
                  <a:pt x="6096" y="3876"/>
                  <a:pt x="6096" y="3876"/>
                  <a:pt x="6114" y="3845"/>
                </a:cubicBezTo>
                <a:cubicBezTo>
                  <a:pt x="6114" y="3845"/>
                  <a:pt x="6114" y="3845"/>
                  <a:pt x="6114" y="3845"/>
                </a:cubicBezTo>
                <a:cubicBezTo>
                  <a:pt x="6114" y="3829"/>
                  <a:pt x="6114" y="3829"/>
                  <a:pt x="6114" y="3845"/>
                </a:cubicBezTo>
                <a:cubicBezTo>
                  <a:pt x="6114" y="3845"/>
                  <a:pt x="6114" y="3845"/>
                  <a:pt x="6114" y="3845"/>
                </a:cubicBezTo>
                <a:cubicBezTo>
                  <a:pt x="6114" y="3845"/>
                  <a:pt x="6114" y="3845"/>
                  <a:pt x="6114" y="3845"/>
                </a:cubicBezTo>
                <a:cubicBezTo>
                  <a:pt x="6114" y="3860"/>
                  <a:pt x="6114" y="3876"/>
                  <a:pt x="6114" y="3891"/>
                </a:cubicBezTo>
                <a:cubicBezTo>
                  <a:pt x="6114" y="3891"/>
                  <a:pt x="6114" y="3891"/>
                  <a:pt x="6114" y="3891"/>
                </a:cubicBezTo>
                <a:cubicBezTo>
                  <a:pt x="6114" y="3907"/>
                  <a:pt x="6114" y="3907"/>
                  <a:pt x="6114" y="3907"/>
                </a:cubicBezTo>
                <a:cubicBezTo>
                  <a:pt x="6132" y="3907"/>
                  <a:pt x="6141" y="3923"/>
                  <a:pt x="6160" y="3938"/>
                </a:cubicBezTo>
                <a:cubicBezTo>
                  <a:pt x="6160" y="3938"/>
                  <a:pt x="6169" y="3954"/>
                  <a:pt x="6169" y="3954"/>
                </a:cubicBezTo>
                <a:cubicBezTo>
                  <a:pt x="6169" y="3969"/>
                  <a:pt x="6169" y="3969"/>
                  <a:pt x="6169" y="3969"/>
                </a:cubicBezTo>
                <a:cubicBezTo>
                  <a:pt x="6160" y="4000"/>
                  <a:pt x="6151" y="4016"/>
                  <a:pt x="6151" y="4031"/>
                </a:cubicBezTo>
                <a:cubicBezTo>
                  <a:pt x="6151" y="4062"/>
                  <a:pt x="6169" y="4078"/>
                  <a:pt x="6169" y="4093"/>
                </a:cubicBezTo>
                <a:cubicBezTo>
                  <a:pt x="6178" y="4140"/>
                  <a:pt x="6187" y="4187"/>
                  <a:pt x="6205" y="4218"/>
                </a:cubicBezTo>
                <a:cubicBezTo>
                  <a:pt x="6215" y="4218"/>
                  <a:pt x="6215" y="4233"/>
                  <a:pt x="6205" y="4249"/>
                </a:cubicBezTo>
                <a:cubicBezTo>
                  <a:pt x="6196" y="4249"/>
                  <a:pt x="6187" y="4249"/>
                  <a:pt x="6178" y="4264"/>
                </a:cubicBezTo>
                <a:cubicBezTo>
                  <a:pt x="6178" y="4264"/>
                  <a:pt x="6169" y="4280"/>
                  <a:pt x="6169" y="4295"/>
                </a:cubicBezTo>
                <a:cubicBezTo>
                  <a:pt x="6169" y="4295"/>
                  <a:pt x="6169" y="4311"/>
                  <a:pt x="6178" y="4311"/>
                </a:cubicBezTo>
                <a:cubicBezTo>
                  <a:pt x="6196" y="4327"/>
                  <a:pt x="6215" y="4295"/>
                  <a:pt x="6242" y="4311"/>
                </a:cubicBezTo>
                <a:cubicBezTo>
                  <a:pt x="6242" y="4311"/>
                  <a:pt x="6242" y="4327"/>
                  <a:pt x="6242" y="4327"/>
                </a:cubicBezTo>
                <a:cubicBezTo>
                  <a:pt x="6251" y="4327"/>
                  <a:pt x="6251" y="4342"/>
                  <a:pt x="6242" y="4342"/>
                </a:cubicBezTo>
                <a:cubicBezTo>
                  <a:pt x="6233" y="4358"/>
                  <a:pt x="6224" y="4358"/>
                  <a:pt x="6224" y="4358"/>
                </a:cubicBezTo>
                <a:cubicBezTo>
                  <a:pt x="6215" y="4373"/>
                  <a:pt x="6215" y="4389"/>
                  <a:pt x="6215" y="4404"/>
                </a:cubicBezTo>
                <a:cubicBezTo>
                  <a:pt x="6224" y="4404"/>
                  <a:pt x="6224" y="4404"/>
                  <a:pt x="6233" y="4404"/>
                </a:cubicBezTo>
                <a:cubicBezTo>
                  <a:pt x="6233" y="4404"/>
                  <a:pt x="6242" y="4404"/>
                  <a:pt x="6251" y="4404"/>
                </a:cubicBezTo>
                <a:cubicBezTo>
                  <a:pt x="6269" y="4389"/>
                  <a:pt x="6288" y="4404"/>
                  <a:pt x="6288" y="4435"/>
                </a:cubicBezTo>
                <a:cubicBezTo>
                  <a:pt x="6288" y="4451"/>
                  <a:pt x="6297" y="4466"/>
                  <a:pt x="6297" y="4466"/>
                </a:cubicBezTo>
                <a:cubicBezTo>
                  <a:pt x="6324" y="4482"/>
                  <a:pt x="6324" y="4513"/>
                  <a:pt x="6324" y="4560"/>
                </a:cubicBezTo>
                <a:cubicBezTo>
                  <a:pt x="6315" y="4591"/>
                  <a:pt x="6315" y="4637"/>
                  <a:pt x="6315" y="4684"/>
                </a:cubicBezTo>
                <a:cubicBezTo>
                  <a:pt x="6315" y="4699"/>
                  <a:pt x="6306" y="4731"/>
                  <a:pt x="6297" y="4731"/>
                </a:cubicBezTo>
                <a:cubicBezTo>
                  <a:pt x="6279" y="4731"/>
                  <a:pt x="6269" y="4746"/>
                  <a:pt x="6260" y="4777"/>
                </a:cubicBezTo>
                <a:cubicBezTo>
                  <a:pt x="6242" y="4808"/>
                  <a:pt x="6224" y="4839"/>
                  <a:pt x="6196" y="4855"/>
                </a:cubicBezTo>
                <a:cubicBezTo>
                  <a:pt x="6160" y="4917"/>
                  <a:pt x="6141" y="4917"/>
                  <a:pt x="6169" y="5026"/>
                </a:cubicBezTo>
                <a:cubicBezTo>
                  <a:pt x="6169" y="5026"/>
                  <a:pt x="6169" y="5041"/>
                  <a:pt x="6160" y="5041"/>
                </a:cubicBezTo>
                <a:cubicBezTo>
                  <a:pt x="6132" y="5041"/>
                  <a:pt x="6114" y="5057"/>
                  <a:pt x="6086" y="5072"/>
                </a:cubicBezTo>
                <a:cubicBezTo>
                  <a:pt x="6059" y="5088"/>
                  <a:pt x="6032" y="5088"/>
                  <a:pt x="6013" y="5057"/>
                </a:cubicBezTo>
                <a:cubicBezTo>
                  <a:pt x="5995" y="5057"/>
                  <a:pt x="5986" y="5041"/>
                  <a:pt x="5967" y="5026"/>
                </a:cubicBezTo>
                <a:cubicBezTo>
                  <a:pt x="5967" y="5026"/>
                  <a:pt x="5958" y="5026"/>
                  <a:pt x="5949" y="5026"/>
                </a:cubicBezTo>
                <a:cubicBezTo>
                  <a:pt x="5940" y="5057"/>
                  <a:pt x="5922" y="5088"/>
                  <a:pt x="5903" y="5104"/>
                </a:cubicBezTo>
                <a:cubicBezTo>
                  <a:pt x="5903" y="5119"/>
                  <a:pt x="5894" y="5135"/>
                  <a:pt x="5885" y="5150"/>
                </a:cubicBezTo>
                <a:cubicBezTo>
                  <a:pt x="5885" y="5181"/>
                  <a:pt x="5885" y="5212"/>
                  <a:pt x="5894" y="5228"/>
                </a:cubicBezTo>
                <a:cubicBezTo>
                  <a:pt x="5922" y="5274"/>
                  <a:pt x="5949" y="5306"/>
                  <a:pt x="5986" y="5274"/>
                </a:cubicBezTo>
                <a:cubicBezTo>
                  <a:pt x="5995" y="5259"/>
                  <a:pt x="6004" y="5259"/>
                  <a:pt x="6013" y="5259"/>
                </a:cubicBezTo>
                <a:cubicBezTo>
                  <a:pt x="6022" y="5259"/>
                  <a:pt x="6032" y="5259"/>
                  <a:pt x="6032" y="5259"/>
                </a:cubicBezTo>
                <a:cubicBezTo>
                  <a:pt x="6059" y="5274"/>
                  <a:pt x="6086" y="5259"/>
                  <a:pt x="6114" y="5274"/>
                </a:cubicBezTo>
                <a:cubicBezTo>
                  <a:pt x="6132" y="5274"/>
                  <a:pt x="6141" y="5290"/>
                  <a:pt x="6151" y="5306"/>
                </a:cubicBezTo>
                <a:cubicBezTo>
                  <a:pt x="6160" y="5352"/>
                  <a:pt x="6169" y="5399"/>
                  <a:pt x="6187" y="5430"/>
                </a:cubicBezTo>
                <a:cubicBezTo>
                  <a:pt x="6196" y="5461"/>
                  <a:pt x="6205" y="5476"/>
                  <a:pt x="6196" y="5508"/>
                </a:cubicBezTo>
                <a:cubicBezTo>
                  <a:pt x="6187" y="5523"/>
                  <a:pt x="6196" y="5539"/>
                  <a:pt x="6196" y="5554"/>
                </a:cubicBezTo>
                <a:cubicBezTo>
                  <a:pt x="6215" y="5585"/>
                  <a:pt x="6233" y="5616"/>
                  <a:pt x="6251" y="5632"/>
                </a:cubicBezTo>
                <a:cubicBezTo>
                  <a:pt x="6251" y="5647"/>
                  <a:pt x="6251" y="5647"/>
                  <a:pt x="6251" y="5647"/>
                </a:cubicBezTo>
                <a:cubicBezTo>
                  <a:pt x="6260" y="5647"/>
                  <a:pt x="6260" y="5647"/>
                  <a:pt x="6260" y="5647"/>
                </a:cubicBezTo>
                <a:cubicBezTo>
                  <a:pt x="6260" y="5632"/>
                  <a:pt x="6260" y="5632"/>
                  <a:pt x="6260" y="5632"/>
                </a:cubicBezTo>
                <a:cubicBezTo>
                  <a:pt x="6269" y="5647"/>
                  <a:pt x="6288" y="5678"/>
                  <a:pt x="6297" y="5694"/>
                </a:cubicBezTo>
                <a:cubicBezTo>
                  <a:pt x="6324" y="5741"/>
                  <a:pt x="6343" y="5772"/>
                  <a:pt x="6379" y="5787"/>
                </a:cubicBezTo>
                <a:cubicBezTo>
                  <a:pt x="6388" y="5787"/>
                  <a:pt x="6407" y="5818"/>
                  <a:pt x="6416" y="5818"/>
                </a:cubicBezTo>
                <a:cubicBezTo>
                  <a:pt x="6434" y="5834"/>
                  <a:pt x="6443" y="5849"/>
                  <a:pt x="6462" y="5849"/>
                </a:cubicBezTo>
                <a:cubicBezTo>
                  <a:pt x="6462" y="5849"/>
                  <a:pt x="6471" y="5849"/>
                  <a:pt x="6471" y="5834"/>
                </a:cubicBezTo>
                <a:cubicBezTo>
                  <a:pt x="6480" y="5818"/>
                  <a:pt x="6480" y="5787"/>
                  <a:pt x="6480" y="5756"/>
                </a:cubicBezTo>
                <a:cubicBezTo>
                  <a:pt x="6453" y="5694"/>
                  <a:pt x="6434" y="5632"/>
                  <a:pt x="6398" y="5570"/>
                </a:cubicBezTo>
                <a:cubicBezTo>
                  <a:pt x="6388" y="5554"/>
                  <a:pt x="6388" y="5539"/>
                  <a:pt x="6388" y="5508"/>
                </a:cubicBezTo>
                <a:cubicBezTo>
                  <a:pt x="6388" y="5508"/>
                  <a:pt x="6388" y="5508"/>
                  <a:pt x="6388" y="5508"/>
                </a:cubicBezTo>
                <a:cubicBezTo>
                  <a:pt x="6388" y="5508"/>
                  <a:pt x="6379" y="5492"/>
                  <a:pt x="6379" y="5492"/>
                </a:cubicBezTo>
                <a:cubicBezTo>
                  <a:pt x="6379" y="5492"/>
                  <a:pt x="6379" y="5492"/>
                  <a:pt x="6379" y="5492"/>
                </a:cubicBezTo>
                <a:cubicBezTo>
                  <a:pt x="6379" y="5492"/>
                  <a:pt x="6379" y="5492"/>
                  <a:pt x="6379" y="5492"/>
                </a:cubicBezTo>
                <a:cubicBezTo>
                  <a:pt x="6379" y="5492"/>
                  <a:pt x="6379" y="5492"/>
                  <a:pt x="6379" y="5492"/>
                </a:cubicBezTo>
                <a:cubicBezTo>
                  <a:pt x="6388" y="5492"/>
                  <a:pt x="6388" y="5508"/>
                  <a:pt x="6388" y="5508"/>
                </a:cubicBezTo>
                <a:cubicBezTo>
                  <a:pt x="6388" y="5508"/>
                  <a:pt x="6388" y="5508"/>
                  <a:pt x="6388" y="5508"/>
                </a:cubicBezTo>
                <a:cubicBezTo>
                  <a:pt x="6407" y="5523"/>
                  <a:pt x="6434" y="5539"/>
                  <a:pt x="6453" y="5585"/>
                </a:cubicBezTo>
                <a:cubicBezTo>
                  <a:pt x="6462" y="5601"/>
                  <a:pt x="6480" y="5632"/>
                  <a:pt x="6498" y="5647"/>
                </a:cubicBezTo>
                <a:cubicBezTo>
                  <a:pt x="6517" y="5647"/>
                  <a:pt x="6526" y="5678"/>
                  <a:pt x="6535" y="5694"/>
                </a:cubicBezTo>
                <a:cubicBezTo>
                  <a:pt x="6544" y="5725"/>
                  <a:pt x="6544" y="5741"/>
                  <a:pt x="6553" y="5772"/>
                </a:cubicBezTo>
                <a:cubicBezTo>
                  <a:pt x="6562" y="5772"/>
                  <a:pt x="6562" y="5787"/>
                  <a:pt x="6572" y="5787"/>
                </a:cubicBezTo>
                <a:cubicBezTo>
                  <a:pt x="6572" y="5772"/>
                  <a:pt x="6581" y="5772"/>
                  <a:pt x="6572" y="5756"/>
                </a:cubicBezTo>
                <a:cubicBezTo>
                  <a:pt x="6562" y="5725"/>
                  <a:pt x="6562" y="5694"/>
                  <a:pt x="6581" y="5663"/>
                </a:cubicBezTo>
                <a:cubicBezTo>
                  <a:pt x="6590" y="5632"/>
                  <a:pt x="6590" y="5616"/>
                  <a:pt x="6608" y="5601"/>
                </a:cubicBezTo>
                <a:cubicBezTo>
                  <a:pt x="6617" y="5585"/>
                  <a:pt x="6617" y="5554"/>
                  <a:pt x="6617" y="5539"/>
                </a:cubicBezTo>
                <a:cubicBezTo>
                  <a:pt x="6617" y="5523"/>
                  <a:pt x="6617" y="5508"/>
                  <a:pt x="6608" y="5492"/>
                </a:cubicBezTo>
                <a:cubicBezTo>
                  <a:pt x="6599" y="5445"/>
                  <a:pt x="6590" y="5399"/>
                  <a:pt x="6599" y="5352"/>
                </a:cubicBezTo>
                <a:cubicBezTo>
                  <a:pt x="6599" y="5321"/>
                  <a:pt x="6590" y="5306"/>
                  <a:pt x="6572" y="5290"/>
                </a:cubicBezTo>
                <a:cubicBezTo>
                  <a:pt x="6562" y="5274"/>
                  <a:pt x="6544" y="5243"/>
                  <a:pt x="6535" y="5228"/>
                </a:cubicBezTo>
                <a:cubicBezTo>
                  <a:pt x="6526" y="5212"/>
                  <a:pt x="6526" y="5197"/>
                  <a:pt x="6526" y="5181"/>
                </a:cubicBezTo>
                <a:cubicBezTo>
                  <a:pt x="6526" y="5135"/>
                  <a:pt x="6517" y="5104"/>
                  <a:pt x="6498" y="5072"/>
                </a:cubicBezTo>
                <a:cubicBezTo>
                  <a:pt x="6498" y="5057"/>
                  <a:pt x="6498" y="5057"/>
                  <a:pt x="6498" y="5041"/>
                </a:cubicBezTo>
                <a:cubicBezTo>
                  <a:pt x="6498" y="5041"/>
                  <a:pt x="6498" y="5041"/>
                  <a:pt x="6498" y="5041"/>
                </a:cubicBezTo>
                <a:cubicBezTo>
                  <a:pt x="6498" y="5041"/>
                  <a:pt x="6498" y="5041"/>
                  <a:pt x="6498" y="5041"/>
                </a:cubicBezTo>
                <a:cubicBezTo>
                  <a:pt x="6498" y="5041"/>
                  <a:pt x="6498" y="5041"/>
                  <a:pt x="6498" y="5041"/>
                </a:cubicBezTo>
                <a:cubicBezTo>
                  <a:pt x="6498" y="5041"/>
                  <a:pt x="6498" y="5041"/>
                  <a:pt x="6498" y="5041"/>
                </a:cubicBezTo>
                <a:cubicBezTo>
                  <a:pt x="6507" y="5041"/>
                  <a:pt x="6507" y="5041"/>
                  <a:pt x="6517" y="5041"/>
                </a:cubicBezTo>
                <a:cubicBezTo>
                  <a:pt x="6535" y="5041"/>
                  <a:pt x="6544" y="5041"/>
                  <a:pt x="6544" y="4995"/>
                </a:cubicBezTo>
                <a:cubicBezTo>
                  <a:pt x="6544" y="4995"/>
                  <a:pt x="6553" y="4979"/>
                  <a:pt x="6553" y="4964"/>
                </a:cubicBezTo>
                <a:cubicBezTo>
                  <a:pt x="6553" y="4948"/>
                  <a:pt x="6572" y="4948"/>
                  <a:pt x="6572" y="4964"/>
                </a:cubicBezTo>
                <a:cubicBezTo>
                  <a:pt x="6581" y="4995"/>
                  <a:pt x="6599" y="5010"/>
                  <a:pt x="6608" y="5041"/>
                </a:cubicBezTo>
                <a:cubicBezTo>
                  <a:pt x="6617" y="5072"/>
                  <a:pt x="6636" y="5104"/>
                  <a:pt x="6636" y="5150"/>
                </a:cubicBezTo>
                <a:cubicBezTo>
                  <a:pt x="6636" y="5166"/>
                  <a:pt x="6636" y="5181"/>
                  <a:pt x="6645" y="5197"/>
                </a:cubicBezTo>
                <a:cubicBezTo>
                  <a:pt x="6645" y="5212"/>
                  <a:pt x="6645" y="5212"/>
                  <a:pt x="6645" y="5228"/>
                </a:cubicBezTo>
                <a:cubicBezTo>
                  <a:pt x="6663" y="5243"/>
                  <a:pt x="6681" y="5274"/>
                  <a:pt x="6700" y="5274"/>
                </a:cubicBezTo>
                <a:cubicBezTo>
                  <a:pt x="6709" y="5290"/>
                  <a:pt x="6718" y="5274"/>
                  <a:pt x="6718" y="5274"/>
                </a:cubicBezTo>
                <a:cubicBezTo>
                  <a:pt x="6718" y="5243"/>
                  <a:pt x="6727" y="5212"/>
                  <a:pt x="6727" y="5197"/>
                </a:cubicBezTo>
                <a:cubicBezTo>
                  <a:pt x="6727" y="5181"/>
                  <a:pt x="6736" y="5166"/>
                  <a:pt x="6745" y="5150"/>
                </a:cubicBezTo>
                <a:cubicBezTo>
                  <a:pt x="6755" y="5150"/>
                  <a:pt x="6764" y="5150"/>
                  <a:pt x="6773" y="5150"/>
                </a:cubicBezTo>
                <a:cubicBezTo>
                  <a:pt x="6809" y="5119"/>
                  <a:pt x="6819" y="5057"/>
                  <a:pt x="6855" y="5026"/>
                </a:cubicBezTo>
                <a:cubicBezTo>
                  <a:pt x="6864" y="5010"/>
                  <a:pt x="6874" y="4995"/>
                  <a:pt x="6883" y="4979"/>
                </a:cubicBezTo>
                <a:cubicBezTo>
                  <a:pt x="6883" y="4964"/>
                  <a:pt x="6883" y="4948"/>
                  <a:pt x="6883" y="4933"/>
                </a:cubicBezTo>
                <a:cubicBezTo>
                  <a:pt x="6874" y="4902"/>
                  <a:pt x="6864" y="4886"/>
                  <a:pt x="6846" y="4870"/>
                </a:cubicBezTo>
                <a:cubicBezTo>
                  <a:pt x="6837" y="4870"/>
                  <a:pt x="6819" y="4870"/>
                  <a:pt x="6819" y="4855"/>
                </a:cubicBezTo>
                <a:cubicBezTo>
                  <a:pt x="6819" y="4855"/>
                  <a:pt x="6819" y="4855"/>
                  <a:pt x="6819" y="4855"/>
                </a:cubicBezTo>
                <a:cubicBezTo>
                  <a:pt x="6819" y="4855"/>
                  <a:pt x="6819" y="4855"/>
                  <a:pt x="6819" y="4839"/>
                </a:cubicBezTo>
                <a:cubicBezTo>
                  <a:pt x="6819" y="4839"/>
                  <a:pt x="6819" y="4855"/>
                  <a:pt x="6819" y="4855"/>
                </a:cubicBezTo>
                <a:cubicBezTo>
                  <a:pt x="6809" y="4839"/>
                  <a:pt x="6809" y="4824"/>
                  <a:pt x="6819" y="4824"/>
                </a:cubicBezTo>
                <a:cubicBezTo>
                  <a:pt x="6819" y="4824"/>
                  <a:pt x="6819" y="4824"/>
                  <a:pt x="6819" y="4824"/>
                </a:cubicBezTo>
                <a:cubicBezTo>
                  <a:pt x="6819" y="4824"/>
                  <a:pt x="6819" y="4824"/>
                  <a:pt x="6819" y="4824"/>
                </a:cubicBezTo>
                <a:cubicBezTo>
                  <a:pt x="6819" y="4824"/>
                  <a:pt x="6819" y="4824"/>
                  <a:pt x="6819" y="4824"/>
                </a:cubicBezTo>
                <a:cubicBezTo>
                  <a:pt x="6809" y="4808"/>
                  <a:pt x="6809" y="4808"/>
                  <a:pt x="6809" y="4808"/>
                </a:cubicBezTo>
                <a:cubicBezTo>
                  <a:pt x="6800" y="4793"/>
                  <a:pt x="6791" y="4808"/>
                  <a:pt x="6791" y="4808"/>
                </a:cubicBezTo>
                <a:cubicBezTo>
                  <a:pt x="6782" y="4793"/>
                  <a:pt x="6782" y="4808"/>
                  <a:pt x="6773" y="4793"/>
                </a:cubicBezTo>
                <a:cubicBezTo>
                  <a:pt x="6764" y="4793"/>
                  <a:pt x="6755" y="4777"/>
                  <a:pt x="6764" y="4762"/>
                </a:cubicBezTo>
                <a:cubicBezTo>
                  <a:pt x="6773" y="4715"/>
                  <a:pt x="6773" y="4715"/>
                  <a:pt x="6755" y="4699"/>
                </a:cubicBezTo>
                <a:cubicBezTo>
                  <a:pt x="6745" y="4684"/>
                  <a:pt x="6727" y="4668"/>
                  <a:pt x="6727" y="4637"/>
                </a:cubicBezTo>
                <a:cubicBezTo>
                  <a:pt x="6718" y="4637"/>
                  <a:pt x="6700" y="4622"/>
                  <a:pt x="6691" y="4606"/>
                </a:cubicBezTo>
                <a:cubicBezTo>
                  <a:pt x="6672" y="4606"/>
                  <a:pt x="6663" y="4591"/>
                  <a:pt x="6663" y="4560"/>
                </a:cubicBezTo>
                <a:cubicBezTo>
                  <a:pt x="6654" y="4513"/>
                  <a:pt x="6636" y="4497"/>
                  <a:pt x="6617" y="4482"/>
                </a:cubicBezTo>
                <a:cubicBezTo>
                  <a:pt x="6608" y="4482"/>
                  <a:pt x="6599" y="4466"/>
                  <a:pt x="6608" y="4451"/>
                </a:cubicBezTo>
                <a:cubicBezTo>
                  <a:pt x="6626" y="4420"/>
                  <a:pt x="6645" y="4389"/>
                  <a:pt x="6636" y="4342"/>
                </a:cubicBezTo>
                <a:cubicBezTo>
                  <a:pt x="6636" y="4342"/>
                  <a:pt x="6636" y="4327"/>
                  <a:pt x="6645" y="4342"/>
                </a:cubicBezTo>
                <a:cubicBezTo>
                  <a:pt x="6654" y="4342"/>
                  <a:pt x="6672" y="4358"/>
                  <a:pt x="6681" y="4358"/>
                </a:cubicBezTo>
                <a:cubicBezTo>
                  <a:pt x="6691" y="4358"/>
                  <a:pt x="6700" y="4342"/>
                  <a:pt x="6700" y="4342"/>
                </a:cubicBezTo>
                <a:cubicBezTo>
                  <a:pt x="6709" y="4327"/>
                  <a:pt x="6700" y="4311"/>
                  <a:pt x="6700" y="4295"/>
                </a:cubicBezTo>
                <a:cubicBezTo>
                  <a:pt x="6700" y="4295"/>
                  <a:pt x="6700" y="4295"/>
                  <a:pt x="6700" y="4295"/>
                </a:cubicBezTo>
                <a:cubicBezTo>
                  <a:pt x="6681" y="4264"/>
                  <a:pt x="6681" y="4249"/>
                  <a:pt x="6691" y="4218"/>
                </a:cubicBezTo>
                <a:cubicBezTo>
                  <a:pt x="6709" y="4202"/>
                  <a:pt x="6709" y="4171"/>
                  <a:pt x="6700" y="4140"/>
                </a:cubicBezTo>
                <a:cubicBezTo>
                  <a:pt x="6691" y="4109"/>
                  <a:pt x="6681" y="4078"/>
                  <a:pt x="6681" y="4031"/>
                </a:cubicBezTo>
                <a:cubicBezTo>
                  <a:pt x="6672" y="3969"/>
                  <a:pt x="6645" y="3923"/>
                  <a:pt x="6608" y="3923"/>
                </a:cubicBezTo>
                <a:cubicBezTo>
                  <a:pt x="6599" y="3907"/>
                  <a:pt x="6581" y="3891"/>
                  <a:pt x="6581" y="3860"/>
                </a:cubicBezTo>
                <a:cubicBezTo>
                  <a:pt x="6581" y="3860"/>
                  <a:pt x="6572" y="3845"/>
                  <a:pt x="6562" y="3845"/>
                </a:cubicBezTo>
                <a:cubicBezTo>
                  <a:pt x="6562" y="3845"/>
                  <a:pt x="6562" y="3845"/>
                  <a:pt x="6562" y="3845"/>
                </a:cubicBezTo>
                <a:cubicBezTo>
                  <a:pt x="6562" y="3845"/>
                  <a:pt x="6562" y="3845"/>
                  <a:pt x="6562" y="3845"/>
                </a:cubicBezTo>
                <a:cubicBezTo>
                  <a:pt x="6562" y="3845"/>
                  <a:pt x="6562" y="3845"/>
                  <a:pt x="6562" y="3845"/>
                </a:cubicBezTo>
                <a:cubicBezTo>
                  <a:pt x="6562" y="3845"/>
                  <a:pt x="6562" y="3845"/>
                  <a:pt x="6562" y="3845"/>
                </a:cubicBezTo>
                <a:cubicBezTo>
                  <a:pt x="6572" y="3814"/>
                  <a:pt x="6572" y="3783"/>
                  <a:pt x="6562" y="3752"/>
                </a:cubicBezTo>
                <a:cubicBezTo>
                  <a:pt x="6553" y="3736"/>
                  <a:pt x="6544" y="3705"/>
                  <a:pt x="6535" y="3689"/>
                </a:cubicBezTo>
                <a:cubicBezTo>
                  <a:pt x="6526" y="3674"/>
                  <a:pt x="6517" y="3658"/>
                  <a:pt x="6498" y="3674"/>
                </a:cubicBezTo>
                <a:cubicBezTo>
                  <a:pt x="6480" y="3689"/>
                  <a:pt x="6471" y="3689"/>
                  <a:pt x="6471" y="3674"/>
                </a:cubicBezTo>
                <a:cubicBezTo>
                  <a:pt x="6462" y="3643"/>
                  <a:pt x="6443" y="3643"/>
                  <a:pt x="6434" y="3643"/>
                </a:cubicBezTo>
                <a:cubicBezTo>
                  <a:pt x="6425" y="3643"/>
                  <a:pt x="6425" y="3643"/>
                  <a:pt x="6425" y="3643"/>
                </a:cubicBezTo>
                <a:cubicBezTo>
                  <a:pt x="6416" y="3643"/>
                  <a:pt x="6416" y="3627"/>
                  <a:pt x="6425" y="3627"/>
                </a:cubicBezTo>
                <a:cubicBezTo>
                  <a:pt x="6434" y="3612"/>
                  <a:pt x="6434" y="3596"/>
                  <a:pt x="6443" y="3581"/>
                </a:cubicBezTo>
                <a:cubicBezTo>
                  <a:pt x="6443" y="3581"/>
                  <a:pt x="6443" y="3565"/>
                  <a:pt x="6443" y="3550"/>
                </a:cubicBezTo>
                <a:cubicBezTo>
                  <a:pt x="6434" y="3550"/>
                  <a:pt x="6425" y="3534"/>
                  <a:pt x="6425" y="3534"/>
                </a:cubicBezTo>
                <a:cubicBezTo>
                  <a:pt x="6416" y="3518"/>
                  <a:pt x="6425" y="3503"/>
                  <a:pt x="6425" y="3472"/>
                </a:cubicBezTo>
                <a:cubicBezTo>
                  <a:pt x="6425" y="3456"/>
                  <a:pt x="6425" y="3441"/>
                  <a:pt x="6416" y="3425"/>
                </a:cubicBezTo>
                <a:cubicBezTo>
                  <a:pt x="6388" y="3379"/>
                  <a:pt x="6361" y="3363"/>
                  <a:pt x="6334" y="3316"/>
                </a:cubicBezTo>
                <a:cubicBezTo>
                  <a:pt x="6334" y="3316"/>
                  <a:pt x="6334" y="3316"/>
                  <a:pt x="6334" y="3316"/>
                </a:cubicBezTo>
                <a:cubicBezTo>
                  <a:pt x="6334" y="3316"/>
                  <a:pt x="6334" y="3316"/>
                  <a:pt x="6334" y="3316"/>
                </a:cubicBezTo>
                <a:cubicBezTo>
                  <a:pt x="6343" y="3332"/>
                  <a:pt x="6343" y="3332"/>
                  <a:pt x="6343" y="3332"/>
                </a:cubicBezTo>
                <a:cubicBezTo>
                  <a:pt x="6315" y="3316"/>
                  <a:pt x="6288" y="3332"/>
                  <a:pt x="6269" y="3363"/>
                </a:cubicBezTo>
                <a:cubicBezTo>
                  <a:pt x="6251" y="3379"/>
                  <a:pt x="6224" y="3379"/>
                  <a:pt x="6205" y="3363"/>
                </a:cubicBezTo>
                <a:cubicBezTo>
                  <a:pt x="6187" y="3348"/>
                  <a:pt x="6178" y="3363"/>
                  <a:pt x="6160" y="3379"/>
                </a:cubicBezTo>
                <a:cubicBezTo>
                  <a:pt x="6160" y="3379"/>
                  <a:pt x="6160" y="3379"/>
                  <a:pt x="6160" y="3379"/>
                </a:cubicBezTo>
                <a:cubicBezTo>
                  <a:pt x="6160" y="3379"/>
                  <a:pt x="6160" y="3379"/>
                  <a:pt x="6151" y="3394"/>
                </a:cubicBezTo>
                <a:cubicBezTo>
                  <a:pt x="6151" y="3379"/>
                  <a:pt x="6160" y="3379"/>
                  <a:pt x="6160" y="3379"/>
                </a:cubicBezTo>
                <a:cubicBezTo>
                  <a:pt x="6160" y="3379"/>
                  <a:pt x="6160" y="3379"/>
                  <a:pt x="6160" y="3379"/>
                </a:cubicBezTo>
                <a:cubicBezTo>
                  <a:pt x="6169" y="3348"/>
                  <a:pt x="6169" y="3332"/>
                  <a:pt x="6169" y="3301"/>
                </a:cubicBezTo>
                <a:cubicBezTo>
                  <a:pt x="6178" y="3239"/>
                  <a:pt x="6196" y="3192"/>
                  <a:pt x="6196" y="3130"/>
                </a:cubicBezTo>
                <a:cubicBezTo>
                  <a:pt x="6196" y="3114"/>
                  <a:pt x="6205" y="3099"/>
                  <a:pt x="6205" y="3083"/>
                </a:cubicBezTo>
                <a:cubicBezTo>
                  <a:pt x="6205" y="3068"/>
                  <a:pt x="6205" y="3068"/>
                  <a:pt x="6205" y="3052"/>
                </a:cubicBezTo>
                <a:cubicBezTo>
                  <a:pt x="6205" y="3006"/>
                  <a:pt x="6196" y="2990"/>
                  <a:pt x="6169" y="2975"/>
                </a:cubicBezTo>
                <a:cubicBezTo>
                  <a:pt x="6160" y="2975"/>
                  <a:pt x="6141" y="2975"/>
                  <a:pt x="6132" y="2975"/>
                </a:cubicBezTo>
                <a:cubicBezTo>
                  <a:pt x="6096" y="2990"/>
                  <a:pt x="6068" y="3021"/>
                  <a:pt x="6041" y="3021"/>
                </a:cubicBezTo>
                <a:cubicBezTo>
                  <a:pt x="6013" y="3021"/>
                  <a:pt x="5986" y="3037"/>
                  <a:pt x="5967" y="3083"/>
                </a:cubicBezTo>
                <a:cubicBezTo>
                  <a:pt x="5958" y="3099"/>
                  <a:pt x="5949" y="3114"/>
                  <a:pt x="5940" y="3130"/>
                </a:cubicBezTo>
                <a:cubicBezTo>
                  <a:pt x="5913" y="3177"/>
                  <a:pt x="5903" y="3223"/>
                  <a:pt x="5913" y="3285"/>
                </a:cubicBezTo>
                <a:cubicBezTo>
                  <a:pt x="5922" y="3301"/>
                  <a:pt x="5922" y="3316"/>
                  <a:pt x="5913" y="3316"/>
                </a:cubicBezTo>
                <a:cubicBezTo>
                  <a:pt x="5894" y="3316"/>
                  <a:pt x="5885" y="3332"/>
                  <a:pt x="5876" y="3348"/>
                </a:cubicBezTo>
                <a:cubicBezTo>
                  <a:pt x="5867" y="3363"/>
                  <a:pt x="5858" y="3379"/>
                  <a:pt x="5867" y="3410"/>
                </a:cubicBezTo>
                <a:cubicBezTo>
                  <a:pt x="5867" y="3425"/>
                  <a:pt x="5876" y="3456"/>
                  <a:pt x="5876" y="3487"/>
                </a:cubicBezTo>
                <a:cubicBezTo>
                  <a:pt x="5876" y="3487"/>
                  <a:pt x="5876" y="3503"/>
                  <a:pt x="5876" y="3503"/>
                </a:cubicBezTo>
                <a:cubicBezTo>
                  <a:pt x="5876" y="3518"/>
                  <a:pt x="5876" y="3518"/>
                  <a:pt x="5876" y="3518"/>
                </a:cubicBezTo>
                <a:cubicBezTo>
                  <a:pt x="5876" y="3518"/>
                  <a:pt x="5867" y="3534"/>
                  <a:pt x="5867" y="3518"/>
                </a:cubicBezTo>
                <a:cubicBezTo>
                  <a:pt x="5839" y="3487"/>
                  <a:pt x="5830" y="3410"/>
                  <a:pt x="5839" y="3363"/>
                </a:cubicBezTo>
                <a:cubicBezTo>
                  <a:pt x="5839" y="3363"/>
                  <a:pt x="5839" y="3363"/>
                  <a:pt x="5839" y="3348"/>
                </a:cubicBezTo>
                <a:cubicBezTo>
                  <a:pt x="5848" y="3332"/>
                  <a:pt x="5848" y="3316"/>
                  <a:pt x="5858" y="3301"/>
                </a:cubicBezTo>
                <a:cubicBezTo>
                  <a:pt x="5867" y="3270"/>
                  <a:pt x="5876" y="3239"/>
                  <a:pt x="5867" y="3208"/>
                </a:cubicBezTo>
                <a:cubicBezTo>
                  <a:pt x="5867" y="3177"/>
                  <a:pt x="5876" y="3161"/>
                  <a:pt x="5885" y="3146"/>
                </a:cubicBezTo>
                <a:cubicBezTo>
                  <a:pt x="5894" y="3130"/>
                  <a:pt x="5903" y="3114"/>
                  <a:pt x="5913" y="3099"/>
                </a:cubicBezTo>
                <a:cubicBezTo>
                  <a:pt x="5940" y="3037"/>
                  <a:pt x="5977" y="2990"/>
                  <a:pt x="6013" y="2959"/>
                </a:cubicBezTo>
                <a:cubicBezTo>
                  <a:pt x="6022" y="2959"/>
                  <a:pt x="6022" y="2959"/>
                  <a:pt x="6022" y="2944"/>
                </a:cubicBezTo>
                <a:cubicBezTo>
                  <a:pt x="6032" y="2944"/>
                  <a:pt x="6032" y="2928"/>
                  <a:pt x="6022" y="2928"/>
                </a:cubicBezTo>
                <a:cubicBezTo>
                  <a:pt x="6022" y="2912"/>
                  <a:pt x="6013" y="2897"/>
                  <a:pt x="6004" y="2881"/>
                </a:cubicBezTo>
                <a:cubicBezTo>
                  <a:pt x="5949" y="2850"/>
                  <a:pt x="5894" y="2866"/>
                  <a:pt x="5848" y="2912"/>
                </a:cubicBezTo>
                <a:cubicBezTo>
                  <a:pt x="5830" y="2944"/>
                  <a:pt x="5812" y="2975"/>
                  <a:pt x="5784" y="2990"/>
                </a:cubicBezTo>
                <a:cubicBezTo>
                  <a:pt x="5757" y="3037"/>
                  <a:pt x="5739" y="3114"/>
                  <a:pt x="5702" y="3146"/>
                </a:cubicBezTo>
                <a:cubicBezTo>
                  <a:pt x="5702" y="3146"/>
                  <a:pt x="5702" y="3161"/>
                  <a:pt x="5693" y="3161"/>
                </a:cubicBezTo>
                <a:cubicBezTo>
                  <a:pt x="5693" y="3177"/>
                  <a:pt x="5684" y="3192"/>
                  <a:pt x="5675" y="3208"/>
                </a:cubicBezTo>
                <a:cubicBezTo>
                  <a:pt x="5675" y="3223"/>
                  <a:pt x="5675" y="3254"/>
                  <a:pt x="5665" y="3254"/>
                </a:cubicBezTo>
                <a:cubicBezTo>
                  <a:pt x="5629" y="3301"/>
                  <a:pt x="5620" y="3379"/>
                  <a:pt x="5601" y="3441"/>
                </a:cubicBezTo>
                <a:cubicBezTo>
                  <a:pt x="5592" y="3472"/>
                  <a:pt x="5601" y="3503"/>
                  <a:pt x="5629" y="3518"/>
                </a:cubicBezTo>
                <a:cubicBezTo>
                  <a:pt x="5647" y="3518"/>
                  <a:pt x="5665" y="3534"/>
                  <a:pt x="5684" y="3550"/>
                </a:cubicBezTo>
                <a:cubicBezTo>
                  <a:pt x="5693" y="3565"/>
                  <a:pt x="5693" y="3565"/>
                  <a:pt x="5702" y="3581"/>
                </a:cubicBezTo>
                <a:cubicBezTo>
                  <a:pt x="5702" y="3581"/>
                  <a:pt x="5702" y="3596"/>
                  <a:pt x="5702" y="3612"/>
                </a:cubicBezTo>
                <a:cubicBezTo>
                  <a:pt x="5693" y="3612"/>
                  <a:pt x="5693" y="3612"/>
                  <a:pt x="5684" y="3612"/>
                </a:cubicBezTo>
                <a:cubicBezTo>
                  <a:pt x="5675" y="3596"/>
                  <a:pt x="5656" y="3581"/>
                  <a:pt x="5647" y="3565"/>
                </a:cubicBezTo>
                <a:cubicBezTo>
                  <a:pt x="5629" y="3550"/>
                  <a:pt x="5601" y="3581"/>
                  <a:pt x="5601" y="3612"/>
                </a:cubicBezTo>
                <a:cubicBezTo>
                  <a:pt x="5601" y="3643"/>
                  <a:pt x="5601" y="3658"/>
                  <a:pt x="5601" y="3689"/>
                </a:cubicBezTo>
                <a:cubicBezTo>
                  <a:pt x="5601" y="3720"/>
                  <a:pt x="5620" y="3736"/>
                  <a:pt x="5629" y="3767"/>
                </a:cubicBezTo>
                <a:cubicBezTo>
                  <a:pt x="5638" y="3783"/>
                  <a:pt x="5647" y="3783"/>
                  <a:pt x="5665" y="3798"/>
                </a:cubicBezTo>
                <a:cubicBezTo>
                  <a:pt x="5675" y="3798"/>
                  <a:pt x="5684" y="3798"/>
                  <a:pt x="5684" y="3798"/>
                </a:cubicBezTo>
                <a:cubicBezTo>
                  <a:pt x="5702" y="3798"/>
                  <a:pt x="5711" y="3814"/>
                  <a:pt x="5711" y="3845"/>
                </a:cubicBezTo>
                <a:cubicBezTo>
                  <a:pt x="5729" y="3860"/>
                  <a:pt x="5739" y="3891"/>
                  <a:pt x="5766" y="3876"/>
                </a:cubicBezTo>
                <a:cubicBezTo>
                  <a:pt x="5784" y="3876"/>
                  <a:pt x="5784" y="3891"/>
                  <a:pt x="5794" y="3923"/>
                </a:cubicBezTo>
                <a:cubicBezTo>
                  <a:pt x="5812" y="3923"/>
                  <a:pt x="5821" y="3923"/>
                  <a:pt x="5839" y="3954"/>
                </a:cubicBezTo>
                <a:cubicBezTo>
                  <a:pt x="5848" y="3954"/>
                  <a:pt x="5858" y="3938"/>
                  <a:pt x="5858" y="3938"/>
                </a:cubicBezTo>
                <a:close/>
                <a:moveTo>
                  <a:pt x="6269" y="5259"/>
                </a:moveTo>
                <a:cubicBezTo>
                  <a:pt x="6269" y="5259"/>
                  <a:pt x="6260" y="5243"/>
                  <a:pt x="6260" y="5243"/>
                </a:cubicBezTo>
                <a:cubicBezTo>
                  <a:pt x="6251" y="5243"/>
                  <a:pt x="6251" y="5243"/>
                  <a:pt x="6251" y="5228"/>
                </a:cubicBezTo>
                <a:cubicBezTo>
                  <a:pt x="6260" y="5212"/>
                  <a:pt x="6269" y="5181"/>
                  <a:pt x="6279" y="5166"/>
                </a:cubicBezTo>
                <a:cubicBezTo>
                  <a:pt x="6279" y="5150"/>
                  <a:pt x="6288" y="5150"/>
                  <a:pt x="6288" y="5150"/>
                </a:cubicBezTo>
                <a:cubicBezTo>
                  <a:pt x="6288" y="5150"/>
                  <a:pt x="6297" y="5166"/>
                  <a:pt x="6297" y="5166"/>
                </a:cubicBezTo>
                <a:cubicBezTo>
                  <a:pt x="6297" y="5181"/>
                  <a:pt x="6297" y="5181"/>
                  <a:pt x="6297" y="5197"/>
                </a:cubicBezTo>
                <a:cubicBezTo>
                  <a:pt x="6297" y="5228"/>
                  <a:pt x="6288" y="5243"/>
                  <a:pt x="6269" y="5259"/>
                </a:cubicBezTo>
                <a:close/>
                <a:moveTo>
                  <a:pt x="6645" y="4062"/>
                </a:moveTo>
                <a:cubicBezTo>
                  <a:pt x="6645" y="4062"/>
                  <a:pt x="6654" y="4078"/>
                  <a:pt x="6654" y="4078"/>
                </a:cubicBezTo>
                <a:cubicBezTo>
                  <a:pt x="6654" y="4093"/>
                  <a:pt x="6645" y="4109"/>
                  <a:pt x="6645" y="4109"/>
                </a:cubicBezTo>
                <a:cubicBezTo>
                  <a:pt x="6645" y="4109"/>
                  <a:pt x="6645" y="4109"/>
                  <a:pt x="6645" y="4109"/>
                </a:cubicBezTo>
                <a:cubicBezTo>
                  <a:pt x="6636" y="4125"/>
                  <a:pt x="6636" y="4125"/>
                  <a:pt x="6636" y="4125"/>
                </a:cubicBezTo>
                <a:cubicBezTo>
                  <a:pt x="6645" y="4109"/>
                  <a:pt x="6645" y="4109"/>
                  <a:pt x="6645" y="4109"/>
                </a:cubicBezTo>
                <a:cubicBezTo>
                  <a:pt x="6645" y="4109"/>
                  <a:pt x="6645" y="4109"/>
                  <a:pt x="6645" y="4109"/>
                </a:cubicBezTo>
                <a:cubicBezTo>
                  <a:pt x="6636" y="4093"/>
                  <a:pt x="6636" y="4093"/>
                  <a:pt x="6636" y="4078"/>
                </a:cubicBezTo>
                <a:cubicBezTo>
                  <a:pt x="6636" y="4078"/>
                  <a:pt x="6645" y="4078"/>
                  <a:pt x="6645" y="4062"/>
                </a:cubicBezTo>
                <a:close/>
                <a:moveTo>
                  <a:pt x="6141" y="3410"/>
                </a:moveTo>
                <a:cubicBezTo>
                  <a:pt x="6151" y="3394"/>
                  <a:pt x="6151" y="3394"/>
                  <a:pt x="6151" y="3394"/>
                </a:cubicBezTo>
                <a:cubicBezTo>
                  <a:pt x="6151" y="3394"/>
                  <a:pt x="6151" y="3394"/>
                  <a:pt x="6151" y="3410"/>
                </a:cubicBezTo>
                <a:cubicBezTo>
                  <a:pt x="6151" y="3410"/>
                  <a:pt x="6141" y="3410"/>
                  <a:pt x="6141" y="3410"/>
                </a:cubicBezTo>
                <a:close/>
                <a:moveTo>
                  <a:pt x="5848" y="3581"/>
                </a:moveTo>
                <a:cubicBezTo>
                  <a:pt x="5858" y="3581"/>
                  <a:pt x="5858" y="3581"/>
                  <a:pt x="5858" y="3581"/>
                </a:cubicBezTo>
                <a:cubicBezTo>
                  <a:pt x="5848" y="3596"/>
                  <a:pt x="5848" y="3596"/>
                  <a:pt x="5848" y="3596"/>
                </a:cubicBezTo>
                <a:lnTo>
                  <a:pt x="5848" y="3581"/>
                </a:lnTo>
                <a:close/>
                <a:moveTo>
                  <a:pt x="4476" y="2431"/>
                </a:moveTo>
                <a:cubicBezTo>
                  <a:pt x="4476" y="2431"/>
                  <a:pt x="4476" y="2431"/>
                  <a:pt x="4476" y="2431"/>
                </a:cubicBezTo>
                <a:cubicBezTo>
                  <a:pt x="4476" y="2431"/>
                  <a:pt x="4476" y="2431"/>
                  <a:pt x="4476" y="2431"/>
                </a:cubicBezTo>
                <a:cubicBezTo>
                  <a:pt x="4476" y="2431"/>
                  <a:pt x="4476" y="2431"/>
                  <a:pt x="4476" y="2431"/>
                </a:cubicBezTo>
                <a:cubicBezTo>
                  <a:pt x="4476" y="2431"/>
                  <a:pt x="4476" y="2431"/>
                  <a:pt x="4476" y="2431"/>
                </a:cubicBezTo>
                <a:close/>
                <a:moveTo>
                  <a:pt x="4476" y="2431"/>
                </a:moveTo>
                <a:cubicBezTo>
                  <a:pt x="4466" y="2446"/>
                  <a:pt x="4457" y="2446"/>
                  <a:pt x="4439" y="2446"/>
                </a:cubicBezTo>
                <a:cubicBezTo>
                  <a:pt x="4430" y="2446"/>
                  <a:pt x="4412" y="2446"/>
                  <a:pt x="4393" y="2462"/>
                </a:cubicBezTo>
                <a:cubicBezTo>
                  <a:pt x="4393" y="2462"/>
                  <a:pt x="4393" y="2462"/>
                  <a:pt x="4384" y="2477"/>
                </a:cubicBezTo>
                <a:cubicBezTo>
                  <a:pt x="4357" y="2508"/>
                  <a:pt x="4311" y="2524"/>
                  <a:pt x="4274" y="2555"/>
                </a:cubicBezTo>
                <a:cubicBezTo>
                  <a:pt x="4256" y="2571"/>
                  <a:pt x="4247" y="2586"/>
                  <a:pt x="4238" y="2617"/>
                </a:cubicBezTo>
                <a:cubicBezTo>
                  <a:pt x="4238" y="2633"/>
                  <a:pt x="4228" y="2648"/>
                  <a:pt x="4228" y="2648"/>
                </a:cubicBezTo>
                <a:cubicBezTo>
                  <a:pt x="4210" y="2664"/>
                  <a:pt x="4201" y="2664"/>
                  <a:pt x="4192" y="2679"/>
                </a:cubicBezTo>
                <a:cubicBezTo>
                  <a:pt x="4174" y="2695"/>
                  <a:pt x="4164" y="2726"/>
                  <a:pt x="4155" y="2757"/>
                </a:cubicBezTo>
                <a:cubicBezTo>
                  <a:pt x="4155" y="2773"/>
                  <a:pt x="4164" y="2804"/>
                  <a:pt x="4174" y="2819"/>
                </a:cubicBezTo>
                <a:cubicBezTo>
                  <a:pt x="4174" y="2819"/>
                  <a:pt x="4174" y="2819"/>
                  <a:pt x="4174" y="2835"/>
                </a:cubicBezTo>
                <a:cubicBezTo>
                  <a:pt x="4174" y="2850"/>
                  <a:pt x="4183" y="2866"/>
                  <a:pt x="4201" y="2866"/>
                </a:cubicBezTo>
                <a:cubicBezTo>
                  <a:pt x="4219" y="2866"/>
                  <a:pt x="4247" y="2866"/>
                  <a:pt x="4265" y="2881"/>
                </a:cubicBezTo>
                <a:cubicBezTo>
                  <a:pt x="4274" y="2881"/>
                  <a:pt x="4274" y="2881"/>
                  <a:pt x="4274" y="2881"/>
                </a:cubicBezTo>
                <a:cubicBezTo>
                  <a:pt x="4274" y="2897"/>
                  <a:pt x="4274" y="2897"/>
                  <a:pt x="4265" y="2897"/>
                </a:cubicBezTo>
                <a:cubicBezTo>
                  <a:pt x="4238" y="2912"/>
                  <a:pt x="4210" y="2912"/>
                  <a:pt x="4183" y="2912"/>
                </a:cubicBezTo>
                <a:cubicBezTo>
                  <a:pt x="4164" y="2912"/>
                  <a:pt x="4155" y="2928"/>
                  <a:pt x="4137" y="2944"/>
                </a:cubicBezTo>
                <a:cubicBezTo>
                  <a:pt x="4137" y="2944"/>
                  <a:pt x="4128" y="2959"/>
                  <a:pt x="4128" y="2975"/>
                </a:cubicBezTo>
                <a:cubicBezTo>
                  <a:pt x="4128" y="2990"/>
                  <a:pt x="4128" y="3006"/>
                  <a:pt x="4128" y="3037"/>
                </a:cubicBezTo>
                <a:cubicBezTo>
                  <a:pt x="4137" y="3083"/>
                  <a:pt x="4137" y="3099"/>
                  <a:pt x="4174" y="3114"/>
                </a:cubicBezTo>
                <a:cubicBezTo>
                  <a:pt x="4219" y="3130"/>
                  <a:pt x="4265" y="3146"/>
                  <a:pt x="4311" y="3146"/>
                </a:cubicBezTo>
                <a:cubicBezTo>
                  <a:pt x="4311" y="3146"/>
                  <a:pt x="4320" y="3146"/>
                  <a:pt x="4329" y="3146"/>
                </a:cubicBezTo>
                <a:cubicBezTo>
                  <a:pt x="4357" y="3192"/>
                  <a:pt x="4393" y="3223"/>
                  <a:pt x="4412" y="3285"/>
                </a:cubicBezTo>
                <a:cubicBezTo>
                  <a:pt x="4412" y="3301"/>
                  <a:pt x="4412" y="3301"/>
                  <a:pt x="4412" y="3301"/>
                </a:cubicBezTo>
                <a:cubicBezTo>
                  <a:pt x="4402" y="3301"/>
                  <a:pt x="4402" y="3301"/>
                  <a:pt x="4402" y="3301"/>
                </a:cubicBezTo>
                <a:cubicBezTo>
                  <a:pt x="4357" y="3301"/>
                  <a:pt x="4320" y="3270"/>
                  <a:pt x="4283" y="3254"/>
                </a:cubicBezTo>
                <a:cubicBezTo>
                  <a:pt x="4274" y="3239"/>
                  <a:pt x="4256" y="3223"/>
                  <a:pt x="4247" y="3223"/>
                </a:cubicBezTo>
                <a:cubicBezTo>
                  <a:pt x="4210" y="3208"/>
                  <a:pt x="4164" y="3208"/>
                  <a:pt x="4128" y="3208"/>
                </a:cubicBezTo>
                <a:cubicBezTo>
                  <a:pt x="4109" y="3223"/>
                  <a:pt x="4100" y="3239"/>
                  <a:pt x="4100" y="3270"/>
                </a:cubicBezTo>
                <a:cubicBezTo>
                  <a:pt x="4091" y="3301"/>
                  <a:pt x="4082" y="3332"/>
                  <a:pt x="4091" y="3363"/>
                </a:cubicBezTo>
                <a:cubicBezTo>
                  <a:pt x="4091" y="3441"/>
                  <a:pt x="4109" y="3487"/>
                  <a:pt x="4146" y="3503"/>
                </a:cubicBezTo>
                <a:cubicBezTo>
                  <a:pt x="4164" y="3503"/>
                  <a:pt x="4183" y="3518"/>
                  <a:pt x="4201" y="3534"/>
                </a:cubicBezTo>
                <a:cubicBezTo>
                  <a:pt x="4201" y="3534"/>
                  <a:pt x="4210" y="3550"/>
                  <a:pt x="4210" y="3565"/>
                </a:cubicBezTo>
                <a:cubicBezTo>
                  <a:pt x="4210" y="3581"/>
                  <a:pt x="4201" y="3596"/>
                  <a:pt x="4192" y="3627"/>
                </a:cubicBezTo>
                <a:cubicBezTo>
                  <a:pt x="4192" y="3643"/>
                  <a:pt x="4183" y="3643"/>
                  <a:pt x="4192" y="3658"/>
                </a:cubicBezTo>
                <a:cubicBezTo>
                  <a:pt x="4192" y="3689"/>
                  <a:pt x="4192" y="3720"/>
                  <a:pt x="4201" y="3736"/>
                </a:cubicBezTo>
                <a:cubicBezTo>
                  <a:pt x="4201" y="3752"/>
                  <a:pt x="4210" y="3752"/>
                  <a:pt x="4210" y="3752"/>
                </a:cubicBezTo>
                <a:cubicBezTo>
                  <a:pt x="4219" y="3767"/>
                  <a:pt x="4228" y="3752"/>
                  <a:pt x="4238" y="3767"/>
                </a:cubicBezTo>
                <a:cubicBezTo>
                  <a:pt x="4274" y="3767"/>
                  <a:pt x="4311" y="3752"/>
                  <a:pt x="4347" y="3783"/>
                </a:cubicBezTo>
                <a:cubicBezTo>
                  <a:pt x="4366" y="3783"/>
                  <a:pt x="4384" y="3783"/>
                  <a:pt x="4402" y="3767"/>
                </a:cubicBezTo>
                <a:cubicBezTo>
                  <a:pt x="4421" y="3752"/>
                  <a:pt x="4430" y="3752"/>
                  <a:pt x="4439" y="3736"/>
                </a:cubicBezTo>
                <a:cubicBezTo>
                  <a:pt x="4457" y="3720"/>
                  <a:pt x="4476" y="3705"/>
                  <a:pt x="4494" y="3720"/>
                </a:cubicBezTo>
                <a:cubicBezTo>
                  <a:pt x="4521" y="3720"/>
                  <a:pt x="4540" y="3705"/>
                  <a:pt x="4558" y="3689"/>
                </a:cubicBezTo>
                <a:cubicBezTo>
                  <a:pt x="4567" y="3674"/>
                  <a:pt x="4576" y="3674"/>
                  <a:pt x="4585" y="3658"/>
                </a:cubicBezTo>
                <a:cubicBezTo>
                  <a:pt x="4585" y="3658"/>
                  <a:pt x="4595" y="3658"/>
                  <a:pt x="4595" y="3674"/>
                </a:cubicBezTo>
                <a:cubicBezTo>
                  <a:pt x="4595" y="3674"/>
                  <a:pt x="4604" y="3674"/>
                  <a:pt x="4604" y="3689"/>
                </a:cubicBezTo>
                <a:cubicBezTo>
                  <a:pt x="4604" y="3705"/>
                  <a:pt x="4613" y="3720"/>
                  <a:pt x="4631" y="3736"/>
                </a:cubicBezTo>
                <a:cubicBezTo>
                  <a:pt x="4649" y="3736"/>
                  <a:pt x="4640" y="3783"/>
                  <a:pt x="4649" y="3798"/>
                </a:cubicBezTo>
                <a:cubicBezTo>
                  <a:pt x="4649" y="3798"/>
                  <a:pt x="4649" y="3798"/>
                  <a:pt x="4659" y="3814"/>
                </a:cubicBezTo>
                <a:cubicBezTo>
                  <a:pt x="4677" y="3814"/>
                  <a:pt x="4704" y="3829"/>
                  <a:pt x="4732" y="3845"/>
                </a:cubicBezTo>
                <a:cubicBezTo>
                  <a:pt x="4759" y="3860"/>
                  <a:pt x="4787" y="3860"/>
                  <a:pt x="4814" y="3845"/>
                </a:cubicBezTo>
                <a:cubicBezTo>
                  <a:pt x="4823" y="3829"/>
                  <a:pt x="4833" y="3829"/>
                  <a:pt x="4842" y="3798"/>
                </a:cubicBezTo>
                <a:cubicBezTo>
                  <a:pt x="4851" y="3752"/>
                  <a:pt x="4851" y="3720"/>
                  <a:pt x="4833" y="3674"/>
                </a:cubicBezTo>
                <a:cubicBezTo>
                  <a:pt x="4833" y="3674"/>
                  <a:pt x="4833" y="3674"/>
                  <a:pt x="4823" y="3674"/>
                </a:cubicBezTo>
                <a:cubicBezTo>
                  <a:pt x="4823" y="3689"/>
                  <a:pt x="4814" y="3705"/>
                  <a:pt x="4814" y="3705"/>
                </a:cubicBezTo>
                <a:cubicBezTo>
                  <a:pt x="4805" y="3705"/>
                  <a:pt x="4805" y="3705"/>
                  <a:pt x="4805" y="3705"/>
                </a:cubicBezTo>
                <a:cubicBezTo>
                  <a:pt x="4796" y="3689"/>
                  <a:pt x="4796" y="3689"/>
                  <a:pt x="4805" y="3689"/>
                </a:cubicBezTo>
                <a:cubicBezTo>
                  <a:pt x="4814" y="3674"/>
                  <a:pt x="4823" y="3674"/>
                  <a:pt x="4823" y="3674"/>
                </a:cubicBezTo>
                <a:cubicBezTo>
                  <a:pt x="4823" y="3674"/>
                  <a:pt x="4833" y="3674"/>
                  <a:pt x="4833" y="3674"/>
                </a:cubicBezTo>
                <a:cubicBezTo>
                  <a:pt x="4833" y="3674"/>
                  <a:pt x="4833" y="3674"/>
                  <a:pt x="4833" y="3674"/>
                </a:cubicBezTo>
                <a:cubicBezTo>
                  <a:pt x="4833" y="3674"/>
                  <a:pt x="4833" y="3674"/>
                  <a:pt x="4833" y="3674"/>
                </a:cubicBezTo>
                <a:cubicBezTo>
                  <a:pt x="4833" y="3674"/>
                  <a:pt x="4842" y="3658"/>
                  <a:pt x="4842" y="3643"/>
                </a:cubicBezTo>
                <a:cubicBezTo>
                  <a:pt x="4851" y="3643"/>
                  <a:pt x="4860" y="3627"/>
                  <a:pt x="4869" y="3643"/>
                </a:cubicBezTo>
                <a:cubicBezTo>
                  <a:pt x="4878" y="3674"/>
                  <a:pt x="4897" y="3674"/>
                  <a:pt x="4906" y="3705"/>
                </a:cubicBezTo>
                <a:cubicBezTo>
                  <a:pt x="4933" y="3689"/>
                  <a:pt x="4942" y="3674"/>
                  <a:pt x="4952" y="3627"/>
                </a:cubicBezTo>
                <a:cubicBezTo>
                  <a:pt x="4961" y="3612"/>
                  <a:pt x="4961" y="3581"/>
                  <a:pt x="4952" y="3550"/>
                </a:cubicBezTo>
                <a:cubicBezTo>
                  <a:pt x="4942" y="3534"/>
                  <a:pt x="4942" y="3534"/>
                  <a:pt x="4933" y="3518"/>
                </a:cubicBezTo>
                <a:cubicBezTo>
                  <a:pt x="4915" y="3487"/>
                  <a:pt x="4915" y="3472"/>
                  <a:pt x="4906" y="3441"/>
                </a:cubicBezTo>
                <a:cubicBezTo>
                  <a:pt x="4906" y="3410"/>
                  <a:pt x="4897" y="3394"/>
                  <a:pt x="4878" y="3363"/>
                </a:cubicBezTo>
                <a:cubicBezTo>
                  <a:pt x="4860" y="3348"/>
                  <a:pt x="4860" y="3301"/>
                  <a:pt x="4851" y="3270"/>
                </a:cubicBezTo>
                <a:cubicBezTo>
                  <a:pt x="4851" y="3239"/>
                  <a:pt x="4851" y="3223"/>
                  <a:pt x="4860" y="3208"/>
                </a:cubicBezTo>
                <a:cubicBezTo>
                  <a:pt x="4887" y="3161"/>
                  <a:pt x="4897" y="3114"/>
                  <a:pt x="4897" y="3068"/>
                </a:cubicBezTo>
                <a:cubicBezTo>
                  <a:pt x="4897" y="3037"/>
                  <a:pt x="4897" y="3021"/>
                  <a:pt x="4897" y="2990"/>
                </a:cubicBezTo>
                <a:cubicBezTo>
                  <a:pt x="4915" y="2928"/>
                  <a:pt x="4933" y="2866"/>
                  <a:pt x="4942" y="2804"/>
                </a:cubicBezTo>
                <a:cubicBezTo>
                  <a:pt x="4952" y="2788"/>
                  <a:pt x="4961" y="2773"/>
                  <a:pt x="4970" y="2757"/>
                </a:cubicBezTo>
                <a:cubicBezTo>
                  <a:pt x="5006" y="2726"/>
                  <a:pt x="5034" y="2679"/>
                  <a:pt x="5061" y="2633"/>
                </a:cubicBezTo>
                <a:cubicBezTo>
                  <a:pt x="5071" y="2633"/>
                  <a:pt x="5071" y="2602"/>
                  <a:pt x="5071" y="2586"/>
                </a:cubicBezTo>
                <a:cubicBezTo>
                  <a:pt x="5071" y="2539"/>
                  <a:pt x="5061" y="2508"/>
                  <a:pt x="5034" y="2508"/>
                </a:cubicBezTo>
                <a:cubicBezTo>
                  <a:pt x="5016" y="2493"/>
                  <a:pt x="5006" y="2477"/>
                  <a:pt x="4988" y="2477"/>
                </a:cubicBezTo>
                <a:cubicBezTo>
                  <a:pt x="4970" y="2477"/>
                  <a:pt x="4952" y="2493"/>
                  <a:pt x="4942" y="2508"/>
                </a:cubicBezTo>
                <a:cubicBezTo>
                  <a:pt x="4924" y="2539"/>
                  <a:pt x="4933" y="2555"/>
                  <a:pt x="4933" y="2571"/>
                </a:cubicBezTo>
                <a:cubicBezTo>
                  <a:pt x="4942" y="2602"/>
                  <a:pt x="4933" y="2633"/>
                  <a:pt x="4942" y="2664"/>
                </a:cubicBezTo>
                <a:cubicBezTo>
                  <a:pt x="4942" y="2664"/>
                  <a:pt x="4942" y="2664"/>
                  <a:pt x="4942" y="2664"/>
                </a:cubicBezTo>
                <a:cubicBezTo>
                  <a:pt x="4942" y="2679"/>
                  <a:pt x="4942" y="2679"/>
                  <a:pt x="4942" y="2679"/>
                </a:cubicBezTo>
                <a:cubicBezTo>
                  <a:pt x="4942" y="2664"/>
                  <a:pt x="4942" y="2664"/>
                  <a:pt x="4942" y="2664"/>
                </a:cubicBezTo>
                <a:cubicBezTo>
                  <a:pt x="4942" y="2664"/>
                  <a:pt x="4942" y="2664"/>
                  <a:pt x="4942" y="2664"/>
                </a:cubicBezTo>
                <a:cubicBezTo>
                  <a:pt x="4933" y="2664"/>
                  <a:pt x="4933" y="2648"/>
                  <a:pt x="4933" y="2648"/>
                </a:cubicBezTo>
                <a:cubicBezTo>
                  <a:pt x="4924" y="2617"/>
                  <a:pt x="4924" y="2602"/>
                  <a:pt x="4906" y="2602"/>
                </a:cubicBezTo>
                <a:cubicBezTo>
                  <a:pt x="4897" y="2602"/>
                  <a:pt x="4887" y="2586"/>
                  <a:pt x="4887" y="2586"/>
                </a:cubicBezTo>
                <a:cubicBezTo>
                  <a:pt x="4860" y="2555"/>
                  <a:pt x="4851" y="2586"/>
                  <a:pt x="4842" y="2602"/>
                </a:cubicBezTo>
                <a:cubicBezTo>
                  <a:pt x="4833" y="2633"/>
                  <a:pt x="4823" y="2648"/>
                  <a:pt x="4814" y="2664"/>
                </a:cubicBezTo>
                <a:cubicBezTo>
                  <a:pt x="4805" y="2726"/>
                  <a:pt x="4796" y="2788"/>
                  <a:pt x="4787" y="2835"/>
                </a:cubicBezTo>
                <a:cubicBezTo>
                  <a:pt x="4768" y="2881"/>
                  <a:pt x="4759" y="2944"/>
                  <a:pt x="4750" y="3006"/>
                </a:cubicBezTo>
                <a:cubicBezTo>
                  <a:pt x="4750" y="3006"/>
                  <a:pt x="4750" y="3006"/>
                  <a:pt x="4750" y="3006"/>
                </a:cubicBezTo>
                <a:cubicBezTo>
                  <a:pt x="4750" y="3021"/>
                  <a:pt x="4741" y="3021"/>
                  <a:pt x="4741" y="3021"/>
                </a:cubicBezTo>
                <a:cubicBezTo>
                  <a:pt x="4741" y="3037"/>
                  <a:pt x="4732" y="3037"/>
                  <a:pt x="4723" y="3037"/>
                </a:cubicBezTo>
                <a:cubicBezTo>
                  <a:pt x="4714" y="3037"/>
                  <a:pt x="4714" y="3021"/>
                  <a:pt x="4714" y="3006"/>
                </a:cubicBezTo>
                <a:cubicBezTo>
                  <a:pt x="4723" y="2959"/>
                  <a:pt x="4723" y="2912"/>
                  <a:pt x="4741" y="2866"/>
                </a:cubicBezTo>
                <a:cubicBezTo>
                  <a:pt x="4750" y="2804"/>
                  <a:pt x="4759" y="2742"/>
                  <a:pt x="4741" y="2664"/>
                </a:cubicBezTo>
                <a:cubicBezTo>
                  <a:pt x="4741" y="2648"/>
                  <a:pt x="4732" y="2648"/>
                  <a:pt x="4732" y="2633"/>
                </a:cubicBezTo>
                <a:cubicBezTo>
                  <a:pt x="4723" y="2617"/>
                  <a:pt x="4704" y="2633"/>
                  <a:pt x="4704" y="2648"/>
                </a:cubicBezTo>
                <a:cubicBezTo>
                  <a:pt x="4695" y="2679"/>
                  <a:pt x="4695" y="2710"/>
                  <a:pt x="4695" y="2742"/>
                </a:cubicBezTo>
                <a:cubicBezTo>
                  <a:pt x="4686" y="2757"/>
                  <a:pt x="4686" y="2757"/>
                  <a:pt x="4677" y="2757"/>
                </a:cubicBezTo>
                <a:cubicBezTo>
                  <a:pt x="4649" y="2742"/>
                  <a:pt x="4631" y="2742"/>
                  <a:pt x="4604" y="2742"/>
                </a:cubicBezTo>
                <a:cubicBezTo>
                  <a:pt x="4595" y="2742"/>
                  <a:pt x="4595" y="2742"/>
                  <a:pt x="4595" y="2742"/>
                </a:cubicBezTo>
                <a:cubicBezTo>
                  <a:pt x="4595" y="2742"/>
                  <a:pt x="4604" y="2742"/>
                  <a:pt x="4604" y="2726"/>
                </a:cubicBezTo>
                <a:cubicBezTo>
                  <a:pt x="4613" y="2726"/>
                  <a:pt x="4631" y="2710"/>
                  <a:pt x="4640" y="2695"/>
                </a:cubicBezTo>
                <a:cubicBezTo>
                  <a:pt x="4649" y="2695"/>
                  <a:pt x="4649" y="2664"/>
                  <a:pt x="4649" y="2648"/>
                </a:cubicBezTo>
                <a:cubicBezTo>
                  <a:pt x="4640" y="2617"/>
                  <a:pt x="4622" y="2586"/>
                  <a:pt x="4604" y="2571"/>
                </a:cubicBezTo>
                <a:cubicBezTo>
                  <a:pt x="4585" y="2539"/>
                  <a:pt x="4576" y="2539"/>
                  <a:pt x="4558" y="2555"/>
                </a:cubicBezTo>
                <a:cubicBezTo>
                  <a:pt x="4549" y="2571"/>
                  <a:pt x="4540" y="2586"/>
                  <a:pt x="4531" y="2602"/>
                </a:cubicBezTo>
                <a:cubicBezTo>
                  <a:pt x="4531" y="2602"/>
                  <a:pt x="4521" y="2602"/>
                  <a:pt x="4512" y="2602"/>
                </a:cubicBezTo>
                <a:cubicBezTo>
                  <a:pt x="4503" y="2602"/>
                  <a:pt x="4503" y="2602"/>
                  <a:pt x="4512" y="2571"/>
                </a:cubicBezTo>
                <a:cubicBezTo>
                  <a:pt x="4521" y="2539"/>
                  <a:pt x="4540" y="2524"/>
                  <a:pt x="4549" y="2493"/>
                </a:cubicBezTo>
                <a:cubicBezTo>
                  <a:pt x="4558" y="2462"/>
                  <a:pt x="4549" y="2431"/>
                  <a:pt x="4540" y="2415"/>
                </a:cubicBezTo>
                <a:cubicBezTo>
                  <a:pt x="4531" y="2415"/>
                  <a:pt x="4531" y="2400"/>
                  <a:pt x="4521" y="2400"/>
                </a:cubicBezTo>
                <a:cubicBezTo>
                  <a:pt x="4531" y="2400"/>
                  <a:pt x="4531" y="2400"/>
                  <a:pt x="4531" y="2400"/>
                </a:cubicBezTo>
                <a:cubicBezTo>
                  <a:pt x="4521" y="2400"/>
                  <a:pt x="4521" y="2400"/>
                  <a:pt x="4521" y="2400"/>
                </a:cubicBezTo>
                <a:cubicBezTo>
                  <a:pt x="4521" y="2400"/>
                  <a:pt x="4521" y="2400"/>
                  <a:pt x="4521" y="2400"/>
                </a:cubicBezTo>
                <a:cubicBezTo>
                  <a:pt x="4512" y="2431"/>
                  <a:pt x="4494" y="2415"/>
                  <a:pt x="4476" y="2431"/>
                </a:cubicBezTo>
                <a:close/>
                <a:moveTo>
                  <a:pt x="20081" y="15375"/>
                </a:moveTo>
                <a:cubicBezTo>
                  <a:pt x="20081" y="15375"/>
                  <a:pt x="20081" y="15375"/>
                  <a:pt x="20072" y="15375"/>
                </a:cubicBezTo>
                <a:cubicBezTo>
                  <a:pt x="20062" y="15360"/>
                  <a:pt x="20044" y="15344"/>
                  <a:pt x="20035" y="15313"/>
                </a:cubicBezTo>
                <a:cubicBezTo>
                  <a:pt x="20026" y="15297"/>
                  <a:pt x="20017" y="15266"/>
                  <a:pt x="20007" y="15251"/>
                </a:cubicBezTo>
                <a:cubicBezTo>
                  <a:pt x="19998" y="15235"/>
                  <a:pt x="19989" y="15220"/>
                  <a:pt x="19980" y="15204"/>
                </a:cubicBezTo>
                <a:cubicBezTo>
                  <a:pt x="19971" y="15189"/>
                  <a:pt x="19962" y="15158"/>
                  <a:pt x="19953" y="15142"/>
                </a:cubicBezTo>
                <a:cubicBezTo>
                  <a:pt x="19943" y="15127"/>
                  <a:pt x="19953" y="15111"/>
                  <a:pt x="19962" y="15095"/>
                </a:cubicBezTo>
                <a:cubicBezTo>
                  <a:pt x="19962" y="15095"/>
                  <a:pt x="19971" y="15080"/>
                  <a:pt x="19980" y="15080"/>
                </a:cubicBezTo>
                <a:cubicBezTo>
                  <a:pt x="19989" y="15064"/>
                  <a:pt x="19989" y="15018"/>
                  <a:pt x="19971" y="15002"/>
                </a:cubicBezTo>
                <a:cubicBezTo>
                  <a:pt x="19971" y="15002"/>
                  <a:pt x="19962" y="14987"/>
                  <a:pt x="19953" y="14987"/>
                </a:cubicBezTo>
                <a:cubicBezTo>
                  <a:pt x="19934" y="14971"/>
                  <a:pt x="19916" y="14956"/>
                  <a:pt x="19898" y="14956"/>
                </a:cubicBezTo>
                <a:cubicBezTo>
                  <a:pt x="19879" y="14940"/>
                  <a:pt x="19861" y="14909"/>
                  <a:pt x="19861" y="14862"/>
                </a:cubicBezTo>
                <a:cubicBezTo>
                  <a:pt x="19861" y="14847"/>
                  <a:pt x="19843" y="14831"/>
                  <a:pt x="19843" y="14831"/>
                </a:cubicBezTo>
                <a:cubicBezTo>
                  <a:pt x="19788" y="14754"/>
                  <a:pt x="19733" y="14707"/>
                  <a:pt x="19669" y="14676"/>
                </a:cubicBezTo>
                <a:cubicBezTo>
                  <a:pt x="19641" y="14660"/>
                  <a:pt x="19614" y="14645"/>
                  <a:pt x="19586" y="14629"/>
                </a:cubicBezTo>
                <a:cubicBezTo>
                  <a:pt x="19559" y="14614"/>
                  <a:pt x="19532" y="14583"/>
                  <a:pt x="19495" y="14567"/>
                </a:cubicBezTo>
                <a:cubicBezTo>
                  <a:pt x="19449" y="14552"/>
                  <a:pt x="19413" y="14520"/>
                  <a:pt x="19367" y="14489"/>
                </a:cubicBezTo>
                <a:cubicBezTo>
                  <a:pt x="19330" y="14474"/>
                  <a:pt x="19303" y="14458"/>
                  <a:pt x="19275" y="14520"/>
                </a:cubicBezTo>
                <a:cubicBezTo>
                  <a:pt x="19275" y="14536"/>
                  <a:pt x="19266" y="14536"/>
                  <a:pt x="19266" y="14536"/>
                </a:cubicBezTo>
                <a:cubicBezTo>
                  <a:pt x="19229" y="14567"/>
                  <a:pt x="19202" y="14614"/>
                  <a:pt x="19175" y="14660"/>
                </a:cubicBezTo>
                <a:cubicBezTo>
                  <a:pt x="19175" y="14676"/>
                  <a:pt x="19156" y="14676"/>
                  <a:pt x="19147" y="14676"/>
                </a:cubicBezTo>
                <a:cubicBezTo>
                  <a:pt x="19129" y="14645"/>
                  <a:pt x="19120" y="14614"/>
                  <a:pt x="19101" y="14598"/>
                </a:cubicBezTo>
                <a:cubicBezTo>
                  <a:pt x="19092" y="14583"/>
                  <a:pt x="19092" y="14567"/>
                  <a:pt x="19092" y="14552"/>
                </a:cubicBezTo>
                <a:cubicBezTo>
                  <a:pt x="19092" y="14520"/>
                  <a:pt x="19092" y="14505"/>
                  <a:pt x="19092" y="14489"/>
                </a:cubicBezTo>
                <a:cubicBezTo>
                  <a:pt x="19101" y="14458"/>
                  <a:pt x="19092" y="14427"/>
                  <a:pt x="19083" y="14396"/>
                </a:cubicBezTo>
                <a:cubicBezTo>
                  <a:pt x="19074" y="14381"/>
                  <a:pt x="19056" y="14381"/>
                  <a:pt x="19046" y="14381"/>
                </a:cubicBezTo>
                <a:cubicBezTo>
                  <a:pt x="19028" y="14365"/>
                  <a:pt x="19019" y="14350"/>
                  <a:pt x="19001" y="14350"/>
                </a:cubicBezTo>
                <a:cubicBezTo>
                  <a:pt x="18982" y="14334"/>
                  <a:pt x="18973" y="14334"/>
                  <a:pt x="18955" y="14350"/>
                </a:cubicBezTo>
                <a:cubicBezTo>
                  <a:pt x="18927" y="14381"/>
                  <a:pt x="18900" y="14412"/>
                  <a:pt x="18873" y="14412"/>
                </a:cubicBezTo>
                <a:cubicBezTo>
                  <a:pt x="18863" y="14412"/>
                  <a:pt x="18863" y="14427"/>
                  <a:pt x="18863" y="14443"/>
                </a:cubicBezTo>
                <a:cubicBezTo>
                  <a:pt x="18863" y="14443"/>
                  <a:pt x="18863" y="14458"/>
                  <a:pt x="18873" y="14458"/>
                </a:cubicBezTo>
                <a:cubicBezTo>
                  <a:pt x="18882" y="14474"/>
                  <a:pt x="18891" y="14474"/>
                  <a:pt x="18900" y="14489"/>
                </a:cubicBezTo>
                <a:cubicBezTo>
                  <a:pt x="18909" y="14489"/>
                  <a:pt x="18927" y="14489"/>
                  <a:pt x="18927" y="14520"/>
                </a:cubicBezTo>
                <a:cubicBezTo>
                  <a:pt x="18946" y="14567"/>
                  <a:pt x="18964" y="14583"/>
                  <a:pt x="18992" y="14567"/>
                </a:cubicBezTo>
                <a:cubicBezTo>
                  <a:pt x="19010" y="14567"/>
                  <a:pt x="19019" y="14567"/>
                  <a:pt x="19037" y="14567"/>
                </a:cubicBezTo>
                <a:cubicBezTo>
                  <a:pt x="19046" y="14567"/>
                  <a:pt x="19046" y="14583"/>
                  <a:pt x="19046" y="14583"/>
                </a:cubicBezTo>
                <a:cubicBezTo>
                  <a:pt x="19046" y="14583"/>
                  <a:pt x="19046" y="14598"/>
                  <a:pt x="19046" y="14598"/>
                </a:cubicBezTo>
                <a:cubicBezTo>
                  <a:pt x="19010" y="14583"/>
                  <a:pt x="18992" y="14629"/>
                  <a:pt x="18955" y="14629"/>
                </a:cubicBezTo>
                <a:cubicBezTo>
                  <a:pt x="18955" y="14629"/>
                  <a:pt x="18946" y="14629"/>
                  <a:pt x="18955" y="14645"/>
                </a:cubicBezTo>
                <a:cubicBezTo>
                  <a:pt x="18973" y="14676"/>
                  <a:pt x="18982" y="14723"/>
                  <a:pt x="18992" y="14754"/>
                </a:cubicBezTo>
                <a:cubicBezTo>
                  <a:pt x="18992" y="14785"/>
                  <a:pt x="19019" y="14785"/>
                  <a:pt x="19028" y="14769"/>
                </a:cubicBezTo>
                <a:cubicBezTo>
                  <a:pt x="19028" y="14769"/>
                  <a:pt x="19037" y="14754"/>
                  <a:pt x="19037" y="14738"/>
                </a:cubicBezTo>
                <a:cubicBezTo>
                  <a:pt x="19046" y="14738"/>
                  <a:pt x="19056" y="14723"/>
                  <a:pt x="19056" y="14738"/>
                </a:cubicBezTo>
                <a:cubicBezTo>
                  <a:pt x="19083" y="14754"/>
                  <a:pt x="19101" y="14769"/>
                  <a:pt x="19120" y="14785"/>
                </a:cubicBezTo>
                <a:cubicBezTo>
                  <a:pt x="19138" y="14800"/>
                  <a:pt x="19147" y="14816"/>
                  <a:pt x="19165" y="14831"/>
                </a:cubicBezTo>
                <a:cubicBezTo>
                  <a:pt x="19193" y="14831"/>
                  <a:pt x="19211" y="14847"/>
                  <a:pt x="19239" y="14862"/>
                </a:cubicBezTo>
                <a:cubicBezTo>
                  <a:pt x="19257" y="14878"/>
                  <a:pt x="19275" y="14878"/>
                  <a:pt x="19284" y="14893"/>
                </a:cubicBezTo>
                <a:cubicBezTo>
                  <a:pt x="19312" y="14925"/>
                  <a:pt x="19339" y="14940"/>
                  <a:pt x="19348" y="15002"/>
                </a:cubicBezTo>
                <a:cubicBezTo>
                  <a:pt x="19348" y="15033"/>
                  <a:pt x="19358" y="15049"/>
                  <a:pt x="19367" y="15064"/>
                </a:cubicBezTo>
                <a:cubicBezTo>
                  <a:pt x="19367" y="15080"/>
                  <a:pt x="19376" y="15095"/>
                  <a:pt x="19376" y="15111"/>
                </a:cubicBezTo>
                <a:cubicBezTo>
                  <a:pt x="19385" y="15127"/>
                  <a:pt x="19385" y="15142"/>
                  <a:pt x="19376" y="15158"/>
                </a:cubicBezTo>
                <a:cubicBezTo>
                  <a:pt x="19348" y="15158"/>
                  <a:pt x="19330" y="15189"/>
                  <a:pt x="19321" y="15220"/>
                </a:cubicBezTo>
                <a:cubicBezTo>
                  <a:pt x="19312" y="15251"/>
                  <a:pt x="19321" y="15266"/>
                  <a:pt x="19339" y="15282"/>
                </a:cubicBezTo>
                <a:cubicBezTo>
                  <a:pt x="19358" y="15282"/>
                  <a:pt x="19385" y="15266"/>
                  <a:pt x="19403" y="15266"/>
                </a:cubicBezTo>
                <a:cubicBezTo>
                  <a:pt x="19431" y="15251"/>
                  <a:pt x="19458" y="15251"/>
                  <a:pt x="19477" y="15297"/>
                </a:cubicBezTo>
                <a:cubicBezTo>
                  <a:pt x="19486" y="15313"/>
                  <a:pt x="19486" y="15329"/>
                  <a:pt x="19495" y="15329"/>
                </a:cubicBezTo>
                <a:cubicBezTo>
                  <a:pt x="19504" y="15360"/>
                  <a:pt x="19513" y="15360"/>
                  <a:pt x="19532" y="15360"/>
                </a:cubicBezTo>
                <a:cubicBezTo>
                  <a:pt x="19568" y="15375"/>
                  <a:pt x="19596" y="15375"/>
                  <a:pt x="19632" y="15391"/>
                </a:cubicBezTo>
                <a:cubicBezTo>
                  <a:pt x="19641" y="15391"/>
                  <a:pt x="19651" y="15391"/>
                  <a:pt x="19669" y="15375"/>
                </a:cubicBezTo>
                <a:cubicBezTo>
                  <a:pt x="19687" y="15360"/>
                  <a:pt x="19687" y="15344"/>
                  <a:pt x="19678" y="15313"/>
                </a:cubicBezTo>
                <a:cubicBezTo>
                  <a:pt x="19678" y="15297"/>
                  <a:pt x="19678" y="15297"/>
                  <a:pt x="19678" y="15282"/>
                </a:cubicBezTo>
                <a:cubicBezTo>
                  <a:pt x="19696" y="15266"/>
                  <a:pt x="19715" y="15235"/>
                  <a:pt x="19733" y="15220"/>
                </a:cubicBezTo>
                <a:cubicBezTo>
                  <a:pt x="19751" y="15189"/>
                  <a:pt x="19769" y="15189"/>
                  <a:pt x="19788" y="15204"/>
                </a:cubicBezTo>
                <a:cubicBezTo>
                  <a:pt x="19806" y="15220"/>
                  <a:pt x="19824" y="15235"/>
                  <a:pt x="19843" y="15251"/>
                </a:cubicBezTo>
                <a:cubicBezTo>
                  <a:pt x="19852" y="15251"/>
                  <a:pt x="19870" y="15266"/>
                  <a:pt x="19879" y="15297"/>
                </a:cubicBezTo>
                <a:cubicBezTo>
                  <a:pt x="19898" y="15344"/>
                  <a:pt x="19925" y="15391"/>
                  <a:pt x="19943" y="15437"/>
                </a:cubicBezTo>
                <a:cubicBezTo>
                  <a:pt x="19962" y="15484"/>
                  <a:pt x="19980" y="15499"/>
                  <a:pt x="20007" y="15499"/>
                </a:cubicBezTo>
                <a:cubicBezTo>
                  <a:pt x="20053" y="15499"/>
                  <a:pt x="20090" y="15515"/>
                  <a:pt x="20126" y="15546"/>
                </a:cubicBezTo>
                <a:cubicBezTo>
                  <a:pt x="20136" y="15546"/>
                  <a:pt x="20136" y="15546"/>
                  <a:pt x="20136" y="15546"/>
                </a:cubicBezTo>
                <a:cubicBezTo>
                  <a:pt x="20145" y="15546"/>
                  <a:pt x="20145" y="15546"/>
                  <a:pt x="20154" y="15546"/>
                </a:cubicBezTo>
                <a:cubicBezTo>
                  <a:pt x="20154" y="15531"/>
                  <a:pt x="20154" y="15531"/>
                  <a:pt x="20154" y="15515"/>
                </a:cubicBezTo>
                <a:cubicBezTo>
                  <a:pt x="20154" y="15499"/>
                  <a:pt x="20154" y="15484"/>
                  <a:pt x="20136" y="15468"/>
                </a:cubicBezTo>
                <a:cubicBezTo>
                  <a:pt x="20117" y="15468"/>
                  <a:pt x="20126" y="15437"/>
                  <a:pt x="20126" y="15406"/>
                </a:cubicBezTo>
                <a:cubicBezTo>
                  <a:pt x="20108" y="15406"/>
                  <a:pt x="20090" y="15422"/>
                  <a:pt x="20081" y="15375"/>
                </a:cubicBezTo>
                <a:close/>
                <a:moveTo>
                  <a:pt x="17417" y="14272"/>
                </a:moveTo>
                <a:cubicBezTo>
                  <a:pt x="17426" y="14318"/>
                  <a:pt x="17426" y="14365"/>
                  <a:pt x="17436" y="14412"/>
                </a:cubicBezTo>
                <a:cubicBezTo>
                  <a:pt x="17445" y="14443"/>
                  <a:pt x="17445" y="14474"/>
                  <a:pt x="17472" y="14474"/>
                </a:cubicBezTo>
                <a:cubicBezTo>
                  <a:pt x="17472" y="14474"/>
                  <a:pt x="17481" y="14489"/>
                  <a:pt x="17481" y="14489"/>
                </a:cubicBezTo>
                <a:cubicBezTo>
                  <a:pt x="17481" y="14536"/>
                  <a:pt x="17491" y="14567"/>
                  <a:pt x="17491" y="14598"/>
                </a:cubicBezTo>
                <a:cubicBezTo>
                  <a:pt x="17500" y="14645"/>
                  <a:pt x="17509" y="14660"/>
                  <a:pt x="17527" y="14660"/>
                </a:cubicBezTo>
                <a:cubicBezTo>
                  <a:pt x="17545" y="14660"/>
                  <a:pt x="17555" y="14660"/>
                  <a:pt x="17573" y="14660"/>
                </a:cubicBezTo>
                <a:cubicBezTo>
                  <a:pt x="17582" y="14660"/>
                  <a:pt x="17591" y="14676"/>
                  <a:pt x="17600" y="14691"/>
                </a:cubicBezTo>
                <a:cubicBezTo>
                  <a:pt x="17609" y="14723"/>
                  <a:pt x="17619" y="14723"/>
                  <a:pt x="17637" y="14723"/>
                </a:cubicBezTo>
                <a:cubicBezTo>
                  <a:pt x="17646" y="14707"/>
                  <a:pt x="17664" y="14707"/>
                  <a:pt x="17683" y="14691"/>
                </a:cubicBezTo>
                <a:cubicBezTo>
                  <a:pt x="17683" y="14691"/>
                  <a:pt x="17692" y="14691"/>
                  <a:pt x="17692" y="14691"/>
                </a:cubicBezTo>
                <a:cubicBezTo>
                  <a:pt x="17719" y="14707"/>
                  <a:pt x="17738" y="14723"/>
                  <a:pt x="17765" y="14738"/>
                </a:cubicBezTo>
                <a:cubicBezTo>
                  <a:pt x="17765" y="14738"/>
                  <a:pt x="17774" y="14754"/>
                  <a:pt x="17774" y="14769"/>
                </a:cubicBezTo>
                <a:cubicBezTo>
                  <a:pt x="17783" y="14785"/>
                  <a:pt x="17793" y="14785"/>
                  <a:pt x="17802" y="14785"/>
                </a:cubicBezTo>
                <a:cubicBezTo>
                  <a:pt x="17820" y="14769"/>
                  <a:pt x="17829" y="14769"/>
                  <a:pt x="17847" y="14754"/>
                </a:cubicBezTo>
                <a:cubicBezTo>
                  <a:pt x="17857" y="14754"/>
                  <a:pt x="17866" y="14769"/>
                  <a:pt x="17875" y="14769"/>
                </a:cubicBezTo>
                <a:cubicBezTo>
                  <a:pt x="17884" y="14769"/>
                  <a:pt x="17893" y="14754"/>
                  <a:pt x="17893" y="14738"/>
                </a:cubicBezTo>
                <a:cubicBezTo>
                  <a:pt x="17893" y="14738"/>
                  <a:pt x="17893" y="14723"/>
                  <a:pt x="17893" y="14723"/>
                </a:cubicBezTo>
                <a:cubicBezTo>
                  <a:pt x="17884" y="14691"/>
                  <a:pt x="17884" y="14660"/>
                  <a:pt x="17902" y="14645"/>
                </a:cubicBezTo>
                <a:cubicBezTo>
                  <a:pt x="17902" y="14614"/>
                  <a:pt x="17912" y="14598"/>
                  <a:pt x="17902" y="14567"/>
                </a:cubicBezTo>
                <a:cubicBezTo>
                  <a:pt x="17902" y="14536"/>
                  <a:pt x="17912" y="14505"/>
                  <a:pt x="17921" y="14474"/>
                </a:cubicBezTo>
                <a:cubicBezTo>
                  <a:pt x="17948" y="14427"/>
                  <a:pt x="17957" y="14381"/>
                  <a:pt x="17966" y="14334"/>
                </a:cubicBezTo>
                <a:cubicBezTo>
                  <a:pt x="17976" y="14303"/>
                  <a:pt x="17985" y="14287"/>
                  <a:pt x="17985" y="14256"/>
                </a:cubicBezTo>
                <a:cubicBezTo>
                  <a:pt x="17994" y="14241"/>
                  <a:pt x="18003" y="14225"/>
                  <a:pt x="18012" y="14225"/>
                </a:cubicBezTo>
                <a:cubicBezTo>
                  <a:pt x="18021" y="14225"/>
                  <a:pt x="18031" y="14225"/>
                  <a:pt x="18040" y="14225"/>
                </a:cubicBezTo>
                <a:cubicBezTo>
                  <a:pt x="18040" y="14225"/>
                  <a:pt x="18049" y="14210"/>
                  <a:pt x="18049" y="14210"/>
                </a:cubicBezTo>
                <a:cubicBezTo>
                  <a:pt x="18058" y="14210"/>
                  <a:pt x="18058" y="14194"/>
                  <a:pt x="18058" y="14179"/>
                </a:cubicBezTo>
                <a:cubicBezTo>
                  <a:pt x="18049" y="14148"/>
                  <a:pt x="18021" y="14132"/>
                  <a:pt x="18012" y="14101"/>
                </a:cubicBezTo>
                <a:cubicBezTo>
                  <a:pt x="18003" y="14085"/>
                  <a:pt x="18003" y="14070"/>
                  <a:pt x="18003" y="14054"/>
                </a:cubicBezTo>
                <a:cubicBezTo>
                  <a:pt x="18012" y="14039"/>
                  <a:pt x="18012" y="14023"/>
                  <a:pt x="18003" y="14008"/>
                </a:cubicBezTo>
                <a:cubicBezTo>
                  <a:pt x="17976" y="13961"/>
                  <a:pt x="17976" y="13899"/>
                  <a:pt x="17994" y="13852"/>
                </a:cubicBezTo>
                <a:cubicBezTo>
                  <a:pt x="17994" y="13837"/>
                  <a:pt x="18003" y="13821"/>
                  <a:pt x="18012" y="13806"/>
                </a:cubicBezTo>
                <a:cubicBezTo>
                  <a:pt x="18021" y="13806"/>
                  <a:pt x="18031" y="13790"/>
                  <a:pt x="18031" y="13775"/>
                </a:cubicBezTo>
                <a:cubicBezTo>
                  <a:pt x="18031" y="13744"/>
                  <a:pt x="18040" y="13744"/>
                  <a:pt x="18049" y="13728"/>
                </a:cubicBezTo>
                <a:cubicBezTo>
                  <a:pt x="18058" y="13728"/>
                  <a:pt x="18076" y="13728"/>
                  <a:pt x="18076" y="13712"/>
                </a:cubicBezTo>
                <a:cubicBezTo>
                  <a:pt x="18076" y="13697"/>
                  <a:pt x="18076" y="13697"/>
                  <a:pt x="18085" y="13697"/>
                </a:cubicBezTo>
                <a:cubicBezTo>
                  <a:pt x="18076" y="13697"/>
                  <a:pt x="18076" y="13681"/>
                  <a:pt x="18076" y="13681"/>
                </a:cubicBezTo>
                <a:cubicBezTo>
                  <a:pt x="18058" y="13666"/>
                  <a:pt x="18040" y="13650"/>
                  <a:pt x="18021" y="13635"/>
                </a:cubicBezTo>
                <a:cubicBezTo>
                  <a:pt x="18003" y="13619"/>
                  <a:pt x="17985" y="13604"/>
                  <a:pt x="17985" y="13557"/>
                </a:cubicBezTo>
                <a:cubicBezTo>
                  <a:pt x="17976" y="13542"/>
                  <a:pt x="17957" y="13510"/>
                  <a:pt x="17948" y="13495"/>
                </a:cubicBezTo>
                <a:cubicBezTo>
                  <a:pt x="17948" y="13495"/>
                  <a:pt x="17939" y="13495"/>
                  <a:pt x="17930" y="13495"/>
                </a:cubicBezTo>
                <a:cubicBezTo>
                  <a:pt x="17912" y="13495"/>
                  <a:pt x="17902" y="13510"/>
                  <a:pt x="17893" y="13542"/>
                </a:cubicBezTo>
                <a:cubicBezTo>
                  <a:pt x="17884" y="13557"/>
                  <a:pt x="17884" y="13588"/>
                  <a:pt x="17875" y="13604"/>
                </a:cubicBezTo>
                <a:cubicBezTo>
                  <a:pt x="17866" y="13619"/>
                  <a:pt x="17866" y="13635"/>
                  <a:pt x="17857" y="13650"/>
                </a:cubicBezTo>
                <a:cubicBezTo>
                  <a:pt x="17838" y="13666"/>
                  <a:pt x="17820" y="13697"/>
                  <a:pt x="17793" y="13712"/>
                </a:cubicBezTo>
                <a:cubicBezTo>
                  <a:pt x="17765" y="13744"/>
                  <a:pt x="17738" y="13775"/>
                  <a:pt x="17728" y="13821"/>
                </a:cubicBezTo>
                <a:cubicBezTo>
                  <a:pt x="17719" y="13837"/>
                  <a:pt x="17710" y="13868"/>
                  <a:pt x="17701" y="13883"/>
                </a:cubicBezTo>
                <a:cubicBezTo>
                  <a:pt x="17683" y="13930"/>
                  <a:pt x="17655" y="13961"/>
                  <a:pt x="17628" y="13961"/>
                </a:cubicBezTo>
                <a:cubicBezTo>
                  <a:pt x="17600" y="13977"/>
                  <a:pt x="17582" y="14008"/>
                  <a:pt x="17573" y="14054"/>
                </a:cubicBezTo>
                <a:cubicBezTo>
                  <a:pt x="17564" y="14070"/>
                  <a:pt x="17564" y="14085"/>
                  <a:pt x="17555" y="14101"/>
                </a:cubicBezTo>
                <a:cubicBezTo>
                  <a:pt x="17555" y="14116"/>
                  <a:pt x="17545" y="14132"/>
                  <a:pt x="17527" y="14116"/>
                </a:cubicBezTo>
                <a:cubicBezTo>
                  <a:pt x="17518" y="14116"/>
                  <a:pt x="17500" y="14101"/>
                  <a:pt x="17481" y="14085"/>
                </a:cubicBezTo>
                <a:cubicBezTo>
                  <a:pt x="17463" y="14085"/>
                  <a:pt x="17445" y="14085"/>
                  <a:pt x="17436" y="14116"/>
                </a:cubicBezTo>
                <a:cubicBezTo>
                  <a:pt x="17436" y="14116"/>
                  <a:pt x="17426" y="14132"/>
                  <a:pt x="17426" y="14148"/>
                </a:cubicBezTo>
                <a:cubicBezTo>
                  <a:pt x="17417" y="14179"/>
                  <a:pt x="17408" y="14225"/>
                  <a:pt x="17417" y="14272"/>
                </a:cubicBezTo>
                <a:close/>
                <a:moveTo>
                  <a:pt x="13427" y="15655"/>
                </a:moveTo>
                <a:cubicBezTo>
                  <a:pt x="13418" y="15655"/>
                  <a:pt x="13418" y="15655"/>
                  <a:pt x="13408" y="15655"/>
                </a:cubicBezTo>
                <a:cubicBezTo>
                  <a:pt x="13399" y="15686"/>
                  <a:pt x="13390" y="15702"/>
                  <a:pt x="13390" y="15733"/>
                </a:cubicBezTo>
                <a:cubicBezTo>
                  <a:pt x="13390" y="15764"/>
                  <a:pt x="13381" y="15779"/>
                  <a:pt x="13363" y="15795"/>
                </a:cubicBezTo>
                <a:cubicBezTo>
                  <a:pt x="13363" y="15810"/>
                  <a:pt x="13363" y="15810"/>
                  <a:pt x="13354" y="15826"/>
                </a:cubicBezTo>
                <a:cubicBezTo>
                  <a:pt x="13344" y="15841"/>
                  <a:pt x="13326" y="15841"/>
                  <a:pt x="13326" y="15888"/>
                </a:cubicBezTo>
                <a:cubicBezTo>
                  <a:pt x="13317" y="15919"/>
                  <a:pt x="13308" y="15950"/>
                  <a:pt x="13280" y="15981"/>
                </a:cubicBezTo>
                <a:cubicBezTo>
                  <a:pt x="13262" y="15997"/>
                  <a:pt x="13244" y="16028"/>
                  <a:pt x="13225" y="16043"/>
                </a:cubicBezTo>
                <a:cubicBezTo>
                  <a:pt x="13198" y="16059"/>
                  <a:pt x="13180" y="16074"/>
                  <a:pt x="13152" y="16090"/>
                </a:cubicBezTo>
                <a:cubicBezTo>
                  <a:pt x="13152" y="16090"/>
                  <a:pt x="13152" y="16090"/>
                  <a:pt x="13143" y="16090"/>
                </a:cubicBezTo>
                <a:cubicBezTo>
                  <a:pt x="13125" y="16106"/>
                  <a:pt x="13106" y="16121"/>
                  <a:pt x="13079" y="16137"/>
                </a:cubicBezTo>
                <a:cubicBezTo>
                  <a:pt x="13070" y="16168"/>
                  <a:pt x="13070" y="16199"/>
                  <a:pt x="13061" y="16214"/>
                </a:cubicBezTo>
                <a:cubicBezTo>
                  <a:pt x="13033" y="16276"/>
                  <a:pt x="13033" y="16323"/>
                  <a:pt x="13052" y="16385"/>
                </a:cubicBezTo>
                <a:cubicBezTo>
                  <a:pt x="13052" y="16401"/>
                  <a:pt x="13052" y="16416"/>
                  <a:pt x="13061" y="16432"/>
                </a:cubicBezTo>
                <a:cubicBezTo>
                  <a:pt x="13070" y="16494"/>
                  <a:pt x="13070" y="16541"/>
                  <a:pt x="13052" y="16587"/>
                </a:cubicBezTo>
                <a:cubicBezTo>
                  <a:pt x="13033" y="16618"/>
                  <a:pt x="13015" y="16680"/>
                  <a:pt x="12997" y="16712"/>
                </a:cubicBezTo>
                <a:cubicBezTo>
                  <a:pt x="12978" y="16774"/>
                  <a:pt x="12969" y="16836"/>
                  <a:pt x="12978" y="16898"/>
                </a:cubicBezTo>
                <a:cubicBezTo>
                  <a:pt x="12987" y="16929"/>
                  <a:pt x="12987" y="16960"/>
                  <a:pt x="12987" y="16991"/>
                </a:cubicBezTo>
                <a:cubicBezTo>
                  <a:pt x="12987" y="17022"/>
                  <a:pt x="12987" y="17038"/>
                  <a:pt x="12987" y="17069"/>
                </a:cubicBezTo>
                <a:cubicBezTo>
                  <a:pt x="12997" y="17085"/>
                  <a:pt x="12997" y="17100"/>
                  <a:pt x="13006" y="17116"/>
                </a:cubicBezTo>
                <a:cubicBezTo>
                  <a:pt x="13024" y="17178"/>
                  <a:pt x="13052" y="17209"/>
                  <a:pt x="13088" y="17224"/>
                </a:cubicBezTo>
                <a:cubicBezTo>
                  <a:pt x="13106" y="17240"/>
                  <a:pt x="13116" y="17209"/>
                  <a:pt x="13134" y="17193"/>
                </a:cubicBezTo>
                <a:cubicBezTo>
                  <a:pt x="13152" y="17193"/>
                  <a:pt x="13161" y="17193"/>
                  <a:pt x="13180" y="17193"/>
                </a:cubicBezTo>
                <a:cubicBezTo>
                  <a:pt x="13207" y="17178"/>
                  <a:pt x="13225" y="17162"/>
                  <a:pt x="13235" y="17116"/>
                </a:cubicBezTo>
                <a:cubicBezTo>
                  <a:pt x="13244" y="17085"/>
                  <a:pt x="13253" y="17053"/>
                  <a:pt x="13262" y="17007"/>
                </a:cubicBezTo>
                <a:cubicBezTo>
                  <a:pt x="13280" y="16929"/>
                  <a:pt x="13299" y="16851"/>
                  <a:pt x="13317" y="16774"/>
                </a:cubicBezTo>
                <a:cubicBezTo>
                  <a:pt x="13344" y="16649"/>
                  <a:pt x="13363" y="16525"/>
                  <a:pt x="13399" y="16416"/>
                </a:cubicBezTo>
                <a:cubicBezTo>
                  <a:pt x="13408" y="16385"/>
                  <a:pt x="13408" y="16354"/>
                  <a:pt x="13418" y="16308"/>
                </a:cubicBezTo>
                <a:cubicBezTo>
                  <a:pt x="13418" y="16261"/>
                  <a:pt x="13427" y="16230"/>
                  <a:pt x="13436" y="16183"/>
                </a:cubicBezTo>
                <a:cubicBezTo>
                  <a:pt x="13445" y="16152"/>
                  <a:pt x="13445" y="16106"/>
                  <a:pt x="13473" y="16090"/>
                </a:cubicBezTo>
                <a:cubicBezTo>
                  <a:pt x="13482" y="16059"/>
                  <a:pt x="13482" y="16043"/>
                  <a:pt x="13482" y="16012"/>
                </a:cubicBezTo>
                <a:cubicBezTo>
                  <a:pt x="13482" y="15981"/>
                  <a:pt x="13473" y="15935"/>
                  <a:pt x="13473" y="15904"/>
                </a:cubicBezTo>
                <a:cubicBezTo>
                  <a:pt x="13473" y="15810"/>
                  <a:pt x="13454" y="15733"/>
                  <a:pt x="13427" y="15655"/>
                </a:cubicBezTo>
                <a:close/>
                <a:moveTo>
                  <a:pt x="12768" y="3518"/>
                </a:moveTo>
                <a:cubicBezTo>
                  <a:pt x="12749" y="3565"/>
                  <a:pt x="12759" y="3612"/>
                  <a:pt x="12740" y="3658"/>
                </a:cubicBezTo>
                <a:cubicBezTo>
                  <a:pt x="12731" y="3674"/>
                  <a:pt x="12740" y="3705"/>
                  <a:pt x="12749" y="3720"/>
                </a:cubicBezTo>
                <a:cubicBezTo>
                  <a:pt x="12749" y="3720"/>
                  <a:pt x="12759" y="3736"/>
                  <a:pt x="12759" y="3752"/>
                </a:cubicBezTo>
                <a:cubicBezTo>
                  <a:pt x="12768" y="3783"/>
                  <a:pt x="12768" y="3814"/>
                  <a:pt x="12749" y="3829"/>
                </a:cubicBezTo>
                <a:cubicBezTo>
                  <a:pt x="12740" y="3845"/>
                  <a:pt x="12722" y="3845"/>
                  <a:pt x="12722" y="3876"/>
                </a:cubicBezTo>
                <a:cubicBezTo>
                  <a:pt x="12713" y="3907"/>
                  <a:pt x="12713" y="3923"/>
                  <a:pt x="12722" y="3954"/>
                </a:cubicBezTo>
                <a:cubicBezTo>
                  <a:pt x="12731" y="3985"/>
                  <a:pt x="12740" y="4000"/>
                  <a:pt x="12759" y="4016"/>
                </a:cubicBezTo>
                <a:cubicBezTo>
                  <a:pt x="12759" y="4016"/>
                  <a:pt x="12768" y="4031"/>
                  <a:pt x="12777" y="4031"/>
                </a:cubicBezTo>
                <a:cubicBezTo>
                  <a:pt x="12786" y="4031"/>
                  <a:pt x="12795" y="4016"/>
                  <a:pt x="12804" y="4016"/>
                </a:cubicBezTo>
                <a:cubicBezTo>
                  <a:pt x="12823" y="4000"/>
                  <a:pt x="12841" y="4016"/>
                  <a:pt x="12850" y="4047"/>
                </a:cubicBezTo>
                <a:cubicBezTo>
                  <a:pt x="12859" y="4062"/>
                  <a:pt x="12859" y="4078"/>
                  <a:pt x="12859" y="4093"/>
                </a:cubicBezTo>
                <a:cubicBezTo>
                  <a:pt x="12868" y="4140"/>
                  <a:pt x="12878" y="4156"/>
                  <a:pt x="12905" y="4156"/>
                </a:cubicBezTo>
                <a:cubicBezTo>
                  <a:pt x="12914" y="4171"/>
                  <a:pt x="12933" y="4171"/>
                  <a:pt x="12942" y="4187"/>
                </a:cubicBezTo>
                <a:cubicBezTo>
                  <a:pt x="12951" y="4187"/>
                  <a:pt x="12969" y="4202"/>
                  <a:pt x="12978" y="4202"/>
                </a:cubicBezTo>
                <a:cubicBezTo>
                  <a:pt x="12987" y="4187"/>
                  <a:pt x="12997" y="4202"/>
                  <a:pt x="13015" y="4202"/>
                </a:cubicBezTo>
                <a:cubicBezTo>
                  <a:pt x="13015" y="4202"/>
                  <a:pt x="13015" y="4202"/>
                  <a:pt x="13015" y="4202"/>
                </a:cubicBezTo>
                <a:cubicBezTo>
                  <a:pt x="13024" y="4202"/>
                  <a:pt x="13042" y="4202"/>
                  <a:pt x="13061" y="4202"/>
                </a:cubicBezTo>
                <a:cubicBezTo>
                  <a:pt x="13061" y="4202"/>
                  <a:pt x="13070" y="4187"/>
                  <a:pt x="13070" y="4187"/>
                </a:cubicBezTo>
                <a:cubicBezTo>
                  <a:pt x="13079" y="4171"/>
                  <a:pt x="13079" y="4156"/>
                  <a:pt x="13079" y="4140"/>
                </a:cubicBezTo>
                <a:cubicBezTo>
                  <a:pt x="13079" y="4125"/>
                  <a:pt x="13079" y="4109"/>
                  <a:pt x="13070" y="4093"/>
                </a:cubicBezTo>
                <a:cubicBezTo>
                  <a:pt x="13052" y="4078"/>
                  <a:pt x="13033" y="4062"/>
                  <a:pt x="13024" y="4047"/>
                </a:cubicBezTo>
                <a:cubicBezTo>
                  <a:pt x="12978" y="4000"/>
                  <a:pt x="12951" y="3923"/>
                  <a:pt x="12933" y="3845"/>
                </a:cubicBezTo>
                <a:cubicBezTo>
                  <a:pt x="12923" y="3798"/>
                  <a:pt x="12923" y="3767"/>
                  <a:pt x="12914" y="3720"/>
                </a:cubicBezTo>
                <a:cubicBezTo>
                  <a:pt x="12905" y="3674"/>
                  <a:pt x="12914" y="3612"/>
                  <a:pt x="12914" y="3550"/>
                </a:cubicBezTo>
                <a:cubicBezTo>
                  <a:pt x="12914" y="3518"/>
                  <a:pt x="12923" y="3503"/>
                  <a:pt x="12933" y="3472"/>
                </a:cubicBezTo>
                <a:cubicBezTo>
                  <a:pt x="12942" y="3456"/>
                  <a:pt x="12942" y="3441"/>
                  <a:pt x="12942" y="3425"/>
                </a:cubicBezTo>
                <a:cubicBezTo>
                  <a:pt x="12951" y="3348"/>
                  <a:pt x="12960" y="3270"/>
                  <a:pt x="12969" y="3192"/>
                </a:cubicBezTo>
                <a:cubicBezTo>
                  <a:pt x="12969" y="3161"/>
                  <a:pt x="12969" y="3130"/>
                  <a:pt x="12987" y="3114"/>
                </a:cubicBezTo>
                <a:cubicBezTo>
                  <a:pt x="13015" y="3099"/>
                  <a:pt x="13024" y="3052"/>
                  <a:pt x="13042" y="3021"/>
                </a:cubicBezTo>
                <a:cubicBezTo>
                  <a:pt x="13052" y="2959"/>
                  <a:pt x="13070" y="2912"/>
                  <a:pt x="13088" y="2866"/>
                </a:cubicBezTo>
                <a:cubicBezTo>
                  <a:pt x="13106" y="2819"/>
                  <a:pt x="13125" y="2773"/>
                  <a:pt x="13152" y="2742"/>
                </a:cubicBezTo>
                <a:cubicBezTo>
                  <a:pt x="13180" y="2695"/>
                  <a:pt x="13207" y="2648"/>
                  <a:pt x="13244" y="2617"/>
                </a:cubicBezTo>
                <a:cubicBezTo>
                  <a:pt x="13253" y="2617"/>
                  <a:pt x="13262" y="2586"/>
                  <a:pt x="13280" y="2571"/>
                </a:cubicBezTo>
                <a:cubicBezTo>
                  <a:pt x="13308" y="2539"/>
                  <a:pt x="13317" y="2508"/>
                  <a:pt x="13308" y="2446"/>
                </a:cubicBezTo>
                <a:cubicBezTo>
                  <a:pt x="13299" y="2431"/>
                  <a:pt x="13299" y="2415"/>
                  <a:pt x="13299" y="2400"/>
                </a:cubicBezTo>
                <a:cubicBezTo>
                  <a:pt x="13299" y="2384"/>
                  <a:pt x="13289" y="2369"/>
                  <a:pt x="13280" y="2369"/>
                </a:cubicBezTo>
                <a:cubicBezTo>
                  <a:pt x="13271" y="2353"/>
                  <a:pt x="13262" y="2353"/>
                  <a:pt x="13262" y="2337"/>
                </a:cubicBezTo>
                <a:cubicBezTo>
                  <a:pt x="13244" y="2306"/>
                  <a:pt x="13216" y="2322"/>
                  <a:pt x="13198" y="2337"/>
                </a:cubicBezTo>
                <a:cubicBezTo>
                  <a:pt x="13171" y="2353"/>
                  <a:pt x="13143" y="2384"/>
                  <a:pt x="13143" y="2446"/>
                </a:cubicBezTo>
                <a:cubicBezTo>
                  <a:pt x="13143" y="2493"/>
                  <a:pt x="13125" y="2524"/>
                  <a:pt x="13106" y="2539"/>
                </a:cubicBezTo>
                <a:cubicBezTo>
                  <a:pt x="13079" y="2555"/>
                  <a:pt x="13052" y="2586"/>
                  <a:pt x="13024" y="2586"/>
                </a:cubicBezTo>
                <a:cubicBezTo>
                  <a:pt x="12978" y="2586"/>
                  <a:pt x="12951" y="2633"/>
                  <a:pt x="12923" y="2695"/>
                </a:cubicBezTo>
                <a:cubicBezTo>
                  <a:pt x="12923" y="2710"/>
                  <a:pt x="12914" y="2710"/>
                  <a:pt x="12914" y="2710"/>
                </a:cubicBezTo>
                <a:cubicBezTo>
                  <a:pt x="12914" y="2742"/>
                  <a:pt x="12896" y="2742"/>
                  <a:pt x="12887" y="2757"/>
                </a:cubicBezTo>
                <a:cubicBezTo>
                  <a:pt x="12878" y="2757"/>
                  <a:pt x="12868" y="2773"/>
                  <a:pt x="12868" y="2788"/>
                </a:cubicBezTo>
                <a:cubicBezTo>
                  <a:pt x="12868" y="2819"/>
                  <a:pt x="12859" y="2835"/>
                  <a:pt x="12850" y="2850"/>
                </a:cubicBezTo>
                <a:cubicBezTo>
                  <a:pt x="12850" y="2881"/>
                  <a:pt x="12841" y="2897"/>
                  <a:pt x="12850" y="2912"/>
                </a:cubicBezTo>
                <a:cubicBezTo>
                  <a:pt x="12850" y="2928"/>
                  <a:pt x="12841" y="2928"/>
                  <a:pt x="12841" y="2944"/>
                </a:cubicBezTo>
                <a:cubicBezTo>
                  <a:pt x="12841" y="2944"/>
                  <a:pt x="12841" y="2944"/>
                  <a:pt x="12832" y="2944"/>
                </a:cubicBezTo>
                <a:cubicBezTo>
                  <a:pt x="12823" y="2959"/>
                  <a:pt x="12814" y="2975"/>
                  <a:pt x="12804" y="2990"/>
                </a:cubicBezTo>
                <a:cubicBezTo>
                  <a:pt x="12795" y="3006"/>
                  <a:pt x="12786" y="3006"/>
                  <a:pt x="12777" y="3006"/>
                </a:cubicBezTo>
                <a:cubicBezTo>
                  <a:pt x="12768" y="3006"/>
                  <a:pt x="12768" y="3037"/>
                  <a:pt x="12768" y="3037"/>
                </a:cubicBezTo>
                <a:cubicBezTo>
                  <a:pt x="12777" y="3068"/>
                  <a:pt x="12795" y="3099"/>
                  <a:pt x="12795" y="3130"/>
                </a:cubicBezTo>
                <a:cubicBezTo>
                  <a:pt x="12804" y="3161"/>
                  <a:pt x="12795" y="3192"/>
                  <a:pt x="12795" y="3239"/>
                </a:cubicBezTo>
                <a:cubicBezTo>
                  <a:pt x="12795" y="3254"/>
                  <a:pt x="12786" y="3270"/>
                  <a:pt x="12777" y="3301"/>
                </a:cubicBezTo>
                <a:cubicBezTo>
                  <a:pt x="12768" y="3316"/>
                  <a:pt x="12768" y="3348"/>
                  <a:pt x="12759" y="3379"/>
                </a:cubicBezTo>
                <a:cubicBezTo>
                  <a:pt x="12749" y="3394"/>
                  <a:pt x="12749" y="3425"/>
                  <a:pt x="12759" y="3441"/>
                </a:cubicBezTo>
                <a:cubicBezTo>
                  <a:pt x="12786" y="3472"/>
                  <a:pt x="12786" y="3487"/>
                  <a:pt x="12768" y="3518"/>
                </a:cubicBezTo>
                <a:close/>
                <a:moveTo>
                  <a:pt x="18653" y="10356"/>
                </a:moveTo>
                <a:cubicBezTo>
                  <a:pt x="18653" y="10356"/>
                  <a:pt x="18662" y="10356"/>
                  <a:pt x="18662" y="10340"/>
                </a:cubicBezTo>
                <a:cubicBezTo>
                  <a:pt x="18671" y="10325"/>
                  <a:pt x="18680" y="10309"/>
                  <a:pt x="18680" y="10294"/>
                </a:cubicBezTo>
                <a:cubicBezTo>
                  <a:pt x="18689" y="10216"/>
                  <a:pt x="18689" y="10138"/>
                  <a:pt x="18689" y="10076"/>
                </a:cubicBezTo>
                <a:cubicBezTo>
                  <a:pt x="18680" y="10030"/>
                  <a:pt x="18680" y="9967"/>
                  <a:pt x="18635" y="9952"/>
                </a:cubicBezTo>
                <a:cubicBezTo>
                  <a:pt x="18635" y="9952"/>
                  <a:pt x="18635" y="9952"/>
                  <a:pt x="18635" y="9952"/>
                </a:cubicBezTo>
                <a:cubicBezTo>
                  <a:pt x="18635" y="9936"/>
                  <a:pt x="18635" y="9936"/>
                  <a:pt x="18635" y="9936"/>
                </a:cubicBezTo>
                <a:cubicBezTo>
                  <a:pt x="18644" y="9936"/>
                  <a:pt x="18653" y="9921"/>
                  <a:pt x="18653" y="9921"/>
                </a:cubicBezTo>
                <a:cubicBezTo>
                  <a:pt x="18671" y="9921"/>
                  <a:pt x="18680" y="9921"/>
                  <a:pt x="18689" y="9890"/>
                </a:cubicBezTo>
                <a:cubicBezTo>
                  <a:pt x="18699" y="9890"/>
                  <a:pt x="18708" y="9874"/>
                  <a:pt x="18708" y="9874"/>
                </a:cubicBezTo>
                <a:cubicBezTo>
                  <a:pt x="18735" y="9859"/>
                  <a:pt x="18754" y="9859"/>
                  <a:pt x="18781" y="9859"/>
                </a:cubicBezTo>
                <a:cubicBezTo>
                  <a:pt x="18781" y="9859"/>
                  <a:pt x="18781" y="9859"/>
                  <a:pt x="18781" y="9859"/>
                </a:cubicBezTo>
                <a:cubicBezTo>
                  <a:pt x="18781" y="9859"/>
                  <a:pt x="18781" y="9859"/>
                  <a:pt x="18781" y="9859"/>
                </a:cubicBezTo>
                <a:cubicBezTo>
                  <a:pt x="18781" y="9859"/>
                  <a:pt x="18781" y="9859"/>
                  <a:pt x="18781" y="9859"/>
                </a:cubicBezTo>
                <a:cubicBezTo>
                  <a:pt x="18781" y="9859"/>
                  <a:pt x="18781" y="9859"/>
                  <a:pt x="18781" y="9859"/>
                </a:cubicBezTo>
                <a:cubicBezTo>
                  <a:pt x="18772" y="9890"/>
                  <a:pt x="18763" y="9905"/>
                  <a:pt x="18744" y="9905"/>
                </a:cubicBezTo>
                <a:cubicBezTo>
                  <a:pt x="18744" y="9905"/>
                  <a:pt x="18735" y="9905"/>
                  <a:pt x="18726" y="9905"/>
                </a:cubicBezTo>
                <a:cubicBezTo>
                  <a:pt x="18717" y="9921"/>
                  <a:pt x="18699" y="9967"/>
                  <a:pt x="18708" y="9983"/>
                </a:cubicBezTo>
                <a:cubicBezTo>
                  <a:pt x="18708" y="10014"/>
                  <a:pt x="18717" y="10030"/>
                  <a:pt x="18717" y="10045"/>
                </a:cubicBezTo>
                <a:cubicBezTo>
                  <a:pt x="18726" y="10045"/>
                  <a:pt x="18726" y="10061"/>
                  <a:pt x="18726" y="10061"/>
                </a:cubicBezTo>
                <a:cubicBezTo>
                  <a:pt x="18735" y="10076"/>
                  <a:pt x="18754" y="10076"/>
                  <a:pt x="18763" y="10045"/>
                </a:cubicBezTo>
                <a:cubicBezTo>
                  <a:pt x="18763" y="10030"/>
                  <a:pt x="18772" y="9998"/>
                  <a:pt x="18781" y="9983"/>
                </a:cubicBezTo>
                <a:cubicBezTo>
                  <a:pt x="18790" y="9967"/>
                  <a:pt x="18808" y="9983"/>
                  <a:pt x="18818" y="9983"/>
                </a:cubicBezTo>
                <a:cubicBezTo>
                  <a:pt x="18818" y="9983"/>
                  <a:pt x="18827" y="9983"/>
                  <a:pt x="18827" y="9983"/>
                </a:cubicBezTo>
                <a:cubicBezTo>
                  <a:pt x="18845" y="9983"/>
                  <a:pt x="18854" y="9921"/>
                  <a:pt x="18845" y="9890"/>
                </a:cubicBezTo>
                <a:cubicBezTo>
                  <a:pt x="18836" y="9874"/>
                  <a:pt x="18827" y="9859"/>
                  <a:pt x="18818" y="9843"/>
                </a:cubicBezTo>
                <a:cubicBezTo>
                  <a:pt x="18818" y="9828"/>
                  <a:pt x="18818" y="9812"/>
                  <a:pt x="18827" y="9796"/>
                </a:cubicBezTo>
                <a:cubicBezTo>
                  <a:pt x="18836" y="9796"/>
                  <a:pt x="18836" y="9796"/>
                  <a:pt x="18845" y="9781"/>
                </a:cubicBezTo>
                <a:cubicBezTo>
                  <a:pt x="18845" y="9781"/>
                  <a:pt x="18854" y="9781"/>
                  <a:pt x="18854" y="9781"/>
                </a:cubicBezTo>
                <a:cubicBezTo>
                  <a:pt x="18863" y="9796"/>
                  <a:pt x="18863" y="9796"/>
                  <a:pt x="18854" y="9812"/>
                </a:cubicBezTo>
                <a:cubicBezTo>
                  <a:pt x="18854" y="9828"/>
                  <a:pt x="18845" y="9843"/>
                  <a:pt x="18854" y="9843"/>
                </a:cubicBezTo>
                <a:cubicBezTo>
                  <a:pt x="18854" y="9874"/>
                  <a:pt x="18863" y="9890"/>
                  <a:pt x="18873" y="9921"/>
                </a:cubicBezTo>
                <a:cubicBezTo>
                  <a:pt x="18882" y="9936"/>
                  <a:pt x="18891" y="9952"/>
                  <a:pt x="18900" y="9967"/>
                </a:cubicBezTo>
                <a:cubicBezTo>
                  <a:pt x="18909" y="9967"/>
                  <a:pt x="18927" y="9967"/>
                  <a:pt x="18927" y="9952"/>
                </a:cubicBezTo>
                <a:cubicBezTo>
                  <a:pt x="18946" y="9905"/>
                  <a:pt x="18964" y="9859"/>
                  <a:pt x="18982" y="9812"/>
                </a:cubicBezTo>
                <a:cubicBezTo>
                  <a:pt x="18982" y="9796"/>
                  <a:pt x="18992" y="9781"/>
                  <a:pt x="19001" y="9781"/>
                </a:cubicBezTo>
                <a:cubicBezTo>
                  <a:pt x="19010" y="9781"/>
                  <a:pt x="19028" y="9781"/>
                  <a:pt x="19037" y="9781"/>
                </a:cubicBezTo>
                <a:cubicBezTo>
                  <a:pt x="19056" y="9781"/>
                  <a:pt x="19065" y="9765"/>
                  <a:pt x="19074" y="9750"/>
                </a:cubicBezTo>
                <a:cubicBezTo>
                  <a:pt x="19083" y="9750"/>
                  <a:pt x="19083" y="9750"/>
                  <a:pt x="19092" y="9750"/>
                </a:cubicBezTo>
                <a:cubicBezTo>
                  <a:pt x="19101" y="9765"/>
                  <a:pt x="19111" y="9750"/>
                  <a:pt x="19111" y="9734"/>
                </a:cubicBezTo>
                <a:cubicBezTo>
                  <a:pt x="19120" y="9719"/>
                  <a:pt x="19120" y="9672"/>
                  <a:pt x="19138" y="9657"/>
                </a:cubicBezTo>
                <a:cubicBezTo>
                  <a:pt x="19138" y="9657"/>
                  <a:pt x="19138" y="9657"/>
                  <a:pt x="19138" y="9641"/>
                </a:cubicBezTo>
                <a:cubicBezTo>
                  <a:pt x="19138" y="9657"/>
                  <a:pt x="19147" y="9657"/>
                  <a:pt x="19147" y="9657"/>
                </a:cubicBezTo>
                <a:cubicBezTo>
                  <a:pt x="19147" y="9672"/>
                  <a:pt x="19147" y="9688"/>
                  <a:pt x="19147" y="9703"/>
                </a:cubicBezTo>
                <a:cubicBezTo>
                  <a:pt x="19156" y="9703"/>
                  <a:pt x="19165" y="9719"/>
                  <a:pt x="19165" y="9719"/>
                </a:cubicBezTo>
                <a:cubicBezTo>
                  <a:pt x="19202" y="9688"/>
                  <a:pt x="19220" y="9610"/>
                  <a:pt x="19202" y="9563"/>
                </a:cubicBezTo>
                <a:cubicBezTo>
                  <a:pt x="19193" y="9517"/>
                  <a:pt x="19184" y="9486"/>
                  <a:pt x="19184" y="9439"/>
                </a:cubicBezTo>
                <a:cubicBezTo>
                  <a:pt x="19193" y="9361"/>
                  <a:pt x="19184" y="9299"/>
                  <a:pt x="19165" y="9237"/>
                </a:cubicBezTo>
                <a:cubicBezTo>
                  <a:pt x="19165" y="9222"/>
                  <a:pt x="19165" y="9190"/>
                  <a:pt x="19184" y="9175"/>
                </a:cubicBezTo>
                <a:cubicBezTo>
                  <a:pt x="19193" y="9159"/>
                  <a:pt x="19202" y="9144"/>
                  <a:pt x="19193" y="9113"/>
                </a:cubicBezTo>
                <a:cubicBezTo>
                  <a:pt x="19193" y="9097"/>
                  <a:pt x="19193" y="9082"/>
                  <a:pt x="19193" y="9051"/>
                </a:cubicBezTo>
                <a:cubicBezTo>
                  <a:pt x="19193" y="8988"/>
                  <a:pt x="19184" y="8926"/>
                  <a:pt x="19165" y="8864"/>
                </a:cubicBezTo>
                <a:cubicBezTo>
                  <a:pt x="19147" y="8786"/>
                  <a:pt x="19111" y="8740"/>
                  <a:pt x="19092" y="8662"/>
                </a:cubicBezTo>
                <a:cubicBezTo>
                  <a:pt x="19092" y="8647"/>
                  <a:pt x="19074" y="8647"/>
                  <a:pt x="19065" y="8662"/>
                </a:cubicBezTo>
                <a:cubicBezTo>
                  <a:pt x="19037" y="8709"/>
                  <a:pt x="19019" y="8771"/>
                  <a:pt x="19028" y="8849"/>
                </a:cubicBezTo>
                <a:cubicBezTo>
                  <a:pt x="19028" y="8880"/>
                  <a:pt x="19019" y="8926"/>
                  <a:pt x="19046" y="8942"/>
                </a:cubicBezTo>
                <a:cubicBezTo>
                  <a:pt x="19046" y="8957"/>
                  <a:pt x="19056" y="8957"/>
                  <a:pt x="19056" y="8973"/>
                </a:cubicBezTo>
                <a:cubicBezTo>
                  <a:pt x="19056" y="9066"/>
                  <a:pt x="19065" y="9175"/>
                  <a:pt x="19028" y="9268"/>
                </a:cubicBezTo>
                <a:cubicBezTo>
                  <a:pt x="19019" y="9268"/>
                  <a:pt x="19019" y="9299"/>
                  <a:pt x="19019" y="9315"/>
                </a:cubicBezTo>
                <a:cubicBezTo>
                  <a:pt x="19010" y="9377"/>
                  <a:pt x="18982" y="9408"/>
                  <a:pt x="18955" y="9424"/>
                </a:cubicBezTo>
                <a:cubicBezTo>
                  <a:pt x="18946" y="9424"/>
                  <a:pt x="18937" y="9408"/>
                  <a:pt x="18937" y="9408"/>
                </a:cubicBezTo>
                <a:cubicBezTo>
                  <a:pt x="18937" y="9392"/>
                  <a:pt x="18937" y="9377"/>
                  <a:pt x="18927" y="9377"/>
                </a:cubicBezTo>
                <a:cubicBezTo>
                  <a:pt x="18927" y="9346"/>
                  <a:pt x="18927" y="9346"/>
                  <a:pt x="18918" y="9346"/>
                </a:cubicBezTo>
                <a:cubicBezTo>
                  <a:pt x="18909" y="9346"/>
                  <a:pt x="18909" y="9361"/>
                  <a:pt x="18900" y="9377"/>
                </a:cubicBezTo>
                <a:cubicBezTo>
                  <a:pt x="18891" y="9392"/>
                  <a:pt x="18900" y="9408"/>
                  <a:pt x="18900" y="9424"/>
                </a:cubicBezTo>
                <a:cubicBezTo>
                  <a:pt x="18900" y="9439"/>
                  <a:pt x="18900" y="9455"/>
                  <a:pt x="18900" y="9470"/>
                </a:cubicBezTo>
                <a:cubicBezTo>
                  <a:pt x="18882" y="9517"/>
                  <a:pt x="18882" y="9563"/>
                  <a:pt x="18873" y="9610"/>
                </a:cubicBezTo>
                <a:cubicBezTo>
                  <a:pt x="18873" y="9626"/>
                  <a:pt x="18863" y="9626"/>
                  <a:pt x="18863" y="9626"/>
                </a:cubicBezTo>
                <a:cubicBezTo>
                  <a:pt x="18836" y="9626"/>
                  <a:pt x="18818" y="9626"/>
                  <a:pt x="18799" y="9641"/>
                </a:cubicBezTo>
                <a:cubicBezTo>
                  <a:pt x="18772" y="9657"/>
                  <a:pt x="18744" y="9657"/>
                  <a:pt x="18717" y="9672"/>
                </a:cubicBezTo>
                <a:cubicBezTo>
                  <a:pt x="18708" y="9672"/>
                  <a:pt x="18699" y="9688"/>
                  <a:pt x="18689" y="9703"/>
                </a:cubicBezTo>
                <a:cubicBezTo>
                  <a:pt x="18662" y="9765"/>
                  <a:pt x="18635" y="9812"/>
                  <a:pt x="18598" y="9859"/>
                </a:cubicBezTo>
                <a:cubicBezTo>
                  <a:pt x="18598" y="9874"/>
                  <a:pt x="18598" y="9890"/>
                  <a:pt x="18598" y="9905"/>
                </a:cubicBezTo>
                <a:cubicBezTo>
                  <a:pt x="18598" y="9921"/>
                  <a:pt x="18598" y="9921"/>
                  <a:pt x="18589" y="9936"/>
                </a:cubicBezTo>
                <a:cubicBezTo>
                  <a:pt x="18580" y="9967"/>
                  <a:pt x="18561" y="9983"/>
                  <a:pt x="18552" y="10014"/>
                </a:cubicBezTo>
                <a:cubicBezTo>
                  <a:pt x="18543" y="10030"/>
                  <a:pt x="18534" y="10045"/>
                  <a:pt x="18543" y="10076"/>
                </a:cubicBezTo>
                <a:cubicBezTo>
                  <a:pt x="18543" y="10092"/>
                  <a:pt x="18543" y="10107"/>
                  <a:pt x="18561" y="10123"/>
                </a:cubicBezTo>
                <a:cubicBezTo>
                  <a:pt x="18552" y="10138"/>
                  <a:pt x="18552" y="10138"/>
                  <a:pt x="18552" y="10138"/>
                </a:cubicBezTo>
                <a:cubicBezTo>
                  <a:pt x="18552" y="10138"/>
                  <a:pt x="18561" y="10138"/>
                  <a:pt x="18561" y="10138"/>
                </a:cubicBezTo>
                <a:cubicBezTo>
                  <a:pt x="18561" y="10138"/>
                  <a:pt x="18561" y="10138"/>
                  <a:pt x="18561" y="10123"/>
                </a:cubicBezTo>
                <a:cubicBezTo>
                  <a:pt x="18561" y="10123"/>
                  <a:pt x="18561" y="10123"/>
                  <a:pt x="18561" y="10123"/>
                </a:cubicBezTo>
                <a:cubicBezTo>
                  <a:pt x="18571" y="10123"/>
                  <a:pt x="18580" y="10123"/>
                  <a:pt x="18580" y="10138"/>
                </a:cubicBezTo>
                <a:cubicBezTo>
                  <a:pt x="18580" y="10154"/>
                  <a:pt x="18580" y="10169"/>
                  <a:pt x="18571" y="10185"/>
                </a:cubicBezTo>
                <a:cubicBezTo>
                  <a:pt x="18571" y="10185"/>
                  <a:pt x="18571" y="10185"/>
                  <a:pt x="18571" y="10185"/>
                </a:cubicBezTo>
                <a:cubicBezTo>
                  <a:pt x="18571" y="10185"/>
                  <a:pt x="18571" y="10185"/>
                  <a:pt x="18571" y="10185"/>
                </a:cubicBezTo>
                <a:cubicBezTo>
                  <a:pt x="18571" y="10185"/>
                  <a:pt x="18571" y="10185"/>
                  <a:pt x="18571" y="10185"/>
                </a:cubicBezTo>
                <a:cubicBezTo>
                  <a:pt x="18589" y="10232"/>
                  <a:pt x="18598" y="10278"/>
                  <a:pt x="18607" y="10325"/>
                </a:cubicBezTo>
                <a:cubicBezTo>
                  <a:pt x="18607" y="10356"/>
                  <a:pt x="18644" y="10371"/>
                  <a:pt x="18653" y="10356"/>
                </a:cubicBezTo>
                <a:close/>
                <a:moveTo>
                  <a:pt x="19074" y="8709"/>
                </a:moveTo>
                <a:cubicBezTo>
                  <a:pt x="19074" y="8709"/>
                  <a:pt x="19074" y="8709"/>
                  <a:pt x="19074" y="8709"/>
                </a:cubicBezTo>
                <a:cubicBezTo>
                  <a:pt x="19074" y="8724"/>
                  <a:pt x="19074" y="8724"/>
                  <a:pt x="19074" y="8724"/>
                </a:cubicBezTo>
                <a:cubicBezTo>
                  <a:pt x="19065" y="8724"/>
                  <a:pt x="19065" y="8724"/>
                  <a:pt x="19065" y="8724"/>
                </a:cubicBezTo>
                <a:lnTo>
                  <a:pt x="19074" y="8709"/>
                </a:lnTo>
                <a:close/>
                <a:moveTo>
                  <a:pt x="6141" y="1529"/>
                </a:moveTo>
                <a:cubicBezTo>
                  <a:pt x="6141" y="1545"/>
                  <a:pt x="6160" y="1545"/>
                  <a:pt x="6169" y="1545"/>
                </a:cubicBezTo>
                <a:cubicBezTo>
                  <a:pt x="6187" y="1545"/>
                  <a:pt x="6205" y="1545"/>
                  <a:pt x="6224" y="1560"/>
                </a:cubicBezTo>
                <a:cubicBezTo>
                  <a:pt x="6233" y="1576"/>
                  <a:pt x="6242" y="1576"/>
                  <a:pt x="6251" y="1560"/>
                </a:cubicBezTo>
                <a:cubicBezTo>
                  <a:pt x="6260" y="1545"/>
                  <a:pt x="6260" y="1529"/>
                  <a:pt x="6269" y="1529"/>
                </a:cubicBezTo>
                <a:cubicBezTo>
                  <a:pt x="6269" y="1529"/>
                  <a:pt x="6269" y="1529"/>
                  <a:pt x="6269" y="1529"/>
                </a:cubicBezTo>
                <a:cubicBezTo>
                  <a:pt x="6269" y="1529"/>
                  <a:pt x="6269" y="1529"/>
                  <a:pt x="6269" y="1529"/>
                </a:cubicBezTo>
                <a:cubicBezTo>
                  <a:pt x="6269" y="1529"/>
                  <a:pt x="6269" y="1529"/>
                  <a:pt x="6269" y="1529"/>
                </a:cubicBezTo>
                <a:cubicBezTo>
                  <a:pt x="6288" y="1514"/>
                  <a:pt x="6306" y="1498"/>
                  <a:pt x="6324" y="1467"/>
                </a:cubicBezTo>
                <a:cubicBezTo>
                  <a:pt x="6334" y="1452"/>
                  <a:pt x="6352" y="1436"/>
                  <a:pt x="6370" y="1421"/>
                </a:cubicBezTo>
                <a:cubicBezTo>
                  <a:pt x="6370" y="1405"/>
                  <a:pt x="6379" y="1390"/>
                  <a:pt x="6379" y="1374"/>
                </a:cubicBezTo>
                <a:cubicBezTo>
                  <a:pt x="6388" y="1343"/>
                  <a:pt x="6398" y="1343"/>
                  <a:pt x="6416" y="1343"/>
                </a:cubicBezTo>
                <a:cubicBezTo>
                  <a:pt x="6416" y="1343"/>
                  <a:pt x="6416" y="1343"/>
                  <a:pt x="6416" y="1343"/>
                </a:cubicBezTo>
                <a:cubicBezTo>
                  <a:pt x="6416" y="1343"/>
                  <a:pt x="6416" y="1343"/>
                  <a:pt x="6416" y="1343"/>
                </a:cubicBezTo>
                <a:cubicBezTo>
                  <a:pt x="6416" y="1327"/>
                  <a:pt x="6416" y="1327"/>
                  <a:pt x="6425" y="1343"/>
                </a:cubicBezTo>
                <a:cubicBezTo>
                  <a:pt x="6416" y="1343"/>
                  <a:pt x="6416" y="1343"/>
                  <a:pt x="6416" y="1343"/>
                </a:cubicBezTo>
                <a:cubicBezTo>
                  <a:pt x="6416" y="1374"/>
                  <a:pt x="6416" y="1374"/>
                  <a:pt x="6434" y="1390"/>
                </a:cubicBezTo>
                <a:cubicBezTo>
                  <a:pt x="6443" y="1390"/>
                  <a:pt x="6443" y="1390"/>
                  <a:pt x="6453" y="1390"/>
                </a:cubicBezTo>
                <a:cubicBezTo>
                  <a:pt x="6462" y="1358"/>
                  <a:pt x="6462" y="1327"/>
                  <a:pt x="6480" y="1312"/>
                </a:cubicBezTo>
                <a:cubicBezTo>
                  <a:pt x="6498" y="1281"/>
                  <a:pt x="6517" y="1265"/>
                  <a:pt x="6517" y="1234"/>
                </a:cubicBezTo>
                <a:cubicBezTo>
                  <a:pt x="6517" y="1188"/>
                  <a:pt x="6517" y="1141"/>
                  <a:pt x="6498" y="1110"/>
                </a:cubicBezTo>
                <a:cubicBezTo>
                  <a:pt x="6498" y="1094"/>
                  <a:pt x="6489" y="1094"/>
                  <a:pt x="6489" y="1079"/>
                </a:cubicBezTo>
                <a:cubicBezTo>
                  <a:pt x="6489" y="1079"/>
                  <a:pt x="6489" y="1063"/>
                  <a:pt x="6489" y="1048"/>
                </a:cubicBezTo>
                <a:cubicBezTo>
                  <a:pt x="6498" y="1017"/>
                  <a:pt x="6507" y="1001"/>
                  <a:pt x="6526" y="986"/>
                </a:cubicBezTo>
                <a:cubicBezTo>
                  <a:pt x="6526" y="954"/>
                  <a:pt x="6517" y="923"/>
                  <a:pt x="6526" y="892"/>
                </a:cubicBezTo>
                <a:cubicBezTo>
                  <a:pt x="6535" y="877"/>
                  <a:pt x="6535" y="846"/>
                  <a:pt x="6535" y="830"/>
                </a:cubicBezTo>
                <a:cubicBezTo>
                  <a:pt x="6535" y="799"/>
                  <a:pt x="6517" y="799"/>
                  <a:pt x="6507" y="768"/>
                </a:cubicBezTo>
                <a:cubicBezTo>
                  <a:pt x="6489" y="752"/>
                  <a:pt x="6480" y="737"/>
                  <a:pt x="6462" y="721"/>
                </a:cubicBezTo>
                <a:cubicBezTo>
                  <a:pt x="6462" y="721"/>
                  <a:pt x="6453" y="706"/>
                  <a:pt x="6453" y="690"/>
                </a:cubicBezTo>
                <a:cubicBezTo>
                  <a:pt x="6453" y="659"/>
                  <a:pt x="6453" y="628"/>
                  <a:pt x="6453" y="582"/>
                </a:cubicBezTo>
                <a:cubicBezTo>
                  <a:pt x="6462" y="550"/>
                  <a:pt x="6462" y="519"/>
                  <a:pt x="6462" y="488"/>
                </a:cubicBezTo>
                <a:cubicBezTo>
                  <a:pt x="6471" y="442"/>
                  <a:pt x="6453" y="411"/>
                  <a:pt x="6434" y="379"/>
                </a:cubicBezTo>
                <a:cubicBezTo>
                  <a:pt x="6416" y="348"/>
                  <a:pt x="6398" y="348"/>
                  <a:pt x="6379" y="348"/>
                </a:cubicBezTo>
                <a:cubicBezTo>
                  <a:pt x="6370" y="364"/>
                  <a:pt x="6361" y="379"/>
                  <a:pt x="6361" y="395"/>
                </a:cubicBezTo>
                <a:cubicBezTo>
                  <a:pt x="6361" y="411"/>
                  <a:pt x="6361" y="411"/>
                  <a:pt x="6370" y="426"/>
                </a:cubicBezTo>
                <a:cubicBezTo>
                  <a:pt x="6379" y="426"/>
                  <a:pt x="6388" y="442"/>
                  <a:pt x="6398" y="442"/>
                </a:cubicBezTo>
                <a:cubicBezTo>
                  <a:pt x="6407" y="442"/>
                  <a:pt x="6407" y="457"/>
                  <a:pt x="6407" y="473"/>
                </a:cubicBezTo>
                <a:cubicBezTo>
                  <a:pt x="6407" y="473"/>
                  <a:pt x="6398" y="473"/>
                  <a:pt x="6398" y="473"/>
                </a:cubicBezTo>
                <a:cubicBezTo>
                  <a:pt x="6388" y="473"/>
                  <a:pt x="6370" y="473"/>
                  <a:pt x="6361" y="473"/>
                </a:cubicBezTo>
                <a:cubicBezTo>
                  <a:pt x="6343" y="488"/>
                  <a:pt x="6334" y="488"/>
                  <a:pt x="6324" y="488"/>
                </a:cubicBezTo>
                <a:cubicBezTo>
                  <a:pt x="6306" y="504"/>
                  <a:pt x="6297" y="535"/>
                  <a:pt x="6297" y="566"/>
                </a:cubicBezTo>
                <a:cubicBezTo>
                  <a:pt x="6297" y="582"/>
                  <a:pt x="6306" y="597"/>
                  <a:pt x="6306" y="613"/>
                </a:cubicBezTo>
                <a:cubicBezTo>
                  <a:pt x="6306" y="613"/>
                  <a:pt x="6306" y="628"/>
                  <a:pt x="6306" y="628"/>
                </a:cubicBezTo>
                <a:cubicBezTo>
                  <a:pt x="6306" y="628"/>
                  <a:pt x="6297" y="628"/>
                  <a:pt x="6297" y="628"/>
                </a:cubicBezTo>
                <a:cubicBezTo>
                  <a:pt x="6288" y="613"/>
                  <a:pt x="6269" y="613"/>
                  <a:pt x="6260" y="628"/>
                </a:cubicBezTo>
                <a:cubicBezTo>
                  <a:pt x="6251" y="644"/>
                  <a:pt x="6233" y="659"/>
                  <a:pt x="6215" y="644"/>
                </a:cubicBezTo>
                <a:cubicBezTo>
                  <a:pt x="6196" y="644"/>
                  <a:pt x="6196" y="675"/>
                  <a:pt x="6196" y="690"/>
                </a:cubicBezTo>
                <a:cubicBezTo>
                  <a:pt x="6205" y="721"/>
                  <a:pt x="6205" y="737"/>
                  <a:pt x="6215" y="752"/>
                </a:cubicBezTo>
                <a:cubicBezTo>
                  <a:pt x="6224" y="768"/>
                  <a:pt x="6233" y="799"/>
                  <a:pt x="6233" y="815"/>
                </a:cubicBezTo>
                <a:cubicBezTo>
                  <a:pt x="6233" y="815"/>
                  <a:pt x="6242" y="815"/>
                  <a:pt x="6242" y="815"/>
                </a:cubicBezTo>
                <a:cubicBezTo>
                  <a:pt x="6242" y="815"/>
                  <a:pt x="6242" y="830"/>
                  <a:pt x="6242" y="830"/>
                </a:cubicBezTo>
                <a:cubicBezTo>
                  <a:pt x="6251" y="830"/>
                  <a:pt x="6251" y="830"/>
                  <a:pt x="6251" y="830"/>
                </a:cubicBezTo>
                <a:cubicBezTo>
                  <a:pt x="6251" y="830"/>
                  <a:pt x="6251" y="830"/>
                  <a:pt x="6242" y="830"/>
                </a:cubicBezTo>
                <a:cubicBezTo>
                  <a:pt x="6242" y="830"/>
                  <a:pt x="6242" y="830"/>
                  <a:pt x="6233" y="830"/>
                </a:cubicBezTo>
                <a:cubicBezTo>
                  <a:pt x="6233" y="830"/>
                  <a:pt x="6233" y="815"/>
                  <a:pt x="6233" y="815"/>
                </a:cubicBezTo>
                <a:cubicBezTo>
                  <a:pt x="6224" y="815"/>
                  <a:pt x="6205" y="799"/>
                  <a:pt x="6196" y="784"/>
                </a:cubicBezTo>
                <a:cubicBezTo>
                  <a:pt x="6187" y="784"/>
                  <a:pt x="6178" y="784"/>
                  <a:pt x="6178" y="799"/>
                </a:cubicBezTo>
                <a:cubicBezTo>
                  <a:pt x="6151" y="861"/>
                  <a:pt x="6141" y="954"/>
                  <a:pt x="6123" y="1017"/>
                </a:cubicBezTo>
                <a:cubicBezTo>
                  <a:pt x="6114" y="1048"/>
                  <a:pt x="6123" y="1079"/>
                  <a:pt x="6132" y="1094"/>
                </a:cubicBezTo>
                <a:cubicBezTo>
                  <a:pt x="6151" y="1110"/>
                  <a:pt x="6160" y="1125"/>
                  <a:pt x="6178" y="1125"/>
                </a:cubicBezTo>
                <a:cubicBezTo>
                  <a:pt x="6187" y="1125"/>
                  <a:pt x="6196" y="1125"/>
                  <a:pt x="6196" y="1141"/>
                </a:cubicBezTo>
                <a:cubicBezTo>
                  <a:pt x="6205" y="1141"/>
                  <a:pt x="6205" y="1156"/>
                  <a:pt x="6205" y="1172"/>
                </a:cubicBezTo>
                <a:cubicBezTo>
                  <a:pt x="6205" y="1172"/>
                  <a:pt x="6196" y="1188"/>
                  <a:pt x="6196" y="1188"/>
                </a:cubicBezTo>
                <a:cubicBezTo>
                  <a:pt x="6187" y="1188"/>
                  <a:pt x="6187" y="1188"/>
                  <a:pt x="6178" y="1188"/>
                </a:cubicBezTo>
                <a:cubicBezTo>
                  <a:pt x="6141" y="1172"/>
                  <a:pt x="6123" y="1188"/>
                  <a:pt x="6114" y="1250"/>
                </a:cubicBezTo>
                <a:cubicBezTo>
                  <a:pt x="6105" y="1296"/>
                  <a:pt x="6096" y="1327"/>
                  <a:pt x="6096" y="1374"/>
                </a:cubicBezTo>
                <a:cubicBezTo>
                  <a:pt x="6086" y="1452"/>
                  <a:pt x="6105" y="1498"/>
                  <a:pt x="6141" y="1529"/>
                </a:cubicBezTo>
                <a:close/>
                <a:moveTo>
                  <a:pt x="6370" y="1421"/>
                </a:moveTo>
                <a:cubicBezTo>
                  <a:pt x="6370" y="1421"/>
                  <a:pt x="6370" y="1421"/>
                  <a:pt x="6370" y="1421"/>
                </a:cubicBezTo>
                <a:cubicBezTo>
                  <a:pt x="6370" y="1421"/>
                  <a:pt x="6370" y="1421"/>
                  <a:pt x="6370" y="1421"/>
                </a:cubicBezTo>
                <a:cubicBezTo>
                  <a:pt x="6370" y="1421"/>
                  <a:pt x="6370" y="1421"/>
                  <a:pt x="6370" y="1421"/>
                </a:cubicBezTo>
                <a:cubicBezTo>
                  <a:pt x="6370" y="1421"/>
                  <a:pt x="6370" y="1421"/>
                  <a:pt x="6370" y="1421"/>
                </a:cubicBezTo>
                <a:close/>
                <a:moveTo>
                  <a:pt x="17225" y="14660"/>
                </a:moveTo>
                <a:cubicBezTo>
                  <a:pt x="17225" y="14660"/>
                  <a:pt x="17225" y="14660"/>
                  <a:pt x="17225" y="14660"/>
                </a:cubicBezTo>
                <a:cubicBezTo>
                  <a:pt x="17216" y="14645"/>
                  <a:pt x="17216" y="14629"/>
                  <a:pt x="17207" y="14629"/>
                </a:cubicBezTo>
                <a:cubicBezTo>
                  <a:pt x="17207" y="14614"/>
                  <a:pt x="17207" y="14614"/>
                  <a:pt x="17207" y="14614"/>
                </a:cubicBezTo>
                <a:cubicBezTo>
                  <a:pt x="17207" y="14614"/>
                  <a:pt x="17207" y="14614"/>
                  <a:pt x="17198" y="14598"/>
                </a:cubicBezTo>
                <a:cubicBezTo>
                  <a:pt x="17207" y="14598"/>
                  <a:pt x="17207" y="14598"/>
                  <a:pt x="17207" y="14598"/>
                </a:cubicBezTo>
                <a:cubicBezTo>
                  <a:pt x="17207" y="14598"/>
                  <a:pt x="17207" y="14614"/>
                  <a:pt x="17207" y="14614"/>
                </a:cubicBezTo>
                <a:cubicBezTo>
                  <a:pt x="17207" y="14614"/>
                  <a:pt x="17207" y="14614"/>
                  <a:pt x="17207" y="14629"/>
                </a:cubicBezTo>
                <a:cubicBezTo>
                  <a:pt x="17216" y="14629"/>
                  <a:pt x="17225" y="14645"/>
                  <a:pt x="17225" y="14645"/>
                </a:cubicBezTo>
                <a:cubicBezTo>
                  <a:pt x="17225" y="14660"/>
                  <a:pt x="17225" y="14660"/>
                  <a:pt x="17225" y="14660"/>
                </a:cubicBezTo>
                <a:cubicBezTo>
                  <a:pt x="17234" y="14660"/>
                  <a:pt x="17243" y="14660"/>
                  <a:pt x="17253" y="14660"/>
                </a:cubicBezTo>
                <a:cubicBezTo>
                  <a:pt x="17253" y="14660"/>
                  <a:pt x="17253" y="14660"/>
                  <a:pt x="17262" y="14660"/>
                </a:cubicBezTo>
                <a:cubicBezTo>
                  <a:pt x="17262" y="14660"/>
                  <a:pt x="17271" y="14645"/>
                  <a:pt x="17271" y="14629"/>
                </a:cubicBezTo>
                <a:cubicBezTo>
                  <a:pt x="17253" y="14583"/>
                  <a:pt x="17234" y="14552"/>
                  <a:pt x="17216" y="14505"/>
                </a:cubicBezTo>
                <a:cubicBezTo>
                  <a:pt x="17216" y="14505"/>
                  <a:pt x="17207" y="14505"/>
                  <a:pt x="17207" y="14505"/>
                </a:cubicBezTo>
                <a:cubicBezTo>
                  <a:pt x="17198" y="14505"/>
                  <a:pt x="17188" y="14505"/>
                  <a:pt x="17179" y="14520"/>
                </a:cubicBezTo>
                <a:cubicBezTo>
                  <a:pt x="17179" y="14536"/>
                  <a:pt x="17170" y="14536"/>
                  <a:pt x="17170" y="14552"/>
                </a:cubicBezTo>
                <a:cubicBezTo>
                  <a:pt x="17161" y="14567"/>
                  <a:pt x="17152" y="14567"/>
                  <a:pt x="17143" y="14536"/>
                </a:cubicBezTo>
                <a:cubicBezTo>
                  <a:pt x="17134" y="14520"/>
                  <a:pt x="17134" y="14489"/>
                  <a:pt x="17124" y="14474"/>
                </a:cubicBezTo>
                <a:cubicBezTo>
                  <a:pt x="17124" y="14458"/>
                  <a:pt x="17115" y="14443"/>
                  <a:pt x="17106" y="14427"/>
                </a:cubicBezTo>
                <a:cubicBezTo>
                  <a:pt x="17097" y="14427"/>
                  <a:pt x="17088" y="14427"/>
                  <a:pt x="17079" y="14412"/>
                </a:cubicBezTo>
                <a:cubicBezTo>
                  <a:pt x="17069" y="14412"/>
                  <a:pt x="17060" y="14396"/>
                  <a:pt x="17069" y="14396"/>
                </a:cubicBezTo>
                <a:cubicBezTo>
                  <a:pt x="17079" y="14381"/>
                  <a:pt x="17060" y="14350"/>
                  <a:pt x="17069" y="14318"/>
                </a:cubicBezTo>
                <a:cubicBezTo>
                  <a:pt x="17079" y="14318"/>
                  <a:pt x="17079" y="14303"/>
                  <a:pt x="17069" y="14287"/>
                </a:cubicBezTo>
                <a:cubicBezTo>
                  <a:pt x="17060" y="14256"/>
                  <a:pt x="17033" y="14241"/>
                  <a:pt x="17024" y="14194"/>
                </a:cubicBezTo>
                <a:cubicBezTo>
                  <a:pt x="17024" y="14179"/>
                  <a:pt x="17015" y="14179"/>
                  <a:pt x="17015" y="14163"/>
                </a:cubicBezTo>
                <a:cubicBezTo>
                  <a:pt x="16996" y="14163"/>
                  <a:pt x="16978" y="14148"/>
                  <a:pt x="16969" y="14132"/>
                </a:cubicBezTo>
                <a:cubicBezTo>
                  <a:pt x="16960" y="14132"/>
                  <a:pt x="16951" y="14116"/>
                  <a:pt x="16951" y="14116"/>
                </a:cubicBezTo>
                <a:cubicBezTo>
                  <a:pt x="16941" y="14085"/>
                  <a:pt x="16923" y="14070"/>
                  <a:pt x="16905" y="14054"/>
                </a:cubicBezTo>
                <a:cubicBezTo>
                  <a:pt x="16886" y="14023"/>
                  <a:pt x="16868" y="14008"/>
                  <a:pt x="16850" y="13992"/>
                </a:cubicBezTo>
                <a:cubicBezTo>
                  <a:pt x="16841" y="13992"/>
                  <a:pt x="16832" y="13977"/>
                  <a:pt x="16822" y="13961"/>
                </a:cubicBezTo>
                <a:cubicBezTo>
                  <a:pt x="16813" y="13930"/>
                  <a:pt x="16795" y="13899"/>
                  <a:pt x="16786" y="13883"/>
                </a:cubicBezTo>
                <a:cubicBezTo>
                  <a:pt x="16740" y="13852"/>
                  <a:pt x="16703" y="13790"/>
                  <a:pt x="16676" y="13712"/>
                </a:cubicBezTo>
                <a:cubicBezTo>
                  <a:pt x="16667" y="13697"/>
                  <a:pt x="16648" y="13681"/>
                  <a:pt x="16630" y="13681"/>
                </a:cubicBezTo>
                <a:cubicBezTo>
                  <a:pt x="16594" y="13681"/>
                  <a:pt x="16566" y="13666"/>
                  <a:pt x="16529" y="13650"/>
                </a:cubicBezTo>
                <a:cubicBezTo>
                  <a:pt x="16520" y="13635"/>
                  <a:pt x="16511" y="13650"/>
                  <a:pt x="16511" y="13650"/>
                </a:cubicBezTo>
                <a:cubicBezTo>
                  <a:pt x="16502" y="13650"/>
                  <a:pt x="16493" y="13681"/>
                  <a:pt x="16502" y="13697"/>
                </a:cubicBezTo>
                <a:cubicBezTo>
                  <a:pt x="16502" y="13712"/>
                  <a:pt x="16511" y="13744"/>
                  <a:pt x="16520" y="13759"/>
                </a:cubicBezTo>
                <a:cubicBezTo>
                  <a:pt x="16539" y="13806"/>
                  <a:pt x="16566" y="13837"/>
                  <a:pt x="16594" y="13868"/>
                </a:cubicBezTo>
                <a:cubicBezTo>
                  <a:pt x="16612" y="13883"/>
                  <a:pt x="16621" y="13899"/>
                  <a:pt x="16630" y="13930"/>
                </a:cubicBezTo>
                <a:cubicBezTo>
                  <a:pt x="16639" y="13946"/>
                  <a:pt x="16658" y="13961"/>
                  <a:pt x="16658" y="13992"/>
                </a:cubicBezTo>
                <a:cubicBezTo>
                  <a:pt x="16676" y="14039"/>
                  <a:pt x="16694" y="14070"/>
                  <a:pt x="16722" y="14116"/>
                </a:cubicBezTo>
                <a:cubicBezTo>
                  <a:pt x="16731" y="14116"/>
                  <a:pt x="16740" y="14132"/>
                  <a:pt x="16740" y="14148"/>
                </a:cubicBezTo>
                <a:cubicBezTo>
                  <a:pt x="16749" y="14179"/>
                  <a:pt x="16749" y="14210"/>
                  <a:pt x="16758" y="14241"/>
                </a:cubicBezTo>
                <a:cubicBezTo>
                  <a:pt x="16767" y="14256"/>
                  <a:pt x="16767" y="14272"/>
                  <a:pt x="16777" y="14287"/>
                </a:cubicBezTo>
                <a:cubicBezTo>
                  <a:pt x="16813" y="14334"/>
                  <a:pt x="16832" y="14396"/>
                  <a:pt x="16841" y="14458"/>
                </a:cubicBezTo>
                <a:cubicBezTo>
                  <a:pt x="16850" y="14489"/>
                  <a:pt x="16859" y="14520"/>
                  <a:pt x="16859" y="14552"/>
                </a:cubicBezTo>
                <a:cubicBezTo>
                  <a:pt x="16868" y="14583"/>
                  <a:pt x="16877" y="14598"/>
                  <a:pt x="16886" y="14629"/>
                </a:cubicBezTo>
                <a:cubicBezTo>
                  <a:pt x="16914" y="14676"/>
                  <a:pt x="16941" y="14707"/>
                  <a:pt x="16960" y="14754"/>
                </a:cubicBezTo>
                <a:cubicBezTo>
                  <a:pt x="16987" y="14800"/>
                  <a:pt x="17005" y="14831"/>
                  <a:pt x="17033" y="14878"/>
                </a:cubicBezTo>
                <a:cubicBezTo>
                  <a:pt x="17060" y="14893"/>
                  <a:pt x="17079" y="14925"/>
                  <a:pt x="17097" y="14956"/>
                </a:cubicBezTo>
                <a:cubicBezTo>
                  <a:pt x="17106" y="14971"/>
                  <a:pt x="17115" y="14971"/>
                  <a:pt x="17124" y="14971"/>
                </a:cubicBezTo>
                <a:cubicBezTo>
                  <a:pt x="17152" y="14971"/>
                  <a:pt x="17179" y="14956"/>
                  <a:pt x="17207" y="14971"/>
                </a:cubicBezTo>
                <a:cubicBezTo>
                  <a:pt x="17207" y="14925"/>
                  <a:pt x="17216" y="14878"/>
                  <a:pt x="17216" y="14816"/>
                </a:cubicBezTo>
                <a:cubicBezTo>
                  <a:pt x="17216" y="14769"/>
                  <a:pt x="17225" y="14707"/>
                  <a:pt x="17225" y="14660"/>
                </a:cubicBezTo>
                <a:close/>
                <a:moveTo>
                  <a:pt x="17207" y="14971"/>
                </a:moveTo>
                <a:cubicBezTo>
                  <a:pt x="17207" y="14971"/>
                  <a:pt x="17207" y="14971"/>
                  <a:pt x="17207" y="14987"/>
                </a:cubicBezTo>
                <a:cubicBezTo>
                  <a:pt x="17207" y="14987"/>
                  <a:pt x="17207" y="14987"/>
                  <a:pt x="17207" y="14987"/>
                </a:cubicBezTo>
                <a:cubicBezTo>
                  <a:pt x="17207" y="14971"/>
                  <a:pt x="17216" y="14971"/>
                  <a:pt x="17216" y="14971"/>
                </a:cubicBezTo>
                <a:cubicBezTo>
                  <a:pt x="17207" y="14971"/>
                  <a:pt x="17207" y="14971"/>
                  <a:pt x="17207" y="14971"/>
                </a:cubicBezTo>
                <a:close/>
                <a:moveTo>
                  <a:pt x="3917" y="2664"/>
                </a:moveTo>
                <a:cubicBezTo>
                  <a:pt x="3917" y="2695"/>
                  <a:pt x="3908" y="2742"/>
                  <a:pt x="3908" y="2773"/>
                </a:cubicBezTo>
                <a:cubicBezTo>
                  <a:pt x="3908" y="2788"/>
                  <a:pt x="3926" y="2804"/>
                  <a:pt x="3926" y="2804"/>
                </a:cubicBezTo>
                <a:cubicBezTo>
                  <a:pt x="3954" y="2804"/>
                  <a:pt x="3981" y="2788"/>
                  <a:pt x="4009" y="2757"/>
                </a:cubicBezTo>
                <a:cubicBezTo>
                  <a:pt x="4009" y="2757"/>
                  <a:pt x="4009" y="2757"/>
                  <a:pt x="4009" y="2757"/>
                </a:cubicBezTo>
                <a:cubicBezTo>
                  <a:pt x="4009" y="2742"/>
                  <a:pt x="4009" y="2742"/>
                  <a:pt x="4009" y="2742"/>
                </a:cubicBezTo>
                <a:cubicBezTo>
                  <a:pt x="4009" y="2757"/>
                  <a:pt x="4009" y="2757"/>
                  <a:pt x="4009" y="2757"/>
                </a:cubicBezTo>
                <a:cubicBezTo>
                  <a:pt x="4009" y="2757"/>
                  <a:pt x="4009" y="2757"/>
                  <a:pt x="4009" y="2757"/>
                </a:cubicBezTo>
                <a:cubicBezTo>
                  <a:pt x="4018" y="2773"/>
                  <a:pt x="4027" y="2788"/>
                  <a:pt x="4045" y="2788"/>
                </a:cubicBezTo>
                <a:cubicBezTo>
                  <a:pt x="4055" y="2788"/>
                  <a:pt x="4064" y="2788"/>
                  <a:pt x="4082" y="2773"/>
                </a:cubicBezTo>
                <a:cubicBezTo>
                  <a:pt x="4082" y="2757"/>
                  <a:pt x="4091" y="2742"/>
                  <a:pt x="4100" y="2726"/>
                </a:cubicBezTo>
                <a:cubicBezTo>
                  <a:pt x="4109" y="2710"/>
                  <a:pt x="4119" y="2679"/>
                  <a:pt x="4128" y="2664"/>
                </a:cubicBezTo>
                <a:cubicBezTo>
                  <a:pt x="4146" y="2633"/>
                  <a:pt x="4155" y="2602"/>
                  <a:pt x="4183" y="2602"/>
                </a:cubicBezTo>
                <a:cubicBezTo>
                  <a:pt x="4201" y="2602"/>
                  <a:pt x="4210" y="2586"/>
                  <a:pt x="4219" y="2571"/>
                </a:cubicBezTo>
                <a:cubicBezTo>
                  <a:pt x="4228" y="2555"/>
                  <a:pt x="4238" y="2539"/>
                  <a:pt x="4256" y="2524"/>
                </a:cubicBezTo>
                <a:cubicBezTo>
                  <a:pt x="4265" y="2508"/>
                  <a:pt x="4274" y="2493"/>
                  <a:pt x="4283" y="2493"/>
                </a:cubicBezTo>
                <a:cubicBezTo>
                  <a:pt x="4311" y="2493"/>
                  <a:pt x="4338" y="2477"/>
                  <a:pt x="4366" y="2462"/>
                </a:cubicBezTo>
                <a:cubicBezTo>
                  <a:pt x="4375" y="2446"/>
                  <a:pt x="4384" y="2446"/>
                  <a:pt x="4393" y="2446"/>
                </a:cubicBezTo>
                <a:cubicBezTo>
                  <a:pt x="4393" y="2462"/>
                  <a:pt x="4393" y="2462"/>
                  <a:pt x="4393" y="2462"/>
                </a:cubicBezTo>
                <a:cubicBezTo>
                  <a:pt x="4393" y="2462"/>
                  <a:pt x="4393" y="2462"/>
                  <a:pt x="4393" y="2462"/>
                </a:cubicBezTo>
                <a:cubicBezTo>
                  <a:pt x="4393" y="2446"/>
                  <a:pt x="4393" y="2446"/>
                  <a:pt x="4393" y="2446"/>
                </a:cubicBezTo>
                <a:cubicBezTo>
                  <a:pt x="4412" y="2431"/>
                  <a:pt x="4421" y="2431"/>
                  <a:pt x="4439" y="2431"/>
                </a:cubicBezTo>
                <a:cubicBezTo>
                  <a:pt x="4457" y="2431"/>
                  <a:pt x="4466" y="2431"/>
                  <a:pt x="4476" y="2431"/>
                </a:cubicBezTo>
                <a:cubicBezTo>
                  <a:pt x="4494" y="2400"/>
                  <a:pt x="4503" y="2400"/>
                  <a:pt x="4521" y="2400"/>
                </a:cubicBezTo>
                <a:cubicBezTo>
                  <a:pt x="4531" y="2322"/>
                  <a:pt x="4521" y="2260"/>
                  <a:pt x="4521" y="2182"/>
                </a:cubicBezTo>
                <a:cubicBezTo>
                  <a:pt x="4521" y="2151"/>
                  <a:pt x="4512" y="2120"/>
                  <a:pt x="4494" y="2089"/>
                </a:cubicBezTo>
                <a:cubicBezTo>
                  <a:pt x="4485" y="2073"/>
                  <a:pt x="4466" y="2073"/>
                  <a:pt x="4457" y="2073"/>
                </a:cubicBezTo>
                <a:cubicBezTo>
                  <a:pt x="4430" y="2073"/>
                  <a:pt x="4412" y="2058"/>
                  <a:pt x="4393" y="2027"/>
                </a:cubicBezTo>
                <a:cubicBezTo>
                  <a:pt x="4384" y="2011"/>
                  <a:pt x="4375" y="2011"/>
                  <a:pt x="4366" y="1996"/>
                </a:cubicBezTo>
                <a:cubicBezTo>
                  <a:pt x="4347" y="1933"/>
                  <a:pt x="4329" y="1933"/>
                  <a:pt x="4293" y="1933"/>
                </a:cubicBezTo>
                <a:cubicBezTo>
                  <a:pt x="4265" y="1949"/>
                  <a:pt x="4247" y="1933"/>
                  <a:pt x="4219" y="1933"/>
                </a:cubicBezTo>
                <a:cubicBezTo>
                  <a:pt x="4210" y="1933"/>
                  <a:pt x="4192" y="1949"/>
                  <a:pt x="4183" y="1949"/>
                </a:cubicBezTo>
                <a:cubicBezTo>
                  <a:pt x="4174" y="1949"/>
                  <a:pt x="4164" y="1965"/>
                  <a:pt x="4155" y="1980"/>
                </a:cubicBezTo>
                <a:cubicBezTo>
                  <a:pt x="4155" y="2011"/>
                  <a:pt x="4155" y="2042"/>
                  <a:pt x="4155" y="2058"/>
                </a:cubicBezTo>
                <a:cubicBezTo>
                  <a:pt x="4155" y="2089"/>
                  <a:pt x="4146" y="2120"/>
                  <a:pt x="4128" y="2135"/>
                </a:cubicBezTo>
                <a:cubicBezTo>
                  <a:pt x="4100" y="2167"/>
                  <a:pt x="4082" y="2198"/>
                  <a:pt x="4055" y="2229"/>
                </a:cubicBezTo>
                <a:cubicBezTo>
                  <a:pt x="4045" y="2260"/>
                  <a:pt x="4036" y="2275"/>
                  <a:pt x="4036" y="2306"/>
                </a:cubicBezTo>
                <a:cubicBezTo>
                  <a:pt x="4036" y="2306"/>
                  <a:pt x="4027" y="2322"/>
                  <a:pt x="4027" y="2322"/>
                </a:cubicBezTo>
                <a:cubicBezTo>
                  <a:pt x="3981" y="2369"/>
                  <a:pt x="3945" y="2431"/>
                  <a:pt x="3908" y="2477"/>
                </a:cubicBezTo>
                <a:cubicBezTo>
                  <a:pt x="3899" y="2493"/>
                  <a:pt x="3890" y="2508"/>
                  <a:pt x="3881" y="2524"/>
                </a:cubicBezTo>
                <a:cubicBezTo>
                  <a:pt x="3881" y="2539"/>
                  <a:pt x="3890" y="2555"/>
                  <a:pt x="3899" y="2571"/>
                </a:cubicBezTo>
                <a:cubicBezTo>
                  <a:pt x="3908" y="2602"/>
                  <a:pt x="3917" y="2633"/>
                  <a:pt x="3917" y="2664"/>
                </a:cubicBezTo>
                <a:close/>
                <a:moveTo>
                  <a:pt x="9802" y="6999"/>
                </a:moveTo>
                <a:cubicBezTo>
                  <a:pt x="9821" y="7030"/>
                  <a:pt x="9821" y="7062"/>
                  <a:pt x="9812" y="7108"/>
                </a:cubicBezTo>
                <a:cubicBezTo>
                  <a:pt x="9812" y="7124"/>
                  <a:pt x="9821" y="7124"/>
                  <a:pt x="9821" y="7139"/>
                </a:cubicBezTo>
                <a:cubicBezTo>
                  <a:pt x="9839" y="7155"/>
                  <a:pt x="9839" y="7170"/>
                  <a:pt x="9830" y="7186"/>
                </a:cubicBezTo>
                <a:cubicBezTo>
                  <a:pt x="9821" y="7201"/>
                  <a:pt x="9821" y="7201"/>
                  <a:pt x="9821" y="7217"/>
                </a:cubicBezTo>
                <a:cubicBezTo>
                  <a:pt x="9821" y="7232"/>
                  <a:pt x="9821" y="7232"/>
                  <a:pt x="9830" y="7232"/>
                </a:cubicBezTo>
                <a:cubicBezTo>
                  <a:pt x="9830" y="7248"/>
                  <a:pt x="9830" y="7248"/>
                  <a:pt x="9830" y="7264"/>
                </a:cubicBezTo>
                <a:cubicBezTo>
                  <a:pt x="9848" y="7295"/>
                  <a:pt x="9848" y="7295"/>
                  <a:pt x="9866" y="7264"/>
                </a:cubicBezTo>
                <a:cubicBezTo>
                  <a:pt x="9866" y="7264"/>
                  <a:pt x="9876" y="7264"/>
                  <a:pt x="9876" y="7248"/>
                </a:cubicBezTo>
                <a:cubicBezTo>
                  <a:pt x="9876" y="7264"/>
                  <a:pt x="9876" y="7264"/>
                  <a:pt x="9876" y="7279"/>
                </a:cubicBezTo>
                <a:cubicBezTo>
                  <a:pt x="9876" y="7295"/>
                  <a:pt x="9876" y="7326"/>
                  <a:pt x="9866" y="7341"/>
                </a:cubicBezTo>
                <a:cubicBezTo>
                  <a:pt x="9866" y="7372"/>
                  <a:pt x="9876" y="7388"/>
                  <a:pt x="9894" y="7388"/>
                </a:cubicBezTo>
                <a:cubicBezTo>
                  <a:pt x="9894" y="7388"/>
                  <a:pt x="9894" y="7388"/>
                  <a:pt x="9903" y="7388"/>
                </a:cubicBezTo>
                <a:cubicBezTo>
                  <a:pt x="9912" y="7388"/>
                  <a:pt x="9931" y="7388"/>
                  <a:pt x="9940" y="7388"/>
                </a:cubicBezTo>
                <a:cubicBezTo>
                  <a:pt x="9958" y="7403"/>
                  <a:pt x="9949" y="7434"/>
                  <a:pt x="9958" y="7450"/>
                </a:cubicBezTo>
                <a:cubicBezTo>
                  <a:pt x="9958" y="7466"/>
                  <a:pt x="9967" y="7481"/>
                  <a:pt x="9967" y="7481"/>
                </a:cubicBezTo>
                <a:cubicBezTo>
                  <a:pt x="9985" y="7497"/>
                  <a:pt x="9985" y="7512"/>
                  <a:pt x="9985" y="7543"/>
                </a:cubicBezTo>
                <a:cubicBezTo>
                  <a:pt x="9976" y="7605"/>
                  <a:pt x="9967" y="7621"/>
                  <a:pt x="9921" y="7605"/>
                </a:cubicBezTo>
                <a:cubicBezTo>
                  <a:pt x="9921" y="7605"/>
                  <a:pt x="9912" y="7605"/>
                  <a:pt x="9912" y="7605"/>
                </a:cubicBezTo>
                <a:cubicBezTo>
                  <a:pt x="9903" y="7605"/>
                  <a:pt x="9903" y="7605"/>
                  <a:pt x="9903" y="7621"/>
                </a:cubicBezTo>
                <a:cubicBezTo>
                  <a:pt x="9903" y="7652"/>
                  <a:pt x="9903" y="7699"/>
                  <a:pt x="9921" y="7730"/>
                </a:cubicBezTo>
                <a:cubicBezTo>
                  <a:pt x="9921" y="7730"/>
                  <a:pt x="9921" y="7761"/>
                  <a:pt x="9912" y="7776"/>
                </a:cubicBezTo>
                <a:cubicBezTo>
                  <a:pt x="9903" y="7776"/>
                  <a:pt x="9894" y="7792"/>
                  <a:pt x="9885" y="7807"/>
                </a:cubicBezTo>
                <a:cubicBezTo>
                  <a:pt x="9885" y="7807"/>
                  <a:pt x="9876" y="7823"/>
                  <a:pt x="9866" y="7823"/>
                </a:cubicBezTo>
                <a:cubicBezTo>
                  <a:pt x="9866" y="7838"/>
                  <a:pt x="9866" y="7854"/>
                  <a:pt x="9866" y="7854"/>
                </a:cubicBezTo>
                <a:cubicBezTo>
                  <a:pt x="9866" y="7854"/>
                  <a:pt x="9876" y="7870"/>
                  <a:pt x="9876" y="7870"/>
                </a:cubicBezTo>
                <a:cubicBezTo>
                  <a:pt x="9912" y="7885"/>
                  <a:pt x="9940" y="7901"/>
                  <a:pt x="9967" y="7932"/>
                </a:cubicBezTo>
                <a:cubicBezTo>
                  <a:pt x="9967" y="7932"/>
                  <a:pt x="9967" y="7932"/>
                  <a:pt x="9976" y="7932"/>
                </a:cubicBezTo>
                <a:cubicBezTo>
                  <a:pt x="9967" y="7932"/>
                  <a:pt x="9967" y="7947"/>
                  <a:pt x="9958" y="7947"/>
                </a:cubicBezTo>
                <a:cubicBezTo>
                  <a:pt x="9931" y="7932"/>
                  <a:pt x="9912" y="7947"/>
                  <a:pt x="9903" y="7994"/>
                </a:cubicBezTo>
                <a:cubicBezTo>
                  <a:pt x="9885" y="8040"/>
                  <a:pt x="9857" y="8072"/>
                  <a:pt x="9839" y="8103"/>
                </a:cubicBezTo>
                <a:cubicBezTo>
                  <a:pt x="9839" y="8103"/>
                  <a:pt x="9839" y="8118"/>
                  <a:pt x="9848" y="8118"/>
                </a:cubicBezTo>
                <a:cubicBezTo>
                  <a:pt x="9848" y="8118"/>
                  <a:pt x="9848" y="8118"/>
                  <a:pt x="9848" y="8118"/>
                </a:cubicBezTo>
                <a:cubicBezTo>
                  <a:pt x="9857" y="8118"/>
                  <a:pt x="9866" y="8118"/>
                  <a:pt x="9876" y="8118"/>
                </a:cubicBezTo>
                <a:cubicBezTo>
                  <a:pt x="9885" y="8103"/>
                  <a:pt x="9903" y="8087"/>
                  <a:pt x="9912" y="8103"/>
                </a:cubicBezTo>
                <a:cubicBezTo>
                  <a:pt x="9940" y="8103"/>
                  <a:pt x="9958" y="8087"/>
                  <a:pt x="9976" y="8056"/>
                </a:cubicBezTo>
                <a:cubicBezTo>
                  <a:pt x="9985" y="8040"/>
                  <a:pt x="9995" y="8040"/>
                  <a:pt x="10004" y="8040"/>
                </a:cubicBezTo>
                <a:cubicBezTo>
                  <a:pt x="10031" y="8040"/>
                  <a:pt x="10059" y="8040"/>
                  <a:pt x="10086" y="8040"/>
                </a:cubicBezTo>
                <a:cubicBezTo>
                  <a:pt x="10114" y="8025"/>
                  <a:pt x="10150" y="8009"/>
                  <a:pt x="10178" y="8009"/>
                </a:cubicBezTo>
                <a:cubicBezTo>
                  <a:pt x="10214" y="8009"/>
                  <a:pt x="10233" y="7978"/>
                  <a:pt x="10260" y="7947"/>
                </a:cubicBezTo>
                <a:cubicBezTo>
                  <a:pt x="10260" y="7932"/>
                  <a:pt x="10260" y="7916"/>
                  <a:pt x="10251" y="7901"/>
                </a:cubicBezTo>
                <a:cubicBezTo>
                  <a:pt x="10251" y="7901"/>
                  <a:pt x="10242" y="7901"/>
                  <a:pt x="10242" y="7901"/>
                </a:cubicBezTo>
                <a:cubicBezTo>
                  <a:pt x="10233" y="7885"/>
                  <a:pt x="10233" y="7870"/>
                  <a:pt x="10233" y="7870"/>
                </a:cubicBezTo>
                <a:cubicBezTo>
                  <a:pt x="10242" y="7838"/>
                  <a:pt x="10260" y="7807"/>
                  <a:pt x="10269" y="7776"/>
                </a:cubicBezTo>
                <a:cubicBezTo>
                  <a:pt x="10287" y="7730"/>
                  <a:pt x="10260" y="7668"/>
                  <a:pt x="10223" y="7652"/>
                </a:cubicBezTo>
                <a:cubicBezTo>
                  <a:pt x="10214" y="7652"/>
                  <a:pt x="10196" y="7652"/>
                  <a:pt x="10187" y="7652"/>
                </a:cubicBezTo>
                <a:cubicBezTo>
                  <a:pt x="10187" y="7652"/>
                  <a:pt x="10187" y="7652"/>
                  <a:pt x="10187" y="7652"/>
                </a:cubicBezTo>
                <a:cubicBezTo>
                  <a:pt x="10187" y="7652"/>
                  <a:pt x="10187" y="7652"/>
                  <a:pt x="10187" y="7652"/>
                </a:cubicBezTo>
                <a:cubicBezTo>
                  <a:pt x="10187" y="7652"/>
                  <a:pt x="10187" y="7652"/>
                  <a:pt x="10187" y="7652"/>
                </a:cubicBezTo>
                <a:cubicBezTo>
                  <a:pt x="10187" y="7652"/>
                  <a:pt x="10187" y="7652"/>
                  <a:pt x="10187" y="7652"/>
                </a:cubicBezTo>
                <a:cubicBezTo>
                  <a:pt x="10187" y="7636"/>
                  <a:pt x="10187" y="7621"/>
                  <a:pt x="10187" y="7605"/>
                </a:cubicBezTo>
                <a:cubicBezTo>
                  <a:pt x="10168" y="7574"/>
                  <a:pt x="10159" y="7528"/>
                  <a:pt x="10150" y="7481"/>
                </a:cubicBezTo>
                <a:cubicBezTo>
                  <a:pt x="10141" y="7466"/>
                  <a:pt x="10132" y="7434"/>
                  <a:pt x="10123" y="7419"/>
                </a:cubicBezTo>
                <a:cubicBezTo>
                  <a:pt x="10095" y="7403"/>
                  <a:pt x="10086" y="7372"/>
                  <a:pt x="10077" y="7326"/>
                </a:cubicBezTo>
                <a:cubicBezTo>
                  <a:pt x="10059" y="7248"/>
                  <a:pt x="10040" y="7201"/>
                  <a:pt x="10004" y="7186"/>
                </a:cubicBezTo>
                <a:cubicBezTo>
                  <a:pt x="9995" y="7186"/>
                  <a:pt x="9995" y="7170"/>
                  <a:pt x="9995" y="7170"/>
                </a:cubicBezTo>
                <a:cubicBezTo>
                  <a:pt x="10004" y="7139"/>
                  <a:pt x="10004" y="7124"/>
                  <a:pt x="10013" y="7108"/>
                </a:cubicBezTo>
                <a:cubicBezTo>
                  <a:pt x="10022" y="7062"/>
                  <a:pt x="10031" y="7015"/>
                  <a:pt x="10040" y="6984"/>
                </a:cubicBezTo>
                <a:cubicBezTo>
                  <a:pt x="10040" y="6953"/>
                  <a:pt x="10031" y="6937"/>
                  <a:pt x="10022" y="6922"/>
                </a:cubicBezTo>
                <a:cubicBezTo>
                  <a:pt x="10013" y="6922"/>
                  <a:pt x="10013" y="6922"/>
                  <a:pt x="10004" y="6922"/>
                </a:cubicBezTo>
                <a:cubicBezTo>
                  <a:pt x="9985" y="6922"/>
                  <a:pt x="9967" y="6922"/>
                  <a:pt x="9949" y="6922"/>
                </a:cubicBezTo>
                <a:cubicBezTo>
                  <a:pt x="9949" y="6922"/>
                  <a:pt x="9940" y="6906"/>
                  <a:pt x="9940" y="6906"/>
                </a:cubicBezTo>
                <a:cubicBezTo>
                  <a:pt x="9940" y="6906"/>
                  <a:pt x="9940" y="6906"/>
                  <a:pt x="9940" y="6891"/>
                </a:cubicBezTo>
                <a:cubicBezTo>
                  <a:pt x="9949" y="6875"/>
                  <a:pt x="9958" y="6859"/>
                  <a:pt x="9967" y="6828"/>
                </a:cubicBezTo>
                <a:cubicBezTo>
                  <a:pt x="9976" y="6828"/>
                  <a:pt x="9976" y="6813"/>
                  <a:pt x="9976" y="6813"/>
                </a:cubicBezTo>
                <a:cubicBezTo>
                  <a:pt x="9976" y="6797"/>
                  <a:pt x="9967" y="6782"/>
                  <a:pt x="9958" y="6782"/>
                </a:cubicBezTo>
                <a:cubicBezTo>
                  <a:pt x="9931" y="6782"/>
                  <a:pt x="9912" y="6782"/>
                  <a:pt x="9894" y="6797"/>
                </a:cubicBezTo>
                <a:cubicBezTo>
                  <a:pt x="9876" y="6797"/>
                  <a:pt x="9876" y="6797"/>
                  <a:pt x="9866" y="6828"/>
                </a:cubicBezTo>
                <a:cubicBezTo>
                  <a:pt x="9857" y="6859"/>
                  <a:pt x="9839" y="6906"/>
                  <a:pt x="9830" y="6937"/>
                </a:cubicBezTo>
                <a:cubicBezTo>
                  <a:pt x="9830" y="6953"/>
                  <a:pt x="9821" y="6953"/>
                  <a:pt x="9812" y="6953"/>
                </a:cubicBezTo>
                <a:cubicBezTo>
                  <a:pt x="9793" y="6953"/>
                  <a:pt x="9784" y="6968"/>
                  <a:pt x="9802" y="6999"/>
                </a:cubicBezTo>
                <a:close/>
                <a:moveTo>
                  <a:pt x="10626" y="2198"/>
                </a:moveTo>
                <a:cubicBezTo>
                  <a:pt x="10626" y="2244"/>
                  <a:pt x="10644" y="2275"/>
                  <a:pt x="10654" y="2306"/>
                </a:cubicBezTo>
                <a:cubicBezTo>
                  <a:pt x="10663" y="2322"/>
                  <a:pt x="10681" y="2353"/>
                  <a:pt x="10681" y="2384"/>
                </a:cubicBezTo>
                <a:cubicBezTo>
                  <a:pt x="10699" y="2415"/>
                  <a:pt x="10718" y="2462"/>
                  <a:pt x="10745" y="2477"/>
                </a:cubicBezTo>
                <a:cubicBezTo>
                  <a:pt x="10745" y="2477"/>
                  <a:pt x="10745" y="2477"/>
                  <a:pt x="10745" y="2477"/>
                </a:cubicBezTo>
                <a:cubicBezTo>
                  <a:pt x="10745" y="2477"/>
                  <a:pt x="10745" y="2477"/>
                  <a:pt x="10745" y="2477"/>
                </a:cubicBezTo>
                <a:cubicBezTo>
                  <a:pt x="10754" y="2462"/>
                  <a:pt x="10763" y="2431"/>
                  <a:pt x="10773" y="2415"/>
                </a:cubicBezTo>
                <a:cubicBezTo>
                  <a:pt x="10782" y="2400"/>
                  <a:pt x="10782" y="2384"/>
                  <a:pt x="10782" y="2353"/>
                </a:cubicBezTo>
                <a:cubicBezTo>
                  <a:pt x="10782" y="2353"/>
                  <a:pt x="10791" y="2337"/>
                  <a:pt x="10791" y="2337"/>
                </a:cubicBezTo>
                <a:cubicBezTo>
                  <a:pt x="10800" y="2337"/>
                  <a:pt x="10800" y="2337"/>
                  <a:pt x="10800" y="2337"/>
                </a:cubicBezTo>
                <a:cubicBezTo>
                  <a:pt x="10809" y="2384"/>
                  <a:pt x="10827" y="2369"/>
                  <a:pt x="10846" y="2369"/>
                </a:cubicBezTo>
                <a:cubicBezTo>
                  <a:pt x="10846" y="2369"/>
                  <a:pt x="10846" y="2369"/>
                  <a:pt x="10846" y="2369"/>
                </a:cubicBezTo>
                <a:cubicBezTo>
                  <a:pt x="10855" y="2384"/>
                  <a:pt x="10855" y="2384"/>
                  <a:pt x="10846" y="2384"/>
                </a:cubicBezTo>
                <a:cubicBezTo>
                  <a:pt x="10827" y="2400"/>
                  <a:pt x="10818" y="2431"/>
                  <a:pt x="10800" y="2446"/>
                </a:cubicBezTo>
                <a:cubicBezTo>
                  <a:pt x="10791" y="2477"/>
                  <a:pt x="10773" y="2477"/>
                  <a:pt x="10745" y="2477"/>
                </a:cubicBezTo>
                <a:cubicBezTo>
                  <a:pt x="10745" y="2477"/>
                  <a:pt x="10745" y="2477"/>
                  <a:pt x="10745" y="2477"/>
                </a:cubicBezTo>
                <a:cubicBezTo>
                  <a:pt x="10745" y="2477"/>
                  <a:pt x="10745" y="2477"/>
                  <a:pt x="10745" y="2477"/>
                </a:cubicBezTo>
                <a:cubicBezTo>
                  <a:pt x="10745" y="2508"/>
                  <a:pt x="10745" y="2524"/>
                  <a:pt x="10745" y="2555"/>
                </a:cubicBezTo>
                <a:cubicBezTo>
                  <a:pt x="10745" y="2571"/>
                  <a:pt x="10754" y="2586"/>
                  <a:pt x="10763" y="2586"/>
                </a:cubicBezTo>
                <a:cubicBezTo>
                  <a:pt x="10773" y="2602"/>
                  <a:pt x="10791" y="2602"/>
                  <a:pt x="10791" y="2617"/>
                </a:cubicBezTo>
                <a:cubicBezTo>
                  <a:pt x="10791" y="2617"/>
                  <a:pt x="10791" y="2617"/>
                  <a:pt x="10791" y="2617"/>
                </a:cubicBezTo>
                <a:cubicBezTo>
                  <a:pt x="10791" y="2617"/>
                  <a:pt x="10800" y="2617"/>
                  <a:pt x="10800" y="2617"/>
                </a:cubicBezTo>
                <a:cubicBezTo>
                  <a:pt x="10800" y="2617"/>
                  <a:pt x="10809" y="2617"/>
                  <a:pt x="10818" y="2617"/>
                </a:cubicBezTo>
                <a:cubicBezTo>
                  <a:pt x="10827" y="2617"/>
                  <a:pt x="10827" y="2633"/>
                  <a:pt x="10818" y="2633"/>
                </a:cubicBezTo>
                <a:cubicBezTo>
                  <a:pt x="10818" y="2633"/>
                  <a:pt x="10818" y="2633"/>
                  <a:pt x="10809" y="2633"/>
                </a:cubicBezTo>
                <a:cubicBezTo>
                  <a:pt x="10809" y="2633"/>
                  <a:pt x="10800" y="2633"/>
                  <a:pt x="10800" y="2617"/>
                </a:cubicBezTo>
                <a:cubicBezTo>
                  <a:pt x="10791" y="2617"/>
                  <a:pt x="10791" y="2617"/>
                  <a:pt x="10791" y="2617"/>
                </a:cubicBezTo>
                <a:cubicBezTo>
                  <a:pt x="10791" y="2617"/>
                  <a:pt x="10791" y="2617"/>
                  <a:pt x="10791" y="2617"/>
                </a:cubicBezTo>
                <a:cubicBezTo>
                  <a:pt x="10782" y="2617"/>
                  <a:pt x="10773" y="2617"/>
                  <a:pt x="10763" y="2633"/>
                </a:cubicBezTo>
                <a:cubicBezTo>
                  <a:pt x="10763" y="2664"/>
                  <a:pt x="10763" y="2679"/>
                  <a:pt x="10763" y="2710"/>
                </a:cubicBezTo>
                <a:cubicBezTo>
                  <a:pt x="10791" y="2773"/>
                  <a:pt x="10818" y="2819"/>
                  <a:pt x="10864" y="2835"/>
                </a:cubicBezTo>
                <a:cubicBezTo>
                  <a:pt x="10864" y="2835"/>
                  <a:pt x="10864" y="2835"/>
                  <a:pt x="10864" y="2835"/>
                </a:cubicBezTo>
                <a:cubicBezTo>
                  <a:pt x="10864" y="2835"/>
                  <a:pt x="10864" y="2835"/>
                  <a:pt x="10864" y="2835"/>
                </a:cubicBezTo>
                <a:cubicBezTo>
                  <a:pt x="10864" y="2835"/>
                  <a:pt x="10864" y="2835"/>
                  <a:pt x="10864" y="2835"/>
                </a:cubicBezTo>
                <a:cubicBezTo>
                  <a:pt x="10864" y="2835"/>
                  <a:pt x="10864" y="2835"/>
                  <a:pt x="10864" y="2835"/>
                </a:cubicBezTo>
                <a:cubicBezTo>
                  <a:pt x="10855" y="2850"/>
                  <a:pt x="10855" y="2850"/>
                  <a:pt x="10855" y="2866"/>
                </a:cubicBezTo>
                <a:cubicBezTo>
                  <a:pt x="10864" y="2897"/>
                  <a:pt x="10873" y="2928"/>
                  <a:pt x="10892" y="2959"/>
                </a:cubicBezTo>
                <a:cubicBezTo>
                  <a:pt x="10901" y="2959"/>
                  <a:pt x="10919" y="2959"/>
                  <a:pt x="10919" y="2944"/>
                </a:cubicBezTo>
                <a:cubicBezTo>
                  <a:pt x="10928" y="2944"/>
                  <a:pt x="10928" y="2928"/>
                  <a:pt x="10928" y="2912"/>
                </a:cubicBezTo>
                <a:cubicBezTo>
                  <a:pt x="10928" y="2866"/>
                  <a:pt x="10937" y="2804"/>
                  <a:pt x="10937" y="2742"/>
                </a:cubicBezTo>
                <a:cubicBezTo>
                  <a:pt x="10937" y="2710"/>
                  <a:pt x="10946" y="2679"/>
                  <a:pt x="10956" y="2664"/>
                </a:cubicBezTo>
                <a:cubicBezTo>
                  <a:pt x="10965" y="2648"/>
                  <a:pt x="10974" y="2617"/>
                  <a:pt x="10974" y="2602"/>
                </a:cubicBezTo>
                <a:cubicBezTo>
                  <a:pt x="10965" y="2539"/>
                  <a:pt x="10992" y="2462"/>
                  <a:pt x="10992" y="2400"/>
                </a:cubicBezTo>
                <a:cubicBezTo>
                  <a:pt x="10992" y="2384"/>
                  <a:pt x="10992" y="2384"/>
                  <a:pt x="10992" y="2369"/>
                </a:cubicBezTo>
                <a:cubicBezTo>
                  <a:pt x="11001" y="2337"/>
                  <a:pt x="11011" y="2306"/>
                  <a:pt x="11029" y="2306"/>
                </a:cubicBezTo>
                <a:cubicBezTo>
                  <a:pt x="11029" y="2291"/>
                  <a:pt x="11038" y="2291"/>
                  <a:pt x="11038" y="2306"/>
                </a:cubicBezTo>
                <a:cubicBezTo>
                  <a:pt x="11038" y="2322"/>
                  <a:pt x="11038" y="2353"/>
                  <a:pt x="11038" y="2353"/>
                </a:cubicBezTo>
                <a:cubicBezTo>
                  <a:pt x="11056" y="2400"/>
                  <a:pt x="11065" y="2462"/>
                  <a:pt x="11075" y="2508"/>
                </a:cubicBezTo>
                <a:cubicBezTo>
                  <a:pt x="11084" y="2524"/>
                  <a:pt x="11084" y="2555"/>
                  <a:pt x="11084" y="2571"/>
                </a:cubicBezTo>
                <a:cubicBezTo>
                  <a:pt x="11075" y="2602"/>
                  <a:pt x="11075" y="2617"/>
                  <a:pt x="11075" y="2633"/>
                </a:cubicBezTo>
                <a:cubicBezTo>
                  <a:pt x="11065" y="2648"/>
                  <a:pt x="11084" y="2679"/>
                  <a:pt x="11093" y="2679"/>
                </a:cubicBezTo>
                <a:cubicBezTo>
                  <a:pt x="11102" y="2664"/>
                  <a:pt x="11120" y="2648"/>
                  <a:pt x="11129" y="2648"/>
                </a:cubicBezTo>
                <a:cubicBezTo>
                  <a:pt x="11139" y="2633"/>
                  <a:pt x="11139" y="2633"/>
                  <a:pt x="11148" y="2664"/>
                </a:cubicBezTo>
                <a:cubicBezTo>
                  <a:pt x="11148" y="2679"/>
                  <a:pt x="11148" y="2679"/>
                  <a:pt x="11148" y="2679"/>
                </a:cubicBezTo>
                <a:cubicBezTo>
                  <a:pt x="11157" y="2710"/>
                  <a:pt x="11166" y="2710"/>
                  <a:pt x="11175" y="2695"/>
                </a:cubicBezTo>
                <a:cubicBezTo>
                  <a:pt x="11203" y="2664"/>
                  <a:pt x="11221" y="2602"/>
                  <a:pt x="11230" y="2539"/>
                </a:cubicBezTo>
                <a:cubicBezTo>
                  <a:pt x="11230" y="2524"/>
                  <a:pt x="11221" y="2524"/>
                  <a:pt x="11221" y="2524"/>
                </a:cubicBezTo>
                <a:cubicBezTo>
                  <a:pt x="11212" y="2508"/>
                  <a:pt x="11212" y="2508"/>
                  <a:pt x="11203" y="2508"/>
                </a:cubicBezTo>
                <a:cubicBezTo>
                  <a:pt x="11175" y="2508"/>
                  <a:pt x="11166" y="2493"/>
                  <a:pt x="11166" y="2446"/>
                </a:cubicBezTo>
                <a:cubicBezTo>
                  <a:pt x="11166" y="2400"/>
                  <a:pt x="11157" y="2400"/>
                  <a:pt x="11129" y="2400"/>
                </a:cubicBezTo>
                <a:cubicBezTo>
                  <a:pt x="11111" y="2415"/>
                  <a:pt x="11111" y="2415"/>
                  <a:pt x="11120" y="2384"/>
                </a:cubicBezTo>
                <a:cubicBezTo>
                  <a:pt x="11120" y="2369"/>
                  <a:pt x="11120" y="2369"/>
                  <a:pt x="11120" y="2353"/>
                </a:cubicBezTo>
                <a:cubicBezTo>
                  <a:pt x="11120" y="2322"/>
                  <a:pt x="11120" y="2306"/>
                  <a:pt x="11102" y="2291"/>
                </a:cubicBezTo>
                <a:cubicBezTo>
                  <a:pt x="11093" y="2291"/>
                  <a:pt x="11075" y="2291"/>
                  <a:pt x="11065" y="2260"/>
                </a:cubicBezTo>
                <a:cubicBezTo>
                  <a:pt x="11056" y="2229"/>
                  <a:pt x="11038" y="2213"/>
                  <a:pt x="11029" y="2167"/>
                </a:cubicBezTo>
                <a:cubicBezTo>
                  <a:pt x="11029" y="2167"/>
                  <a:pt x="11020" y="2151"/>
                  <a:pt x="11020" y="2151"/>
                </a:cubicBezTo>
                <a:cubicBezTo>
                  <a:pt x="11011" y="2151"/>
                  <a:pt x="11001" y="2151"/>
                  <a:pt x="10992" y="2135"/>
                </a:cubicBezTo>
                <a:cubicBezTo>
                  <a:pt x="10965" y="2120"/>
                  <a:pt x="10946" y="2104"/>
                  <a:pt x="10946" y="2073"/>
                </a:cubicBezTo>
                <a:cubicBezTo>
                  <a:pt x="10937" y="2027"/>
                  <a:pt x="10928" y="1996"/>
                  <a:pt x="10910" y="1980"/>
                </a:cubicBezTo>
                <a:cubicBezTo>
                  <a:pt x="10901" y="1980"/>
                  <a:pt x="10901" y="1965"/>
                  <a:pt x="10892" y="1949"/>
                </a:cubicBezTo>
                <a:cubicBezTo>
                  <a:pt x="10882" y="1933"/>
                  <a:pt x="10873" y="1902"/>
                  <a:pt x="10855" y="1902"/>
                </a:cubicBezTo>
                <a:cubicBezTo>
                  <a:pt x="10846" y="1887"/>
                  <a:pt x="10837" y="1887"/>
                  <a:pt x="10827" y="1871"/>
                </a:cubicBezTo>
                <a:cubicBezTo>
                  <a:pt x="10818" y="1871"/>
                  <a:pt x="10809" y="1871"/>
                  <a:pt x="10809" y="1902"/>
                </a:cubicBezTo>
                <a:cubicBezTo>
                  <a:pt x="10800" y="1918"/>
                  <a:pt x="10800" y="1949"/>
                  <a:pt x="10800" y="1980"/>
                </a:cubicBezTo>
                <a:cubicBezTo>
                  <a:pt x="10800" y="1980"/>
                  <a:pt x="10800" y="1980"/>
                  <a:pt x="10800" y="1980"/>
                </a:cubicBezTo>
                <a:cubicBezTo>
                  <a:pt x="10800" y="1980"/>
                  <a:pt x="10800" y="1996"/>
                  <a:pt x="10800" y="1996"/>
                </a:cubicBezTo>
                <a:cubicBezTo>
                  <a:pt x="10809" y="2011"/>
                  <a:pt x="10809" y="2027"/>
                  <a:pt x="10809" y="2042"/>
                </a:cubicBezTo>
                <a:cubicBezTo>
                  <a:pt x="10809" y="2058"/>
                  <a:pt x="10809" y="2058"/>
                  <a:pt x="10809" y="2058"/>
                </a:cubicBezTo>
                <a:cubicBezTo>
                  <a:pt x="10800" y="2073"/>
                  <a:pt x="10800" y="2058"/>
                  <a:pt x="10800" y="2042"/>
                </a:cubicBezTo>
                <a:cubicBezTo>
                  <a:pt x="10800" y="2027"/>
                  <a:pt x="10800" y="2011"/>
                  <a:pt x="10800" y="1996"/>
                </a:cubicBezTo>
                <a:cubicBezTo>
                  <a:pt x="10800" y="1996"/>
                  <a:pt x="10800" y="1996"/>
                  <a:pt x="10791" y="1996"/>
                </a:cubicBezTo>
                <a:cubicBezTo>
                  <a:pt x="10800" y="1980"/>
                  <a:pt x="10800" y="1980"/>
                  <a:pt x="10800" y="1980"/>
                </a:cubicBezTo>
                <a:cubicBezTo>
                  <a:pt x="10791" y="1980"/>
                  <a:pt x="10782" y="1980"/>
                  <a:pt x="10782" y="1980"/>
                </a:cubicBezTo>
                <a:cubicBezTo>
                  <a:pt x="10763" y="1965"/>
                  <a:pt x="10745" y="1980"/>
                  <a:pt x="10727" y="1980"/>
                </a:cubicBezTo>
                <a:cubicBezTo>
                  <a:pt x="10727" y="1980"/>
                  <a:pt x="10727" y="1996"/>
                  <a:pt x="10727" y="1996"/>
                </a:cubicBezTo>
                <a:cubicBezTo>
                  <a:pt x="10727" y="1996"/>
                  <a:pt x="10727" y="1996"/>
                  <a:pt x="10727" y="1996"/>
                </a:cubicBezTo>
                <a:cubicBezTo>
                  <a:pt x="10727" y="1996"/>
                  <a:pt x="10727" y="2011"/>
                  <a:pt x="10727" y="2011"/>
                </a:cubicBezTo>
                <a:cubicBezTo>
                  <a:pt x="10727" y="2027"/>
                  <a:pt x="10727" y="2027"/>
                  <a:pt x="10718" y="2027"/>
                </a:cubicBezTo>
                <a:cubicBezTo>
                  <a:pt x="10718" y="2027"/>
                  <a:pt x="10718" y="2011"/>
                  <a:pt x="10708" y="2011"/>
                </a:cubicBezTo>
                <a:cubicBezTo>
                  <a:pt x="10708" y="2011"/>
                  <a:pt x="10708" y="1996"/>
                  <a:pt x="10718" y="1996"/>
                </a:cubicBezTo>
                <a:cubicBezTo>
                  <a:pt x="10718" y="1996"/>
                  <a:pt x="10727" y="1996"/>
                  <a:pt x="10727" y="1996"/>
                </a:cubicBezTo>
                <a:cubicBezTo>
                  <a:pt x="10727" y="1996"/>
                  <a:pt x="10727" y="1980"/>
                  <a:pt x="10727" y="1980"/>
                </a:cubicBezTo>
                <a:cubicBezTo>
                  <a:pt x="10727" y="1980"/>
                  <a:pt x="10727" y="1980"/>
                  <a:pt x="10727" y="1980"/>
                </a:cubicBezTo>
                <a:cubicBezTo>
                  <a:pt x="10727" y="1980"/>
                  <a:pt x="10727" y="1980"/>
                  <a:pt x="10727" y="1980"/>
                </a:cubicBezTo>
                <a:cubicBezTo>
                  <a:pt x="10727" y="1933"/>
                  <a:pt x="10718" y="1933"/>
                  <a:pt x="10699" y="1933"/>
                </a:cubicBezTo>
                <a:cubicBezTo>
                  <a:pt x="10681" y="1949"/>
                  <a:pt x="10654" y="1965"/>
                  <a:pt x="10635" y="1965"/>
                </a:cubicBezTo>
                <a:cubicBezTo>
                  <a:pt x="10617" y="1965"/>
                  <a:pt x="10608" y="1980"/>
                  <a:pt x="10608" y="1996"/>
                </a:cubicBezTo>
                <a:cubicBezTo>
                  <a:pt x="10608" y="2011"/>
                  <a:pt x="10599" y="2027"/>
                  <a:pt x="10599" y="2042"/>
                </a:cubicBezTo>
                <a:cubicBezTo>
                  <a:pt x="10589" y="2089"/>
                  <a:pt x="10589" y="2135"/>
                  <a:pt x="10617" y="2167"/>
                </a:cubicBezTo>
                <a:cubicBezTo>
                  <a:pt x="10626" y="2182"/>
                  <a:pt x="10626" y="2198"/>
                  <a:pt x="10626" y="2198"/>
                </a:cubicBezTo>
                <a:close/>
                <a:moveTo>
                  <a:pt x="10827" y="2586"/>
                </a:moveTo>
                <a:cubicBezTo>
                  <a:pt x="10818" y="2571"/>
                  <a:pt x="10818" y="2571"/>
                  <a:pt x="10818" y="2571"/>
                </a:cubicBezTo>
                <a:cubicBezTo>
                  <a:pt x="10827" y="2571"/>
                  <a:pt x="10827" y="2571"/>
                  <a:pt x="10827" y="2571"/>
                </a:cubicBezTo>
                <a:lnTo>
                  <a:pt x="10827" y="2586"/>
                </a:lnTo>
                <a:close/>
                <a:moveTo>
                  <a:pt x="10809" y="2151"/>
                </a:moveTo>
                <a:cubicBezTo>
                  <a:pt x="10809" y="2151"/>
                  <a:pt x="10809" y="2151"/>
                  <a:pt x="10809" y="2151"/>
                </a:cubicBezTo>
                <a:cubicBezTo>
                  <a:pt x="10809" y="2151"/>
                  <a:pt x="10809" y="2151"/>
                  <a:pt x="10809" y="2151"/>
                </a:cubicBezTo>
                <a:cubicBezTo>
                  <a:pt x="10809" y="2151"/>
                  <a:pt x="10809" y="2151"/>
                  <a:pt x="10809" y="2151"/>
                </a:cubicBezTo>
                <a:close/>
                <a:moveTo>
                  <a:pt x="6379" y="2477"/>
                </a:moveTo>
                <a:cubicBezTo>
                  <a:pt x="6370" y="2462"/>
                  <a:pt x="6361" y="2446"/>
                  <a:pt x="6361" y="2431"/>
                </a:cubicBezTo>
                <a:cubicBezTo>
                  <a:pt x="6352" y="2415"/>
                  <a:pt x="6334" y="2400"/>
                  <a:pt x="6315" y="2400"/>
                </a:cubicBezTo>
                <a:cubicBezTo>
                  <a:pt x="6297" y="2400"/>
                  <a:pt x="6269" y="2400"/>
                  <a:pt x="6251" y="2384"/>
                </a:cubicBezTo>
                <a:cubicBezTo>
                  <a:pt x="6242" y="2369"/>
                  <a:pt x="6233" y="2369"/>
                  <a:pt x="6224" y="2369"/>
                </a:cubicBezTo>
                <a:cubicBezTo>
                  <a:pt x="6196" y="2384"/>
                  <a:pt x="6160" y="2384"/>
                  <a:pt x="6123" y="2400"/>
                </a:cubicBezTo>
                <a:cubicBezTo>
                  <a:pt x="6105" y="2400"/>
                  <a:pt x="6086" y="2415"/>
                  <a:pt x="6068" y="2369"/>
                </a:cubicBezTo>
                <a:cubicBezTo>
                  <a:pt x="6068" y="2353"/>
                  <a:pt x="6050" y="2353"/>
                  <a:pt x="6041" y="2353"/>
                </a:cubicBezTo>
                <a:cubicBezTo>
                  <a:pt x="6013" y="2322"/>
                  <a:pt x="5986" y="2306"/>
                  <a:pt x="5977" y="2244"/>
                </a:cubicBezTo>
                <a:cubicBezTo>
                  <a:pt x="5967" y="2213"/>
                  <a:pt x="5958" y="2213"/>
                  <a:pt x="5949" y="2198"/>
                </a:cubicBezTo>
                <a:cubicBezTo>
                  <a:pt x="5940" y="2198"/>
                  <a:pt x="5940" y="2198"/>
                  <a:pt x="5949" y="2182"/>
                </a:cubicBezTo>
                <a:cubicBezTo>
                  <a:pt x="5958" y="2182"/>
                  <a:pt x="5958" y="2167"/>
                  <a:pt x="5967" y="2151"/>
                </a:cubicBezTo>
                <a:cubicBezTo>
                  <a:pt x="5967" y="2151"/>
                  <a:pt x="5967" y="2151"/>
                  <a:pt x="5967" y="2151"/>
                </a:cubicBezTo>
                <a:cubicBezTo>
                  <a:pt x="5967" y="2151"/>
                  <a:pt x="5967" y="2151"/>
                  <a:pt x="5967" y="2151"/>
                </a:cubicBezTo>
                <a:cubicBezTo>
                  <a:pt x="5967" y="2151"/>
                  <a:pt x="5967" y="2151"/>
                  <a:pt x="5967" y="2151"/>
                </a:cubicBezTo>
                <a:cubicBezTo>
                  <a:pt x="5967" y="2151"/>
                  <a:pt x="5967" y="2151"/>
                  <a:pt x="5967" y="2151"/>
                </a:cubicBezTo>
                <a:cubicBezTo>
                  <a:pt x="5986" y="2151"/>
                  <a:pt x="6004" y="2167"/>
                  <a:pt x="6013" y="2151"/>
                </a:cubicBezTo>
                <a:cubicBezTo>
                  <a:pt x="6022" y="2151"/>
                  <a:pt x="6032" y="2135"/>
                  <a:pt x="6022" y="2120"/>
                </a:cubicBezTo>
                <a:cubicBezTo>
                  <a:pt x="6022" y="2120"/>
                  <a:pt x="6022" y="2104"/>
                  <a:pt x="6013" y="2104"/>
                </a:cubicBezTo>
                <a:cubicBezTo>
                  <a:pt x="6004" y="2073"/>
                  <a:pt x="5995" y="2058"/>
                  <a:pt x="5995" y="2011"/>
                </a:cubicBezTo>
                <a:cubicBezTo>
                  <a:pt x="6004" y="1996"/>
                  <a:pt x="5986" y="1965"/>
                  <a:pt x="5967" y="1965"/>
                </a:cubicBezTo>
                <a:cubicBezTo>
                  <a:pt x="5958" y="1965"/>
                  <a:pt x="5940" y="1965"/>
                  <a:pt x="5931" y="1965"/>
                </a:cubicBezTo>
                <a:cubicBezTo>
                  <a:pt x="5922" y="1949"/>
                  <a:pt x="5913" y="1949"/>
                  <a:pt x="5903" y="1933"/>
                </a:cubicBezTo>
                <a:cubicBezTo>
                  <a:pt x="5903" y="1918"/>
                  <a:pt x="5903" y="1887"/>
                  <a:pt x="5894" y="1871"/>
                </a:cubicBezTo>
                <a:cubicBezTo>
                  <a:pt x="5894" y="1856"/>
                  <a:pt x="5894" y="1840"/>
                  <a:pt x="5885" y="1840"/>
                </a:cubicBezTo>
                <a:cubicBezTo>
                  <a:pt x="5867" y="1809"/>
                  <a:pt x="5848" y="1778"/>
                  <a:pt x="5821" y="1763"/>
                </a:cubicBezTo>
                <a:cubicBezTo>
                  <a:pt x="5803" y="1747"/>
                  <a:pt x="5784" y="1747"/>
                  <a:pt x="5766" y="1778"/>
                </a:cubicBezTo>
                <a:cubicBezTo>
                  <a:pt x="5757" y="1778"/>
                  <a:pt x="5748" y="1809"/>
                  <a:pt x="5748" y="1825"/>
                </a:cubicBezTo>
                <a:cubicBezTo>
                  <a:pt x="5757" y="1887"/>
                  <a:pt x="5766" y="1933"/>
                  <a:pt x="5766" y="1996"/>
                </a:cubicBezTo>
                <a:cubicBezTo>
                  <a:pt x="5766" y="1996"/>
                  <a:pt x="5775" y="2011"/>
                  <a:pt x="5775" y="2011"/>
                </a:cubicBezTo>
                <a:cubicBezTo>
                  <a:pt x="5803" y="2027"/>
                  <a:pt x="5821" y="2042"/>
                  <a:pt x="5839" y="2058"/>
                </a:cubicBezTo>
                <a:cubicBezTo>
                  <a:pt x="5867" y="2073"/>
                  <a:pt x="5867" y="2073"/>
                  <a:pt x="5867" y="2104"/>
                </a:cubicBezTo>
                <a:cubicBezTo>
                  <a:pt x="5867" y="2120"/>
                  <a:pt x="5867" y="2151"/>
                  <a:pt x="5867" y="2182"/>
                </a:cubicBezTo>
                <a:cubicBezTo>
                  <a:pt x="5867" y="2213"/>
                  <a:pt x="5858" y="2244"/>
                  <a:pt x="5839" y="2260"/>
                </a:cubicBezTo>
                <a:cubicBezTo>
                  <a:pt x="5830" y="2275"/>
                  <a:pt x="5821" y="2306"/>
                  <a:pt x="5812" y="2322"/>
                </a:cubicBezTo>
                <a:cubicBezTo>
                  <a:pt x="5784" y="2369"/>
                  <a:pt x="5784" y="2446"/>
                  <a:pt x="5784" y="2508"/>
                </a:cubicBezTo>
                <a:cubicBezTo>
                  <a:pt x="5784" y="2539"/>
                  <a:pt x="5821" y="2539"/>
                  <a:pt x="5830" y="2571"/>
                </a:cubicBezTo>
                <a:cubicBezTo>
                  <a:pt x="5830" y="2571"/>
                  <a:pt x="5839" y="2586"/>
                  <a:pt x="5839" y="2586"/>
                </a:cubicBezTo>
                <a:cubicBezTo>
                  <a:pt x="5858" y="2617"/>
                  <a:pt x="5876" y="2617"/>
                  <a:pt x="5894" y="2586"/>
                </a:cubicBezTo>
                <a:cubicBezTo>
                  <a:pt x="5903" y="2586"/>
                  <a:pt x="5903" y="2586"/>
                  <a:pt x="5913" y="2586"/>
                </a:cubicBezTo>
                <a:cubicBezTo>
                  <a:pt x="5922" y="2586"/>
                  <a:pt x="5922" y="2586"/>
                  <a:pt x="5922" y="2602"/>
                </a:cubicBezTo>
                <a:cubicBezTo>
                  <a:pt x="5922" y="2617"/>
                  <a:pt x="5913" y="2617"/>
                  <a:pt x="5913" y="2633"/>
                </a:cubicBezTo>
                <a:cubicBezTo>
                  <a:pt x="5922" y="2648"/>
                  <a:pt x="5931" y="2664"/>
                  <a:pt x="5940" y="2664"/>
                </a:cubicBezTo>
                <a:cubicBezTo>
                  <a:pt x="5967" y="2679"/>
                  <a:pt x="5986" y="2695"/>
                  <a:pt x="6013" y="2695"/>
                </a:cubicBezTo>
                <a:cubicBezTo>
                  <a:pt x="6068" y="2695"/>
                  <a:pt x="6114" y="2742"/>
                  <a:pt x="6169" y="2742"/>
                </a:cubicBezTo>
                <a:cubicBezTo>
                  <a:pt x="6178" y="2742"/>
                  <a:pt x="6187" y="2757"/>
                  <a:pt x="6196" y="2757"/>
                </a:cubicBezTo>
                <a:cubicBezTo>
                  <a:pt x="6215" y="2788"/>
                  <a:pt x="6233" y="2788"/>
                  <a:pt x="6251" y="2788"/>
                </a:cubicBezTo>
                <a:cubicBezTo>
                  <a:pt x="6269" y="2788"/>
                  <a:pt x="6288" y="2788"/>
                  <a:pt x="6306" y="2773"/>
                </a:cubicBezTo>
                <a:cubicBezTo>
                  <a:pt x="6306" y="2773"/>
                  <a:pt x="6315" y="2773"/>
                  <a:pt x="6324" y="2757"/>
                </a:cubicBezTo>
                <a:cubicBezTo>
                  <a:pt x="6334" y="2742"/>
                  <a:pt x="6352" y="2726"/>
                  <a:pt x="6370" y="2710"/>
                </a:cubicBezTo>
                <a:cubicBezTo>
                  <a:pt x="6379" y="2695"/>
                  <a:pt x="6379" y="2679"/>
                  <a:pt x="6379" y="2664"/>
                </a:cubicBezTo>
                <a:cubicBezTo>
                  <a:pt x="6379" y="2648"/>
                  <a:pt x="6388" y="2633"/>
                  <a:pt x="6388" y="2617"/>
                </a:cubicBezTo>
                <a:cubicBezTo>
                  <a:pt x="6416" y="2555"/>
                  <a:pt x="6407" y="2508"/>
                  <a:pt x="6379" y="2477"/>
                </a:cubicBezTo>
                <a:close/>
                <a:moveTo>
                  <a:pt x="5025" y="1887"/>
                </a:moveTo>
                <a:cubicBezTo>
                  <a:pt x="5006" y="1871"/>
                  <a:pt x="4979" y="1871"/>
                  <a:pt x="4961" y="1856"/>
                </a:cubicBezTo>
                <a:cubicBezTo>
                  <a:pt x="4952" y="1856"/>
                  <a:pt x="4952" y="1840"/>
                  <a:pt x="4952" y="1840"/>
                </a:cubicBezTo>
                <a:cubicBezTo>
                  <a:pt x="4970" y="1809"/>
                  <a:pt x="4952" y="1763"/>
                  <a:pt x="4952" y="1731"/>
                </a:cubicBezTo>
                <a:cubicBezTo>
                  <a:pt x="4952" y="1685"/>
                  <a:pt x="4952" y="1654"/>
                  <a:pt x="4952" y="1623"/>
                </a:cubicBezTo>
                <a:cubicBezTo>
                  <a:pt x="4952" y="1592"/>
                  <a:pt x="4933" y="1592"/>
                  <a:pt x="4915" y="1576"/>
                </a:cubicBezTo>
                <a:cubicBezTo>
                  <a:pt x="4906" y="1576"/>
                  <a:pt x="4906" y="1560"/>
                  <a:pt x="4906" y="1545"/>
                </a:cubicBezTo>
                <a:cubicBezTo>
                  <a:pt x="4906" y="1498"/>
                  <a:pt x="4897" y="1483"/>
                  <a:pt x="4878" y="1467"/>
                </a:cubicBezTo>
                <a:cubicBezTo>
                  <a:pt x="4860" y="1467"/>
                  <a:pt x="4842" y="1467"/>
                  <a:pt x="4833" y="1483"/>
                </a:cubicBezTo>
                <a:cubicBezTo>
                  <a:pt x="4805" y="1514"/>
                  <a:pt x="4778" y="1529"/>
                  <a:pt x="4759" y="1545"/>
                </a:cubicBezTo>
                <a:cubicBezTo>
                  <a:pt x="4750" y="1560"/>
                  <a:pt x="4750" y="1576"/>
                  <a:pt x="4741" y="1592"/>
                </a:cubicBezTo>
                <a:cubicBezTo>
                  <a:pt x="4741" y="1623"/>
                  <a:pt x="4732" y="1638"/>
                  <a:pt x="4714" y="1638"/>
                </a:cubicBezTo>
                <a:cubicBezTo>
                  <a:pt x="4704" y="1654"/>
                  <a:pt x="4695" y="1669"/>
                  <a:pt x="4686" y="1685"/>
                </a:cubicBezTo>
                <a:cubicBezTo>
                  <a:pt x="4677" y="1700"/>
                  <a:pt x="4677" y="1700"/>
                  <a:pt x="4686" y="1716"/>
                </a:cubicBezTo>
                <a:cubicBezTo>
                  <a:pt x="4695" y="1716"/>
                  <a:pt x="4704" y="1731"/>
                  <a:pt x="4714" y="1747"/>
                </a:cubicBezTo>
                <a:cubicBezTo>
                  <a:pt x="4714" y="1747"/>
                  <a:pt x="4723" y="1747"/>
                  <a:pt x="4714" y="1763"/>
                </a:cubicBezTo>
                <a:cubicBezTo>
                  <a:pt x="4714" y="1763"/>
                  <a:pt x="4714" y="1763"/>
                  <a:pt x="4704" y="1763"/>
                </a:cubicBezTo>
                <a:cubicBezTo>
                  <a:pt x="4686" y="1763"/>
                  <a:pt x="4668" y="1747"/>
                  <a:pt x="4649" y="1747"/>
                </a:cubicBezTo>
                <a:cubicBezTo>
                  <a:pt x="4631" y="1747"/>
                  <a:pt x="4622" y="1778"/>
                  <a:pt x="4613" y="1809"/>
                </a:cubicBezTo>
                <a:cubicBezTo>
                  <a:pt x="4613" y="1840"/>
                  <a:pt x="4613" y="1856"/>
                  <a:pt x="4622" y="1871"/>
                </a:cubicBezTo>
                <a:cubicBezTo>
                  <a:pt x="4640" y="1887"/>
                  <a:pt x="4649" y="1902"/>
                  <a:pt x="4659" y="1918"/>
                </a:cubicBezTo>
                <a:cubicBezTo>
                  <a:pt x="4686" y="1949"/>
                  <a:pt x="4714" y="1980"/>
                  <a:pt x="4741" y="1949"/>
                </a:cubicBezTo>
                <a:cubicBezTo>
                  <a:pt x="4750" y="1949"/>
                  <a:pt x="4759" y="1949"/>
                  <a:pt x="4759" y="1949"/>
                </a:cubicBezTo>
                <a:cubicBezTo>
                  <a:pt x="4778" y="1965"/>
                  <a:pt x="4796" y="1965"/>
                  <a:pt x="4823" y="1965"/>
                </a:cubicBezTo>
                <a:cubicBezTo>
                  <a:pt x="4823" y="1965"/>
                  <a:pt x="4823" y="1980"/>
                  <a:pt x="4823" y="1980"/>
                </a:cubicBezTo>
                <a:cubicBezTo>
                  <a:pt x="4823" y="1980"/>
                  <a:pt x="4823" y="1980"/>
                  <a:pt x="4823" y="1980"/>
                </a:cubicBezTo>
                <a:cubicBezTo>
                  <a:pt x="4787" y="1996"/>
                  <a:pt x="4750" y="1996"/>
                  <a:pt x="4714" y="2011"/>
                </a:cubicBezTo>
                <a:cubicBezTo>
                  <a:pt x="4704" y="2011"/>
                  <a:pt x="4695" y="2027"/>
                  <a:pt x="4695" y="2058"/>
                </a:cubicBezTo>
                <a:cubicBezTo>
                  <a:pt x="4695" y="2089"/>
                  <a:pt x="4704" y="2120"/>
                  <a:pt x="4723" y="2135"/>
                </a:cubicBezTo>
                <a:cubicBezTo>
                  <a:pt x="4732" y="2151"/>
                  <a:pt x="4741" y="2151"/>
                  <a:pt x="4759" y="2151"/>
                </a:cubicBezTo>
                <a:cubicBezTo>
                  <a:pt x="4768" y="2167"/>
                  <a:pt x="4787" y="2151"/>
                  <a:pt x="4805" y="2167"/>
                </a:cubicBezTo>
                <a:cubicBezTo>
                  <a:pt x="4833" y="2167"/>
                  <a:pt x="4860" y="2151"/>
                  <a:pt x="4887" y="2135"/>
                </a:cubicBezTo>
                <a:cubicBezTo>
                  <a:pt x="4897" y="2120"/>
                  <a:pt x="4906" y="2104"/>
                  <a:pt x="4915" y="2104"/>
                </a:cubicBezTo>
                <a:cubicBezTo>
                  <a:pt x="4942" y="2104"/>
                  <a:pt x="4961" y="2104"/>
                  <a:pt x="4988" y="2089"/>
                </a:cubicBezTo>
                <a:cubicBezTo>
                  <a:pt x="4988" y="2089"/>
                  <a:pt x="4997" y="2089"/>
                  <a:pt x="5006" y="2089"/>
                </a:cubicBezTo>
                <a:cubicBezTo>
                  <a:pt x="5016" y="2104"/>
                  <a:pt x="5034" y="2120"/>
                  <a:pt x="5052" y="2120"/>
                </a:cubicBezTo>
                <a:cubicBezTo>
                  <a:pt x="5071" y="2135"/>
                  <a:pt x="5080" y="2135"/>
                  <a:pt x="5089" y="2135"/>
                </a:cubicBezTo>
                <a:cubicBezTo>
                  <a:pt x="5098" y="2135"/>
                  <a:pt x="5116" y="2135"/>
                  <a:pt x="5125" y="2120"/>
                </a:cubicBezTo>
                <a:cubicBezTo>
                  <a:pt x="5144" y="2120"/>
                  <a:pt x="5153" y="2104"/>
                  <a:pt x="5162" y="2089"/>
                </a:cubicBezTo>
                <a:cubicBezTo>
                  <a:pt x="5189" y="2042"/>
                  <a:pt x="5208" y="2011"/>
                  <a:pt x="5235" y="1965"/>
                </a:cubicBezTo>
                <a:cubicBezTo>
                  <a:pt x="5244" y="1949"/>
                  <a:pt x="5254" y="1933"/>
                  <a:pt x="5254" y="1918"/>
                </a:cubicBezTo>
                <a:cubicBezTo>
                  <a:pt x="5263" y="1887"/>
                  <a:pt x="5254" y="1840"/>
                  <a:pt x="5235" y="1809"/>
                </a:cubicBezTo>
                <a:cubicBezTo>
                  <a:pt x="5235" y="1809"/>
                  <a:pt x="5226" y="1809"/>
                  <a:pt x="5217" y="1809"/>
                </a:cubicBezTo>
                <a:cubicBezTo>
                  <a:pt x="5208" y="1809"/>
                  <a:pt x="5199" y="1825"/>
                  <a:pt x="5199" y="1840"/>
                </a:cubicBezTo>
                <a:cubicBezTo>
                  <a:pt x="5189" y="1856"/>
                  <a:pt x="5189" y="1856"/>
                  <a:pt x="5180" y="1856"/>
                </a:cubicBezTo>
                <a:cubicBezTo>
                  <a:pt x="5171" y="1825"/>
                  <a:pt x="5153" y="1825"/>
                  <a:pt x="5162" y="1778"/>
                </a:cubicBezTo>
                <a:cubicBezTo>
                  <a:pt x="5153" y="1763"/>
                  <a:pt x="5144" y="1747"/>
                  <a:pt x="5153" y="1731"/>
                </a:cubicBezTo>
                <a:cubicBezTo>
                  <a:pt x="5162" y="1716"/>
                  <a:pt x="5171" y="1700"/>
                  <a:pt x="5171" y="1685"/>
                </a:cubicBezTo>
                <a:cubicBezTo>
                  <a:pt x="5162" y="1638"/>
                  <a:pt x="5171" y="1592"/>
                  <a:pt x="5180" y="1560"/>
                </a:cubicBezTo>
                <a:cubicBezTo>
                  <a:pt x="5189" y="1545"/>
                  <a:pt x="5180" y="1529"/>
                  <a:pt x="5171" y="1529"/>
                </a:cubicBezTo>
                <a:cubicBezTo>
                  <a:pt x="5171" y="1514"/>
                  <a:pt x="5153" y="1514"/>
                  <a:pt x="5144" y="1514"/>
                </a:cubicBezTo>
                <a:cubicBezTo>
                  <a:pt x="5125" y="1545"/>
                  <a:pt x="5107" y="1576"/>
                  <a:pt x="5080" y="1607"/>
                </a:cubicBezTo>
                <a:cubicBezTo>
                  <a:pt x="5071" y="1623"/>
                  <a:pt x="5071" y="1638"/>
                  <a:pt x="5071" y="1669"/>
                </a:cubicBezTo>
                <a:cubicBezTo>
                  <a:pt x="5071" y="1669"/>
                  <a:pt x="5071" y="1685"/>
                  <a:pt x="5071" y="1700"/>
                </a:cubicBezTo>
                <a:cubicBezTo>
                  <a:pt x="5080" y="1731"/>
                  <a:pt x="5071" y="1747"/>
                  <a:pt x="5061" y="1763"/>
                </a:cubicBezTo>
                <a:cubicBezTo>
                  <a:pt x="5052" y="1763"/>
                  <a:pt x="5052" y="1763"/>
                  <a:pt x="5052" y="1763"/>
                </a:cubicBezTo>
                <a:cubicBezTo>
                  <a:pt x="5034" y="1778"/>
                  <a:pt x="5034" y="1794"/>
                  <a:pt x="5043" y="1825"/>
                </a:cubicBezTo>
                <a:cubicBezTo>
                  <a:pt x="5043" y="1825"/>
                  <a:pt x="5043" y="1840"/>
                  <a:pt x="5043" y="1856"/>
                </a:cubicBezTo>
                <a:cubicBezTo>
                  <a:pt x="5052" y="1871"/>
                  <a:pt x="5034" y="1887"/>
                  <a:pt x="5025" y="1887"/>
                </a:cubicBezTo>
                <a:close/>
                <a:moveTo>
                  <a:pt x="21197" y="20208"/>
                </a:moveTo>
                <a:cubicBezTo>
                  <a:pt x="21188" y="20224"/>
                  <a:pt x="21170" y="20224"/>
                  <a:pt x="21161" y="20224"/>
                </a:cubicBezTo>
                <a:cubicBezTo>
                  <a:pt x="21142" y="20224"/>
                  <a:pt x="21152" y="20192"/>
                  <a:pt x="21142" y="20177"/>
                </a:cubicBezTo>
                <a:cubicBezTo>
                  <a:pt x="21142" y="20161"/>
                  <a:pt x="21142" y="20161"/>
                  <a:pt x="21133" y="20146"/>
                </a:cubicBezTo>
                <a:cubicBezTo>
                  <a:pt x="21133" y="20130"/>
                  <a:pt x="21115" y="20130"/>
                  <a:pt x="21106" y="20146"/>
                </a:cubicBezTo>
                <a:cubicBezTo>
                  <a:pt x="21106" y="20146"/>
                  <a:pt x="21097" y="20161"/>
                  <a:pt x="21087" y="20177"/>
                </a:cubicBezTo>
                <a:cubicBezTo>
                  <a:pt x="21078" y="20239"/>
                  <a:pt x="21051" y="20301"/>
                  <a:pt x="21014" y="20332"/>
                </a:cubicBezTo>
                <a:cubicBezTo>
                  <a:pt x="21005" y="20348"/>
                  <a:pt x="20996" y="20363"/>
                  <a:pt x="20996" y="20379"/>
                </a:cubicBezTo>
                <a:cubicBezTo>
                  <a:pt x="20987" y="20394"/>
                  <a:pt x="20978" y="20410"/>
                  <a:pt x="20978" y="20441"/>
                </a:cubicBezTo>
                <a:cubicBezTo>
                  <a:pt x="20959" y="20488"/>
                  <a:pt x="20941" y="20519"/>
                  <a:pt x="20914" y="20550"/>
                </a:cubicBezTo>
                <a:cubicBezTo>
                  <a:pt x="20886" y="20565"/>
                  <a:pt x="20859" y="20596"/>
                  <a:pt x="20822" y="20628"/>
                </a:cubicBezTo>
                <a:cubicBezTo>
                  <a:pt x="20804" y="20659"/>
                  <a:pt x="20785" y="20705"/>
                  <a:pt x="20749" y="20705"/>
                </a:cubicBezTo>
                <a:cubicBezTo>
                  <a:pt x="20740" y="20705"/>
                  <a:pt x="20740" y="20721"/>
                  <a:pt x="20731" y="20721"/>
                </a:cubicBezTo>
                <a:cubicBezTo>
                  <a:pt x="20694" y="20783"/>
                  <a:pt x="20648" y="20830"/>
                  <a:pt x="20621" y="20892"/>
                </a:cubicBezTo>
                <a:cubicBezTo>
                  <a:pt x="20584" y="20938"/>
                  <a:pt x="20566" y="21000"/>
                  <a:pt x="20547" y="21063"/>
                </a:cubicBezTo>
                <a:cubicBezTo>
                  <a:pt x="20547" y="21078"/>
                  <a:pt x="20557" y="21109"/>
                  <a:pt x="20566" y="21125"/>
                </a:cubicBezTo>
                <a:cubicBezTo>
                  <a:pt x="20593" y="21140"/>
                  <a:pt x="20612" y="21156"/>
                  <a:pt x="20630" y="21187"/>
                </a:cubicBezTo>
                <a:cubicBezTo>
                  <a:pt x="20630" y="21203"/>
                  <a:pt x="20639" y="21203"/>
                  <a:pt x="20639" y="21218"/>
                </a:cubicBezTo>
                <a:cubicBezTo>
                  <a:pt x="20657" y="21249"/>
                  <a:pt x="20685" y="21249"/>
                  <a:pt x="20703" y="21234"/>
                </a:cubicBezTo>
                <a:cubicBezTo>
                  <a:pt x="20749" y="21203"/>
                  <a:pt x="20776" y="21140"/>
                  <a:pt x="20813" y="21109"/>
                </a:cubicBezTo>
                <a:cubicBezTo>
                  <a:pt x="20822" y="21078"/>
                  <a:pt x="20831" y="21047"/>
                  <a:pt x="20849" y="21016"/>
                </a:cubicBezTo>
                <a:cubicBezTo>
                  <a:pt x="20849" y="21000"/>
                  <a:pt x="20859" y="20969"/>
                  <a:pt x="20868" y="20954"/>
                </a:cubicBezTo>
                <a:cubicBezTo>
                  <a:pt x="20886" y="20938"/>
                  <a:pt x="20895" y="20907"/>
                  <a:pt x="20904" y="20876"/>
                </a:cubicBezTo>
                <a:cubicBezTo>
                  <a:pt x="20932" y="20783"/>
                  <a:pt x="20923" y="20798"/>
                  <a:pt x="20978" y="20752"/>
                </a:cubicBezTo>
                <a:cubicBezTo>
                  <a:pt x="20996" y="20736"/>
                  <a:pt x="21005" y="20736"/>
                  <a:pt x="21023" y="20736"/>
                </a:cubicBezTo>
                <a:cubicBezTo>
                  <a:pt x="21042" y="20736"/>
                  <a:pt x="21051" y="20721"/>
                  <a:pt x="21051" y="20705"/>
                </a:cubicBezTo>
                <a:cubicBezTo>
                  <a:pt x="21042" y="20659"/>
                  <a:pt x="21051" y="20628"/>
                  <a:pt x="21078" y="20596"/>
                </a:cubicBezTo>
                <a:cubicBezTo>
                  <a:pt x="21087" y="20596"/>
                  <a:pt x="21097" y="20581"/>
                  <a:pt x="21097" y="20565"/>
                </a:cubicBezTo>
                <a:cubicBezTo>
                  <a:pt x="21124" y="20503"/>
                  <a:pt x="21161" y="20457"/>
                  <a:pt x="21188" y="20394"/>
                </a:cubicBezTo>
                <a:cubicBezTo>
                  <a:pt x="21197" y="20379"/>
                  <a:pt x="21197" y="20363"/>
                  <a:pt x="21206" y="20348"/>
                </a:cubicBezTo>
                <a:cubicBezTo>
                  <a:pt x="21206" y="20332"/>
                  <a:pt x="21206" y="20301"/>
                  <a:pt x="21206" y="20301"/>
                </a:cubicBezTo>
                <a:cubicBezTo>
                  <a:pt x="21206" y="20286"/>
                  <a:pt x="21206" y="20286"/>
                  <a:pt x="21206" y="20270"/>
                </a:cubicBezTo>
                <a:cubicBezTo>
                  <a:pt x="21206" y="20270"/>
                  <a:pt x="21206" y="20255"/>
                  <a:pt x="21206" y="20255"/>
                </a:cubicBezTo>
                <a:cubicBezTo>
                  <a:pt x="21216" y="20239"/>
                  <a:pt x="21206" y="20239"/>
                  <a:pt x="21216" y="20239"/>
                </a:cubicBezTo>
                <a:cubicBezTo>
                  <a:pt x="21216" y="20224"/>
                  <a:pt x="21197" y="20208"/>
                  <a:pt x="21197" y="20208"/>
                </a:cubicBezTo>
                <a:close/>
                <a:moveTo>
                  <a:pt x="9153" y="5880"/>
                </a:moveTo>
                <a:cubicBezTo>
                  <a:pt x="9189" y="5849"/>
                  <a:pt x="9226" y="5818"/>
                  <a:pt x="9262" y="5787"/>
                </a:cubicBezTo>
                <a:cubicBezTo>
                  <a:pt x="9272" y="5787"/>
                  <a:pt x="9281" y="5787"/>
                  <a:pt x="9281" y="5772"/>
                </a:cubicBezTo>
                <a:cubicBezTo>
                  <a:pt x="9308" y="5741"/>
                  <a:pt x="9326" y="5725"/>
                  <a:pt x="9354" y="5710"/>
                </a:cubicBezTo>
                <a:cubicBezTo>
                  <a:pt x="9363" y="5710"/>
                  <a:pt x="9372" y="5694"/>
                  <a:pt x="9381" y="5678"/>
                </a:cubicBezTo>
                <a:cubicBezTo>
                  <a:pt x="9391" y="5663"/>
                  <a:pt x="9400" y="5647"/>
                  <a:pt x="9409" y="5632"/>
                </a:cubicBezTo>
                <a:cubicBezTo>
                  <a:pt x="9409" y="5616"/>
                  <a:pt x="9409" y="5616"/>
                  <a:pt x="9409" y="5601"/>
                </a:cubicBezTo>
                <a:cubicBezTo>
                  <a:pt x="9400" y="5570"/>
                  <a:pt x="9409" y="5539"/>
                  <a:pt x="9418" y="5508"/>
                </a:cubicBezTo>
                <a:cubicBezTo>
                  <a:pt x="9427" y="5492"/>
                  <a:pt x="9427" y="5492"/>
                  <a:pt x="9427" y="5492"/>
                </a:cubicBezTo>
                <a:cubicBezTo>
                  <a:pt x="9418" y="5492"/>
                  <a:pt x="9418" y="5476"/>
                  <a:pt x="9418" y="5476"/>
                </a:cubicBezTo>
                <a:cubicBezTo>
                  <a:pt x="9409" y="5476"/>
                  <a:pt x="9400" y="5461"/>
                  <a:pt x="9391" y="5445"/>
                </a:cubicBezTo>
                <a:cubicBezTo>
                  <a:pt x="9381" y="5430"/>
                  <a:pt x="9381" y="5414"/>
                  <a:pt x="9381" y="5383"/>
                </a:cubicBezTo>
                <a:cubicBezTo>
                  <a:pt x="9381" y="5368"/>
                  <a:pt x="9372" y="5352"/>
                  <a:pt x="9363" y="5337"/>
                </a:cubicBezTo>
                <a:cubicBezTo>
                  <a:pt x="9363" y="5321"/>
                  <a:pt x="9354" y="5321"/>
                  <a:pt x="9354" y="5321"/>
                </a:cubicBezTo>
                <a:cubicBezTo>
                  <a:pt x="9336" y="5321"/>
                  <a:pt x="9326" y="5321"/>
                  <a:pt x="9317" y="5306"/>
                </a:cubicBezTo>
                <a:cubicBezTo>
                  <a:pt x="9308" y="5290"/>
                  <a:pt x="9290" y="5290"/>
                  <a:pt x="9281" y="5306"/>
                </a:cubicBezTo>
                <a:cubicBezTo>
                  <a:pt x="9253" y="5352"/>
                  <a:pt x="9235" y="5368"/>
                  <a:pt x="9198" y="5352"/>
                </a:cubicBezTo>
                <a:cubicBezTo>
                  <a:pt x="9189" y="5337"/>
                  <a:pt x="9180" y="5352"/>
                  <a:pt x="9171" y="5352"/>
                </a:cubicBezTo>
                <a:cubicBezTo>
                  <a:pt x="9143" y="5337"/>
                  <a:pt x="9125" y="5352"/>
                  <a:pt x="9116" y="5383"/>
                </a:cubicBezTo>
                <a:cubicBezTo>
                  <a:pt x="9116" y="5383"/>
                  <a:pt x="9107" y="5399"/>
                  <a:pt x="9107" y="5383"/>
                </a:cubicBezTo>
                <a:cubicBezTo>
                  <a:pt x="9098" y="5383"/>
                  <a:pt x="9098" y="5368"/>
                  <a:pt x="9088" y="5352"/>
                </a:cubicBezTo>
                <a:cubicBezTo>
                  <a:pt x="9088" y="5352"/>
                  <a:pt x="9070" y="5352"/>
                  <a:pt x="9070" y="5368"/>
                </a:cubicBezTo>
                <a:cubicBezTo>
                  <a:pt x="9061" y="5383"/>
                  <a:pt x="9061" y="5399"/>
                  <a:pt x="9061" y="5414"/>
                </a:cubicBezTo>
                <a:cubicBezTo>
                  <a:pt x="9070" y="5445"/>
                  <a:pt x="9061" y="5461"/>
                  <a:pt x="9043" y="5461"/>
                </a:cubicBezTo>
                <a:cubicBezTo>
                  <a:pt x="9043" y="5461"/>
                  <a:pt x="9034" y="5476"/>
                  <a:pt x="9034" y="5476"/>
                </a:cubicBezTo>
                <a:cubicBezTo>
                  <a:pt x="9034" y="5476"/>
                  <a:pt x="9034" y="5476"/>
                  <a:pt x="9034" y="5476"/>
                </a:cubicBezTo>
                <a:cubicBezTo>
                  <a:pt x="9034" y="5476"/>
                  <a:pt x="9034" y="5476"/>
                  <a:pt x="9024" y="5476"/>
                </a:cubicBezTo>
                <a:cubicBezTo>
                  <a:pt x="9034" y="5476"/>
                  <a:pt x="9034" y="5476"/>
                  <a:pt x="9034" y="5476"/>
                </a:cubicBezTo>
                <a:cubicBezTo>
                  <a:pt x="9034" y="5476"/>
                  <a:pt x="9034" y="5476"/>
                  <a:pt x="9034" y="5476"/>
                </a:cubicBezTo>
                <a:cubicBezTo>
                  <a:pt x="9024" y="5461"/>
                  <a:pt x="9015" y="5430"/>
                  <a:pt x="9024" y="5399"/>
                </a:cubicBezTo>
                <a:cubicBezTo>
                  <a:pt x="9024" y="5383"/>
                  <a:pt x="9015" y="5352"/>
                  <a:pt x="9006" y="5337"/>
                </a:cubicBezTo>
                <a:cubicBezTo>
                  <a:pt x="8997" y="5321"/>
                  <a:pt x="8988" y="5321"/>
                  <a:pt x="8988" y="5306"/>
                </a:cubicBezTo>
                <a:cubicBezTo>
                  <a:pt x="8969" y="5274"/>
                  <a:pt x="8960" y="5274"/>
                  <a:pt x="8933" y="5306"/>
                </a:cubicBezTo>
                <a:cubicBezTo>
                  <a:pt x="8933" y="5321"/>
                  <a:pt x="8933" y="5321"/>
                  <a:pt x="8933" y="5321"/>
                </a:cubicBezTo>
                <a:cubicBezTo>
                  <a:pt x="8933" y="5306"/>
                  <a:pt x="8933" y="5306"/>
                  <a:pt x="8933" y="5306"/>
                </a:cubicBezTo>
                <a:cubicBezTo>
                  <a:pt x="8933" y="5306"/>
                  <a:pt x="8933" y="5306"/>
                  <a:pt x="8933" y="5306"/>
                </a:cubicBezTo>
                <a:cubicBezTo>
                  <a:pt x="8933" y="5306"/>
                  <a:pt x="8933" y="5306"/>
                  <a:pt x="8933" y="5306"/>
                </a:cubicBezTo>
                <a:cubicBezTo>
                  <a:pt x="8924" y="5321"/>
                  <a:pt x="8905" y="5321"/>
                  <a:pt x="8896" y="5337"/>
                </a:cubicBezTo>
                <a:cubicBezTo>
                  <a:pt x="8887" y="5368"/>
                  <a:pt x="8869" y="5399"/>
                  <a:pt x="8860" y="5430"/>
                </a:cubicBezTo>
                <a:cubicBezTo>
                  <a:pt x="8851" y="5445"/>
                  <a:pt x="8869" y="5476"/>
                  <a:pt x="8878" y="5476"/>
                </a:cubicBezTo>
                <a:cubicBezTo>
                  <a:pt x="8887" y="5476"/>
                  <a:pt x="8896" y="5476"/>
                  <a:pt x="8896" y="5476"/>
                </a:cubicBezTo>
                <a:cubicBezTo>
                  <a:pt x="8915" y="5461"/>
                  <a:pt x="8933" y="5461"/>
                  <a:pt x="8951" y="5476"/>
                </a:cubicBezTo>
                <a:cubicBezTo>
                  <a:pt x="8960" y="5476"/>
                  <a:pt x="8960" y="5492"/>
                  <a:pt x="8951" y="5508"/>
                </a:cubicBezTo>
                <a:cubicBezTo>
                  <a:pt x="8951" y="5523"/>
                  <a:pt x="8942" y="5539"/>
                  <a:pt x="8924" y="5539"/>
                </a:cubicBezTo>
                <a:cubicBezTo>
                  <a:pt x="8905" y="5539"/>
                  <a:pt x="8887" y="5554"/>
                  <a:pt x="8878" y="5554"/>
                </a:cubicBezTo>
                <a:cubicBezTo>
                  <a:pt x="8869" y="5554"/>
                  <a:pt x="8869" y="5570"/>
                  <a:pt x="8869" y="5585"/>
                </a:cubicBezTo>
                <a:cubicBezTo>
                  <a:pt x="8869" y="5585"/>
                  <a:pt x="8869" y="5601"/>
                  <a:pt x="8878" y="5601"/>
                </a:cubicBezTo>
                <a:cubicBezTo>
                  <a:pt x="8887" y="5616"/>
                  <a:pt x="8905" y="5616"/>
                  <a:pt x="8915" y="5616"/>
                </a:cubicBezTo>
                <a:cubicBezTo>
                  <a:pt x="8924" y="5616"/>
                  <a:pt x="8933" y="5632"/>
                  <a:pt x="8933" y="5632"/>
                </a:cubicBezTo>
                <a:cubicBezTo>
                  <a:pt x="8942" y="5647"/>
                  <a:pt x="8951" y="5678"/>
                  <a:pt x="8951" y="5694"/>
                </a:cubicBezTo>
                <a:cubicBezTo>
                  <a:pt x="8960" y="5694"/>
                  <a:pt x="8951" y="5710"/>
                  <a:pt x="8951" y="5725"/>
                </a:cubicBezTo>
                <a:cubicBezTo>
                  <a:pt x="8951" y="5725"/>
                  <a:pt x="8942" y="5725"/>
                  <a:pt x="8933" y="5725"/>
                </a:cubicBezTo>
                <a:cubicBezTo>
                  <a:pt x="8924" y="5725"/>
                  <a:pt x="8915" y="5741"/>
                  <a:pt x="8915" y="5772"/>
                </a:cubicBezTo>
                <a:cubicBezTo>
                  <a:pt x="8924" y="5787"/>
                  <a:pt x="8924" y="5803"/>
                  <a:pt x="8942" y="5803"/>
                </a:cubicBezTo>
                <a:cubicBezTo>
                  <a:pt x="8951" y="5803"/>
                  <a:pt x="8960" y="5818"/>
                  <a:pt x="8969" y="5803"/>
                </a:cubicBezTo>
                <a:cubicBezTo>
                  <a:pt x="8997" y="5803"/>
                  <a:pt x="9024" y="5803"/>
                  <a:pt x="9043" y="5849"/>
                </a:cubicBezTo>
                <a:cubicBezTo>
                  <a:pt x="9070" y="5865"/>
                  <a:pt x="9088" y="5880"/>
                  <a:pt x="9116" y="5880"/>
                </a:cubicBezTo>
                <a:cubicBezTo>
                  <a:pt x="9125" y="5880"/>
                  <a:pt x="9143" y="5880"/>
                  <a:pt x="9153" y="5880"/>
                </a:cubicBezTo>
                <a:close/>
                <a:moveTo>
                  <a:pt x="13903" y="815"/>
                </a:moveTo>
                <a:cubicBezTo>
                  <a:pt x="13903" y="830"/>
                  <a:pt x="13903" y="830"/>
                  <a:pt x="13912" y="846"/>
                </a:cubicBezTo>
                <a:cubicBezTo>
                  <a:pt x="13921" y="846"/>
                  <a:pt x="13930" y="846"/>
                  <a:pt x="13939" y="846"/>
                </a:cubicBezTo>
                <a:cubicBezTo>
                  <a:pt x="13948" y="861"/>
                  <a:pt x="13967" y="877"/>
                  <a:pt x="13985" y="877"/>
                </a:cubicBezTo>
                <a:cubicBezTo>
                  <a:pt x="13994" y="877"/>
                  <a:pt x="13994" y="877"/>
                  <a:pt x="13994" y="877"/>
                </a:cubicBezTo>
                <a:cubicBezTo>
                  <a:pt x="13994" y="892"/>
                  <a:pt x="13994" y="892"/>
                  <a:pt x="13985" y="892"/>
                </a:cubicBezTo>
                <a:cubicBezTo>
                  <a:pt x="13976" y="892"/>
                  <a:pt x="13967" y="908"/>
                  <a:pt x="13958" y="908"/>
                </a:cubicBezTo>
                <a:cubicBezTo>
                  <a:pt x="13948" y="908"/>
                  <a:pt x="13939" y="908"/>
                  <a:pt x="13930" y="939"/>
                </a:cubicBezTo>
                <a:cubicBezTo>
                  <a:pt x="13930" y="939"/>
                  <a:pt x="13930" y="954"/>
                  <a:pt x="13939" y="970"/>
                </a:cubicBezTo>
                <a:cubicBezTo>
                  <a:pt x="13958" y="1001"/>
                  <a:pt x="13976" y="1032"/>
                  <a:pt x="13985" y="1048"/>
                </a:cubicBezTo>
                <a:cubicBezTo>
                  <a:pt x="13994" y="1048"/>
                  <a:pt x="13994" y="1063"/>
                  <a:pt x="14003" y="1063"/>
                </a:cubicBezTo>
                <a:cubicBezTo>
                  <a:pt x="14031" y="1048"/>
                  <a:pt x="14058" y="986"/>
                  <a:pt x="14049" y="939"/>
                </a:cubicBezTo>
                <a:cubicBezTo>
                  <a:pt x="14049" y="923"/>
                  <a:pt x="14040" y="908"/>
                  <a:pt x="14040" y="892"/>
                </a:cubicBezTo>
                <a:cubicBezTo>
                  <a:pt x="14049" y="892"/>
                  <a:pt x="14049" y="892"/>
                  <a:pt x="14049" y="892"/>
                </a:cubicBezTo>
                <a:cubicBezTo>
                  <a:pt x="14049" y="892"/>
                  <a:pt x="14058" y="892"/>
                  <a:pt x="14058" y="892"/>
                </a:cubicBezTo>
                <a:cubicBezTo>
                  <a:pt x="14067" y="908"/>
                  <a:pt x="14077" y="939"/>
                  <a:pt x="14077" y="970"/>
                </a:cubicBezTo>
                <a:cubicBezTo>
                  <a:pt x="14077" y="986"/>
                  <a:pt x="14077" y="1001"/>
                  <a:pt x="14077" y="1032"/>
                </a:cubicBezTo>
                <a:cubicBezTo>
                  <a:pt x="14067" y="1079"/>
                  <a:pt x="14067" y="1079"/>
                  <a:pt x="14095" y="1079"/>
                </a:cubicBezTo>
                <a:cubicBezTo>
                  <a:pt x="14113" y="1079"/>
                  <a:pt x="14132" y="1079"/>
                  <a:pt x="14141" y="1110"/>
                </a:cubicBezTo>
                <a:cubicBezTo>
                  <a:pt x="14159" y="1156"/>
                  <a:pt x="14177" y="1172"/>
                  <a:pt x="14205" y="1172"/>
                </a:cubicBezTo>
                <a:cubicBezTo>
                  <a:pt x="14251" y="1172"/>
                  <a:pt x="14296" y="1188"/>
                  <a:pt x="14342" y="1203"/>
                </a:cubicBezTo>
                <a:cubicBezTo>
                  <a:pt x="14351" y="1203"/>
                  <a:pt x="14360" y="1203"/>
                  <a:pt x="14360" y="1203"/>
                </a:cubicBezTo>
                <a:cubicBezTo>
                  <a:pt x="14388" y="1188"/>
                  <a:pt x="14406" y="1172"/>
                  <a:pt x="14415" y="1141"/>
                </a:cubicBezTo>
                <a:cubicBezTo>
                  <a:pt x="14424" y="1125"/>
                  <a:pt x="14424" y="1094"/>
                  <a:pt x="14415" y="1094"/>
                </a:cubicBezTo>
                <a:cubicBezTo>
                  <a:pt x="14415" y="1079"/>
                  <a:pt x="14415" y="1079"/>
                  <a:pt x="14406" y="1063"/>
                </a:cubicBezTo>
                <a:cubicBezTo>
                  <a:pt x="14397" y="1063"/>
                  <a:pt x="14388" y="1048"/>
                  <a:pt x="14379" y="1032"/>
                </a:cubicBezTo>
                <a:cubicBezTo>
                  <a:pt x="14369" y="1032"/>
                  <a:pt x="14369" y="1017"/>
                  <a:pt x="14369" y="986"/>
                </a:cubicBezTo>
                <a:cubicBezTo>
                  <a:pt x="14379" y="954"/>
                  <a:pt x="14351" y="923"/>
                  <a:pt x="14351" y="892"/>
                </a:cubicBezTo>
                <a:cubicBezTo>
                  <a:pt x="14342" y="830"/>
                  <a:pt x="14315" y="784"/>
                  <a:pt x="14278" y="752"/>
                </a:cubicBezTo>
                <a:cubicBezTo>
                  <a:pt x="14260" y="737"/>
                  <a:pt x="14251" y="737"/>
                  <a:pt x="14232" y="752"/>
                </a:cubicBezTo>
                <a:cubicBezTo>
                  <a:pt x="14223" y="768"/>
                  <a:pt x="14205" y="768"/>
                  <a:pt x="14196" y="752"/>
                </a:cubicBezTo>
                <a:cubicBezTo>
                  <a:pt x="14177" y="721"/>
                  <a:pt x="14159" y="737"/>
                  <a:pt x="14150" y="752"/>
                </a:cubicBezTo>
                <a:cubicBezTo>
                  <a:pt x="14141" y="752"/>
                  <a:pt x="14141" y="752"/>
                  <a:pt x="14132" y="768"/>
                </a:cubicBezTo>
                <a:cubicBezTo>
                  <a:pt x="14132" y="768"/>
                  <a:pt x="14132" y="768"/>
                  <a:pt x="14132" y="768"/>
                </a:cubicBezTo>
                <a:cubicBezTo>
                  <a:pt x="14132" y="768"/>
                  <a:pt x="14132" y="768"/>
                  <a:pt x="14132" y="768"/>
                </a:cubicBezTo>
                <a:cubicBezTo>
                  <a:pt x="14113" y="784"/>
                  <a:pt x="14104" y="815"/>
                  <a:pt x="14095" y="830"/>
                </a:cubicBezTo>
                <a:cubicBezTo>
                  <a:pt x="14086" y="830"/>
                  <a:pt x="14086" y="830"/>
                  <a:pt x="14086" y="830"/>
                </a:cubicBezTo>
                <a:cubicBezTo>
                  <a:pt x="14077" y="815"/>
                  <a:pt x="14086" y="815"/>
                  <a:pt x="14086" y="815"/>
                </a:cubicBezTo>
                <a:cubicBezTo>
                  <a:pt x="14095" y="784"/>
                  <a:pt x="14104" y="768"/>
                  <a:pt x="14132" y="768"/>
                </a:cubicBezTo>
                <a:cubicBezTo>
                  <a:pt x="14132" y="768"/>
                  <a:pt x="14132" y="768"/>
                  <a:pt x="14132" y="768"/>
                </a:cubicBezTo>
                <a:cubicBezTo>
                  <a:pt x="14132" y="768"/>
                  <a:pt x="14132" y="768"/>
                  <a:pt x="14132" y="768"/>
                </a:cubicBezTo>
                <a:cubicBezTo>
                  <a:pt x="14132" y="721"/>
                  <a:pt x="14132" y="690"/>
                  <a:pt x="14113" y="659"/>
                </a:cubicBezTo>
                <a:cubicBezTo>
                  <a:pt x="14095" y="644"/>
                  <a:pt x="14086" y="597"/>
                  <a:pt x="14086" y="566"/>
                </a:cubicBezTo>
                <a:cubicBezTo>
                  <a:pt x="14086" y="550"/>
                  <a:pt x="14077" y="535"/>
                  <a:pt x="14067" y="535"/>
                </a:cubicBezTo>
                <a:cubicBezTo>
                  <a:pt x="14031" y="519"/>
                  <a:pt x="14003" y="488"/>
                  <a:pt x="13985" y="442"/>
                </a:cubicBezTo>
                <a:cubicBezTo>
                  <a:pt x="13976" y="426"/>
                  <a:pt x="13967" y="426"/>
                  <a:pt x="13948" y="411"/>
                </a:cubicBezTo>
                <a:cubicBezTo>
                  <a:pt x="13948" y="395"/>
                  <a:pt x="13930" y="411"/>
                  <a:pt x="13921" y="426"/>
                </a:cubicBezTo>
                <a:cubicBezTo>
                  <a:pt x="13921" y="457"/>
                  <a:pt x="13912" y="504"/>
                  <a:pt x="13903" y="519"/>
                </a:cubicBezTo>
                <a:cubicBezTo>
                  <a:pt x="13884" y="582"/>
                  <a:pt x="13875" y="628"/>
                  <a:pt x="13894" y="675"/>
                </a:cubicBezTo>
                <a:cubicBezTo>
                  <a:pt x="13903" y="721"/>
                  <a:pt x="13903" y="768"/>
                  <a:pt x="13903" y="815"/>
                </a:cubicBezTo>
                <a:close/>
                <a:moveTo>
                  <a:pt x="21582" y="19649"/>
                </a:moveTo>
                <a:cubicBezTo>
                  <a:pt x="21582" y="19633"/>
                  <a:pt x="21573" y="19633"/>
                  <a:pt x="21563" y="19649"/>
                </a:cubicBezTo>
                <a:cubicBezTo>
                  <a:pt x="21563" y="19649"/>
                  <a:pt x="21554" y="19649"/>
                  <a:pt x="21554" y="19664"/>
                </a:cubicBezTo>
                <a:cubicBezTo>
                  <a:pt x="21518" y="19695"/>
                  <a:pt x="21508" y="19695"/>
                  <a:pt x="21490" y="19649"/>
                </a:cubicBezTo>
                <a:cubicBezTo>
                  <a:pt x="21472" y="19633"/>
                  <a:pt x="21463" y="19617"/>
                  <a:pt x="21463" y="19586"/>
                </a:cubicBezTo>
                <a:cubicBezTo>
                  <a:pt x="21463" y="19555"/>
                  <a:pt x="21463" y="19524"/>
                  <a:pt x="21454" y="19493"/>
                </a:cubicBezTo>
                <a:cubicBezTo>
                  <a:pt x="21454" y="19478"/>
                  <a:pt x="21454" y="19462"/>
                  <a:pt x="21444" y="19462"/>
                </a:cubicBezTo>
                <a:cubicBezTo>
                  <a:pt x="21444" y="19447"/>
                  <a:pt x="21435" y="19447"/>
                  <a:pt x="21435" y="19447"/>
                </a:cubicBezTo>
                <a:cubicBezTo>
                  <a:pt x="21435" y="19447"/>
                  <a:pt x="21426" y="19447"/>
                  <a:pt x="21426" y="19447"/>
                </a:cubicBezTo>
                <a:cubicBezTo>
                  <a:pt x="21426" y="19462"/>
                  <a:pt x="21426" y="19462"/>
                  <a:pt x="21426" y="19478"/>
                </a:cubicBezTo>
                <a:cubicBezTo>
                  <a:pt x="21417" y="19478"/>
                  <a:pt x="21417" y="19493"/>
                  <a:pt x="21417" y="19493"/>
                </a:cubicBezTo>
                <a:cubicBezTo>
                  <a:pt x="21408" y="19493"/>
                  <a:pt x="21399" y="19478"/>
                  <a:pt x="21399" y="19462"/>
                </a:cubicBezTo>
                <a:cubicBezTo>
                  <a:pt x="21408" y="19400"/>
                  <a:pt x="21399" y="19338"/>
                  <a:pt x="21408" y="19276"/>
                </a:cubicBezTo>
                <a:cubicBezTo>
                  <a:pt x="21417" y="19245"/>
                  <a:pt x="21417" y="19213"/>
                  <a:pt x="21399" y="19182"/>
                </a:cubicBezTo>
                <a:cubicBezTo>
                  <a:pt x="21380" y="19136"/>
                  <a:pt x="21371" y="19089"/>
                  <a:pt x="21344" y="19074"/>
                </a:cubicBezTo>
                <a:cubicBezTo>
                  <a:pt x="21344" y="19058"/>
                  <a:pt x="21335" y="19043"/>
                  <a:pt x="21335" y="19027"/>
                </a:cubicBezTo>
                <a:cubicBezTo>
                  <a:pt x="21335" y="19027"/>
                  <a:pt x="21335" y="19027"/>
                  <a:pt x="21325" y="19027"/>
                </a:cubicBezTo>
                <a:cubicBezTo>
                  <a:pt x="21325" y="19011"/>
                  <a:pt x="21316" y="19011"/>
                  <a:pt x="21316" y="19027"/>
                </a:cubicBezTo>
                <a:cubicBezTo>
                  <a:pt x="21316" y="19027"/>
                  <a:pt x="21316" y="19027"/>
                  <a:pt x="21316" y="19027"/>
                </a:cubicBezTo>
                <a:cubicBezTo>
                  <a:pt x="21316" y="19074"/>
                  <a:pt x="21335" y="19105"/>
                  <a:pt x="21325" y="19136"/>
                </a:cubicBezTo>
                <a:cubicBezTo>
                  <a:pt x="21316" y="19167"/>
                  <a:pt x="21316" y="19182"/>
                  <a:pt x="21325" y="19213"/>
                </a:cubicBezTo>
                <a:cubicBezTo>
                  <a:pt x="21335" y="19260"/>
                  <a:pt x="21335" y="19291"/>
                  <a:pt x="21344" y="19338"/>
                </a:cubicBezTo>
                <a:cubicBezTo>
                  <a:pt x="21344" y="19369"/>
                  <a:pt x="21362" y="19415"/>
                  <a:pt x="21353" y="19447"/>
                </a:cubicBezTo>
                <a:cubicBezTo>
                  <a:pt x="21344" y="19462"/>
                  <a:pt x="21353" y="19478"/>
                  <a:pt x="21353" y="19493"/>
                </a:cubicBezTo>
                <a:cubicBezTo>
                  <a:pt x="21362" y="19509"/>
                  <a:pt x="21362" y="19524"/>
                  <a:pt x="21362" y="19540"/>
                </a:cubicBezTo>
                <a:cubicBezTo>
                  <a:pt x="21362" y="19586"/>
                  <a:pt x="21362" y="19617"/>
                  <a:pt x="21353" y="19664"/>
                </a:cubicBezTo>
                <a:cubicBezTo>
                  <a:pt x="21335" y="19695"/>
                  <a:pt x="21325" y="19742"/>
                  <a:pt x="21316" y="19788"/>
                </a:cubicBezTo>
                <a:cubicBezTo>
                  <a:pt x="21316" y="19804"/>
                  <a:pt x="21307" y="19819"/>
                  <a:pt x="21289" y="19835"/>
                </a:cubicBezTo>
                <a:cubicBezTo>
                  <a:pt x="21280" y="19835"/>
                  <a:pt x="21271" y="19851"/>
                  <a:pt x="21252" y="19866"/>
                </a:cubicBezTo>
                <a:cubicBezTo>
                  <a:pt x="21234" y="19882"/>
                  <a:pt x="21234" y="19928"/>
                  <a:pt x="21243" y="19959"/>
                </a:cubicBezTo>
                <a:cubicBezTo>
                  <a:pt x="21261" y="19975"/>
                  <a:pt x="21271" y="20006"/>
                  <a:pt x="21289" y="20022"/>
                </a:cubicBezTo>
                <a:cubicBezTo>
                  <a:pt x="21298" y="20037"/>
                  <a:pt x="21298" y="20068"/>
                  <a:pt x="21298" y="20099"/>
                </a:cubicBezTo>
                <a:cubicBezTo>
                  <a:pt x="21298" y="20115"/>
                  <a:pt x="21298" y="20146"/>
                  <a:pt x="21289" y="20161"/>
                </a:cubicBezTo>
                <a:cubicBezTo>
                  <a:pt x="21271" y="20192"/>
                  <a:pt x="21252" y="20224"/>
                  <a:pt x="21243" y="20255"/>
                </a:cubicBezTo>
                <a:cubicBezTo>
                  <a:pt x="21234" y="20255"/>
                  <a:pt x="21234" y="20270"/>
                  <a:pt x="21243" y="20270"/>
                </a:cubicBezTo>
                <a:cubicBezTo>
                  <a:pt x="21252" y="20301"/>
                  <a:pt x="21261" y="20317"/>
                  <a:pt x="21271" y="20332"/>
                </a:cubicBezTo>
                <a:cubicBezTo>
                  <a:pt x="21271" y="20332"/>
                  <a:pt x="21280" y="20332"/>
                  <a:pt x="21280" y="20332"/>
                </a:cubicBezTo>
                <a:cubicBezTo>
                  <a:pt x="21307" y="20317"/>
                  <a:pt x="21316" y="20286"/>
                  <a:pt x="21335" y="20270"/>
                </a:cubicBezTo>
                <a:cubicBezTo>
                  <a:pt x="21362" y="20224"/>
                  <a:pt x="21389" y="20177"/>
                  <a:pt x="21408" y="20130"/>
                </a:cubicBezTo>
                <a:cubicBezTo>
                  <a:pt x="21435" y="20084"/>
                  <a:pt x="21454" y="20037"/>
                  <a:pt x="21454" y="19975"/>
                </a:cubicBezTo>
                <a:cubicBezTo>
                  <a:pt x="21454" y="19944"/>
                  <a:pt x="21472" y="19913"/>
                  <a:pt x="21490" y="19913"/>
                </a:cubicBezTo>
                <a:cubicBezTo>
                  <a:pt x="21499" y="19913"/>
                  <a:pt x="21508" y="19913"/>
                  <a:pt x="21508" y="19913"/>
                </a:cubicBezTo>
                <a:cubicBezTo>
                  <a:pt x="21518" y="19913"/>
                  <a:pt x="21527" y="19913"/>
                  <a:pt x="21527" y="19897"/>
                </a:cubicBezTo>
                <a:cubicBezTo>
                  <a:pt x="21527" y="19866"/>
                  <a:pt x="21554" y="19835"/>
                  <a:pt x="21563" y="19804"/>
                </a:cubicBezTo>
                <a:cubicBezTo>
                  <a:pt x="21573" y="19804"/>
                  <a:pt x="21582" y="19788"/>
                  <a:pt x="21582" y="19773"/>
                </a:cubicBezTo>
                <a:cubicBezTo>
                  <a:pt x="21591" y="19742"/>
                  <a:pt x="21591" y="19711"/>
                  <a:pt x="21600" y="19695"/>
                </a:cubicBezTo>
                <a:cubicBezTo>
                  <a:pt x="21600" y="19680"/>
                  <a:pt x="21600" y="19649"/>
                  <a:pt x="21582" y="19649"/>
                </a:cubicBezTo>
                <a:close/>
                <a:moveTo>
                  <a:pt x="16502" y="1156"/>
                </a:moveTo>
                <a:cubicBezTo>
                  <a:pt x="16511" y="1188"/>
                  <a:pt x="16529" y="1203"/>
                  <a:pt x="16529" y="1250"/>
                </a:cubicBezTo>
                <a:cubicBezTo>
                  <a:pt x="16529" y="1265"/>
                  <a:pt x="16539" y="1265"/>
                  <a:pt x="16548" y="1281"/>
                </a:cubicBezTo>
                <a:cubicBezTo>
                  <a:pt x="16557" y="1296"/>
                  <a:pt x="16575" y="1312"/>
                  <a:pt x="16584" y="1312"/>
                </a:cubicBezTo>
                <a:cubicBezTo>
                  <a:pt x="16603" y="1327"/>
                  <a:pt x="16621" y="1343"/>
                  <a:pt x="16639" y="1358"/>
                </a:cubicBezTo>
                <a:cubicBezTo>
                  <a:pt x="16648" y="1390"/>
                  <a:pt x="16658" y="1390"/>
                  <a:pt x="16676" y="1390"/>
                </a:cubicBezTo>
                <a:cubicBezTo>
                  <a:pt x="16694" y="1390"/>
                  <a:pt x="16703" y="1390"/>
                  <a:pt x="16722" y="1390"/>
                </a:cubicBezTo>
                <a:cubicBezTo>
                  <a:pt x="16722" y="1390"/>
                  <a:pt x="16731" y="1374"/>
                  <a:pt x="16740" y="1358"/>
                </a:cubicBezTo>
                <a:cubicBezTo>
                  <a:pt x="16740" y="1343"/>
                  <a:pt x="16740" y="1327"/>
                  <a:pt x="16758" y="1312"/>
                </a:cubicBezTo>
                <a:cubicBezTo>
                  <a:pt x="16767" y="1296"/>
                  <a:pt x="16777" y="1281"/>
                  <a:pt x="16777" y="1250"/>
                </a:cubicBezTo>
                <a:cubicBezTo>
                  <a:pt x="16795" y="1219"/>
                  <a:pt x="16813" y="1203"/>
                  <a:pt x="16841" y="1219"/>
                </a:cubicBezTo>
                <a:cubicBezTo>
                  <a:pt x="16850" y="1219"/>
                  <a:pt x="16859" y="1203"/>
                  <a:pt x="16868" y="1203"/>
                </a:cubicBezTo>
                <a:cubicBezTo>
                  <a:pt x="16868" y="1203"/>
                  <a:pt x="16877" y="1188"/>
                  <a:pt x="16877" y="1172"/>
                </a:cubicBezTo>
                <a:cubicBezTo>
                  <a:pt x="16886" y="1172"/>
                  <a:pt x="16886" y="1156"/>
                  <a:pt x="16886" y="1156"/>
                </a:cubicBezTo>
                <a:cubicBezTo>
                  <a:pt x="16886" y="1141"/>
                  <a:pt x="16896" y="1125"/>
                  <a:pt x="16896" y="1125"/>
                </a:cubicBezTo>
                <a:cubicBezTo>
                  <a:pt x="16905" y="1110"/>
                  <a:pt x="16905" y="1110"/>
                  <a:pt x="16914" y="1094"/>
                </a:cubicBezTo>
                <a:cubicBezTo>
                  <a:pt x="16914" y="1094"/>
                  <a:pt x="16923" y="1079"/>
                  <a:pt x="16923" y="1063"/>
                </a:cubicBezTo>
                <a:cubicBezTo>
                  <a:pt x="16923" y="1048"/>
                  <a:pt x="16923" y="1032"/>
                  <a:pt x="16923" y="1017"/>
                </a:cubicBezTo>
                <a:cubicBezTo>
                  <a:pt x="16914" y="986"/>
                  <a:pt x="16914" y="970"/>
                  <a:pt x="16905" y="954"/>
                </a:cubicBezTo>
                <a:cubicBezTo>
                  <a:pt x="16914" y="908"/>
                  <a:pt x="16896" y="892"/>
                  <a:pt x="16877" y="892"/>
                </a:cubicBezTo>
                <a:cubicBezTo>
                  <a:pt x="16841" y="877"/>
                  <a:pt x="16813" y="861"/>
                  <a:pt x="16777" y="846"/>
                </a:cubicBezTo>
                <a:cubicBezTo>
                  <a:pt x="16777" y="846"/>
                  <a:pt x="16767" y="846"/>
                  <a:pt x="16767" y="846"/>
                </a:cubicBezTo>
                <a:cubicBezTo>
                  <a:pt x="16758" y="861"/>
                  <a:pt x="16758" y="861"/>
                  <a:pt x="16749" y="877"/>
                </a:cubicBezTo>
                <a:cubicBezTo>
                  <a:pt x="16749" y="877"/>
                  <a:pt x="16749" y="892"/>
                  <a:pt x="16749" y="892"/>
                </a:cubicBezTo>
                <a:cubicBezTo>
                  <a:pt x="16767" y="939"/>
                  <a:pt x="16777" y="970"/>
                  <a:pt x="16767" y="1017"/>
                </a:cubicBezTo>
                <a:cubicBezTo>
                  <a:pt x="16767" y="1032"/>
                  <a:pt x="16777" y="1048"/>
                  <a:pt x="16777" y="1063"/>
                </a:cubicBezTo>
                <a:cubicBezTo>
                  <a:pt x="16777" y="1063"/>
                  <a:pt x="16777" y="1063"/>
                  <a:pt x="16777" y="1063"/>
                </a:cubicBezTo>
                <a:cubicBezTo>
                  <a:pt x="16777" y="1063"/>
                  <a:pt x="16777" y="1063"/>
                  <a:pt x="16777" y="1063"/>
                </a:cubicBezTo>
                <a:cubicBezTo>
                  <a:pt x="16777" y="1063"/>
                  <a:pt x="16777" y="1063"/>
                  <a:pt x="16777" y="1063"/>
                </a:cubicBezTo>
                <a:cubicBezTo>
                  <a:pt x="16777" y="1063"/>
                  <a:pt x="16777" y="1063"/>
                  <a:pt x="16777" y="1063"/>
                </a:cubicBezTo>
                <a:cubicBezTo>
                  <a:pt x="16767" y="1048"/>
                  <a:pt x="16767" y="1048"/>
                  <a:pt x="16767" y="1048"/>
                </a:cubicBezTo>
                <a:cubicBezTo>
                  <a:pt x="16749" y="1001"/>
                  <a:pt x="16731" y="954"/>
                  <a:pt x="16731" y="908"/>
                </a:cubicBezTo>
                <a:cubicBezTo>
                  <a:pt x="16731" y="877"/>
                  <a:pt x="16713" y="861"/>
                  <a:pt x="16703" y="861"/>
                </a:cubicBezTo>
                <a:cubicBezTo>
                  <a:pt x="16685" y="846"/>
                  <a:pt x="16667" y="846"/>
                  <a:pt x="16658" y="846"/>
                </a:cubicBezTo>
                <a:cubicBezTo>
                  <a:pt x="16648" y="846"/>
                  <a:pt x="16639" y="846"/>
                  <a:pt x="16639" y="861"/>
                </a:cubicBezTo>
                <a:cubicBezTo>
                  <a:pt x="16639" y="877"/>
                  <a:pt x="16630" y="892"/>
                  <a:pt x="16630" y="908"/>
                </a:cubicBezTo>
                <a:cubicBezTo>
                  <a:pt x="16630" y="923"/>
                  <a:pt x="16630" y="954"/>
                  <a:pt x="16630" y="986"/>
                </a:cubicBezTo>
                <a:cubicBezTo>
                  <a:pt x="16630" y="986"/>
                  <a:pt x="16630" y="986"/>
                  <a:pt x="16630" y="986"/>
                </a:cubicBezTo>
                <a:cubicBezTo>
                  <a:pt x="16630" y="986"/>
                  <a:pt x="16639" y="986"/>
                  <a:pt x="16639" y="1001"/>
                </a:cubicBezTo>
                <a:cubicBezTo>
                  <a:pt x="16639" y="986"/>
                  <a:pt x="16630" y="986"/>
                  <a:pt x="16630" y="986"/>
                </a:cubicBezTo>
                <a:cubicBezTo>
                  <a:pt x="16630" y="986"/>
                  <a:pt x="16630" y="986"/>
                  <a:pt x="16630" y="986"/>
                </a:cubicBezTo>
                <a:cubicBezTo>
                  <a:pt x="16612" y="970"/>
                  <a:pt x="16584" y="970"/>
                  <a:pt x="16566" y="923"/>
                </a:cubicBezTo>
                <a:cubicBezTo>
                  <a:pt x="16557" y="908"/>
                  <a:pt x="16529" y="892"/>
                  <a:pt x="16511" y="877"/>
                </a:cubicBezTo>
                <a:cubicBezTo>
                  <a:pt x="16502" y="877"/>
                  <a:pt x="16493" y="892"/>
                  <a:pt x="16484" y="908"/>
                </a:cubicBezTo>
                <a:cubicBezTo>
                  <a:pt x="16484" y="939"/>
                  <a:pt x="16475" y="970"/>
                  <a:pt x="16465" y="1017"/>
                </a:cubicBezTo>
                <a:cubicBezTo>
                  <a:pt x="16465" y="1017"/>
                  <a:pt x="16465" y="1032"/>
                  <a:pt x="16465" y="1048"/>
                </a:cubicBezTo>
                <a:cubicBezTo>
                  <a:pt x="16484" y="1079"/>
                  <a:pt x="16493" y="1125"/>
                  <a:pt x="16502" y="1156"/>
                </a:cubicBezTo>
                <a:close/>
                <a:moveTo>
                  <a:pt x="16795" y="1094"/>
                </a:moveTo>
                <a:cubicBezTo>
                  <a:pt x="16795" y="1094"/>
                  <a:pt x="16795" y="1094"/>
                  <a:pt x="16795" y="1094"/>
                </a:cubicBezTo>
                <a:cubicBezTo>
                  <a:pt x="16795" y="1094"/>
                  <a:pt x="16795" y="1094"/>
                  <a:pt x="16795" y="1094"/>
                </a:cubicBezTo>
                <a:cubicBezTo>
                  <a:pt x="16795" y="1094"/>
                  <a:pt x="16786" y="1094"/>
                  <a:pt x="16786" y="1079"/>
                </a:cubicBezTo>
                <a:cubicBezTo>
                  <a:pt x="16786" y="1079"/>
                  <a:pt x="16795" y="1094"/>
                  <a:pt x="16795" y="1094"/>
                </a:cubicBezTo>
                <a:close/>
                <a:moveTo>
                  <a:pt x="16648" y="1001"/>
                </a:moveTo>
                <a:cubicBezTo>
                  <a:pt x="16648" y="1017"/>
                  <a:pt x="16648" y="1017"/>
                  <a:pt x="16648" y="1017"/>
                </a:cubicBezTo>
                <a:cubicBezTo>
                  <a:pt x="16648" y="1001"/>
                  <a:pt x="16648" y="1001"/>
                  <a:pt x="16648" y="1001"/>
                </a:cubicBezTo>
                <a:cubicBezTo>
                  <a:pt x="16648" y="1001"/>
                  <a:pt x="16639" y="1001"/>
                  <a:pt x="16639" y="1001"/>
                </a:cubicBezTo>
                <a:cubicBezTo>
                  <a:pt x="16639" y="1001"/>
                  <a:pt x="16648" y="1001"/>
                  <a:pt x="16648" y="1001"/>
                </a:cubicBezTo>
                <a:close/>
                <a:moveTo>
                  <a:pt x="5437" y="2726"/>
                </a:moveTo>
                <a:cubicBezTo>
                  <a:pt x="5446" y="2710"/>
                  <a:pt x="5455" y="2695"/>
                  <a:pt x="5446" y="2679"/>
                </a:cubicBezTo>
                <a:cubicBezTo>
                  <a:pt x="5446" y="2648"/>
                  <a:pt x="5437" y="2648"/>
                  <a:pt x="5427" y="2633"/>
                </a:cubicBezTo>
                <a:cubicBezTo>
                  <a:pt x="5409" y="2633"/>
                  <a:pt x="5391" y="2633"/>
                  <a:pt x="5373" y="2633"/>
                </a:cubicBezTo>
                <a:cubicBezTo>
                  <a:pt x="5363" y="2633"/>
                  <a:pt x="5354" y="2617"/>
                  <a:pt x="5345" y="2617"/>
                </a:cubicBezTo>
                <a:cubicBezTo>
                  <a:pt x="5345" y="2617"/>
                  <a:pt x="5345" y="2617"/>
                  <a:pt x="5345" y="2617"/>
                </a:cubicBezTo>
                <a:cubicBezTo>
                  <a:pt x="5345" y="2617"/>
                  <a:pt x="5345" y="2617"/>
                  <a:pt x="5336" y="2617"/>
                </a:cubicBezTo>
                <a:cubicBezTo>
                  <a:pt x="5345" y="2617"/>
                  <a:pt x="5345" y="2617"/>
                  <a:pt x="5345" y="2617"/>
                </a:cubicBezTo>
                <a:cubicBezTo>
                  <a:pt x="5336" y="2602"/>
                  <a:pt x="5336" y="2602"/>
                  <a:pt x="5327" y="2586"/>
                </a:cubicBezTo>
                <a:cubicBezTo>
                  <a:pt x="5318" y="2586"/>
                  <a:pt x="5308" y="2571"/>
                  <a:pt x="5308" y="2571"/>
                </a:cubicBezTo>
                <a:cubicBezTo>
                  <a:pt x="5290" y="2571"/>
                  <a:pt x="5281" y="2586"/>
                  <a:pt x="5263" y="2586"/>
                </a:cubicBezTo>
                <a:cubicBezTo>
                  <a:pt x="5263" y="2602"/>
                  <a:pt x="5254" y="2602"/>
                  <a:pt x="5244" y="2617"/>
                </a:cubicBezTo>
                <a:cubicBezTo>
                  <a:pt x="5244" y="2648"/>
                  <a:pt x="5226" y="2664"/>
                  <a:pt x="5208" y="2679"/>
                </a:cubicBezTo>
                <a:cubicBezTo>
                  <a:pt x="5208" y="2695"/>
                  <a:pt x="5208" y="2710"/>
                  <a:pt x="5208" y="2710"/>
                </a:cubicBezTo>
                <a:cubicBezTo>
                  <a:pt x="5208" y="2726"/>
                  <a:pt x="5208" y="2742"/>
                  <a:pt x="5217" y="2757"/>
                </a:cubicBezTo>
                <a:cubicBezTo>
                  <a:pt x="5235" y="2804"/>
                  <a:pt x="5226" y="2835"/>
                  <a:pt x="5208" y="2881"/>
                </a:cubicBezTo>
                <a:cubicBezTo>
                  <a:pt x="5208" y="2897"/>
                  <a:pt x="5189" y="2897"/>
                  <a:pt x="5189" y="2881"/>
                </a:cubicBezTo>
                <a:cubicBezTo>
                  <a:pt x="5171" y="2866"/>
                  <a:pt x="5171" y="2835"/>
                  <a:pt x="5162" y="2804"/>
                </a:cubicBezTo>
                <a:cubicBezTo>
                  <a:pt x="5162" y="2788"/>
                  <a:pt x="5153" y="2773"/>
                  <a:pt x="5135" y="2773"/>
                </a:cubicBezTo>
                <a:cubicBezTo>
                  <a:pt x="5107" y="2773"/>
                  <a:pt x="5089" y="2804"/>
                  <a:pt x="5089" y="2866"/>
                </a:cubicBezTo>
                <a:cubicBezTo>
                  <a:pt x="5080" y="2897"/>
                  <a:pt x="5080" y="2928"/>
                  <a:pt x="5080" y="2975"/>
                </a:cubicBezTo>
                <a:cubicBezTo>
                  <a:pt x="5080" y="2990"/>
                  <a:pt x="5080" y="2990"/>
                  <a:pt x="5089" y="3006"/>
                </a:cubicBezTo>
                <a:cubicBezTo>
                  <a:pt x="5107" y="3006"/>
                  <a:pt x="5125" y="3037"/>
                  <a:pt x="5125" y="3068"/>
                </a:cubicBezTo>
                <a:cubicBezTo>
                  <a:pt x="5135" y="3130"/>
                  <a:pt x="5153" y="3177"/>
                  <a:pt x="5153" y="3239"/>
                </a:cubicBezTo>
                <a:cubicBezTo>
                  <a:pt x="5153" y="3270"/>
                  <a:pt x="5162" y="3301"/>
                  <a:pt x="5171" y="3332"/>
                </a:cubicBezTo>
                <a:cubicBezTo>
                  <a:pt x="5180" y="3332"/>
                  <a:pt x="5189" y="3348"/>
                  <a:pt x="5199" y="3332"/>
                </a:cubicBezTo>
                <a:cubicBezTo>
                  <a:pt x="5217" y="3316"/>
                  <a:pt x="5226" y="3285"/>
                  <a:pt x="5235" y="3285"/>
                </a:cubicBezTo>
                <a:cubicBezTo>
                  <a:pt x="5254" y="3270"/>
                  <a:pt x="5272" y="3254"/>
                  <a:pt x="5281" y="3254"/>
                </a:cubicBezTo>
                <a:cubicBezTo>
                  <a:pt x="5299" y="3239"/>
                  <a:pt x="5308" y="3223"/>
                  <a:pt x="5327" y="3208"/>
                </a:cubicBezTo>
                <a:cubicBezTo>
                  <a:pt x="5336" y="3208"/>
                  <a:pt x="5336" y="3192"/>
                  <a:pt x="5336" y="3192"/>
                </a:cubicBezTo>
                <a:cubicBezTo>
                  <a:pt x="5345" y="3146"/>
                  <a:pt x="5363" y="3099"/>
                  <a:pt x="5382" y="3068"/>
                </a:cubicBezTo>
                <a:cubicBezTo>
                  <a:pt x="5391" y="3052"/>
                  <a:pt x="5400" y="3021"/>
                  <a:pt x="5391" y="2975"/>
                </a:cubicBezTo>
                <a:cubicBezTo>
                  <a:pt x="5391" y="2959"/>
                  <a:pt x="5382" y="2944"/>
                  <a:pt x="5382" y="2912"/>
                </a:cubicBezTo>
                <a:cubicBezTo>
                  <a:pt x="5373" y="2881"/>
                  <a:pt x="5363" y="2866"/>
                  <a:pt x="5345" y="2850"/>
                </a:cubicBezTo>
                <a:cubicBezTo>
                  <a:pt x="5345" y="2850"/>
                  <a:pt x="5345" y="2850"/>
                  <a:pt x="5354" y="2835"/>
                </a:cubicBezTo>
                <a:cubicBezTo>
                  <a:pt x="5363" y="2835"/>
                  <a:pt x="5382" y="2819"/>
                  <a:pt x="5391" y="2804"/>
                </a:cubicBezTo>
                <a:cubicBezTo>
                  <a:pt x="5409" y="2804"/>
                  <a:pt x="5418" y="2788"/>
                  <a:pt x="5418" y="2773"/>
                </a:cubicBezTo>
                <a:cubicBezTo>
                  <a:pt x="5418" y="2742"/>
                  <a:pt x="5427" y="2742"/>
                  <a:pt x="5437" y="2726"/>
                </a:cubicBezTo>
                <a:close/>
                <a:moveTo>
                  <a:pt x="18186" y="14272"/>
                </a:moveTo>
                <a:cubicBezTo>
                  <a:pt x="18250" y="14272"/>
                  <a:pt x="18305" y="14272"/>
                  <a:pt x="18360" y="14272"/>
                </a:cubicBezTo>
                <a:cubicBezTo>
                  <a:pt x="18415" y="14287"/>
                  <a:pt x="18461" y="14256"/>
                  <a:pt x="18488" y="14163"/>
                </a:cubicBezTo>
                <a:cubicBezTo>
                  <a:pt x="18497" y="14163"/>
                  <a:pt x="18488" y="14148"/>
                  <a:pt x="18488" y="14132"/>
                </a:cubicBezTo>
                <a:cubicBezTo>
                  <a:pt x="18479" y="14116"/>
                  <a:pt x="18470" y="14116"/>
                  <a:pt x="18461" y="14132"/>
                </a:cubicBezTo>
                <a:cubicBezTo>
                  <a:pt x="18452" y="14132"/>
                  <a:pt x="18442" y="14163"/>
                  <a:pt x="18433" y="14163"/>
                </a:cubicBezTo>
                <a:cubicBezTo>
                  <a:pt x="18415" y="14194"/>
                  <a:pt x="18397" y="14210"/>
                  <a:pt x="18378" y="14194"/>
                </a:cubicBezTo>
                <a:cubicBezTo>
                  <a:pt x="18342" y="14194"/>
                  <a:pt x="18314" y="14194"/>
                  <a:pt x="18278" y="14179"/>
                </a:cubicBezTo>
                <a:cubicBezTo>
                  <a:pt x="18259" y="14179"/>
                  <a:pt x="18241" y="14163"/>
                  <a:pt x="18214" y="14163"/>
                </a:cubicBezTo>
                <a:cubicBezTo>
                  <a:pt x="18195" y="14163"/>
                  <a:pt x="18177" y="14210"/>
                  <a:pt x="18159" y="14210"/>
                </a:cubicBezTo>
                <a:cubicBezTo>
                  <a:pt x="18149" y="14210"/>
                  <a:pt x="18149" y="14225"/>
                  <a:pt x="18149" y="14225"/>
                </a:cubicBezTo>
                <a:cubicBezTo>
                  <a:pt x="18131" y="14241"/>
                  <a:pt x="18122" y="14256"/>
                  <a:pt x="18122" y="14287"/>
                </a:cubicBezTo>
                <a:cubicBezTo>
                  <a:pt x="18122" y="14303"/>
                  <a:pt x="18122" y="14318"/>
                  <a:pt x="18122" y="14334"/>
                </a:cubicBezTo>
                <a:cubicBezTo>
                  <a:pt x="18113" y="14365"/>
                  <a:pt x="18113" y="14381"/>
                  <a:pt x="18104" y="14396"/>
                </a:cubicBezTo>
                <a:cubicBezTo>
                  <a:pt x="18095" y="14412"/>
                  <a:pt x="18085" y="14458"/>
                  <a:pt x="18085" y="14489"/>
                </a:cubicBezTo>
                <a:cubicBezTo>
                  <a:pt x="18085" y="14520"/>
                  <a:pt x="18076" y="14552"/>
                  <a:pt x="18076" y="14583"/>
                </a:cubicBezTo>
                <a:cubicBezTo>
                  <a:pt x="18067" y="14598"/>
                  <a:pt x="18058" y="14629"/>
                  <a:pt x="18058" y="14645"/>
                </a:cubicBezTo>
                <a:cubicBezTo>
                  <a:pt x="18049" y="14676"/>
                  <a:pt x="18058" y="14691"/>
                  <a:pt x="18067" y="14723"/>
                </a:cubicBezTo>
                <a:cubicBezTo>
                  <a:pt x="18076" y="14723"/>
                  <a:pt x="18085" y="14738"/>
                  <a:pt x="18085" y="14738"/>
                </a:cubicBezTo>
                <a:cubicBezTo>
                  <a:pt x="18104" y="14769"/>
                  <a:pt x="18104" y="14785"/>
                  <a:pt x="18104" y="14816"/>
                </a:cubicBezTo>
                <a:cubicBezTo>
                  <a:pt x="18095" y="14847"/>
                  <a:pt x="18085" y="14878"/>
                  <a:pt x="18095" y="14909"/>
                </a:cubicBezTo>
                <a:cubicBezTo>
                  <a:pt x="18095" y="14925"/>
                  <a:pt x="18095" y="14940"/>
                  <a:pt x="18104" y="14940"/>
                </a:cubicBezTo>
                <a:cubicBezTo>
                  <a:pt x="18113" y="14971"/>
                  <a:pt x="18140" y="14956"/>
                  <a:pt x="18149" y="14956"/>
                </a:cubicBezTo>
                <a:cubicBezTo>
                  <a:pt x="18168" y="14940"/>
                  <a:pt x="18159" y="14925"/>
                  <a:pt x="18159" y="14909"/>
                </a:cubicBezTo>
                <a:cubicBezTo>
                  <a:pt x="18159" y="14816"/>
                  <a:pt x="18177" y="14738"/>
                  <a:pt x="18177" y="14660"/>
                </a:cubicBezTo>
                <a:cubicBezTo>
                  <a:pt x="18177" y="14660"/>
                  <a:pt x="18186" y="14645"/>
                  <a:pt x="18186" y="14645"/>
                </a:cubicBezTo>
                <a:cubicBezTo>
                  <a:pt x="18195" y="14645"/>
                  <a:pt x="18195" y="14660"/>
                  <a:pt x="18195" y="14660"/>
                </a:cubicBezTo>
                <a:cubicBezTo>
                  <a:pt x="18195" y="14707"/>
                  <a:pt x="18195" y="14754"/>
                  <a:pt x="18223" y="14785"/>
                </a:cubicBezTo>
                <a:cubicBezTo>
                  <a:pt x="18232" y="14800"/>
                  <a:pt x="18232" y="14816"/>
                  <a:pt x="18232" y="14831"/>
                </a:cubicBezTo>
                <a:cubicBezTo>
                  <a:pt x="18241" y="14862"/>
                  <a:pt x="18241" y="14878"/>
                  <a:pt x="18268" y="14878"/>
                </a:cubicBezTo>
                <a:cubicBezTo>
                  <a:pt x="18278" y="14878"/>
                  <a:pt x="18278" y="14878"/>
                  <a:pt x="18287" y="14878"/>
                </a:cubicBezTo>
                <a:cubicBezTo>
                  <a:pt x="18287" y="14878"/>
                  <a:pt x="18287" y="14862"/>
                  <a:pt x="18287" y="14862"/>
                </a:cubicBezTo>
                <a:cubicBezTo>
                  <a:pt x="18287" y="14862"/>
                  <a:pt x="18287" y="14862"/>
                  <a:pt x="18287" y="14862"/>
                </a:cubicBezTo>
                <a:cubicBezTo>
                  <a:pt x="18287" y="14862"/>
                  <a:pt x="18287" y="14862"/>
                  <a:pt x="18287" y="14878"/>
                </a:cubicBezTo>
                <a:cubicBezTo>
                  <a:pt x="18287" y="14878"/>
                  <a:pt x="18287" y="14878"/>
                  <a:pt x="18287" y="14878"/>
                </a:cubicBezTo>
                <a:cubicBezTo>
                  <a:pt x="18287" y="14893"/>
                  <a:pt x="18287" y="14925"/>
                  <a:pt x="18305" y="14925"/>
                </a:cubicBezTo>
                <a:cubicBezTo>
                  <a:pt x="18305" y="14940"/>
                  <a:pt x="18314" y="14940"/>
                  <a:pt x="18314" y="14940"/>
                </a:cubicBezTo>
                <a:cubicBezTo>
                  <a:pt x="18323" y="14956"/>
                  <a:pt x="18342" y="14940"/>
                  <a:pt x="18342" y="14925"/>
                </a:cubicBezTo>
                <a:cubicBezTo>
                  <a:pt x="18351" y="14878"/>
                  <a:pt x="18351" y="14847"/>
                  <a:pt x="18351" y="14816"/>
                </a:cubicBezTo>
                <a:cubicBezTo>
                  <a:pt x="18351" y="14785"/>
                  <a:pt x="18342" y="14769"/>
                  <a:pt x="18333" y="14769"/>
                </a:cubicBezTo>
                <a:cubicBezTo>
                  <a:pt x="18323" y="14769"/>
                  <a:pt x="18314" y="14754"/>
                  <a:pt x="18314" y="14754"/>
                </a:cubicBezTo>
                <a:cubicBezTo>
                  <a:pt x="18305" y="14738"/>
                  <a:pt x="18296" y="14723"/>
                  <a:pt x="18296" y="14707"/>
                </a:cubicBezTo>
                <a:cubicBezTo>
                  <a:pt x="18305" y="14676"/>
                  <a:pt x="18296" y="14660"/>
                  <a:pt x="18287" y="14645"/>
                </a:cubicBezTo>
                <a:cubicBezTo>
                  <a:pt x="18278" y="14614"/>
                  <a:pt x="18268" y="14598"/>
                  <a:pt x="18259" y="14567"/>
                </a:cubicBezTo>
                <a:cubicBezTo>
                  <a:pt x="18259" y="14567"/>
                  <a:pt x="18259" y="14536"/>
                  <a:pt x="18268" y="14536"/>
                </a:cubicBezTo>
                <a:cubicBezTo>
                  <a:pt x="18278" y="14520"/>
                  <a:pt x="18296" y="14505"/>
                  <a:pt x="18305" y="14489"/>
                </a:cubicBezTo>
                <a:cubicBezTo>
                  <a:pt x="18314" y="14474"/>
                  <a:pt x="18323" y="14489"/>
                  <a:pt x="18333" y="14489"/>
                </a:cubicBezTo>
                <a:cubicBezTo>
                  <a:pt x="18342" y="14489"/>
                  <a:pt x="18351" y="14489"/>
                  <a:pt x="18360" y="14489"/>
                </a:cubicBezTo>
                <a:cubicBezTo>
                  <a:pt x="18369" y="14489"/>
                  <a:pt x="18369" y="14489"/>
                  <a:pt x="18369" y="14474"/>
                </a:cubicBezTo>
                <a:cubicBezTo>
                  <a:pt x="18378" y="14458"/>
                  <a:pt x="18378" y="14427"/>
                  <a:pt x="18378" y="14396"/>
                </a:cubicBezTo>
                <a:cubicBezTo>
                  <a:pt x="18378" y="14396"/>
                  <a:pt x="18369" y="14381"/>
                  <a:pt x="18369" y="14381"/>
                </a:cubicBezTo>
                <a:cubicBezTo>
                  <a:pt x="18360" y="14381"/>
                  <a:pt x="18342" y="14365"/>
                  <a:pt x="18333" y="14381"/>
                </a:cubicBezTo>
                <a:cubicBezTo>
                  <a:pt x="18314" y="14381"/>
                  <a:pt x="18296" y="14396"/>
                  <a:pt x="18268" y="14396"/>
                </a:cubicBezTo>
                <a:cubicBezTo>
                  <a:pt x="18250" y="14396"/>
                  <a:pt x="18223" y="14412"/>
                  <a:pt x="18214" y="14443"/>
                </a:cubicBezTo>
                <a:cubicBezTo>
                  <a:pt x="18204" y="14458"/>
                  <a:pt x="18195" y="14458"/>
                  <a:pt x="18195" y="14443"/>
                </a:cubicBezTo>
                <a:cubicBezTo>
                  <a:pt x="18168" y="14427"/>
                  <a:pt x="18159" y="14396"/>
                  <a:pt x="18149" y="14365"/>
                </a:cubicBezTo>
                <a:cubicBezTo>
                  <a:pt x="18140" y="14318"/>
                  <a:pt x="18168" y="14272"/>
                  <a:pt x="18186" y="14272"/>
                </a:cubicBezTo>
                <a:close/>
                <a:moveTo>
                  <a:pt x="18296" y="14847"/>
                </a:moveTo>
                <a:cubicBezTo>
                  <a:pt x="18305" y="14847"/>
                  <a:pt x="18305" y="14847"/>
                  <a:pt x="18305" y="14847"/>
                </a:cubicBezTo>
                <a:cubicBezTo>
                  <a:pt x="18305" y="14831"/>
                  <a:pt x="18314" y="14831"/>
                  <a:pt x="18314" y="14831"/>
                </a:cubicBezTo>
                <a:cubicBezTo>
                  <a:pt x="18323" y="14831"/>
                  <a:pt x="18323" y="14831"/>
                  <a:pt x="18323" y="14847"/>
                </a:cubicBezTo>
                <a:cubicBezTo>
                  <a:pt x="18323" y="14847"/>
                  <a:pt x="18323" y="14847"/>
                  <a:pt x="18323" y="14847"/>
                </a:cubicBezTo>
                <a:cubicBezTo>
                  <a:pt x="18314" y="14847"/>
                  <a:pt x="18305" y="14847"/>
                  <a:pt x="18305" y="14847"/>
                </a:cubicBezTo>
                <a:cubicBezTo>
                  <a:pt x="18305" y="14847"/>
                  <a:pt x="18305" y="14847"/>
                  <a:pt x="18305" y="14847"/>
                </a:cubicBezTo>
                <a:cubicBezTo>
                  <a:pt x="18296" y="14847"/>
                  <a:pt x="18296" y="14847"/>
                  <a:pt x="18296" y="14847"/>
                </a:cubicBezTo>
                <a:cubicBezTo>
                  <a:pt x="18296" y="14847"/>
                  <a:pt x="18296" y="14847"/>
                  <a:pt x="18296" y="14847"/>
                </a:cubicBezTo>
                <a:close/>
                <a:moveTo>
                  <a:pt x="6965" y="8305"/>
                </a:moveTo>
                <a:cubicBezTo>
                  <a:pt x="6965" y="8305"/>
                  <a:pt x="6965" y="8305"/>
                  <a:pt x="6965" y="8305"/>
                </a:cubicBezTo>
                <a:cubicBezTo>
                  <a:pt x="6965" y="8305"/>
                  <a:pt x="6965" y="8305"/>
                  <a:pt x="6965" y="8305"/>
                </a:cubicBezTo>
                <a:cubicBezTo>
                  <a:pt x="6965" y="8305"/>
                  <a:pt x="6965" y="8305"/>
                  <a:pt x="6965" y="8305"/>
                </a:cubicBezTo>
                <a:close/>
                <a:moveTo>
                  <a:pt x="6938" y="8103"/>
                </a:moveTo>
                <a:cubicBezTo>
                  <a:pt x="6938" y="8087"/>
                  <a:pt x="6938" y="8072"/>
                  <a:pt x="6938" y="8072"/>
                </a:cubicBezTo>
                <a:cubicBezTo>
                  <a:pt x="6928" y="8056"/>
                  <a:pt x="6928" y="8040"/>
                  <a:pt x="6919" y="8040"/>
                </a:cubicBezTo>
                <a:cubicBezTo>
                  <a:pt x="6910" y="8025"/>
                  <a:pt x="6910" y="8025"/>
                  <a:pt x="6901" y="8025"/>
                </a:cubicBezTo>
                <a:cubicBezTo>
                  <a:pt x="6892" y="8040"/>
                  <a:pt x="6883" y="8040"/>
                  <a:pt x="6874" y="8040"/>
                </a:cubicBezTo>
                <a:cubicBezTo>
                  <a:pt x="6864" y="8056"/>
                  <a:pt x="6846" y="8056"/>
                  <a:pt x="6828" y="8056"/>
                </a:cubicBezTo>
                <a:cubicBezTo>
                  <a:pt x="6809" y="8040"/>
                  <a:pt x="6809" y="8040"/>
                  <a:pt x="6809" y="8009"/>
                </a:cubicBezTo>
                <a:cubicBezTo>
                  <a:pt x="6809" y="8009"/>
                  <a:pt x="6809" y="7994"/>
                  <a:pt x="6809" y="7994"/>
                </a:cubicBezTo>
                <a:cubicBezTo>
                  <a:pt x="6809" y="7978"/>
                  <a:pt x="6809" y="7947"/>
                  <a:pt x="6791" y="7947"/>
                </a:cubicBezTo>
                <a:cubicBezTo>
                  <a:pt x="6782" y="7947"/>
                  <a:pt x="6782" y="7947"/>
                  <a:pt x="6773" y="7947"/>
                </a:cubicBezTo>
                <a:cubicBezTo>
                  <a:pt x="6773" y="7947"/>
                  <a:pt x="6773" y="7947"/>
                  <a:pt x="6773" y="7947"/>
                </a:cubicBezTo>
                <a:cubicBezTo>
                  <a:pt x="6764" y="7963"/>
                  <a:pt x="6764" y="7963"/>
                  <a:pt x="6764" y="7963"/>
                </a:cubicBezTo>
                <a:cubicBezTo>
                  <a:pt x="6773" y="7947"/>
                  <a:pt x="6773" y="7947"/>
                  <a:pt x="6773" y="7947"/>
                </a:cubicBezTo>
                <a:cubicBezTo>
                  <a:pt x="6773" y="7947"/>
                  <a:pt x="6773" y="7947"/>
                  <a:pt x="6773" y="7947"/>
                </a:cubicBezTo>
                <a:cubicBezTo>
                  <a:pt x="6782" y="7916"/>
                  <a:pt x="6791" y="7885"/>
                  <a:pt x="6809" y="7854"/>
                </a:cubicBezTo>
                <a:cubicBezTo>
                  <a:pt x="6828" y="7823"/>
                  <a:pt x="6837" y="7792"/>
                  <a:pt x="6846" y="7761"/>
                </a:cubicBezTo>
                <a:cubicBezTo>
                  <a:pt x="6846" y="7761"/>
                  <a:pt x="6846" y="7745"/>
                  <a:pt x="6846" y="7745"/>
                </a:cubicBezTo>
                <a:cubicBezTo>
                  <a:pt x="6846" y="7730"/>
                  <a:pt x="6837" y="7730"/>
                  <a:pt x="6828" y="7730"/>
                </a:cubicBezTo>
                <a:cubicBezTo>
                  <a:pt x="6800" y="7745"/>
                  <a:pt x="6782" y="7761"/>
                  <a:pt x="6764" y="7792"/>
                </a:cubicBezTo>
                <a:cubicBezTo>
                  <a:pt x="6718" y="7870"/>
                  <a:pt x="6691" y="7963"/>
                  <a:pt x="6663" y="8040"/>
                </a:cubicBezTo>
                <a:cubicBezTo>
                  <a:pt x="6645" y="8087"/>
                  <a:pt x="6626" y="8118"/>
                  <a:pt x="6599" y="8149"/>
                </a:cubicBezTo>
                <a:cubicBezTo>
                  <a:pt x="6590" y="8149"/>
                  <a:pt x="6590" y="8165"/>
                  <a:pt x="6599" y="8180"/>
                </a:cubicBezTo>
                <a:cubicBezTo>
                  <a:pt x="6608" y="8196"/>
                  <a:pt x="6599" y="8211"/>
                  <a:pt x="6590" y="8227"/>
                </a:cubicBezTo>
                <a:cubicBezTo>
                  <a:pt x="6581" y="8243"/>
                  <a:pt x="6572" y="8258"/>
                  <a:pt x="6572" y="8274"/>
                </a:cubicBezTo>
                <a:cubicBezTo>
                  <a:pt x="6562" y="8274"/>
                  <a:pt x="6572" y="8305"/>
                  <a:pt x="6572" y="8305"/>
                </a:cubicBezTo>
                <a:cubicBezTo>
                  <a:pt x="6581" y="8305"/>
                  <a:pt x="6590" y="8320"/>
                  <a:pt x="6599" y="8320"/>
                </a:cubicBezTo>
                <a:cubicBezTo>
                  <a:pt x="6626" y="8305"/>
                  <a:pt x="6654" y="8305"/>
                  <a:pt x="6672" y="8320"/>
                </a:cubicBezTo>
                <a:cubicBezTo>
                  <a:pt x="6700" y="8336"/>
                  <a:pt x="6718" y="8336"/>
                  <a:pt x="6736" y="8320"/>
                </a:cubicBezTo>
                <a:cubicBezTo>
                  <a:pt x="6764" y="8305"/>
                  <a:pt x="6782" y="8336"/>
                  <a:pt x="6800" y="8351"/>
                </a:cubicBezTo>
                <a:cubicBezTo>
                  <a:pt x="6800" y="8351"/>
                  <a:pt x="6800" y="8351"/>
                  <a:pt x="6800" y="8367"/>
                </a:cubicBezTo>
                <a:cubicBezTo>
                  <a:pt x="6791" y="8367"/>
                  <a:pt x="6782" y="8382"/>
                  <a:pt x="6773" y="8398"/>
                </a:cubicBezTo>
                <a:cubicBezTo>
                  <a:pt x="6773" y="8398"/>
                  <a:pt x="6773" y="8413"/>
                  <a:pt x="6773" y="8429"/>
                </a:cubicBezTo>
                <a:cubicBezTo>
                  <a:pt x="6782" y="8429"/>
                  <a:pt x="6782" y="8429"/>
                  <a:pt x="6791" y="8429"/>
                </a:cubicBezTo>
                <a:cubicBezTo>
                  <a:pt x="6800" y="8429"/>
                  <a:pt x="6809" y="8429"/>
                  <a:pt x="6819" y="8413"/>
                </a:cubicBezTo>
                <a:cubicBezTo>
                  <a:pt x="6828" y="8367"/>
                  <a:pt x="6855" y="8367"/>
                  <a:pt x="6874" y="8336"/>
                </a:cubicBezTo>
                <a:cubicBezTo>
                  <a:pt x="6874" y="8336"/>
                  <a:pt x="6883" y="8336"/>
                  <a:pt x="6883" y="8351"/>
                </a:cubicBezTo>
                <a:cubicBezTo>
                  <a:pt x="6874" y="8367"/>
                  <a:pt x="6874" y="8382"/>
                  <a:pt x="6874" y="8413"/>
                </a:cubicBezTo>
                <a:cubicBezTo>
                  <a:pt x="6874" y="8413"/>
                  <a:pt x="6874" y="8429"/>
                  <a:pt x="6874" y="8429"/>
                </a:cubicBezTo>
                <a:cubicBezTo>
                  <a:pt x="6892" y="8445"/>
                  <a:pt x="6910" y="8476"/>
                  <a:pt x="6928" y="8476"/>
                </a:cubicBezTo>
                <a:cubicBezTo>
                  <a:pt x="6938" y="8476"/>
                  <a:pt x="6947" y="8460"/>
                  <a:pt x="6956" y="8460"/>
                </a:cubicBezTo>
                <a:cubicBezTo>
                  <a:pt x="6956" y="8429"/>
                  <a:pt x="6965" y="8398"/>
                  <a:pt x="6974" y="8367"/>
                </a:cubicBezTo>
                <a:cubicBezTo>
                  <a:pt x="6974" y="8336"/>
                  <a:pt x="6974" y="8320"/>
                  <a:pt x="6965" y="8305"/>
                </a:cubicBezTo>
                <a:cubicBezTo>
                  <a:pt x="6965" y="8305"/>
                  <a:pt x="6965" y="8305"/>
                  <a:pt x="6956" y="8305"/>
                </a:cubicBezTo>
                <a:cubicBezTo>
                  <a:pt x="6956" y="8305"/>
                  <a:pt x="6956" y="8320"/>
                  <a:pt x="6956" y="8320"/>
                </a:cubicBezTo>
                <a:cubicBezTo>
                  <a:pt x="6956" y="8320"/>
                  <a:pt x="6956" y="8305"/>
                  <a:pt x="6956" y="8305"/>
                </a:cubicBezTo>
                <a:cubicBezTo>
                  <a:pt x="6956" y="8305"/>
                  <a:pt x="6956" y="8305"/>
                  <a:pt x="6956" y="8305"/>
                </a:cubicBezTo>
                <a:cubicBezTo>
                  <a:pt x="6956" y="8305"/>
                  <a:pt x="6965" y="8305"/>
                  <a:pt x="6965" y="8305"/>
                </a:cubicBezTo>
                <a:cubicBezTo>
                  <a:pt x="6956" y="8289"/>
                  <a:pt x="6938" y="8289"/>
                  <a:pt x="6928" y="8289"/>
                </a:cubicBezTo>
                <a:cubicBezTo>
                  <a:pt x="6919" y="8289"/>
                  <a:pt x="6919" y="8274"/>
                  <a:pt x="6919" y="8274"/>
                </a:cubicBezTo>
                <a:cubicBezTo>
                  <a:pt x="6928" y="8258"/>
                  <a:pt x="6928" y="8243"/>
                  <a:pt x="6928" y="8243"/>
                </a:cubicBezTo>
                <a:cubicBezTo>
                  <a:pt x="6938" y="8227"/>
                  <a:pt x="6947" y="8211"/>
                  <a:pt x="6956" y="8196"/>
                </a:cubicBezTo>
                <a:cubicBezTo>
                  <a:pt x="6956" y="8196"/>
                  <a:pt x="6956" y="8196"/>
                  <a:pt x="6956" y="8180"/>
                </a:cubicBezTo>
                <a:cubicBezTo>
                  <a:pt x="6956" y="8180"/>
                  <a:pt x="6947" y="8180"/>
                  <a:pt x="6947" y="8180"/>
                </a:cubicBezTo>
                <a:cubicBezTo>
                  <a:pt x="6938" y="8180"/>
                  <a:pt x="6928" y="8180"/>
                  <a:pt x="6919" y="8165"/>
                </a:cubicBezTo>
                <a:cubicBezTo>
                  <a:pt x="6919" y="8165"/>
                  <a:pt x="6919" y="8149"/>
                  <a:pt x="6928" y="8134"/>
                </a:cubicBezTo>
                <a:cubicBezTo>
                  <a:pt x="6928" y="8118"/>
                  <a:pt x="6938" y="8118"/>
                  <a:pt x="6938" y="8103"/>
                </a:cubicBezTo>
                <a:close/>
                <a:moveTo>
                  <a:pt x="4476" y="1436"/>
                </a:moveTo>
                <a:cubicBezTo>
                  <a:pt x="4503" y="1452"/>
                  <a:pt x="4521" y="1467"/>
                  <a:pt x="4531" y="1467"/>
                </a:cubicBezTo>
                <a:cubicBezTo>
                  <a:pt x="4549" y="1483"/>
                  <a:pt x="4549" y="1498"/>
                  <a:pt x="4558" y="1514"/>
                </a:cubicBezTo>
                <a:cubicBezTo>
                  <a:pt x="4567" y="1529"/>
                  <a:pt x="4585" y="1529"/>
                  <a:pt x="4595" y="1529"/>
                </a:cubicBezTo>
                <a:cubicBezTo>
                  <a:pt x="4613" y="1514"/>
                  <a:pt x="4622" y="1483"/>
                  <a:pt x="4640" y="1467"/>
                </a:cubicBezTo>
                <a:cubicBezTo>
                  <a:pt x="4640" y="1467"/>
                  <a:pt x="4649" y="1467"/>
                  <a:pt x="4649" y="1467"/>
                </a:cubicBezTo>
                <a:cubicBezTo>
                  <a:pt x="4659" y="1483"/>
                  <a:pt x="4668" y="1483"/>
                  <a:pt x="4668" y="1467"/>
                </a:cubicBezTo>
                <a:cubicBezTo>
                  <a:pt x="4686" y="1436"/>
                  <a:pt x="4695" y="1405"/>
                  <a:pt x="4704" y="1374"/>
                </a:cubicBezTo>
                <a:cubicBezTo>
                  <a:pt x="4723" y="1358"/>
                  <a:pt x="4741" y="1327"/>
                  <a:pt x="4750" y="1296"/>
                </a:cubicBezTo>
                <a:cubicBezTo>
                  <a:pt x="4759" y="1296"/>
                  <a:pt x="4759" y="1296"/>
                  <a:pt x="4768" y="1296"/>
                </a:cubicBezTo>
                <a:cubicBezTo>
                  <a:pt x="4768" y="1296"/>
                  <a:pt x="4768" y="1312"/>
                  <a:pt x="4768" y="1327"/>
                </a:cubicBezTo>
                <a:cubicBezTo>
                  <a:pt x="4759" y="1358"/>
                  <a:pt x="4741" y="1390"/>
                  <a:pt x="4732" y="1421"/>
                </a:cubicBezTo>
                <a:cubicBezTo>
                  <a:pt x="4723" y="1436"/>
                  <a:pt x="4732" y="1452"/>
                  <a:pt x="4732" y="1483"/>
                </a:cubicBezTo>
                <a:cubicBezTo>
                  <a:pt x="4732" y="1498"/>
                  <a:pt x="4750" y="1498"/>
                  <a:pt x="4759" y="1498"/>
                </a:cubicBezTo>
                <a:cubicBezTo>
                  <a:pt x="4768" y="1483"/>
                  <a:pt x="4778" y="1483"/>
                  <a:pt x="4778" y="1467"/>
                </a:cubicBezTo>
                <a:cubicBezTo>
                  <a:pt x="4787" y="1436"/>
                  <a:pt x="4805" y="1421"/>
                  <a:pt x="4823" y="1421"/>
                </a:cubicBezTo>
                <a:cubicBezTo>
                  <a:pt x="4833" y="1421"/>
                  <a:pt x="4833" y="1405"/>
                  <a:pt x="4842" y="1405"/>
                </a:cubicBezTo>
                <a:cubicBezTo>
                  <a:pt x="4851" y="1390"/>
                  <a:pt x="4860" y="1390"/>
                  <a:pt x="4860" y="1374"/>
                </a:cubicBezTo>
                <a:cubicBezTo>
                  <a:pt x="4878" y="1327"/>
                  <a:pt x="4906" y="1312"/>
                  <a:pt x="4915" y="1250"/>
                </a:cubicBezTo>
                <a:cubicBezTo>
                  <a:pt x="4915" y="1234"/>
                  <a:pt x="4924" y="1219"/>
                  <a:pt x="4933" y="1219"/>
                </a:cubicBezTo>
                <a:cubicBezTo>
                  <a:pt x="4933" y="1219"/>
                  <a:pt x="4942" y="1203"/>
                  <a:pt x="4952" y="1203"/>
                </a:cubicBezTo>
                <a:cubicBezTo>
                  <a:pt x="4961" y="1188"/>
                  <a:pt x="4961" y="1188"/>
                  <a:pt x="4961" y="1172"/>
                </a:cubicBezTo>
                <a:cubicBezTo>
                  <a:pt x="4961" y="1156"/>
                  <a:pt x="4961" y="1125"/>
                  <a:pt x="4961" y="1110"/>
                </a:cubicBezTo>
                <a:cubicBezTo>
                  <a:pt x="4961" y="1094"/>
                  <a:pt x="4952" y="1063"/>
                  <a:pt x="4952" y="1079"/>
                </a:cubicBezTo>
                <a:cubicBezTo>
                  <a:pt x="4942" y="1079"/>
                  <a:pt x="4933" y="1079"/>
                  <a:pt x="4924" y="1094"/>
                </a:cubicBezTo>
                <a:cubicBezTo>
                  <a:pt x="4915" y="1110"/>
                  <a:pt x="4906" y="1125"/>
                  <a:pt x="4897" y="1110"/>
                </a:cubicBezTo>
                <a:cubicBezTo>
                  <a:pt x="4878" y="1079"/>
                  <a:pt x="4851" y="1079"/>
                  <a:pt x="4833" y="1063"/>
                </a:cubicBezTo>
                <a:cubicBezTo>
                  <a:pt x="4814" y="1063"/>
                  <a:pt x="4805" y="1079"/>
                  <a:pt x="4787" y="1094"/>
                </a:cubicBezTo>
                <a:cubicBezTo>
                  <a:pt x="4732" y="1156"/>
                  <a:pt x="4677" y="1219"/>
                  <a:pt x="4613" y="1250"/>
                </a:cubicBezTo>
                <a:cubicBezTo>
                  <a:pt x="4595" y="1250"/>
                  <a:pt x="4585" y="1265"/>
                  <a:pt x="4567" y="1281"/>
                </a:cubicBezTo>
                <a:cubicBezTo>
                  <a:pt x="4540" y="1281"/>
                  <a:pt x="4521" y="1296"/>
                  <a:pt x="4494" y="1327"/>
                </a:cubicBezTo>
                <a:cubicBezTo>
                  <a:pt x="4476" y="1343"/>
                  <a:pt x="4466" y="1390"/>
                  <a:pt x="4466" y="1421"/>
                </a:cubicBezTo>
                <a:cubicBezTo>
                  <a:pt x="4466" y="1421"/>
                  <a:pt x="4476" y="1436"/>
                  <a:pt x="4476" y="1436"/>
                </a:cubicBezTo>
                <a:close/>
                <a:moveTo>
                  <a:pt x="10901" y="1887"/>
                </a:moveTo>
                <a:cubicBezTo>
                  <a:pt x="10910" y="1949"/>
                  <a:pt x="10928" y="1965"/>
                  <a:pt x="10965" y="1965"/>
                </a:cubicBezTo>
                <a:cubicBezTo>
                  <a:pt x="10974" y="1965"/>
                  <a:pt x="10983" y="1965"/>
                  <a:pt x="11001" y="1965"/>
                </a:cubicBezTo>
                <a:cubicBezTo>
                  <a:pt x="11001" y="1965"/>
                  <a:pt x="11001" y="1965"/>
                  <a:pt x="11001" y="1965"/>
                </a:cubicBezTo>
                <a:cubicBezTo>
                  <a:pt x="11001" y="1965"/>
                  <a:pt x="11001" y="1965"/>
                  <a:pt x="11011" y="1965"/>
                </a:cubicBezTo>
                <a:cubicBezTo>
                  <a:pt x="11011" y="1949"/>
                  <a:pt x="11020" y="1949"/>
                  <a:pt x="11020" y="1949"/>
                </a:cubicBezTo>
                <a:cubicBezTo>
                  <a:pt x="11029" y="1949"/>
                  <a:pt x="11029" y="1949"/>
                  <a:pt x="11029" y="1949"/>
                </a:cubicBezTo>
                <a:cubicBezTo>
                  <a:pt x="11029" y="1949"/>
                  <a:pt x="11029" y="1965"/>
                  <a:pt x="11020" y="1965"/>
                </a:cubicBezTo>
                <a:cubicBezTo>
                  <a:pt x="11020" y="1965"/>
                  <a:pt x="11011" y="1965"/>
                  <a:pt x="11011" y="1965"/>
                </a:cubicBezTo>
                <a:cubicBezTo>
                  <a:pt x="11001" y="1965"/>
                  <a:pt x="11001" y="1965"/>
                  <a:pt x="11001" y="1965"/>
                </a:cubicBezTo>
                <a:cubicBezTo>
                  <a:pt x="11001" y="1965"/>
                  <a:pt x="11001" y="1965"/>
                  <a:pt x="11001" y="1965"/>
                </a:cubicBezTo>
                <a:cubicBezTo>
                  <a:pt x="10992" y="1965"/>
                  <a:pt x="10992" y="1980"/>
                  <a:pt x="10983" y="1980"/>
                </a:cubicBezTo>
                <a:cubicBezTo>
                  <a:pt x="10974" y="1996"/>
                  <a:pt x="10974" y="2027"/>
                  <a:pt x="10983" y="2027"/>
                </a:cubicBezTo>
                <a:cubicBezTo>
                  <a:pt x="11001" y="2042"/>
                  <a:pt x="11011" y="2058"/>
                  <a:pt x="11029" y="2073"/>
                </a:cubicBezTo>
                <a:cubicBezTo>
                  <a:pt x="11038" y="2089"/>
                  <a:pt x="11056" y="2089"/>
                  <a:pt x="11065" y="2089"/>
                </a:cubicBezTo>
                <a:cubicBezTo>
                  <a:pt x="11093" y="2073"/>
                  <a:pt x="11102" y="2073"/>
                  <a:pt x="11120" y="2104"/>
                </a:cubicBezTo>
                <a:cubicBezTo>
                  <a:pt x="11139" y="2135"/>
                  <a:pt x="11148" y="2135"/>
                  <a:pt x="11175" y="2104"/>
                </a:cubicBezTo>
                <a:cubicBezTo>
                  <a:pt x="11184" y="2089"/>
                  <a:pt x="11184" y="2073"/>
                  <a:pt x="11203" y="2073"/>
                </a:cubicBezTo>
                <a:cubicBezTo>
                  <a:pt x="11230" y="2073"/>
                  <a:pt x="11239" y="2058"/>
                  <a:pt x="11248" y="2011"/>
                </a:cubicBezTo>
                <a:cubicBezTo>
                  <a:pt x="11248" y="1980"/>
                  <a:pt x="11258" y="1965"/>
                  <a:pt x="11267" y="1933"/>
                </a:cubicBezTo>
                <a:cubicBezTo>
                  <a:pt x="11294" y="1902"/>
                  <a:pt x="11294" y="1856"/>
                  <a:pt x="11294" y="1809"/>
                </a:cubicBezTo>
                <a:cubicBezTo>
                  <a:pt x="11276" y="1794"/>
                  <a:pt x="11267" y="1778"/>
                  <a:pt x="11248" y="1778"/>
                </a:cubicBezTo>
                <a:cubicBezTo>
                  <a:pt x="11221" y="1763"/>
                  <a:pt x="11194" y="1747"/>
                  <a:pt x="11166" y="1731"/>
                </a:cubicBezTo>
                <a:cubicBezTo>
                  <a:pt x="11148" y="1716"/>
                  <a:pt x="11139" y="1731"/>
                  <a:pt x="11129" y="1747"/>
                </a:cubicBezTo>
                <a:cubicBezTo>
                  <a:pt x="11120" y="1763"/>
                  <a:pt x="11120" y="1763"/>
                  <a:pt x="11111" y="1731"/>
                </a:cubicBezTo>
                <a:cubicBezTo>
                  <a:pt x="11111" y="1731"/>
                  <a:pt x="11102" y="1716"/>
                  <a:pt x="11102" y="1716"/>
                </a:cubicBezTo>
                <a:cubicBezTo>
                  <a:pt x="11102" y="1700"/>
                  <a:pt x="11093" y="1685"/>
                  <a:pt x="11084" y="1700"/>
                </a:cubicBezTo>
                <a:cubicBezTo>
                  <a:pt x="11075" y="1700"/>
                  <a:pt x="11075" y="1700"/>
                  <a:pt x="11075" y="1716"/>
                </a:cubicBezTo>
                <a:cubicBezTo>
                  <a:pt x="11065" y="1731"/>
                  <a:pt x="11065" y="1747"/>
                  <a:pt x="11065" y="1747"/>
                </a:cubicBezTo>
                <a:cubicBezTo>
                  <a:pt x="11065" y="1763"/>
                  <a:pt x="11065" y="1778"/>
                  <a:pt x="11065" y="1794"/>
                </a:cubicBezTo>
                <a:cubicBezTo>
                  <a:pt x="11056" y="1809"/>
                  <a:pt x="11047" y="1778"/>
                  <a:pt x="11047" y="1778"/>
                </a:cubicBezTo>
                <a:cubicBezTo>
                  <a:pt x="11047" y="1778"/>
                  <a:pt x="11038" y="1778"/>
                  <a:pt x="11038" y="1778"/>
                </a:cubicBezTo>
                <a:cubicBezTo>
                  <a:pt x="11011" y="1778"/>
                  <a:pt x="10992" y="1747"/>
                  <a:pt x="10974" y="1716"/>
                </a:cubicBezTo>
                <a:cubicBezTo>
                  <a:pt x="10974" y="1716"/>
                  <a:pt x="10965" y="1716"/>
                  <a:pt x="10965" y="1700"/>
                </a:cubicBezTo>
                <a:cubicBezTo>
                  <a:pt x="10956" y="1700"/>
                  <a:pt x="10946" y="1700"/>
                  <a:pt x="10946" y="1731"/>
                </a:cubicBezTo>
                <a:cubicBezTo>
                  <a:pt x="10946" y="1731"/>
                  <a:pt x="10946" y="1747"/>
                  <a:pt x="10946" y="1747"/>
                </a:cubicBezTo>
                <a:cubicBezTo>
                  <a:pt x="10946" y="1763"/>
                  <a:pt x="10937" y="1778"/>
                  <a:pt x="10937" y="1778"/>
                </a:cubicBezTo>
                <a:cubicBezTo>
                  <a:pt x="10928" y="1778"/>
                  <a:pt x="10928" y="1763"/>
                  <a:pt x="10919" y="1763"/>
                </a:cubicBezTo>
                <a:cubicBezTo>
                  <a:pt x="10919" y="1763"/>
                  <a:pt x="10910" y="1763"/>
                  <a:pt x="10910" y="1763"/>
                </a:cubicBezTo>
                <a:cubicBezTo>
                  <a:pt x="10901" y="1794"/>
                  <a:pt x="10892" y="1809"/>
                  <a:pt x="10901" y="1825"/>
                </a:cubicBezTo>
                <a:cubicBezTo>
                  <a:pt x="10901" y="1840"/>
                  <a:pt x="10901" y="1871"/>
                  <a:pt x="10901" y="1887"/>
                </a:cubicBezTo>
                <a:close/>
                <a:moveTo>
                  <a:pt x="5373" y="1685"/>
                </a:moveTo>
                <a:cubicBezTo>
                  <a:pt x="5363" y="1700"/>
                  <a:pt x="5363" y="1716"/>
                  <a:pt x="5363" y="1731"/>
                </a:cubicBezTo>
                <a:cubicBezTo>
                  <a:pt x="5354" y="1763"/>
                  <a:pt x="5354" y="1794"/>
                  <a:pt x="5345" y="1825"/>
                </a:cubicBezTo>
                <a:cubicBezTo>
                  <a:pt x="5336" y="1825"/>
                  <a:pt x="5336" y="1840"/>
                  <a:pt x="5336" y="1840"/>
                </a:cubicBezTo>
                <a:cubicBezTo>
                  <a:pt x="5345" y="1887"/>
                  <a:pt x="5354" y="1933"/>
                  <a:pt x="5345" y="1980"/>
                </a:cubicBezTo>
                <a:cubicBezTo>
                  <a:pt x="5336" y="1980"/>
                  <a:pt x="5345" y="1980"/>
                  <a:pt x="5354" y="1996"/>
                </a:cubicBezTo>
                <a:cubicBezTo>
                  <a:pt x="5354" y="1996"/>
                  <a:pt x="5363" y="2011"/>
                  <a:pt x="5363" y="2011"/>
                </a:cubicBezTo>
                <a:cubicBezTo>
                  <a:pt x="5354" y="2058"/>
                  <a:pt x="5373" y="2058"/>
                  <a:pt x="5391" y="2073"/>
                </a:cubicBezTo>
                <a:cubicBezTo>
                  <a:pt x="5418" y="2073"/>
                  <a:pt x="5437" y="2073"/>
                  <a:pt x="5464" y="2089"/>
                </a:cubicBezTo>
                <a:cubicBezTo>
                  <a:pt x="5464" y="2089"/>
                  <a:pt x="5473" y="2089"/>
                  <a:pt x="5473" y="2089"/>
                </a:cubicBezTo>
                <a:cubicBezTo>
                  <a:pt x="5464" y="2089"/>
                  <a:pt x="5464" y="2104"/>
                  <a:pt x="5464" y="2104"/>
                </a:cubicBezTo>
                <a:cubicBezTo>
                  <a:pt x="5455" y="2120"/>
                  <a:pt x="5446" y="2120"/>
                  <a:pt x="5437" y="2120"/>
                </a:cubicBezTo>
                <a:cubicBezTo>
                  <a:pt x="5418" y="2135"/>
                  <a:pt x="5409" y="2151"/>
                  <a:pt x="5409" y="2182"/>
                </a:cubicBezTo>
                <a:cubicBezTo>
                  <a:pt x="5409" y="2198"/>
                  <a:pt x="5409" y="2213"/>
                  <a:pt x="5400" y="2229"/>
                </a:cubicBezTo>
                <a:cubicBezTo>
                  <a:pt x="5400" y="2244"/>
                  <a:pt x="5409" y="2260"/>
                  <a:pt x="5418" y="2275"/>
                </a:cubicBezTo>
                <a:cubicBezTo>
                  <a:pt x="5437" y="2275"/>
                  <a:pt x="5464" y="2291"/>
                  <a:pt x="5482" y="2306"/>
                </a:cubicBezTo>
                <a:cubicBezTo>
                  <a:pt x="5501" y="2306"/>
                  <a:pt x="5528" y="2291"/>
                  <a:pt x="5537" y="2260"/>
                </a:cubicBezTo>
                <a:cubicBezTo>
                  <a:pt x="5537" y="2244"/>
                  <a:pt x="5537" y="2244"/>
                  <a:pt x="5537" y="2229"/>
                </a:cubicBezTo>
                <a:cubicBezTo>
                  <a:pt x="5546" y="2198"/>
                  <a:pt x="5565" y="2182"/>
                  <a:pt x="5583" y="2182"/>
                </a:cubicBezTo>
                <a:cubicBezTo>
                  <a:pt x="5583" y="2151"/>
                  <a:pt x="5592" y="2120"/>
                  <a:pt x="5601" y="2104"/>
                </a:cubicBezTo>
                <a:cubicBezTo>
                  <a:pt x="5611" y="2073"/>
                  <a:pt x="5620" y="2042"/>
                  <a:pt x="5629" y="2027"/>
                </a:cubicBezTo>
                <a:cubicBezTo>
                  <a:pt x="5638" y="2027"/>
                  <a:pt x="5638" y="2011"/>
                  <a:pt x="5638" y="2011"/>
                </a:cubicBezTo>
                <a:cubicBezTo>
                  <a:pt x="5647" y="1980"/>
                  <a:pt x="5665" y="1933"/>
                  <a:pt x="5675" y="1902"/>
                </a:cubicBezTo>
                <a:cubicBezTo>
                  <a:pt x="5675" y="1887"/>
                  <a:pt x="5675" y="1887"/>
                  <a:pt x="5675" y="1871"/>
                </a:cubicBezTo>
                <a:cubicBezTo>
                  <a:pt x="5675" y="1856"/>
                  <a:pt x="5665" y="1840"/>
                  <a:pt x="5665" y="1825"/>
                </a:cubicBezTo>
                <a:cubicBezTo>
                  <a:pt x="5656" y="1809"/>
                  <a:pt x="5647" y="1809"/>
                  <a:pt x="5638" y="1809"/>
                </a:cubicBezTo>
                <a:cubicBezTo>
                  <a:pt x="5620" y="1809"/>
                  <a:pt x="5611" y="1794"/>
                  <a:pt x="5601" y="1778"/>
                </a:cubicBezTo>
                <a:cubicBezTo>
                  <a:pt x="5574" y="1763"/>
                  <a:pt x="5556" y="1763"/>
                  <a:pt x="5537" y="1778"/>
                </a:cubicBezTo>
                <a:cubicBezTo>
                  <a:pt x="5528" y="1794"/>
                  <a:pt x="5519" y="1825"/>
                  <a:pt x="5519" y="1840"/>
                </a:cubicBezTo>
                <a:cubicBezTo>
                  <a:pt x="5519" y="1871"/>
                  <a:pt x="5519" y="1902"/>
                  <a:pt x="5519" y="1933"/>
                </a:cubicBezTo>
                <a:cubicBezTo>
                  <a:pt x="5519" y="1949"/>
                  <a:pt x="5519" y="1949"/>
                  <a:pt x="5510" y="1949"/>
                </a:cubicBezTo>
                <a:cubicBezTo>
                  <a:pt x="5510" y="1949"/>
                  <a:pt x="5510" y="1949"/>
                  <a:pt x="5510" y="1933"/>
                </a:cubicBezTo>
                <a:cubicBezTo>
                  <a:pt x="5501" y="1902"/>
                  <a:pt x="5492" y="1871"/>
                  <a:pt x="5482" y="1840"/>
                </a:cubicBezTo>
                <a:cubicBezTo>
                  <a:pt x="5482" y="1840"/>
                  <a:pt x="5473" y="1825"/>
                  <a:pt x="5473" y="1825"/>
                </a:cubicBezTo>
                <a:cubicBezTo>
                  <a:pt x="5464" y="1825"/>
                  <a:pt x="5455" y="1840"/>
                  <a:pt x="5455" y="1840"/>
                </a:cubicBezTo>
                <a:cubicBezTo>
                  <a:pt x="5446" y="1887"/>
                  <a:pt x="5437" y="1918"/>
                  <a:pt x="5427" y="1965"/>
                </a:cubicBezTo>
                <a:cubicBezTo>
                  <a:pt x="5427" y="1965"/>
                  <a:pt x="5427" y="1965"/>
                  <a:pt x="5427" y="1965"/>
                </a:cubicBezTo>
                <a:cubicBezTo>
                  <a:pt x="5418" y="1965"/>
                  <a:pt x="5418" y="1965"/>
                  <a:pt x="5418" y="1965"/>
                </a:cubicBezTo>
                <a:cubicBezTo>
                  <a:pt x="5427" y="1965"/>
                  <a:pt x="5427" y="1965"/>
                  <a:pt x="5427" y="1965"/>
                </a:cubicBezTo>
                <a:cubicBezTo>
                  <a:pt x="5427" y="1965"/>
                  <a:pt x="5427" y="1965"/>
                  <a:pt x="5427" y="1965"/>
                </a:cubicBezTo>
                <a:cubicBezTo>
                  <a:pt x="5418" y="1933"/>
                  <a:pt x="5409" y="1918"/>
                  <a:pt x="5418" y="1887"/>
                </a:cubicBezTo>
                <a:cubicBezTo>
                  <a:pt x="5418" y="1871"/>
                  <a:pt x="5427" y="1856"/>
                  <a:pt x="5418" y="1856"/>
                </a:cubicBezTo>
                <a:cubicBezTo>
                  <a:pt x="5409" y="1825"/>
                  <a:pt x="5409" y="1778"/>
                  <a:pt x="5409" y="1747"/>
                </a:cubicBezTo>
                <a:cubicBezTo>
                  <a:pt x="5409" y="1731"/>
                  <a:pt x="5409" y="1731"/>
                  <a:pt x="5409" y="1716"/>
                </a:cubicBezTo>
                <a:cubicBezTo>
                  <a:pt x="5409" y="1716"/>
                  <a:pt x="5400" y="1700"/>
                  <a:pt x="5400" y="1685"/>
                </a:cubicBezTo>
                <a:cubicBezTo>
                  <a:pt x="5391" y="1669"/>
                  <a:pt x="5373" y="1669"/>
                  <a:pt x="5373" y="1685"/>
                </a:cubicBezTo>
                <a:close/>
                <a:moveTo>
                  <a:pt x="9674" y="7357"/>
                </a:moveTo>
                <a:cubicBezTo>
                  <a:pt x="9674" y="7372"/>
                  <a:pt x="9674" y="7403"/>
                  <a:pt x="9665" y="7419"/>
                </a:cubicBezTo>
                <a:cubicBezTo>
                  <a:pt x="9665" y="7419"/>
                  <a:pt x="9656" y="7434"/>
                  <a:pt x="9656" y="7434"/>
                </a:cubicBezTo>
                <a:cubicBezTo>
                  <a:pt x="9638" y="7434"/>
                  <a:pt x="9619" y="7434"/>
                  <a:pt x="9601" y="7434"/>
                </a:cubicBezTo>
                <a:cubicBezTo>
                  <a:pt x="9592" y="7434"/>
                  <a:pt x="9592" y="7450"/>
                  <a:pt x="9592" y="7466"/>
                </a:cubicBezTo>
                <a:cubicBezTo>
                  <a:pt x="9583" y="7481"/>
                  <a:pt x="9592" y="7512"/>
                  <a:pt x="9583" y="7543"/>
                </a:cubicBezTo>
                <a:cubicBezTo>
                  <a:pt x="9583" y="7574"/>
                  <a:pt x="9592" y="7590"/>
                  <a:pt x="9601" y="7605"/>
                </a:cubicBezTo>
                <a:cubicBezTo>
                  <a:pt x="9610" y="7621"/>
                  <a:pt x="9610" y="7652"/>
                  <a:pt x="9601" y="7668"/>
                </a:cubicBezTo>
                <a:cubicBezTo>
                  <a:pt x="9592" y="7699"/>
                  <a:pt x="9583" y="7714"/>
                  <a:pt x="9574" y="7745"/>
                </a:cubicBezTo>
                <a:cubicBezTo>
                  <a:pt x="9574" y="7745"/>
                  <a:pt x="9564" y="7761"/>
                  <a:pt x="9564" y="7761"/>
                </a:cubicBezTo>
                <a:cubicBezTo>
                  <a:pt x="9546" y="7792"/>
                  <a:pt x="9555" y="7838"/>
                  <a:pt x="9574" y="7854"/>
                </a:cubicBezTo>
                <a:cubicBezTo>
                  <a:pt x="9601" y="7885"/>
                  <a:pt x="9628" y="7885"/>
                  <a:pt x="9656" y="7870"/>
                </a:cubicBezTo>
                <a:cubicBezTo>
                  <a:pt x="9665" y="7870"/>
                  <a:pt x="9683" y="7854"/>
                  <a:pt x="9693" y="7838"/>
                </a:cubicBezTo>
                <a:cubicBezTo>
                  <a:pt x="9720" y="7807"/>
                  <a:pt x="9738" y="7792"/>
                  <a:pt x="9766" y="7792"/>
                </a:cubicBezTo>
                <a:cubicBezTo>
                  <a:pt x="9784" y="7792"/>
                  <a:pt x="9784" y="7776"/>
                  <a:pt x="9793" y="7761"/>
                </a:cubicBezTo>
                <a:cubicBezTo>
                  <a:pt x="9812" y="7714"/>
                  <a:pt x="9821" y="7652"/>
                  <a:pt x="9812" y="7590"/>
                </a:cubicBezTo>
                <a:cubicBezTo>
                  <a:pt x="9812" y="7574"/>
                  <a:pt x="9812" y="7559"/>
                  <a:pt x="9812" y="7559"/>
                </a:cubicBezTo>
                <a:cubicBezTo>
                  <a:pt x="9802" y="7528"/>
                  <a:pt x="9812" y="7512"/>
                  <a:pt x="9821" y="7497"/>
                </a:cubicBezTo>
                <a:cubicBezTo>
                  <a:pt x="9821" y="7497"/>
                  <a:pt x="9821" y="7497"/>
                  <a:pt x="9830" y="7481"/>
                </a:cubicBezTo>
                <a:cubicBezTo>
                  <a:pt x="9848" y="7450"/>
                  <a:pt x="9848" y="7419"/>
                  <a:pt x="9839" y="7388"/>
                </a:cubicBezTo>
                <a:cubicBezTo>
                  <a:pt x="9830" y="7372"/>
                  <a:pt x="9830" y="7357"/>
                  <a:pt x="9821" y="7341"/>
                </a:cubicBezTo>
                <a:cubicBezTo>
                  <a:pt x="9812" y="7326"/>
                  <a:pt x="9812" y="7310"/>
                  <a:pt x="9802" y="7310"/>
                </a:cubicBezTo>
                <a:cubicBezTo>
                  <a:pt x="9775" y="7310"/>
                  <a:pt x="9757" y="7310"/>
                  <a:pt x="9738" y="7295"/>
                </a:cubicBezTo>
                <a:cubicBezTo>
                  <a:pt x="9729" y="7295"/>
                  <a:pt x="9729" y="7295"/>
                  <a:pt x="9720" y="7310"/>
                </a:cubicBezTo>
                <a:cubicBezTo>
                  <a:pt x="9702" y="7310"/>
                  <a:pt x="9683" y="7326"/>
                  <a:pt x="9674" y="7357"/>
                </a:cubicBezTo>
                <a:close/>
                <a:moveTo>
                  <a:pt x="18955" y="8476"/>
                </a:moveTo>
                <a:cubicBezTo>
                  <a:pt x="18955" y="8522"/>
                  <a:pt x="18982" y="8538"/>
                  <a:pt x="18992" y="8569"/>
                </a:cubicBezTo>
                <a:cubicBezTo>
                  <a:pt x="18992" y="8600"/>
                  <a:pt x="19001" y="8615"/>
                  <a:pt x="19010" y="8647"/>
                </a:cubicBezTo>
                <a:cubicBezTo>
                  <a:pt x="19010" y="8647"/>
                  <a:pt x="19019" y="8662"/>
                  <a:pt x="19019" y="8647"/>
                </a:cubicBezTo>
                <a:cubicBezTo>
                  <a:pt x="19037" y="8631"/>
                  <a:pt x="19056" y="8615"/>
                  <a:pt x="19074" y="8584"/>
                </a:cubicBezTo>
                <a:cubicBezTo>
                  <a:pt x="19074" y="8584"/>
                  <a:pt x="19074" y="8569"/>
                  <a:pt x="19074" y="8553"/>
                </a:cubicBezTo>
                <a:cubicBezTo>
                  <a:pt x="19056" y="8538"/>
                  <a:pt x="19037" y="8522"/>
                  <a:pt x="19019" y="8507"/>
                </a:cubicBezTo>
                <a:cubicBezTo>
                  <a:pt x="19019" y="8507"/>
                  <a:pt x="19019" y="8491"/>
                  <a:pt x="19019" y="8491"/>
                </a:cubicBezTo>
                <a:cubicBezTo>
                  <a:pt x="19028" y="8476"/>
                  <a:pt x="19037" y="8476"/>
                  <a:pt x="19046" y="8476"/>
                </a:cubicBezTo>
                <a:cubicBezTo>
                  <a:pt x="19074" y="8429"/>
                  <a:pt x="19101" y="8445"/>
                  <a:pt x="19129" y="8491"/>
                </a:cubicBezTo>
                <a:cubicBezTo>
                  <a:pt x="19147" y="8507"/>
                  <a:pt x="19165" y="8522"/>
                  <a:pt x="19184" y="8522"/>
                </a:cubicBezTo>
                <a:cubicBezTo>
                  <a:pt x="19193" y="8522"/>
                  <a:pt x="19193" y="8522"/>
                  <a:pt x="19193" y="8507"/>
                </a:cubicBezTo>
                <a:cubicBezTo>
                  <a:pt x="19202" y="8476"/>
                  <a:pt x="19202" y="8460"/>
                  <a:pt x="19202" y="8429"/>
                </a:cubicBezTo>
                <a:cubicBezTo>
                  <a:pt x="19211" y="8398"/>
                  <a:pt x="19220" y="8367"/>
                  <a:pt x="19239" y="8367"/>
                </a:cubicBezTo>
                <a:cubicBezTo>
                  <a:pt x="19257" y="8351"/>
                  <a:pt x="19275" y="8336"/>
                  <a:pt x="19294" y="8320"/>
                </a:cubicBezTo>
                <a:cubicBezTo>
                  <a:pt x="19303" y="8305"/>
                  <a:pt x="19312" y="8274"/>
                  <a:pt x="19303" y="8258"/>
                </a:cubicBezTo>
                <a:cubicBezTo>
                  <a:pt x="19294" y="8243"/>
                  <a:pt x="19284" y="8211"/>
                  <a:pt x="19275" y="8196"/>
                </a:cubicBezTo>
                <a:cubicBezTo>
                  <a:pt x="19266" y="8196"/>
                  <a:pt x="19266" y="8180"/>
                  <a:pt x="19266" y="8165"/>
                </a:cubicBezTo>
                <a:cubicBezTo>
                  <a:pt x="19257" y="8134"/>
                  <a:pt x="19257" y="8134"/>
                  <a:pt x="19248" y="8149"/>
                </a:cubicBezTo>
                <a:cubicBezTo>
                  <a:pt x="19220" y="8180"/>
                  <a:pt x="19202" y="8165"/>
                  <a:pt x="19175" y="8149"/>
                </a:cubicBezTo>
                <a:cubicBezTo>
                  <a:pt x="19138" y="8118"/>
                  <a:pt x="19111" y="8087"/>
                  <a:pt x="19083" y="8040"/>
                </a:cubicBezTo>
                <a:cubicBezTo>
                  <a:pt x="19065" y="8009"/>
                  <a:pt x="19046" y="7978"/>
                  <a:pt x="19019" y="7963"/>
                </a:cubicBezTo>
                <a:cubicBezTo>
                  <a:pt x="19010" y="7947"/>
                  <a:pt x="19001" y="7963"/>
                  <a:pt x="19001" y="7963"/>
                </a:cubicBezTo>
                <a:cubicBezTo>
                  <a:pt x="18992" y="7978"/>
                  <a:pt x="18992" y="7994"/>
                  <a:pt x="18992" y="8009"/>
                </a:cubicBezTo>
                <a:cubicBezTo>
                  <a:pt x="18992" y="8025"/>
                  <a:pt x="19001" y="8040"/>
                  <a:pt x="19010" y="8072"/>
                </a:cubicBezTo>
                <a:cubicBezTo>
                  <a:pt x="19010" y="8087"/>
                  <a:pt x="19019" y="8103"/>
                  <a:pt x="19019" y="8134"/>
                </a:cubicBezTo>
                <a:cubicBezTo>
                  <a:pt x="19019" y="8196"/>
                  <a:pt x="19019" y="8258"/>
                  <a:pt x="19019" y="8320"/>
                </a:cubicBezTo>
                <a:cubicBezTo>
                  <a:pt x="19019" y="8320"/>
                  <a:pt x="19019" y="8336"/>
                  <a:pt x="19010" y="8336"/>
                </a:cubicBezTo>
                <a:cubicBezTo>
                  <a:pt x="19010" y="8336"/>
                  <a:pt x="19001" y="8336"/>
                  <a:pt x="19001" y="8336"/>
                </a:cubicBezTo>
                <a:cubicBezTo>
                  <a:pt x="18982" y="8336"/>
                  <a:pt x="18982" y="8336"/>
                  <a:pt x="18982" y="8367"/>
                </a:cubicBezTo>
                <a:cubicBezTo>
                  <a:pt x="18982" y="8382"/>
                  <a:pt x="18982" y="8382"/>
                  <a:pt x="18982" y="8398"/>
                </a:cubicBezTo>
                <a:cubicBezTo>
                  <a:pt x="18973" y="8429"/>
                  <a:pt x="18964" y="8445"/>
                  <a:pt x="18955" y="8476"/>
                </a:cubicBezTo>
                <a:close/>
                <a:moveTo>
                  <a:pt x="5601" y="1172"/>
                </a:moveTo>
                <a:cubicBezTo>
                  <a:pt x="5620" y="1188"/>
                  <a:pt x="5629" y="1188"/>
                  <a:pt x="5647" y="1203"/>
                </a:cubicBezTo>
                <a:cubicBezTo>
                  <a:pt x="5647" y="1203"/>
                  <a:pt x="5647" y="1203"/>
                  <a:pt x="5647" y="1203"/>
                </a:cubicBezTo>
                <a:cubicBezTo>
                  <a:pt x="5647" y="1203"/>
                  <a:pt x="5647" y="1203"/>
                  <a:pt x="5647" y="1203"/>
                </a:cubicBezTo>
                <a:cubicBezTo>
                  <a:pt x="5656" y="1219"/>
                  <a:pt x="5665" y="1219"/>
                  <a:pt x="5665" y="1234"/>
                </a:cubicBezTo>
                <a:cubicBezTo>
                  <a:pt x="5702" y="1281"/>
                  <a:pt x="5720" y="1327"/>
                  <a:pt x="5702" y="1390"/>
                </a:cubicBezTo>
                <a:cubicBezTo>
                  <a:pt x="5693" y="1421"/>
                  <a:pt x="5702" y="1436"/>
                  <a:pt x="5711" y="1452"/>
                </a:cubicBezTo>
                <a:cubicBezTo>
                  <a:pt x="5720" y="1467"/>
                  <a:pt x="5739" y="1467"/>
                  <a:pt x="5757" y="1452"/>
                </a:cubicBezTo>
                <a:cubicBezTo>
                  <a:pt x="5775" y="1436"/>
                  <a:pt x="5784" y="1405"/>
                  <a:pt x="5794" y="1358"/>
                </a:cubicBezTo>
                <a:cubicBezTo>
                  <a:pt x="5803" y="1312"/>
                  <a:pt x="5812" y="1265"/>
                  <a:pt x="5839" y="1219"/>
                </a:cubicBezTo>
                <a:cubicBezTo>
                  <a:pt x="5839" y="1219"/>
                  <a:pt x="5848" y="1188"/>
                  <a:pt x="5848" y="1172"/>
                </a:cubicBezTo>
                <a:cubicBezTo>
                  <a:pt x="5858" y="1141"/>
                  <a:pt x="5858" y="1110"/>
                  <a:pt x="5848" y="1079"/>
                </a:cubicBezTo>
                <a:cubicBezTo>
                  <a:pt x="5839" y="1063"/>
                  <a:pt x="5830" y="1048"/>
                  <a:pt x="5839" y="1032"/>
                </a:cubicBezTo>
                <a:cubicBezTo>
                  <a:pt x="5839" y="1017"/>
                  <a:pt x="5839" y="1017"/>
                  <a:pt x="5839" y="1001"/>
                </a:cubicBezTo>
                <a:cubicBezTo>
                  <a:pt x="5839" y="939"/>
                  <a:pt x="5821" y="923"/>
                  <a:pt x="5794" y="939"/>
                </a:cubicBezTo>
                <a:cubicBezTo>
                  <a:pt x="5784" y="939"/>
                  <a:pt x="5784" y="954"/>
                  <a:pt x="5775" y="954"/>
                </a:cubicBezTo>
                <a:cubicBezTo>
                  <a:pt x="5775" y="954"/>
                  <a:pt x="5775" y="954"/>
                  <a:pt x="5775" y="954"/>
                </a:cubicBezTo>
                <a:cubicBezTo>
                  <a:pt x="5775" y="970"/>
                  <a:pt x="5775" y="970"/>
                  <a:pt x="5766" y="954"/>
                </a:cubicBezTo>
                <a:cubicBezTo>
                  <a:pt x="5775" y="954"/>
                  <a:pt x="5775" y="954"/>
                  <a:pt x="5775" y="954"/>
                </a:cubicBezTo>
                <a:cubicBezTo>
                  <a:pt x="5775" y="923"/>
                  <a:pt x="5775" y="892"/>
                  <a:pt x="5775" y="877"/>
                </a:cubicBezTo>
                <a:cubicBezTo>
                  <a:pt x="5775" y="830"/>
                  <a:pt x="5757" y="799"/>
                  <a:pt x="5729" y="799"/>
                </a:cubicBezTo>
                <a:cubicBezTo>
                  <a:pt x="5720" y="799"/>
                  <a:pt x="5702" y="799"/>
                  <a:pt x="5684" y="799"/>
                </a:cubicBezTo>
                <a:cubicBezTo>
                  <a:pt x="5684" y="799"/>
                  <a:pt x="5675" y="799"/>
                  <a:pt x="5675" y="815"/>
                </a:cubicBezTo>
                <a:cubicBezTo>
                  <a:pt x="5656" y="830"/>
                  <a:pt x="5638" y="861"/>
                  <a:pt x="5647" y="908"/>
                </a:cubicBezTo>
                <a:cubicBezTo>
                  <a:pt x="5647" y="908"/>
                  <a:pt x="5647" y="923"/>
                  <a:pt x="5647" y="939"/>
                </a:cubicBezTo>
                <a:cubicBezTo>
                  <a:pt x="5638" y="970"/>
                  <a:pt x="5638" y="970"/>
                  <a:pt x="5665" y="986"/>
                </a:cubicBezTo>
                <a:cubicBezTo>
                  <a:pt x="5665" y="986"/>
                  <a:pt x="5665" y="986"/>
                  <a:pt x="5665" y="986"/>
                </a:cubicBezTo>
                <a:cubicBezTo>
                  <a:pt x="5665" y="986"/>
                  <a:pt x="5665" y="986"/>
                  <a:pt x="5665" y="986"/>
                </a:cubicBezTo>
                <a:cubicBezTo>
                  <a:pt x="5665" y="970"/>
                  <a:pt x="5665" y="970"/>
                  <a:pt x="5665" y="970"/>
                </a:cubicBezTo>
                <a:cubicBezTo>
                  <a:pt x="5675" y="970"/>
                  <a:pt x="5665" y="970"/>
                  <a:pt x="5665" y="986"/>
                </a:cubicBezTo>
                <a:cubicBezTo>
                  <a:pt x="5665" y="986"/>
                  <a:pt x="5665" y="986"/>
                  <a:pt x="5665" y="986"/>
                </a:cubicBezTo>
                <a:cubicBezTo>
                  <a:pt x="5665" y="986"/>
                  <a:pt x="5665" y="986"/>
                  <a:pt x="5665" y="986"/>
                </a:cubicBezTo>
                <a:cubicBezTo>
                  <a:pt x="5665" y="1001"/>
                  <a:pt x="5665" y="1017"/>
                  <a:pt x="5665" y="1032"/>
                </a:cubicBezTo>
                <a:cubicBezTo>
                  <a:pt x="5665" y="1048"/>
                  <a:pt x="5665" y="1063"/>
                  <a:pt x="5665" y="1079"/>
                </a:cubicBezTo>
                <a:cubicBezTo>
                  <a:pt x="5656" y="1094"/>
                  <a:pt x="5647" y="1094"/>
                  <a:pt x="5647" y="1094"/>
                </a:cubicBezTo>
                <a:cubicBezTo>
                  <a:pt x="5629" y="1079"/>
                  <a:pt x="5629" y="1079"/>
                  <a:pt x="5611" y="1063"/>
                </a:cubicBezTo>
                <a:cubicBezTo>
                  <a:pt x="5611" y="1063"/>
                  <a:pt x="5601" y="1063"/>
                  <a:pt x="5592" y="1079"/>
                </a:cubicBezTo>
                <a:cubicBezTo>
                  <a:pt x="5592" y="1079"/>
                  <a:pt x="5583" y="1094"/>
                  <a:pt x="5583" y="1110"/>
                </a:cubicBezTo>
                <a:cubicBezTo>
                  <a:pt x="5574" y="1141"/>
                  <a:pt x="5583" y="1172"/>
                  <a:pt x="5601" y="1172"/>
                </a:cubicBezTo>
                <a:close/>
                <a:moveTo>
                  <a:pt x="17637" y="15282"/>
                </a:moveTo>
                <a:cubicBezTo>
                  <a:pt x="17664" y="15282"/>
                  <a:pt x="17692" y="15282"/>
                  <a:pt x="17728" y="15313"/>
                </a:cubicBezTo>
                <a:cubicBezTo>
                  <a:pt x="17738" y="15329"/>
                  <a:pt x="17747" y="15329"/>
                  <a:pt x="17756" y="15313"/>
                </a:cubicBezTo>
                <a:cubicBezTo>
                  <a:pt x="17765" y="15297"/>
                  <a:pt x="17774" y="15297"/>
                  <a:pt x="17783" y="15297"/>
                </a:cubicBezTo>
                <a:cubicBezTo>
                  <a:pt x="17793" y="15297"/>
                  <a:pt x="17802" y="15313"/>
                  <a:pt x="17811" y="15313"/>
                </a:cubicBezTo>
                <a:cubicBezTo>
                  <a:pt x="17820" y="15313"/>
                  <a:pt x="17838" y="15282"/>
                  <a:pt x="17838" y="15266"/>
                </a:cubicBezTo>
                <a:cubicBezTo>
                  <a:pt x="17838" y="15266"/>
                  <a:pt x="17829" y="15251"/>
                  <a:pt x="17820" y="15251"/>
                </a:cubicBezTo>
                <a:cubicBezTo>
                  <a:pt x="17793" y="15251"/>
                  <a:pt x="17765" y="15235"/>
                  <a:pt x="17738" y="15204"/>
                </a:cubicBezTo>
                <a:cubicBezTo>
                  <a:pt x="17738" y="15189"/>
                  <a:pt x="17728" y="15189"/>
                  <a:pt x="17728" y="15189"/>
                </a:cubicBezTo>
                <a:cubicBezTo>
                  <a:pt x="17710" y="15189"/>
                  <a:pt x="17701" y="15189"/>
                  <a:pt x="17692" y="15189"/>
                </a:cubicBezTo>
                <a:cubicBezTo>
                  <a:pt x="17683" y="15189"/>
                  <a:pt x="17674" y="15189"/>
                  <a:pt x="17674" y="15173"/>
                </a:cubicBezTo>
                <a:cubicBezTo>
                  <a:pt x="17674" y="15158"/>
                  <a:pt x="17674" y="15158"/>
                  <a:pt x="17692" y="15158"/>
                </a:cubicBezTo>
                <a:cubicBezTo>
                  <a:pt x="17692" y="15142"/>
                  <a:pt x="17701" y="15142"/>
                  <a:pt x="17701" y="15142"/>
                </a:cubicBezTo>
                <a:cubicBezTo>
                  <a:pt x="17710" y="15142"/>
                  <a:pt x="17719" y="15142"/>
                  <a:pt x="17719" y="15127"/>
                </a:cubicBezTo>
                <a:cubicBezTo>
                  <a:pt x="17719" y="15127"/>
                  <a:pt x="17710" y="15111"/>
                  <a:pt x="17701" y="15111"/>
                </a:cubicBezTo>
                <a:cubicBezTo>
                  <a:pt x="17674" y="15111"/>
                  <a:pt x="17637" y="15095"/>
                  <a:pt x="17609" y="15080"/>
                </a:cubicBezTo>
                <a:cubicBezTo>
                  <a:pt x="17591" y="15080"/>
                  <a:pt x="17573" y="15064"/>
                  <a:pt x="17564" y="15049"/>
                </a:cubicBezTo>
                <a:cubicBezTo>
                  <a:pt x="17536" y="15033"/>
                  <a:pt x="17518" y="15033"/>
                  <a:pt x="17509" y="15080"/>
                </a:cubicBezTo>
                <a:cubicBezTo>
                  <a:pt x="17500" y="15095"/>
                  <a:pt x="17491" y="15095"/>
                  <a:pt x="17481" y="15095"/>
                </a:cubicBezTo>
                <a:cubicBezTo>
                  <a:pt x="17463" y="15095"/>
                  <a:pt x="17454" y="15095"/>
                  <a:pt x="17436" y="15095"/>
                </a:cubicBezTo>
                <a:cubicBezTo>
                  <a:pt x="17417" y="15080"/>
                  <a:pt x="17399" y="15080"/>
                  <a:pt x="17381" y="15049"/>
                </a:cubicBezTo>
                <a:cubicBezTo>
                  <a:pt x="17353" y="15002"/>
                  <a:pt x="17326" y="15002"/>
                  <a:pt x="17298" y="15002"/>
                </a:cubicBezTo>
                <a:cubicBezTo>
                  <a:pt x="17271" y="15002"/>
                  <a:pt x="17243" y="14987"/>
                  <a:pt x="17207" y="14987"/>
                </a:cubicBezTo>
                <a:cubicBezTo>
                  <a:pt x="17207" y="15018"/>
                  <a:pt x="17198" y="15049"/>
                  <a:pt x="17188" y="15080"/>
                </a:cubicBezTo>
                <a:cubicBezTo>
                  <a:pt x="17179" y="15080"/>
                  <a:pt x="17188" y="15111"/>
                  <a:pt x="17198" y="15111"/>
                </a:cubicBezTo>
                <a:cubicBezTo>
                  <a:pt x="17216" y="15111"/>
                  <a:pt x="17234" y="15127"/>
                  <a:pt x="17243" y="15158"/>
                </a:cubicBezTo>
                <a:cubicBezTo>
                  <a:pt x="17243" y="15173"/>
                  <a:pt x="17262" y="15173"/>
                  <a:pt x="17271" y="15173"/>
                </a:cubicBezTo>
                <a:cubicBezTo>
                  <a:pt x="17289" y="15173"/>
                  <a:pt x="17307" y="15189"/>
                  <a:pt x="17326" y="15204"/>
                </a:cubicBezTo>
                <a:cubicBezTo>
                  <a:pt x="17344" y="15220"/>
                  <a:pt x="17362" y="15220"/>
                  <a:pt x="17381" y="15204"/>
                </a:cubicBezTo>
                <a:cubicBezTo>
                  <a:pt x="17408" y="15204"/>
                  <a:pt x="17445" y="15204"/>
                  <a:pt x="17481" y="15235"/>
                </a:cubicBezTo>
                <a:cubicBezTo>
                  <a:pt x="17509" y="15266"/>
                  <a:pt x="17545" y="15282"/>
                  <a:pt x="17573" y="15282"/>
                </a:cubicBezTo>
                <a:cubicBezTo>
                  <a:pt x="17591" y="15282"/>
                  <a:pt x="17609" y="15282"/>
                  <a:pt x="17637" y="15282"/>
                </a:cubicBezTo>
                <a:close/>
                <a:moveTo>
                  <a:pt x="18214" y="12081"/>
                </a:moveTo>
                <a:cubicBezTo>
                  <a:pt x="18195" y="12081"/>
                  <a:pt x="18186" y="12081"/>
                  <a:pt x="18168" y="12081"/>
                </a:cubicBezTo>
                <a:cubicBezTo>
                  <a:pt x="18140" y="12050"/>
                  <a:pt x="18122" y="12081"/>
                  <a:pt x="18113" y="12127"/>
                </a:cubicBezTo>
                <a:cubicBezTo>
                  <a:pt x="18113" y="12143"/>
                  <a:pt x="18104" y="12158"/>
                  <a:pt x="18104" y="12174"/>
                </a:cubicBezTo>
                <a:cubicBezTo>
                  <a:pt x="18104" y="12221"/>
                  <a:pt x="18104" y="12267"/>
                  <a:pt x="18095" y="12314"/>
                </a:cubicBezTo>
                <a:cubicBezTo>
                  <a:pt x="18095" y="12345"/>
                  <a:pt x="18095" y="12360"/>
                  <a:pt x="18085" y="12360"/>
                </a:cubicBezTo>
                <a:cubicBezTo>
                  <a:pt x="18085" y="12376"/>
                  <a:pt x="18076" y="12392"/>
                  <a:pt x="18076" y="12392"/>
                </a:cubicBezTo>
                <a:cubicBezTo>
                  <a:pt x="18085" y="12438"/>
                  <a:pt x="18095" y="12485"/>
                  <a:pt x="18104" y="12516"/>
                </a:cubicBezTo>
                <a:cubicBezTo>
                  <a:pt x="18104" y="12547"/>
                  <a:pt x="18122" y="12578"/>
                  <a:pt x="18140" y="12578"/>
                </a:cubicBezTo>
                <a:cubicBezTo>
                  <a:pt x="18140" y="12578"/>
                  <a:pt x="18140" y="12578"/>
                  <a:pt x="18140" y="12578"/>
                </a:cubicBezTo>
                <a:cubicBezTo>
                  <a:pt x="18140" y="12578"/>
                  <a:pt x="18140" y="12578"/>
                  <a:pt x="18140" y="12578"/>
                </a:cubicBezTo>
                <a:cubicBezTo>
                  <a:pt x="18140" y="12578"/>
                  <a:pt x="18140" y="12578"/>
                  <a:pt x="18140" y="12578"/>
                </a:cubicBezTo>
                <a:cubicBezTo>
                  <a:pt x="18140" y="12578"/>
                  <a:pt x="18140" y="12578"/>
                  <a:pt x="18140" y="12578"/>
                </a:cubicBezTo>
                <a:cubicBezTo>
                  <a:pt x="18140" y="12625"/>
                  <a:pt x="18140" y="12656"/>
                  <a:pt x="18168" y="12671"/>
                </a:cubicBezTo>
                <a:cubicBezTo>
                  <a:pt x="18177" y="12671"/>
                  <a:pt x="18186" y="12687"/>
                  <a:pt x="18186" y="12687"/>
                </a:cubicBezTo>
                <a:cubicBezTo>
                  <a:pt x="18186" y="12687"/>
                  <a:pt x="18186" y="12687"/>
                  <a:pt x="18186" y="12687"/>
                </a:cubicBezTo>
                <a:cubicBezTo>
                  <a:pt x="18186" y="12687"/>
                  <a:pt x="18186" y="12687"/>
                  <a:pt x="18186" y="12687"/>
                </a:cubicBezTo>
                <a:cubicBezTo>
                  <a:pt x="18186" y="12687"/>
                  <a:pt x="18186" y="12687"/>
                  <a:pt x="18186" y="12687"/>
                </a:cubicBezTo>
                <a:cubicBezTo>
                  <a:pt x="18195" y="12687"/>
                  <a:pt x="18204" y="12671"/>
                  <a:pt x="18223" y="12656"/>
                </a:cubicBezTo>
                <a:cubicBezTo>
                  <a:pt x="18223" y="12656"/>
                  <a:pt x="18232" y="12656"/>
                  <a:pt x="18241" y="12671"/>
                </a:cubicBezTo>
                <a:cubicBezTo>
                  <a:pt x="18241" y="12671"/>
                  <a:pt x="18250" y="12687"/>
                  <a:pt x="18250" y="12687"/>
                </a:cubicBezTo>
                <a:cubicBezTo>
                  <a:pt x="18268" y="12702"/>
                  <a:pt x="18287" y="12718"/>
                  <a:pt x="18305" y="12687"/>
                </a:cubicBezTo>
                <a:cubicBezTo>
                  <a:pt x="18296" y="12687"/>
                  <a:pt x="18296" y="12687"/>
                  <a:pt x="18296" y="12687"/>
                </a:cubicBezTo>
                <a:cubicBezTo>
                  <a:pt x="18305" y="12687"/>
                  <a:pt x="18305" y="12687"/>
                  <a:pt x="18305" y="12687"/>
                </a:cubicBezTo>
                <a:cubicBezTo>
                  <a:pt x="18305" y="12687"/>
                  <a:pt x="18305" y="12687"/>
                  <a:pt x="18305" y="12687"/>
                </a:cubicBezTo>
                <a:cubicBezTo>
                  <a:pt x="18305" y="12687"/>
                  <a:pt x="18305" y="12687"/>
                  <a:pt x="18305" y="12687"/>
                </a:cubicBezTo>
                <a:cubicBezTo>
                  <a:pt x="18305" y="12702"/>
                  <a:pt x="18314" y="12702"/>
                  <a:pt x="18323" y="12718"/>
                </a:cubicBezTo>
                <a:cubicBezTo>
                  <a:pt x="18323" y="12749"/>
                  <a:pt x="18333" y="12765"/>
                  <a:pt x="18351" y="12780"/>
                </a:cubicBezTo>
                <a:cubicBezTo>
                  <a:pt x="18360" y="12780"/>
                  <a:pt x="18360" y="12796"/>
                  <a:pt x="18351" y="12811"/>
                </a:cubicBezTo>
                <a:cubicBezTo>
                  <a:pt x="18333" y="12842"/>
                  <a:pt x="18333" y="12858"/>
                  <a:pt x="18351" y="12873"/>
                </a:cubicBezTo>
                <a:cubicBezTo>
                  <a:pt x="18360" y="12873"/>
                  <a:pt x="18369" y="12889"/>
                  <a:pt x="18378" y="12889"/>
                </a:cubicBezTo>
                <a:cubicBezTo>
                  <a:pt x="18378" y="12889"/>
                  <a:pt x="18387" y="12889"/>
                  <a:pt x="18387" y="12873"/>
                </a:cubicBezTo>
                <a:cubicBezTo>
                  <a:pt x="18387" y="12842"/>
                  <a:pt x="18397" y="12811"/>
                  <a:pt x="18397" y="12796"/>
                </a:cubicBezTo>
                <a:cubicBezTo>
                  <a:pt x="18397" y="12780"/>
                  <a:pt x="18397" y="12765"/>
                  <a:pt x="18387" y="12749"/>
                </a:cubicBezTo>
                <a:cubicBezTo>
                  <a:pt x="18378" y="12733"/>
                  <a:pt x="18369" y="12718"/>
                  <a:pt x="18360" y="12702"/>
                </a:cubicBezTo>
                <a:cubicBezTo>
                  <a:pt x="18360" y="12656"/>
                  <a:pt x="18351" y="12640"/>
                  <a:pt x="18323" y="12625"/>
                </a:cubicBezTo>
                <a:cubicBezTo>
                  <a:pt x="18314" y="12625"/>
                  <a:pt x="18305" y="12609"/>
                  <a:pt x="18296" y="12594"/>
                </a:cubicBezTo>
                <a:cubicBezTo>
                  <a:pt x="18287" y="12578"/>
                  <a:pt x="18278" y="12578"/>
                  <a:pt x="18268" y="12578"/>
                </a:cubicBezTo>
                <a:cubicBezTo>
                  <a:pt x="18268" y="12594"/>
                  <a:pt x="18259" y="12594"/>
                  <a:pt x="18250" y="12594"/>
                </a:cubicBezTo>
                <a:cubicBezTo>
                  <a:pt x="18250" y="12594"/>
                  <a:pt x="18250" y="12594"/>
                  <a:pt x="18250" y="12594"/>
                </a:cubicBezTo>
                <a:cubicBezTo>
                  <a:pt x="18241" y="12594"/>
                  <a:pt x="18241" y="12594"/>
                  <a:pt x="18232" y="12594"/>
                </a:cubicBezTo>
                <a:cubicBezTo>
                  <a:pt x="18223" y="12594"/>
                  <a:pt x="18223" y="12578"/>
                  <a:pt x="18232" y="12563"/>
                </a:cubicBezTo>
                <a:cubicBezTo>
                  <a:pt x="18250" y="12516"/>
                  <a:pt x="18250" y="12516"/>
                  <a:pt x="18223" y="12516"/>
                </a:cubicBezTo>
                <a:cubicBezTo>
                  <a:pt x="18214" y="12500"/>
                  <a:pt x="18204" y="12500"/>
                  <a:pt x="18204" y="12485"/>
                </a:cubicBezTo>
                <a:cubicBezTo>
                  <a:pt x="18204" y="12454"/>
                  <a:pt x="18204" y="12423"/>
                  <a:pt x="18223" y="12407"/>
                </a:cubicBezTo>
                <a:cubicBezTo>
                  <a:pt x="18223" y="12392"/>
                  <a:pt x="18232" y="12392"/>
                  <a:pt x="18232" y="12376"/>
                </a:cubicBezTo>
                <a:cubicBezTo>
                  <a:pt x="18250" y="12329"/>
                  <a:pt x="18268" y="12267"/>
                  <a:pt x="18250" y="12205"/>
                </a:cubicBezTo>
                <a:cubicBezTo>
                  <a:pt x="18232" y="12174"/>
                  <a:pt x="18232" y="12143"/>
                  <a:pt x="18232" y="12112"/>
                </a:cubicBezTo>
                <a:cubicBezTo>
                  <a:pt x="18232" y="12096"/>
                  <a:pt x="18232" y="12081"/>
                  <a:pt x="18214" y="12081"/>
                </a:cubicBezTo>
                <a:close/>
                <a:moveTo>
                  <a:pt x="19541" y="19897"/>
                </a:moveTo>
                <a:cubicBezTo>
                  <a:pt x="19513" y="19897"/>
                  <a:pt x="19486" y="19897"/>
                  <a:pt x="19458" y="19913"/>
                </a:cubicBezTo>
                <a:cubicBezTo>
                  <a:pt x="19440" y="19928"/>
                  <a:pt x="19422" y="19913"/>
                  <a:pt x="19403" y="19897"/>
                </a:cubicBezTo>
                <a:cubicBezTo>
                  <a:pt x="19385" y="19882"/>
                  <a:pt x="19376" y="19866"/>
                  <a:pt x="19367" y="19851"/>
                </a:cubicBezTo>
                <a:cubicBezTo>
                  <a:pt x="19358" y="19835"/>
                  <a:pt x="19348" y="19835"/>
                  <a:pt x="19339" y="19835"/>
                </a:cubicBezTo>
                <a:cubicBezTo>
                  <a:pt x="19330" y="19835"/>
                  <a:pt x="19321" y="19851"/>
                  <a:pt x="19321" y="19882"/>
                </a:cubicBezTo>
                <a:cubicBezTo>
                  <a:pt x="19321" y="19882"/>
                  <a:pt x="19321" y="19897"/>
                  <a:pt x="19321" y="19897"/>
                </a:cubicBezTo>
                <a:cubicBezTo>
                  <a:pt x="19321" y="19990"/>
                  <a:pt x="19330" y="20068"/>
                  <a:pt x="19312" y="20146"/>
                </a:cubicBezTo>
                <a:cubicBezTo>
                  <a:pt x="19312" y="20146"/>
                  <a:pt x="19312" y="20146"/>
                  <a:pt x="19312" y="20177"/>
                </a:cubicBezTo>
                <a:cubicBezTo>
                  <a:pt x="19312" y="20208"/>
                  <a:pt x="19321" y="20239"/>
                  <a:pt x="19321" y="20286"/>
                </a:cubicBezTo>
                <a:cubicBezTo>
                  <a:pt x="19330" y="20332"/>
                  <a:pt x="19348" y="20363"/>
                  <a:pt x="19376" y="20363"/>
                </a:cubicBezTo>
                <a:cubicBezTo>
                  <a:pt x="19376" y="20363"/>
                  <a:pt x="19385" y="20363"/>
                  <a:pt x="19385" y="20363"/>
                </a:cubicBezTo>
                <a:cubicBezTo>
                  <a:pt x="19394" y="20348"/>
                  <a:pt x="19413" y="20332"/>
                  <a:pt x="19422" y="20317"/>
                </a:cubicBezTo>
                <a:cubicBezTo>
                  <a:pt x="19431" y="20301"/>
                  <a:pt x="19440" y="20286"/>
                  <a:pt x="19458" y="20301"/>
                </a:cubicBezTo>
                <a:cubicBezTo>
                  <a:pt x="19467" y="20301"/>
                  <a:pt x="19477" y="20286"/>
                  <a:pt x="19486" y="20270"/>
                </a:cubicBezTo>
                <a:cubicBezTo>
                  <a:pt x="19495" y="20208"/>
                  <a:pt x="19504" y="20161"/>
                  <a:pt x="19532" y="20115"/>
                </a:cubicBezTo>
                <a:cubicBezTo>
                  <a:pt x="19532" y="20115"/>
                  <a:pt x="19532" y="20099"/>
                  <a:pt x="19532" y="20084"/>
                </a:cubicBezTo>
                <a:cubicBezTo>
                  <a:pt x="19541" y="20053"/>
                  <a:pt x="19550" y="20006"/>
                  <a:pt x="19559" y="19959"/>
                </a:cubicBezTo>
                <a:cubicBezTo>
                  <a:pt x="19559" y="19944"/>
                  <a:pt x="19559" y="19944"/>
                  <a:pt x="19559" y="19928"/>
                </a:cubicBezTo>
                <a:cubicBezTo>
                  <a:pt x="19559" y="19913"/>
                  <a:pt x="19550" y="19882"/>
                  <a:pt x="19541" y="19897"/>
                </a:cubicBezTo>
                <a:close/>
                <a:moveTo>
                  <a:pt x="5345" y="11956"/>
                </a:moveTo>
                <a:cubicBezTo>
                  <a:pt x="5354" y="11956"/>
                  <a:pt x="5354" y="11925"/>
                  <a:pt x="5345" y="11910"/>
                </a:cubicBezTo>
                <a:cubicBezTo>
                  <a:pt x="5345" y="11894"/>
                  <a:pt x="5336" y="11879"/>
                  <a:pt x="5327" y="11879"/>
                </a:cubicBezTo>
                <a:cubicBezTo>
                  <a:pt x="5272" y="11832"/>
                  <a:pt x="5217" y="11786"/>
                  <a:pt x="5162" y="11754"/>
                </a:cubicBezTo>
                <a:cubicBezTo>
                  <a:pt x="5144" y="11739"/>
                  <a:pt x="5135" y="11723"/>
                  <a:pt x="5116" y="11708"/>
                </a:cubicBezTo>
                <a:cubicBezTo>
                  <a:pt x="5098" y="11692"/>
                  <a:pt x="5080" y="11677"/>
                  <a:pt x="5061" y="11661"/>
                </a:cubicBezTo>
                <a:cubicBezTo>
                  <a:pt x="5052" y="11661"/>
                  <a:pt x="5034" y="11646"/>
                  <a:pt x="5034" y="11646"/>
                </a:cubicBezTo>
                <a:cubicBezTo>
                  <a:pt x="5006" y="11599"/>
                  <a:pt x="4979" y="11584"/>
                  <a:pt x="4952" y="11584"/>
                </a:cubicBezTo>
                <a:cubicBezTo>
                  <a:pt x="4924" y="11584"/>
                  <a:pt x="4906" y="11584"/>
                  <a:pt x="4887" y="11568"/>
                </a:cubicBezTo>
                <a:cubicBezTo>
                  <a:pt x="4878" y="11552"/>
                  <a:pt x="4860" y="11552"/>
                  <a:pt x="4851" y="11552"/>
                </a:cubicBezTo>
                <a:cubicBezTo>
                  <a:pt x="4814" y="11568"/>
                  <a:pt x="4778" y="11568"/>
                  <a:pt x="4741" y="11599"/>
                </a:cubicBezTo>
                <a:cubicBezTo>
                  <a:pt x="4704" y="11630"/>
                  <a:pt x="4695" y="11677"/>
                  <a:pt x="4668" y="11723"/>
                </a:cubicBezTo>
                <a:cubicBezTo>
                  <a:pt x="4668" y="11723"/>
                  <a:pt x="4677" y="11739"/>
                  <a:pt x="4677" y="11739"/>
                </a:cubicBezTo>
                <a:cubicBezTo>
                  <a:pt x="4686" y="11739"/>
                  <a:pt x="4695" y="11739"/>
                  <a:pt x="4704" y="11723"/>
                </a:cubicBezTo>
                <a:cubicBezTo>
                  <a:pt x="4741" y="11692"/>
                  <a:pt x="4787" y="11677"/>
                  <a:pt x="4823" y="11646"/>
                </a:cubicBezTo>
                <a:cubicBezTo>
                  <a:pt x="4833" y="11630"/>
                  <a:pt x="4842" y="11646"/>
                  <a:pt x="4851" y="11661"/>
                </a:cubicBezTo>
                <a:cubicBezTo>
                  <a:pt x="4860" y="11677"/>
                  <a:pt x="4869" y="11692"/>
                  <a:pt x="4878" y="11692"/>
                </a:cubicBezTo>
                <a:cubicBezTo>
                  <a:pt x="4897" y="11708"/>
                  <a:pt x="4915" y="11708"/>
                  <a:pt x="4933" y="11708"/>
                </a:cubicBezTo>
                <a:cubicBezTo>
                  <a:pt x="4952" y="11723"/>
                  <a:pt x="4961" y="11723"/>
                  <a:pt x="4970" y="11739"/>
                </a:cubicBezTo>
                <a:cubicBezTo>
                  <a:pt x="4997" y="11754"/>
                  <a:pt x="5025" y="11770"/>
                  <a:pt x="5052" y="11770"/>
                </a:cubicBezTo>
                <a:cubicBezTo>
                  <a:pt x="5061" y="11770"/>
                  <a:pt x="5071" y="11786"/>
                  <a:pt x="5080" y="11817"/>
                </a:cubicBezTo>
                <a:cubicBezTo>
                  <a:pt x="5089" y="11863"/>
                  <a:pt x="5116" y="11879"/>
                  <a:pt x="5144" y="11879"/>
                </a:cubicBezTo>
                <a:cubicBezTo>
                  <a:pt x="5144" y="11879"/>
                  <a:pt x="5144" y="11894"/>
                  <a:pt x="5144" y="11894"/>
                </a:cubicBezTo>
                <a:cubicBezTo>
                  <a:pt x="5153" y="11894"/>
                  <a:pt x="5162" y="11910"/>
                  <a:pt x="5153" y="11925"/>
                </a:cubicBezTo>
                <a:cubicBezTo>
                  <a:pt x="5153" y="11925"/>
                  <a:pt x="5144" y="11941"/>
                  <a:pt x="5144" y="11941"/>
                </a:cubicBezTo>
                <a:cubicBezTo>
                  <a:pt x="5135" y="11956"/>
                  <a:pt x="5144" y="11988"/>
                  <a:pt x="5153" y="11988"/>
                </a:cubicBezTo>
                <a:cubicBezTo>
                  <a:pt x="5171" y="11988"/>
                  <a:pt x="5189" y="11988"/>
                  <a:pt x="5226" y="11988"/>
                </a:cubicBezTo>
                <a:cubicBezTo>
                  <a:pt x="5263" y="12003"/>
                  <a:pt x="5299" y="11972"/>
                  <a:pt x="5345" y="11956"/>
                </a:cubicBezTo>
                <a:close/>
                <a:moveTo>
                  <a:pt x="14488" y="1110"/>
                </a:moveTo>
                <a:cubicBezTo>
                  <a:pt x="14488" y="1125"/>
                  <a:pt x="14488" y="1141"/>
                  <a:pt x="14488" y="1125"/>
                </a:cubicBezTo>
                <a:cubicBezTo>
                  <a:pt x="14488" y="1156"/>
                  <a:pt x="14479" y="1172"/>
                  <a:pt x="14488" y="1188"/>
                </a:cubicBezTo>
                <a:cubicBezTo>
                  <a:pt x="14488" y="1234"/>
                  <a:pt x="14498" y="1281"/>
                  <a:pt x="14507" y="1343"/>
                </a:cubicBezTo>
                <a:cubicBezTo>
                  <a:pt x="14507" y="1374"/>
                  <a:pt x="14516" y="1405"/>
                  <a:pt x="14534" y="1421"/>
                </a:cubicBezTo>
                <a:cubicBezTo>
                  <a:pt x="14543" y="1436"/>
                  <a:pt x="14543" y="1436"/>
                  <a:pt x="14553" y="1436"/>
                </a:cubicBezTo>
                <a:cubicBezTo>
                  <a:pt x="14553" y="1436"/>
                  <a:pt x="14562" y="1421"/>
                  <a:pt x="14562" y="1421"/>
                </a:cubicBezTo>
                <a:cubicBezTo>
                  <a:pt x="14598" y="1343"/>
                  <a:pt x="14598" y="1343"/>
                  <a:pt x="14653" y="1281"/>
                </a:cubicBezTo>
                <a:cubicBezTo>
                  <a:pt x="14662" y="1265"/>
                  <a:pt x="14681" y="1250"/>
                  <a:pt x="14690" y="1234"/>
                </a:cubicBezTo>
                <a:cubicBezTo>
                  <a:pt x="14699" y="1203"/>
                  <a:pt x="14708" y="1188"/>
                  <a:pt x="14717" y="1172"/>
                </a:cubicBezTo>
                <a:cubicBezTo>
                  <a:pt x="14717" y="1156"/>
                  <a:pt x="14717" y="1141"/>
                  <a:pt x="14717" y="1125"/>
                </a:cubicBezTo>
                <a:cubicBezTo>
                  <a:pt x="14708" y="1110"/>
                  <a:pt x="14699" y="1094"/>
                  <a:pt x="14699" y="1079"/>
                </a:cubicBezTo>
                <a:cubicBezTo>
                  <a:pt x="14690" y="1048"/>
                  <a:pt x="14681" y="1017"/>
                  <a:pt x="14653" y="1017"/>
                </a:cubicBezTo>
                <a:cubicBezTo>
                  <a:pt x="14635" y="1001"/>
                  <a:pt x="14607" y="970"/>
                  <a:pt x="14589" y="954"/>
                </a:cubicBezTo>
                <a:cubicBezTo>
                  <a:pt x="14562" y="939"/>
                  <a:pt x="14534" y="923"/>
                  <a:pt x="14516" y="908"/>
                </a:cubicBezTo>
                <a:cubicBezTo>
                  <a:pt x="14507" y="892"/>
                  <a:pt x="14498" y="892"/>
                  <a:pt x="14479" y="892"/>
                </a:cubicBezTo>
                <a:cubicBezTo>
                  <a:pt x="14479" y="892"/>
                  <a:pt x="14470" y="892"/>
                  <a:pt x="14470" y="892"/>
                </a:cubicBezTo>
                <a:cubicBezTo>
                  <a:pt x="14461" y="939"/>
                  <a:pt x="14443" y="970"/>
                  <a:pt x="14461" y="1017"/>
                </a:cubicBezTo>
                <a:cubicBezTo>
                  <a:pt x="14470" y="1048"/>
                  <a:pt x="14479" y="1079"/>
                  <a:pt x="14488" y="1110"/>
                </a:cubicBezTo>
                <a:close/>
                <a:moveTo>
                  <a:pt x="18497" y="13106"/>
                </a:moveTo>
                <a:cubicBezTo>
                  <a:pt x="18497" y="13122"/>
                  <a:pt x="18497" y="13122"/>
                  <a:pt x="18497" y="13122"/>
                </a:cubicBezTo>
                <a:cubicBezTo>
                  <a:pt x="18488" y="13153"/>
                  <a:pt x="18488" y="13184"/>
                  <a:pt x="18479" y="13200"/>
                </a:cubicBezTo>
                <a:cubicBezTo>
                  <a:pt x="18470" y="13231"/>
                  <a:pt x="18461" y="13231"/>
                  <a:pt x="18442" y="13262"/>
                </a:cubicBezTo>
                <a:cubicBezTo>
                  <a:pt x="18442" y="13262"/>
                  <a:pt x="18433" y="13277"/>
                  <a:pt x="18433" y="13277"/>
                </a:cubicBezTo>
                <a:cubicBezTo>
                  <a:pt x="18424" y="13293"/>
                  <a:pt x="18415" y="13308"/>
                  <a:pt x="18415" y="13308"/>
                </a:cubicBezTo>
                <a:cubicBezTo>
                  <a:pt x="18406" y="13324"/>
                  <a:pt x="18397" y="13308"/>
                  <a:pt x="18397" y="13308"/>
                </a:cubicBezTo>
                <a:cubicBezTo>
                  <a:pt x="18378" y="13277"/>
                  <a:pt x="18360" y="13262"/>
                  <a:pt x="18342" y="13293"/>
                </a:cubicBezTo>
                <a:cubicBezTo>
                  <a:pt x="18323" y="13324"/>
                  <a:pt x="18314" y="13339"/>
                  <a:pt x="18296" y="13355"/>
                </a:cubicBezTo>
                <a:cubicBezTo>
                  <a:pt x="18278" y="13371"/>
                  <a:pt x="18268" y="13402"/>
                  <a:pt x="18268" y="13433"/>
                </a:cubicBezTo>
                <a:cubicBezTo>
                  <a:pt x="18268" y="13433"/>
                  <a:pt x="18268" y="13433"/>
                  <a:pt x="18268" y="13448"/>
                </a:cubicBezTo>
                <a:cubicBezTo>
                  <a:pt x="18268" y="13448"/>
                  <a:pt x="18268" y="13464"/>
                  <a:pt x="18278" y="13464"/>
                </a:cubicBezTo>
                <a:cubicBezTo>
                  <a:pt x="18278" y="13464"/>
                  <a:pt x="18287" y="13464"/>
                  <a:pt x="18287" y="13464"/>
                </a:cubicBezTo>
                <a:cubicBezTo>
                  <a:pt x="18296" y="13448"/>
                  <a:pt x="18305" y="13433"/>
                  <a:pt x="18314" y="13417"/>
                </a:cubicBezTo>
                <a:cubicBezTo>
                  <a:pt x="18333" y="13433"/>
                  <a:pt x="18360" y="13433"/>
                  <a:pt x="18378" y="13417"/>
                </a:cubicBezTo>
                <a:cubicBezTo>
                  <a:pt x="18387" y="13417"/>
                  <a:pt x="18406" y="13433"/>
                  <a:pt x="18406" y="13448"/>
                </a:cubicBezTo>
                <a:cubicBezTo>
                  <a:pt x="18406" y="13464"/>
                  <a:pt x="18406" y="13479"/>
                  <a:pt x="18406" y="13495"/>
                </a:cubicBezTo>
                <a:cubicBezTo>
                  <a:pt x="18406" y="13557"/>
                  <a:pt x="18424" y="13604"/>
                  <a:pt x="18461" y="13619"/>
                </a:cubicBezTo>
                <a:cubicBezTo>
                  <a:pt x="18470" y="13619"/>
                  <a:pt x="18488" y="13635"/>
                  <a:pt x="18497" y="13635"/>
                </a:cubicBezTo>
                <a:cubicBezTo>
                  <a:pt x="18506" y="13635"/>
                  <a:pt x="18516" y="13619"/>
                  <a:pt x="18516" y="13619"/>
                </a:cubicBezTo>
                <a:cubicBezTo>
                  <a:pt x="18525" y="13604"/>
                  <a:pt x="18525" y="13588"/>
                  <a:pt x="18525" y="13557"/>
                </a:cubicBezTo>
                <a:cubicBezTo>
                  <a:pt x="18525" y="13542"/>
                  <a:pt x="18506" y="13510"/>
                  <a:pt x="18516" y="13479"/>
                </a:cubicBezTo>
                <a:cubicBezTo>
                  <a:pt x="18516" y="13479"/>
                  <a:pt x="18525" y="13479"/>
                  <a:pt x="18525" y="13479"/>
                </a:cubicBezTo>
                <a:cubicBezTo>
                  <a:pt x="18534" y="13479"/>
                  <a:pt x="18534" y="13479"/>
                  <a:pt x="18543" y="13495"/>
                </a:cubicBezTo>
                <a:cubicBezTo>
                  <a:pt x="18552" y="13510"/>
                  <a:pt x="18552" y="13510"/>
                  <a:pt x="18561" y="13495"/>
                </a:cubicBezTo>
                <a:cubicBezTo>
                  <a:pt x="18580" y="13479"/>
                  <a:pt x="18589" y="13448"/>
                  <a:pt x="18580" y="13402"/>
                </a:cubicBezTo>
                <a:cubicBezTo>
                  <a:pt x="18571" y="13355"/>
                  <a:pt x="18561" y="13308"/>
                  <a:pt x="18561" y="13277"/>
                </a:cubicBezTo>
                <a:cubicBezTo>
                  <a:pt x="18552" y="13246"/>
                  <a:pt x="18552" y="13215"/>
                  <a:pt x="18543" y="13200"/>
                </a:cubicBezTo>
                <a:cubicBezTo>
                  <a:pt x="18525" y="13184"/>
                  <a:pt x="18516" y="13153"/>
                  <a:pt x="18506" y="13122"/>
                </a:cubicBezTo>
                <a:cubicBezTo>
                  <a:pt x="18506" y="13106"/>
                  <a:pt x="18506" y="13106"/>
                  <a:pt x="18497" y="13106"/>
                </a:cubicBezTo>
                <a:close/>
                <a:moveTo>
                  <a:pt x="5373" y="12190"/>
                </a:moveTo>
                <a:cubicBezTo>
                  <a:pt x="5391" y="12190"/>
                  <a:pt x="5409" y="12190"/>
                  <a:pt x="5418" y="12190"/>
                </a:cubicBezTo>
                <a:cubicBezTo>
                  <a:pt x="5437" y="12190"/>
                  <a:pt x="5455" y="12190"/>
                  <a:pt x="5473" y="12190"/>
                </a:cubicBezTo>
                <a:cubicBezTo>
                  <a:pt x="5492" y="12205"/>
                  <a:pt x="5501" y="12236"/>
                  <a:pt x="5519" y="12236"/>
                </a:cubicBezTo>
                <a:cubicBezTo>
                  <a:pt x="5519" y="12252"/>
                  <a:pt x="5528" y="12236"/>
                  <a:pt x="5528" y="12236"/>
                </a:cubicBezTo>
                <a:cubicBezTo>
                  <a:pt x="5537" y="12236"/>
                  <a:pt x="5537" y="12236"/>
                  <a:pt x="5537" y="12221"/>
                </a:cubicBezTo>
                <a:cubicBezTo>
                  <a:pt x="5556" y="12190"/>
                  <a:pt x="5574" y="12174"/>
                  <a:pt x="5592" y="12174"/>
                </a:cubicBezTo>
                <a:cubicBezTo>
                  <a:pt x="5601" y="12190"/>
                  <a:pt x="5611" y="12174"/>
                  <a:pt x="5620" y="12174"/>
                </a:cubicBezTo>
                <a:cubicBezTo>
                  <a:pt x="5647" y="12143"/>
                  <a:pt x="5684" y="12158"/>
                  <a:pt x="5711" y="12158"/>
                </a:cubicBezTo>
                <a:cubicBezTo>
                  <a:pt x="5720" y="12158"/>
                  <a:pt x="5720" y="12158"/>
                  <a:pt x="5729" y="12158"/>
                </a:cubicBezTo>
                <a:cubicBezTo>
                  <a:pt x="5729" y="12158"/>
                  <a:pt x="5739" y="12143"/>
                  <a:pt x="5739" y="12127"/>
                </a:cubicBezTo>
                <a:cubicBezTo>
                  <a:pt x="5739" y="12127"/>
                  <a:pt x="5739" y="12112"/>
                  <a:pt x="5739" y="12112"/>
                </a:cubicBezTo>
                <a:cubicBezTo>
                  <a:pt x="5702" y="12081"/>
                  <a:pt x="5675" y="12034"/>
                  <a:pt x="5647" y="12003"/>
                </a:cubicBezTo>
                <a:cubicBezTo>
                  <a:pt x="5647" y="11988"/>
                  <a:pt x="5629" y="11988"/>
                  <a:pt x="5620" y="11988"/>
                </a:cubicBezTo>
                <a:cubicBezTo>
                  <a:pt x="5583" y="11972"/>
                  <a:pt x="5546" y="11956"/>
                  <a:pt x="5510" y="11972"/>
                </a:cubicBezTo>
                <a:cubicBezTo>
                  <a:pt x="5501" y="11988"/>
                  <a:pt x="5492" y="11972"/>
                  <a:pt x="5473" y="11956"/>
                </a:cubicBezTo>
                <a:cubicBezTo>
                  <a:pt x="5473" y="11956"/>
                  <a:pt x="5464" y="11956"/>
                  <a:pt x="5464" y="11941"/>
                </a:cubicBezTo>
                <a:cubicBezTo>
                  <a:pt x="5455" y="11941"/>
                  <a:pt x="5437" y="11956"/>
                  <a:pt x="5427" y="11972"/>
                </a:cubicBezTo>
                <a:cubicBezTo>
                  <a:pt x="5427" y="11988"/>
                  <a:pt x="5427" y="12003"/>
                  <a:pt x="5437" y="12003"/>
                </a:cubicBezTo>
                <a:cubicBezTo>
                  <a:pt x="5455" y="12034"/>
                  <a:pt x="5446" y="12065"/>
                  <a:pt x="5455" y="12096"/>
                </a:cubicBezTo>
                <a:cubicBezTo>
                  <a:pt x="5455" y="12112"/>
                  <a:pt x="5455" y="12112"/>
                  <a:pt x="5437" y="12096"/>
                </a:cubicBezTo>
                <a:cubicBezTo>
                  <a:pt x="5427" y="12096"/>
                  <a:pt x="5418" y="12112"/>
                  <a:pt x="5409" y="12112"/>
                </a:cubicBezTo>
                <a:cubicBezTo>
                  <a:pt x="5391" y="12127"/>
                  <a:pt x="5373" y="12127"/>
                  <a:pt x="5354" y="12127"/>
                </a:cubicBezTo>
                <a:cubicBezTo>
                  <a:pt x="5345" y="12127"/>
                  <a:pt x="5345" y="12143"/>
                  <a:pt x="5345" y="12143"/>
                </a:cubicBezTo>
                <a:cubicBezTo>
                  <a:pt x="5345" y="12174"/>
                  <a:pt x="5363" y="12190"/>
                  <a:pt x="5373" y="12190"/>
                </a:cubicBezTo>
                <a:close/>
                <a:moveTo>
                  <a:pt x="6205" y="3130"/>
                </a:moveTo>
                <a:cubicBezTo>
                  <a:pt x="6215" y="3161"/>
                  <a:pt x="6215" y="3192"/>
                  <a:pt x="6205" y="3223"/>
                </a:cubicBezTo>
                <a:cubicBezTo>
                  <a:pt x="6196" y="3270"/>
                  <a:pt x="6233" y="3316"/>
                  <a:pt x="6260" y="3316"/>
                </a:cubicBezTo>
                <a:cubicBezTo>
                  <a:pt x="6269" y="3316"/>
                  <a:pt x="6288" y="3301"/>
                  <a:pt x="6306" y="3301"/>
                </a:cubicBezTo>
                <a:cubicBezTo>
                  <a:pt x="6315" y="3301"/>
                  <a:pt x="6324" y="3301"/>
                  <a:pt x="6334" y="3316"/>
                </a:cubicBezTo>
                <a:cubicBezTo>
                  <a:pt x="6352" y="3332"/>
                  <a:pt x="6370" y="3332"/>
                  <a:pt x="6388" y="3332"/>
                </a:cubicBezTo>
                <a:cubicBezTo>
                  <a:pt x="6398" y="3332"/>
                  <a:pt x="6407" y="3316"/>
                  <a:pt x="6407" y="3301"/>
                </a:cubicBezTo>
                <a:cubicBezTo>
                  <a:pt x="6407" y="3254"/>
                  <a:pt x="6407" y="3208"/>
                  <a:pt x="6398" y="3161"/>
                </a:cubicBezTo>
                <a:cubicBezTo>
                  <a:pt x="6388" y="3099"/>
                  <a:pt x="6370" y="3068"/>
                  <a:pt x="6334" y="3052"/>
                </a:cubicBezTo>
                <a:cubicBezTo>
                  <a:pt x="6306" y="3052"/>
                  <a:pt x="6279" y="3037"/>
                  <a:pt x="6251" y="3006"/>
                </a:cubicBezTo>
                <a:cubicBezTo>
                  <a:pt x="6242" y="3006"/>
                  <a:pt x="6233" y="3006"/>
                  <a:pt x="6224" y="3021"/>
                </a:cubicBezTo>
                <a:cubicBezTo>
                  <a:pt x="6224" y="3037"/>
                  <a:pt x="6215" y="3052"/>
                  <a:pt x="6205" y="3083"/>
                </a:cubicBezTo>
                <a:cubicBezTo>
                  <a:pt x="6205" y="3099"/>
                  <a:pt x="6205" y="3114"/>
                  <a:pt x="6205" y="3130"/>
                </a:cubicBezTo>
                <a:close/>
                <a:moveTo>
                  <a:pt x="6205" y="3083"/>
                </a:moveTo>
                <a:cubicBezTo>
                  <a:pt x="6205" y="3083"/>
                  <a:pt x="6205" y="3083"/>
                  <a:pt x="6205" y="3083"/>
                </a:cubicBezTo>
                <a:cubicBezTo>
                  <a:pt x="6205" y="3083"/>
                  <a:pt x="6205" y="3083"/>
                  <a:pt x="6205" y="3083"/>
                </a:cubicBezTo>
                <a:cubicBezTo>
                  <a:pt x="6205" y="3083"/>
                  <a:pt x="6205" y="3083"/>
                  <a:pt x="6205" y="3083"/>
                </a:cubicBezTo>
                <a:cubicBezTo>
                  <a:pt x="6205" y="3083"/>
                  <a:pt x="6205" y="3083"/>
                  <a:pt x="6205" y="3083"/>
                </a:cubicBezTo>
                <a:close/>
                <a:moveTo>
                  <a:pt x="15504" y="13169"/>
                </a:moveTo>
                <a:cubicBezTo>
                  <a:pt x="15504" y="13169"/>
                  <a:pt x="15495" y="13169"/>
                  <a:pt x="15486" y="13153"/>
                </a:cubicBezTo>
                <a:cubicBezTo>
                  <a:pt x="15486" y="13153"/>
                  <a:pt x="15477" y="13169"/>
                  <a:pt x="15477" y="13169"/>
                </a:cubicBezTo>
                <a:cubicBezTo>
                  <a:pt x="15477" y="13184"/>
                  <a:pt x="15486" y="13200"/>
                  <a:pt x="15486" y="13215"/>
                </a:cubicBezTo>
                <a:cubicBezTo>
                  <a:pt x="15459" y="13262"/>
                  <a:pt x="15468" y="13324"/>
                  <a:pt x="15459" y="13371"/>
                </a:cubicBezTo>
                <a:cubicBezTo>
                  <a:pt x="15459" y="13448"/>
                  <a:pt x="15468" y="13510"/>
                  <a:pt x="15486" y="13573"/>
                </a:cubicBezTo>
                <a:cubicBezTo>
                  <a:pt x="15495" y="13604"/>
                  <a:pt x="15514" y="13619"/>
                  <a:pt x="15532" y="13619"/>
                </a:cubicBezTo>
                <a:cubicBezTo>
                  <a:pt x="15587" y="13604"/>
                  <a:pt x="15623" y="13510"/>
                  <a:pt x="15605" y="13417"/>
                </a:cubicBezTo>
                <a:cubicBezTo>
                  <a:pt x="15587" y="13324"/>
                  <a:pt x="15550" y="13246"/>
                  <a:pt x="15504" y="13169"/>
                </a:cubicBezTo>
                <a:close/>
                <a:moveTo>
                  <a:pt x="5858" y="1467"/>
                </a:moveTo>
                <a:cubicBezTo>
                  <a:pt x="5858" y="1498"/>
                  <a:pt x="5867" y="1498"/>
                  <a:pt x="5876" y="1498"/>
                </a:cubicBezTo>
                <a:cubicBezTo>
                  <a:pt x="5903" y="1514"/>
                  <a:pt x="5931" y="1514"/>
                  <a:pt x="5967" y="1514"/>
                </a:cubicBezTo>
                <a:cubicBezTo>
                  <a:pt x="5967" y="1514"/>
                  <a:pt x="5977" y="1498"/>
                  <a:pt x="5986" y="1483"/>
                </a:cubicBezTo>
                <a:cubicBezTo>
                  <a:pt x="5986" y="1467"/>
                  <a:pt x="5986" y="1436"/>
                  <a:pt x="6004" y="1421"/>
                </a:cubicBezTo>
                <a:cubicBezTo>
                  <a:pt x="6004" y="1421"/>
                  <a:pt x="6004" y="1421"/>
                  <a:pt x="6004" y="1421"/>
                </a:cubicBezTo>
                <a:cubicBezTo>
                  <a:pt x="6004" y="1421"/>
                  <a:pt x="6004" y="1421"/>
                  <a:pt x="6004" y="1421"/>
                </a:cubicBezTo>
                <a:cubicBezTo>
                  <a:pt x="5995" y="1421"/>
                  <a:pt x="5995" y="1421"/>
                  <a:pt x="5995" y="1421"/>
                </a:cubicBezTo>
                <a:cubicBezTo>
                  <a:pt x="6013" y="1390"/>
                  <a:pt x="6013" y="1343"/>
                  <a:pt x="6004" y="1312"/>
                </a:cubicBezTo>
                <a:cubicBezTo>
                  <a:pt x="5986" y="1281"/>
                  <a:pt x="5977" y="1234"/>
                  <a:pt x="5958" y="1203"/>
                </a:cubicBezTo>
                <a:cubicBezTo>
                  <a:pt x="5958" y="1188"/>
                  <a:pt x="5958" y="1172"/>
                  <a:pt x="5949" y="1156"/>
                </a:cubicBezTo>
                <a:cubicBezTo>
                  <a:pt x="5940" y="1141"/>
                  <a:pt x="5922" y="1141"/>
                  <a:pt x="5913" y="1156"/>
                </a:cubicBezTo>
                <a:cubicBezTo>
                  <a:pt x="5885" y="1203"/>
                  <a:pt x="5867" y="1265"/>
                  <a:pt x="5867" y="1327"/>
                </a:cubicBezTo>
                <a:cubicBezTo>
                  <a:pt x="5867" y="1358"/>
                  <a:pt x="5858" y="1374"/>
                  <a:pt x="5848" y="1405"/>
                </a:cubicBezTo>
                <a:cubicBezTo>
                  <a:pt x="5848" y="1421"/>
                  <a:pt x="5858" y="1452"/>
                  <a:pt x="5858" y="1467"/>
                </a:cubicBezTo>
                <a:close/>
                <a:moveTo>
                  <a:pt x="12091" y="1436"/>
                </a:moveTo>
                <a:cubicBezTo>
                  <a:pt x="12072" y="1436"/>
                  <a:pt x="12063" y="1467"/>
                  <a:pt x="12063" y="1498"/>
                </a:cubicBezTo>
                <a:cubicBezTo>
                  <a:pt x="12081" y="1514"/>
                  <a:pt x="12081" y="1514"/>
                  <a:pt x="12081" y="1529"/>
                </a:cubicBezTo>
                <a:cubicBezTo>
                  <a:pt x="12081" y="1545"/>
                  <a:pt x="12081" y="1560"/>
                  <a:pt x="12081" y="1576"/>
                </a:cubicBezTo>
                <a:cubicBezTo>
                  <a:pt x="12081" y="1607"/>
                  <a:pt x="12091" y="1638"/>
                  <a:pt x="12109" y="1638"/>
                </a:cubicBezTo>
                <a:cubicBezTo>
                  <a:pt x="12118" y="1638"/>
                  <a:pt x="12127" y="1654"/>
                  <a:pt x="12136" y="1654"/>
                </a:cubicBezTo>
                <a:cubicBezTo>
                  <a:pt x="12145" y="1654"/>
                  <a:pt x="12155" y="1638"/>
                  <a:pt x="12164" y="1623"/>
                </a:cubicBezTo>
                <a:cubicBezTo>
                  <a:pt x="12173" y="1607"/>
                  <a:pt x="12173" y="1592"/>
                  <a:pt x="12182" y="1560"/>
                </a:cubicBezTo>
                <a:cubicBezTo>
                  <a:pt x="12182" y="1545"/>
                  <a:pt x="12182" y="1529"/>
                  <a:pt x="12191" y="1514"/>
                </a:cubicBezTo>
                <a:cubicBezTo>
                  <a:pt x="12209" y="1498"/>
                  <a:pt x="12209" y="1452"/>
                  <a:pt x="12228" y="1421"/>
                </a:cubicBezTo>
                <a:cubicBezTo>
                  <a:pt x="12246" y="1405"/>
                  <a:pt x="12246" y="1374"/>
                  <a:pt x="12237" y="1358"/>
                </a:cubicBezTo>
                <a:cubicBezTo>
                  <a:pt x="12228" y="1327"/>
                  <a:pt x="12209" y="1312"/>
                  <a:pt x="12200" y="1281"/>
                </a:cubicBezTo>
                <a:cubicBezTo>
                  <a:pt x="12200" y="1281"/>
                  <a:pt x="12191" y="1281"/>
                  <a:pt x="12182" y="1281"/>
                </a:cubicBezTo>
                <a:cubicBezTo>
                  <a:pt x="12164" y="1296"/>
                  <a:pt x="12155" y="1296"/>
                  <a:pt x="12155" y="1343"/>
                </a:cubicBezTo>
                <a:cubicBezTo>
                  <a:pt x="12155" y="1374"/>
                  <a:pt x="12145" y="1405"/>
                  <a:pt x="12127" y="1421"/>
                </a:cubicBezTo>
                <a:cubicBezTo>
                  <a:pt x="12127" y="1421"/>
                  <a:pt x="12127" y="1421"/>
                  <a:pt x="12127" y="1421"/>
                </a:cubicBezTo>
                <a:cubicBezTo>
                  <a:pt x="12127" y="1421"/>
                  <a:pt x="12127" y="1421"/>
                  <a:pt x="12127" y="1421"/>
                </a:cubicBezTo>
                <a:cubicBezTo>
                  <a:pt x="12127" y="1421"/>
                  <a:pt x="12127" y="1421"/>
                  <a:pt x="12127" y="1421"/>
                </a:cubicBezTo>
                <a:cubicBezTo>
                  <a:pt x="12118" y="1436"/>
                  <a:pt x="12109" y="1436"/>
                  <a:pt x="12091" y="1436"/>
                </a:cubicBezTo>
                <a:close/>
                <a:moveTo>
                  <a:pt x="18122" y="11195"/>
                </a:moveTo>
                <a:cubicBezTo>
                  <a:pt x="18113" y="11179"/>
                  <a:pt x="18113" y="11179"/>
                  <a:pt x="18104" y="11195"/>
                </a:cubicBezTo>
                <a:cubicBezTo>
                  <a:pt x="18095" y="11211"/>
                  <a:pt x="18085" y="11226"/>
                  <a:pt x="18076" y="11242"/>
                </a:cubicBezTo>
                <a:cubicBezTo>
                  <a:pt x="18067" y="11273"/>
                  <a:pt x="18058" y="11304"/>
                  <a:pt x="18049" y="11335"/>
                </a:cubicBezTo>
                <a:cubicBezTo>
                  <a:pt x="18040" y="11366"/>
                  <a:pt x="18040" y="11397"/>
                  <a:pt x="18040" y="11444"/>
                </a:cubicBezTo>
                <a:cubicBezTo>
                  <a:pt x="18040" y="11506"/>
                  <a:pt x="18040" y="11552"/>
                  <a:pt x="18076" y="11599"/>
                </a:cubicBezTo>
                <a:cubicBezTo>
                  <a:pt x="18085" y="11615"/>
                  <a:pt x="18085" y="11630"/>
                  <a:pt x="18095" y="11630"/>
                </a:cubicBezTo>
                <a:cubicBezTo>
                  <a:pt x="18104" y="11646"/>
                  <a:pt x="18104" y="11646"/>
                  <a:pt x="18113" y="11630"/>
                </a:cubicBezTo>
                <a:cubicBezTo>
                  <a:pt x="18113" y="11615"/>
                  <a:pt x="18113" y="11584"/>
                  <a:pt x="18122" y="11568"/>
                </a:cubicBezTo>
                <a:cubicBezTo>
                  <a:pt x="18140" y="11506"/>
                  <a:pt x="18140" y="11459"/>
                  <a:pt x="18140" y="11397"/>
                </a:cubicBezTo>
                <a:cubicBezTo>
                  <a:pt x="18140" y="11350"/>
                  <a:pt x="18149" y="11304"/>
                  <a:pt x="18149" y="11257"/>
                </a:cubicBezTo>
                <a:cubicBezTo>
                  <a:pt x="18149" y="11226"/>
                  <a:pt x="18140" y="11195"/>
                  <a:pt x="18122" y="11195"/>
                </a:cubicBezTo>
                <a:close/>
                <a:moveTo>
                  <a:pt x="12365" y="1234"/>
                </a:moveTo>
                <a:cubicBezTo>
                  <a:pt x="12374" y="1234"/>
                  <a:pt x="12374" y="1250"/>
                  <a:pt x="12383" y="1250"/>
                </a:cubicBezTo>
                <a:cubicBezTo>
                  <a:pt x="12383" y="1250"/>
                  <a:pt x="12383" y="1250"/>
                  <a:pt x="12383" y="1250"/>
                </a:cubicBezTo>
                <a:cubicBezTo>
                  <a:pt x="12383" y="1250"/>
                  <a:pt x="12383" y="1250"/>
                  <a:pt x="12383" y="1250"/>
                </a:cubicBezTo>
                <a:cubicBezTo>
                  <a:pt x="12383" y="1250"/>
                  <a:pt x="12383" y="1250"/>
                  <a:pt x="12383" y="1250"/>
                </a:cubicBezTo>
                <a:cubicBezTo>
                  <a:pt x="12383" y="1250"/>
                  <a:pt x="12383" y="1250"/>
                  <a:pt x="12383" y="1250"/>
                </a:cubicBezTo>
                <a:cubicBezTo>
                  <a:pt x="12374" y="1250"/>
                  <a:pt x="12365" y="1265"/>
                  <a:pt x="12356" y="1265"/>
                </a:cubicBezTo>
                <a:cubicBezTo>
                  <a:pt x="12347" y="1265"/>
                  <a:pt x="12347" y="1281"/>
                  <a:pt x="12347" y="1296"/>
                </a:cubicBezTo>
                <a:cubicBezTo>
                  <a:pt x="12347" y="1296"/>
                  <a:pt x="12347" y="1312"/>
                  <a:pt x="12356" y="1312"/>
                </a:cubicBezTo>
                <a:cubicBezTo>
                  <a:pt x="12374" y="1327"/>
                  <a:pt x="12402" y="1327"/>
                  <a:pt x="12420" y="1343"/>
                </a:cubicBezTo>
                <a:cubicBezTo>
                  <a:pt x="12429" y="1358"/>
                  <a:pt x="12438" y="1343"/>
                  <a:pt x="12447" y="1343"/>
                </a:cubicBezTo>
                <a:cubicBezTo>
                  <a:pt x="12447" y="1343"/>
                  <a:pt x="12457" y="1343"/>
                  <a:pt x="12457" y="1327"/>
                </a:cubicBezTo>
                <a:cubicBezTo>
                  <a:pt x="12466" y="1281"/>
                  <a:pt x="12484" y="1265"/>
                  <a:pt x="12502" y="1234"/>
                </a:cubicBezTo>
                <a:cubicBezTo>
                  <a:pt x="12512" y="1219"/>
                  <a:pt x="12512" y="1203"/>
                  <a:pt x="12502" y="1188"/>
                </a:cubicBezTo>
                <a:cubicBezTo>
                  <a:pt x="12502" y="1188"/>
                  <a:pt x="12493" y="1172"/>
                  <a:pt x="12493" y="1172"/>
                </a:cubicBezTo>
                <a:cubicBezTo>
                  <a:pt x="12493" y="1172"/>
                  <a:pt x="12493" y="1172"/>
                  <a:pt x="12493" y="1172"/>
                </a:cubicBezTo>
                <a:cubicBezTo>
                  <a:pt x="12493" y="1172"/>
                  <a:pt x="12493" y="1172"/>
                  <a:pt x="12493" y="1172"/>
                </a:cubicBezTo>
                <a:cubicBezTo>
                  <a:pt x="12493" y="1172"/>
                  <a:pt x="12493" y="1172"/>
                  <a:pt x="12493" y="1172"/>
                </a:cubicBezTo>
                <a:cubicBezTo>
                  <a:pt x="12493" y="1188"/>
                  <a:pt x="12484" y="1172"/>
                  <a:pt x="12484" y="1172"/>
                </a:cubicBezTo>
                <a:cubicBezTo>
                  <a:pt x="12484" y="1172"/>
                  <a:pt x="12475" y="1172"/>
                  <a:pt x="12475" y="1172"/>
                </a:cubicBezTo>
                <a:cubicBezTo>
                  <a:pt x="12475" y="1172"/>
                  <a:pt x="12475" y="1172"/>
                  <a:pt x="12475" y="1172"/>
                </a:cubicBezTo>
                <a:cubicBezTo>
                  <a:pt x="12484" y="1172"/>
                  <a:pt x="12484" y="1172"/>
                  <a:pt x="12484" y="1172"/>
                </a:cubicBezTo>
                <a:cubicBezTo>
                  <a:pt x="12475" y="1172"/>
                  <a:pt x="12457" y="1156"/>
                  <a:pt x="12447" y="1156"/>
                </a:cubicBezTo>
                <a:cubicBezTo>
                  <a:pt x="12447" y="1141"/>
                  <a:pt x="12438" y="1141"/>
                  <a:pt x="12447" y="1125"/>
                </a:cubicBezTo>
                <a:cubicBezTo>
                  <a:pt x="12447" y="1079"/>
                  <a:pt x="12420" y="1032"/>
                  <a:pt x="12438" y="970"/>
                </a:cubicBezTo>
                <a:cubicBezTo>
                  <a:pt x="12438" y="970"/>
                  <a:pt x="12438" y="954"/>
                  <a:pt x="12429" y="954"/>
                </a:cubicBezTo>
                <a:cubicBezTo>
                  <a:pt x="12411" y="923"/>
                  <a:pt x="12383" y="939"/>
                  <a:pt x="12383" y="986"/>
                </a:cubicBezTo>
                <a:cubicBezTo>
                  <a:pt x="12383" y="1032"/>
                  <a:pt x="12383" y="1079"/>
                  <a:pt x="12365" y="1110"/>
                </a:cubicBezTo>
                <a:cubicBezTo>
                  <a:pt x="12356" y="1125"/>
                  <a:pt x="12365" y="1141"/>
                  <a:pt x="12374" y="1141"/>
                </a:cubicBezTo>
                <a:cubicBezTo>
                  <a:pt x="12374" y="1156"/>
                  <a:pt x="12374" y="1156"/>
                  <a:pt x="12383" y="1156"/>
                </a:cubicBezTo>
                <a:cubicBezTo>
                  <a:pt x="12383" y="1156"/>
                  <a:pt x="12374" y="1172"/>
                  <a:pt x="12374" y="1172"/>
                </a:cubicBezTo>
                <a:cubicBezTo>
                  <a:pt x="12356" y="1172"/>
                  <a:pt x="12338" y="1172"/>
                  <a:pt x="12338" y="1188"/>
                </a:cubicBezTo>
                <a:cubicBezTo>
                  <a:pt x="12338" y="1234"/>
                  <a:pt x="12356" y="1234"/>
                  <a:pt x="12365" y="1234"/>
                </a:cubicBezTo>
                <a:close/>
                <a:moveTo>
                  <a:pt x="12429" y="1203"/>
                </a:moveTo>
                <a:cubicBezTo>
                  <a:pt x="12429" y="1203"/>
                  <a:pt x="12429" y="1203"/>
                  <a:pt x="12429" y="1203"/>
                </a:cubicBezTo>
                <a:cubicBezTo>
                  <a:pt x="12429" y="1203"/>
                  <a:pt x="12429" y="1203"/>
                  <a:pt x="12429" y="1203"/>
                </a:cubicBezTo>
                <a:cubicBezTo>
                  <a:pt x="12429" y="1188"/>
                  <a:pt x="12429" y="1188"/>
                  <a:pt x="12429" y="1188"/>
                </a:cubicBezTo>
                <a:lnTo>
                  <a:pt x="12429" y="1203"/>
                </a:lnTo>
                <a:close/>
                <a:moveTo>
                  <a:pt x="5592" y="2306"/>
                </a:moveTo>
                <a:cubicBezTo>
                  <a:pt x="5583" y="2337"/>
                  <a:pt x="5574" y="2369"/>
                  <a:pt x="5592" y="2400"/>
                </a:cubicBezTo>
                <a:cubicBezTo>
                  <a:pt x="5611" y="2431"/>
                  <a:pt x="5629" y="2462"/>
                  <a:pt x="5656" y="2477"/>
                </a:cubicBezTo>
                <a:cubicBezTo>
                  <a:pt x="5656" y="2493"/>
                  <a:pt x="5665" y="2493"/>
                  <a:pt x="5665" y="2493"/>
                </a:cubicBezTo>
                <a:cubicBezTo>
                  <a:pt x="5684" y="2508"/>
                  <a:pt x="5702" y="2493"/>
                  <a:pt x="5711" y="2477"/>
                </a:cubicBezTo>
                <a:cubicBezTo>
                  <a:pt x="5711" y="2431"/>
                  <a:pt x="5720" y="2400"/>
                  <a:pt x="5729" y="2369"/>
                </a:cubicBezTo>
                <a:cubicBezTo>
                  <a:pt x="5729" y="2353"/>
                  <a:pt x="5729" y="2337"/>
                  <a:pt x="5729" y="2322"/>
                </a:cubicBezTo>
                <a:cubicBezTo>
                  <a:pt x="5729" y="2275"/>
                  <a:pt x="5720" y="2244"/>
                  <a:pt x="5711" y="2213"/>
                </a:cubicBezTo>
                <a:cubicBezTo>
                  <a:pt x="5702" y="2198"/>
                  <a:pt x="5684" y="2198"/>
                  <a:pt x="5675" y="2213"/>
                </a:cubicBezTo>
                <a:cubicBezTo>
                  <a:pt x="5665" y="2213"/>
                  <a:pt x="5656" y="2213"/>
                  <a:pt x="5647" y="2213"/>
                </a:cubicBezTo>
                <a:cubicBezTo>
                  <a:pt x="5638" y="2244"/>
                  <a:pt x="5611" y="2275"/>
                  <a:pt x="5592" y="2306"/>
                </a:cubicBezTo>
                <a:close/>
                <a:moveTo>
                  <a:pt x="5647" y="2213"/>
                </a:moveTo>
                <a:cubicBezTo>
                  <a:pt x="5647" y="2213"/>
                  <a:pt x="5647" y="2198"/>
                  <a:pt x="5647" y="2198"/>
                </a:cubicBezTo>
                <a:cubicBezTo>
                  <a:pt x="5647" y="2198"/>
                  <a:pt x="5647" y="2198"/>
                  <a:pt x="5647" y="2198"/>
                </a:cubicBezTo>
                <a:cubicBezTo>
                  <a:pt x="5647" y="2213"/>
                  <a:pt x="5647" y="2213"/>
                  <a:pt x="5647" y="2213"/>
                </a:cubicBezTo>
                <a:cubicBezTo>
                  <a:pt x="5647" y="2213"/>
                  <a:pt x="5647" y="2213"/>
                  <a:pt x="5647" y="2213"/>
                </a:cubicBezTo>
                <a:close/>
                <a:moveTo>
                  <a:pt x="17024" y="986"/>
                </a:moveTo>
                <a:cubicBezTo>
                  <a:pt x="17069" y="1017"/>
                  <a:pt x="17106" y="1032"/>
                  <a:pt x="17152" y="1032"/>
                </a:cubicBezTo>
                <a:cubicBezTo>
                  <a:pt x="17161" y="1032"/>
                  <a:pt x="17170" y="1032"/>
                  <a:pt x="17179" y="1032"/>
                </a:cubicBezTo>
                <a:cubicBezTo>
                  <a:pt x="17207" y="1017"/>
                  <a:pt x="17216" y="1001"/>
                  <a:pt x="17225" y="954"/>
                </a:cubicBezTo>
                <a:cubicBezTo>
                  <a:pt x="17225" y="939"/>
                  <a:pt x="17225" y="923"/>
                  <a:pt x="17225" y="923"/>
                </a:cubicBezTo>
                <a:cubicBezTo>
                  <a:pt x="17216" y="877"/>
                  <a:pt x="17198" y="861"/>
                  <a:pt x="17170" y="861"/>
                </a:cubicBezTo>
                <a:cubicBezTo>
                  <a:pt x="17152" y="861"/>
                  <a:pt x="17134" y="877"/>
                  <a:pt x="17115" y="877"/>
                </a:cubicBezTo>
                <a:cubicBezTo>
                  <a:pt x="17097" y="877"/>
                  <a:pt x="17069" y="877"/>
                  <a:pt x="17051" y="877"/>
                </a:cubicBezTo>
                <a:cubicBezTo>
                  <a:pt x="17051" y="877"/>
                  <a:pt x="17042" y="877"/>
                  <a:pt x="17033" y="877"/>
                </a:cubicBezTo>
                <a:cubicBezTo>
                  <a:pt x="17024" y="892"/>
                  <a:pt x="17015" y="892"/>
                  <a:pt x="16996" y="892"/>
                </a:cubicBezTo>
                <a:cubicBezTo>
                  <a:pt x="16996" y="892"/>
                  <a:pt x="16987" y="908"/>
                  <a:pt x="16987" y="923"/>
                </a:cubicBezTo>
                <a:cubicBezTo>
                  <a:pt x="16996" y="939"/>
                  <a:pt x="17015" y="970"/>
                  <a:pt x="17024" y="986"/>
                </a:cubicBezTo>
                <a:close/>
                <a:moveTo>
                  <a:pt x="20282" y="14785"/>
                </a:moveTo>
                <a:cubicBezTo>
                  <a:pt x="20264" y="14785"/>
                  <a:pt x="20245" y="14785"/>
                  <a:pt x="20245" y="14831"/>
                </a:cubicBezTo>
                <a:cubicBezTo>
                  <a:pt x="20236" y="14878"/>
                  <a:pt x="20209" y="14909"/>
                  <a:pt x="20191" y="14925"/>
                </a:cubicBezTo>
                <a:cubicBezTo>
                  <a:pt x="20172" y="14925"/>
                  <a:pt x="20154" y="14925"/>
                  <a:pt x="20145" y="14909"/>
                </a:cubicBezTo>
                <a:cubicBezTo>
                  <a:pt x="20145" y="14893"/>
                  <a:pt x="20145" y="14893"/>
                  <a:pt x="20145" y="14893"/>
                </a:cubicBezTo>
                <a:cubicBezTo>
                  <a:pt x="20145" y="14893"/>
                  <a:pt x="20145" y="14893"/>
                  <a:pt x="20145" y="14893"/>
                </a:cubicBezTo>
                <a:cubicBezTo>
                  <a:pt x="20145" y="14909"/>
                  <a:pt x="20145" y="14909"/>
                  <a:pt x="20145" y="14909"/>
                </a:cubicBezTo>
                <a:cubicBezTo>
                  <a:pt x="20117" y="14909"/>
                  <a:pt x="20099" y="14925"/>
                  <a:pt x="20072" y="14925"/>
                </a:cubicBezTo>
                <a:cubicBezTo>
                  <a:pt x="20062" y="14925"/>
                  <a:pt x="20062" y="14925"/>
                  <a:pt x="20053" y="14925"/>
                </a:cubicBezTo>
                <a:cubicBezTo>
                  <a:pt x="20044" y="14925"/>
                  <a:pt x="20044" y="14925"/>
                  <a:pt x="20035" y="14925"/>
                </a:cubicBezTo>
                <a:cubicBezTo>
                  <a:pt x="20035" y="14925"/>
                  <a:pt x="20026" y="14940"/>
                  <a:pt x="20026" y="14940"/>
                </a:cubicBezTo>
                <a:cubicBezTo>
                  <a:pt x="20026" y="14956"/>
                  <a:pt x="20026" y="14971"/>
                  <a:pt x="20026" y="14971"/>
                </a:cubicBezTo>
                <a:cubicBezTo>
                  <a:pt x="20081" y="15033"/>
                  <a:pt x="20136" y="15049"/>
                  <a:pt x="20191" y="15033"/>
                </a:cubicBezTo>
                <a:cubicBezTo>
                  <a:pt x="20200" y="15033"/>
                  <a:pt x="20200" y="15018"/>
                  <a:pt x="20209" y="15018"/>
                </a:cubicBezTo>
                <a:cubicBezTo>
                  <a:pt x="20236" y="15002"/>
                  <a:pt x="20245" y="14956"/>
                  <a:pt x="20273" y="14940"/>
                </a:cubicBezTo>
                <a:cubicBezTo>
                  <a:pt x="20273" y="14940"/>
                  <a:pt x="20282" y="14925"/>
                  <a:pt x="20282" y="14925"/>
                </a:cubicBezTo>
                <a:cubicBezTo>
                  <a:pt x="20282" y="14893"/>
                  <a:pt x="20291" y="14878"/>
                  <a:pt x="20300" y="14847"/>
                </a:cubicBezTo>
                <a:cubicBezTo>
                  <a:pt x="20309" y="14816"/>
                  <a:pt x="20300" y="14785"/>
                  <a:pt x="20282" y="14785"/>
                </a:cubicBezTo>
                <a:close/>
                <a:moveTo>
                  <a:pt x="5217" y="939"/>
                </a:moveTo>
                <a:cubicBezTo>
                  <a:pt x="5235" y="954"/>
                  <a:pt x="5254" y="970"/>
                  <a:pt x="5272" y="1001"/>
                </a:cubicBezTo>
                <a:cubicBezTo>
                  <a:pt x="5290" y="1001"/>
                  <a:pt x="5299" y="1032"/>
                  <a:pt x="5318" y="1048"/>
                </a:cubicBezTo>
                <a:cubicBezTo>
                  <a:pt x="5345" y="1079"/>
                  <a:pt x="5391" y="1048"/>
                  <a:pt x="5391" y="986"/>
                </a:cubicBezTo>
                <a:cubicBezTo>
                  <a:pt x="5391" y="970"/>
                  <a:pt x="5391" y="954"/>
                  <a:pt x="5400" y="939"/>
                </a:cubicBezTo>
                <a:cubicBezTo>
                  <a:pt x="5400" y="939"/>
                  <a:pt x="5400" y="923"/>
                  <a:pt x="5400" y="923"/>
                </a:cubicBezTo>
                <a:cubicBezTo>
                  <a:pt x="5400" y="877"/>
                  <a:pt x="5382" y="846"/>
                  <a:pt x="5363" y="861"/>
                </a:cubicBezTo>
                <a:cubicBezTo>
                  <a:pt x="5336" y="861"/>
                  <a:pt x="5318" y="877"/>
                  <a:pt x="5290" y="877"/>
                </a:cubicBezTo>
                <a:cubicBezTo>
                  <a:pt x="5272" y="861"/>
                  <a:pt x="5254" y="877"/>
                  <a:pt x="5235" y="877"/>
                </a:cubicBezTo>
                <a:cubicBezTo>
                  <a:pt x="5226" y="877"/>
                  <a:pt x="5217" y="892"/>
                  <a:pt x="5217" y="908"/>
                </a:cubicBezTo>
                <a:cubicBezTo>
                  <a:pt x="5208" y="908"/>
                  <a:pt x="5208" y="923"/>
                  <a:pt x="5208" y="923"/>
                </a:cubicBezTo>
                <a:cubicBezTo>
                  <a:pt x="5208" y="939"/>
                  <a:pt x="5217" y="939"/>
                  <a:pt x="5217" y="939"/>
                </a:cubicBezTo>
                <a:close/>
                <a:moveTo>
                  <a:pt x="16932" y="1731"/>
                </a:moveTo>
                <a:cubicBezTo>
                  <a:pt x="16941" y="1731"/>
                  <a:pt x="16941" y="1731"/>
                  <a:pt x="16941" y="1731"/>
                </a:cubicBezTo>
                <a:cubicBezTo>
                  <a:pt x="16969" y="1700"/>
                  <a:pt x="16987" y="1700"/>
                  <a:pt x="17015" y="1700"/>
                </a:cubicBezTo>
                <a:cubicBezTo>
                  <a:pt x="17051" y="1700"/>
                  <a:pt x="17079" y="1685"/>
                  <a:pt x="17106" y="1685"/>
                </a:cubicBezTo>
                <a:cubicBezTo>
                  <a:pt x="17115" y="1685"/>
                  <a:pt x="17124" y="1654"/>
                  <a:pt x="17115" y="1638"/>
                </a:cubicBezTo>
                <a:cubicBezTo>
                  <a:pt x="17106" y="1592"/>
                  <a:pt x="17088" y="1560"/>
                  <a:pt x="17060" y="1545"/>
                </a:cubicBezTo>
                <a:cubicBezTo>
                  <a:pt x="17042" y="1545"/>
                  <a:pt x="17033" y="1529"/>
                  <a:pt x="17024" y="1529"/>
                </a:cubicBezTo>
                <a:cubicBezTo>
                  <a:pt x="17005" y="1514"/>
                  <a:pt x="16996" y="1529"/>
                  <a:pt x="16978" y="1529"/>
                </a:cubicBezTo>
                <a:cubicBezTo>
                  <a:pt x="16969" y="1529"/>
                  <a:pt x="16951" y="1545"/>
                  <a:pt x="16951" y="1560"/>
                </a:cubicBezTo>
                <a:cubicBezTo>
                  <a:pt x="16951" y="1592"/>
                  <a:pt x="16941" y="1623"/>
                  <a:pt x="16941" y="1669"/>
                </a:cubicBezTo>
                <a:cubicBezTo>
                  <a:pt x="16941" y="1669"/>
                  <a:pt x="16932" y="1700"/>
                  <a:pt x="16932" y="1716"/>
                </a:cubicBezTo>
                <a:cubicBezTo>
                  <a:pt x="16932" y="1731"/>
                  <a:pt x="16932" y="1731"/>
                  <a:pt x="16932" y="1731"/>
                </a:cubicBezTo>
                <a:close/>
                <a:moveTo>
                  <a:pt x="17472" y="11941"/>
                </a:moveTo>
                <a:cubicBezTo>
                  <a:pt x="17481" y="11925"/>
                  <a:pt x="17472" y="11910"/>
                  <a:pt x="17463" y="11910"/>
                </a:cubicBezTo>
                <a:cubicBezTo>
                  <a:pt x="17454" y="11894"/>
                  <a:pt x="17445" y="11894"/>
                  <a:pt x="17436" y="11894"/>
                </a:cubicBezTo>
                <a:cubicBezTo>
                  <a:pt x="17436" y="11894"/>
                  <a:pt x="17426" y="11894"/>
                  <a:pt x="17426" y="11894"/>
                </a:cubicBezTo>
                <a:cubicBezTo>
                  <a:pt x="17390" y="11894"/>
                  <a:pt x="17353" y="11925"/>
                  <a:pt x="17335" y="11972"/>
                </a:cubicBezTo>
                <a:cubicBezTo>
                  <a:pt x="17326" y="11972"/>
                  <a:pt x="17326" y="11988"/>
                  <a:pt x="17326" y="12003"/>
                </a:cubicBezTo>
                <a:cubicBezTo>
                  <a:pt x="17317" y="12050"/>
                  <a:pt x="17335" y="12096"/>
                  <a:pt x="17362" y="12112"/>
                </a:cubicBezTo>
                <a:cubicBezTo>
                  <a:pt x="17390" y="12127"/>
                  <a:pt x="17426" y="12112"/>
                  <a:pt x="17445" y="12065"/>
                </a:cubicBezTo>
                <a:cubicBezTo>
                  <a:pt x="17463" y="12034"/>
                  <a:pt x="17472" y="11988"/>
                  <a:pt x="17472" y="11941"/>
                </a:cubicBezTo>
                <a:close/>
                <a:moveTo>
                  <a:pt x="10672" y="9424"/>
                </a:moveTo>
                <a:cubicBezTo>
                  <a:pt x="10681" y="9470"/>
                  <a:pt x="10681" y="9532"/>
                  <a:pt x="10681" y="9579"/>
                </a:cubicBezTo>
                <a:cubicBezTo>
                  <a:pt x="10681" y="9657"/>
                  <a:pt x="10708" y="9672"/>
                  <a:pt x="10745" y="9626"/>
                </a:cubicBezTo>
                <a:cubicBezTo>
                  <a:pt x="10754" y="9626"/>
                  <a:pt x="10763" y="9610"/>
                  <a:pt x="10763" y="9594"/>
                </a:cubicBezTo>
                <a:cubicBezTo>
                  <a:pt x="10763" y="9563"/>
                  <a:pt x="10763" y="9532"/>
                  <a:pt x="10763" y="9501"/>
                </a:cubicBezTo>
                <a:cubicBezTo>
                  <a:pt x="10763" y="9501"/>
                  <a:pt x="10763" y="9501"/>
                  <a:pt x="10763" y="9501"/>
                </a:cubicBezTo>
                <a:cubicBezTo>
                  <a:pt x="10763" y="9486"/>
                  <a:pt x="10763" y="9470"/>
                  <a:pt x="10763" y="9455"/>
                </a:cubicBezTo>
                <a:cubicBezTo>
                  <a:pt x="10763" y="9439"/>
                  <a:pt x="10763" y="9424"/>
                  <a:pt x="10763" y="9408"/>
                </a:cubicBezTo>
                <a:cubicBezTo>
                  <a:pt x="10763" y="9377"/>
                  <a:pt x="10736" y="9315"/>
                  <a:pt x="10699" y="9361"/>
                </a:cubicBezTo>
                <a:cubicBezTo>
                  <a:pt x="10690" y="9361"/>
                  <a:pt x="10681" y="9377"/>
                  <a:pt x="10672" y="9392"/>
                </a:cubicBezTo>
                <a:cubicBezTo>
                  <a:pt x="10672" y="9392"/>
                  <a:pt x="10663" y="9408"/>
                  <a:pt x="10672" y="9424"/>
                </a:cubicBezTo>
                <a:close/>
                <a:moveTo>
                  <a:pt x="6068" y="4560"/>
                </a:moveTo>
                <a:cubicBezTo>
                  <a:pt x="6059" y="4606"/>
                  <a:pt x="6077" y="4637"/>
                  <a:pt x="6096" y="4637"/>
                </a:cubicBezTo>
                <a:cubicBezTo>
                  <a:pt x="6141" y="4637"/>
                  <a:pt x="6178" y="4606"/>
                  <a:pt x="6196" y="4544"/>
                </a:cubicBezTo>
                <a:cubicBezTo>
                  <a:pt x="6196" y="4529"/>
                  <a:pt x="6205" y="4497"/>
                  <a:pt x="6205" y="4482"/>
                </a:cubicBezTo>
                <a:cubicBezTo>
                  <a:pt x="6215" y="4466"/>
                  <a:pt x="6205" y="4435"/>
                  <a:pt x="6187" y="4420"/>
                </a:cubicBezTo>
                <a:cubicBezTo>
                  <a:pt x="6169" y="4404"/>
                  <a:pt x="6151" y="4404"/>
                  <a:pt x="6132" y="4420"/>
                </a:cubicBezTo>
                <a:cubicBezTo>
                  <a:pt x="6105" y="4451"/>
                  <a:pt x="6077" y="4497"/>
                  <a:pt x="6068" y="4560"/>
                </a:cubicBezTo>
                <a:cubicBezTo>
                  <a:pt x="6068" y="4560"/>
                  <a:pt x="6068" y="4560"/>
                  <a:pt x="6068" y="4560"/>
                </a:cubicBezTo>
                <a:close/>
                <a:moveTo>
                  <a:pt x="2261" y="6487"/>
                </a:moveTo>
                <a:cubicBezTo>
                  <a:pt x="2252" y="6471"/>
                  <a:pt x="2233" y="6487"/>
                  <a:pt x="2233" y="6502"/>
                </a:cubicBezTo>
                <a:cubicBezTo>
                  <a:pt x="2224" y="6518"/>
                  <a:pt x="2215" y="6549"/>
                  <a:pt x="2215" y="6564"/>
                </a:cubicBezTo>
                <a:cubicBezTo>
                  <a:pt x="2215" y="6595"/>
                  <a:pt x="2215" y="6611"/>
                  <a:pt x="2224" y="6642"/>
                </a:cubicBezTo>
                <a:cubicBezTo>
                  <a:pt x="2224" y="6642"/>
                  <a:pt x="2215" y="6642"/>
                  <a:pt x="2215" y="6642"/>
                </a:cubicBezTo>
                <a:cubicBezTo>
                  <a:pt x="2224" y="6673"/>
                  <a:pt x="2224" y="6689"/>
                  <a:pt x="2224" y="6704"/>
                </a:cubicBezTo>
                <a:cubicBezTo>
                  <a:pt x="2224" y="6766"/>
                  <a:pt x="2233" y="6813"/>
                  <a:pt x="2252" y="6859"/>
                </a:cubicBezTo>
                <a:cubicBezTo>
                  <a:pt x="2252" y="6875"/>
                  <a:pt x="2252" y="6875"/>
                  <a:pt x="2261" y="6875"/>
                </a:cubicBezTo>
                <a:cubicBezTo>
                  <a:pt x="2261" y="6875"/>
                  <a:pt x="2270" y="6875"/>
                  <a:pt x="2270" y="6875"/>
                </a:cubicBezTo>
                <a:cubicBezTo>
                  <a:pt x="2270" y="6875"/>
                  <a:pt x="2270" y="6875"/>
                  <a:pt x="2270" y="6875"/>
                </a:cubicBezTo>
                <a:cubicBezTo>
                  <a:pt x="2261" y="6797"/>
                  <a:pt x="2270" y="6735"/>
                  <a:pt x="2279" y="6657"/>
                </a:cubicBezTo>
                <a:cubicBezTo>
                  <a:pt x="2288" y="6626"/>
                  <a:pt x="2297" y="6580"/>
                  <a:pt x="2306" y="6549"/>
                </a:cubicBezTo>
                <a:cubicBezTo>
                  <a:pt x="2306" y="6533"/>
                  <a:pt x="2306" y="6533"/>
                  <a:pt x="2297" y="6518"/>
                </a:cubicBezTo>
                <a:cubicBezTo>
                  <a:pt x="2288" y="6502"/>
                  <a:pt x="2270" y="6502"/>
                  <a:pt x="2261" y="6487"/>
                </a:cubicBezTo>
                <a:close/>
                <a:moveTo>
                  <a:pt x="18369" y="15531"/>
                </a:moveTo>
                <a:cubicBezTo>
                  <a:pt x="18397" y="15515"/>
                  <a:pt x="18424" y="15499"/>
                  <a:pt x="18452" y="15453"/>
                </a:cubicBezTo>
                <a:cubicBezTo>
                  <a:pt x="18470" y="15422"/>
                  <a:pt x="18497" y="15391"/>
                  <a:pt x="18534" y="15375"/>
                </a:cubicBezTo>
                <a:cubicBezTo>
                  <a:pt x="18543" y="15375"/>
                  <a:pt x="18561" y="15360"/>
                  <a:pt x="18571" y="15360"/>
                </a:cubicBezTo>
                <a:cubicBezTo>
                  <a:pt x="18580" y="15344"/>
                  <a:pt x="18589" y="15344"/>
                  <a:pt x="18589" y="15313"/>
                </a:cubicBezTo>
                <a:cubicBezTo>
                  <a:pt x="18589" y="15313"/>
                  <a:pt x="18580" y="15297"/>
                  <a:pt x="18561" y="15297"/>
                </a:cubicBezTo>
                <a:cubicBezTo>
                  <a:pt x="18525" y="15297"/>
                  <a:pt x="18479" y="15297"/>
                  <a:pt x="18442" y="15344"/>
                </a:cubicBezTo>
                <a:cubicBezTo>
                  <a:pt x="18433" y="15360"/>
                  <a:pt x="18415" y="15360"/>
                  <a:pt x="18406" y="15375"/>
                </a:cubicBezTo>
                <a:cubicBezTo>
                  <a:pt x="18397" y="15375"/>
                  <a:pt x="18387" y="15391"/>
                  <a:pt x="18378" y="15406"/>
                </a:cubicBezTo>
                <a:cubicBezTo>
                  <a:pt x="18360" y="15437"/>
                  <a:pt x="18351" y="15484"/>
                  <a:pt x="18351" y="15515"/>
                </a:cubicBezTo>
                <a:cubicBezTo>
                  <a:pt x="18360" y="15531"/>
                  <a:pt x="18369" y="15531"/>
                  <a:pt x="18369" y="15531"/>
                </a:cubicBezTo>
                <a:close/>
                <a:moveTo>
                  <a:pt x="586" y="3534"/>
                </a:moveTo>
                <a:cubicBezTo>
                  <a:pt x="595" y="3534"/>
                  <a:pt x="604" y="3534"/>
                  <a:pt x="613" y="3534"/>
                </a:cubicBezTo>
                <a:cubicBezTo>
                  <a:pt x="632" y="3550"/>
                  <a:pt x="641" y="3550"/>
                  <a:pt x="650" y="3581"/>
                </a:cubicBezTo>
                <a:cubicBezTo>
                  <a:pt x="650" y="3612"/>
                  <a:pt x="659" y="3627"/>
                  <a:pt x="659" y="3658"/>
                </a:cubicBezTo>
                <a:cubicBezTo>
                  <a:pt x="668" y="3674"/>
                  <a:pt x="677" y="3674"/>
                  <a:pt x="686" y="3674"/>
                </a:cubicBezTo>
                <a:cubicBezTo>
                  <a:pt x="696" y="3658"/>
                  <a:pt x="714" y="3658"/>
                  <a:pt x="732" y="3643"/>
                </a:cubicBezTo>
                <a:cubicBezTo>
                  <a:pt x="732" y="3643"/>
                  <a:pt x="732" y="3643"/>
                  <a:pt x="732" y="3643"/>
                </a:cubicBezTo>
                <a:cubicBezTo>
                  <a:pt x="732" y="3627"/>
                  <a:pt x="732" y="3627"/>
                  <a:pt x="732" y="3627"/>
                </a:cubicBezTo>
                <a:cubicBezTo>
                  <a:pt x="723" y="3596"/>
                  <a:pt x="714" y="3565"/>
                  <a:pt x="705" y="3534"/>
                </a:cubicBezTo>
                <a:cubicBezTo>
                  <a:pt x="696" y="3487"/>
                  <a:pt x="686" y="3472"/>
                  <a:pt x="659" y="3456"/>
                </a:cubicBezTo>
                <a:cubicBezTo>
                  <a:pt x="650" y="3456"/>
                  <a:pt x="632" y="3441"/>
                  <a:pt x="622" y="3425"/>
                </a:cubicBezTo>
                <a:cubicBezTo>
                  <a:pt x="622" y="3425"/>
                  <a:pt x="613" y="3425"/>
                  <a:pt x="613" y="3425"/>
                </a:cubicBezTo>
                <a:cubicBezTo>
                  <a:pt x="604" y="3441"/>
                  <a:pt x="586" y="3456"/>
                  <a:pt x="586" y="3487"/>
                </a:cubicBezTo>
                <a:cubicBezTo>
                  <a:pt x="577" y="3503"/>
                  <a:pt x="586" y="3518"/>
                  <a:pt x="586" y="3534"/>
                </a:cubicBezTo>
                <a:close/>
                <a:moveTo>
                  <a:pt x="5958" y="1716"/>
                </a:moveTo>
                <a:cubicBezTo>
                  <a:pt x="5977" y="1716"/>
                  <a:pt x="5986" y="1700"/>
                  <a:pt x="5995" y="1685"/>
                </a:cubicBezTo>
                <a:cubicBezTo>
                  <a:pt x="5995" y="1685"/>
                  <a:pt x="6004" y="1654"/>
                  <a:pt x="5995" y="1654"/>
                </a:cubicBezTo>
                <a:cubicBezTo>
                  <a:pt x="5967" y="1607"/>
                  <a:pt x="5931" y="1560"/>
                  <a:pt x="5885" y="1560"/>
                </a:cubicBezTo>
                <a:cubicBezTo>
                  <a:pt x="5867" y="1545"/>
                  <a:pt x="5848" y="1576"/>
                  <a:pt x="5848" y="1607"/>
                </a:cubicBezTo>
                <a:cubicBezTo>
                  <a:pt x="5839" y="1623"/>
                  <a:pt x="5848" y="1638"/>
                  <a:pt x="5848" y="1654"/>
                </a:cubicBezTo>
                <a:cubicBezTo>
                  <a:pt x="5885" y="1685"/>
                  <a:pt x="5922" y="1700"/>
                  <a:pt x="5949" y="1716"/>
                </a:cubicBezTo>
                <a:cubicBezTo>
                  <a:pt x="5958" y="1716"/>
                  <a:pt x="5958" y="1716"/>
                  <a:pt x="5958" y="1716"/>
                </a:cubicBezTo>
                <a:close/>
                <a:moveTo>
                  <a:pt x="18424" y="12811"/>
                </a:moveTo>
                <a:cubicBezTo>
                  <a:pt x="18415" y="12811"/>
                  <a:pt x="18406" y="12827"/>
                  <a:pt x="18415" y="12842"/>
                </a:cubicBezTo>
                <a:cubicBezTo>
                  <a:pt x="18415" y="12873"/>
                  <a:pt x="18424" y="12889"/>
                  <a:pt x="18433" y="12904"/>
                </a:cubicBezTo>
                <a:cubicBezTo>
                  <a:pt x="18433" y="12904"/>
                  <a:pt x="18433" y="12904"/>
                  <a:pt x="18433" y="12904"/>
                </a:cubicBezTo>
                <a:cubicBezTo>
                  <a:pt x="18433" y="12904"/>
                  <a:pt x="18433" y="12904"/>
                  <a:pt x="18433" y="12904"/>
                </a:cubicBezTo>
                <a:cubicBezTo>
                  <a:pt x="18433" y="12904"/>
                  <a:pt x="18433" y="12904"/>
                  <a:pt x="18433" y="12904"/>
                </a:cubicBezTo>
                <a:cubicBezTo>
                  <a:pt x="18433" y="12920"/>
                  <a:pt x="18433" y="12920"/>
                  <a:pt x="18442" y="12920"/>
                </a:cubicBezTo>
                <a:cubicBezTo>
                  <a:pt x="18442" y="12920"/>
                  <a:pt x="18442" y="12935"/>
                  <a:pt x="18442" y="12935"/>
                </a:cubicBezTo>
                <a:cubicBezTo>
                  <a:pt x="18433" y="12935"/>
                  <a:pt x="18433" y="12935"/>
                  <a:pt x="18433" y="12935"/>
                </a:cubicBezTo>
                <a:cubicBezTo>
                  <a:pt x="18433" y="12920"/>
                  <a:pt x="18433" y="12920"/>
                  <a:pt x="18433" y="12904"/>
                </a:cubicBezTo>
                <a:cubicBezTo>
                  <a:pt x="18433" y="12904"/>
                  <a:pt x="18433" y="12904"/>
                  <a:pt x="18433" y="12904"/>
                </a:cubicBezTo>
                <a:cubicBezTo>
                  <a:pt x="18424" y="12904"/>
                  <a:pt x="18424" y="12920"/>
                  <a:pt x="18424" y="12920"/>
                </a:cubicBezTo>
                <a:cubicBezTo>
                  <a:pt x="18415" y="12951"/>
                  <a:pt x="18406" y="12982"/>
                  <a:pt x="18424" y="13013"/>
                </a:cubicBezTo>
                <a:cubicBezTo>
                  <a:pt x="18433" y="13044"/>
                  <a:pt x="18442" y="13060"/>
                  <a:pt x="18452" y="13091"/>
                </a:cubicBezTo>
                <a:cubicBezTo>
                  <a:pt x="18452" y="13091"/>
                  <a:pt x="18461" y="13091"/>
                  <a:pt x="18461" y="13091"/>
                </a:cubicBezTo>
                <a:cubicBezTo>
                  <a:pt x="18470" y="13091"/>
                  <a:pt x="18479" y="13075"/>
                  <a:pt x="18479" y="13060"/>
                </a:cubicBezTo>
                <a:cubicBezTo>
                  <a:pt x="18470" y="13044"/>
                  <a:pt x="18470" y="13044"/>
                  <a:pt x="18470" y="13029"/>
                </a:cubicBezTo>
                <a:cubicBezTo>
                  <a:pt x="18470" y="13013"/>
                  <a:pt x="18470" y="12998"/>
                  <a:pt x="18470" y="12998"/>
                </a:cubicBezTo>
                <a:cubicBezTo>
                  <a:pt x="18497" y="12982"/>
                  <a:pt x="18497" y="12951"/>
                  <a:pt x="18497" y="12920"/>
                </a:cubicBezTo>
                <a:cubicBezTo>
                  <a:pt x="18488" y="12889"/>
                  <a:pt x="18488" y="12858"/>
                  <a:pt x="18479" y="12842"/>
                </a:cubicBezTo>
                <a:cubicBezTo>
                  <a:pt x="18470" y="12811"/>
                  <a:pt x="18452" y="12796"/>
                  <a:pt x="18424" y="12811"/>
                </a:cubicBezTo>
                <a:close/>
                <a:moveTo>
                  <a:pt x="12576" y="1203"/>
                </a:moveTo>
                <a:cubicBezTo>
                  <a:pt x="12576" y="1203"/>
                  <a:pt x="12566" y="1203"/>
                  <a:pt x="12566" y="1219"/>
                </a:cubicBezTo>
                <a:cubicBezTo>
                  <a:pt x="12566" y="1250"/>
                  <a:pt x="12566" y="1296"/>
                  <a:pt x="12576" y="1343"/>
                </a:cubicBezTo>
                <a:cubicBezTo>
                  <a:pt x="12585" y="1343"/>
                  <a:pt x="12594" y="1374"/>
                  <a:pt x="12603" y="1374"/>
                </a:cubicBezTo>
                <a:cubicBezTo>
                  <a:pt x="12621" y="1374"/>
                  <a:pt x="12649" y="1374"/>
                  <a:pt x="12667" y="1343"/>
                </a:cubicBezTo>
                <a:cubicBezTo>
                  <a:pt x="12667" y="1327"/>
                  <a:pt x="12676" y="1312"/>
                  <a:pt x="12667" y="1296"/>
                </a:cubicBezTo>
                <a:cubicBezTo>
                  <a:pt x="12667" y="1296"/>
                  <a:pt x="12667" y="1296"/>
                  <a:pt x="12667" y="1296"/>
                </a:cubicBezTo>
                <a:cubicBezTo>
                  <a:pt x="12658" y="1281"/>
                  <a:pt x="12658" y="1281"/>
                  <a:pt x="12658" y="1265"/>
                </a:cubicBezTo>
                <a:cubicBezTo>
                  <a:pt x="12649" y="1250"/>
                  <a:pt x="12649" y="1250"/>
                  <a:pt x="12658" y="1219"/>
                </a:cubicBezTo>
                <a:cubicBezTo>
                  <a:pt x="12667" y="1203"/>
                  <a:pt x="12676" y="1188"/>
                  <a:pt x="12667" y="1172"/>
                </a:cubicBezTo>
                <a:cubicBezTo>
                  <a:pt x="12658" y="1141"/>
                  <a:pt x="12640" y="1156"/>
                  <a:pt x="12631" y="1156"/>
                </a:cubicBezTo>
                <a:cubicBezTo>
                  <a:pt x="12621" y="1172"/>
                  <a:pt x="12612" y="1172"/>
                  <a:pt x="12603" y="1172"/>
                </a:cubicBezTo>
                <a:cubicBezTo>
                  <a:pt x="12603" y="1172"/>
                  <a:pt x="12603" y="1172"/>
                  <a:pt x="12603" y="1172"/>
                </a:cubicBezTo>
                <a:cubicBezTo>
                  <a:pt x="12603" y="1172"/>
                  <a:pt x="12603" y="1172"/>
                  <a:pt x="12603" y="1172"/>
                </a:cubicBezTo>
                <a:cubicBezTo>
                  <a:pt x="12603" y="1172"/>
                  <a:pt x="12603" y="1172"/>
                  <a:pt x="12603" y="1172"/>
                </a:cubicBezTo>
                <a:cubicBezTo>
                  <a:pt x="12594" y="1188"/>
                  <a:pt x="12585" y="1188"/>
                  <a:pt x="12576" y="1203"/>
                </a:cubicBezTo>
                <a:close/>
                <a:moveTo>
                  <a:pt x="11981" y="1514"/>
                </a:moveTo>
                <a:cubicBezTo>
                  <a:pt x="11999" y="1529"/>
                  <a:pt x="12026" y="1529"/>
                  <a:pt x="12045" y="1529"/>
                </a:cubicBezTo>
                <a:cubicBezTo>
                  <a:pt x="12063" y="1545"/>
                  <a:pt x="12054" y="1514"/>
                  <a:pt x="12063" y="1498"/>
                </a:cubicBezTo>
                <a:cubicBezTo>
                  <a:pt x="12054" y="1498"/>
                  <a:pt x="12054" y="1483"/>
                  <a:pt x="12054" y="1483"/>
                </a:cubicBezTo>
                <a:cubicBezTo>
                  <a:pt x="12045" y="1452"/>
                  <a:pt x="12045" y="1436"/>
                  <a:pt x="12054" y="1421"/>
                </a:cubicBezTo>
                <a:cubicBezTo>
                  <a:pt x="12063" y="1405"/>
                  <a:pt x="12072" y="1405"/>
                  <a:pt x="12091" y="1405"/>
                </a:cubicBezTo>
                <a:cubicBezTo>
                  <a:pt x="12100" y="1421"/>
                  <a:pt x="12109" y="1421"/>
                  <a:pt x="12127" y="1421"/>
                </a:cubicBezTo>
                <a:cubicBezTo>
                  <a:pt x="12127" y="1405"/>
                  <a:pt x="12127" y="1405"/>
                  <a:pt x="12118" y="1390"/>
                </a:cubicBezTo>
                <a:cubicBezTo>
                  <a:pt x="12109" y="1358"/>
                  <a:pt x="12081" y="1343"/>
                  <a:pt x="12063" y="1343"/>
                </a:cubicBezTo>
                <a:cubicBezTo>
                  <a:pt x="12054" y="1343"/>
                  <a:pt x="12036" y="1343"/>
                  <a:pt x="12026" y="1343"/>
                </a:cubicBezTo>
                <a:cubicBezTo>
                  <a:pt x="12008" y="1374"/>
                  <a:pt x="11981" y="1405"/>
                  <a:pt x="11962" y="1452"/>
                </a:cubicBezTo>
                <a:cubicBezTo>
                  <a:pt x="11953" y="1467"/>
                  <a:pt x="11962" y="1514"/>
                  <a:pt x="11981" y="1514"/>
                </a:cubicBezTo>
                <a:close/>
                <a:moveTo>
                  <a:pt x="12063" y="1498"/>
                </a:moveTo>
                <a:cubicBezTo>
                  <a:pt x="12063" y="1498"/>
                  <a:pt x="12063" y="1498"/>
                  <a:pt x="12063" y="1498"/>
                </a:cubicBezTo>
                <a:cubicBezTo>
                  <a:pt x="12063" y="1498"/>
                  <a:pt x="12063" y="1498"/>
                  <a:pt x="12063" y="1498"/>
                </a:cubicBezTo>
                <a:cubicBezTo>
                  <a:pt x="12063" y="1498"/>
                  <a:pt x="12063" y="1498"/>
                  <a:pt x="12063" y="1498"/>
                </a:cubicBezTo>
                <a:close/>
                <a:moveTo>
                  <a:pt x="12447" y="1421"/>
                </a:moveTo>
                <a:cubicBezTo>
                  <a:pt x="12447" y="1436"/>
                  <a:pt x="12438" y="1436"/>
                  <a:pt x="12438" y="1452"/>
                </a:cubicBezTo>
                <a:cubicBezTo>
                  <a:pt x="12438" y="1483"/>
                  <a:pt x="12447" y="1514"/>
                  <a:pt x="12466" y="1529"/>
                </a:cubicBezTo>
                <a:cubicBezTo>
                  <a:pt x="12466" y="1545"/>
                  <a:pt x="12484" y="1560"/>
                  <a:pt x="12493" y="1545"/>
                </a:cubicBezTo>
                <a:cubicBezTo>
                  <a:pt x="12502" y="1545"/>
                  <a:pt x="12512" y="1529"/>
                  <a:pt x="12521" y="1529"/>
                </a:cubicBezTo>
                <a:cubicBezTo>
                  <a:pt x="12539" y="1514"/>
                  <a:pt x="12539" y="1498"/>
                  <a:pt x="12548" y="1483"/>
                </a:cubicBezTo>
                <a:cubicBezTo>
                  <a:pt x="12548" y="1467"/>
                  <a:pt x="12557" y="1452"/>
                  <a:pt x="12557" y="1436"/>
                </a:cubicBezTo>
                <a:cubicBezTo>
                  <a:pt x="12566" y="1421"/>
                  <a:pt x="12566" y="1405"/>
                  <a:pt x="12557" y="1390"/>
                </a:cubicBezTo>
                <a:cubicBezTo>
                  <a:pt x="12548" y="1374"/>
                  <a:pt x="12539" y="1374"/>
                  <a:pt x="12521" y="1374"/>
                </a:cubicBezTo>
                <a:cubicBezTo>
                  <a:pt x="12521" y="1358"/>
                  <a:pt x="12512" y="1358"/>
                  <a:pt x="12512" y="1374"/>
                </a:cubicBezTo>
                <a:cubicBezTo>
                  <a:pt x="12493" y="1405"/>
                  <a:pt x="12475" y="1421"/>
                  <a:pt x="12447" y="1421"/>
                </a:cubicBezTo>
                <a:close/>
                <a:moveTo>
                  <a:pt x="12695" y="1156"/>
                </a:moveTo>
                <a:cubicBezTo>
                  <a:pt x="12704" y="1156"/>
                  <a:pt x="12713" y="1156"/>
                  <a:pt x="12713" y="1156"/>
                </a:cubicBezTo>
                <a:cubicBezTo>
                  <a:pt x="12722" y="1125"/>
                  <a:pt x="12731" y="1079"/>
                  <a:pt x="12749" y="1063"/>
                </a:cubicBezTo>
                <a:cubicBezTo>
                  <a:pt x="12749" y="1063"/>
                  <a:pt x="12749" y="1048"/>
                  <a:pt x="12749" y="1032"/>
                </a:cubicBezTo>
                <a:cubicBezTo>
                  <a:pt x="12731" y="1001"/>
                  <a:pt x="12731" y="954"/>
                  <a:pt x="12713" y="923"/>
                </a:cubicBezTo>
                <a:cubicBezTo>
                  <a:pt x="12704" y="923"/>
                  <a:pt x="12695" y="923"/>
                  <a:pt x="12685" y="923"/>
                </a:cubicBezTo>
                <a:cubicBezTo>
                  <a:pt x="12676" y="954"/>
                  <a:pt x="12667" y="970"/>
                  <a:pt x="12658" y="986"/>
                </a:cubicBezTo>
                <a:cubicBezTo>
                  <a:pt x="12658" y="1001"/>
                  <a:pt x="12658" y="1017"/>
                  <a:pt x="12658" y="1017"/>
                </a:cubicBezTo>
                <a:cubicBezTo>
                  <a:pt x="12649" y="1094"/>
                  <a:pt x="12667" y="1125"/>
                  <a:pt x="12695" y="1156"/>
                </a:cubicBezTo>
                <a:close/>
                <a:moveTo>
                  <a:pt x="18689" y="14723"/>
                </a:moveTo>
                <a:cubicBezTo>
                  <a:pt x="18735" y="14707"/>
                  <a:pt x="18790" y="14707"/>
                  <a:pt x="18836" y="14738"/>
                </a:cubicBezTo>
                <a:cubicBezTo>
                  <a:pt x="18836" y="14754"/>
                  <a:pt x="18845" y="14754"/>
                  <a:pt x="18845" y="14754"/>
                </a:cubicBezTo>
                <a:cubicBezTo>
                  <a:pt x="18854" y="14754"/>
                  <a:pt x="18863" y="14738"/>
                  <a:pt x="18863" y="14723"/>
                </a:cubicBezTo>
                <a:cubicBezTo>
                  <a:pt x="18863" y="14723"/>
                  <a:pt x="18863" y="14707"/>
                  <a:pt x="18854" y="14691"/>
                </a:cubicBezTo>
                <a:cubicBezTo>
                  <a:pt x="18854" y="14676"/>
                  <a:pt x="18845" y="14676"/>
                  <a:pt x="18836" y="14660"/>
                </a:cubicBezTo>
                <a:cubicBezTo>
                  <a:pt x="18790" y="14629"/>
                  <a:pt x="18744" y="14614"/>
                  <a:pt x="18699" y="14629"/>
                </a:cubicBezTo>
                <a:cubicBezTo>
                  <a:pt x="18680" y="14645"/>
                  <a:pt x="18671" y="14660"/>
                  <a:pt x="18671" y="14676"/>
                </a:cubicBezTo>
                <a:cubicBezTo>
                  <a:pt x="18671" y="14707"/>
                  <a:pt x="18680" y="14723"/>
                  <a:pt x="18689" y="14723"/>
                </a:cubicBezTo>
                <a:close/>
                <a:moveTo>
                  <a:pt x="21124" y="17100"/>
                </a:moveTo>
                <a:cubicBezTo>
                  <a:pt x="21124" y="17100"/>
                  <a:pt x="21133" y="17100"/>
                  <a:pt x="21142" y="17085"/>
                </a:cubicBezTo>
                <a:cubicBezTo>
                  <a:pt x="21142" y="17085"/>
                  <a:pt x="21142" y="17085"/>
                  <a:pt x="21142" y="17085"/>
                </a:cubicBezTo>
                <a:cubicBezTo>
                  <a:pt x="21142" y="17069"/>
                  <a:pt x="21142" y="17069"/>
                  <a:pt x="21142" y="17053"/>
                </a:cubicBezTo>
                <a:cubicBezTo>
                  <a:pt x="21115" y="16991"/>
                  <a:pt x="21078" y="16945"/>
                  <a:pt x="21051" y="16883"/>
                </a:cubicBezTo>
                <a:cubicBezTo>
                  <a:pt x="21042" y="16867"/>
                  <a:pt x="21033" y="16851"/>
                  <a:pt x="21014" y="16820"/>
                </a:cubicBezTo>
                <a:cubicBezTo>
                  <a:pt x="21014" y="16820"/>
                  <a:pt x="21005" y="16820"/>
                  <a:pt x="21005" y="16820"/>
                </a:cubicBezTo>
                <a:cubicBezTo>
                  <a:pt x="20996" y="16805"/>
                  <a:pt x="20996" y="16805"/>
                  <a:pt x="20987" y="16820"/>
                </a:cubicBezTo>
                <a:cubicBezTo>
                  <a:pt x="20987" y="16820"/>
                  <a:pt x="20987" y="16836"/>
                  <a:pt x="20987" y="16836"/>
                </a:cubicBezTo>
                <a:cubicBezTo>
                  <a:pt x="20996" y="16898"/>
                  <a:pt x="21014" y="16945"/>
                  <a:pt x="21042" y="16976"/>
                </a:cubicBezTo>
                <a:cubicBezTo>
                  <a:pt x="21069" y="17022"/>
                  <a:pt x="21087" y="17069"/>
                  <a:pt x="21124" y="17100"/>
                </a:cubicBezTo>
                <a:close/>
                <a:moveTo>
                  <a:pt x="17866" y="15329"/>
                </a:moveTo>
                <a:cubicBezTo>
                  <a:pt x="17884" y="15344"/>
                  <a:pt x="17893" y="15344"/>
                  <a:pt x="17912" y="15360"/>
                </a:cubicBezTo>
                <a:cubicBezTo>
                  <a:pt x="17921" y="15360"/>
                  <a:pt x="17930" y="15360"/>
                  <a:pt x="17939" y="15375"/>
                </a:cubicBezTo>
                <a:cubicBezTo>
                  <a:pt x="17985" y="15360"/>
                  <a:pt x="18031" y="15344"/>
                  <a:pt x="18067" y="15329"/>
                </a:cubicBezTo>
                <a:cubicBezTo>
                  <a:pt x="18076" y="15329"/>
                  <a:pt x="18076" y="15313"/>
                  <a:pt x="18067" y="15297"/>
                </a:cubicBezTo>
                <a:cubicBezTo>
                  <a:pt x="18049" y="15266"/>
                  <a:pt x="18021" y="15251"/>
                  <a:pt x="17994" y="15251"/>
                </a:cubicBezTo>
                <a:cubicBezTo>
                  <a:pt x="17985" y="15251"/>
                  <a:pt x="17985" y="15266"/>
                  <a:pt x="17985" y="15266"/>
                </a:cubicBezTo>
                <a:cubicBezTo>
                  <a:pt x="17976" y="15282"/>
                  <a:pt x="17976" y="15282"/>
                  <a:pt x="17976" y="15297"/>
                </a:cubicBezTo>
                <a:cubicBezTo>
                  <a:pt x="17948" y="15266"/>
                  <a:pt x="17921" y="15297"/>
                  <a:pt x="17893" y="15282"/>
                </a:cubicBezTo>
                <a:cubicBezTo>
                  <a:pt x="17875" y="15266"/>
                  <a:pt x="17866" y="15282"/>
                  <a:pt x="17866" y="15297"/>
                </a:cubicBezTo>
                <a:cubicBezTo>
                  <a:pt x="17857" y="15313"/>
                  <a:pt x="17857" y="15329"/>
                  <a:pt x="17866" y="15329"/>
                </a:cubicBezTo>
                <a:close/>
                <a:moveTo>
                  <a:pt x="18296" y="15329"/>
                </a:moveTo>
                <a:cubicBezTo>
                  <a:pt x="18305" y="15329"/>
                  <a:pt x="18314" y="15313"/>
                  <a:pt x="18314" y="15297"/>
                </a:cubicBezTo>
                <a:cubicBezTo>
                  <a:pt x="18323" y="15297"/>
                  <a:pt x="18323" y="15297"/>
                  <a:pt x="18323" y="15282"/>
                </a:cubicBezTo>
                <a:cubicBezTo>
                  <a:pt x="18333" y="15282"/>
                  <a:pt x="18333" y="15266"/>
                  <a:pt x="18323" y="15266"/>
                </a:cubicBezTo>
                <a:cubicBezTo>
                  <a:pt x="18323" y="15266"/>
                  <a:pt x="18314" y="15251"/>
                  <a:pt x="18314" y="15251"/>
                </a:cubicBezTo>
                <a:cubicBezTo>
                  <a:pt x="18296" y="15266"/>
                  <a:pt x="18268" y="15282"/>
                  <a:pt x="18250" y="15282"/>
                </a:cubicBezTo>
                <a:cubicBezTo>
                  <a:pt x="18223" y="15266"/>
                  <a:pt x="18204" y="15266"/>
                  <a:pt x="18177" y="15266"/>
                </a:cubicBezTo>
                <a:cubicBezTo>
                  <a:pt x="18177" y="15266"/>
                  <a:pt x="18168" y="15251"/>
                  <a:pt x="18168" y="15251"/>
                </a:cubicBezTo>
                <a:cubicBezTo>
                  <a:pt x="18149" y="15251"/>
                  <a:pt x="18131" y="15266"/>
                  <a:pt x="18122" y="15282"/>
                </a:cubicBezTo>
                <a:cubicBezTo>
                  <a:pt x="18113" y="15297"/>
                  <a:pt x="18113" y="15297"/>
                  <a:pt x="18113" y="15313"/>
                </a:cubicBezTo>
                <a:cubicBezTo>
                  <a:pt x="18113" y="15313"/>
                  <a:pt x="18122" y="15329"/>
                  <a:pt x="18122" y="15329"/>
                </a:cubicBezTo>
                <a:cubicBezTo>
                  <a:pt x="18140" y="15344"/>
                  <a:pt x="18168" y="15344"/>
                  <a:pt x="18186" y="15344"/>
                </a:cubicBezTo>
                <a:cubicBezTo>
                  <a:pt x="18223" y="15344"/>
                  <a:pt x="18259" y="15329"/>
                  <a:pt x="18296" y="15329"/>
                </a:cubicBezTo>
                <a:close/>
                <a:moveTo>
                  <a:pt x="12658" y="4529"/>
                </a:moveTo>
                <a:cubicBezTo>
                  <a:pt x="12649" y="4544"/>
                  <a:pt x="12649" y="4560"/>
                  <a:pt x="12649" y="4575"/>
                </a:cubicBezTo>
                <a:cubicBezTo>
                  <a:pt x="12649" y="4591"/>
                  <a:pt x="12658" y="4622"/>
                  <a:pt x="12658" y="4637"/>
                </a:cubicBezTo>
                <a:cubicBezTo>
                  <a:pt x="12667" y="4668"/>
                  <a:pt x="12685" y="4668"/>
                  <a:pt x="12695" y="4668"/>
                </a:cubicBezTo>
                <a:cubicBezTo>
                  <a:pt x="12731" y="4653"/>
                  <a:pt x="12740" y="4606"/>
                  <a:pt x="12749" y="4560"/>
                </a:cubicBezTo>
                <a:cubicBezTo>
                  <a:pt x="12749" y="4544"/>
                  <a:pt x="12749" y="4544"/>
                  <a:pt x="12749" y="4529"/>
                </a:cubicBezTo>
                <a:cubicBezTo>
                  <a:pt x="12731" y="4497"/>
                  <a:pt x="12704" y="4482"/>
                  <a:pt x="12685" y="4497"/>
                </a:cubicBezTo>
                <a:cubicBezTo>
                  <a:pt x="12667" y="4497"/>
                  <a:pt x="12658" y="4513"/>
                  <a:pt x="12658" y="4529"/>
                </a:cubicBezTo>
                <a:close/>
                <a:moveTo>
                  <a:pt x="5601" y="5523"/>
                </a:moveTo>
                <a:cubicBezTo>
                  <a:pt x="5601" y="5523"/>
                  <a:pt x="5601" y="5508"/>
                  <a:pt x="5601" y="5492"/>
                </a:cubicBezTo>
                <a:cubicBezTo>
                  <a:pt x="5601" y="5492"/>
                  <a:pt x="5592" y="5476"/>
                  <a:pt x="5592" y="5476"/>
                </a:cubicBezTo>
                <a:cubicBezTo>
                  <a:pt x="5583" y="5476"/>
                  <a:pt x="5574" y="5476"/>
                  <a:pt x="5574" y="5476"/>
                </a:cubicBezTo>
                <a:cubicBezTo>
                  <a:pt x="5556" y="5476"/>
                  <a:pt x="5546" y="5476"/>
                  <a:pt x="5537" y="5476"/>
                </a:cubicBezTo>
                <a:cubicBezTo>
                  <a:pt x="5528" y="5476"/>
                  <a:pt x="5519" y="5492"/>
                  <a:pt x="5519" y="5492"/>
                </a:cubicBezTo>
                <a:cubicBezTo>
                  <a:pt x="5501" y="5508"/>
                  <a:pt x="5492" y="5523"/>
                  <a:pt x="5482" y="5554"/>
                </a:cubicBezTo>
                <a:cubicBezTo>
                  <a:pt x="5473" y="5554"/>
                  <a:pt x="5473" y="5570"/>
                  <a:pt x="5482" y="5585"/>
                </a:cubicBezTo>
                <a:cubicBezTo>
                  <a:pt x="5482" y="5601"/>
                  <a:pt x="5482" y="5616"/>
                  <a:pt x="5492" y="5616"/>
                </a:cubicBezTo>
                <a:cubicBezTo>
                  <a:pt x="5501" y="5616"/>
                  <a:pt x="5519" y="5616"/>
                  <a:pt x="5528" y="5616"/>
                </a:cubicBezTo>
                <a:cubicBezTo>
                  <a:pt x="5556" y="5601"/>
                  <a:pt x="5583" y="5570"/>
                  <a:pt x="5601" y="5523"/>
                </a:cubicBezTo>
                <a:close/>
                <a:moveTo>
                  <a:pt x="15504" y="2198"/>
                </a:moveTo>
                <a:cubicBezTo>
                  <a:pt x="15504" y="2229"/>
                  <a:pt x="15514" y="2244"/>
                  <a:pt x="15532" y="2260"/>
                </a:cubicBezTo>
                <a:cubicBezTo>
                  <a:pt x="15532" y="2260"/>
                  <a:pt x="15541" y="2260"/>
                  <a:pt x="15550" y="2260"/>
                </a:cubicBezTo>
                <a:cubicBezTo>
                  <a:pt x="15550" y="2260"/>
                  <a:pt x="15559" y="2260"/>
                  <a:pt x="15559" y="2260"/>
                </a:cubicBezTo>
                <a:cubicBezTo>
                  <a:pt x="15578" y="2260"/>
                  <a:pt x="15596" y="2244"/>
                  <a:pt x="15596" y="2213"/>
                </a:cubicBezTo>
                <a:cubicBezTo>
                  <a:pt x="15587" y="2182"/>
                  <a:pt x="15587" y="2151"/>
                  <a:pt x="15578" y="2135"/>
                </a:cubicBezTo>
                <a:cubicBezTo>
                  <a:pt x="15568" y="2120"/>
                  <a:pt x="15559" y="2104"/>
                  <a:pt x="15550" y="2120"/>
                </a:cubicBezTo>
                <a:cubicBezTo>
                  <a:pt x="15532" y="2120"/>
                  <a:pt x="15523" y="2135"/>
                  <a:pt x="15514" y="2135"/>
                </a:cubicBezTo>
                <a:cubicBezTo>
                  <a:pt x="15504" y="2151"/>
                  <a:pt x="15495" y="2167"/>
                  <a:pt x="15504" y="2182"/>
                </a:cubicBezTo>
                <a:cubicBezTo>
                  <a:pt x="15504" y="2198"/>
                  <a:pt x="15504" y="2198"/>
                  <a:pt x="15504" y="2198"/>
                </a:cubicBezTo>
                <a:close/>
                <a:moveTo>
                  <a:pt x="6315" y="7932"/>
                </a:moveTo>
                <a:cubicBezTo>
                  <a:pt x="6306" y="7932"/>
                  <a:pt x="6306" y="7932"/>
                  <a:pt x="6297" y="7947"/>
                </a:cubicBezTo>
                <a:cubicBezTo>
                  <a:pt x="6297" y="7947"/>
                  <a:pt x="6297" y="7963"/>
                  <a:pt x="6297" y="7978"/>
                </a:cubicBezTo>
                <a:cubicBezTo>
                  <a:pt x="6306" y="7978"/>
                  <a:pt x="6306" y="7994"/>
                  <a:pt x="6315" y="7994"/>
                </a:cubicBezTo>
                <a:cubicBezTo>
                  <a:pt x="6324" y="8025"/>
                  <a:pt x="6343" y="8040"/>
                  <a:pt x="6361" y="8056"/>
                </a:cubicBezTo>
                <a:cubicBezTo>
                  <a:pt x="6379" y="8072"/>
                  <a:pt x="6398" y="8087"/>
                  <a:pt x="6425" y="8087"/>
                </a:cubicBezTo>
                <a:cubicBezTo>
                  <a:pt x="6425" y="8087"/>
                  <a:pt x="6425" y="8087"/>
                  <a:pt x="6425" y="8087"/>
                </a:cubicBezTo>
                <a:cubicBezTo>
                  <a:pt x="6434" y="8087"/>
                  <a:pt x="6434" y="8072"/>
                  <a:pt x="6443" y="8072"/>
                </a:cubicBezTo>
                <a:cubicBezTo>
                  <a:pt x="6443" y="8072"/>
                  <a:pt x="6443" y="8056"/>
                  <a:pt x="6434" y="8056"/>
                </a:cubicBezTo>
                <a:cubicBezTo>
                  <a:pt x="6407" y="7978"/>
                  <a:pt x="6361" y="7947"/>
                  <a:pt x="6315" y="7932"/>
                </a:cubicBezTo>
                <a:close/>
                <a:moveTo>
                  <a:pt x="12274" y="10216"/>
                </a:moveTo>
                <a:cubicBezTo>
                  <a:pt x="12292" y="10200"/>
                  <a:pt x="12301" y="10200"/>
                  <a:pt x="12319" y="10185"/>
                </a:cubicBezTo>
                <a:cubicBezTo>
                  <a:pt x="12338" y="10169"/>
                  <a:pt x="12347" y="10123"/>
                  <a:pt x="12356" y="10092"/>
                </a:cubicBezTo>
                <a:cubicBezTo>
                  <a:pt x="12347" y="10092"/>
                  <a:pt x="12347" y="10092"/>
                  <a:pt x="12347" y="10092"/>
                </a:cubicBezTo>
                <a:cubicBezTo>
                  <a:pt x="12328" y="10092"/>
                  <a:pt x="12301" y="10092"/>
                  <a:pt x="12283" y="10107"/>
                </a:cubicBezTo>
                <a:cubicBezTo>
                  <a:pt x="12264" y="10107"/>
                  <a:pt x="12246" y="10123"/>
                  <a:pt x="12237" y="10138"/>
                </a:cubicBezTo>
                <a:cubicBezTo>
                  <a:pt x="12228" y="10154"/>
                  <a:pt x="12228" y="10169"/>
                  <a:pt x="12228" y="10185"/>
                </a:cubicBezTo>
                <a:cubicBezTo>
                  <a:pt x="12237" y="10216"/>
                  <a:pt x="12255" y="10216"/>
                  <a:pt x="12274" y="10216"/>
                </a:cubicBezTo>
                <a:close/>
                <a:moveTo>
                  <a:pt x="4704" y="1545"/>
                </a:moveTo>
                <a:cubicBezTo>
                  <a:pt x="4704" y="1545"/>
                  <a:pt x="4704" y="1529"/>
                  <a:pt x="4704" y="1529"/>
                </a:cubicBezTo>
                <a:cubicBezTo>
                  <a:pt x="4695" y="1529"/>
                  <a:pt x="4695" y="1529"/>
                  <a:pt x="4686" y="1529"/>
                </a:cubicBezTo>
                <a:cubicBezTo>
                  <a:pt x="4649" y="1545"/>
                  <a:pt x="4613" y="1576"/>
                  <a:pt x="4576" y="1623"/>
                </a:cubicBezTo>
                <a:cubicBezTo>
                  <a:pt x="4567" y="1638"/>
                  <a:pt x="4567" y="1654"/>
                  <a:pt x="4585" y="1669"/>
                </a:cubicBezTo>
                <a:cubicBezTo>
                  <a:pt x="4595" y="1685"/>
                  <a:pt x="4604" y="1685"/>
                  <a:pt x="4613" y="1685"/>
                </a:cubicBezTo>
                <a:cubicBezTo>
                  <a:pt x="4640" y="1638"/>
                  <a:pt x="4668" y="1592"/>
                  <a:pt x="4704" y="1560"/>
                </a:cubicBezTo>
                <a:cubicBezTo>
                  <a:pt x="4704" y="1560"/>
                  <a:pt x="4704" y="1545"/>
                  <a:pt x="4704" y="1545"/>
                </a:cubicBezTo>
                <a:close/>
                <a:moveTo>
                  <a:pt x="10736" y="9299"/>
                </a:moveTo>
                <a:cubicBezTo>
                  <a:pt x="10736" y="9284"/>
                  <a:pt x="10745" y="9284"/>
                  <a:pt x="10745" y="9268"/>
                </a:cubicBezTo>
                <a:cubicBezTo>
                  <a:pt x="10745" y="9237"/>
                  <a:pt x="10745" y="9206"/>
                  <a:pt x="10754" y="9190"/>
                </a:cubicBezTo>
                <a:cubicBezTo>
                  <a:pt x="10745" y="9175"/>
                  <a:pt x="10745" y="9159"/>
                  <a:pt x="10745" y="9159"/>
                </a:cubicBezTo>
                <a:cubicBezTo>
                  <a:pt x="10745" y="9159"/>
                  <a:pt x="10745" y="9144"/>
                  <a:pt x="10745" y="9144"/>
                </a:cubicBezTo>
                <a:cubicBezTo>
                  <a:pt x="10745" y="9128"/>
                  <a:pt x="10736" y="9113"/>
                  <a:pt x="10727" y="9113"/>
                </a:cubicBezTo>
                <a:cubicBezTo>
                  <a:pt x="10718" y="9128"/>
                  <a:pt x="10708" y="9128"/>
                  <a:pt x="10699" y="9144"/>
                </a:cubicBezTo>
                <a:cubicBezTo>
                  <a:pt x="10681" y="9159"/>
                  <a:pt x="10681" y="9175"/>
                  <a:pt x="10681" y="9206"/>
                </a:cubicBezTo>
                <a:cubicBezTo>
                  <a:pt x="10681" y="9237"/>
                  <a:pt x="10690" y="9268"/>
                  <a:pt x="10708" y="9299"/>
                </a:cubicBezTo>
                <a:cubicBezTo>
                  <a:pt x="10708" y="9315"/>
                  <a:pt x="10727" y="9315"/>
                  <a:pt x="10736" y="9299"/>
                </a:cubicBezTo>
                <a:close/>
                <a:moveTo>
                  <a:pt x="17957" y="13262"/>
                </a:moveTo>
                <a:cubicBezTo>
                  <a:pt x="17957" y="13262"/>
                  <a:pt x="17957" y="13277"/>
                  <a:pt x="17957" y="13277"/>
                </a:cubicBezTo>
                <a:cubicBezTo>
                  <a:pt x="17957" y="13277"/>
                  <a:pt x="17966" y="13277"/>
                  <a:pt x="17966" y="13277"/>
                </a:cubicBezTo>
                <a:cubicBezTo>
                  <a:pt x="17966" y="13277"/>
                  <a:pt x="17966" y="13277"/>
                  <a:pt x="17976" y="13277"/>
                </a:cubicBezTo>
                <a:cubicBezTo>
                  <a:pt x="17994" y="13262"/>
                  <a:pt x="18021" y="13231"/>
                  <a:pt x="18040" y="13184"/>
                </a:cubicBezTo>
                <a:cubicBezTo>
                  <a:pt x="18058" y="13137"/>
                  <a:pt x="18076" y="13091"/>
                  <a:pt x="18104" y="13075"/>
                </a:cubicBezTo>
                <a:cubicBezTo>
                  <a:pt x="18113" y="13060"/>
                  <a:pt x="18113" y="13060"/>
                  <a:pt x="18104" y="13044"/>
                </a:cubicBezTo>
                <a:cubicBezTo>
                  <a:pt x="18085" y="12998"/>
                  <a:pt x="18076" y="13013"/>
                  <a:pt x="18067" y="13029"/>
                </a:cubicBezTo>
                <a:cubicBezTo>
                  <a:pt x="18031" y="13106"/>
                  <a:pt x="18003" y="13184"/>
                  <a:pt x="17966" y="13246"/>
                </a:cubicBezTo>
                <a:cubicBezTo>
                  <a:pt x="17957" y="13246"/>
                  <a:pt x="17957" y="13262"/>
                  <a:pt x="17957" y="13262"/>
                </a:cubicBezTo>
                <a:close/>
                <a:moveTo>
                  <a:pt x="18360" y="13044"/>
                </a:moveTo>
                <a:cubicBezTo>
                  <a:pt x="18360" y="13013"/>
                  <a:pt x="18342" y="13013"/>
                  <a:pt x="18333" y="12998"/>
                </a:cubicBezTo>
                <a:cubicBezTo>
                  <a:pt x="18333" y="12982"/>
                  <a:pt x="18333" y="12982"/>
                  <a:pt x="18333" y="12982"/>
                </a:cubicBezTo>
                <a:cubicBezTo>
                  <a:pt x="18333" y="12982"/>
                  <a:pt x="18333" y="12998"/>
                  <a:pt x="18333" y="12998"/>
                </a:cubicBezTo>
                <a:cubicBezTo>
                  <a:pt x="18333" y="12998"/>
                  <a:pt x="18333" y="12998"/>
                  <a:pt x="18333" y="12998"/>
                </a:cubicBezTo>
                <a:cubicBezTo>
                  <a:pt x="18323" y="12998"/>
                  <a:pt x="18323" y="13013"/>
                  <a:pt x="18314" y="13013"/>
                </a:cubicBezTo>
                <a:cubicBezTo>
                  <a:pt x="18314" y="13044"/>
                  <a:pt x="18314" y="13091"/>
                  <a:pt x="18296" y="13122"/>
                </a:cubicBezTo>
                <a:cubicBezTo>
                  <a:pt x="18287" y="13153"/>
                  <a:pt x="18287" y="13169"/>
                  <a:pt x="18305" y="13184"/>
                </a:cubicBezTo>
                <a:cubicBezTo>
                  <a:pt x="18314" y="13200"/>
                  <a:pt x="18323" y="13200"/>
                  <a:pt x="18333" y="13215"/>
                </a:cubicBezTo>
                <a:cubicBezTo>
                  <a:pt x="18342" y="13215"/>
                  <a:pt x="18351" y="13215"/>
                  <a:pt x="18351" y="13200"/>
                </a:cubicBezTo>
                <a:cubicBezTo>
                  <a:pt x="18360" y="13184"/>
                  <a:pt x="18369" y="13153"/>
                  <a:pt x="18360" y="13122"/>
                </a:cubicBezTo>
                <a:cubicBezTo>
                  <a:pt x="18369" y="13122"/>
                  <a:pt x="18369" y="13122"/>
                  <a:pt x="18369" y="13122"/>
                </a:cubicBezTo>
                <a:cubicBezTo>
                  <a:pt x="18369" y="13122"/>
                  <a:pt x="18369" y="13122"/>
                  <a:pt x="18369" y="13122"/>
                </a:cubicBezTo>
                <a:cubicBezTo>
                  <a:pt x="18369" y="13122"/>
                  <a:pt x="18360" y="13122"/>
                  <a:pt x="18360" y="13122"/>
                </a:cubicBezTo>
                <a:cubicBezTo>
                  <a:pt x="18351" y="13106"/>
                  <a:pt x="18351" y="13075"/>
                  <a:pt x="18360" y="13044"/>
                </a:cubicBezTo>
                <a:close/>
                <a:moveTo>
                  <a:pt x="5135" y="12127"/>
                </a:moveTo>
                <a:cubicBezTo>
                  <a:pt x="5116" y="12143"/>
                  <a:pt x="5107" y="12143"/>
                  <a:pt x="5089" y="12143"/>
                </a:cubicBezTo>
                <a:cubicBezTo>
                  <a:pt x="5080" y="12143"/>
                  <a:pt x="5080" y="12158"/>
                  <a:pt x="5089" y="12174"/>
                </a:cubicBezTo>
                <a:cubicBezTo>
                  <a:pt x="5107" y="12221"/>
                  <a:pt x="5135" y="12252"/>
                  <a:pt x="5180" y="12236"/>
                </a:cubicBezTo>
                <a:cubicBezTo>
                  <a:pt x="5189" y="12221"/>
                  <a:pt x="5199" y="12221"/>
                  <a:pt x="5199" y="12221"/>
                </a:cubicBezTo>
                <a:cubicBezTo>
                  <a:pt x="5208" y="12205"/>
                  <a:pt x="5208" y="12190"/>
                  <a:pt x="5208" y="12174"/>
                </a:cubicBezTo>
                <a:cubicBezTo>
                  <a:pt x="5189" y="12143"/>
                  <a:pt x="5162" y="12127"/>
                  <a:pt x="5135" y="12127"/>
                </a:cubicBezTo>
                <a:close/>
                <a:moveTo>
                  <a:pt x="18333" y="12998"/>
                </a:moveTo>
                <a:cubicBezTo>
                  <a:pt x="18333" y="12982"/>
                  <a:pt x="18333" y="12967"/>
                  <a:pt x="18333" y="12967"/>
                </a:cubicBezTo>
                <a:cubicBezTo>
                  <a:pt x="18333" y="12951"/>
                  <a:pt x="18333" y="12951"/>
                  <a:pt x="18323" y="12935"/>
                </a:cubicBezTo>
                <a:cubicBezTo>
                  <a:pt x="18305" y="12920"/>
                  <a:pt x="18278" y="12904"/>
                  <a:pt x="18259" y="12889"/>
                </a:cubicBezTo>
                <a:cubicBezTo>
                  <a:pt x="18259" y="12889"/>
                  <a:pt x="18250" y="12889"/>
                  <a:pt x="18250" y="12904"/>
                </a:cubicBezTo>
                <a:cubicBezTo>
                  <a:pt x="18250" y="12935"/>
                  <a:pt x="18250" y="12982"/>
                  <a:pt x="18259" y="13029"/>
                </a:cubicBezTo>
                <a:cubicBezTo>
                  <a:pt x="18259" y="13044"/>
                  <a:pt x="18268" y="13044"/>
                  <a:pt x="18278" y="13044"/>
                </a:cubicBezTo>
                <a:cubicBezTo>
                  <a:pt x="18287" y="13060"/>
                  <a:pt x="18296" y="13060"/>
                  <a:pt x="18305" y="13044"/>
                </a:cubicBezTo>
                <a:cubicBezTo>
                  <a:pt x="18305" y="13029"/>
                  <a:pt x="18314" y="13029"/>
                  <a:pt x="18314" y="13013"/>
                </a:cubicBezTo>
                <a:cubicBezTo>
                  <a:pt x="18314" y="13013"/>
                  <a:pt x="18314" y="13013"/>
                  <a:pt x="18314" y="13013"/>
                </a:cubicBezTo>
                <a:cubicBezTo>
                  <a:pt x="18314" y="13013"/>
                  <a:pt x="18314" y="13013"/>
                  <a:pt x="18314" y="13013"/>
                </a:cubicBezTo>
                <a:cubicBezTo>
                  <a:pt x="18314" y="13013"/>
                  <a:pt x="18314" y="13013"/>
                  <a:pt x="18314" y="13013"/>
                </a:cubicBezTo>
                <a:cubicBezTo>
                  <a:pt x="18323" y="13013"/>
                  <a:pt x="18323" y="12998"/>
                  <a:pt x="18333" y="12998"/>
                </a:cubicBezTo>
                <a:close/>
                <a:moveTo>
                  <a:pt x="650" y="4529"/>
                </a:moveTo>
                <a:cubicBezTo>
                  <a:pt x="659" y="4529"/>
                  <a:pt x="677" y="4482"/>
                  <a:pt x="668" y="4466"/>
                </a:cubicBezTo>
                <a:cubicBezTo>
                  <a:pt x="668" y="4451"/>
                  <a:pt x="659" y="4420"/>
                  <a:pt x="641" y="4420"/>
                </a:cubicBezTo>
                <a:cubicBezTo>
                  <a:pt x="622" y="4435"/>
                  <a:pt x="604" y="4435"/>
                  <a:pt x="577" y="4451"/>
                </a:cubicBezTo>
                <a:cubicBezTo>
                  <a:pt x="577" y="4451"/>
                  <a:pt x="577" y="4466"/>
                  <a:pt x="577" y="4466"/>
                </a:cubicBezTo>
                <a:cubicBezTo>
                  <a:pt x="577" y="4482"/>
                  <a:pt x="577" y="4497"/>
                  <a:pt x="586" y="4513"/>
                </a:cubicBezTo>
                <a:cubicBezTo>
                  <a:pt x="604" y="4544"/>
                  <a:pt x="622" y="4544"/>
                  <a:pt x="650" y="4529"/>
                </a:cubicBezTo>
                <a:close/>
                <a:moveTo>
                  <a:pt x="13582" y="3379"/>
                </a:moveTo>
                <a:cubicBezTo>
                  <a:pt x="13601" y="3394"/>
                  <a:pt x="13637" y="3379"/>
                  <a:pt x="13646" y="3332"/>
                </a:cubicBezTo>
                <a:cubicBezTo>
                  <a:pt x="13646" y="3332"/>
                  <a:pt x="13646" y="3332"/>
                  <a:pt x="13646" y="3316"/>
                </a:cubicBezTo>
                <a:cubicBezTo>
                  <a:pt x="13637" y="3285"/>
                  <a:pt x="13628" y="3270"/>
                  <a:pt x="13610" y="3254"/>
                </a:cubicBezTo>
                <a:cubicBezTo>
                  <a:pt x="13610" y="3239"/>
                  <a:pt x="13601" y="3239"/>
                  <a:pt x="13601" y="3239"/>
                </a:cubicBezTo>
                <a:cubicBezTo>
                  <a:pt x="13564" y="3254"/>
                  <a:pt x="13555" y="3285"/>
                  <a:pt x="13564" y="3348"/>
                </a:cubicBezTo>
                <a:cubicBezTo>
                  <a:pt x="13564" y="3363"/>
                  <a:pt x="13573" y="3363"/>
                  <a:pt x="13582" y="3379"/>
                </a:cubicBezTo>
                <a:close/>
                <a:moveTo>
                  <a:pt x="11688" y="10092"/>
                </a:moveTo>
                <a:cubicBezTo>
                  <a:pt x="11688" y="10092"/>
                  <a:pt x="11679" y="10092"/>
                  <a:pt x="11669" y="10107"/>
                </a:cubicBezTo>
                <a:cubicBezTo>
                  <a:pt x="11669" y="10107"/>
                  <a:pt x="11669" y="10107"/>
                  <a:pt x="11669" y="10123"/>
                </a:cubicBezTo>
                <a:cubicBezTo>
                  <a:pt x="11660" y="10123"/>
                  <a:pt x="11669" y="10138"/>
                  <a:pt x="11669" y="10138"/>
                </a:cubicBezTo>
                <a:cubicBezTo>
                  <a:pt x="11697" y="10154"/>
                  <a:pt x="11724" y="10169"/>
                  <a:pt x="11743" y="10169"/>
                </a:cubicBezTo>
                <a:cubicBezTo>
                  <a:pt x="11752" y="10169"/>
                  <a:pt x="11752" y="10169"/>
                  <a:pt x="11752" y="10169"/>
                </a:cubicBezTo>
                <a:cubicBezTo>
                  <a:pt x="11779" y="10169"/>
                  <a:pt x="11798" y="10169"/>
                  <a:pt x="11816" y="10154"/>
                </a:cubicBezTo>
                <a:cubicBezTo>
                  <a:pt x="11816" y="10154"/>
                  <a:pt x="11825" y="10154"/>
                  <a:pt x="11825" y="10154"/>
                </a:cubicBezTo>
                <a:cubicBezTo>
                  <a:pt x="11825" y="10138"/>
                  <a:pt x="11825" y="10138"/>
                  <a:pt x="11816" y="10123"/>
                </a:cubicBezTo>
                <a:cubicBezTo>
                  <a:pt x="11798" y="10107"/>
                  <a:pt x="11779" y="10092"/>
                  <a:pt x="11761" y="10092"/>
                </a:cubicBezTo>
                <a:cubicBezTo>
                  <a:pt x="11734" y="10107"/>
                  <a:pt x="11715" y="10107"/>
                  <a:pt x="11688" y="10092"/>
                </a:cubicBezTo>
                <a:close/>
                <a:moveTo>
                  <a:pt x="5903" y="12143"/>
                </a:moveTo>
                <a:cubicBezTo>
                  <a:pt x="5894" y="12143"/>
                  <a:pt x="5876" y="12143"/>
                  <a:pt x="5867" y="12143"/>
                </a:cubicBezTo>
                <a:cubicBezTo>
                  <a:pt x="5848" y="12143"/>
                  <a:pt x="5839" y="12143"/>
                  <a:pt x="5821" y="12143"/>
                </a:cubicBezTo>
                <a:cubicBezTo>
                  <a:pt x="5821" y="12158"/>
                  <a:pt x="5812" y="12174"/>
                  <a:pt x="5812" y="12174"/>
                </a:cubicBezTo>
                <a:cubicBezTo>
                  <a:pt x="5803" y="12190"/>
                  <a:pt x="5812" y="12205"/>
                  <a:pt x="5821" y="12205"/>
                </a:cubicBezTo>
                <a:cubicBezTo>
                  <a:pt x="5821" y="12221"/>
                  <a:pt x="5830" y="12221"/>
                  <a:pt x="5830" y="12221"/>
                </a:cubicBezTo>
                <a:cubicBezTo>
                  <a:pt x="5867" y="12236"/>
                  <a:pt x="5894" y="12221"/>
                  <a:pt x="5913" y="12190"/>
                </a:cubicBezTo>
                <a:cubicBezTo>
                  <a:pt x="5922" y="12190"/>
                  <a:pt x="5922" y="12174"/>
                  <a:pt x="5913" y="12174"/>
                </a:cubicBezTo>
                <a:cubicBezTo>
                  <a:pt x="5913" y="12158"/>
                  <a:pt x="5903" y="12143"/>
                  <a:pt x="5903" y="12143"/>
                </a:cubicBezTo>
                <a:close/>
                <a:moveTo>
                  <a:pt x="18149" y="12702"/>
                </a:moveTo>
                <a:cubicBezTo>
                  <a:pt x="18149" y="12702"/>
                  <a:pt x="18140" y="12718"/>
                  <a:pt x="18140" y="12718"/>
                </a:cubicBezTo>
                <a:cubicBezTo>
                  <a:pt x="18149" y="12765"/>
                  <a:pt x="18159" y="12796"/>
                  <a:pt x="18177" y="12842"/>
                </a:cubicBezTo>
                <a:cubicBezTo>
                  <a:pt x="18186" y="12858"/>
                  <a:pt x="18204" y="12858"/>
                  <a:pt x="18214" y="12827"/>
                </a:cubicBezTo>
                <a:cubicBezTo>
                  <a:pt x="18223" y="12796"/>
                  <a:pt x="18223" y="12765"/>
                  <a:pt x="18214" y="12749"/>
                </a:cubicBezTo>
                <a:cubicBezTo>
                  <a:pt x="18204" y="12718"/>
                  <a:pt x="18195" y="12702"/>
                  <a:pt x="18186" y="12687"/>
                </a:cubicBezTo>
                <a:cubicBezTo>
                  <a:pt x="18177" y="12687"/>
                  <a:pt x="18159" y="12687"/>
                  <a:pt x="18149" y="12702"/>
                </a:cubicBezTo>
                <a:close/>
                <a:moveTo>
                  <a:pt x="18067" y="15437"/>
                </a:moveTo>
                <a:cubicBezTo>
                  <a:pt x="18085" y="15453"/>
                  <a:pt x="18113" y="15484"/>
                  <a:pt x="18131" y="15499"/>
                </a:cubicBezTo>
                <a:cubicBezTo>
                  <a:pt x="18140" y="15499"/>
                  <a:pt x="18149" y="15499"/>
                  <a:pt x="18159" y="15499"/>
                </a:cubicBezTo>
                <a:cubicBezTo>
                  <a:pt x="18168" y="15499"/>
                  <a:pt x="18177" y="15468"/>
                  <a:pt x="18168" y="15453"/>
                </a:cubicBezTo>
                <a:cubicBezTo>
                  <a:pt x="18168" y="15453"/>
                  <a:pt x="18168" y="15437"/>
                  <a:pt x="18159" y="15437"/>
                </a:cubicBezTo>
                <a:cubicBezTo>
                  <a:pt x="18140" y="15391"/>
                  <a:pt x="18113" y="15391"/>
                  <a:pt x="18085" y="15391"/>
                </a:cubicBezTo>
                <a:cubicBezTo>
                  <a:pt x="18085" y="15391"/>
                  <a:pt x="18076" y="15391"/>
                  <a:pt x="18067" y="15391"/>
                </a:cubicBezTo>
                <a:cubicBezTo>
                  <a:pt x="18058" y="15391"/>
                  <a:pt x="18058" y="15406"/>
                  <a:pt x="18058" y="15422"/>
                </a:cubicBezTo>
                <a:cubicBezTo>
                  <a:pt x="18058" y="15422"/>
                  <a:pt x="18058" y="15437"/>
                  <a:pt x="18067" y="15437"/>
                </a:cubicBezTo>
                <a:close/>
                <a:moveTo>
                  <a:pt x="5437" y="1529"/>
                </a:moveTo>
                <a:cubicBezTo>
                  <a:pt x="5437" y="1545"/>
                  <a:pt x="5455" y="1529"/>
                  <a:pt x="5455" y="1529"/>
                </a:cubicBezTo>
                <a:cubicBezTo>
                  <a:pt x="5473" y="1483"/>
                  <a:pt x="5473" y="1436"/>
                  <a:pt x="5473" y="1374"/>
                </a:cubicBezTo>
                <a:cubicBezTo>
                  <a:pt x="5473" y="1374"/>
                  <a:pt x="5473" y="1358"/>
                  <a:pt x="5473" y="1343"/>
                </a:cubicBezTo>
                <a:cubicBezTo>
                  <a:pt x="5473" y="1343"/>
                  <a:pt x="5464" y="1327"/>
                  <a:pt x="5464" y="1327"/>
                </a:cubicBezTo>
                <a:cubicBezTo>
                  <a:pt x="5455" y="1327"/>
                  <a:pt x="5455" y="1327"/>
                  <a:pt x="5446" y="1343"/>
                </a:cubicBezTo>
                <a:cubicBezTo>
                  <a:pt x="5437" y="1374"/>
                  <a:pt x="5427" y="1405"/>
                  <a:pt x="5418" y="1452"/>
                </a:cubicBezTo>
                <a:cubicBezTo>
                  <a:pt x="5418" y="1467"/>
                  <a:pt x="5418" y="1483"/>
                  <a:pt x="5418" y="1498"/>
                </a:cubicBezTo>
                <a:cubicBezTo>
                  <a:pt x="5418" y="1514"/>
                  <a:pt x="5427" y="1529"/>
                  <a:pt x="5437" y="1529"/>
                </a:cubicBezTo>
                <a:close/>
                <a:moveTo>
                  <a:pt x="20465" y="14940"/>
                </a:moveTo>
                <a:cubicBezTo>
                  <a:pt x="20465" y="14940"/>
                  <a:pt x="20456" y="14940"/>
                  <a:pt x="20456" y="14940"/>
                </a:cubicBezTo>
                <a:cubicBezTo>
                  <a:pt x="20456" y="14956"/>
                  <a:pt x="20447" y="14956"/>
                  <a:pt x="20447" y="14971"/>
                </a:cubicBezTo>
                <a:cubicBezTo>
                  <a:pt x="20456" y="15018"/>
                  <a:pt x="20465" y="15049"/>
                  <a:pt x="20483" y="15080"/>
                </a:cubicBezTo>
                <a:cubicBezTo>
                  <a:pt x="20483" y="15095"/>
                  <a:pt x="20511" y="15095"/>
                  <a:pt x="20520" y="15080"/>
                </a:cubicBezTo>
                <a:cubicBezTo>
                  <a:pt x="20529" y="15064"/>
                  <a:pt x="20529" y="15033"/>
                  <a:pt x="20520" y="15018"/>
                </a:cubicBezTo>
                <a:cubicBezTo>
                  <a:pt x="20511" y="14987"/>
                  <a:pt x="20483" y="14956"/>
                  <a:pt x="20465" y="14940"/>
                </a:cubicBezTo>
                <a:close/>
                <a:moveTo>
                  <a:pt x="5693" y="5601"/>
                </a:moveTo>
                <a:cubicBezTo>
                  <a:pt x="5665" y="5632"/>
                  <a:pt x="5656" y="5678"/>
                  <a:pt x="5665" y="5725"/>
                </a:cubicBezTo>
                <a:cubicBezTo>
                  <a:pt x="5665" y="5741"/>
                  <a:pt x="5675" y="5756"/>
                  <a:pt x="5675" y="5756"/>
                </a:cubicBezTo>
                <a:cubicBezTo>
                  <a:pt x="5684" y="5756"/>
                  <a:pt x="5693" y="5756"/>
                  <a:pt x="5693" y="5741"/>
                </a:cubicBezTo>
                <a:cubicBezTo>
                  <a:pt x="5702" y="5725"/>
                  <a:pt x="5711" y="5710"/>
                  <a:pt x="5720" y="5678"/>
                </a:cubicBezTo>
                <a:cubicBezTo>
                  <a:pt x="5720" y="5678"/>
                  <a:pt x="5729" y="5663"/>
                  <a:pt x="5729" y="5663"/>
                </a:cubicBezTo>
                <a:cubicBezTo>
                  <a:pt x="5729" y="5647"/>
                  <a:pt x="5729" y="5616"/>
                  <a:pt x="5720" y="5616"/>
                </a:cubicBezTo>
                <a:cubicBezTo>
                  <a:pt x="5711" y="5601"/>
                  <a:pt x="5702" y="5601"/>
                  <a:pt x="5693" y="5601"/>
                </a:cubicBezTo>
                <a:close/>
                <a:moveTo>
                  <a:pt x="19678" y="4746"/>
                </a:moveTo>
                <a:cubicBezTo>
                  <a:pt x="19678" y="4762"/>
                  <a:pt x="19669" y="4762"/>
                  <a:pt x="19660" y="4777"/>
                </a:cubicBezTo>
                <a:cubicBezTo>
                  <a:pt x="19651" y="4793"/>
                  <a:pt x="19651" y="4808"/>
                  <a:pt x="19651" y="4839"/>
                </a:cubicBezTo>
                <a:cubicBezTo>
                  <a:pt x="19660" y="4870"/>
                  <a:pt x="19660" y="4902"/>
                  <a:pt x="19669" y="4917"/>
                </a:cubicBezTo>
                <a:cubicBezTo>
                  <a:pt x="19669" y="4933"/>
                  <a:pt x="19669" y="4933"/>
                  <a:pt x="19678" y="4933"/>
                </a:cubicBezTo>
                <a:cubicBezTo>
                  <a:pt x="19678" y="4933"/>
                  <a:pt x="19678" y="4917"/>
                  <a:pt x="19678" y="4917"/>
                </a:cubicBezTo>
                <a:cubicBezTo>
                  <a:pt x="19687" y="4886"/>
                  <a:pt x="19696" y="4855"/>
                  <a:pt x="19715" y="4824"/>
                </a:cubicBezTo>
                <a:cubicBezTo>
                  <a:pt x="19715" y="4808"/>
                  <a:pt x="19715" y="4777"/>
                  <a:pt x="19705" y="4762"/>
                </a:cubicBezTo>
                <a:cubicBezTo>
                  <a:pt x="19696" y="4746"/>
                  <a:pt x="19687" y="4746"/>
                  <a:pt x="19678" y="4746"/>
                </a:cubicBezTo>
                <a:close/>
                <a:moveTo>
                  <a:pt x="6269" y="8491"/>
                </a:moveTo>
                <a:cubicBezTo>
                  <a:pt x="6269" y="8491"/>
                  <a:pt x="6269" y="8491"/>
                  <a:pt x="6269" y="8491"/>
                </a:cubicBezTo>
                <a:cubicBezTo>
                  <a:pt x="6269" y="8491"/>
                  <a:pt x="6269" y="8491"/>
                  <a:pt x="6269" y="8491"/>
                </a:cubicBezTo>
                <a:cubicBezTo>
                  <a:pt x="6269" y="8491"/>
                  <a:pt x="6269" y="8507"/>
                  <a:pt x="6279" y="8507"/>
                </a:cubicBezTo>
                <a:cubicBezTo>
                  <a:pt x="6269" y="8491"/>
                  <a:pt x="6269" y="8491"/>
                  <a:pt x="6269" y="8491"/>
                </a:cubicBezTo>
                <a:close/>
                <a:moveTo>
                  <a:pt x="6324" y="8553"/>
                </a:moveTo>
                <a:cubicBezTo>
                  <a:pt x="6334" y="8553"/>
                  <a:pt x="6343" y="8553"/>
                  <a:pt x="6352" y="8553"/>
                </a:cubicBezTo>
                <a:cubicBezTo>
                  <a:pt x="6352" y="8476"/>
                  <a:pt x="6361" y="8491"/>
                  <a:pt x="6324" y="8460"/>
                </a:cubicBezTo>
                <a:cubicBezTo>
                  <a:pt x="6297" y="8445"/>
                  <a:pt x="6279" y="8429"/>
                  <a:pt x="6260" y="8398"/>
                </a:cubicBezTo>
                <a:cubicBezTo>
                  <a:pt x="6260" y="8398"/>
                  <a:pt x="6251" y="8398"/>
                  <a:pt x="6251" y="8413"/>
                </a:cubicBezTo>
                <a:cubicBezTo>
                  <a:pt x="6242" y="8413"/>
                  <a:pt x="6242" y="8413"/>
                  <a:pt x="6251" y="8413"/>
                </a:cubicBezTo>
                <a:cubicBezTo>
                  <a:pt x="6251" y="8445"/>
                  <a:pt x="6260" y="8476"/>
                  <a:pt x="6269" y="8491"/>
                </a:cubicBezTo>
                <a:cubicBezTo>
                  <a:pt x="6279" y="8507"/>
                  <a:pt x="6288" y="8507"/>
                  <a:pt x="6297" y="8507"/>
                </a:cubicBezTo>
                <a:cubicBezTo>
                  <a:pt x="6306" y="8522"/>
                  <a:pt x="6315" y="8538"/>
                  <a:pt x="6324" y="8553"/>
                </a:cubicBezTo>
                <a:close/>
                <a:moveTo>
                  <a:pt x="6324" y="8553"/>
                </a:moveTo>
                <a:cubicBezTo>
                  <a:pt x="6324" y="8553"/>
                  <a:pt x="6315" y="8553"/>
                  <a:pt x="6315" y="8553"/>
                </a:cubicBezTo>
                <a:cubicBezTo>
                  <a:pt x="6315" y="8553"/>
                  <a:pt x="6324" y="8553"/>
                  <a:pt x="6324" y="8553"/>
                </a:cubicBezTo>
                <a:cubicBezTo>
                  <a:pt x="6324" y="8553"/>
                  <a:pt x="6324" y="8553"/>
                  <a:pt x="6324" y="8553"/>
                </a:cubicBezTo>
                <a:cubicBezTo>
                  <a:pt x="6324" y="8553"/>
                  <a:pt x="6324" y="8553"/>
                  <a:pt x="6324" y="8553"/>
                </a:cubicBezTo>
                <a:close/>
                <a:moveTo>
                  <a:pt x="19358" y="8040"/>
                </a:moveTo>
                <a:cubicBezTo>
                  <a:pt x="19385" y="7978"/>
                  <a:pt x="19413" y="7932"/>
                  <a:pt x="19440" y="7885"/>
                </a:cubicBezTo>
                <a:cubicBezTo>
                  <a:pt x="19440" y="7885"/>
                  <a:pt x="19440" y="7870"/>
                  <a:pt x="19440" y="7870"/>
                </a:cubicBezTo>
                <a:cubicBezTo>
                  <a:pt x="19431" y="7854"/>
                  <a:pt x="19431" y="7854"/>
                  <a:pt x="19431" y="7854"/>
                </a:cubicBezTo>
                <a:cubicBezTo>
                  <a:pt x="19422" y="7854"/>
                  <a:pt x="19413" y="7870"/>
                  <a:pt x="19403" y="7870"/>
                </a:cubicBezTo>
                <a:cubicBezTo>
                  <a:pt x="19385" y="7885"/>
                  <a:pt x="19376" y="7901"/>
                  <a:pt x="19367" y="7932"/>
                </a:cubicBezTo>
                <a:cubicBezTo>
                  <a:pt x="19367" y="7947"/>
                  <a:pt x="19358" y="7978"/>
                  <a:pt x="19348" y="7994"/>
                </a:cubicBezTo>
                <a:cubicBezTo>
                  <a:pt x="19348" y="8009"/>
                  <a:pt x="19348" y="8009"/>
                  <a:pt x="19348" y="8025"/>
                </a:cubicBezTo>
                <a:cubicBezTo>
                  <a:pt x="19348" y="8025"/>
                  <a:pt x="19348" y="8040"/>
                  <a:pt x="19358" y="8040"/>
                </a:cubicBezTo>
                <a:cubicBezTo>
                  <a:pt x="19358" y="8040"/>
                  <a:pt x="19358" y="8040"/>
                  <a:pt x="19358" y="8040"/>
                </a:cubicBezTo>
                <a:close/>
                <a:moveTo>
                  <a:pt x="18616" y="14738"/>
                </a:moveTo>
                <a:cubicBezTo>
                  <a:pt x="18616" y="14723"/>
                  <a:pt x="18616" y="14723"/>
                  <a:pt x="18616" y="14707"/>
                </a:cubicBezTo>
                <a:cubicBezTo>
                  <a:pt x="18616" y="14707"/>
                  <a:pt x="18616" y="14691"/>
                  <a:pt x="18616" y="14691"/>
                </a:cubicBezTo>
                <a:cubicBezTo>
                  <a:pt x="18598" y="14645"/>
                  <a:pt x="18561" y="14645"/>
                  <a:pt x="18543" y="14691"/>
                </a:cubicBezTo>
                <a:cubicBezTo>
                  <a:pt x="18534" y="14691"/>
                  <a:pt x="18534" y="14723"/>
                  <a:pt x="18543" y="14723"/>
                </a:cubicBezTo>
                <a:cubicBezTo>
                  <a:pt x="18552" y="14754"/>
                  <a:pt x="18571" y="14769"/>
                  <a:pt x="18598" y="14754"/>
                </a:cubicBezTo>
                <a:cubicBezTo>
                  <a:pt x="18598" y="14754"/>
                  <a:pt x="18607" y="14738"/>
                  <a:pt x="18616" y="14738"/>
                </a:cubicBezTo>
                <a:close/>
                <a:moveTo>
                  <a:pt x="9272" y="3239"/>
                </a:moveTo>
                <a:cubicBezTo>
                  <a:pt x="9272" y="3254"/>
                  <a:pt x="9272" y="3270"/>
                  <a:pt x="9272" y="3285"/>
                </a:cubicBezTo>
                <a:cubicBezTo>
                  <a:pt x="9262" y="3301"/>
                  <a:pt x="9272" y="3332"/>
                  <a:pt x="9281" y="3332"/>
                </a:cubicBezTo>
                <a:cubicBezTo>
                  <a:pt x="9299" y="3348"/>
                  <a:pt x="9308" y="3348"/>
                  <a:pt x="9326" y="3332"/>
                </a:cubicBezTo>
                <a:cubicBezTo>
                  <a:pt x="9326" y="3332"/>
                  <a:pt x="9326" y="3332"/>
                  <a:pt x="9336" y="3332"/>
                </a:cubicBezTo>
                <a:cubicBezTo>
                  <a:pt x="9336" y="3316"/>
                  <a:pt x="9336" y="3316"/>
                  <a:pt x="9336" y="3316"/>
                </a:cubicBezTo>
                <a:cubicBezTo>
                  <a:pt x="9326" y="3285"/>
                  <a:pt x="9317" y="3270"/>
                  <a:pt x="9317" y="3239"/>
                </a:cubicBezTo>
                <a:cubicBezTo>
                  <a:pt x="9308" y="3223"/>
                  <a:pt x="9281" y="3223"/>
                  <a:pt x="9272" y="3239"/>
                </a:cubicBezTo>
                <a:close/>
                <a:moveTo>
                  <a:pt x="201" y="5896"/>
                </a:moveTo>
                <a:cubicBezTo>
                  <a:pt x="192" y="5896"/>
                  <a:pt x="183" y="5896"/>
                  <a:pt x="183" y="5896"/>
                </a:cubicBezTo>
                <a:cubicBezTo>
                  <a:pt x="165" y="5927"/>
                  <a:pt x="146" y="5974"/>
                  <a:pt x="128" y="6005"/>
                </a:cubicBezTo>
                <a:cubicBezTo>
                  <a:pt x="128" y="6005"/>
                  <a:pt x="128" y="6005"/>
                  <a:pt x="128" y="6020"/>
                </a:cubicBezTo>
                <a:cubicBezTo>
                  <a:pt x="128" y="6020"/>
                  <a:pt x="128" y="6020"/>
                  <a:pt x="137" y="6020"/>
                </a:cubicBezTo>
                <a:cubicBezTo>
                  <a:pt x="165" y="6020"/>
                  <a:pt x="192" y="5989"/>
                  <a:pt x="211" y="5958"/>
                </a:cubicBezTo>
                <a:cubicBezTo>
                  <a:pt x="220" y="5958"/>
                  <a:pt x="220" y="5943"/>
                  <a:pt x="220" y="5927"/>
                </a:cubicBezTo>
                <a:cubicBezTo>
                  <a:pt x="220" y="5912"/>
                  <a:pt x="211" y="5896"/>
                  <a:pt x="201" y="5896"/>
                </a:cubicBezTo>
                <a:close/>
                <a:moveTo>
                  <a:pt x="6022" y="799"/>
                </a:moveTo>
                <a:cubicBezTo>
                  <a:pt x="6022" y="815"/>
                  <a:pt x="6041" y="815"/>
                  <a:pt x="6041" y="815"/>
                </a:cubicBezTo>
                <a:cubicBezTo>
                  <a:pt x="6050" y="784"/>
                  <a:pt x="6068" y="768"/>
                  <a:pt x="6068" y="721"/>
                </a:cubicBezTo>
                <a:cubicBezTo>
                  <a:pt x="6068" y="721"/>
                  <a:pt x="6068" y="706"/>
                  <a:pt x="6068" y="706"/>
                </a:cubicBezTo>
                <a:cubicBezTo>
                  <a:pt x="6059" y="690"/>
                  <a:pt x="6050" y="690"/>
                  <a:pt x="6041" y="675"/>
                </a:cubicBezTo>
                <a:cubicBezTo>
                  <a:pt x="6013" y="690"/>
                  <a:pt x="5995" y="721"/>
                  <a:pt x="6013" y="768"/>
                </a:cubicBezTo>
                <a:cubicBezTo>
                  <a:pt x="6013" y="784"/>
                  <a:pt x="6013" y="799"/>
                  <a:pt x="6022" y="799"/>
                </a:cubicBezTo>
                <a:close/>
                <a:moveTo>
                  <a:pt x="6050" y="1840"/>
                </a:moveTo>
                <a:cubicBezTo>
                  <a:pt x="6050" y="1840"/>
                  <a:pt x="6050" y="1840"/>
                  <a:pt x="6050" y="1840"/>
                </a:cubicBezTo>
                <a:cubicBezTo>
                  <a:pt x="6059" y="1856"/>
                  <a:pt x="6077" y="1856"/>
                  <a:pt x="6086" y="1840"/>
                </a:cubicBezTo>
                <a:cubicBezTo>
                  <a:pt x="6105" y="1840"/>
                  <a:pt x="6105" y="1825"/>
                  <a:pt x="6114" y="1794"/>
                </a:cubicBezTo>
                <a:cubicBezTo>
                  <a:pt x="6114" y="1763"/>
                  <a:pt x="6096" y="1731"/>
                  <a:pt x="6077" y="1731"/>
                </a:cubicBezTo>
                <a:cubicBezTo>
                  <a:pt x="6068" y="1731"/>
                  <a:pt x="6068" y="1747"/>
                  <a:pt x="6059" y="1747"/>
                </a:cubicBezTo>
                <a:cubicBezTo>
                  <a:pt x="6050" y="1778"/>
                  <a:pt x="6050" y="1794"/>
                  <a:pt x="6050" y="1840"/>
                </a:cubicBezTo>
                <a:close/>
                <a:moveTo>
                  <a:pt x="82" y="5974"/>
                </a:moveTo>
                <a:cubicBezTo>
                  <a:pt x="73" y="5974"/>
                  <a:pt x="64" y="5974"/>
                  <a:pt x="64" y="5974"/>
                </a:cubicBezTo>
                <a:cubicBezTo>
                  <a:pt x="37" y="6005"/>
                  <a:pt x="18" y="6036"/>
                  <a:pt x="0" y="6067"/>
                </a:cubicBezTo>
                <a:cubicBezTo>
                  <a:pt x="0" y="6083"/>
                  <a:pt x="0" y="6083"/>
                  <a:pt x="9" y="6098"/>
                </a:cubicBezTo>
                <a:cubicBezTo>
                  <a:pt x="9" y="6098"/>
                  <a:pt x="9" y="6098"/>
                  <a:pt x="9" y="6098"/>
                </a:cubicBezTo>
                <a:cubicBezTo>
                  <a:pt x="46" y="6067"/>
                  <a:pt x="73" y="6051"/>
                  <a:pt x="92" y="6005"/>
                </a:cubicBezTo>
                <a:cubicBezTo>
                  <a:pt x="92" y="6005"/>
                  <a:pt x="92" y="5989"/>
                  <a:pt x="92" y="5989"/>
                </a:cubicBezTo>
                <a:cubicBezTo>
                  <a:pt x="92" y="5989"/>
                  <a:pt x="82" y="5974"/>
                  <a:pt x="82" y="5974"/>
                </a:cubicBezTo>
                <a:close/>
                <a:moveTo>
                  <a:pt x="16877" y="1452"/>
                </a:moveTo>
                <a:cubicBezTo>
                  <a:pt x="16877" y="1436"/>
                  <a:pt x="16868" y="1452"/>
                  <a:pt x="16859" y="1452"/>
                </a:cubicBezTo>
                <a:cubicBezTo>
                  <a:pt x="16850" y="1452"/>
                  <a:pt x="16850" y="1467"/>
                  <a:pt x="16850" y="1483"/>
                </a:cubicBezTo>
                <a:cubicBezTo>
                  <a:pt x="16850" y="1529"/>
                  <a:pt x="16868" y="1545"/>
                  <a:pt x="16886" y="1560"/>
                </a:cubicBezTo>
                <a:cubicBezTo>
                  <a:pt x="16896" y="1576"/>
                  <a:pt x="16905" y="1560"/>
                  <a:pt x="16905" y="1560"/>
                </a:cubicBezTo>
                <a:cubicBezTo>
                  <a:pt x="16905" y="1545"/>
                  <a:pt x="16914" y="1529"/>
                  <a:pt x="16914" y="1514"/>
                </a:cubicBezTo>
                <a:cubicBezTo>
                  <a:pt x="16914" y="1483"/>
                  <a:pt x="16896" y="1452"/>
                  <a:pt x="16877" y="1452"/>
                </a:cubicBezTo>
                <a:close/>
                <a:moveTo>
                  <a:pt x="5601" y="1390"/>
                </a:moveTo>
                <a:cubicBezTo>
                  <a:pt x="5611" y="1421"/>
                  <a:pt x="5620" y="1436"/>
                  <a:pt x="5638" y="1452"/>
                </a:cubicBezTo>
                <a:cubicBezTo>
                  <a:pt x="5656" y="1452"/>
                  <a:pt x="5665" y="1421"/>
                  <a:pt x="5665" y="1405"/>
                </a:cubicBezTo>
                <a:cubicBezTo>
                  <a:pt x="5665" y="1358"/>
                  <a:pt x="5647" y="1343"/>
                  <a:pt x="5620" y="1343"/>
                </a:cubicBezTo>
                <a:cubicBezTo>
                  <a:pt x="5611" y="1343"/>
                  <a:pt x="5592" y="1374"/>
                  <a:pt x="5601" y="1390"/>
                </a:cubicBezTo>
                <a:close/>
                <a:moveTo>
                  <a:pt x="5098" y="1125"/>
                </a:moveTo>
                <a:cubicBezTo>
                  <a:pt x="5098" y="1125"/>
                  <a:pt x="5098" y="1125"/>
                  <a:pt x="5098" y="1125"/>
                </a:cubicBezTo>
                <a:cubicBezTo>
                  <a:pt x="5098" y="1125"/>
                  <a:pt x="5098" y="1125"/>
                  <a:pt x="5098" y="1125"/>
                </a:cubicBezTo>
                <a:cubicBezTo>
                  <a:pt x="5098" y="1141"/>
                  <a:pt x="5098" y="1156"/>
                  <a:pt x="5089" y="1172"/>
                </a:cubicBezTo>
                <a:cubicBezTo>
                  <a:pt x="5089" y="1188"/>
                  <a:pt x="5089" y="1219"/>
                  <a:pt x="5098" y="1234"/>
                </a:cubicBezTo>
                <a:cubicBezTo>
                  <a:pt x="5107" y="1250"/>
                  <a:pt x="5116" y="1265"/>
                  <a:pt x="5116" y="1281"/>
                </a:cubicBezTo>
                <a:cubicBezTo>
                  <a:pt x="5125" y="1296"/>
                  <a:pt x="5135" y="1312"/>
                  <a:pt x="5144" y="1312"/>
                </a:cubicBezTo>
                <a:cubicBezTo>
                  <a:pt x="5162" y="1312"/>
                  <a:pt x="5171" y="1312"/>
                  <a:pt x="5180" y="1312"/>
                </a:cubicBezTo>
                <a:cubicBezTo>
                  <a:pt x="5199" y="1312"/>
                  <a:pt x="5217" y="1312"/>
                  <a:pt x="5226" y="1281"/>
                </a:cubicBezTo>
                <a:cubicBezTo>
                  <a:pt x="5235" y="1265"/>
                  <a:pt x="5244" y="1234"/>
                  <a:pt x="5254" y="1219"/>
                </a:cubicBezTo>
                <a:cubicBezTo>
                  <a:pt x="5254" y="1188"/>
                  <a:pt x="5263" y="1188"/>
                  <a:pt x="5272" y="1172"/>
                </a:cubicBezTo>
                <a:cubicBezTo>
                  <a:pt x="5281" y="1156"/>
                  <a:pt x="5290" y="1156"/>
                  <a:pt x="5299" y="1141"/>
                </a:cubicBezTo>
                <a:cubicBezTo>
                  <a:pt x="5308" y="1141"/>
                  <a:pt x="5308" y="1125"/>
                  <a:pt x="5308" y="1110"/>
                </a:cubicBezTo>
                <a:cubicBezTo>
                  <a:pt x="5299" y="1110"/>
                  <a:pt x="5299" y="1094"/>
                  <a:pt x="5290" y="1094"/>
                </a:cubicBezTo>
                <a:cubicBezTo>
                  <a:pt x="5263" y="1079"/>
                  <a:pt x="5226" y="1063"/>
                  <a:pt x="5189" y="1063"/>
                </a:cubicBezTo>
                <a:cubicBezTo>
                  <a:pt x="5162" y="1063"/>
                  <a:pt x="5144" y="1063"/>
                  <a:pt x="5116" y="1094"/>
                </a:cubicBezTo>
                <a:cubicBezTo>
                  <a:pt x="5116" y="1094"/>
                  <a:pt x="5116" y="1094"/>
                  <a:pt x="5116" y="1094"/>
                </a:cubicBezTo>
                <a:cubicBezTo>
                  <a:pt x="5116" y="1094"/>
                  <a:pt x="5116" y="1094"/>
                  <a:pt x="5116" y="1094"/>
                </a:cubicBezTo>
                <a:cubicBezTo>
                  <a:pt x="5116" y="1094"/>
                  <a:pt x="5116" y="1094"/>
                  <a:pt x="5116" y="1094"/>
                </a:cubicBezTo>
                <a:cubicBezTo>
                  <a:pt x="5116" y="1094"/>
                  <a:pt x="5116" y="1094"/>
                  <a:pt x="5107" y="1110"/>
                </a:cubicBezTo>
                <a:cubicBezTo>
                  <a:pt x="5116" y="1094"/>
                  <a:pt x="5116" y="1094"/>
                  <a:pt x="5116" y="1094"/>
                </a:cubicBezTo>
                <a:cubicBezTo>
                  <a:pt x="5116" y="1063"/>
                  <a:pt x="5116" y="1048"/>
                  <a:pt x="5116" y="1017"/>
                </a:cubicBezTo>
                <a:cubicBezTo>
                  <a:pt x="5116" y="1001"/>
                  <a:pt x="5098" y="986"/>
                  <a:pt x="5089" y="986"/>
                </a:cubicBezTo>
                <a:cubicBezTo>
                  <a:pt x="5080" y="1001"/>
                  <a:pt x="5071" y="1017"/>
                  <a:pt x="5071" y="1032"/>
                </a:cubicBezTo>
                <a:cubicBezTo>
                  <a:pt x="5061" y="1048"/>
                  <a:pt x="5061" y="1063"/>
                  <a:pt x="5071" y="1094"/>
                </a:cubicBezTo>
                <a:cubicBezTo>
                  <a:pt x="5080" y="1110"/>
                  <a:pt x="5089" y="1110"/>
                  <a:pt x="5098" y="1125"/>
                </a:cubicBezTo>
                <a:close/>
                <a:moveTo>
                  <a:pt x="19669" y="6906"/>
                </a:moveTo>
                <a:cubicBezTo>
                  <a:pt x="19687" y="6859"/>
                  <a:pt x="19696" y="6813"/>
                  <a:pt x="19696" y="6766"/>
                </a:cubicBezTo>
                <a:cubicBezTo>
                  <a:pt x="19696" y="6766"/>
                  <a:pt x="19687" y="6751"/>
                  <a:pt x="19687" y="6751"/>
                </a:cubicBezTo>
                <a:cubicBezTo>
                  <a:pt x="19687" y="6751"/>
                  <a:pt x="19678" y="6751"/>
                  <a:pt x="19678" y="6751"/>
                </a:cubicBezTo>
                <a:cubicBezTo>
                  <a:pt x="19678" y="6766"/>
                  <a:pt x="19669" y="6766"/>
                  <a:pt x="19669" y="6766"/>
                </a:cubicBezTo>
                <a:cubicBezTo>
                  <a:pt x="19660" y="6797"/>
                  <a:pt x="19651" y="6844"/>
                  <a:pt x="19641" y="6875"/>
                </a:cubicBezTo>
                <a:cubicBezTo>
                  <a:pt x="19641" y="6891"/>
                  <a:pt x="19651" y="6891"/>
                  <a:pt x="19651" y="6906"/>
                </a:cubicBezTo>
                <a:cubicBezTo>
                  <a:pt x="19651" y="6906"/>
                  <a:pt x="19651" y="6906"/>
                  <a:pt x="19660" y="6906"/>
                </a:cubicBezTo>
                <a:cubicBezTo>
                  <a:pt x="19660" y="6906"/>
                  <a:pt x="19669" y="6906"/>
                  <a:pt x="19669" y="6906"/>
                </a:cubicBezTo>
                <a:close/>
                <a:moveTo>
                  <a:pt x="5519" y="6844"/>
                </a:moveTo>
                <a:cubicBezTo>
                  <a:pt x="5537" y="6828"/>
                  <a:pt x="5546" y="6813"/>
                  <a:pt x="5565" y="6782"/>
                </a:cubicBezTo>
                <a:cubicBezTo>
                  <a:pt x="5565" y="6782"/>
                  <a:pt x="5565" y="6766"/>
                  <a:pt x="5556" y="6766"/>
                </a:cubicBezTo>
                <a:cubicBezTo>
                  <a:pt x="5556" y="6735"/>
                  <a:pt x="5546" y="6735"/>
                  <a:pt x="5537" y="6735"/>
                </a:cubicBezTo>
                <a:cubicBezTo>
                  <a:pt x="5528" y="6751"/>
                  <a:pt x="5519" y="6751"/>
                  <a:pt x="5501" y="6751"/>
                </a:cubicBezTo>
                <a:cubicBezTo>
                  <a:pt x="5492" y="6766"/>
                  <a:pt x="5492" y="6782"/>
                  <a:pt x="5492" y="6797"/>
                </a:cubicBezTo>
                <a:cubicBezTo>
                  <a:pt x="5492" y="6797"/>
                  <a:pt x="5492" y="6813"/>
                  <a:pt x="5492" y="6813"/>
                </a:cubicBezTo>
                <a:cubicBezTo>
                  <a:pt x="5492" y="6828"/>
                  <a:pt x="5510" y="6844"/>
                  <a:pt x="5519" y="6844"/>
                </a:cubicBezTo>
                <a:close/>
                <a:moveTo>
                  <a:pt x="16456" y="1265"/>
                </a:moveTo>
                <a:cubicBezTo>
                  <a:pt x="16456" y="1265"/>
                  <a:pt x="16465" y="1265"/>
                  <a:pt x="16465" y="1265"/>
                </a:cubicBezTo>
                <a:cubicBezTo>
                  <a:pt x="16465" y="1265"/>
                  <a:pt x="16465" y="1250"/>
                  <a:pt x="16475" y="1250"/>
                </a:cubicBezTo>
                <a:cubicBezTo>
                  <a:pt x="16475" y="1234"/>
                  <a:pt x="16465" y="1219"/>
                  <a:pt x="16465" y="1203"/>
                </a:cubicBezTo>
                <a:cubicBezTo>
                  <a:pt x="16456" y="1172"/>
                  <a:pt x="16447" y="1141"/>
                  <a:pt x="16429" y="1141"/>
                </a:cubicBezTo>
                <a:cubicBezTo>
                  <a:pt x="16420" y="1125"/>
                  <a:pt x="16420" y="1125"/>
                  <a:pt x="16411" y="1125"/>
                </a:cubicBezTo>
                <a:cubicBezTo>
                  <a:pt x="16411" y="1110"/>
                  <a:pt x="16401" y="1110"/>
                  <a:pt x="16401" y="1125"/>
                </a:cubicBezTo>
                <a:cubicBezTo>
                  <a:pt x="16401" y="1125"/>
                  <a:pt x="16401" y="1141"/>
                  <a:pt x="16401" y="1141"/>
                </a:cubicBezTo>
                <a:cubicBezTo>
                  <a:pt x="16420" y="1188"/>
                  <a:pt x="16438" y="1219"/>
                  <a:pt x="16456" y="1265"/>
                </a:cubicBezTo>
                <a:close/>
                <a:moveTo>
                  <a:pt x="5409" y="2617"/>
                </a:moveTo>
                <a:cubicBezTo>
                  <a:pt x="5418" y="2617"/>
                  <a:pt x="5427" y="2602"/>
                  <a:pt x="5437" y="2602"/>
                </a:cubicBezTo>
                <a:cubicBezTo>
                  <a:pt x="5437" y="2602"/>
                  <a:pt x="5437" y="2586"/>
                  <a:pt x="5446" y="2571"/>
                </a:cubicBezTo>
                <a:cubicBezTo>
                  <a:pt x="5446" y="2571"/>
                  <a:pt x="5437" y="2571"/>
                  <a:pt x="5437" y="2571"/>
                </a:cubicBezTo>
                <a:cubicBezTo>
                  <a:pt x="5418" y="2555"/>
                  <a:pt x="5391" y="2555"/>
                  <a:pt x="5373" y="2571"/>
                </a:cubicBezTo>
                <a:cubicBezTo>
                  <a:pt x="5354" y="2571"/>
                  <a:pt x="5345" y="2586"/>
                  <a:pt x="5345" y="2617"/>
                </a:cubicBezTo>
                <a:cubicBezTo>
                  <a:pt x="5363" y="2617"/>
                  <a:pt x="5391" y="2633"/>
                  <a:pt x="5409" y="2617"/>
                </a:cubicBezTo>
                <a:close/>
                <a:moveTo>
                  <a:pt x="5226" y="2151"/>
                </a:moveTo>
                <a:cubicBezTo>
                  <a:pt x="5235" y="2151"/>
                  <a:pt x="5254" y="2151"/>
                  <a:pt x="5263" y="2120"/>
                </a:cubicBezTo>
                <a:cubicBezTo>
                  <a:pt x="5263" y="2104"/>
                  <a:pt x="5263" y="2089"/>
                  <a:pt x="5263" y="2058"/>
                </a:cubicBezTo>
                <a:cubicBezTo>
                  <a:pt x="5254" y="2058"/>
                  <a:pt x="5254" y="2058"/>
                  <a:pt x="5244" y="2058"/>
                </a:cubicBezTo>
                <a:cubicBezTo>
                  <a:pt x="5226" y="2058"/>
                  <a:pt x="5217" y="2089"/>
                  <a:pt x="5208" y="2104"/>
                </a:cubicBezTo>
                <a:cubicBezTo>
                  <a:pt x="5208" y="2120"/>
                  <a:pt x="5217" y="2151"/>
                  <a:pt x="5226" y="2151"/>
                </a:cubicBezTo>
                <a:close/>
                <a:moveTo>
                  <a:pt x="10608" y="2275"/>
                </a:moveTo>
                <a:cubicBezTo>
                  <a:pt x="10608" y="2275"/>
                  <a:pt x="10608" y="2291"/>
                  <a:pt x="10608" y="2291"/>
                </a:cubicBezTo>
                <a:cubicBezTo>
                  <a:pt x="10608" y="2353"/>
                  <a:pt x="10626" y="2400"/>
                  <a:pt x="10654" y="2431"/>
                </a:cubicBezTo>
                <a:cubicBezTo>
                  <a:pt x="10663" y="2431"/>
                  <a:pt x="10663" y="2431"/>
                  <a:pt x="10663" y="2431"/>
                </a:cubicBezTo>
                <a:cubicBezTo>
                  <a:pt x="10663" y="2431"/>
                  <a:pt x="10663" y="2415"/>
                  <a:pt x="10663" y="2415"/>
                </a:cubicBezTo>
                <a:cubicBezTo>
                  <a:pt x="10654" y="2369"/>
                  <a:pt x="10635" y="2322"/>
                  <a:pt x="10617" y="2275"/>
                </a:cubicBezTo>
                <a:cubicBezTo>
                  <a:pt x="10617" y="2275"/>
                  <a:pt x="10617" y="2275"/>
                  <a:pt x="10608" y="2275"/>
                </a:cubicBezTo>
                <a:close/>
                <a:moveTo>
                  <a:pt x="5821" y="5414"/>
                </a:moveTo>
                <a:cubicBezTo>
                  <a:pt x="5812" y="5430"/>
                  <a:pt x="5812" y="5445"/>
                  <a:pt x="5821" y="5476"/>
                </a:cubicBezTo>
                <a:cubicBezTo>
                  <a:pt x="5830" y="5476"/>
                  <a:pt x="5830" y="5492"/>
                  <a:pt x="5830" y="5492"/>
                </a:cubicBezTo>
                <a:cubicBezTo>
                  <a:pt x="5839" y="5508"/>
                  <a:pt x="5848" y="5508"/>
                  <a:pt x="5858" y="5492"/>
                </a:cubicBezTo>
                <a:cubicBezTo>
                  <a:pt x="5858" y="5492"/>
                  <a:pt x="5867" y="5476"/>
                  <a:pt x="5867" y="5476"/>
                </a:cubicBezTo>
                <a:cubicBezTo>
                  <a:pt x="5867" y="5445"/>
                  <a:pt x="5867" y="5430"/>
                  <a:pt x="5858" y="5430"/>
                </a:cubicBezTo>
                <a:cubicBezTo>
                  <a:pt x="5839" y="5414"/>
                  <a:pt x="5830" y="5399"/>
                  <a:pt x="5821" y="5414"/>
                </a:cubicBezTo>
                <a:close/>
                <a:moveTo>
                  <a:pt x="5308" y="7295"/>
                </a:moveTo>
                <a:cubicBezTo>
                  <a:pt x="5308" y="7295"/>
                  <a:pt x="5299" y="7310"/>
                  <a:pt x="5299" y="7326"/>
                </a:cubicBezTo>
                <a:cubicBezTo>
                  <a:pt x="5299" y="7326"/>
                  <a:pt x="5299" y="7341"/>
                  <a:pt x="5299" y="7341"/>
                </a:cubicBezTo>
                <a:cubicBezTo>
                  <a:pt x="5318" y="7357"/>
                  <a:pt x="5327" y="7357"/>
                  <a:pt x="5336" y="7357"/>
                </a:cubicBezTo>
                <a:cubicBezTo>
                  <a:pt x="5345" y="7357"/>
                  <a:pt x="5345" y="7372"/>
                  <a:pt x="5345" y="7357"/>
                </a:cubicBezTo>
                <a:cubicBezTo>
                  <a:pt x="5354" y="7357"/>
                  <a:pt x="5354" y="7357"/>
                  <a:pt x="5363" y="7357"/>
                </a:cubicBezTo>
                <a:cubicBezTo>
                  <a:pt x="5363" y="7341"/>
                  <a:pt x="5363" y="7326"/>
                  <a:pt x="5363" y="7310"/>
                </a:cubicBezTo>
                <a:cubicBezTo>
                  <a:pt x="5345" y="7295"/>
                  <a:pt x="5327" y="7279"/>
                  <a:pt x="5308" y="7295"/>
                </a:cubicBezTo>
                <a:close/>
                <a:moveTo>
                  <a:pt x="18360" y="6207"/>
                </a:moveTo>
                <a:cubicBezTo>
                  <a:pt x="18342" y="6191"/>
                  <a:pt x="18333" y="6207"/>
                  <a:pt x="18323" y="6222"/>
                </a:cubicBezTo>
                <a:cubicBezTo>
                  <a:pt x="18314" y="6253"/>
                  <a:pt x="18323" y="6269"/>
                  <a:pt x="18342" y="6269"/>
                </a:cubicBezTo>
                <a:cubicBezTo>
                  <a:pt x="18342" y="6285"/>
                  <a:pt x="18351" y="6285"/>
                  <a:pt x="18351" y="6285"/>
                </a:cubicBezTo>
                <a:cubicBezTo>
                  <a:pt x="18360" y="6285"/>
                  <a:pt x="18369" y="6269"/>
                  <a:pt x="18369" y="6269"/>
                </a:cubicBezTo>
                <a:cubicBezTo>
                  <a:pt x="18378" y="6238"/>
                  <a:pt x="18369" y="6207"/>
                  <a:pt x="18360" y="6207"/>
                </a:cubicBezTo>
                <a:close/>
                <a:moveTo>
                  <a:pt x="18955" y="18949"/>
                </a:moveTo>
                <a:cubicBezTo>
                  <a:pt x="18946" y="18949"/>
                  <a:pt x="18946" y="18965"/>
                  <a:pt x="18946" y="18965"/>
                </a:cubicBezTo>
                <a:cubicBezTo>
                  <a:pt x="18946" y="18965"/>
                  <a:pt x="18955" y="18980"/>
                  <a:pt x="18955" y="18980"/>
                </a:cubicBezTo>
                <a:cubicBezTo>
                  <a:pt x="18964" y="18980"/>
                  <a:pt x="18973" y="18980"/>
                  <a:pt x="18982" y="18980"/>
                </a:cubicBezTo>
                <a:cubicBezTo>
                  <a:pt x="18992" y="18980"/>
                  <a:pt x="18992" y="18980"/>
                  <a:pt x="19001" y="18980"/>
                </a:cubicBezTo>
                <a:cubicBezTo>
                  <a:pt x="19001" y="18980"/>
                  <a:pt x="19010" y="18980"/>
                  <a:pt x="19010" y="18980"/>
                </a:cubicBezTo>
                <a:cubicBezTo>
                  <a:pt x="19010" y="18980"/>
                  <a:pt x="19019" y="18965"/>
                  <a:pt x="19019" y="18965"/>
                </a:cubicBezTo>
                <a:cubicBezTo>
                  <a:pt x="19019" y="18949"/>
                  <a:pt x="19019" y="18949"/>
                  <a:pt x="19010" y="18934"/>
                </a:cubicBezTo>
                <a:cubicBezTo>
                  <a:pt x="18992" y="18918"/>
                  <a:pt x="18973" y="18918"/>
                  <a:pt x="18955" y="18949"/>
                </a:cubicBezTo>
                <a:close/>
                <a:moveTo>
                  <a:pt x="14040" y="3223"/>
                </a:moveTo>
                <a:cubicBezTo>
                  <a:pt x="14040" y="3223"/>
                  <a:pt x="14031" y="3223"/>
                  <a:pt x="14031" y="3223"/>
                </a:cubicBezTo>
                <a:cubicBezTo>
                  <a:pt x="14013" y="3239"/>
                  <a:pt x="14003" y="3285"/>
                  <a:pt x="14022" y="3301"/>
                </a:cubicBezTo>
                <a:cubicBezTo>
                  <a:pt x="14031" y="3316"/>
                  <a:pt x="14040" y="3332"/>
                  <a:pt x="14049" y="3316"/>
                </a:cubicBezTo>
                <a:cubicBezTo>
                  <a:pt x="14058" y="3316"/>
                  <a:pt x="14058" y="3316"/>
                  <a:pt x="14067" y="3301"/>
                </a:cubicBezTo>
                <a:cubicBezTo>
                  <a:pt x="14067" y="3270"/>
                  <a:pt x="14058" y="3239"/>
                  <a:pt x="14040" y="3223"/>
                </a:cubicBezTo>
                <a:close/>
                <a:moveTo>
                  <a:pt x="19101" y="14956"/>
                </a:moveTo>
                <a:cubicBezTo>
                  <a:pt x="19101" y="14956"/>
                  <a:pt x="19092" y="14956"/>
                  <a:pt x="19092" y="14956"/>
                </a:cubicBezTo>
                <a:cubicBezTo>
                  <a:pt x="19083" y="14987"/>
                  <a:pt x="19074" y="15018"/>
                  <a:pt x="19074" y="15064"/>
                </a:cubicBezTo>
                <a:cubicBezTo>
                  <a:pt x="19074" y="15064"/>
                  <a:pt x="19083" y="15080"/>
                  <a:pt x="19083" y="15080"/>
                </a:cubicBezTo>
                <a:cubicBezTo>
                  <a:pt x="19083" y="15080"/>
                  <a:pt x="19083" y="15080"/>
                  <a:pt x="19092" y="15080"/>
                </a:cubicBezTo>
                <a:cubicBezTo>
                  <a:pt x="19111" y="15064"/>
                  <a:pt x="19120" y="15018"/>
                  <a:pt x="19111" y="14971"/>
                </a:cubicBezTo>
                <a:cubicBezTo>
                  <a:pt x="19111" y="14956"/>
                  <a:pt x="19111" y="14956"/>
                  <a:pt x="19101" y="14956"/>
                </a:cubicBezTo>
                <a:close/>
                <a:moveTo>
                  <a:pt x="18845" y="15702"/>
                </a:moveTo>
                <a:cubicBezTo>
                  <a:pt x="18854" y="15702"/>
                  <a:pt x="18863" y="15686"/>
                  <a:pt x="18873" y="15670"/>
                </a:cubicBezTo>
                <a:cubicBezTo>
                  <a:pt x="18882" y="15655"/>
                  <a:pt x="18873" y="15639"/>
                  <a:pt x="18863" y="15639"/>
                </a:cubicBezTo>
                <a:cubicBezTo>
                  <a:pt x="18863" y="15624"/>
                  <a:pt x="18854" y="15624"/>
                  <a:pt x="18845" y="15624"/>
                </a:cubicBezTo>
                <a:cubicBezTo>
                  <a:pt x="18836" y="15624"/>
                  <a:pt x="18827" y="15624"/>
                  <a:pt x="18818" y="15639"/>
                </a:cubicBezTo>
                <a:cubicBezTo>
                  <a:pt x="18808" y="15639"/>
                  <a:pt x="18808" y="15639"/>
                  <a:pt x="18808" y="15655"/>
                </a:cubicBezTo>
                <a:cubicBezTo>
                  <a:pt x="18808" y="15655"/>
                  <a:pt x="18808" y="15670"/>
                  <a:pt x="18808" y="15670"/>
                </a:cubicBezTo>
                <a:cubicBezTo>
                  <a:pt x="18818" y="15686"/>
                  <a:pt x="18836" y="15686"/>
                  <a:pt x="18845" y="15702"/>
                </a:cubicBezTo>
                <a:close/>
                <a:moveTo>
                  <a:pt x="1291" y="5181"/>
                </a:moveTo>
                <a:cubicBezTo>
                  <a:pt x="1272" y="5212"/>
                  <a:pt x="1254" y="5228"/>
                  <a:pt x="1254" y="5259"/>
                </a:cubicBezTo>
                <a:cubicBezTo>
                  <a:pt x="1272" y="5259"/>
                  <a:pt x="1291" y="5274"/>
                  <a:pt x="1309" y="5259"/>
                </a:cubicBezTo>
                <a:cubicBezTo>
                  <a:pt x="1309" y="5259"/>
                  <a:pt x="1318" y="5243"/>
                  <a:pt x="1318" y="5243"/>
                </a:cubicBezTo>
                <a:cubicBezTo>
                  <a:pt x="1327" y="5228"/>
                  <a:pt x="1318" y="5212"/>
                  <a:pt x="1318" y="5197"/>
                </a:cubicBezTo>
                <a:cubicBezTo>
                  <a:pt x="1309" y="5181"/>
                  <a:pt x="1291" y="5181"/>
                  <a:pt x="1291" y="5181"/>
                </a:cubicBezTo>
                <a:close/>
                <a:moveTo>
                  <a:pt x="1254" y="5259"/>
                </a:moveTo>
                <a:cubicBezTo>
                  <a:pt x="1245" y="5274"/>
                  <a:pt x="1226" y="5290"/>
                  <a:pt x="1217" y="5274"/>
                </a:cubicBezTo>
                <a:cubicBezTo>
                  <a:pt x="1199" y="5274"/>
                  <a:pt x="1190" y="5274"/>
                  <a:pt x="1181" y="5306"/>
                </a:cubicBezTo>
                <a:cubicBezTo>
                  <a:pt x="1181" y="5306"/>
                  <a:pt x="1181" y="5321"/>
                  <a:pt x="1172" y="5321"/>
                </a:cubicBezTo>
                <a:cubicBezTo>
                  <a:pt x="1172" y="5321"/>
                  <a:pt x="1172" y="5321"/>
                  <a:pt x="1162" y="5321"/>
                </a:cubicBezTo>
                <a:cubicBezTo>
                  <a:pt x="1107" y="5337"/>
                  <a:pt x="1098" y="5352"/>
                  <a:pt x="1098" y="5445"/>
                </a:cubicBezTo>
                <a:cubicBezTo>
                  <a:pt x="1098" y="5461"/>
                  <a:pt x="1098" y="5476"/>
                  <a:pt x="1107" y="5476"/>
                </a:cubicBezTo>
                <a:cubicBezTo>
                  <a:pt x="1117" y="5492"/>
                  <a:pt x="1117" y="5508"/>
                  <a:pt x="1117" y="5508"/>
                </a:cubicBezTo>
                <a:cubicBezTo>
                  <a:pt x="1126" y="5523"/>
                  <a:pt x="1135" y="5523"/>
                  <a:pt x="1135" y="5523"/>
                </a:cubicBezTo>
                <a:cubicBezTo>
                  <a:pt x="1162" y="5476"/>
                  <a:pt x="1190" y="5445"/>
                  <a:pt x="1226" y="5414"/>
                </a:cubicBezTo>
                <a:cubicBezTo>
                  <a:pt x="1245" y="5414"/>
                  <a:pt x="1254" y="5383"/>
                  <a:pt x="1272" y="5368"/>
                </a:cubicBezTo>
                <a:cubicBezTo>
                  <a:pt x="1281" y="5352"/>
                  <a:pt x="1281" y="5337"/>
                  <a:pt x="1281" y="5306"/>
                </a:cubicBezTo>
                <a:cubicBezTo>
                  <a:pt x="1281" y="5290"/>
                  <a:pt x="1272" y="5290"/>
                  <a:pt x="1263" y="5274"/>
                </a:cubicBezTo>
                <a:cubicBezTo>
                  <a:pt x="1263" y="5274"/>
                  <a:pt x="1254" y="5259"/>
                  <a:pt x="1254" y="5259"/>
                </a:cubicBezTo>
                <a:cubicBezTo>
                  <a:pt x="1254" y="5259"/>
                  <a:pt x="1254" y="5259"/>
                  <a:pt x="1254" y="5259"/>
                </a:cubicBezTo>
                <a:cubicBezTo>
                  <a:pt x="1254" y="5259"/>
                  <a:pt x="1254" y="5259"/>
                  <a:pt x="1254" y="5259"/>
                </a:cubicBezTo>
                <a:close/>
                <a:moveTo>
                  <a:pt x="20584" y="21218"/>
                </a:moveTo>
                <a:cubicBezTo>
                  <a:pt x="20575" y="21249"/>
                  <a:pt x="20566" y="21265"/>
                  <a:pt x="20566" y="21311"/>
                </a:cubicBezTo>
                <a:cubicBezTo>
                  <a:pt x="20566" y="21311"/>
                  <a:pt x="20566" y="21311"/>
                  <a:pt x="20566" y="21311"/>
                </a:cubicBezTo>
                <a:cubicBezTo>
                  <a:pt x="20575" y="21311"/>
                  <a:pt x="20593" y="21311"/>
                  <a:pt x="20602" y="21296"/>
                </a:cubicBezTo>
                <a:cubicBezTo>
                  <a:pt x="20612" y="21296"/>
                  <a:pt x="20612" y="21265"/>
                  <a:pt x="20602" y="21234"/>
                </a:cubicBezTo>
                <a:cubicBezTo>
                  <a:pt x="20602" y="21218"/>
                  <a:pt x="20593" y="21218"/>
                  <a:pt x="20584" y="21218"/>
                </a:cubicBezTo>
                <a:close/>
                <a:moveTo>
                  <a:pt x="6160" y="13091"/>
                </a:moveTo>
                <a:cubicBezTo>
                  <a:pt x="6160" y="13122"/>
                  <a:pt x="6160" y="13137"/>
                  <a:pt x="6178" y="13137"/>
                </a:cubicBezTo>
                <a:cubicBezTo>
                  <a:pt x="6187" y="13137"/>
                  <a:pt x="6196" y="13122"/>
                  <a:pt x="6205" y="13091"/>
                </a:cubicBezTo>
                <a:cubicBezTo>
                  <a:pt x="6205" y="13075"/>
                  <a:pt x="6196" y="13044"/>
                  <a:pt x="6178" y="13044"/>
                </a:cubicBezTo>
                <a:cubicBezTo>
                  <a:pt x="6169" y="13044"/>
                  <a:pt x="6160" y="13060"/>
                  <a:pt x="6160" y="13075"/>
                </a:cubicBezTo>
                <a:cubicBezTo>
                  <a:pt x="6160" y="13075"/>
                  <a:pt x="6160" y="13091"/>
                  <a:pt x="6160" y="13091"/>
                </a:cubicBezTo>
                <a:close/>
                <a:moveTo>
                  <a:pt x="12603" y="1172"/>
                </a:moveTo>
                <a:cubicBezTo>
                  <a:pt x="12612" y="1156"/>
                  <a:pt x="12621" y="1156"/>
                  <a:pt x="12621" y="1141"/>
                </a:cubicBezTo>
                <a:cubicBezTo>
                  <a:pt x="12621" y="1125"/>
                  <a:pt x="12621" y="1094"/>
                  <a:pt x="12603" y="1094"/>
                </a:cubicBezTo>
                <a:cubicBezTo>
                  <a:pt x="12594" y="1079"/>
                  <a:pt x="12585" y="1094"/>
                  <a:pt x="12576" y="1094"/>
                </a:cubicBezTo>
                <a:cubicBezTo>
                  <a:pt x="12557" y="1110"/>
                  <a:pt x="12557" y="1141"/>
                  <a:pt x="12576" y="1156"/>
                </a:cubicBezTo>
                <a:cubicBezTo>
                  <a:pt x="12585" y="1172"/>
                  <a:pt x="12594" y="1172"/>
                  <a:pt x="12603" y="1172"/>
                </a:cubicBezTo>
                <a:close/>
                <a:moveTo>
                  <a:pt x="13738" y="12827"/>
                </a:moveTo>
                <a:cubicBezTo>
                  <a:pt x="13729" y="12827"/>
                  <a:pt x="13729" y="12827"/>
                  <a:pt x="13729" y="12827"/>
                </a:cubicBezTo>
                <a:cubicBezTo>
                  <a:pt x="13720" y="12827"/>
                  <a:pt x="13711" y="12842"/>
                  <a:pt x="13711" y="12842"/>
                </a:cubicBezTo>
                <a:cubicBezTo>
                  <a:pt x="13701" y="12858"/>
                  <a:pt x="13720" y="12889"/>
                  <a:pt x="13729" y="12889"/>
                </a:cubicBezTo>
                <a:cubicBezTo>
                  <a:pt x="13738" y="12889"/>
                  <a:pt x="13756" y="12889"/>
                  <a:pt x="13765" y="12858"/>
                </a:cubicBezTo>
                <a:cubicBezTo>
                  <a:pt x="13765" y="12842"/>
                  <a:pt x="13765" y="12842"/>
                  <a:pt x="13765" y="12827"/>
                </a:cubicBezTo>
                <a:cubicBezTo>
                  <a:pt x="13756" y="12827"/>
                  <a:pt x="13738" y="12827"/>
                  <a:pt x="13738" y="12827"/>
                </a:cubicBezTo>
                <a:close/>
                <a:moveTo>
                  <a:pt x="6077" y="4156"/>
                </a:moveTo>
                <a:cubicBezTo>
                  <a:pt x="6077" y="4171"/>
                  <a:pt x="6068" y="4171"/>
                  <a:pt x="6068" y="4171"/>
                </a:cubicBezTo>
                <a:cubicBezTo>
                  <a:pt x="6050" y="4187"/>
                  <a:pt x="6032" y="4187"/>
                  <a:pt x="6022" y="4218"/>
                </a:cubicBezTo>
                <a:cubicBezTo>
                  <a:pt x="6022" y="4218"/>
                  <a:pt x="6022" y="4233"/>
                  <a:pt x="6022" y="4249"/>
                </a:cubicBezTo>
                <a:cubicBezTo>
                  <a:pt x="6022" y="4249"/>
                  <a:pt x="6022" y="4249"/>
                  <a:pt x="6032" y="4249"/>
                </a:cubicBezTo>
                <a:cubicBezTo>
                  <a:pt x="6041" y="4249"/>
                  <a:pt x="6050" y="4249"/>
                  <a:pt x="6050" y="4249"/>
                </a:cubicBezTo>
                <a:cubicBezTo>
                  <a:pt x="6068" y="4233"/>
                  <a:pt x="6077" y="4218"/>
                  <a:pt x="6086" y="4202"/>
                </a:cubicBezTo>
                <a:cubicBezTo>
                  <a:pt x="6096" y="4187"/>
                  <a:pt x="6096" y="4171"/>
                  <a:pt x="6096" y="4171"/>
                </a:cubicBezTo>
                <a:cubicBezTo>
                  <a:pt x="6086" y="4156"/>
                  <a:pt x="6086" y="4156"/>
                  <a:pt x="6077" y="4156"/>
                </a:cubicBezTo>
                <a:close/>
                <a:moveTo>
                  <a:pt x="21225" y="16137"/>
                </a:moveTo>
                <a:cubicBezTo>
                  <a:pt x="21216" y="16121"/>
                  <a:pt x="21206" y="16106"/>
                  <a:pt x="21197" y="16090"/>
                </a:cubicBezTo>
                <a:cubicBezTo>
                  <a:pt x="21188" y="16090"/>
                  <a:pt x="21188" y="16090"/>
                  <a:pt x="21188" y="16106"/>
                </a:cubicBezTo>
                <a:cubicBezTo>
                  <a:pt x="21179" y="16121"/>
                  <a:pt x="21188" y="16152"/>
                  <a:pt x="21188" y="16168"/>
                </a:cubicBezTo>
                <a:cubicBezTo>
                  <a:pt x="21188" y="16183"/>
                  <a:pt x="21197" y="16183"/>
                  <a:pt x="21216" y="16183"/>
                </a:cubicBezTo>
                <a:cubicBezTo>
                  <a:pt x="21225" y="16168"/>
                  <a:pt x="21225" y="16152"/>
                  <a:pt x="21225" y="16137"/>
                </a:cubicBezTo>
                <a:close/>
                <a:moveTo>
                  <a:pt x="6269" y="4560"/>
                </a:moveTo>
                <a:cubicBezTo>
                  <a:pt x="6269" y="4560"/>
                  <a:pt x="6279" y="4544"/>
                  <a:pt x="6279" y="4544"/>
                </a:cubicBezTo>
                <a:cubicBezTo>
                  <a:pt x="6279" y="4529"/>
                  <a:pt x="6279" y="4529"/>
                  <a:pt x="6279" y="4513"/>
                </a:cubicBezTo>
                <a:cubicBezTo>
                  <a:pt x="6269" y="4497"/>
                  <a:pt x="6251" y="4497"/>
                  <a:pt x="6242" y="4497"/>
                </a:cubicBezTo>
                <a:cubicBezTo>
                  <a:pt x="6233" y="4497"/>
                  <a:pt x="6224" y="4497"/>
                  <a:pt x="6224" y="4513"/>
                </a:cubicBezTo>
                <a:cubicBezTo>
                  <a:pt x="6224" y="4529"/>
                  <a:pt x="6224" y="4544"/>
                  <a:pt x="6233" y="4544"/>
                </a:cubicBezTo>
                <a:cubicBezTo>
                  <a:pt x="6242" y="4560"/>
                  <a:pt x="6251" y="4575"/>
                  <a:pt x="6269" y="4560"/>
                </a:cubicBezTo>
                <a:close/>
                <a:moveTo>
                  <a:pt x="20886" y="15422"/>
                </a:moveTo>
                <a:cubicBezTo>
                  <a:pt x="20886" y="15422"/>
                  <a:pt x="20886" y="15406"/>
                  <a:pt x="20886" y="15406"/>
                </a:cubicBezTo>
                <a:cubicBezTo>
                  <a:pt x="20895" y="15406"/>
                  <a:pt x="20895" y="15406"/>
                  <a:pt x="20895" y="15406"/>
                </a:cubicBezTo>
                <a:cubicBezTo>
                  <a:pt x="20886" y="15391"/>
                  <a:pt x="20877" y="15375"/>
                  <a:pt x="20877" y="15360"/>
                </a:cubicBezTo>
                <a:cubicBezTo>
                  <a:pt x="20877" y="15360"/>
                  <a:pt x="20877" y="15360"/>
                  <a:pt x="20877" y="15360"/>
                </a:cubicBezTo>
                <a:cubicBezTo>
                  <a:pt x="20868" y="15344"/>
                  <a:pt x="20859" y="15329"/>
                  <a:pt x="20849" y="15313"/>
                </a:cubicBezTo>
                <a:cubicBezTo>
                  <a:pt x="20849" y="15297"/>
                  <a:pt x="20840" y="15297"/>
                  <a:pt x="20840" y="15297"/>
                </a:cubicBezTo>
                <a:cubicBezTo>
                  <a:pt x="20840" y="15297"/>
                  <a:pt x="20831" y="15329"/>
                  <a:pt x="20840" y="15329"/>
                </a:cubicBezTo>
                <a:cubicBezTo>
                  <a:pt x="20849" y="15375"/>
                  <a:pt x="20859" y="15391"/>
                  <a:pt x="20886" y="15422"/>
                </a:cubicBezTo>
                <a:close/>
                <a:moveTo>
                  <a:pt x="12383" y="1405"/>
                </a:moveTo>
                <a:cubicBezTo>
                  <a:pt x="12374" y="1405"/>
                  <a:pt x="12365" y="1390"/>
                  <a:pt x="12356" y="1390"/>
                </a:cubicBezTo>
                <a:cubicBezTo>
                  <a:pt x="12356" y="1390"/>
                  <a:pt x="12347" y="1405"/>
                  <a:pt x="12347" y="1405"/>
                </a:cubicBezTo>
                <a:cubicBezTo>
                  <a:pt x="12338" y="1405"/>
                  <a:pt x="12338" y="1421"/>
                  <a:pt x="12338" y="1421"/>
                </a:cubicBezTo>
                <a:cubicBezTo>
                  <a:pt x="12328" y="1436"/>
                  <a:pt x="12338" y="1436"/>
                  <a:pt x="12338" y="1436"/>
                </a:cubicBezTo>
                <a:cubicBezTo>
                  <a:pt x="12365" y="1436"/>
                  <a:pt x="12383" y="1452"/>
                  <a:pt x="12402" y="1467"/>
                </a:cubicBezTo>
                <a:cubicBezTo>
                  <a:pt x="12402" y="1452"/>
                  <a:pt x="12402" y="1452"/>
                  <a:pt x="12402" y="1436"/>
                </a:cubicBezTo>
                <a:cubicBezTo>
                  <a:pt x="12393" y="1405"/>
                  <a:pt x="12393" y="1405"/>
                  <a:pt x="12383" y="1405"/>
                </a:cubicBezTo>
                <a:close/>
                <a:moveTo>
                  <a:pt x="12402" y="1467"/>
                </a:moveTo>
                <a:cubicBezTo>
                  <a:pt x="12402" y="1467"/>
                  <a:pt x="12402" y="1467"/>
                  <a:pt x="12402" y="1467"/>
                </a:cubicBezTo>
                <a:cubicBezTo>
                  <a:pt x="12402" y="1467"/>
                  <a:pt x="12402" y="1467"/>
                  <a:pt x="12402" y="1467"/>
                </a:cubicBezTo>
                <a:cubicBezTo>
                  <a:pt x="12402" y="1467"/>
                  <a:pt x="12402" y="1467"/>
                  <a:pt x="12402" y="1467"/>
                </a:cubicBezTo>
                <a:cubicBezTo>
                  <a:pt x="12402" y="1467"/>
                  <a:pt x="12402" y="1467"/>
                  <a:pt x="12402" y="1467"/>
                </a:cubicBezTo>
                <a:close/>
                <a:moveTo>
                  <a:pt x="14461" y="1825"/>
                </a:moveTo>
                <a:cubicBezTo>
                  <a:pt x="14479" y="1825"/>
                  <a:pt x="14498" y="1794"/>
                  <a:pt x="14498" y="1763"/>
                </a:cubicBezTo>
                <a:cubicBezTo>
                  <a:pt x="14498" y="1763"/>
                  <a:pt x="14498" y="1747"/>
                  <a:pt x="14488" y="1747"/>
                </a:cubicBezTo>
                <a:cubicBezTo>
                  <a:pt x="14488" y="1747"/>
                  <a:pt x="14488" y="1747"/>
                  <a:pt x="14488" y="1747"/>
                </a:cubicBezTo>
                <a:cubicBezTo>
                  <a:pt x="14479" y="1747"/>
                  <a:pt x="14461" y="1763"/>
                  <a:pt x="14452" y="1778"/>
                </a:cubicBezTo>
                <a:cubicBezTo>
                  <a:pt x="14452" y="1778"/>
                  <a:pt x="14452" y="1794"/>
                  <a:pt x="14452" y="1809"/>
                </a:cubicBezTo>
                <a:cubicBezTo>
                  <a:pt x="14452" y="1809"/>
                  <a:pt x="14452" y="1825"/>
                  <a:pt x="14461" y="1825"/>
                </a:cubicBezTo>
                <a:close/>
                <a:moveTo>
                  <a:pt x="14864" y="1188"/>
                </a:moveTo>
                <a:cubicBezTo>
                  <a:pt x="14864" y="1188"/>
                  <a:pt x="14864" y="1188"/>
                  <a:pt x="14864" y="1188"/>
                </a:cubicBezTo>
                <a:cubicBezTo>
                  <a:pt x="14864" y="1172"/>
                  <a:pt x="14864" y="1172"/>
                  <a:pt x="14855" y="1156"/>
                </a:cubicBezTo>
                <a:cubicBezTo>
                  <a:pt x="14836" y="1156"/>
                  <a:pt x="14818" y="1172"/>
                  <a:pt x="14800" y="1156"/>
                </a:cubicBezTo>
                <a:cubicBezTo>
                  <a:pt x="14800" y="1156"/>
                  <a:pt x="14791" y="1156"/>
                  <a:pt x="14791" y="1172"/>
                </a:cubicBezTo>
                <a:cubicBezTo>
                  <a:pt x="14791" y="1172"/>
                  <a:pt x="14791" y="1172"/>
                  <a:pt x="14791" y="1172"/>
                </a:cubicBezTo>
                <a:cubicBezTo>
                  <a:pt x="14809" y="1219"/>
                  <a:pt x="14836" y="1219"/>
                  <a:pt x="14864" y="1188"/>
                </a:cubicBezTo>
                <a:close/>
                <a:moveTo>
                  <a:pt x="6965" y="17924"/>
                </a:moveTo>
                <a:cubicBezTo>
                  <a:pt x="6965" y="17924"/>
                  <a:pt x="6965" y="17924"/>
                  <a:pt x="6965" y="17924"/>
                </a:cubicBezTo>
                <a:cubicBezTo>
                  <a:pt x="6965" y="17924"/>
                  <a:pt x="6965" y="17924"/>
                  <a:pt x="6965" y="17924"/>
                </a:cubicBezTo>
                <a:cubicBezTo>
                  <a:pt x="6965" y="17924"/>
                  <a:pt x="6965" y="17924"/>
                  <a:pt x="6965" y="17924"/>
                </a:cubicBezTo>
                <a:cubicBezTo>
                  <a:pt x="6965" y="17924"/>
                  <a:pt x="6965" y="17924"/>
                  <a:pt x="6965" y="17924"/>
                </a:cubicBezTo>
                <a:close/>
                <a:moveTo>
                  <a:pt x="6910" y="17970"/>
                </a:moveTo>
                <a:cubicBezTo>
                  <a:pt x="6910" y="17986"/>
                  <a:pt x="6901" y="18001"/>
                  <a:pt x="6892" y="18017"/>
                </a:cubicBezTo>
                <a:cubicBezTo>
                  <a:pt x="6883" y="18032"/>
                  <a:pt x="6883" y="18048"/>
                  <a:pt x="6883" y="18048"/>
                </a:cubicBezTo>
                <a:cubicBezTo>
                  <a:pt x="6928" y="18048"/>
                  <a:pt x="6947" y="18001"/>
                  <a:pt x="6965" y="17939"/>
                </a:cubicBezTo>
                <a:cubicBezTo>
                  <a:pt x="6965" y="17924"/>
                  <a:pt x="6965" y="17924"/>
                  <a:pt x="6965" y="17924"/>
                </a:cubicBezTo>
                <a:cubicBezTo>
                  <a:pt x="6956" y="17924"/>
                  <a:pt x="6947" y="17924"/>
                  <a:pt x="6947" y="17939"/>
                </a:cubicBezTo>
                <a:cubicBezTo>
                  <a:pt x="6928" y="17955"/>
                  <a:pt x="6919" y="17955"/>
                  <a:pt x="6910" y="17970"/>
                </a:cubicBezTo>
                <a:close/>
                <a:moveTo>
                  <a:pt x="6910" y="17970"/>
                </a:moveTo>
                <a:cubicBezTo>
                  <a:pt x="6910" y="17970"/>
                  <a:pt x="6919" y="17970"/>
                  <a:pt x="6919" y="17970"/>
                </a:cubicBezTo>
                <a:cubicBezTo>
                  <a:pt x="6910" y="17970"/>
                  <a:pt x="6910" y="17970"/>
                  <a:pt x="6910" y="17970"/>
                </a:cubicBezTo>
                <a:cubicBezTo>
                  <a:pt x="6910" y="17970"/>
                  <a:pt x="6910" y="17970"/>
                  <a:pt x="6910" y="17970"/>
                </a:cubicBezTo>
                <a:cubicBezTo>
                  <a:pt x="6910" y="17970"/>
                  <a:pt x="6910" y="17970"/>
                  <a:pt x="6910" y="17970"/>
                </a:cubicBezTo>
                <a:close/>
                <a:moveTo>
                  <a:pt x="8439" y="597"/>
                </a:moveTo>
                <a:cubicBezTo>
                  <a:pt x="8448" y="597"/>
                  <a:pt x="8448" y="597"/>
                  <a:pt x="8457" y="597"/>
                </a:cubicBezTo>
                <a:cubicBezTo>
                  <a:pt x="8457" y="597"/>
                  <a:pt x="8466" y="582"/>
                  <a:pt x="8466" y="582"/>
                </a:cubicBezTo>
                <a:cubicBezTo>
                  <a:pt x="8475" y="550"/>
                  <a:pt x="8466" y="535"/>
                  <a:pt x="8457" y="535"/>
                </a:cubicBezTo>
                <a:cubicBezTo>
                  <a:pt x="8448" y="519"/>
                  <a:pt x="8439" y="535"/>
                  <a:pt x="8429" y="550"/>
                </a:cubicBezTo>
                <a:cubicBezTo>
                  <a:pt x="8429" y="566"/>
                  <a:pt x="8429" y="582"/>
                  <a:pt x="8439" y="597"/>
                </a:cubicBezTo>
                <a:close/>
                <a:moveTo>
                  <a:pt x="18488" y="14536"/>
                </a:moveTo>
                <a:cubicBezTo>
                  <a:pt x="18497" y="14536"/>
                  <a:pt x="18506" y="14536"/>
                  <a:pt x="18516" y="14536"/>
                </a:cubicBezTo>
                <a:cubicBezTo>
                  <a:pt x="18516" y="14536"/>
                  <a:pt x="18525" y="14536"/>
                  <a:pt x="18525" y="14520"/>
                </a:cubicBezTo>
                <a:cubicBezTo>
                  <a:pt x="18525" y="14520"/>
                  <a:pt x="18525" y="14520"/>
                  <a:pt x="18516" y="14520"/>
                </a:cubicBezTo>
                <a:cubicBezTo>
                  <a:pt x="18497" y="14520"/>
                  <a:pt x="18470" y="14505"/>
                  <a:pt x="18452" y="14505"/>
                </a:cubicBezTo>
                <a:cubicBezTo>
                  <a:pt x="18442" y="14505"/>
                  <a:pt x="18442" y="14520"/>
                  <a:pt x="18442" y="14520"/>
                </a:cubicBezTo>
                <a:cubicBezTo>
                  <a:pt x="18433" y="14536"/>
                  <a:pt x="18442" y="14536"/>
                  <a:pt x="18442" y="14536"/>
                </a:cubicBezTo>
                <a:cubicBezTo>
                  <a:pt x="18461" y="14536"/>
                  <a:pt x="18470" y="14536"/>
                  <a:pt x="18488" y="14536"/>
                </a:cubicBezTo>
                <a:cubicBezTo>
                  <a:pt x="18488" y="14536"/>
                  <a:pt x="18488" y="14536"/>
                  <a:pt x="18488" y="14536"/>
                </a:cubicBezTo>
                <a:close/>
                <a:moveTo>
                  <a:pt x="20822" y="15453"/>
                </a:moveTo>
                <a:cubicBezTo>
                  <a:pt x="20822" y="15453"/>
                  <a:pt x="20831" y="15453"/>
                  <a:pt x="20831" y="15437"/>
                </a:cubicBezTo>
                <a:cubicBezTo>
                  <a:pt x="20831" y="15437"/>
                  <a:pt x="20831" y="15422"/>
                  <a:pt x="20831" y="15422"/>
                </a:cubicBezTo>
                <a:cubicBezTo>
                  <a:pt x="20822" y="15406"/>
                  <a:pt x="20804" y="15391"/>
                  <a:pt x="20785" y="15391"/>
                </a:cubicBezTo>
                <a:cubicBezTo>
                  <a:pt x="20785" y="15391"/>
                  <a:pt x="20776" y="15391"/>
                  <a:pt x="20776" y="15406"/>
                </a:cubicBezTo>
                <a:cubicBezTo>
                  <a:pt x="20767" y="15406"/>
                  <a:pt x="20776" y="15422"/>
                  <a:pt x="20776" y="15437"/>
                </a:cubicBezTo>
                <a:cubicBezTo>
                  <a:pt x="20795" y="15453"/>
                  <a:pt x="20804" y="15453"/>
                  <a:pt x="20822" y="15453"/>
                </a:cubicBezTo>
                <a:close/>
                <a:moveTo>
                  <a:pt x="19284" y="8196"/>
                </a:moveTo>
                <a:cubicBezTo>
                  <a:pt x="19275" y="8196"/>
                  <a:pt x="19275" y="8196"/>
                  <a:pt x="19275" y="8196"/>
                </a:cubicBezTo>
                <a:cubicBezTo>
                  <a:pt x="19275" y="8196"/>
                  <a:pt x="19275" y="8196"/>
                  <a:pt x="19275" y="8196"/>
                </a:cubicBezTo>
                <a:cubicBezTo>
                  <a:pt x="19275" y="8196"/>
                  <a:pt x="19275" y="8196"/>
                  <a:pt x="19284" y="8196"/>
                </a:cubicBezTo>
                <a:cubicBezTo>
                  <a:pt x="19284" y="8196"/>
                  <a:pt x="19284" y="8196"/>
                  <a:pt x="19284" y="8196"/>
                </a:cubicBezTo>
                <a:close/>
                <a:moveTo>
                  <a:pt x="19312" y="8087"/>
                </a:moveTo>
                <a:cubicBezTo>
                  <a:pt x="19312" y="8072"/>
                  <a:pt x="19303" y="8072"/>
                  <a:pt x="19303" y="8072"/>
                </a:cubicBezTo>
                <a:cubicBezTo>
                  <a:pt x="19294" y="8087"/>
                  <a:pt x="19294" y="8087"/>
                  <a:pt x="19294" y="8103"/>
                </a:cubicBezTo>
                <a:cubicBezTo>
                  <a:pt x="19284" y="8134"/>
                  <a:pt x="19275" y="8165"/>
                  <a:pt x="19284" y="8196"/>
                </a:cubicBezTo>
                <a:cubicBezTo>
                  <a:pt x="19303" y="8165"/>
                  <a:pt x="19321" y="8134"/>
                  <a:pt x="19321" y="8087"/>
                </a:cubicBezTo>
                <a:cubicBezTo>
                  <a:pt x="19321" y="8087"/>
                  <a:pt x="19321" y="8087"/>
                  <a:pt x="19312" y="8087"/>
                </a:cubicBezTo>
                <a:close/>
                <a:moveTo>
                  <a:pt x="12237" y="1638"/>
                </a:moveTo>
                <a:cubicBezTo>
                  <a:pt x="12237" y="1654"/>
                  <a:pt x="12237" y="1669"/>
                  <a:pt x="12237" y="1669"/>
                </a:cubicBezTo>
                <a:cubicBezTo>
                  <a:pt x="12246" y="1685"/>
                  <a:pt x="12274" y="1669"/>
                  <a:pt x="12283" y="1654"/>
                </a:cubicBezTo>
                <a:cubicBezTo>
                  <a:pt x="12283" y="1654"/>
                  <a:pt x="12283" y="1654"/>
                  <a:pt x="12283" y="1638"/>
                </a:cubicBezTo>
                <a:cubicBezTo>
                  <a:pt x="12274" y="1638"/>
                  <a:pt x="12274" y="1607"/>
                  <a:pt x="12264" y="1607"/>
                </a:cubicBezTo>
                <a:cubicBezTo>
                  <a:pt x="12255" y="1592"/>
                  <a:pt x="12246" y="1607"/>
                  <a:pt x="12237" y="1607"/>
                </a:cubicBezTo>
                <a:cubicBezTo>
                  <a:pt x="12237" y="1623"/>
                  <a:pt x="12237" y="1638"/>
                  <a:pt x="12237" y="1638"/>
                </a:cubicBezTo>
                <a:close/>
                <a:moveTo>
                  <a:pt x="12594" y="1545"/>
                </a:moveTo>
                <a:cubicBezTo>
                  <a:pt x="12594" y="1560"/>
                  <a:pt x="12603" y="1576"/>
                  <a:pt x="12612" y="1576"/>
                </a:cubicBezTo>
                <a:cubicBezTo>
                  <a:pt x="12631" y="1560"/>
                  <a:pt x="12640" y="1545"/>
                  <a:pt x="12640" y="1529"/>
                </a:cubicBezTo>
                <a:cubicBezTo>
                  <a:pt x="12640" y="1514"/>
                  <a:pt x="12621" y="1498"/>
                  <a:pt x="12612" y="1498"/>
                </a:cubicBezTo>
                <a:cubicBezTo>
                  <a:pt x="12603" y="1498"/>
                  <a:pt x="12594" y="1514"/>
                  <a:pt x="12594" y="1545"/>
                </a:cubicBezTo>
                <a:close/>
                <a:moveTo>
                  <a:pt x="16658" y="14148"/>
                </a:moveTo>
                <a:cubicBezTo>
                  <a:pt x="16658" y="14148"/>
                  <a:pt x="16648" y="14148"/>
                  <a:pt x="16648" y="14148"/>
                </a:cubicBezTo>
                <a:cubicBezTo>
                  <a:pt x="16648" y="14148"/>
                  <a:pt x="16639" y="14148"/>
                  <a:pt x="16639" y="14163"/>
                </a:cubicBezTo>
                <a:cubicBezTo>
                  <a:pt x="16639" y="14194"/>
                  <a:pt x="16648" y="14210"/>
                  <a:pt x="16667" y="14225"/>
                </a:cubicBezTo>
                <a:cubicBezTo>
                  <a:pt x="16667" y="14225"/>
                  <a:pt x="16667" y="14225"/>
                  <a:pt x="16667" y="14225"/>
                </a:cubicBezTo>
                <a:cubicBezTo>
                  <a:pt x="16676" y="14225"/>
                  <a:pt x="16676" y="14210"/>
                  <a:pt x="16676" y="14210"/>
                </a:cubicBezTo>
                <a:cubicBezTo>
                  <a:pt x="16676" y="14179"/>
                  <a:pt x="16667" y="14163"/>
                  <a:pt x="16658" y="14148"/>
                </a:cubicBezTo>
                <a:close/>
                <a:moveTo>
                  <a:pt x="12347" y="1560"/>
                </a:moveTo>
                <a:cubicBezTo>
                  <a:pt x="12365" y="1545"/>
                  <a:pt x="12383" y="1529"/>
                  <a:pt x="12393" y="1498"/>
                </a:cubicBezTo>
                <a:cubicBezTo>
                  <a:pt x="12374" y="1498"/>
                  <a:pt x="12365" y="1498"/>
                  <a:pt x="12347" y="1498"/>
                </a:cubicBezTo>
                <a:cubicBezTo>
                  <a:pt x="12338" y="1498"/>
                  <a:pt x="12328" y="1514"/>
                  <a:pt x="12328" y="1545"/>
                </a:cubicBezTo>
                <a:cubicBezTo>
                  <a:pt x="12328" y="1545"/>
                  <a:pt x="12328" y="1560"/>
                  <a:pt x="12338" y="1560"/>
                </a:cubicBezTo>
                <a:cubicBezTo>
                  <a:pt x="12338" y="1560"/>
                  <a:pt x="12347" y="1560"/>
                  <a:pt x="12347" y="1560"/>
                </a:cubicBezTo>
                <a:close/>
                <a:moveTo>
                  <a:pt x="1721" y="4902"/>
                </a:moveTo>
                <a:cubicBezTo>
                  <a:pt x="1721" y="4902"/>
                  <a:pt x="1721" y="4902"/>
                  <a:pt x="1721" y="4902"/>
                </a:cubicBezTo>
                <a:cubicBezTo>
                  <a:pt x="1721" y="4902"/>
                  <a:pt x="1721" y="4902"/>
                  <a:pt x="1721" y="4902"/>
                </a:cubicBezTo>
                <a:cubicBezTo>
                  <a:pt x="1721" y="4902"/>
                  <a:pt x="1721" y="4902"/>
                  <a:pt x="1721" y="4902"/>
                </a:cubicBezTo>
                <a:cubicBezTo>
                  <a:pt x="1721" y="4902"/>
                  <a:pt x="1721" y="4902"/>
                  <a:pt x="1721" y="4902"/>
                </a:cubicBezTo>
                <a:close/>
                <a:moveTo>
                  <a:pt x="19486" y="7807"/>
                </a:moveTo>
                <a:cubicBezTo>
                  <a:pt x="19513" y="7792"/>
                  <a:pt x="19522" y="7761"/>
                  <a:pt x="19513" y="7714"/>
                </a:cubicBezTo>
                <a:cubicBezTo>
                  <a:pt x="19513" y="7714"/>
                  <a:pt x="19513" y="7714"/>
                  <a:pt x="19513" y="7714"/>
                </a:cubicBezTo>
                <a:cubicBezTo>
                  <a:pt x="19513" y="7714"/>
                  <a:pt x="19504" y="7714"/>
                  <a:pt x="19504" y="7714"/>
                </a:cubicBezTo>
                <a:cubicBezTo>
                  <a:pt x="19495" y="7730"/>
                  <a:pt x="19486" y="7761"/>
                  <a:pt x="19477" y="7792"/>
                </a:cubicBezTo>
                <a:cubicBezTo>
                  <a:pt x="19477" y="7792"/>
                  <a:pt x="19477" y="7792"/>
                  <a:pt x="19486" y="7807"/>
                </a:cubicBezTo>
                <a:cubicBezTo>
                  <a:pt x="19486" y="7807"/>
                  <a:pt x="19486" y="7807"/>
                  <a:pt x="19486" y="7807"/>
                </a:cubicBezTo>
                <a:close/>
                <a:moveTo>
                  <a:pt x="9766" y="6922"/>
                </a:moveTo>
                <a:cubicBezTo>
                  <a:pt x="9766" y="6922"/>
                  <a:pt x="9766" y="6922"/>
                  <a:pt x="9766" y="6922"/>
                </a:cubicBezTo>
                <a:cubicBezTo>
                  <a:pt x="9766" y="6922"/>
                  <a:pt x="9766" y="6922"/>
                  <a:pt x="9766" y="6922"/>
                </a:cubicBezTo>
                <a:cubicBezTo>
                  <a:pt x="9766" y="6922"/>
                  <a:pt x="9766" y="6922"/>
                  <a:pt x="9766" y="6922"/>
                </a:cubicBezTo>
                <a:cubicBezTo>
                  <a:pt x="9766" y="6922"/>
                  <a:pt x="9766" y="6922"/>
                  <a:pt x="9766" y="6922"/>
                </a:cubicBezTo>
                <a:close/>
                <a:moveTo>
                  <a:pt x="9812" y="6844"/>
                </a:moveTo>
                <a:cubicBezTo>
                  <a:pt x="9812" y="6828"/>
                  <a:pt x="9812" y="6828"/>
                  <a:pt x="9802" y="6828"/>
                </a:cubicBezTo>
                <a:cubicBezTo>
                  <a:pt x="9802" y="6813"/>
                  <a:pt x="9802" y="6813"/>
                  <a:pt x="9802" y="6813"/>
                </a:cubicBezTo>
                <a:cubicBezTo>
                  <a:pt x="9784" y="6828"/>
                  <a:pt x="9775" y="6844"/>
                  <a:pt x="9775" y="6859"/>
                </a:cubicBezTo>
                <a:cubicBezTo>
                  <a:pt x="9766" y="6875"/>
                  <a:pt x="9766" y="6891"/>
                  <a:pt x="9766" y="6922"/>
                </a:cubicBezTo>
                <a:cubicBezTo>
                  <a:pt x="9775" y="6906"/>
                  <a:pt x="9775" y="6906"/>
                  <a:pt x="9784" y="6906"/>
                </a:cubicBezTo>
                <a:cubicBezTo>
                  <a:pt x="9802" y="6891"/>
                  <a:pt x="9802" y="6875"/>
                  <a:pt x="9812" y="6844"/>
                </a:cubicBezTo>
                <a:close/>
                <a:moveTo>
                  <a:pt x="17335" y="14614"/>
                </a:moveTo>
                <a:cubicBezTo>
                  <a:pt x="17326" y="14614"/>
                  <a:pt x="17326" y="14614"/>
                  <a:pt x="17326" y="14614"/>
                </a:cubicBezTo>
                <a:cubicBezTo>
                  <a:pt x="17326" y="14629"/>
                  <a:pt x="17317" y="14645"/>
                  <a:pt x="17326" y="14660"/>
                </a:cubicBezTo>
                <a:cubicBezTo>
                  <a:pt x="17326" y="14676"/>
                  <a:pt x="17335" y="14676"/>
                  <a:pt x="17353" y="14676"/>
                </a:cubicBezTo>
                <a:cubicBezTo>
                  <a:pt x="17353" y="14676"/>
                  <a:pt x="17362" y="14660"/>
                  <a:pt x="17372" y="14660"/>
                </a:cubicBezTo>
                <a:cubicBezTo>
                  <a:pt x="17372" y="14660"/>
                  <a:pt x="17372" y="14645"/>
                  <a:pt x="17372" y="14645"/>
                </a:cubicBezTo>
                <a:cubicBezTo>
                  <a:pt x="17362" y="14614"/>
                  <a:pt x="17344" y="14598"/>
                  <a:pt x="17335" y="14614"/>
                </a:cubicBezTo>
                <a:close/>
                <a:moveTo>
                  <a:pt x="20758" y="15266"/>
                </a:moveTo>
                <a:cubicBezTo>
                  <a:pt x="20758" y="15266"/>
                  <a:pt x="20767" y="15266"/>
                  <a:pt x="20767" y="15266"/>
                </a:cubicBezTo>
                <a:cubicBezTo>
                  <a:pt x="20767" y="15251"/>
                  <a:pt x="20767" y="15251"/>
                  <a:pt x="20767" y="15235"/>
                </a:cubicBezTo>
                <a:cubicBezTo>
                  <a:pt x="20758" y="15204"/>
                  <a:pt x="20740" y="15189"/>
                  <a:pt x="20721" y="15189"/>
                </a:cubicBezTo>
                <a:cubicBezTo>
                  <a:pt x="20721" y="15189"/>
                  <a:pt x="20712" y="15189"/>
                  <a:pt x="20712" y="15189"/>
                </a:cubicBezTo>
                <a:cubicBezTo>
                  <a:pt x="20712" y="15204"/>
                  <a:pt x="20712" y="15204"/>
                  <a:pt x="20712" y="15204"/>
                </a:cubicBezTo>
                <a:cubicBezTo>
                  <a:pt x="20721" y="15235"/>
                  <a:pt x="20740" y="15251"/>
                  <a:pt x="20758" y="15266"/>
                </a:cubicBezTo>
                <a:close/>
                <a:moveTo>
                  <a:pt x="4924" y="3829"/>
                </a:moveTo>
                <a:cubicBezTo>
                  <a:pt x="4915" y="3845"/>
                  <a:pt x="4906" y="3845"/>
                  <a:pt x="4897" y="3860"/>
                </a:cubicBezTo>
                <a:cubicBezTo>
                  <a:pt x="4887" y="3876"/>
                  <a:pt x="4887" y="3891"/>
                  <a:pt x="4887" y="3907"/>
                </a:cubicBezTo>
                <a:cubicBezTo>
                  <a:pt x="4897" y="3923"/>
                  <a:pt x="4897" y="3923"/>
                  <a:pt x="4906" y="3923"/>
                </a:cubicBezTo>
                <a:cubicBezTo>
                  <a:pt x="4915" y="3907"/>
                  <a:pt x="4933" y="3876"/>
                  <a:pt x="4933" y="3845"/>
                </a:cubicBezTo>
                <a:cubicBezTo>
                  <a:pt x="4933" y="3845"/>
                  <a:pt x="4933" y="3845"/>
                  <a:pt x="4933" y="3845"/>
                </a:cubicBezTo>
                <a:cubicBezTo>
                  <a:pt x="4933" y="3829"/>
                  <a:pt x="4924" y="3829"/>
                  <a:pt x="4924" y="3829"/>
                </a:cubicBezTo>
                <a:close/>
                <a:moveTo>
                  <a:pt x="16749" y="14443"/>
                </a:moveTo>
                <a:cubicBezTo>
                  <a:pt x="16749" y="14427"/>
                  <a:pt x="16740" y="14443"/>
                  <a:pt x="16740" y="14443"/>
                </a:cubicBezTo>
                <a:cubicBezTo>
                  <a:pt x="16731" y="14443"/>
                  <a:pt x="16731" y="14458"/>
                  <a:pt x="16731" y="14458"/>
                </a:cubicBezTo>
                <a:cubicBezTo>
                  <a:pt x="16740" y="14489"/>
                  <a:pt x="16740" y="14505"/>
                  <a:pt x="16758" y="14505"/>
                </a:cubicBezTo>
                <a:cubicBezTo>
                  <a:pt x="16758" y="14505"/>
                  <a:pt x="16758" y="14505"/>
                  <a:pt x="16767" y="14505"/>
                </a:cubicBezTo>
                <a:cubicBezTo>
                  <a:pt x="16767" y="14505"/>
                  <a:pt x="16767" y="14489"/>
                  <a:pt x="16767" y="14489"/>
                </a:cubicBezTo>
                <a:cubicBezTo>
                  <a:pt x="16767" y="14458"/>
                  <a:pt x="16758" y="14443"/>
                  <a:pt x="16749" y="14443"/>
                </a:cubicBezTo>
                <a:close/>
                <a:moveTo>
                  <a:pt x="6315" y="6098"/>
                </a:moveTo>
                <a:cubicBezTo>
                  <a:pt x="6306" y="6098"/>
                  <a:pt x="6297" y="6114"/>
                  <a:pt x="6297" y="6114"/>
                </a:cubicBezTo>
                <a:cubicBezTo>
                  <a:pt x="6297" y="6129"/>
                  <a:pt x="6297" y="6129"/>
                  <a:pt x="6297" y="6129"/>
                </a:cubicBezTo>
                <a:cubicBezTo>
                  <a:pt x="6297" y="6145"/>
                  <a:pt x="6306" y="6145"/>
                  <a:pt x="6306" y="6145"/>
                </a:cubicBezTo>
                <a:cubicBezTo>
                  <a:pt x="6315" y="6145"/>
                  <a:pt x="6324" y="6129"/>
                  <a:pt x="6324" y="6129"/>
                </a:cubicBezTo>
                <a:cubicBezTo>
                  <a:pt x="6334" y="6114"/>
                  <a:pt x="6334" y="6114"/>
                  <a:pt x="6334" y="6098"/>
                </a:cubicBezTo>
                <a:cubicBezTo>
                  <a:pt x="6324" y="6083"/>
                  <a:pt x="6315" y="6083"/>
                  <a:pt x="6315" y="6098"/>
                </a:cubicBezTo>
                <a:close/>
                <a:moveTo>
                  <a:pt x="20877" y="15531"/>
                </a:moveTo>
                <a:cubicBezTo>
                  <a:pt x="20877" y="15531"/>
                  <a:pt x="20877" y="15531"/>
                  <a:pt x="20877" y="15546"/>
                </a:cubicBezTo>
                <a:cubicBezTo>
                  <a:pt x="20886" y="15562"/>
                  <a:pt x="20895" y="15577"/>
                  <a:pt x="20904" y="15577"/>
                </a:cubicBezTo>
                <a:cubicBezTo>
                  <a:pt x="20914" y="15577"/>
                  <a:pt x="20923" y="15562"/>
                  <a:pt x="20923" y="15562"/>
                </a:cubicBezTo>
                <a:cubicBezTo>
                  <a:pt x="20923" y="15562"/>
                  <a:pt x="20923" y="15546"/>
                  <a:pt x="20923" y="15546"/>
                </a:cubicBezTo>
                <a:cubicBezTo>
                  <a:pt x="20914" y="15531"/>
                  <a:pt x="20904" y="15515"/>
                  <a:pt x="20886" y="15515"/>
                </a:cubicBezTo>
                <a:cubicBezTo>
                  <a:pt x="20886" y="15515"/>
                  <a:pt x="20877" y="15515"/>
                  <a:pt x="20877" y="15531"/>
                </a:cubicBezTo>
                <a:close/>
                <a:moveTo>
                  <a:pt x="5565" y="1731"/>
                </a:moveTo>
                <a:cubicBezTo>
                  <a:pt x="5565" y="1731"/>
                  <a:pt x="5565" y="1716"/>
                  <a:pt x="5556" y="1716"/>
                </a:cubicBezTo>
                <a:cubicBezTo>
                  <a:pt x="5546" y="1716"/>
                  <a:pt x="5528" y="1716"/>
                  <a:pt x="5519" y="1731"/>
                </a:cubicBezTo>
                <a:cubicBezTo>
                  <a:pt x="5510" y="1731"/>
                  <a:pt x="5510" y="1747"/>
                  <a:pt x="5519" y="1747"/>
                </a:cubicBezTo>
                <a:cubicBezTo>
                  <a:pt x="5519" y="1763"/>
                  <a:pt x="5528" y="1763"/>
                  <a:pt x="5537" y="1778"/>
                </a:cubicBezTo>
                <a:cubicBezTo>
                  <a:pt x="5546" y="1763"/>
                  <a:pt x="5556" y="1747"/>
                  <a:pt x="5565" y="1747"/>
                </a:cubicBezTo>
                <a:cubicBezTo>
                  <a:pt x="5565" y="1731"/>
                  <a:pt x="5565" y="1731"/>
                  <a:pt x="5565" y="1731"/>
                </a:cubicBezTo>
                <a:close/>
                <a:moveTo>
                  <a:pt x="5537" y="1778"/>
                </a:moveTo>
                <a:cubicBezTo>
                  <a:pt x="5537" y="1778"/>
                  <a:pt x="5528" y="1778"/>
                  <a:pt x="5528" y="1778"/>
                </a:cubicBezTo>
                <a:cubicBezTo>
                  <a:pt x="5528" y="1778"/>
                  <a:pt x="5537" y="1778"/>
                  <a:pt x="5537" y="1778"/>
                </a:cubicBezTo>
                <a:cubicBezTo>
                  <a:pt x="5537" y="1778"/>
                  <a:pt x="5537" y="1778"/>
                  <a:pt x="5537" y="1778"/>
                </a:cubicBezTo>
                <a:cubicBezTo>
                  <a:pt x="5537" y="1778"/>
                  <a:pt x="5537" y="1778"/>
                  <a:pt x="5537" y="1778"/>
                </a:cubicBezTo>
                <a:close/>
                <a:moveTo>
                  <a:pt x="5629" y="4808"/>
                </a:moveTo>
                <a:cubicBezTo>
                  <a:pt x="5620" y="4808"/>
                  <a:pt x="5620" y="4824"/>
                  <a:pt x="5620" y="4824"/>
                </a:cubicBezTo>
                <a:cubicBezTo>
                  <a:pt x="5620" y="4839"/>
                  <a:pt x="5620" y="4839"/>
                  <a:pt x="5620" y="4855"/>
                </a:cubicBezTo>
                <a:cubicBezTo>
                  <a:pt x="5620" y="4870"/>
                  <a:pt x="5629" y="4870"/>
                  <a:pt x="5638" y="4886"/>
                </a:cubicBezTo>
                <a:cubicBezTo>
                  <a:pt x="5638" y="4886"/>
                  <a:pt x="5647" y="4886"/>
                  <a:pt x="5647" y="4886"/>
                </a:cubicBezTo>
                <a:cubicBezTo>
                  <a:pt x="5647" y="4886"/>
                  <a:pt x="5656" y="4886"/>
                  <a:pt x="5647" y="4870"/>
                </a:cubicBezTo>
                <a:cubicBezTo>
                  <a:pt x="5647" y="4839"/>
                  <a:pt x="5638" y="4824"/>
                  <a:pt x="5629" y="4808"/>
                </a:cubicBezTo>
                <a:close/>
                <a:moveTo>
                  <a:pt x="6526" y="5896"/>
                </a:moveTo>
                <a:cubicBezTo>
                  <a:pt x="6517" y="5896"/>
                  <a:pt x="6517" y="5896"/>
                  <a:pt x="6517" y="5896"/>
                </a:cubicBezTo>
                <a:cubicBezTo>
                  <a:pt x="6507" y="5912"/>
                  <a:pt x="6498" y="5912"/>
                  <a:pt x="6498" y="5927"/>
                </a:cubicBezTo>
                <a:cubicBezTo>
                  <a:pt x="6498" y="5943"/>
                  <a:pt x="6507" y="5958"/>
                  <a:pt x="6507" y="5958"/>
                </a:cubicBezTo>
                <a:cubicBezTo>
                  <a:pt x="6507" y="5974"/>
                  <a:pt x="6517" y="5974"/>
                  <a:pt x="6517" y="5974"/>
                </a:cubicBezTo>
                <a:cubicBezTo>
                  <a:pt x="6526" y="5958"/>
                  <a:pt x="6526" y="5958"/>
                  <a:pt x="6535" y="5943"/>
                </a:cubicBezTo>
                <a:cubicBezTo>
                  <a:pt x="6535" y="5927"/>
                  <a:pt x="6535" y="5912"/>
                  <a:pt x="6526" y="5896"/>
                </a:cubicBezTo>
                <a:cubicBezTo>
                  <a:pt x="6526" y="5896"/>
                  <a:pt x="6526" y="5896"/>
                  <a:pt x="6526" y="5896"/>
                </a:cubicBezTo>
                <a:close/>
                <a:moveTo>
                  <a:pt x="20309" y="14707"/>
                </a:moveTo>
                <a:cubicBezTo>
                  <a:pt x="20309" y="14754"/>
                  <a:pt x="20319" y="14785"/>
                  <a:pt x="20328" y="14831"/>
                </a:cubicBezTo>
                <a:cubicBezTo>
                  <a:pt x="20328" y="14831"/>
                  <a:pt x="20328" y="14831"/>
                  <a:pt x="20337" y="14831"/>
                </a:cubicBezTo>
                <a:cubicBezTo>
                  <a:pt x="20337" y="14831"/>
                  <a:pt x="20346" y="14816"/>
                  <a:pt x="20346" y="14800"/>
                </a:cubicBezTo>
                <a:cubicBezTo>
                  <a:pt x="20346" y="14769"/>
                  <a:pt x="20328" y="14723"/>
                  <a:pt x="20309" y="14707"/>
                </a:cubicBezTo>
                <a:close/>
                <a:moveTo>
                  <a:pt x="12411" y="877"/>
                </a:moveTo>
                <a:cubicBezTo>
                  <a:pt x="12420" y="877"/>
                  <a:pt x="12420" y="877"/>
                  <a:pt x="12429" y="877"/>
                </a:cubicBezTo>
                <a:cubicBezTo>
                  <a:pt x="12438" y="877"/>
                  <a:pt x="12447" y="846"/>
                  <a:pt x="12438" y="830"/>
                </a:cubicBezTo>
                <a:cubicBezTo>
                  <a:pt x="12438" y="830"/>
                  <a:pt x="12429" y="815"/>
                  <a:pt x="12420" y="815"/>
                </a:cubicBezTo>
                <a:cubicBezTo>
                  <a:pt x="12411" y="815"/>
                  <a:pt x="12402" y="830"/>
                  <a:pt x="12402" y="846"/>
                </a:cubicBezTo>
                <a:cubicBezTo>
                  <a:pt x="12402" y="861"/>
                  <a:pt x="12411" y="861"/>
                  <a:pt x="12411" y="877"/>
                </a:cubicBezTo>
                <a:close/>
                <a:moveTo>
                  <a:pt x="12612" y="861"/>
                </a:moveTo>
                <a:cubicBezTo>
                  <a:pt x="12631" y="861"/>
                  <a:pt x="12631" y="846"/>
                  <a:pt x="12631" y="846"/>
                </a:cubicBezTo>
                <a:cubicBezTo>
                  <a:pt x="12631" y="830"/>
                  <a:pt x="12621" y="830"/>
                  <a:pt x="12612" y="830"/>
                </a:cubicBezTo>
                <a:cubicBezTo>
                  <a:pt x="12603" y="830"/>
                  <a:pt x="12594" y="846"/>
                  <a:pt x="12603" y="846"/>
                </a:cubicBezTo>
                <a:cubicBezTo>
                  <a:pt x="12603" y="861"/>
                  <a:pt x="12612" y="861"/>
                  <a:pt x="12612" y="861"/>
                </a:cubicBezTo>
                <a:close/>
                <a:moveTo>
                  <a:pt x="4942" y="1374"/>
                </a:moveTo>
                <a:cubicBezTo>
                  <a:pt x="4942" y="1390"/>
                  <a:pt x="4952" y="1390"/>
                  <a:pt x="4952" y="1405"/>
                </a:cubicBezTo>
                <a:cubicBezTo>
                  <a:pt x="4952" y="1421"/>
                  <a:pt x="4961" y="1421"/>
                  <a:pt x="4970" y="1421"/>
                </a:cubicBezTo>
                <a:cubicBezTo>
                  <a:pt x="4979" y="1421"/>
                  <a:pt x="4988" y="1405"/>
                  <a:pt x="4988" y="1390"/>
                </a:cubicBezTo>
                <a:cubicBezTo>
                  <a:pt x="4979" y="1390"/>
                  <a:pt x="4979" y="1374"/>
                  <a:pt x="4979" y="1374"/>
                </a:cubicBezTo>
                <a:cubicBezTo>
                  <a:pt x="4970" y="1374"/>
                  <a:pt x="4961" y="1358"/>
                  <a:pt x="4961" y="1358"/>
                </a:cubicBezTo>
                <a:cubicBezTo>
                  <a:pt x="4952" y="1358"/>
                  <a:pt x="4942" y="1374"/>
                  <a:pt x="4942" y="1374"/>
                </a:cubicBezTo>
                <a:close/>
                <a:moveTo>
                  <a:pt x="17134" y="14194"/>
                </a:moveTo>
                <a:cubicBezTo>
                  <a:pt x="17134" y="14194"/>
                  <a:pt x="17134" y="14194"/>
                  <a:pt x="17134" y="14179"/>
                </a:cubicBezTo>
                <a:cubicBezTo>
                  <a:pt x="17134" y="14179"/>
                  <a:pt x="17134" y="14163"/>
                  <a:pt x="17124" y="14163"/>
                </a:cubicBezTo>
                <a:cubicBezTo>
                  <a:pt x="17124" y="14163"/>
                  <a:pt x="17115" y="14163"/>
                  <a:pt x="17106" y="14163"/>
                </a:cubicBezTo>
                <a:cubicBezTo>
                  <a:pt x="17097" y="14163"/>
                  <a:pt x="17097" y="14163"/>
                  <a:pt x="17088" y="14163"/>
                </a:cubicBezTo>
                <a:cubicBezTo>
                  <a:pt x="17097" y="14179"/>
                  <a:pt x="17106" y="14194"/>
                  <a:pt x="17124" y="14210"/>
                </a:cubicBezTo>
                <a:cubicBezTo>
                  <a:pt x="17124" y="14210"/>
                  <a:pt x="17134" y="14194"/>
                  <a:pt x="17134" y="14194"/>
                </a:cubicBezTo>
                <a:close/>
                <a:moveTo>
                  <a:pt x="18854" y="14318"/>
                </a:moveTo>
                <a:cubicBezTo>
                  <a:pt x="18854" y="14318"/>
                  <a:pt x="18854" y="14334"/>
                  <a:pt x="18854" y="14334"/>
                </a:cubicBezTo>
                <a:cubicBezTo>
                  <a:pt x="18854" y="14334"/>
                  <a:pt x="18863" y="14350"/>
                  <a:pt x="18863" y="14350"/>
                </a:cubicBezTo>
                <a:cubicBezTo>
                  <a:pt x="18873" y="14350"/>
                  <a:pt x="18882" y="14350"/>
                  <a:pt x="18891" y="14350"/>
                </a:cubicBezTo>
                <a:cubicBezTo>
                  <a:pt x="18891" y="14350"/>
                  <a:pt x="18900" y="14334"/>
                  <a:pt x="18900" y="14334"/>
                </a:cubicBezTo>
                <a:cubicBezTo>
                  <a:pt x="18900" y="14334"/>
                  <a:pt x="18900" y="14334"/>
                  <a:pt x="18900" y="14318"/>
                </a:cubicBezTo>
                <a:cubicBezTo>
                  <a:pt x="18882" y="14303"/>
                  <a:pt x="18873" y="14303"/>
                  <a:pt x="18854" y="14318"/>
                </a:cubicBezTo>
                <a:close/>
                <a:moveTo>
                  <a:pt x="13985" y="2571"/>
                </a:moveTo>
                <a:cubicBezTo>
                  <a:pt x="13994" y="2571"/>
                  <a:pt x="14003" y="2571"/>
                  <a:pt x="14003" y="2539"/>
                </a:cubicBezTo>
                <a:cubicBezTo>
                  <a:pt x="14003" y="2539"/>
                  <a:pt x="13994" y="2524"/>
                  <a:pt x="13994" y="2524"/>
                </a:cubicBezTo>
                <a:cubicBezTo>
                  <a:pt x="13985" y="2508"/>
                  <a:pt x="13976" y="2524"/>
                  <a:pt x="13976" y="2539"/>
                </a:cubicBezTo>
                <a:cubicBezTo>
                  <a:pt x="13976" y="2555"/>
                  <a:pt x="13976" y="2571"/>
                  <a:pt x="13985" y="2571"/>
                </a:cubicBezTo>
                <a:close/>
                <a:moveTo>
                  <a:pt x="5629" y="2213"/>
                </a:moveTo>
                <a:cubicBezTo>
                  <a:pt x="5638" y="2213"/>
                  <a:pt x="5638" y="2213"/>
                  <a:pt x="5647" y="2198"/>
                </a:cubicBezTo>
                <a:cubicBezTo>
                  <a:pt x="5629" y="2182"/>
                  <a:pt x="5611" y="2182"/>
                  <a:pt x="5583" y="2182"/>
                </a:cubicBezTo>
                <a:cubicBezTo>
                  <a:pt x="5592" y="2229"/>
                  <a:pt x="5592" y="2229"/>
                  <a:pt x="5629" y="2213"/>
                </a:cubicBezTo>
                <a:close/>
                <a:moveTo>
                  <a:pt x="5583" y="2182"/>
                </a:moveTo>
                <a:cubicBezTo>
                  <a:pt x="5583" y="2182"/>
                  <a:pt x="5583" y="2182"/>
                  <a:pt x="5583" y="2182"/>
                </a:cubicBezTo>
                <a:cubicBezTo>
                  <a:pt x="5583" y="2182"/>
                  <a:pt x="5583" y="2182"/>
                  <a:pt x="5583" y="2182"/>
                </a:cubicBezTo>
                <a:cubicBezTo>
                  <a:pt x="5583" y="2182"/>
                  <a:pt x="5583" y="2182"/>
                  <a:pt x="5583" y="2182"/>
                </a:cubicBezTo>
                <a:cubicBezTo>
                  <a:pt x="5583" y="2182"/>
                  <a:pt x="5583" y="2182"/>
                  <a:pt x="5583" y="2182"/>
                </a:cubicBezTo>
                <a:close/>
                <a:moveTo>
                  <a:pt x="18406" y="13106"/>
                </a:moveTo>
                <a:cubicBezTo>
                  <a:pt x="18397" y="13106"/>
                  <a:pt x="18387" y="13122"/>
                  <a:pt x="18378" y="13122"/>
                </a:cubicBezTo>
                <a:cubicBezTo>
                  <a:pt x="18397" y="13169"/>
                  <a:pt x="18406" y="13169"/>
                  <a:pt x="18415" y="13153"/>
                </a:cubicBezTo>
                <a:cubicBezTo>
                  <a:pt x="18424" y="13153"/>
                  <a:pt x="18433" y="13122"/>
                  <a:pt x="18424" y="13122"/>
                </a:cubicBezTo>
                <a:cubicBezTo>
                  <a:pt x="18424" y="13106"/>
                  <a:pt x="18415" y="13106"/>
                  <a:pt x="18406" y="13106"/>
                </a:cubicBezTo>
                <a:close/>
                <a:moveTo>
                  <a:pt x="18397" y="13029"/>
                </a:moveTo>
                <a:cubicBezTo>
                  <a:pt x="18397" y="13029"/>
                  <a:pt x="18397" y="13029"/>
                  <a:pt x="18397" y="13013"/>
                </a:cubicBezTo>
                <a:cubicBezTo>
                  <a:pt x="18387" y="13013"/>
                  <a:pt x="18387" y="13013"/>
                  <a:pt x="18378" y="13013"/>
                </a:cubicBezTo>
                <a:cubicBezTo>
                  <a:pt x="18378" y="13029"/>
                  <a:pt x="18369" y="13044"/>
                  <a:pt x="18369" y="13044"/>
                </a:cubicBezTo>
                <a:cubicBezTo>
                  <a:pt x="18369" y="13075"/>
                  <a:pt x="18369" y="13106"/>
                  <a:pt x="18369" y="13122"/>
                </a:cubicBezTo>
                <a:cubicBezTo>
                  <a:pt x="18369" y="13122"/>
                  <a:pt x="18378" y="13122"/>
                  <a:pt x="18378" y="13122"/>
                </a:cubicBezTo>
                <a:cubicBezTo>
                  <a:pt x="18387" y="13106"/>
                  <a:pt x="18387" y="13091"/>
                  <a:pt x="18397" y="13075"/>
                </a:cubicBezTo>
                <a:cubicBezTo>
                  <a:pt x="18397" y="13060"/>
                  <a:pt x="18397" y="13044"/>
                  <a:pt x="18397" y="13029"/>
                </a:cubicBezTo>
                <a:close/>
                <a:moveTo>
                  <a:pt x="18369" y="13044"/>
                </a:moveTo>
                <a:cubicBezTo>
                  <a:pt x="18369" y="13044"/>
                  <a:pt x="18369" y="13044"/>
                  <a:pt x="18369" y="13044"/>
                </a:cubicBezTo>
                <a:cubicBezTo>
                  <a:pt x="18369" y="13044"/>
                  <a:pt x="18360" y="13044"/>
                  <a:pt x="18360" y="13044"/>
                </a:cubicBezTo>
                <a:cubicBezTo>
                  <a:pt x="18360" y="13044"/>
                  <a:pt x="18360" y="13044"/>
                  <a:pt x="18360" y="13044"/>
                </a:cubicBezTo>
                <a:cubicBezTo>
                  <a:pt x="18360" y="13044"/>
                  <a:pt x="18369" y="13044"/>
                  <a:pt x="18369" y="13044"/>
                </a:cubicBezTo>
                <a:close/>
                <a:moveTo>
                  <a:pt x="18378" y="13122"/>
                </a:moveTo>
                <a:cubicBezTo>
                  <a:pt x="18378" y="13122"/>
                  <a:pt x="18378" y="13122"/>
                  <a:pt x="18378" y="13122"/>
                </a:cubicBezTo>
                <a:cubicBezTo>
                  <a:pt x="18378" y="13122"/>
                  <a:pt x="18378" y="13122"/>
                  <a:pt x="18378" y="13122"/>
                </a:cubicBezTo>
                <a:cubicBezTo>
                  <a:pt x="18378" y="13122"/>
                  <a:pt x="18378" y="13122"/>
                  <a:pt x="18378" y="13122"/>
                </a:cubicBezTo>
                <a:cubicBezTo>
                  <a:pt x="18378" y="13122"/>
                  <a:pt x="18378" y="13122"/>
                  <a:pt x="18378" y="13122"/>
                </a:cubicBezTo>
                <a:close/>
                <a:moveTo>
                  <a:pt x="6205" y="12578"/>
                </a:moveTo>
                <a:cubicBezTo>
                  <a:pt x="6205" y="12578"/>
                  <a:pt x="6196" y="12563"/>
                  <a:pt x="6196" y="12578"/>
                </a:cubicBezTo>
                <a:cubicBezTo>
                  <a:pt x="6187" y="12578"/>
                  <a:pt x="6187" y="12594"/>
                  <a:pt x="6187" y="12594"/>
                </a:cubicBezTo>
                <a:cubicBezTo>
                  <a:pt x="6196" y="12609"/>
                  <a:pt x="6196" y="12609"/>
                  <a:pt x="6205" y="12625"/>
                </a:cubicBezTo>
                <a:cubicBezTo>
                  <a:pt x="6205" y="12625"/>
                  <a:pt x="6215" y="12609"/>
                  <a:pt x="6215" y="12609"/>
                </a:cubicBezTo>
                <a:cubicBezTo>
                  <a:pt x="6215" y="12594"/>
                  <a:pt x="6215" y="12594"/>
                  <a:pt x="6205" y="12578"/>
                </a:cubicBezTo>
                <a:close/>
                <a:moveTo>
                  <a:pt x="6196" y="12392"/>
                </a:moveTo>
                <a:cubicBezTo>
                  <a:pt x="6196" y="12392"/>
                  <a:pt x="6187" y="12376"/>
                  <a:pt x="6187" y="12376"/>
                </a:cubicBezTo>
                <a:cubicBezTo>
                  <a:pt x="6178" y="12376"/>
                  <a:pt x="6169" y="12392"/>
                  <a:pt x="6160" y="12407"/>
                </a:cubicBezTo>
                <a:cubicBezTo>
                  <a:pt x="6160" y="12407"/>
                  <a:pt x="6169" y="12423"/>
                  <a:pt x="6169" y="12423"/>
                </a:cubicBezTo>
                <a:cubicBezTo>
                  <a:pt x="6178" y="12438"/>
                  <a:pt x="6196" y="12407"/>
                  <a:pt x="6196" y="12392"/>
                </a:cubicBezTo>
                <a:close/>
                <a:moveTo>
                  <a:pt x="5894" y="5383"/>
                </a:moveTo>
                <a:cubicBezTo>
                  <a:pt x="5894" y="5399"/>
                  <a:pt x="5894" y="5399"/>
                  <a:pt x="5894" y="5414"/>
                </a:cubicBezTo>
                <a:cubicBezTo>
                  <a:pt x="5894" y="5430"/>
                  <a:pt x="5903" y="5445"/>
                  <a:pt x="5913" y="5445"/>
                </a:cubicBezTo>
                <a:cubicBezTo>
                  <a:pt x="5922" y="5445"/>
                  <a:pt x="5922" y="5445"/>
                  <a:pt x="5931" y="5430"/>
                </a:cubicBezTo>
                <a:cubicBezTo>
                  <a:pt x="5931" y="5430"/>
                  <a:pt x="5931" y="5414"/>
                  <a:pt x="5931" y="5414"/>
                </a:cubicBezTo>
                <a:cubicBezTo>
                  <a:pt x="5922" y="5399"/>
                  <a:pt x="5913" y="5383"/>
                  <a:pt x="5894" y="5383"/>
                </a:cubicBezTo>
                <a:close/>
                <a:moveTo>
                  <a:pt x="5144" y="11350"/>
                </a:moveTo>
                <a:cubicBezTo>
                  <a:pt x="5135" y="11350"/>
                  <a:pt x="5125" y="11366"/>
                  <a:pt x="5125" y="11382"/>
                </a:cubicBezTo>
                <a:cubicBezTo>
                  <a:pt x="5125" y="11397"/>
                  <a:pt x="5135" y="11413"/>
                  <a:pt x="5144" y="11413"/>
                </a:cubicBezTo>
                <a:cubicBezTo>
                  <a:pt x="5144" y="11413"/>
                  <a:pt x="5153" y="11397"/>
                  <a:pt x="5153" y="11382"/>
                </a:cubicBezTo>
                <a:cubicBezTo>
                  <a:pt x="5153" y="11366"/>
                  <a:pt x="5144" y="11350"/>
                  <a:pt x="5144" y="11350"/>
                </a:cubicBezTo>
                <a:close/>
                <a:moveTo>
                  <a:pt x="5208" y="11195"/>
                </a:moveTo>
                <a:cubicBezTo>
                  <a:pt x="5226" y="11179"/>
                  <a:pt x="5217" y="11133"/>
                  <a:pt x="5208" y="11117"/>
                </a:cubicBezTo>
                <a:cubicBezTo>
                  <a:pt x="5199" y="11117"/>
                  <a:pt x="5199" y="11117"/>
                  <a:pt x="5199" y="11133"/>
                </a:cubicBezTo>
                <a:cubicBezTo>
                  <a:pt x="5189" y="11148"/>
                  <a:pt x="5199" y="11179"/>
                  <a:pt x="5208" y="11195"/>
                </a:cubicBezTo>
                <a:cubicBezTo>
                  <a:pt x="5208" y="11195"/>
                  <a:pt x="5208" y="11195"/>
                  <a:pt x="5208" y="11195"/>
                </a:cubicBezTo>
                <a:close/>
                <a:moveTo>
                  <a:pt x="5116" y="11117"/>
                </a:moveTo>
                <a:cubicBezTo>
                  <a:pt x="5107" y="11133"/>
                  <a:pt x="5107" y="11133"/>
                  <a:pt x="5116" y="11148"/>
                </a:cubicBezTo>
                <a:cubicBezTo>
                  <a:pt x="5116" y="11148"/>
                  <a:pt x="5116" y="11148"/>
                  <a:pt x="5116" y="11148"/>
                </a:cubicBezTo>
                <a:cubicBezTo>
                  <a:pt x="5125" y="11164"/>
                  <a:pt x="5135" y="11148"/>
                  <a:pt x="5144" y="11133"/>
                </a:cubicBezTo>
                <a:cubicBezTo>
                  <a:pt x="5153" y="11133"/>
                  <a:pt x="5153" y="11133"/>
                  <a:pt x="5153" y="11117"/>
                </a:cubicBezTo>
                <a:cubicBezTo>
                  <a:pt x="5144" y="11117"/>
                  <a:pt x="5144" y="11117"/>
                  <a:pt x="5144" y="11117"/>
                </a:cubicBezTo>
                <a:cubicBezTo>
                  <a:pt x="5135" y="11117"/>
                  <a:pt x="5125" y="11117"/>
                  <a:pt x="5116" y="11117"/>
                </a:cubicBezTo>
                <a:close/>
                <a:moveTo>
                  <a:pt x="5427" y="11848"/>
                </a:moveTo>
                <a:cubicBezTo>
                  <a:pt x="5427" y="11848"/>
                  <a:pt x="5437" y="11832"/>
                  <a:pt x="5437" y="11832"/>
                </a:cubicBezTo>
                <a:cubicBezTo>
                  <a:pt x="5437" y="11832"/>
                  <a:pt x="5427" y="11817"/>
                  <a:pt x="5427" y="11817"/>
                </a:cubicBezTo>
                <a:cubicBezTo>
                  <a:pt x="5418" y="11801"/>
                  <a:pt x="5418" y="11801"/>
                  <a:pt x="5409" y="11817"/>
                </a:cubicBezTo>
                <a:cubicBezTo>
                  <a:pt x="5409" y="11817"/>
                  <a:pt x="5400" y="11832"/>
                  <a:pt x="5400" y="11832"/>
                </a:cubicBezTo>
                <a:cubicBezTo>
                  <a:pt x="5400" y="11848"/>
                  <a:pt x="5409" y="11848"/>
                  <a:pt x="5409" y="11848"/>
                </a:cubicBezTo>
                <a:cubicBezTo>
                  <a:pt x="5418" y="11848"/>
                  <a:pt x="5427" y="11848"/>
                  <a:pt x="5427" y="11848"/>
                </a:cubicBezTo>
                <a:close/>
                <a:moveTo>
                  <a:pt x="20273" y="14676"/>
                </a:moveTo>
                <a:cubicBezTo>
                  <a:pt x="20273" y="14676"/>
                  <a:pt x="20273" y="14676"/>
                  <a:pt x="20273" y="14676"/>
                </a:cubicBezTo>
                <a:cubicBezTo>
                  <a:pt x="20273" y="14676"/>
                  <a:pt x="20273" y="14676"/>
                  <a:pt x="20273" y="14676"/>
                </a:cubicBezTo>
                <a:cubicBezTo>
                  <a:pt x="20273" y="14676"/>
                  <a:pt x="20273" y="14676"/>
                  <a:pt x="20273" y="14676"/>
                </a:cubicBezTo>
                <a:cubicBezTo>
                  <a:pt x="20273" y="14676"/>
                  <a:pt x="20273" y="14676"/>
                  <a:pt x="20273" y="14676"/>
                </a:cubicBezTo>
                <a:close/>
                <a:moveTo>
                  <a:pt x="20209" y="14629"/>
                </a:moveTo>
                <a:cubicBezTo>
                  <a:pt x="20227" y="14660"/>
                  <a:pt x="20245" y="14676"/>
                  <a:pt x="20273" y="14676"/>
                </a:cubicBezTo>
                <a:cubicBezTo>
                  <a:pt x="20255" y="14629"/>
                  <a:pt x="20236" y="14629"/>
                  <a:pt x="20209" y="14629"/>
                </a:cubicBezTo>
                <a:close/>
                <a:moveTo>
                  <a:pt x="18635" y="14396"/>
                </a:moveTo>
                <a:cubicBezTo>
                  <a:pt x="18635" y="14396"/>
                  <a:pt x="18644" y="14412"/>
                  <a:pt x="18653" y="14396"/>
                </a:cubicBezTo>
                <a:cubicBezTo>
                  <a:pt x="18662" y="14396"/>
                  <a:pt x="18662" y="14381"/>
                  <a:pt x="18671" y="14381"/>
                </a:cubicBezTo>
                <a:cubicBezTo>
                  <a:pt x="18671" y="14381"/>
                  <a:pt x="18671" y="14381"/>
                  <a:pt x="18671" y="14381"/>
                </a:cubicBezTo>
                <a:cubicBezTo>
                  <a:pt x="18671" y="14381"/>
                  <a:pt x="18671" y="14381"/>
                  <a:pt x="18671" y="14381"/>
                </a:cubicBezTo>
                <a:cubicBezTo>
                  <a:pt x="18671" y="14381"/>
                  <a:pt x="18680" y="14381"/>
                  <a:pt x="18680" y="14381"/>
                </a:cubicBezTo>
                <a:cubicBezTo>
                  <a:pt x="18680" y="14350"/>
                  <a:pt x="18680" y="14334"/>
                  <a:pt x="18680" y="14318"/>
                </a:cubicBezTo>
                <a:cubicBezTo>
                  <a:pt x="18671" y="14303"/>
                  <a:pt x="18680" y="14287"/>
                  <a:pt x="18689" y="14287"/>
                </a:cubicBezTo>
                <a:cubicBezTo>
                  <a:pt x="18689" y="14272"/>
                  <a:pt x="18689" y="14272"/>
                  <a:pt x="18689" y="14272"/>
                </a:cubicBezTo>
                <a:cubicBezTo>
                  <a:pt x="18708" y="14272"/>
                  <a:pt x="18717" y="14272"/>
                  <a:pt x="18708" y="14225"/>
                </a:cubicBezTo>
                <a:cubicBezTo>
                  <a:pt x="18708" y="14225"/>
                  <a:pt x="18717" y="14210"/>
                  <a:pt x="18717" y="14194"/>
                </a:cubicBezTo>
                <a:cubicBezTo>
                  <a:pt x="18726" y="14179"/>
                  <a:pt x="18735" y="14179"/>
                  <a:pt x="18735" y="14148"/>
                </a:cubicBezTo>
                <a:cubicBezTo>
                  <a:pt x="18735" y="14148"/>
                  <a:pt x="18726" y="14132"/>
                  <a:pt x="18726" y="14132"/>
                </a:cubicBezTo>
                <a:cubicBezTo>
                  <a:pt x="18717" y="14132"/>
                  <a:pt x="18708" y="14116"/>
                  <a:pt x="18708" y="14116"/>
                </a:cubicBezTo>
                <a:cubicBezTo>
                  <a:pt x="18699" y="14116"/>
                  <a:pt x="18689" y="14116"/>
                  <a:pt x="18689" y="14101"/>
                </a:cubicBezTo>
                <a:cubicBezTo>
                  <a:pt x="18680" y="14101"/>
                  <a:pt x="18680" y="14085"/>
                  <a:pt x="18699" y="14070"/>
                </a:cubicBezTo>
                <a:cubicBezTo>
                  <a:pt x="18699" y="14070"/>
                  <a:pt x="18708" y="14070"/>
                  <a:pt x="18708" y="14070"/>
                </a:cubicBezTo>
                <a:cubicBezTo>
                  <a:pt x="18708" y="14054"/>
                  <a:pt x="18708" y="14054"/>
                  <a:pt x="18708" y="14039"/>
                </a:cubicBezTo>
                <a:cubicBezTo>
                  <a:pt x="18708" y="14039"/>
                  <a:pt x="18708" y="14039"/>
                  <a:pt x="18699" y="14039"/>
                </a:cubicBezTo>
                <a:cubicBezTo>
                  <a:pt x="18644" y="14054"/>
                  <a:pt x="18635" y="14116"/>
                  <a:pt x="18635" y="14210"/>
                </a:cubicBezTo>
                <a:cubicBezTo>
                  <a:pt x="18635" y="14225"/>
                  <a:pt x="18644" y="14241"/>
                  <a:pt x="18644" y="14256"/>
                </a:cubicBezTo>
                <a:cubicBezTo>
                  <a:pt x="18644" y="14287"/>
                  <a:pt x="18653" y="14318"/>
                  <a:pt x="18653" y="14350"/>
                </a:cubicBezTo>
                <a:cubicBezTo>
                  <a:pt x="18653" y="14350"/>
                  <a:pt x="18653" y="14350"/>
                  <a:pt x="18653" y="14350"/>
                </a:cubicBezTo>
                <a:cubicBezTo>
                  <a:pt x="18653" y="14350"/>
                  <a:pt x="18653" y="14350"/>
                  <a:pt x="18653" y="14350"/>
                </a:cubicBezTo>
                <a:cubicBezTo>
                  <a:pt x="18653" y="14350"/>
                  <a:pt x="18653" y="14350"/>
                  <a:pt x="18653" y="14350"/>
                </a:cubicBezTo>
                <a:cubicBezTo>
                  <a:pt x="18653" y="14350"/>
                  <a:pt x="18662" y="14365"/>
                  <a:pt x="18662" y="14365"/>
                </a:cubicBezTo>
                <a:cubicBezTo>
                  <a:pt x="18662" y="14365"/>
                  <a:pt x="18653" y="14350"/>
                  <a:pt x="18653" y="14350"/>
                </a:cubicBezTo>
                <a:cubicBezTo>
                  <a:pt x="18653" y="14350"/>
                  <a:pt x="18644" y="14350"/>
                  <a:pt x="18644" y="14365"/>
                </a:cubicBezTo>
                <a:cubicBezTo>
                  <a:pt x="18635" y="14365"/>
                  <a:pt x="18625" y="14381"/>
                  <a:pt x="18635" y="14396"/>
                </a:cubicBezTo>
                <a:close/>
                <a:moveTo>
                  <a:pt x="16319" y="12749"/>
                </a:moveTo>
                <a:cubicBezTo>
                  <a:pt x="16319" y="12733"/>
                  <a:pt x="16319" y="12749"/>
                  <a:pt x="16310" y="12749"/>
                </a:cubicBezTo>
                <a:cubicBezTo>
                  <a:pt x="16310" y="12765"/>
                  <a:pt x="16310" y="12780"/>
                  <a:pt x="16310" y="12780"/>
                </a:cubicBezTo>
                <a:cubicBezTo>
                  <a:pt x="16310" y="12796"/>
                  <a:pt x="16310" y="12796"/>
                  <a:pt x="16310" y="12811"/>
                </a:cubicBezTo>
                <a:cubicBezTo>
                  <a:pt x="16310" y="12811"/>
                  <a:pt x="16319" y="12827"/>
                  <a:pt x="16319" y="12827"/>
                </a:cubicBezTo>
                <a:cubicBezTo>
                  <a:pt x="16319" y="12827"/>
                  <a:pt x="16328" y="12811"/>
                  <a:pt x="16328" y="12811"/>
                </a:cubicBezTo>
                <a:cubicBezTo>
                  <a:pt x="16328" y="12796"/>
                  <a:pt x="16328" y="12780"/>
                  <a:pt x="16328" y="12749"/>
                </a:cubicBezTo>
                <a:cubicBezTo>
                  <a:pt x="16328" y="12749"/>
                  <a:pt x="16328" y="12749"/>
                  <a:pt x="16319" y="12749"/>
                </a:cubicBezTo>
                <a:close/>
                <a:moveTo>
                  <a:pt x="18882" y="15204"/>
                </a:moveTo>
                <a:cubicBezTo>
                  <a:pt x="18882" y="15204"/>
                  <a:pt x="18882" y="15220"/>
                  <a:pt x="18891" y="15220"/>
                </a:cubicBezTo>
                <a:cubicBezTo>
                  <a:pt x="18891" y="15220"/>
                  <a:pt x="18891" y="15220"/>
                  <a:pt x="18900" y="15220"/>
                </a:cubicBezTo>
                <a:cubicBezTo>
                  <a:pt x="18909" y="15204"/>
                  <a:pt x="18909" y="15204"/>
                  <a:pt x="18909" y="15173"/>
                </a:cubicBezTo>
                <a:cubicBezTo>
                  <a:pt x="18909" y="15173"/>
                  <a:pt x="18909" y="15158"/>
                  <a:pt x="18900" y="15158"/>
                </a:cubicBezTo>
                <a:cubicBezTo>
                  <a:pt x="18900" y="15158"/>
                  <a:pt x="18891" y="15158"/>
                  <a:pt x="18891" y="15158"/>
                </a:cubicBezTo>
                <a:cubicBezTo>
                  <a:pt x="18882" y="15173"/>
                  <a:pt x="18882" y="15189"/>
                  <a:pt x="18882" y="15204"/>
                </a:cubicBezTo>
                <a:close/>
                <a:moveTo>
                  <a:pt x="13811" y="3363"/>
                </a:moveTo>
                <a:cubicBezTo>
                  <a:pt x="13820" y="3363"/>
                  <a:pt x="13820" y="3363"/>
                  <a:pt x="13820" y="3348"/>
                </a:cubicBezTo>
                <a:cubicBezTo>
                  <a:pt x="13820" y="3348"/>
                  <a:pt x="13820" y="3332"/>
                  <a:pt x="13811" y="3316"/>
                </a:cubicBezTo>
                <a:cubicBezTo>
                  <a:pt x="13811" y="3316"/>
                  <a:pt x="13811" y="3301"/>
                  <a:pt x="13802" y="3301"/>
                </a:cubicBezTo>
                <a:cubicBezTo>
                  <a:pt x="13802" y="3301"/>
                  <a:pt x="13793" y="3316"/>
                  <a:pt x="13793" y="3316"/>
                </a:cubicBezTo>
                <a:cubicBezTo>
                  <a:pt x="13793" y="3332"/>
                  <a:pt x="13793" y="3348"/>
                  <a:pt x="13802" y="3363"/>
                </a:cubicBezTo>
                <a:cubicBezTo>
                  <a:pt x="13802" y="3363"/>
                  <a:pt x="13811" y="3363"/>
                  <a:pt x="13811" y="3363"/>
                </a:cubicBezTo>
                <a:close/>
                <a:moveTo>
                  <a:pt x="6178" y="4187"/>
                </a:moveTo>
                <a:cubicBezTo>
                  <a:pt x="6178" y="4187"/>
                  <a:pt x="6169" y="4171"/>
                  <a:pt x="6160" y="4171"/>
                </a:cubicBezTo>
                <a:cubicBezTo>
                  <a:pt x="6160" y="4187"/>
                  <a:pt x="6151" y="4187"/>
                  <a:pt x="6151" y="4202"/>
                </a:cubicBezTo>
                <a:cubicBezTo>
                  <a:pt x="6151" y="4218"/>
                  <a:pt x="6151" y="4218"/>
                  <a:pt x="6160" y="4233"/>
                </a:cubicBezTo>
                <a:cubicBezTo>
                  <a:pt x="6160" y="4233"/>
                  <a:pt x="6169" y="4233"/>
                  <a:pt x="6169" y="4218"/>
                </a:cubicBezTo>
                <a:cubicBezTo>
                  <a:pt x="6178" y="4218"/>
                  <a:pt x="6178" y="4202"/>
                  <a:pt x="6178" y="4187"/>
                </a:cubicBezTo>
                <a:close/>
                <a:moveTo>
                  <a:pt x="18342" y="10030"/>
                </a:moveTo>
                <a:cubicBezTo>
                  <a:pt x="18342" y="10014"/>
                  <a:pt x="18342" y="9998"/>
                  <a:pt x="18333" y="9998"/>
                </a:cubicBezTo>
                <a:cubicBezTo>
                  <a:pt x="18323" y="9998"/>
                  <a:pt x="18323" y="9998"/>
                  <a:pt x="18314" y="10014"/>
                </a:cubicBezTo>
                <a:cubicBezTo>
                  <a:pt x="18314" y="10014"/>
                  <a:pt x="18305" y="10030"/>
                  <a:pt x="18314" y="10045"/>
                </a:cubicBezTo>
                <a:cubicBezTo>
                  <a:pt x="18314" y="10045"/>
                  <a:pt x="18314" y="10045"/>
                  <a:pt x="18323" y="10045"/>
                </a:cubicBezTo>
                <a:cubicBezTo>
                  <a:pt x="18333" y="10045"/>
                  <a:pt x="18342" y="10045"/>
                  <a:pt x="18342" y="10030"/>
                </a:cubicBezTo>
                <a:close/>
                <a:moveTo>
                  <a:pt x="17591" y="17426"/>
                </a:moveTo>
                <a:cubicBezTo>
                  <a:pt x="17582" y="17426"/>
                  <a:pt x="17582" y="17411"/>
                  <a:pt x="17573" y="17411"/>
                </a:cubicBezTo>
                <a:cubicBezTo>
                  <a:pt x="17573" y="17426"/>
                  <a:pt x="17564" y="17426"/>
                  <a:pt x="17564" y="17442"/>
                </a:cubicBezTo>
                <a:cubicBezTo>
                  <a:pt x="17573" y="17457"/>
                  <a:pt x="17573" y="17473"/>
                  <a:pt x="17582" y="17489"/>
                </a:cubicBezTo>
                <a:cubicBezTo>
                  <a:pt x="17582" y="17489"/>
                  <a:pt x="17591" y="17489"/>
                  <a:pt x="17591" y="17489"/>
                </a:cubicBezTo>
                <a:cubicBezTo>
                  <a:pt x="17600" y="17457"/>
                  <a:pt x="17600" y="17442"/>
                  <a:pt x="17591" y="17426"/>
                </a:cubicBezTo>
                <a:close/>
                <a:moveTo>
                  <a:pt x="17582" y="17489"/>
                </a:moveTo>
                <a:cubicBezTo>
                  <a:pt x="17582" y="17489"/>
                  <a:pt x="17582" y="17489"/>
                  <a:pt x="17582" y="17489"/>
                </a:cubicBezTo>
                <a:cubicBezTo>
                  <a:pt x="17582" y="17489"/>
                  <a:pt x="17582" y="17489"/>
                  <a:pt x="17582" y="17489"/>
                </a:cubicBezTo>
                <a:cubicBezTo>
                  <a:pt x="17582" y="17489"/>
                  <a:pt x="17582" y="17489"/>
                  <a:pt x="17582" y="17489"/>
                </a:cubicBezTo>
                <a:cubicBezTo>
                  <a:pt x="17582" y="17489"/>
                  <a:pt x="17582" y="17489"/>
                  <a:pt x="17582" y="17489"/>
                </a:cubicBezTo>
                <a:close/>
                <a:moveTo>
                  <a:pt x="12237" y="1607"/>
                </a:moveTo>
                <a:cubicBezTo>
                  <a:pt x="12237" y="1607"/>
                  <a:pt x="12237" y="1607"/>
                  <a:pt x="12237" y="1607"/>
                </a:cubicBezTo>
                <a:cubicBezTo>
                  <a:pt x="12237" y="1607"/>
                  <a:pt x="12237" y="1607"/>
                  <a:pt x="12237" y="1607"/>
                </a:cubicBezTo>
                <a:cubicBezTo>
                  <a:pt x="12237" y="1607"/>
                  <a:pt x="12237" y="1607"/>
                  <a:pt x="12237" y="1607"/>
                </a:cubicBezTo>
                <a:cubicBezTo>
                  <a:pt x="12237" y="1607"/>
                  <a:pt x="12237" y="1607"/>
                  <a:pt x="12237" y="1607"/>
                </a:cubicBezTo>
                <a:close/>
                <a:moveTo>
                  <a:pt x="12219" y="1560"/>
                </a:moveTo>
                <a:cubicBezTo>
                  <a:pt x="12209" y="1560"/>
                  <a:pt x="12200" y="1560"/>
                  <a:pt x="12200" y="1576"/>
                </a:cubicBezTo>
                <a:cubicBezTo>
                  <a:pt x="12200" y="1576"/>
                  <a:pt x="12209" y="1607"/>
                  <a:pt x="12209" y="1607"/>
                </a:cubicBezTo>
                <a:cubicBezTo>
                  <a:pt x="12219" y="1607"/>
                  <a:pt x="12228" y="1607"/>
                  <a:pt x="12237" y="1607"/>
                </a:cubicBezTo>
                <a:cubicBezTo>
                  <a:pt x="12237" y="1592"/>
                  <a:pt x="12228" y="1576"/>
                  <a:pt x="12228" y="1560"/>
                </a:cubicBezTo>
                <a:cubicBezTo>
                  <a:pt x="12228" y="1560"/>
                  <a:pt x="12219" y="1560"/>
                  <a:pt x="12219" y="1560"/>
                </a:cubicBezTo>
                <a:close/>
                <a:moveTo>
                  <a:pt x="18131" y="12873"/>
                </a:moveTo>
                <a:cubicBezTo>
                  <a:pt x="18122" y="12858"/>
                  <a:pt x="18122" y="12858"/>
                  <a:pt x="18113" y="12842"/>
                </a:cubicBezTo>
                <a:cubicBezTo>
                  <a:pt x="18104" y="12842"/>
                  <a:pt x="18095" y="12858"/>
                  <a:pt x="18095" y="12873"/>
                </a:cubicBezTo>
                <a:cubicBezTo>
                  <a:pt x="18095" y="12873"/>
                  <a:pt x="18104" y="12889"/>
                  <a:pt x="18104" y="12889"/>
                </a:cubicBezTo>
                <a:cubicBezTo>
                  <a:pt x="18113" y="12904"/>
                  <a:pt x="18122" y="12889"/>
                  <a:pt x="18131" y="12873"/>
                </a:cubicBezTo>
                <a:close/>
                <a:moveTo>
                  <a:pt x="18543" y="15220"/>
                </a:moveTo>
                <a:cubicBezTo>
                  <a:pt x="18552" y="15220"/>
                  <a:pt x="18552" y="15220"/>
                  <a:pt x="18561" y="15220"/>
                </a:cubicBezTo>
                <a:cubicBezTo>
                  <a:pt x="18561" y="15220"/>
                  <a:pt x="18571" y="15220"/>
                  <a:pt x="18571" y="15204"/>
                </a:cubicBezTo>
                <a:cubicBezTo>
                  <a:pt x="18571" y="15204"/>
                  <a:pt x="18561" y="15189"/>
                  <a:pt x="18561" y="15189"/>
                </a:cubicBezTo>
                <a:cubicBezTo>
                  <a:pt x="18561" y="15189"/>
                  <a:pt x="18552" y="15189"/>
                  <a:pt x="18552" y="15189"/>
                </a:cubicBezTo>
                <a:cubicBezTo>
                  <a:pt x="18552" y="15189"/>
                  <a:pt x="18543" y="15189"/>
                  <a:pt x="18543" y="15189"/>
                </a:cubicBezTo>
                <a:cubicBezTo>
                  <a:pt x="18534" y="15189"/>
                  <a:pt x="18525" y="15189"/>
                  <a:pt x="18525" y="15204"/>
                </a:cubicBezTo>
                <a:cubicBezTo>
                  <a:pt x="18525" y="15220"/>
                  <a:pt x="18534" y="15220"/>
                  <a:pt x="18543" y="15220"/>
                </a:cubicBezTo>
                <a:close/>
                <a:moveTo>
                  <a:pt x="9418" y="1219"/>
                </a:moveTo>
                <a:cubicBezTo>
                  <a:pt x="9418" y="1219"/>
                  <a:pt x="9418" y="1203"/>
                  <a:pt x="9427" y="1188"/>
                </a:cubicBezTo>
                <a:cubicBezTo>
                  <a:pt x="9427" y="1188"/>
                  <a:pt x="9418" y="1172"/>
                  <a:pt x="9418" y="1172"/>
                </a:cubicBezTo>
                <a:cubicBezTo>
                  <a:pt x="9418" y="1156"/>
                  <a:pt x="9400" y="1172"/>
                  <a:pt x="9400" y="1188"/>
                </a:cubicBezTo>
                <a:cubicBezTo>
                  <a:pt x="9400" y="1203"/>
                  <a:pt x="9409" y="1219"/>
                  <a:pt x="9418" y="1219"/>
                </a:cubicBezTo>
                <a:close/>
                <a:moveTo>
                  <a:pt x="13033" y="15608"/>
                </a:moveTo>
                <a:cubicBezTo>
                  <a:pt x="13042" y="15593"/>
                  <a:pt x="13033" y="15577"/>
                  <a:pt x="13033" y="15577"/>
                </a:cubicBezTo>
                <a:cubicBezTo>
                  <a:pt x="13024" y="15562"/>
                  <a:pt x="13015" y="15577"/>
                  <a:pt x="13015" y="15593"/>
                </a:cubicBezTo>
                <a:cubicBezTo>
                  <a:pt x="13015" y="15608"/>
                  <a:pt x="13015" y="15608"/>
                  <a:pt x="13024" y="15608"/>
                </a:cubicBezTo>
                <a:cubicBezTo>
                  <a:pt x="13024" y="15624"/>
                  <a:pt x="13033" y="15624"/>
                  <a:pt x="13033" y="15608"/>
                </a:cubicBezTo>
                <a:close/>
                <a:moveTo>
                  <a:pt x="9381" y="2120"/>
                </a:moveTo>
                <a:cubicBezTo>
                  <a:pt x="9372" y="2135"/>
                  <a:pt x="9372" y="2135"/>
                  <a:pt x="9372" y="2151"/>
                </a:cubicBezTo>
                <a:cubicBezTo>
                  <a:pt x="9372" y="2167"/>
                  <a:pt x="9372" y="2167"/>
                  <a:pt x="9372" y="2167"/>
                </a:cubicBezTo>
                <a:cubicBezTo>
                  <a:pt x="9381" y="2167"/>
                  <a:pt x="9391" y="2167"/>
                  <a:pt x="9391" y="2167"/>
                </a:cubicBezTo>
                <a:cubicBezTo>
                  <a:pt x="9391" y="2151"/>
                  <a:pt x="9391" y="2151"/>
                  <a:pt x="9400" y="2135"/>
                </a:cubicBezTo>
                <a:cubicBezTo>
                  <a:pt x="9391" y="2120"/>
                  <a:pt x="9391" y="2120"/>
                  <a:pt x="9381" y="2120"/>
                </a:cubicBezTo>
                <a:close/>
                <a:moveTo>
                  <a:pt x="11477" y="9734"/>
                </a:moveTo>
                <a:cubicBezTo>
                  <a:pt x="11468" y="9734"/>
                  <a:pt x="11468" y="9734"/>
                  <a:pt x="11468" y="9734"/>
                </a:cubicBezTo>
                <a:cubicBezTo>
                  <a:pt x="11459" y="9734"/>
                  <a:pt x="11459" y="9719"/>
                  <a:pt x="11450" y="9734"/>
                </a:cubicBezTo>
                <a:cubicBezTo>
                  <a:pt x="11450" y="9734"/>
                  <a:pt x="11450" y="9750"/>
                  <a:pt x="11450" y="9750"/>
                </a:cubicBezTo>
                <a:cubicBezTo>
                  <a:pt x="11450" y="9765"/>
                  <a:pt x="11450" y="9765"/>
                  <a:pt x="11459" y="9781"/>
                </a:cubicBezTo>
                <a:cubicBezTo>
                  <a:pt x="11468" y="9781"/>
                  <a:pt x="11477" y="9781"/>
                  <a:pt x="11486" y="9781"/>
                </a:cubicBezTo>
                <a:cubicBezTo>
                  <a:pt x="11486" y="9765"/>
                  <a:pt x="11486" y="9765"/>
                  <a:pt x="11486" y="9750"/>
                </a:cubicBezTo>
                <a:cubicBezTo>
                  <a:pt x="11477" y="9750"/>
                  <a:pt x="11477" y="9750"/>
                  <a:pt x="11477" y="9734"/>
                </a:cubicBezTo>
                <a:close/>
                <a:moveTo>
                  <a:pt x="11486" y="9781"/>
                </a:moveTo>
                <a:cubicBezTo>
                  <a:pt x="11486" y="9781"/>
                  <a:pt x="11486" y="9781"/>
                  <a:pt x="11486" y="9781"/>
                </a:cubicBezTo>
                <a:cubicBezTo>
                  <a:pt x="11486" y="9781"/>
                  <a:pt x="11486" y="9781"/>
                  <a:pt x="11486" y="9781"/>
                </a:cubicBezTo>
                <a:cubicBezTo>
                  <a:pt x="11486" y="9781"/>
                  <a:pt x="11486" y="9781"/>
                  <a:pt x="11486" y="9781"/>
                </a:cubicBezTo>
                <a:cubicBezTo>
                  <a:pt x="11486" y="9781"/>
                  <a:pt x="11486" y="9781"/>
                  <a:pt x="11486" y="9781"/>
                </a:cubicBezTo>
                <a:close/>
                <a:moveTo>
                  <a:pt x="19321" y="19711"/>
                </a:moveTo>
                <a:cubicBezTo>
                  <a:pt x="19330" y="19695"/>
                  <a:pt x="19330" y="19695"/>
                  <a:pt x="19330" y="19680"/>
                </a:cubicBezTo>
                <a:cubicBezTo>
                  <a:pt x="19330" y="19680"/>
                  <a:pt x="19330" y="19664"/>
                  <a:pt x="19330" y="19664"/>
                </a:cubicBezTo>
                <a:cubicBezTo>
                  <a:pt x="19330" y="19664"/>
                  <a:pt x="19321" y="19649"/>
                  <a:pt x="19321" y="19649"/>
                </a:cubicBezTo>
                <a:cubicBezTo>
                  <a:pt x="19321" y="19649"/>
                  <a:pt x="19312" y="19649"/>
                  <a:pt x="19312" y="19664"/>
                </a:cubicBezTo>
                <a:cubicBezTo>
                  <a:pt x="19303" y="19664"/>
                  <a:pt x="19303" y="19680"/>
                  <a:pt x="19303" y="19695"/>
                </a:cubicBezTo>
                <a:cubicBezTo>
                  <a:pt x="19303" y="19695"/>
                  <a:pt x="19312" y="19711"/>
                  <a:pt x="19312" y="19711"/>
                </a:cubicBezTo>
                <a:cubicBezTo>
                  <a:pt x="19321" y="19711"/>
                  <a:pt x="19321" y="19711"/>
                  <a:pt x="19321" y="19711"/>
                </a:cubicBezTo>
                <a:close/>
                <a:moveTo>
                  <a:pt x="18662" y="14520"/>
                </a:moveTo>
                <a:cubicBezTo>
                  <a:pt x="18671" y="14505"/>
                  <a:pt x="18671" y="14505"/>
                  <a:pt x="18680" y="14505"/>
                </a:cubicBezTo>
                <a:cubicBezTo>
                  <a:pt x="18671" y="14489"/>
                  <a:pt x="18671" y="14489"/>
                  <a:pt x="18671" y="14489"/>
                </a:cubicBezTo>
                <a:cubicBezTo>
                  <a:pt x="18671" y="14474"/>
                  <a:pt x="18662" y="14474"/>
                  <a:pt x="18653" y="14474"/>
                </a:cubicBezTo>
                <a:cubicBezTo>
                  <a:pt x="18644" y="14474"/>
                  <a:pt x="18644" y="14489"/>
                  <a:pt x="18644" y="14505"/>
                </a:cubicBezTo>
                <a:cubicBezTo>
                  <a:pt x="18653" y="14520"/>
                  <a:pt x="18653" y="14520"/>
                  <a:pt x="18662" y="14520"/>
                </a:cubicBezTo>
                <a:close/>
                <a:moveTo>
                  <a:pt x="5620" y="19897"/>
                </a:moveTo>
                <a:cubicBezTo>
                  <a:pt x="5620" y="19897"/>
                  <a:pt x="5620" y="19882"/>
                  <a:pt x="5620" y="19882"/>
                </a:cubicBezTo>
                <a:cubicBezTo>
                  <a:pt x="5620" y="19866"/>
                  <a:pt x="5620" y="19851"/>
                  <a:pt x="5611" y="19835"/>
                </a:cubicBezTo>
                <a:cubicBezTo>
                  <a:pt x="5601" y="19851"/>
                  <a:pt x="5601" y="19851"/>
                  <a:pt x="5592" y="19851"/>
                </a:cubicBezTo>
                <a:cubicBezTo>
                  <a:pt x="5592" y="19866"/>
                  <a:pt x="5592" y="19882"/>
                  <a:pt x="5611" y="19897"/>
                </a:cubicBezTo>
                <a:cubicBezTo>
                  <a:pt x="5611" y="19897"/>
                  <a:pt x="5611" y="19897"/>
                  <a:pt x="5620" y="19897"/>
                </a:cubicBezTo>
                <a:close/>
                <a:moveTo>
                  <a:pt x="19202" y="15966"/>
                </a:moveTo>
                <a:cubicBezTo>
                  <a:pt x="19202" y="15966"/>
                  <a:pt x="19211" y="15981"/>
                  <a:pt x="19211" y="15981"/>
                </a:cubicBezTo>
                <a:cubicBezTo>
                  <a:pt x="19220" y="15981"/>
                  <a:pt x="19220" y="15981"/>
                  <a:pt x="19229" y="15966"/>
                </a:cubicBezTo>
                <a:cubicBezTo>
                  <a:pt x="19229" y="15966"/>
                  <a:pt x="19220" y="15950"/>
                  <a:pt x="19220" y="15950"/>
                </a:cubicBezTo>
                <a:cubicBezTo>
                  <a:pt x="19220" y="15935"/>
                  <a:pt x="19211" y="15935"/>
                  <a:pt x="19211" y="15935"/>
                </a:cubicBezTo>
                <a:cubicBezTo>
                  <a:pt x="19202" y="15935"/>
                  <a:pt x="19193" y="15950"/>
                  <a:pt x="19202" y="15966"/>
                </a:cubicBezTo>
                <a:close/>
                <a:moveTo>
                  <a:pt x="8320" y="768"/>
                </a:moveTo>
                <a:cubicBezTo>
                  <a:pt x="8320" y="768"/>
                  <a:pt x="8320" y="768"/>
                  <a:pt x="8320" y="752"/>
                </a:cubicBezTo>
                <a:cubicBezTo>
                  <a:pt x="8329" y="737"/>
                  <a:pt x="8320" y="721"/>
                  <a:pt x="8311" y="721"/>
                </a:cubicBezTo>
                <a:cubicBezTo>
                  <a:pt x="8311" y="721"/>
                  <a:pt x="8301" y="721"/>
                  <a:pt x="8301" y="721"/>
                </a:cubicBezTo>
                <a:cubicBezTo>
                  <a:pt x="8301" y="737"/>
                  <a:pt x="8301" y="752"/>
                  <a:pt x="8301" y="752"/>
                </a:cubicBezTo>
                <a:cubicBezTo>
                  <a:pt x="8311" y="768"/>
                  <a:pt x="8311" y="768"/>
                  <a:pt x="8320" y="768"/>
                </a:cubicBezTo>
                <a:close/>
                <a:moveTo>
                  <a:pt x="21252" y="16276"/>
                </a:moveTo>
                <a:cubicBezTo>
                  <a:pt x="21243" y="16276"/>
                  <a:pt x="21243" y="16261"/>
                  <a:pt x="21234" y="16245"/>
                </a:cubicBezTo>
                <a:cubicBezTo>
                  <a:pt x="21234" y="16245"/>
                  <a:pt x="21234" y="16245"/>
                  <a:pt x="21234" y="16245"/>
                </a:cubicBezTo>
                <a:cubicBezTo>
                  <a:pt x="21234" y="16245"/>
                  <a:pt x="21225" y="16245"/>
                  <a:pt x="21225" y="16245"/>
                </a:cubicBezTo>
                <a:cubicBezTo>
                  <a:pt x="21225" y="16276"/>
                  <a:pt x="21225" y="16308"/>
                  <a:pt x="21234" y="16308"/>
                </a:cubicBezTo>
                <a:cubicBezTo>
                  <a:pt x="21243" y="16308"/>
                  <a:pt x="21243" y="16308"/>
                  <a:pt x="21252" y="16292"/>
                </a:cubicBezTo>
                <a:cubicBezTo>
                  <a:pt x="21252" y="16292"/>
                  <a:pt x="21252" y="16292"/>
                  <a:pt x="21252" y="16276"/>
                </a:cubicBezTo>
                <a:close/>
                <a:moveTo>
                  <a:pt x="12814" y="4031"/>
                </a:moveTo>
                <a:cubicBezTo>
                  <a:pt x="12814" y="4031"/>
                  <a:pt x="12804" y="4031"/>
                  <a:pt x="12804" y="4047"/>
                </a:cubicBezTo>
                <a:cubicBezTo>
                  <a:pt x="12804" y="4047"/>
                  <a:pt x="12804" y="4047"/>
                  <a:pt x="12804" y="4062"/>
                </a:cubicBezTo>
                <a:cubicBezTo>
                  <a:pt x="12814" y="4062"/>
                  <a:pt x="12823" y="4078"/>
                  <a:pt x="12832" y="4093"/>
                </a:cubicBezTo>
                <a:cubicBezTo>
                  <a:pt x="12832" y="4093"/>
                  <a:pt x="12841" y="4093"/>
                  <a:pt x="12841" y="4093"/>
                </a:cubicBezTo>
                <a:cubicBezTo>
                  <a:pt x="12850" y="4093"/>
                  <a:pt x="12850" y="4062"/>
                  <a:pt x="12841" y="4062"/>
                </a:cubicBezTo>
                <a:cubicBezTo>
                  <a:pt x="12832" y="4047"/>
                  <a:pt x="12832" y="4031"/>
                  <a:pt x="12814" y="4031"/>
                </a:cubicBezTo>
                <a:close/>
                <a:moveTo>
                  <a:pt x="17372" y="13821"/>
                </a:moveTo>
                <a:cubicBezTo>
                  <a:pt x="17372" y="13806"/>
                  <a:pt x="17362" y="13806"/>
                  <a:pt x="17362" y="13806"/>
                </a:cubicBezTo>
                <a:cubicBezTo>
                  <a:pt x="17353" y="13806"/>
                  <a:pt x="17344" y="13821"/>
                  <a:pt x="17353" y="13837"/>
                </a:cubicBezTo>
                <a:cubicBezTo>
                  <a:pt x="17353" y="13837"/>
                  <a:pt x="17362" y="13837"/>
                  <a:pt x="17362" y="13852"/>
                </a:cubicBezTo>
                <a:cubicBezTo>
                  <a:pt x="17372" y="13852"/>
                  <a:pt x="17381" y="13837"/>
                  <a:pt x="17372" y="13821"/>
                </a:cubicBezTo>
                <a:close/>
                <a:moveTo>
                  <a:pt x="18387" y="12656"/>
                </a:moveTo>
                <a:cubicBezTo>
                  <a:pt x="18387" y="12656"/>
                  <a:pt x="18387" y="12687"/>
                  <a:pt x="18397" y="12687"/>
                </a:cubicBezTo>
                <a:cubicBezTo>
                  <a:pt x="18397" y="12687"/>
                  <a:pt x="18406" y="12671"/>
                  <a:pt x="18406" y="12671"/>
                </a:cubicBezTo>
                <a:cubicBezTo>
                  <a:pt x="18406" y="12656"/>
                  <a:pt x="18406" y="12656"/>
                  <a:pt x="18397" y="12656"/>
                </a:cubicBezTo>
                <a:cubicBezTo>
                  <a:pt x="18397" y="12640"/>
                  <a:pt x="18387" y="12656"/>
                  <a:pt x="18387" y="12656"/>
                </a:cubicBezTo>
                <a:close/>
                <a:moveTo>
                  <a:pt x="6215" y="12687"/>
                </a:moveTo>
                <a:cubicBezTo>
                  <a:pt x="6215" y="12687"/>
                  <a:pt x="6205" y="12671"/>
                  <a:pt x="6205" y="12687"/>
                </a:cubicBezTo>
                <a:cubicBezTo>
                  <a:pt x="6205" y="12687"/>
                  <a:pt x="6196" y="12687"/>
                  <a:pt x="6196" y="12687"/>
                </a:cubicBezTo>
                <a:cubicBezTo>
                  <a:pt x="6196" y="12702"/>
                  <a:pt x="6196" y="12702"/>
                  <a:pt x="6205" y="12702"/>
                </a:cubicBezTo>
                <a:cubicBezTo>
                  <a:pt x="6205" y="12702"/>
                  <a:pt x="6215" y="12702"/>
                  <a:pt x="6215" y="12687"/>
                </a:cubicBezTo>
                <a:close/>
                <a:moveTo>
                  <a:pt x="20575" y="15095"/>
                </a:moveTo>
                <a:cubicBezTo>
                  <a:pt x="20575" y="15095"/>
                  <a:pt x="20575" y="15080"/>
                  <a:pt x="20575" y="15080"/>
                </a:cubicBezTo>
                <a:cubicBezTo>
                  <a:pt x="20575" y="15080"/>
                  <a:pt x="20575" y="15080"/>
                  <a:pt x="20575" y="15080"/>
                </a:cubicBezTo>
                <a:cubicBezTo>
                  <a:pt x="20575" y="15080"/>
                  <a:pt x="20575" y="15095"/>
                  <a:pt x="20575" y="15095"/>
                </a:cubicBezTo>
                <a:cubicBezTo>
                  <a:pt x="20575" y="15095"/>
                  <a:pt x="20575" y="15095"/>
                  <a:pt x="20575" y="15095"/>
                </a:cubicBezTo>
                <a:close/>
                <a:moveTo>
                  <a:pt x="20612" y="15142"/>
                </a:moveTo>
                <a:cubicBezTo>
                  <a:pt x="20612" y="15142"/>
                  <a:pt x="20621" y="15127"/>
                  <a:pt x="20621" y="15127"/>
                </a:cubicBezTo>
                <a:cubicBezTo>
                  <a:pt x="20621" y="15127"/>
                  <a:pt x="20621" y="15127"/>
                  <a:pt x="20621" y="15111"/>
                </a:cubicBezTo>
                <a:cubicBezTo>
                  <a:pt x="20612" y="15095"/>
                  <a:pt x="20593" y="15080"/>
                  <a:pt x="20575" y="15095"/>
                </a:cubicBezTo>
                <a:cubicBezTo>
                  <a:pt x="20584" y="15127"/>
                  <a:pt x="20593" y="15142"/>
                  <a:pt x="20612" y="15142"/>
                </a:cubicBezTo>
                <a:close/>
                <a:moveTo>
                  <a:pt x="5729" y="2120"/>
                </a:moveTo>
                <a:cubicBezTo>
                  <a:pt x="5720" y="2120"/>
                  <a:pt x="5711" y="2135"/>
                  <a:pt x="5720" y="2151"/>
                </a:cubicBezTo>
                <a:cubicBezTo>
                  <a:pt x="5720" y="2167"/>
                  <a:pt x="5720" y="2167"/>
                  <a:pt x="5720" y="2167"/>
                </a:cubicBezTo>
                <a:cubicBezTo>
                  <a:pt x="5729" y="2167"/>
                  <a:pt x="5748" y="2151"/>
                  <a:pt x="5739" y="2135"/>
                </a:cubicBezTo>
                <a:cubicBezTo>
                  <a:pt x="5739" y="2120"/>
                  <a:pt x="5739" y="2120"/>
                  <a:pt x="5729" y="2120"/>
                </a:cubicBezTo>
                <a:close/>
                <a:moveTo>
                  <a:pt x="18607" y="10760"/>
                </a:moveTo>
                <a:cubicBezTo>
                  <a:pt x="18607" y="10744"/>
                  <a:pt x="18607" y="10744"/>
                  <a:pt x="18607" y="10744"/>
                </a:cubicBezTo>
                <a:cubicBezTo>
                  <a:pt x="18598" y="10744"/>
                  <a:pt x="18598" y="10744"/>
                  <a:pt x="18589" y="10744"/>
                </a:cubicBezTo>
                <a:cubicBezTo>
                  <a:pt x="18580" y="10760"/>
                  <a:pt x="18580" y="10775"/>
                  <a:pt x="18589" y="10775"/>
                </a:cubicBezTo>
                <a:cubicBezTo>
                  <a:pt x="18598" y="10775"/>
                  <a:pt x="18598" y="10775"/>
                  <a:pt x="18607" y="10760"/>
                </a:cubicBezTo>
                <a:cubicBezTo>
                  <a:pt x="18607" y="10760"/>
                  <a:pt x="18607" y="10760"/>
                  <a:pt x="18607" y="10760"/>
                </a:cubicBezTo>
                <a:close/>
                <a:moveTo>
                  <a:pt x="5665" y="3845"/>
                </a:moveTo>
                <a:cubicBezTo>
                  <a:pt x="5665" y="3845"/>
                  <a:pt x="5675" y="3860"/>
                  <a:pt x="5684" y="3876"/>
                </a:cubicBezTo>
                <a:cubicBezTo>
                  <a:pt x="5693" y="3876"/>
                  <a:pt x="5702" y="3860"/>
                  <a:pt x="5711" y="3845"/>
                </a:cubicBezTo>
                <a:cubicBezTo>
                  <a:pt x="5702" y="3845"/>
                  <a:pt x="5693" y="3829"/>
                  <a:pt x="5684" y="3829"/>
                </a:cubicBezTo>
                <a:cubicBezTo>
                  <a:pt x="5675" y="3829"/>
                  <a:pt x="5675" y="3845"/>
                  <a:pt x="5665" y="3845"/>
                </a:cubicBezTo>
                <a:close/>
                <a:moveTo>
                  <a:pt x="5711" y="3845"/>
                </a:moveTo>
                <a:cubicBezTo>
                  <a:pt x="5711" y="3845"/>
                  <a:pt x="5711" y="3845"/>
                  <a:pt x="5711" y="3845"/>
                </a:cubicBezTo>
                <a:cubicBezTo>
                  <a:pt x="5711" y="3845"/>
                  <a:pt x="5711" y="3845"/>
                  <a:pt x="5711" y="3845"/>
                </a:cubicBezTo>
                <a:cubicBezTo>
                  <a:pt x="5711" y="3845"/>
                  <a:pt x="5711" y="3845"/>
                  <a:pt x="5711" y="3845"/>
                </a:cubicBezTo>
                <a:cubicBezTo>
                  <a:pt x="5711" y="3845"/>
                  <a:pt x="5711" y="3845"/>
                  <a:pt x="5711" y="3845"/>
                </a:cubicBezTo>
                <a:close/>
                <a:moveTo>
                  <a:pt x="6928" y="2104"/>
                </a:moveTo>
                <a:cubicBezTo>
                  <a:pt x="6928" y="2089"/>
                  <a:pt x="6919" y="2089"/>
                  <a:pt x="6910" y="2104"/>
                </a:cubicBezTo>
                <a:cubicBezTo>
                  <a:pt x="6910" y="2104"/>
                  <a:pt x="6901" y="2104"/>
                  <a:pt x="6901" y="2104"/>
                </a:cubicBezTo>
                <a:cubicBezTo>
                  <a:pt x="6901" y="2104"/>
                  <a:pt x="6901" y="2120"/>
                  <a:pt x="6901" y="2120"/>
                </a:cubicBezTo>
                <a:cubicBezTo>
                  <a:pt x="6910" y="2135"/>
                  <a:pt x="6910" y="2135"/>
                  <a:pt x="6919" y="2135"/>
                </a:cubicBezTo>
                <a:cubicBezTo>
                  <a:pt x="6928" y="2135"/>
                  <a:pt x="6928" y="2120"/>
                  <a:pt x="6928" y="2120"/>
                </a:cubicBezTo>
                <a:cubicBezTo>
                  <a:pt x="6928" y="2120"/>
                  <a:pt x="6928" y="2104"/>
                  <a:pt x="6928" y="2104"/>
                </a:cubicBezTo>
                <a:close/>
                <a:moveTo>
                  <a:pt x="19202" y="14505"/>
                </a:moveTo>
                <a:cubicBezTo>
                  <a:pt x="19211" y="14520"/>
                  <a:pt x="19211" y="14520"/>
                  <a:pt x="19211" y="14520"/>
                </a:cubicBezTo>
                <a:cubicBezTo>
                  <a:pt x="19220" y="14520"/>
                  <a:pt x="19229" y="14520"/>
                  <a:pt x="19229" y="14505"/>
                </a:cubicBezTo>
                <a:cubicBezTo>
                  <a:pt x="19229" y="14505"/>
                  <a:pt x="19220" y="14489"/>
                  <a:pt x="19220" y="14489"/>
                </a:cubicBezTo>
                <a:cubicBezTo>
                  <a:pt x="19211" y="14489"/>
                  <a:pt x="19211" y="14489"/>
                  <a:pt x="19202" y="14489"/>
                </a:cubicBezTo>
                <a:cubicBezTo>
                  <a:pt x="19202" y="14489"/>
                  <a:pt x="19202" y="14505"/>
                  <a:pt x="19202" y="14505"/>
                </a:cubicBezTo>
                <a:cubicBezTo>
                  <a:pt x="19202" y="14505"/>
                  <a:pt x="19202" y="14505"/>
                  <a:pt x="19202" y="14505"/>
                </a:cubicBezTo>
                <a:close/>
                <a:moveTo>
                  <a:pt x="11752" y="9517"/>
                </a:moveTo>
                <a:cubicBezTo>
                  <a:pt x="11752" y="9501"/>
                  <a:pt x="11752" y="9501"/>
                  <a:pt x="11743" y="9486"/>
                </a:cubicBezTo>
                <a:cubicBezTo>
                  <a:pt x="11743" y="9486"/>
                  <a:pt x="11743" y="9486"/>
                  <a:pt x="11734" y="9501"/>
                </a:cubicBezTo>
                <a:cubicBezTo>
                  <a:pt x="11734" y="9501"/>
                  <a:pt x="11734" y="9501"/>
                  <a:pt x="11734" y="9517"/>
                </a:cubicBezTo>
                <a:cubicBezTo>
                  <a:pt x="11743" y="9517"/>
                  <a:pt x="11743" y="9517"/>
                  <a:pt x="11752" y="9517"/>
                </a:cubicBezTo>
                <a:close/>
                <a:moveTo>
                  <a:pt x="14168" y="1856"/>
                </a:moveTo>
                <a:cubicBezTo>
                  <a:pt x="14177" y="1856"/>
                  <a:pt x="14168" y="1840"/>
                  <a:pt x="14159" y="1840"/>
                </a:cubicBezTo>
                <a:cubicBezTo>
                  <a:pt x="14159" y="1825"/>
                  <a:pt x="14150" y="1825"/>
                  <a:pt x="14150" y="1840"/>
                </a:cubicBezTo>
                <a:cubicBezTo>
                  <a:pt x="14150" y="1856"/>
                  <a:pt x="14150" y="1871"/>
                  <a:pt x="14159" y="1871"/>
                </a:cubicBezTo>
                <a:cubicBezTo>
                  <a:pt x="14159" y="1871"/>
                  <a:pt x="14168" y="1871"/>
                  <a:pt x="14168" y="1856"/>
                </a:cubicBezTo>
                <a:close/>
                <a:moveTo>
                  <a:pt x="20630" y="15266"/>
                </a:moveTo>
                <a:cubicBezTo>
                  <a:pt x="20630" y="15282"/>
                  <a:pt x="20639" y="15266"/>
                  <a:pt x="20639" y="15266"/>
                </a:cubicBezTo>
                <a:cubicBezTo>
                  <a:pt x="20648" y="15266"/>
                  <a:pt x="20648" y="15251"/>
                  <a:pt x="20648" y="15251"/>
                </a:cubicBezTo>
                <a:cubicBezTo>
                  <a:pt x="20639" y="15220"/>
                  <a:pt x="20621" y="15220"/>
                  <a:pt x="20612" y="15220"/>
                </a:cubicBezTo>
                <a:cubicBezTo>
                  <a:pt x="20612" y="15251"/>
                  <a:pt x="20621" y="15266"/>
                  <a:pt x="20630" y="15266"/>
                </a:cubicBezTo>
                <a:close/>
                <a:moveTo>
                  <a:pt x="2279" y="6347"/>
                </a:moveTo>
                <a:cubicBezTo>
                  <a:pt x="2279" y="6331"/>
                  <a:pt x="2279" y="6316"/>
                  <a:pt x="2270" y="6316"/>
                </a:cubicBezTo>
                <a:cubicBezTo>
                  <a:pt x="2261" y="6316"/>
                  <a:pt x="2261" y="6331"/>
                  <a:pt x="2270" y="6347"/>
                </a:cubicBezTo>
                <a:cubicBezTo>
                  <a:pt x="2270" y="6362"/>
                  <a:pt x="2270" y="6362"/>
                  <a:pt x="2279" y="6362"/>
                </a:cubicBezTo>
                <a:cubicBezTo>
                  <a:pt x="2279" y="6362"/>
                  <a:pt x="2279" y="6347"/>
                  <a:pt x="2279" y="6347"/>
                </a:cubicBezTo>
                <a:close/>
                <a:moveTo>
                  <a:pt x="16648" y="1669"/>
                </a:moveTo>
                <a:cubicBezTo>
                  <a:pt x="16658" y="1700"/>
                  <a:pt x="16667" y="1700"/>
                  <a:pt x="16685" y="1700"/>
                </a:cubicBezTo>
                <a:cubicBezTo>
                  <a:pt x="16685" y="1700"/>
                  <a:pt x="16685" y="1685"/>
                  <a:pt x="16685" y="1685"/>
                </a:cubicBezTo>
                <a:cubicBezTo>
                  <a:pt x="16685" y="1685"/>
                  <a:pt x="16685" y="1669"/>
                  <a:pt x="16685" y="1669"/>
                </a:cubicBezTo>
                <a:cubicBezTo>
                  <a:pt x="16676" y="1654"/>
                  <a:pt x="16667" y="1654"/>
                  <a:pt x="16648" y="1669"/>
                </a:cubicBezTo>
                <a:close/>
                <a:moveTo>
                  <a:pt x="19211" y="14427"/>
                </a:moveTo>
                <a:cubicBezTo>
                  <a:pt x="19220" y="14427"/>
                  <a:pt x="19220" y="14427"/>
                  <a:pt x="19220" y="14412"/>
                </a:cubicBezTo>
                <a:cubicBezTo>
                  <a:pt x="19220" y="14396"/>
                  <a:pt x="19211" y="14381"/>
                  <a:pt x="19202" y="14381"/>
                </a:cubicBezTo>
                <a:cubicBezTo>
                  <a:pt x="19193" y="14396"/>
                  <a:pt x="19193" y="14396"/>
                  <a:pt x="19193" y="14396"/>
                </a:cubicBezTo>
                <a:cubicBezTo>
                  <a:pt x="19193" y="14412"/>
                  <a:pt x="19202" y="14412"/>
                  <a:pt x="19202" y="14427"/>
                </a:cubicBezTo>
                <a:cubicBezTo>
                  <a:pt x="19202" y="14427"/>
                  <a:pt x="19211" y="14427"/>
                  <a:pt x="19211" y="14427"/>
                </a:cubicBezTo>
                <a:close/>
                <a:moveTo>
                  <a:pt x="6480" y="2400"/>
                </a:moveTo>
                <a:cubicBezTo>
                  <a:pt x="6480" y="2400"/>
                  <a:pt x="6480" y="2400"/>
                  <a:pt x="6480" y="2400"/>
                </a:cubicBezTo>
                <a:cubicBezTo>
                  <a:pt x="6480" y="2400"/>
                  <a:pt x="6480" y="2400"/>
                  <a:pt x="6480" y="2400"/>
                </a:cubicBezTo>
                <a:cubicBezTo>
                  <a:pt x="6480" y="2400"/>
                  <a:pt x="6480" y="2400"/>
                  <a:pt x="6480" y="2400"/>
                </a:cubicBezTo>
                <a:cubicBezTo>
                  <a:pt x="6480" y="2400"/>
                  <a:pt x="6480" y="2400"/>
                  <a:pt x="6480" y="2400"/>
                </a:cubicBezTo>
                <a:close/>
                <a:moveTo>
                  <a:pt x="6462" y="2446"/>
                </a:moveTo>
                <a:cubicBezTo>
                  <a:pt x="6471" y="2446"/>
                  <a:pt x="6471" y="2446"/>
                  <a:pt x="6480" y="2431"/>
                </a:cubicBezTo>
                <a:cubicBezTo>
                  <a:pt x="6480" y="2431"/>
                  <a:pt x="6480" y="2415"/>
                  <a:pt x="6480" y="2400"/>
                </a:cubicBezTo>
                <a:cubicBezTo>
                  <a:pt x="6471" y="2400"/>
                  <a:pt x="6462" y="2400"/>
                  <a:pt x="6462" y="2415"/>
                </a:cubicBezTo>
                <a:cubicBezTo>
                  <a:pt x="6453" y="2415"/>
                  <a:pt x="6453" y="2446"/>
                  <a:pt x="6462" y="2446"/>
                </a:cubicBezTo>
                <a:close/>
                <a:moveTo>
                  <a:pt x="19953" y="14536"/>
                </a:moveTo>
                <a:cubicBezTo>
                  <a:pt x="19953" y="14536"/>
                  <a:pt x="19953" y="14536"/>
                  <a:pt x="19953" y="14520"/>
                </a:cubicBezTo>
                <a:cubicBezTo>
                  <a:pt x="19953" y="14520"/>
                  <a:pt x="19943" y="14520"/>
                  <a:pt x="19934" y="14520"/>
                </a:cubicBezTo>
                <a:cubicBezTo>
                  <a:pt x="19934" y="14520"/>
                  <a:pt x="19925" y="14520"/>
                  <a:pt x="19925" y="14520"/>
                </a:cubicBezTo>
                <a:cubicBezTo>
                  <a:pt x="19925" y="14536"/>
                  <a:pt x="19925" y="14536"/>
                  <a:pt x="19934" y="14552"/>
                </a:cubicBezTo>
                <a:cubicBezTo>
                  <a:pt x="19943" y="14552"/>
                  <a:pt x="19953" y="14552"/>
                  <a:pt x="19953" y="14536"/>
                </a:cubicBezTo>
                <a:close/>
                <a:moveTo>
                  <a:pt x="21188" y="16914"/>
                </a:moveTo>
                <a:cubicBezTo>
                  <a:pt x="21188" y="16914"/>
                  <a:pt x="21188" y="16898"/>
                  <a:pt x="21188" y="16883"/>
                </a:cubicBezTo>
                <a:cubicBezTo>
                  <a:pt x="21188" y="16883"/>
                  <a:pt x="21179" y="16883"/>
                  <a:pt x="21179" y="16883"/>
                </a:cubicBezTo>
                <a:cubicBezTo>
                  <a:pt x="21179" y="16883"/>
                  <a:pt x="21170" y="16898"/>
                  <a:pt x="21170" y="16898"/>
                </a:cubicBezTo>
                <a:cubicBezTo>
                  <a:pt x="21170" y="16898"/>
                  <a:pt x="21179" y="16914"/>
                  <a:pt x="21179" y="16914"/>
                </a:cubicBezTo>
                <a:cubicBezTo>
                  <a:pt x="21179" y="16929"/>
                  <a:pt x="21188" y="16929"/>
                  <a:pt x="21188" y="16914"/>
                </a:cubicBezTo>
                <a:close/>
                <a:moveTo>
                  <a:pt x="7533" y="4373"/>
                </a:moveTo>
                <a:cubicBezTo>
                  <a:pt x="7533" y="4373"/>
                  <a:pt x="7533" y="4358"/>
                  <a:pt x="7523" y="4373"/>
                </a:cubicBezTo>
                <a:cubicBezTo>
                  <a:pt x="7523" y="4373"/>
                  <a:pt x="7514" y="4373"/>
                  <a:pt x="7514" y="4373"/>
                </a:cubicBezTo>
                <a:cubicBezTo>
                  <a:pt x="7514" y="4389"/>
                  <a:pt x="7514" y="4389"/>
                  <a:pt x="7523" y="4404"/>
                </a:cubicBezTo>
                <a:cubicBezTo>
                  <a:pt x="7523" y="4404"/>
                  <a:pt x="7533" y="4404"/>
                  <a:pt x="7542" y="4404"/>
                </a:cubicBezTo>
                <a:cubicBezTo>
                  <a:pt x="7542" y="4404"/>
                  <a:pt x="7542" y="4404"/>
                  <a:pt x="7542" y="4389"/>
                </a:cubicBezTo>
                <a:cubicBezTo>
                  <a:pt x="7542" y="4389"/>
                  <a:pt x="7533" y="4389"/>
                  <a:pt x="7533" y="4373"/>
                </a:cubicBezTo>
                <a:close/>
                <a:moveTo>
                  <a:pt x="5647" y="19959"/>
                </a:moveTo>
                <a:cubicBezTo>
                  <a:pt x="5647" y="19959"/>
                  <a:pt x="5638" y="19944"/>
                  <a:pt x="5629" y="19944"/>
                </a:cubicBezTo>
                <a:cubicBezTo>
                  <a:pt x="5629" y="19944"/>
                  <a:pt x="5620" y="19959"/>
                  <a:pt x="5629" y="19975"/>
                </a:cubicBezTo>
                <a:cubicBezTo>
                  <a:pt x="5629" y="19990"/>
                  <a:pt x="5629" y="20006"/>
                  <a:pt x="5629" y="20022"/>
                </a:cubicBezTo>
                <a:cubicBezTo>
                  <a:pt x="5638" y="20006"/>
                  <a:pt x="5647" y="19990"/>
                  <a:pt x="5647" y="19990"/>
                </a:cubicBezTo>
                <a:cubicBezTo>
                  <a:pt x="5647" y="19975"/>
                  <a:pt x="5647" y="19975"/>
                  <a:pt x="5647" y="19959"/>
                </a:cubicBezTo>
                <a:close/>
                <a:moveTo>
                  <a:pt x="5629" y="20022"/>
                </a:moveTo>
                <a:cubicBezTo>
                  <a:pt x="5629" y="20022"/>
                  <a:pt x="5629" y="20022"/>
                  <a:pt x="5629" y="20022"/>
                </a:cubicBezTo>
                <a:cubicBezTo>
                  <a:pt x="5629" y="20022"/>
                  <a:pt x="5629" y="20022"/>
                  <a:pt x="5629" y="20022"/>
                </a:cubicBezTo>
                <a:cubicBezTo>
                  <a:pt x="5629" y="20022"/>
                  <a:pt x="5629" y="20022"/>
                  <a:pt x="5629" y="20022"/>
                </a:cubicBezTo>
                <a:cubicBezTo>
                  <a:pt x="5629" y="20022"/>
                  <a:pt x="5629" y="20022"/>
                  <a:pt x="5629" y="20022"/>
                </a:cubicBezTo>
                <a:close/>
                <a:moveTo>
                  <a:pt x="14964" y="1436"/>
                </a:moveTo>
                <a:cubicBezTo>
                  <a:pt x="14974" y="1436"/>
                  <a:pt x="14974" y="1421"/>
                  <a:pt x="14964" y="1405"/>
                </a:cubicBezTo>
                <a:cubicBezTo>
                  <a:pt x="14955" y="1405"/>
                  <a:pt x="14955" y="1405"/>
                  <a:pt x="14946" y="1421"/>
                </a:cubicBezTo>
                <a:cubicBezTo>
                  <a:pt x="14946" y="1436"/>
                  <a:pt x="14946" y="1452"/>
                  <a:pt x="14955" y="1452"/>
                </a:cubicBezTo>
                <a:cubicBezTo>
                  <a:pt x="14964" y="1452"/>
                  <a:pt x="14964" y="1452"/>
                  <a:pt x="14964" y="1436"/>
                </a:cubicBezTo>
                <a:close/>
                <a:moveTo>
                  <a:pt x="8365" y="597"/>
                </a:moveTo>
                <a:cubicBezTo>
                  <a:pt x="8375" y="597"/>
                  <a:pt x="8375" y="582"/>
                  <a:pt x="8375" y="566"/>
                </a:cubicBezTo>
                <a:cubicBezTo>
                  <a:pt x="8375" y="566"/>
                  <a:pt x="8365" y="566"/>
                  <a:pt x="8365" y="550"/>
                </a:cubicBezTo>
                <a:cubicBezTo>
                  <a:pt x="8365" y="550"/>
                  <a:pt x="8356" y="550"/>
                  <a:pt x="8356" y="550"/>
                </a:cubicBezTo>
                <a:cubicBezTo>
                  <a:pt x="8347" y="566"/>
                  <a:pt x="8347" y="566"/>
                  <a:pt x="8356" y="582"/>
                </a:cubicBezTo>
                <a:cubicBezTo>
                  <a:pt x="8356" y="582"/>
                  <a:pt x="8365" y="582"/>
                  <a:pt x="8365" y="597"/>
                </a:cubicBezTo>
                <a:close/>
                <a:moveTo>
                  <a:pt x="12182" y="1219"/>
                </a:moveTo>
                <a:cubicBezTo>
                  <a:pt x="12182" y="1219"/>
                  <a:pt x="12182" y="1203"/>
                  <a:pt x="12182" y="1203"/>
                </a:cubicBezTo>
                <a:cubicBezTo>
                  <a:pt x="12182" y="1203"/>
                  <a:pt x="12182" y="1188"/>
                  <a:pt x="12173" y="1188"/>
                </a:cubicBezTo>
                <a:cubicBezTo>
                  <a:pt x="12173" y="1188"/>
                  <a:pt x="12164" y="1188"/>
                  <a:pt x="12164" y="1203"/>
                </a:cubicBezTo>
                <a:cubicBezTo>
                  <a:pt x="12173" y="1219"/>
                  <a:pt x="12173" y="1219"/>
                  <a:pt x="12182" y="1219"/>
                </a:cubicBezTo>
                <a:close/>
                <a:moveTo>
                  <a:pt x="19568" y="19726"/>
                </a:moveTo>
                <a:cubicBezTo>
                  <a:pt x="19559" y="19726"/>
                  <a:pt x="19559" y="19742"/>
                  <a:pt x="19559" y="19742"/>
                </a:cubicBezTo>
                <a:cubicBezTo>
                  <a:pt x="19559" y="19757"/>
                  <a:pt x="19568" y="19757"/>
                  <a:pt x="19568" y="19773"/>
                </a:cubicBezTo>
                <a:cubicBezTo>
                  <a:pt x="19577" y="19773"/>
                  <a:pt x="19577" y="19773"/>
                  <a:pt x="19577" y="19757"/>
                </a:cubicBezTo>
                <a:cubicBezTo>
                  <a:pt x="19586" y="19757"/>
                  <a:pt x="19577" y="19742"/>
                  <a:pt x="19577" y="19742"/>
                </a:cubicBezTo>
                <a:cubicBezTo>
                  <a:pt x="19577" y="19726"/>
                  <a:pt x="19568" y="19726"/>
                  <a:pt x="19568" y="19726"/>
                </a:cubicBezTo>
                <a:close/>
                <a:moveTo>
                  <a:pt x="5656" y="20736"/>
                </a:moveTo>
                <a:cubicBezTo>
                  <a:pt x="5647" y="20736"/>
                  <a:pt x="5647" y="20767"/>
                  <a:pt x="5656" y="20767"/>
                </a:cubicBezTo>
                <a:cubicBezTo>
                  <a:pt x="5665" y="20767"/>
                  <a:pt x="5675" y="20767"/>
                  <a:pt x="5675" y="20783"/>
                </a:cubicBezTo>
                <a:cubicBezTo>
                  <a:pt x="5675" y="20767"/>
                  <a:pt x="5675" y="20736"/>
                  <a:pt x="5675" y="20721"/>
                </a:cubicBezTo>
                <a:cubicBezTo>
                  <a:pt x="5675" y="20721"/>
                  <a:pt x="5665" y="20736"/>
                  <a:pt x="5656" y="20736"/>
                </a:cubicBezTo>
                <a:close/>
                <a:moveTo>
                  <a:pt x="20172" y="15437"/>
                </a:moveTo>
                <a:cubicBezTo>
                  <a:pt x="20163" y="15391"/>
                  <a:pt x="20163" y="15391"/>
                  <a:pt x="20145" y="15406"/>
                </a:cubicBezTo>
                <a:cubicBezTo>
                  <a:pt x="20136" y="15406"/>
                  <a:pt x="20136" y="15406"/>
                  <a:pt x="20126" y="15406"/>
                </a:cubicBezTo>
                <a:cubicBezTo>
                  <a:pt x="20145" y="15406"/>
                  <a:pt x="20163" y="15422"/>
                  <a:pt x="20172" y="15437"/>
                </a:cubicBezTo>
                <a:cubicBezTo>
                  <a:pt x="20172" y="15437"/>
                  <a:pt x="20172" y="15437"/>
                  <a:pt x="20172" y="15437"/>
                </a:cubicBezTo>
                <a:close/>
                <a:moveTo>
                  <a:pt x="20126" y="15406"/>
                </a:moveTo>
                <a:cubicBezTo>
                  <a:pt x="20126" y="15406"/>
                  <a:pt x="20126" y="15406"/>
                  <a:pt x="20126" y="15406"/>
                </a:cubicBezTo>
                <a:cubicBezTo>
                  <a:pt x="20126" y="15406"/>
                  <a:pt x="20126" y="15406"/>
                  <a:pt x="20126" y="15406"/>
                </a:cubicBezTo>
                <a:cubicBezTo>
                  <a:pt x="20126" y="15406"/>
                  <a:pt x="20126" y="15406"/>
                  <a:pt x="20126" y="15406"/>
                </a:cubicBezTo>
                <a:cubicBezTo>
                  <a:pt x="20126" y="15406"/>
                  <a:pt x="20126" y="15406"/>
                  <a:pt x="20126" y="15406"/>
                </a:cubicBezTo>
                <a:close/>
                <a:moveTo>
                  <a:pt x="4778" y="3923"/>
                </a:moveTo>
                <a:cubicBezTo>
                  <a:pt x="4778" y="3923"/>
                  <a:pt x="4778" y="3923"/>
                  <a:pt x="4778" y="3923"/>
                </a:cubicBezTo>
                <a:cubicBezTo>
                  <a:pt x="4787" y="3938"/>
                  <a:pt x="4796" y="3923"/>
                  <a:pt x="4796" y="3923"/>
                </a:cubicBezTo>
                <a:cubicBezTo>
                  <a:pt x="4796" y="3907"/>
                  <a:pt x="4787" y="3907"/>
                  <a:pt x="4787" y="3907"/>
                </a:cubicBezTo>
                <a:cubicBezTo>
                  <a:pt x="4778" y="3907"/>
                  <a:pt x="4778" y="3907"/>
                  <a:pt x="4778" y="3923"/>
                </a:cubicBezTo>
                <a:close/>
                <a:moveTo>
                  <a:pt x="9272" y="11024"/>
                </a:moveTo>
                <a:cubicBezTo>
                  <a:pt x="9272" y="11024"/>
                  <a:pt x="9272" y="11024"/>
                  <a:pt x="9272" y="11024"/>
                </a:cubicBezTo>
                <a:cubicBezTo>
                  <a:pt x="9281" y="11009"/>
                  <a:pt x="9281" y="11009"/>
                  <a:pt x="9281" y="11009"/>
                </a:cubicBezTo>
                <a:cubicBezTo>
                  <a:pt x="9281" y="10993"/>
                  <a:pt x="9281" y="10993"/>
                  <a:pt x="9281" y="10977"/>
                </a:cubicBezTo>
                <a:cubicBezTo>
                  <a:pt x="9272" y="10993"/>
                  <a:pt x="9272" y="10993"/>
                  <a:pt x="9262" y="10993"/>
                </a:cubicBezTo>
                <a:cubicBezTo>
                  <a:pt x="9262" y="11009"/>
                  <a:pt x="9262" y="11009"/>
                  <a:pt x="9272" y="11024"/>
                </a:cubicBezTo>
                <a:close/>
                <a:moveTo>
                  <a:pt x="18534" y="10993"/>
                </a:moveTo>
                <a:cubicBezTo>
                  <a:pt x="18534" y="10993"/>
                  <a:pt x="18525" y="10993"/>
                  <a:pt x="18525" y="10993"/>
                </a:cubicBezTo>
                <a:cubicBezTo>
                  <a:pt x="18516" y="10993"/>
                  <a:pt x="18516" y="10993"/>
                  <a:pt x="18516" y="11009"/>
                </a:cubicBezTo>
                <a:cubicBezTo>
                  <a:pt x="18516" y="11009"/>
                  <a:pt x="18516" y="11024"/>
                  <a:pt x="18516" y="11024"/>
                </a:cubicBezTo>
                <a:cubicBezTo>
                  <a:pt x="18525" y="11024"/>
                  <a:pt x="18525" y="11024"/>
                  <a:pt x="18525" y="11024"/>
                </a:cubicBezTo>
                <a:cubicBezTo>
                  <a:pt x="18525" y="11009"/>
                  <a:pt x="18534" y="11009"/>
                  <a:pt x="18534" y="10993"/>
                </a:cubicBezTo>
                <a:close/>
                <a:moveTo>
                  <a:pt x="5308" y="11444"/>
                </a:moveTo>
                <a:cubicBezTo>
                  <a:pt x="5308" y="11444"/>
                  <a:pt x="5308" y="11428"/>
                  <a:pt x="5299" y="11428"/>
                </a:cubicBezTo>
                <a:cubicBezTo>
                  <a:pt x="5299" y="11444"/>
                  <a:pt x="5299" y="11444"/>
                  <a:pt x="5299" y="11444"/>
                </a:cubicBezTo>
                <a:cubicBezTo>
                  <a:pt x="5299" y="11459"/>
                  <a:pt x="5299" y="11459"/>
                  <a:pt x="5308" y="11459"/>
                </a:cubicBezTo>
                <a:cubicBezTo>
                  <a:pt x="5308" y="11459"/>
                  <a:pt x="5308" y="11459"/>
                  <a:pt x="5308" y="11444"/>
                </a:cubicBezTo>
                <a:close/>
                <a:moveTo>
                  <a:pt x="5162" y="11490"/>
                </a:moveTo>
                <a:cubicBezTo>
                  <a:pt x="5162" y="11490"/>
                  <a:pt x="5162" y="11490"/>
                  <a:pt x="5162" y="11475"/>
                </a:cubicBezTo>
                <a:cubicBezTo>
                  <a:pt x="5162" y="11475"/>
                  <a:pt x="5162" y="11459"/>
                  <a:pt x="5162" y="11459"/>
                </a:cubicBezTo>
                <a:cubicBezTo>
                  <a:pt x="5153" y="11459"/>
                  <a:pt x="5153" y="11475"/>
                  <a:pt x="5153" y="11475"/>
                </a:cubicBezTo>
                <a:cubicBezTo>
                  <a:pt x="5144" y="11490"/>
                  <a:pt x="5153" y="11506"/>
                  <a:pt x="5162" y="11490"/>
                </a:cubicBezTo>
                <a:close/>
                <a:moveTo>
                  <a:pt x="5373" y="11630"/>
                </a:moveTo>
                <a:cubicBezTo>
                  <a:pt x="5373" y="11630"/>
                  <a:pt x="5373" y="11630"/>
                  <a:pt x="5373" y="11630"/>
                </a:cubicBezTo>
                <a:cubicBezTo>
                  <a:pt x="5373" y="11630"/>
                  <a:pt x="5373" y="11630"/>
                  <a:pt x="5373" y="11630"/>
                </a:cubicBezTo>
                <a:cubicBezTo>
                  <a:pt x="5373" y="11630"/>
                  <a:pt x="5373" y="11630"/>
                  <a:pt x="5373" y="11630"/>
                </a:cubicBezTo>
                <a:cubicBezTo>
                  <a:pt x="5373" y="11630"/>
                  <a:pt x="5373" y="11630"/>
                  <a:pt x="5373" y="11630"/>
                </a:cubicBezTo>
                <a:close/>
                <a:moveTo>
                  <a:pt x="5391" y="11661"/>
                </a:moveTo>
                <a:cubicBezTo>
                  <a:pt x="5391" y="11661"/>
                  <a:pt x="5391" y="11646"/>
                  <a:pt x="5391" y="11646"/>
                </a:cubicBezTo>
                <a:cubicBezTo>
                  <a:pt x="5400" y="11646"/>
                  <a:pt x="5391" y="11630"/>
                  <a:pt x="5391" y="11630"/>
                </a:cubicBezTo>
                <a:cubicBezTo>
                  <a:pt x="5382" y="11630"/>
                  <a:pt x="5382" y="11630"/>
                  <a:pt x="5373" y="11630"/>
                </a:cubicBezTo>
                <a:cubicBezTo>
                  <a:pt x="5373" y="11646"/>
                  <a:pt x="5373" y="11646"/>
                  <a:pt x="5382" y="11661"/>
                </a:cubicBezTo>
                <a:cubicBezTo>
                  <a:pt x="5382" y="11661"/>
                  <a:pt x="5382" y="11661"/>
                  <a:pt x="5391" y="11661"/>
                </a:cubicBezTo>
                <a:close/>
                <a:moveTo>
                  <a:pt x="7459" y="4047"/>
                </a:moveTo>
                <a:cubicBezTo>
                  <a:pt x="7459" y="4031"/>
                  <a:pt x="7450" y="4031"/>
                  <a:pt x="7450" y="4016"/>
                </a:cubicBezTo>
                <a:cubicBezTo>
                  <a:pt x="7450" y="4016"/>
                  <a:pt x="7441" y="4016"/>
                  <a:pt x="7441" y="4031"/>
                </a:cubicBezTo>
                <a:cubicBezTo>
                  <a:pt x="7432" y="4031"/>
                  <a:pt x="7441" y="4047"/>
                  <a:pt x="7441" y="4047"/>
                </a:cubicBezTo>
                <a:cubicBezTo>
                  <a:pt x="7450" y="4047"/>
                  <a:pt x="7450" y="4047"/>
                  <a:pt x="7459" y="4047"/>
                </a:cubicBezTo>
                <a:close/>
                <a:moveTo>
                  <a:pt x="4796" y="11739"/>
                </a:moveTo>
                <a:cubicBezTo>
                  <a:pt x="4796" y="11754"/>
                  <a:pt x="4796" y="11754"/>
                  <a:pt x="4796" y="11770"/>
                </a:cubicBezTo>
                <a:cubicBezTo>
                  <a:pt x="4805" y="11770"/>
                  <a:pt x="4805" y="11770"/>
                  <a:pt x="4814" y="11754"/>
                </a:cubicBezTo>
                <a:cubicBezTo>
                  <a:pt x="4814" y="11754"/>
                  <a:pt x="4814" y="11739"/>
                  <a:pt x="4805" y="11739"/>
                </a:cubicBezTo>
                <a:cubicBezTo>
                  <a:pt x="4805" y="11723"/>
                  <a:pt x="4796" y="11739"/>
                  <a:pt x="4796" y="11739"/>
                </a:cubicBezTo>
                <a:close/>
                <a:moveTo>
                  <a:pt x="6297" y="12765"/>
                </a:moveTo>
                <a:cubicBezTo>
                  <a:pt x="6297" y="12765"/>
                  <a:pt x="6306" y="12780"/>
                  <a:pt x="6306" y="12780"/>
                </a:cubicBezTo>
                <a:cubicBezTo>
                  <a:pt x="6315" y="12780"/>
                  <a:pt x="6315" y="12780"/>
                  <a:pt x="6315" y="12765"/>
                </a:cubicBezTo>
                <a:cubicBezTo>
                  <a:pt x="6315" y="12765"/>
                  <a:pt x="6315" y="12749"/>
                  <a:pt x="6306" y="12749"/>
                </a:cubicBezTo>
                <a:cubicBezTo>
                  <a:pt x="6306" y="12749"/>
                  <a:pt x="6297" y="12765"/>
                  <a:pt x="6297" y="12765"/>
                </a:cubicBezTo>
                <a:close/>
                <a:moveTo>
                  <a:pt x="6123" y="4093"/>
                </a:moveTo>
                <a:cubicBezTo>
                  <a:pt x="6114" y="4078"/>
                  <a:pt x="6114" y="4078"/>
                  <a:pt x="6105" y="4093"/>
                </a:cubicBezTo>
                <a:cubicBezTo>
                  <a:pt x="6105" y="4093"/>
                  <a:pt x="6105" y="4093"/>
                  <a:pt x="6105" y="4093"/>
                </a:cubicBezTo>
                <a:cubicBezTo>
                  <a:pt x="6105" y="4093"/>
                  <a:pt x="6114" y="4109"/>
                  <a:pt x="6114" y="4109"/>
                </a:cubicBezTo>
                <a:cubicBezTo>
                  <a:pt x="6123" y="4109"/>
                  <a:pt x="6123" y="4093"/>
                  <a:pt x="6123" y="4093"/>
                </a:cubicBezTo>
                <a:close/>
                <a:moveTo>
                  <a:pt x="18268" y="12842"/>
                </a:moveTo>
                <a:cubicBezTo>
                  <a:pt x="18259" y="12827"/>
                  <a:pt x="18259" y="12827"/>
                  <a:pt x="18259" y="12827"/>
                </a:cubicBezTo>
                <a:cubicBezTo>
                  <a:pt x="18259" y="12827"/>
                  <a:pt x="18250" y="12827"/>
                  <a:pt x="18250" y="12842"/>
                </a:cubicBezTo>
                <a:cubicBezTo>
                  <a:pt x="18250" y="12842"/>
                  <a:pt x="18259" y="12842"/>
                  <a:pt x="18259" y="12842"/>
                </a:cubicBezTo>
                <a:cubicBezTo>
                  <a:pt x="18259" y="12842"/>
                  <a:pt x="18268" y="12842"/>
                  <a:pt x="18268" y="12842"/>
                </a:cubicBezTo>
                <a:close/>
                <a:moveTo>
                  <a:pt x="16301" y="12904"/>
                </a:moveTo>
                <a:cubicBezTo>
                  <a:pt x="16301" y="12920"/>
                  <a:pt x="16301" y="12935"/>
                  <a:pt x="16301" y="12935"/>
                </a:cubicBezTo>
                <a:cubicBezTo>
                  <a:pt x="16310" y="12935"/>
                  <a:pt x="16310" y="12935"/>
                  <a:pt x="16310" y="12935"/>
                </a:cubicBezTo>
                <a:cubicBezTo>
                  <a:pt x="16310" y="12920"/>
                  <a:pt x="16310" y="12920"/>
                  <a:pt x="16310" y="12904"/>
                </a:cubicBezTo>
                <a:cubicBezTo>
                  <a:pt x="16310" y="12904"/>
                  <a:pt x="16301" y="12904"/>
                  <a:pt x="16301" y="12904"/>
                </a:cubicBezTo>
                <a:close/>
                <a:moveTo>
                  <a:pt x="18278" y="13526"/>
                </a:moveTo>
                <a:cubicBezTo>
                  <a:pt x="18278" y="13510"/>
                  <a:pt x="18278" y="13510"/>
                  <a:pt x="18268" y="13510"/>
                </a:cubicBezTo>
                <a:cubicBezTo>
                  <a:pt x="18268" y="13526"/>
                  <a:pt x="18259" y="13526"/>
                  <a:pt x="18268" y="13542"/>
                </a:cubicBezTo>
                <a:cubicBezTo>
                  <a:pt x="18268" y="13542"/>
                  <a:pt x="18268" y="13542"/>
                  <a:pt x="18278" y="13542"/>
                </a:cubicBezTo>
                <a:cubicBezTo>
                  <a:pt x="18278" y="13542"/>
                  <a:pt x="18287" y="13526"/>
                  <a:pt x="18278" y="13526"/>
                </a:cubicBezTo>
                <a:close/>
                <a:moveTo>
                  <a:pt x="18818" y="14505"/>
                </a:moveTo>
                <a:cubicBezTo>
                  <a:pt x="18808" y="14520"/>
                  <a:pt x="18808" y="14520"/>
                  <a:pt x="18808" y="14520"/>
                </a:cubicBezTo>
                <a:cubicBezTo>
                  <a:pt x="18799" y="14536"/>
                  <a:pt x="18808" y="14536"/>
                  <a:pt x="18808" y="14536"/>
                </a:cubicBezTo>
                <a:cubicBezTo>
                  <a:pt x="18818" y="14536"/>
                  <a:pt x="18827" y="14536"/>
                  <a:pt x="18827" y="14520"/>
                </a:cubicBezTo>
                <a:cubicBezTo>
                  <a:pt x="18827" y="14520"/>
                  <a:pt x="18818" y="14520"/>
                  <a:pt x="18818" y="14505"/>
                </a:cubicBezTo>
                <a:close/>
                <a:moveTo>
                  <a:pt x="9354" y="2602"/>
                </a:moveTo>
                <a:cubicBezTo>
                  <a:pt x="9354" y="2602"/>
                  <a:pt x="9354" y="2602"/>
                  <a:pt x="9363" y="2586"/>
                </a:cubicBezTo>
                <a:cubicBezTo>
                  <a:pt x="9363" y="2586"/>
                  <a:pt x="9363" y="2586"/>
                  <a:pt x="9354" y="2586"/>
                </a:cubicBezTo>
                <a:cubicBezTo>
                  <a:pt x="9354" y="2586"/>
                  <a:pt x="9354" y="2586"/>
                  <a:pt x="9345" y="2602"/>
                </a:cubicBezTo>
                <a:cubicBezTo>
                  <a:pt x="9345" y="2602"/>
                  <a:pt x="9354" y="2602"/>
                  <a:pt x="9354" y="2602"/>
                </a:cubicBezTo>
                <a:close/>
                <a:moveTo>
                  <a:pt x="18452" y="15266"/>
                </a:moveTo>
                <a:cubicBezTo>
                  <a:pt x="18452" y="15266"/>
                  <a:pt x="18452" y="15266"/>
                  <a:pt x="18452" y="15266"/>
                </a:cubicBezTo>
                <a:cubicBezTo>
                  <a:pt x="18442" y="15251"/>
                  <a:pt x="18433" y="15266"/>
                  <a:pt x="18433" y="15266"/>
                </a:cubicBezTo>
                <a:cubicBezTo>
                  <a:pt x="18433" y="15282"/>
                  <a:pt x="18442" y="15282"/>
                  <a:pt x="18442" y="15282"/>
                </a:cubicBezTo>
                <a:cubicBezTo>
                  <a:pt x="18452" y="15282"/>
                  <a:pt x="18461" y="15282"/>
                  <a:pt x="18452" y="15266"/>
                </a:cubicBezTo>
                <a:close/>
                <a:moveTo>
                  <a:pt x="20200" y="15468"/>
                </a:moveTo>
                <a:cubicBezTo>
                  <a:pt x="20200" y="15453"/>
                  <a:pt x="20200" y="15453"/>
                  <a:pt x="20200" y="15453"/>
                </a:cubicBezTo>
                <a:cubicBezTo>
                  <a:pt x="20191" y="15453"/>
                  <a:pt x="20181" y="15453"/>
                  <a:pt x="20181" y="15453"/>
                </a:cubicBezTo>
                <a:cubicBezTo>
                  <a:pt x="20181" y="15453"/>
                  <a:pt x="20181" y="15468"/>
                  <a:pt x="20191" y="15468"/>
                </a:cubicBezTo>
                <a:cubicBezTo>
                  <a:pt x="20191" y="15484"/>
                  <a:pt x="20200" y="15468"/>
                  <a:pt x="20200" y="15468"/>
                </a:cubicBezTo>
                <a:close/>
                <a:moveTo>
                  <a:pt x="20181" y="15453"/>
                </a:moveTo>
                <a:cubicBezTo>
                  <a:pt x="20181" y="15437"/>
                  <a:pt x="20181" y="15437"/>
                  <a:pt x="20172" y="15437"/>
                </a:cubicBezTo>
                <a:cubicBezTo>
                  <a:pt x="20172" y="15437"/>
                  <a:pt x="20172" y="15437"/>
                  <a:pt x="20172" y="15437"/>
                </a:cubicBezTo>
                <a:cubicBezTo>
                  <a:pt x="20172" y="15437"/>
                  <a:pt x="20172" y="15437"/>
                  <a:pt x="20172" y="15437"/>
                </a:cubicBezTo>
                <a:cubicBezTo>
                  <a:pt x="20172" y="15453"/>
                  <a:pt x="20181" y="15453"/>
                  <a:pt x="20181" y="15453"/>
                </a:cubicBezTo>
                <a:close/>
                <a:moveTo>
                  <a:pt x="19358" y="16308"/>
                </a:moveTo>
                <a:cubicBezTo>
                  <a:pt x="19358" y="16308"/>
                  <a:pt x="19358" y="16308"/>
                  <a:pt x="19358" y="16308"/>
                </a:cubicBezTo>
                <a:cubicBezTo>
                  <a:pt x="19358" y="16308"/>
                  <a:pt x="19358" y="16308"/>
                  <a:pt x="19358" y="16308"/>
                </a:cubicBezTo>
                <a:cubicBezTo>
                  <a:pt x="19358" y="16308"/>
                  <a:pt x="19358" y="16308"/>
                  <a:pt x="19358" y="16308"/>
                </a:cubicBezTo>
                <a:cubicBezTo>
                  <a:pt x="19358" y="16308"/>
                  <a:pt x="19358" y="16308"/>
                  <a:pt x="19358" y="16308"/>
                </a:cubicBezTo>
                <a:close/>
                <a:moveTo>
                  <a:pt x="19376" y="16276"/>
                </a:moveTo>
                <a:cubicBezTo>
                  <a:pt x="19376" y="16276"/>
                  <a:pt x="19376" y="16276"/>
                  <a:pt x="19376" y="16276"/>
                </a:cubicBezTo>
                <a:cubicBezTo>
                  <a:pt x="19367" y="16292"/>
                  <a:pt x="19367" y="16308"/>
                  <a:pt x="19358" y="16308"/>
                </a:cubicBezTo>
                <a:cubicBezTo>
                  <a:pt x="19367" y="16308"/>
                  <a:pt x="19376" y="16308"/>
                  <a:pt x="19376" y="16308"/>
                </a:cubicBezTo>
                <a:cubicBezTo>
                  <a:pt x="19385" y="16292"/>
                  <a:pt x="19385" y="16292"/>
                  <a:pt x="19376" y="16276"/>
                </a:cubicBezTo>
                <a:close/>
                <a:moveTo>
                  <a:pt x="17573" y="17489"/>
                </a:moveTo>
                <a:cubicBezTo>
                  <a:pt x="17555" y="17489"/>
                  <a:pt x="17555" y="17504"/>
                  <a:pt x="17564" y="17535"/>
                </a:cubicBezTo>
                <a:cubicBezTo>
                  <a:pt x="17573" y="17535"/>
                  <a:pt x="17573" y="17535"/>
                  <a:pt x="17582" y="17535"/>
                </a:cubicBezTo>
                <a:cubicBezTo>
                  <a:pt x="17582" y="17520"/>
                  <a:pt x="17582" y="17504"/>
                  <a:pt x="17582" y="17489"/>
                </a:cubicBezTo>
                <a:cubicBezTo>
                  <a:pt x="17573" y="17489"/>
                  <a:pt x="17573" y="17489"/>
                  <a:pt x="17573" y="17489"/>
                </a:cubicBezTo>
                <a:close/>
                <a:moveTo>
                  <a:pt x="9473" y="1156"/>
                </a:moveTo>
                <a:cubicBezTo>
                  <a:pt x="9473" y="1156"/>
                  <a:pt x="9473" y="1141"/>
                  <a:pt x="9473" y="1141"/>
                </a:cubicBezTo>
                <a:cubicBezTo>
                  <a:pt x="9473" y="1141"/>
                  <a:pt x="9464" y="1156"/>
                  <a:pt x="9464" y="1156"/>
                </a:cubicBezTo>
                <a:cubicBezTo>
                  <a:pt x="9464" y="1172"/>
                  <a:pt x="9473" y="1172"/>
                  <a:pt x="9473" y="1188"/>
                </a:cubicBezTo>
                <a:cubicBezTo>
                  <a:pt x="9473" y="1172"/>
                  <a:pt x="9473" y="1172"/>
                  <a:pt x="9473" y="1156"/>
                </a:cubicBezTo>
                <a:close/>
                <a:moveTo>
                  <a:pt x="12484" y="1125"/>
                </a:moveTo>
                <a:cubicBezTo>
                  <a:pt x="12484" y="1125"/>
                  <a:pt x="12475" y="1125"/>
                  <a:pt x="12475" y="1125"/>
                </a:cubicBezTo>
                <a:cubicBezTo>
                  <a:pt x="12466" y="1125"/>
                  <a:pt x="12466" y="1125"/>
                  <a:pt x="12466" y="1141"/>
                </a:cubicBezTo>
                <a:cubicBezTo>
                  <a:pt x="12475" y="1156"/>
                  <a:pt x="12475" y="1156"/>
                  <a:pt x="12475" y="1172"/>
                </a:cubicBezTo>
                <a:cubicBezTo>
                  <a:pt x="12484" y="1172"/>
                  <a:pt x="12493" y="1172"/>
                  <a:pt x="12493" y="1172"/>
                </a:cubicBezTo>
                <a:cubicBezTo>
                  <a:pt x="12493" y="1156"/>
                  <a:pt x="12493" y="1141"/>
                  <a:pt x="12484" y="1125"/>
                </a:cubicBezTo>
                <a:close/>
                <a:moveTo>
                  <a:pt x="5400" y="2866"/>
                </a:moveTo>
                <a:cubicBezTo>
                  <a:pt x="5400" y="2866"/>
                  <a:pt x="5391" y="2866"/>
                  <a:pt x="5391" y="2881"/>
                </a:cubicBezTo>
                <a:cubicBezTo>
                  <a:pt x="5391" y="2881"/>
                  <a:pt x="5391" y="2897"/>
                  <a:pt x="5400" y="2897"/>
                </a:cubicBezTo>
                <a:cubicBezTo>
                  <a:pt x="5400" y="2912"/>
                  <a:pt x="5409" y="2897"/>
                  <a:pt x="5409" y="2881"/>
                </a:cubicBezTo>
                <a:cubicBezTo>
                  <a:pt x="5409" y="2881"/>
                  <a:pt x="5409" y="2866"/>
                  <a:pt x="5400" y="2866"/>
                </a:cubicBezTo>
                <a:close/>
                <a:moveTo>
                  <a:pt x="13820" y="3192"/>
                </a:moveTo>
                <a:cubicBezTo>
                  <a:pt x="13820" y="3192"/>
                  <a:pt x="13820" y="3177"/>
                  <a:pt x="13820" y="3177"/>
                </a:cubicBezTo>
                <a:cubicBezTo>
                  <a:pt x="13820" y="3177"/>
                  <a:pt x="13820" y="3161"/>
                  <a:pt x="13820" y="3161"/>
                </a:cubicBezTo>
                <a:cubicBezTo>
                  <a:pt x="13811" y="3177"/>
                  <a:pt x="13811" y="3177"/>
                  <a:pt x="13811" y="3177"/>
                </a:cubicBezTo>
                <a:cubicBezTo>
                  <a:pt x="13802" y="3192"/>
                  <a:pt x="13802" y="3192"/>
                  <a:pt x="13811" y="3208"/>
                </a:cubicBezTo>
                <a:cubicBezTo>
                  <a:pt x="13811" y="3208"/>
                  <a:pt x="13820" y="3192"/>
                  <a:pt x="13820" y="3192"/>
                </a:cubicBezTo>
                <a:close/>
                <a:moveTo>
                  <a:pt x="1776" y="4886"/>
                </a:moveTo>
                <a:cubicBezTo>
                  <a:pt x="1776" y="4886"/>
                  <a:pt x="1766" y="4886"/>
                  <a:pt x="1766" y="4902"/>
                </a:cubicBezTo>
                <a:cubicBezTo>
                  <a:pt x="1766" y="4917"/>
                  <a:pt x="1776" y="4917"/>
                  <a:pt x="1785" y="4917"/>
                </a:cubicBezTo>
                <a:cubicBezTo>
                  <a:pt x="1785" y="4917"/>
                  <a:pt x="1785" y="4917"/>
                  <a:pt x="1785" y="4917"/>
                </a:cubicBezTo>
                <a:cubicBezTo>
                  <a:pt x="1785" y="4902"/>
                  <a:pt x="1776" y="4886"/>
                  <a:pt x="1776" y="4886"/>
                </a:cubicBezTo>
                <a:close/>
                <a:moveTo>
                  <a:pt x="10873" y="4964"/>
                </a:moveTo>
                <a:cubicBezTo>
                  <a:pt x="10873" y="4964"/>
                  <a:pt x="10873" y="4964"/>
                  <a:pt x="10873" y="4964"/>
                </a:cubicBezTo>
                <a:cubicBezTo>
                  <a:pt x="10882" y="4948"/>
                  <a:pt x="10882" y="4948"/>
                  <a:pt x="10892" y="4933"/>
                </a:cubicBezTo>
                <a:cubicBezTo>
                  <a:pt x="10882" y="4933"/>
                  <a:pt x="10873" y="4933"/>
                  <a:pt x="10873" y="4948"/>
                </a:cubicBezTo>
                <a:cubicBezTo>
                  <a:pt x="10864" y="4948"/>
                  <a:pt x="10864" y="4964"/>
                  <a:pt x="10873" y="4964"/>
                </a:cubicBezTo>
                <a:close/>
                <a:moveTo>
                  <a:pt x="10892" y="4933"/>
                </a:moveTo>
                <a:cubicBezTo>
                  <a:pt x="10892" y="4933"/>
                  <a:pt x="10892" y="4933"/>
                  <a:pt x="10892" y="4933"/>
                </a:cubicBezTo>
                <a:cubicBezTo>
                  <a:pt x="10892" y="4933"/>
                  <a:pt x="10892" y="4933"/>
                  <a:pt x="10892" y="4933"/>
                </a:cubicBezTo>
                <a:cubicBezTo>
                  <a:pt x="10892" y="4933"/>
                  <a:pt x="10892" y="4933"/>
                  <a:pt x="10892" y="4933"/>
                </a:cubicBezTo>
                <a:cubicBezTo>
                  <a:pt x="10892" y="4933"/>
                  <a:pt x="10892" y="4933"/>
                  <a:pt x="10892" y="4933"/>
                </a:cubicBezTo>
                <a:close/>
                <a:moveTo>
                  <a:pt x="12072" y="5492"/>
                </a:moveTo>
                <a:cubicBezTo>
                  <a:pt x="12072" y="5492"/>
                  <a:pt x="12072" y="5508"/>
                  <a:pt x="12081" y="5508"/>
                </a:cubicBezTo>
                <a:cubicBezTo>
                  <a:pt x="12081" y="5508"/>
                  <a:pt x="12081" y="5508"/>
                  <a:pt x="12081" y="5508"/>
                </a:cubicBezTo>
                <a:cubicBezTo>
                  <a:pt x="12091" y="5492"/>
                  <a:pt x="12081" y="5492"/>
                  <a:pt x="12072" y="5492"/>
                </a:cubicBezTo>
                <a:cubicBezTo>
                  <a:pt x="12072" y="5492"/>
                  <a:pt x="12072" y="5492"/>
                  <a:pt x="12072" y="5492"/>
                </a:cubicBezTo>
                <a:close/>
                <a:moveTo>
                  <a:pt x="6242" y="5632"/>
                </a:moveTo>
                <a:cubicBezTo>
                  <a:pt x="6242" y="5647"/>
                  <a:pt x="6233" y="5647"/>
                  <a:pt x="6233" y="5647"/>
                </a:cubicBezTo>
                <a:cubicBezTo>
                  <a:pt x="6233" y="5663"/>
                  <a:pt x="6242" y="5663"/>
                  <a:pt x="6242" y="5678"/>
                </a:cubicBezTo>
                <a:cubicBezTo>
                  <a:pt x="6242" y="5678"/>
                  <a:pt x="6251" y="5678"/>
                  <a:pt x="6251" y="5663"/>
                </a:cubicBezTo>
                <a:cubicBezTo>
                  <a:pt x="6251" y="5663"/>
                  <a:pt x="6251" y="5647"/>
                  <a:pt x="6251" y="5647"/>
                </a:cubicBezTo>
                <a:cubicBezTo>
                  <a:pt x="6251" y="5632"/>
                  <a:pt x="6242" y="5632"/>
                  <a:pt x="6242" y="5632"/>
                </a:cubicBezTo>
                <a:close/>
                <a:moveTo>
                  <a:pt x="14534" y="1902"/>
                </a:moveTo>
                <a:cubicBezTo>
                  <a:pt x="14534" y="1902"/>
                  <a:pt x="14525" y="1902"/>
                  <a:pt x="14525" y="1918"/>
                </a:cubicBezTo>
                <a:cubicBezTo>
                  <a:pt x="14525" y="1918"/>
                  <a:pt x="14534" y="1933"/>
                  <a:pt x="14534" y="1933"/>
                </a:cubicBezTo>
                <a:cubicBezTo>
                  <a:pt x="14543" y="1933"/>
                  <a:pt x="14543" y="1918"/>
                  <a:pt x="14543" y="1918"/>
                </a:cubicBezTo>
                <a:cubicBezTo>
                  <a:pt x="14543" y="1902"/>
                  <a:pt x="14543" y="1902"/>
                  <a:pt x="14534" y="1902"/>
                </a:cubicBezTo>
                <a:close/>
                <a:moveTo>
                  <a:pt x="19632" y="6766"/>
                </a:moveTo>
                <a:cubicBezTo>
                  <a:pt x="19632" y="6751"/>
                  <a:pt x="19632" y="6751"/>
                  <a:pt x="19632" y="6751"/>
                </a:cubicBezTo>
                <a:cubicBezTo>
                  <a:pt x="19632" y="6751"/>
                  <a:pt x="19623" y="6751"/>
                  <a:pt x="19623" y="6751"/>
                </a:cubicBezTo>
                <a:cubicBezTo>
                  <a:pt x="19623" y="6751"/>
                  <a:pt x="19623" y="6766"/>
                  <a:pt x="19623" y="6766"/>
                </a:cubicBezTo>
                <a:cubicBezTo>
                  <a:pt x="19632" y="6766"/>
                  <a:pt x="19632" y="6766"/>
                  <a:pt x="19632" y="6766"/>
                </a:cubicBezTo>
                <a:close/>
                <a:moveTo>
                  <a:pt x="19001" y="9268"/>
                </a:moveTo>
                <a:cubicBezTo>
                  <a:pt x="19001" y="9253"/>
                  <a:pt x="19001" y="9253"/>
                  <a:pt x="19010" y="9253"/>
                </a:cubicBezTo>
                <a:cubicBezTo>
                  <a:pt x="19001" y="9237"/>
                  <a:pt x="19001" y="9237"/>
                  <a:pt x="19001" y="9222"/>
                </a:cubicBezTo>
                <a:cubicBezTo>
                  <a:pt x="19001" y="9237"/>
                  <a:pt x="18992" y="9237"/>
                  <a:pt x="18992" y="9253"/>
                </a:cubicBezTo>
                <a:cubicBezTo>
                  <a:pt x="18992" y="9253"/>
                  <a:pt x="18992" y="9253"/>
                  <a:pt x="19001" y="9268"/>
                </a:cubicBezTo>
                <a:close/>
                <a:moveTo>
                  <a:pt x="10361" y="9563"/>
                </a:moveTo>
                <a:cubicBezTo>
                  <a:pt x="10361" y="9563"/>
                  <a:pt x="10352" y="9563"/>
                  <a:pt x="10352" y="9548"/>
                </a:cubicBezTo>
                <a:cubicBezTo>
                  <a:pt x="10342" y="9548"/>
                  <a:pt x="10333" y="9563"/>
                  <a:pt x="10333" y="9579"/>
                </a:cubicBezTo>
                <a:cubicBezTo>
                  <a:pt x="10342" y="9579"/>
                  <a:pt x="10342" y="9579"/>
                  <a:pt x="10352" y="9579"/>
                </a:cubicBezTo>
                <a:cubicBezTo>
                  <a:pt x="10352" y="9579"/>
                  <a:pt x="10361" y="9579"/>
                  <a:pt x="10361" y="9563"/>
                </a:cubicBezTo>
                <a:close/>
                <a:moveTo>
                  <a:pt x="11926" y="10045"/>
                </a:moveTo>
                <a:cubicBezTo>
                  <a:pt x="11935" y="10030"/>
                  <a:pt x="11935" y="10030"/>
                  <a:pt x="11935" y="10030"/>
                </a:cubicBezTo>
                <a:cubicBezTo>
                  <a:pt x="11944" y="10030"/>
                  <a:pt x="11944" y="10014"/>
                  <a:pt x="11944" y="10014"/>
                </a:cubicBezTo>
                <a:cubicBezTo>
                  <a:pt x="11944" y="10014"/>
                  <a:pt x="11935" y="9998"/>
                  <a:pt x="11935" y="9998"/>
                </a:cubicBezTo>
                <a:cubicBezTo>
                  <a:pt x="11926" y="9998"/>
                  <a:pt x="11926" y="10014"/>
                  <a:pt x="11926" y="10030"/>
                </a:cubicBezTo>
                <a:cubicBezTo>
                  <a:pt x="11926" y="10030"/>
                  <a:pt x="11926" y="10030"/>
                  <a:pt x="11926" y="10045"/>
                </a:cubicBezTo>
                <a:close/>
                <a:moveTo>
                  <a:pt x="4412" y="10791"/>
                </a:moveTo>
                <a:cubicBezTo>
                  <a:pt x="4412" y="10791"/>
                  <a:pt x="4412" y="10791"/>
                  <a:pt x="4412" y="10791"/>
                </a:cubicBezTo>
                <a:cubicBezTo>
                  <a:pt x="4412" y="10791"/>
                  <a:pt x="4412" y="10791"/>
                  <a:pt x="4412" y="10791"/>
                </a:cubicBezTo>
                <a:cubicBezTo>
                  <a:pt x="4412" y="10791"/>
                  <a:pt x="4412" y="10791"/>
                  <a:pt x="4412" y="10791"/>
                </a:cubicBezTo>
                <a:cubicBezTo>
                  <a:pt x="4412" y="10791"/>
                  <a:pt x="4412" y="10791"/>
                  <a:pt x="4412" y="10791"/>
                </a:cubicBezTo>
                <a:close/>
                <a:moveTo>
                  <a:pt x="4421" y="10822"/>
                </a:moveTo>
                <a:cubicBezTo>
                  <a:pt x="4430" y="10822"/>
                  <a:pt x="4439" y="10822"/>
                  <a:pt x="4439" y="10807"/>
                </a:cubicBezTo>
                <a:cubicBezTo>
                  <a:pt x="4439" y="10807"/>
                  <a:pt x="4439" y="10791"/>
                  <a:pt x="4430" y="10791"/>
                </a:cubicBezTo>
                <a:cubicBezTo>
                  <a:pt x="4430" y="10791"/>
                  <a:pt x="4421" y="10791"/>
                  <a:pt x="4412" y="10791"/>
                </a:cubicBezTo>
                <a:cubicBezTo>
                  <a:pt x="4412" y="10807"/>
                  <a:pt x="4421" y="10807"/>
                  <a:pt x="4421" y="10822"/>
                </a:cubicBezTo>
                <a:close/>
                <a:moveTo>
                  <a:pt x="5592" y="2477"/>
                </a:moveTo>
                <a:cubicBezTo>
                  <a:pt x="5592" y="2477"/>
                  <a:pt x="5592" y="2477"/>
                  <a:pt x="5592" y="2477"/>
                </a:cubicBezTo>
                <a:cubicBezTo>
                  <a:pt x="5592" y="2477"/>
                  <a:pt x="5592" y="2477"/>
                  <a:pt x="5592" y="2477"/>
                </a:cubicBezTo>
                <a:cubicBezTo>
                  <a:pt x="5583" y="2477"/>
                  <a:pt x="5592" y="2477"/>
                  <a:pt x="5592" y="2477"/>
                </a:cubicBezTo>
                <a:close/>
                <a:moveTo>
                  <a:pt x="4897" y="2493"/>
                </a:moveTo>
                <a:cubicBezTo>
                  <a:pt x="4897" y="2493"/>
                  <a:pt x="4897" y="2493"/>
                  <a:pt x="4897" y="2493"/>
                </a:cubicBezTo>
                <a:cubicBezTo>
                  <a:pt x="4897" y="2493"/>
                  <a:pt x="4897" y="2493"/>
                  <a:pt x="4897" y="2493"/>
                </a:cubicBezTo>
                <a:cubicBezTo>
                  <a:pt x="4887" y="2493"/>
                  <a:pt x="4887" y="2493"/>
                  <a:pt x="4897" y="2493"/>
                </a:cubicBezTo>
                <a:close/>
                <a:moveTo>
                  <a:pt x="18287" y="6238"/>
                </a:moveTo>
                <a:cubicBezTo>
                  <a:pt x="18287" y="6253"/>
                  <a:pt x="18296" y="6253"/>
                  <a:pt x="18296" y="6253"/>
                </a:cubicBezTo>
                <a:cubicBezTo>
                  <a:pt x="18296" y="6253"/>
                  <a:pt x="18296" y="6238"/>
                  <a:pt x="18296" y="6238"/>
                </a:cubicBezTo>
                <a:cubicBezTo>
                  <a:pt x="18296" y="6238"/>
                  <a:pt x="18296" y="6222"/>
                  <a:pt x="18296" y="6222"/>
                </a:cubicBezTo>
                <a:cubicBezTo>
                  <a:pt x="18296" y="6238"/>
                  <a:pt x="18287" y="6238"/>
                  <a:pt x="18287" y="6238"/>
                </a:cubicBezTo>
                <a:close/>
                <a:moveTo>
                  <a:pt x="14205" y="2679"/>
                </a:moveTo>
                <a:cubicBezTo>
                  <a:pt x="14205" y="2664"/>
                  <a:pt x="14205" y="2664"/>
                  <a:pt x="14205" y="2664"/>
                </a:cubicBezTo>
                <a:cubicBezTo>
                  <a:pt x="14205" y="2664"/>
                  <a:pt x="14205" y="2664"/>
                  <a:pt x="14205" y="2679"/>
                </a:cubicBezTo>
                <a:cubicBezTo>
                  <a:pt x="14205" y="2679"/>
                  <a:pt x="14205" y="2679"/>
                  <a:pt x="14205" y="2679"/>
                </a:cubicBezTo>
                <a:close/>
                <a:moveTo>
                  <a:pt x="14196" y="2773"/>
                </a:moveTo>
                <a:cubicBezTo>
                  <a:pt x="14196" y="2757"/>
                  <a:pt x="14196" y="2757"/>
                  <a:pt x="14196" y="2757"/>
                </a:cubicBezTo>
                <a:cubicBezTo>
                  <a:pt x="14196" y="2773"/>
                  <a:pt x="14196" y="2773"/>
                  <a:pt x="14196" y="2773"/>
                </a:cubicBezTo>
                <a:close/>
                <a:moveTo>
                  <a:pt x="2938" y="2804"/>
                </a:moveTo>
                <a:cubicBezTo>
                  <a:pt x="2938" y="2804"/>
                  <a:pt x="2938" y="2804"/>
                  <a:pt x="2938" y="2804"/>
                </a:cubicBezTo>
                <a:cubicBezTo>
                  <a:pt x="2938" y="2804"/>
                  <a:pt x="2938" y="2804"/>
                  <a:pt x="2938" y="2804"/>
                </a:cubicBezTo>
                <a:cubicBezTo>
                  <a:pt x="2938" y="2804"/>
                  <a:pt x="2938" y="2804"/>
                  <a:pt x="2938" y="2804"/>
                </a:cubicBezTo>
                <a:cubicBezTo>
                  <a:pt x="2938" y="2804"/>
                  <a:pt x="2938" y="2804"/>
                  <a:pt x="2938" y="2804"/>
                </a:cubicBezTo>
                <a:close/>
                <a:moveTo>
                  <a:pt x="2956" y="2804"/>
                </a:moveTo>
                <a:cubicBezTo>
                  <a:pt x="2956" y="2804"/>
                  <a:pt x="2956" y="2788"/>
                  <a:pt x="2956" y="2788"/>
                </a:cubicBezTo>
                <a:cubicBezTo>
                  <a:pt x="2956" y="2788"/>
                  <a:pt x="2947" y="2788"/>
                  <a:pt x="2947" y="2788"/>
                </a:cubicBezTo>
                <a:cubicBezTo>
                  <a:pt x="2938" y="2788"/>
                  <a:pt x="2938" y="2804"/>
                  <a:pt x="2938" y="2804"/>
                </a:cubicBezTo>
                <a:cubicBezTo>
                  <a:pt x="2938" y="2804"/>
                  <a:pt x="2947" y="2804"/>
                  <a:pt x="2947" y="2804"/>
                </a:cubicBezTo>
                <a:cubicBezTo>
                  <a:pt x="2956" y="2804"/>
                  <a:pt x="2956" y="2804"/>
                  <a:pt x="2956" y="2804"/>
                </a:cubicBezTo>
                <a:close/>
                <a:moveTo>
                  <a:pt x="13921" y="2804"/>
                </a:moveTo>
                <a:cubicBezTo>
                  <a:pt x="13921" y="2804"/>
                  <a:pt x="13921" y="2819"/>
                  <a:pt x="13930" y="2819"/>
                </a:cubicBezTo>
                <a:cubicBezTo>
                  <a:pt x="13930" y="2819"/>
                  <a:pt x="13930" y="2819"/>
                  <a:pt x="13939" y="2819"/>
                </a:cubicBezTo>
                <a:cubicBezTo>
                  <a:pt x="13939" y="2804"/>
                  <a:pt x="13939" y="2804"/>
                  <a:pt x="13930" y="2788"/>
                </a:cubicBezTo>
                <a:cubicBezTo>
                  <a:pt x="13930" y="2788"/>
                  <a:pt x="13921" y="2804"/>
                  <a:pt x="13921" y="2804"/>
                </a:cubicBezTo>
                <a:close/>
                <a:moveTo>
                  <a:pt x="10416" y="9517"/>
                </a:moveTo>
                <a:cubicBezTo>
                  <a:pt x="10416" y="9517"/>
                  <a:pt x="10416" y="9517"/>
                  <a:pt x="10416" y="9517"/>
                </a:cubicBezTo>
                <a:cubicBezTo>
                  <a:pt x="10406" y="9517"/>
                  <a:pt x="10406" y="9517"/>
                  <a:pt x="10406" y="9517"/>
                </a:cubicBezTo>
                <a:cubicBezTo>
                  <a:pt x="10397" y="9517"/>
                  <a:pt x="10397" y="9517"/>
                  <a:pt x="10406" y="9532"/>
                </a:cubicBezTo>
                <a:cubicBezTo>
                  <a:pt x="10406" y="9532"/>
                  <a:pt x="10416" y="9532"/>
                  <a:pt x="10416" y="9517"/>
                </a:cubicBezTo>
                <a:close/>
                <a:moveTo>
                  <a:pt x="6022" y="4389"/>
                </a:moveTo>
                <a:cubicBezTo>
                  <a:pt x="6022" y="4373"/>
                  <a:pt x="6022" y="4373"/>
                  <a:pt x="6022" y="4373"/>
                </a:cubicBezTo>
                <a:cubicBezTo>
                  <a:pt x="6022" y="4389"/>
                  <a:pt x="6022" y="4389"/>
                  <a:pt x="6022" y="4389"/>
                </a:cubicBezTo>
                <a:close/>
                <a:moveTo>
                  <a:pt x="12475" y="986"/>
                </a:moveTo>
                <a:cubicBezTo>
                  <a:pt x="12475" y="970"/>
                  <a:pt x="12475" y="970"/>
                  <a:pt x="12475" y="970"/>
                </a:cubicBezTo>
                <a:cubicBezTo>
                  <a:pt x="12466" y="970"/>
                  <a:pt x="12466" y="970"/>
                  <a:pt x="12466" y="970"/>
                </a:cubicBezTo>
                <a:cubicBezTo>
                  <a:pt x="12466" y="986"/>
                  <a:pt x="12466" y="986"/>
                  <a:pt x="12466" y="1001"/>
                </a:cubicBezTo>
                <a:cubicBezTo>
                  <a:pt x="12475" y="1001"/>
                  <a:pt x="12475" y="986"/>
                  <a:pt x="12475" y="986"/>
                </a:cubicBezTo>
                <a:close/>
                <a:moveTo>
                  <a:pt x="18488" y="10123"/>
                </a:moveTo>
                <a:cubicBezTo>
                  <a:pt x="18488" y="10123"/>
                  <a:pt x="18488" y="10123"/>
                  <a:pt x="18488" y="10123"/>
                </a:cubicBezTo>
                <a:cubicBezTo>
                  <a:pt x="18488" y="10123"/>
                  <a:pt x="18479" y="10123"/>
                  <a:pt x="18479" y="10123"/>
                </a:cubicBezTo>
                <a:cubicBezTo>
                  <a:pt x="18479" y="10123"/>
                  <a:pt x="18479" y="10123"/>
                  <a:pt x="18479" y="10138"/>
                </a:cubicBezTo>
                <a:cubicBezTo>
                  <a:pt x="18488" y="10138"/>
                  <a:pt x="18488" y="10138"/>
                  <a:pt x="18488" y="10123"/>
                </a:cubicBezTo>
                <a:close/>
                <a:moveTo>
                  <a:pt x="14141" y="2897"/>
                </a:moveTo>
                <a:cubicBezTo>
                  <a:pt x="14141" y="2897"/>
                  <a:pt x="14150" y="2912"/>
                  <a:pt x="14150" y="2912"/>
                </a:cubicBezTo>
                <a:cubicBezTo>
                  <a:pt x="14150" y="2912"/>
                  <a:pt x="14150" y="2897"/>
                  <a:pt x="14150" y="2897"/>
                </a:cubicBezTo>
                <a:cubicBezTo>
                  <a:pt x="14150" y="2897"/>
                  <a:pt x="14141" y="2897"/>
                  <a:pt x="14141" y="2897"/>
                </a:cubicBezTo>
                <a:close/>
                <a:moveTo>
                  <a:pt x="9189" y="2928"/>
                </a:moveTo>
                <a:cubicBezTo>
                  <a:pt x="9189" y="2944"/>
                  <a:pt x="9189" y="2944"/>
                  <a:pt x="9189" y="2959"/>
                </a:cubicBezTo>
                <a:cubicBezTo>
                  <a:pt x="9207" y="2944"/>
                  <a:pt x="9207" y="2944"/>
                  <a:pt x="9189" y="2928"/>
                </a:cubicBezTo>
                <a:close/>
                <a:moveTo>
                  <a:pt x="5638" y="1219"/>
                </a:moveTo>
                <a:cubicBezTo>
                  <a:pt x="5647" y="1219"/>
                  <a:pt x="5647" y="1219"/>
                  <a:pt x="5647" y="1203"/>
                </a:cubicBezTo>
                <a:cubicBezTo>
                  <a:pt x="5647" y="1203"/>
                  <a:pt x="5638" y="1219"/>
                  <a:pt x="5638" y="1219"/>
                </a:cubicBezTo>
                <a:cubicBezTo>
                  <a:pt x="5638" y="1219"/>
                  <a:pt x="5638" y="1219"/>
                  <a:pt x="5638" y="1219"/>
                </a:cubicBezTo>
                <a:close/>
                <a:moveTo>
                  <a:pt x="13884" y="3254"/>
                </a:moveTo>
                <a:cubicBezTo>
                  <a:pt x="13884" y="3254"/>
                  <a:pt x="13875" y="3254"/>
                  <a:pt x="13875" y="3254"/>
                </a:cubicBezTo>
                <a:cubicBezTo>
                  <a:pt x="13875" y="3254"/>
                  <a:pt x="13875" y="3254"/>
                  <a:pt x="13875" y="3254"/>
                </a:cubicBezTo>
                <a:cubicBezTo>
                  <a:pt x="13875" y="3254"/>
                  <a:pt x="13875" y="3254"/>
                  <a:pt x="13875" y="3270"/>
                </a:cubicBezTo>
                <a:cubicBezTo>
                  <a:pt x="13884" y="3270"/>
                  <a:pt x="13884" y="3254"/>
                  <a:pt x="13884" y="3254"/>
                </a:cubicBezTo>
                <a:close/>
                <a:moveTo>
                  <a:pt x="9427" y="1250"/>
                </a:moveTo>
                <a:cubicBezTo>
                  <a:pt x="9427" y="1250"/>
                  <a:pt x="9427" y="1250"/>
                  <a:pt x="9427" y="1250"/>
                </a:cubicBezTo>
                <a:cubicBezTo>
                  <a:pt x="9427" y="1234"/>
                  <a:pt x="9418" y="1234"/>
                  <a:pt x="9418" y="1234"/>
                </a:cubicBezTo>
                <a:cubicBezTo>
                  <a:pt x="9418" y="1234"/>
                  <a:pt x="9418" y="1250"/>
                  <a:pt x="9418" y="1250"/>
                </a:cubicBezTo>
                <a:cubicBezTo>
                  <a:pt x="9418" y="1265"/>
                  <a:pt x="9427" y="1265"/>
                  <a:pt x="9427" y="1250"/>
                </a:cubicBezTo>
                <a:close/>
                <a:moveTo>
                  <a:pt x="9418" y="1234"/>
                </a:moveTo>
                <a:cubicBezTo>
                  <a:pt x="9418" y="1234"/>
                  <a:pt x="9418" y="1219"/>
                  <a:pt x="9418" y="1219"/>
                </a:cubicBezTo>
                <a:cubicBezTo>
                  <a:pt x="9418" y="1219"/>
                  <a:pt x="9418" y="1219"/>
                  <a:pt x="9418" y="1219"/>
                </a:cubicBezTo>
                <a:cubicBezTo>
                  <a:pt x="9418" y="1219"/>
                  <a:pt x="9418" y="1219"/>
                  <a:pt x="9418" y="1234"/>
                </a:cubicBezTo>
                <a:cubicBezTo>
                  <a:pt x="9418" y="1234"/>
                  <a:pt x="9418" y="1234"/>
                  <a:pt x="9418" y="1234"/>
                </a:cubicBezTo>
                <a:close/>
                <a:moveTo>
                  <a:pt x="13216" y="4435"/>
                </a:moveTo>
                <a:cubicBezTo>
                  <a:pt x="13225" y="4420"/>
                  <a:pt x="13225" y="4420"/>
                  <a:pt x="13225" y="4420"/>
                </a:cubicBezTo>
                <a:cubicBezTo>
                  <a:pt x="13216" y="4420"/>
                  <a:pt x="13216" y="4420"/>
                  <a:pt x="13216" y="4420"/>
                </a:cubicBezTo>
                <a:lnTo>
                  <a:pt x="13216" y="4435"/>
                </a:lnTo>
                <a:close/>
                <a:moveTo>
                  <a:pt x="5016" y="3472"/>
                </a:moveTo>
                <a:cubicBezTo>
                  <a:pt x="5016" y="3472"/>
                  <a:pt x="5016" y="3456"/>
                  <a:pt x="5016" y="3456"/>
                </a:cubicBezTo>
                <a:cubicBezTo>
                  <a:pt x="5016" y="3456"/>
                  <a:pt x="5016" y="3456"/>
                  <a:pt x="5016" y="3456"/>
                </a:cubicBezTo>
                <a:cubicBezTo>
                  <a:pt x="5016" y="3456"/>
                  <a:pt x="5006" y="3456"/>
                  <a:pt x="5006" y="3456"/>
                </a:cubicBezTo>
                <a:cubicBezTo>
                  <a:pt x="5006" y="3472"/>
                  <a:pt x="5016" y="3472"/>
                  <a:pt x="5016" y="3472"/>
                </a:cubicBezTo>
                <a:close/>
                <a:moveTo>
                  <a:pt x="6013" y="1452"/>
                </a:moveTo>
                <a:cubicBezTo>
                  <a:pt x="6013" y="1436"/>
                  <a:pt x="6013" y="1436"/>
                  <a:pt x="6013" y="1436"/>
                </a:cubicBezTo>
                <a:cubicBezTo>
                  <a:pt x="6004" y="1436"/>
                  <a:pt x="6004" y="1421"/>
                  <a:pt x="6004" y="1421"/>
                </a:cubicBezTo>
                <a:cubicBezTo>
                  <a:pt x="6004" y="1421"/>
                  <a:pt x="6004" y="1436"/>
                  <a:pt x="6004" y="1436"/>
                </a:cubicBezTo>
                <a:cubicBezTo>
                  <a:pt x="6004" y="1452"/>
                  <a:pt x="6004" y="1452"/>
                  <a:pt x="6013" y="1452"/>
                </a:cubicBezTo>
                <a:close/>
                <a:moveTo>
                  <a:pt x="12429" y="1483"/>
                </a:moveTo>
                <a:cubicBezTo>
                  <a:pt x="12420" y="1483"/>
                  <a:pt x="12420" y="1483"/>
                  <a:pt x="12411" y="1467"/>
                </a:cubicBezTo>
                <a:cubicBezTo>
                  <a:pt x="12411" y="1467"/>
                  <a:pt x="12402" y="1467"/>
                  <a:pt x="12402" y="1467"/>
                </a:cubicBezTo>
                <a:cubicBezTo>
                  <a:pt x="12402" y="1483"/>
                  <a:pt x="12402" y="1483"/>
                  <a:pt x="12402" y="1498"/>
                </a:cubicBezTo>
                <a:cubicBezTo>
                  <a:pt x="12402" y="1498"/>
                  <a:pt x="12411" y="1498"/>
                  <a:pt x="12411" y="1498"/>
                </a:cubicBezTo>
                <a:cubicBezTo>
                  <a:pt x="12420" y="1498"/>
                  <a:pt x="12420" y="1483"/>
                  <a:pt x="12429" y="1483"/>
                </a:cubicBezTo>
                <a:close/>
                <a:moveTo>
                  <a:pt x="12402" y="1498"/>
                </a:moveTo>
                <a:cubicBezTo>
                  <a:pt x="12402" y="1498"/>
                  <a:pt x="12402" y="1498"/>
                  <a:pt x="12402" y="1498"/>
                </a:cubicBezTo>
                <a:cubicBezTo>
                  <a:pt x="12393" y="1498"/>
                  <a:pt x="12393" y="1498"/>
                  <a:pt x="12393" y="1498"/>
                </a:cubicBezTo>
                <a:cubicBezTo>
                  <a:pt x="12393" y="1498"/>
                  <a:pt x="12402" y="1498"/>
                  <a:pt x="12402" y="1498"/>
                </a:cubicBezTo>
                <a:cubicBezTo>
                  <a:pt x="12402" y="1498"/>
                  <a:pt x="12402" y="1498"/>
                  <a:pt x="12402" y="1498"/>
                </a:cubicBezTo>
                <a:close/>
                <a:moveTo>
                  <a:pt x="18561" y="10138"/>
                </a:moveTo>
                <a:cubicBezTo>
                  <a:pt x="18561" y="10154"/>
                  <a:pt x="18561" y="10169"/>
                  <a:pt x="18571" y="10185"/>
                </a:cubicBezTo>
                <a:cubicBezTo>
                  <a:pt x="18571" y="10169"/>
                  <a:pt x="18571" y="10154"/>
                  <a:pt x="18561" y="10138"/>
                </a:cubicBezTo>
                <a:close/>
                <a:moveTo>
                  <a:pt x="6279" y="1560"/>
                </a:moveTo>
                <a:cubicBezTo>
                  <a:pt x="6279" y="1545"/>
                  <a:pt x="6288" y="1545"/>
                  <a:pt x="6279" y="1545"/>
                </a:cubicBezTo>
                <a:cubicBezTo>
                  <a:pt x="6279" y="1545"/>
                  <a:pt x="6279" y="1529"/>
                  <a:pt x="6269" y="1529"/>
                </a:cubicBezTo>
                <a:cubicBezTo>
                  <a:pt x="6279" y="1545"/>
                  <a:pt x="6269" y="1545"/>
                  <a:pt x="6279" y="1560"/>
                </a:cubicBezTo>
                <a:close/>
                <a:moveTo>
                  <a:pt x="20300" y="14707"/>
                </a:moveTo>
                <a:cubicBezTo>
                  <a:pt x="20291" y="14691"/>
                  <a:pt x="20282" y="14676"/>
                  <a:pt x="20273" y="14676"/>
                </a:cubicBezTo>
                <a:cubicBezTo>
                  <a:pt x="20282" y="14707"/>
                  <a:pt x="20291" y="14707"/>
                  <a:pt x="20300" y="14707"/>
                </a:cubicBezTo>
                <a:close/>
                <a:moveTo>
                  <a:pt x="20300" y="14707"/>
                </a:moveTo>
                <a:cubicBezTo>
                  <a:pt x="20309" y="14707"/>
                  <a:pt x="20309" y="14707"/>
                  <a:pt x="20309" y="14707"/>
                </a:cubicBezTo>
                <a:cubicBezTo>
                  <a:pt x="20309" y="14707"/>
                  <a:pt x="20309" y="14707"/>
                  <a:pt x="20309" y="14707"/>
                </a:cubicBezTo>
                <a:cubicBezTo>
                  <a:pt x="20309" y="14707"/>
                  <a:pt x="20309" y="14707"/>
                  <a:pt x="20309" y="14707"/>
                </a:cubicBezTo>
                <a:cubicBezTo>
                  <a:pt x="20309" y="14707"/>
                  <a:pt x="20309" y="14707"/>
                  <a:pt x="20300" y="14707"/>
                </a:cubicBezTo>
                <a:close/>
                <a:moveTo>
                  <a:pt x="11011" y="1623"/>
                </a:moveTo>
                <a:cubicBezTo>
                  <a:pt x="11011" y="1623"/>
                  <a:pt x="11001" y="1607"/>
                  <a:pt x="11001" y="1607"/>
                </a:cubicBezTo>
                <a:cubicBezTo>
                  <a:pt x="11001" y="1607"/>
                  <a:pt x="10992" y="1607"/>
                  <a:pt x="10992" y="1607"/>
                </a:cubicBezTo>
                <a:cubicBezTo>
                  <a:pt x="10992" y="1623"/>
                  <a:pt x="10992" y="1623"/>
                  <a:pt x="11001" y="1623"/>
                </a:cubicBezTo>
                <a:cubicBezTo>
                  <a:pt x="11001" y="1638"/>
                  <a:pt x="11011" y="1623"/>
                  <a:pt x="11011" y="1623"/>
                </a:cubicBezTo>
                <a:close/>
                <a:moveTo>
                  <a:pt x="10992" y="1607"/>
                </a:moveTo>
                <a:cubicBezTo>
                  <a:pt x="10992" y="1607"/>
                  <a:pt x="10992" y="1607"/>
                  <a:pt x="10992" y="1607"/>
                </a:cubicBezTo>
                <a:cubicBezTo>
                  <a:pt x="10983" y="1607"/>
                  <a:pt x="10983" y="1607"/>
                  <a:pt x="10983" y="1607"/>
                </a:cubicBezTo>
                <a:cubicBezTo>
                  <a:pt x="10983" y="1607"/>
                  <a:pt x="10983" y="1607"/>
                  <a:pt x="10983" y="1607"/>
                </a:cubicBezTo>
                <a:cubicBezTo>
                  <a:pt x="10983" y="1607"/>
                  <a:pt x="10992" y="1607"/>
                  <a:pt x="10992" y="1607"/>
                </a:cubicBezTo>
                <a:close/>
                <a:moveTo>
                  <a:pt x="16639" y="1638"/>
                </a:moveTo>
                <a:cubicBezTo>
                  <a:pt x="16639" y="1638"/>
                  <a:pt x="16630" y="1638"/>
                  <a:pt x="16630" y="1654"/>
                </a:cubicBezTo>
                <a:cubicBezTo>
                  <a:pt x="16630" y="1654"/>
                  <a:pt x="16630" y="1654"/>
                  <a:pt x="16630" y="1669"/>
                </a:cubicBezTo>
                <a:cubicBezTo>
                  <a:pt x="16639" y="1669"/>
                  <a:pt x="16639" y="1669"/>
                  <a:pt x="16648" y="1669"/>
                </a:cubicBezTo>
                <a:cubicBezTo>
                  <a:pt x="16648" y="1654"/>
                  <a:pt x="16648" y="1638"/>
                  <a:pt x="16639" y="1638"/>
                </a:cubicBezTo>
                <a:close/>
                <a:moveTo>
                  <a:pt x="16648" y="1669"/>
                </a:moveTo>
                <a:cubicBezTo>
                  <a:pt x="16648" y="1669"/>
                  <a:pt x="16648" y="1669"/>
                  <a:pt x="16648" y="1669"/>
                </a:cubicBezTo>
                <a:cubicBezTo>
                  <a:pt x="16648" y="1669"/>
                  <a:pt x="16648" y="1669"/>
                  <a:pt x="16648" y="1669"/>
                </a:cubicBezTo>
                <a:cubicBezTo>
                  <a:pt x="16648" y="1669"/>
                  <a:pt x="16648" y="1669"/>
                  <a:pt x="16648" y="1669"/>
                </a:cubicBezTo>
                <a:cubicBezTo>
                  <a:pt x="16648" y="1669"/>
                  <a:pt x="16648" y="1669"/>
                  <a:pt x="16648" y="1669"/>
                </a:cubicBezTo>
                <a:close/>
                <a:moveTo>
                  <a:pt x="4906" y="3705"/>
                </a:moveTo>
                <a:cubicBezTo>
                  <a:pt x="4906" y="3705"/>
                  <a:pt x="4906" y="3705"/>
                  <a:pt x="4906" y="3705"/>
                </a:cubicBezTo>
                <a:cubicBezTo>
                  <a:pt x="4906" y="3705"/>
                  <a:pt x="4906" y="3705"/>
                  <a:pt x="4906" y="3705"/>
                </a:cubicBezTo>
                <a:cubicBezTo>
                  <a:pt x="4906" y="3705"/>
                  <a:pt x="4906" y="3705"/>
                  <a:pt x="4906" y="3705"/>
                </a:cubicBezTo>
                <a:cubicBezTo>
                  <a:pt x="4906" y="3705"/>
                  <a:pt x="4906" y="3705"/>
                  <a:pt x="4906" y="3705"/>
                </a:cubicBezTo>
                <a:close/>
                <a:moveTo>
                  <a:pt x="4906" y="3736"/>
                </a:moveTo>
                <a:cubicBezTo>
                  <a:pt x="4906" y="3736"/>
                  <a:pt x="4906" y="3736"/>
                  <a:pt x="4906" y="3720"/>
                </a:cubicBezTo>
                <a:cubicBezTo>
                  <a:pt x="4906" y="3720"/>
                  <a:pt x="4906" y="3720"/>
                  <a:pt x="4906" y="3705"/>
                </a:cubicBezTo>
                <a:cubicBezTo>
                  <a:pt x="4906" y="3705"/>
                  <a:pt x="4897" y="3720"/>
                  <a:pt x="4897" y="3720"/>
                </a:cubicBezTo>
                <a:cubicBezTo>
                  <a:pt x="4897" y="3736"/>
                  <a:pt x="4897" y="3736"/>
                  <a:pt x="4906" y="3736"/>
                </a:cubicBezTo>
                <a:close/>
                <a:moveTo>
                  <a:pt x="9976" y="6720"/>
                </a:moveTo>
                <a:cubicBezTo>
                  <a:pt x="9967" y="6704"/>
                  <a:pt x="9967" y="6704"/>
                  <a:pt x="9967" y="6720"/>
                </a:cubicBezTo>
                <a:cubicBezTo>
                  <a:pt x="9967" y="6720"/>
                  <a:pt x="9967" y="6735"/>
                  <a:pt x="9967" y="6735"/>
                </a:cubicBezTo>
                <a:cubicBezTo>
                  <a:pt x="9967" y="6735"/>
                  <a:pt x="9967" y="6720"/>
                  <a:pt x="9976" y="6720"/>
                </a:cubicBezTo>
                <a:close/>
                <a:moveTo>
                  <a:pt x="6187" y="12516"/>
                </a:moveTo>
                <a:cubicBezTo>
                  <a:pt x="6187" y="12516"/>
                  <a:pt x="6187" y="12516"/>
                  <a:pt x="6187" y="12500"/>
                </a:cubicBezTo>
                <a:cubicBezTo>
                  <a:pt x="6187" y="12500"/>
                  <a:pt x="6187" y="12500"/>
                  <a:pt x="6187" y="12500"/>
                </a:cubicBezTo>
                <a:cubicBezTo>
                  <a:pt x="6187" y="12500"/>
                  <a:pt x="6178" y="12500"/>
                  <a:pt x="6178" y="12500"/>
                </a:cubicBezTo>
                <a:cubicBezTo>
                  <a:pt x="6178" y="12516"/>
                  <a:pt x="6178" y="12516"/>
                  <a:pt x="6187" y="12516"/>
                </a:cubicBezTo>
                <a:close/>
                <a:moveTo>
                  <a:pt x="11486" y="9812"/>
                </a:moveTo>
                <a:cubicBezTo>
                  <a:pt x="11486" y="9812"/>
                  <a:pt x="11486" y="9812"/>
                  <a:pt x="11486" y="9812"/>
                </a:cubicBezTo>
                <a:cubicBezTo>
                  <a:pt x="11486" y="9812"/>
                  <a:pt x="11486" y="9812"/>
                  <a:pt x="11486" y="9812"/>
                </a:cubicBezTo>
                <a:cubicBezTo>
                  <a:pt x="11486" y="9812"/>
                  <a:pt x="11486" y="9812"/>
                  <a:pt x="11486" y="9796"/>
                </a:cubicBezTo>
                <a:cubicBezTo>
                  <a:pt x="11486" y="9812"/>
                  <a:pt x="11486" y="9812"/>
                  <a:pt x="11486" y="9812"/>
                </a:cubicBezTo>
                <a:close/>
                <a:moveTo>
                  <a:pt x="11468" y="9812"/>
                </a:moveTo>
                <a:cubicBezTo>
                  <a:pt x="11468" y="9812"/>
                  <a:pt x="11477" y="9828"/>
                  <a:pt x="11477" y="9828"/>
                </a:cubicBezTo>
                <a:cubicBezTo>
                  <a:pt x="11477" y="9812"/>
                  <a:pt x="11477" y="9812"/>
                  <a:pt x="11486" y="9812"/>
                </a:cubicBezTo>
                <a:cubicBezTo>
                  <a:pt x="11477" y="9812"/>
                  <a:pt x="11468" y="9812"/>
                  <a:pt x="11468" y="9812"/>
                </a:cubicBezTo>
                <a:close/>
                <a:moveTo>
                  <a:pt x="18644" y="10465"/>
                </a:moveTo>
                <a:cubicBezTo>
                  <a:pt x="18644" y="10465"/>
                  <a:pt x="18644" y="10465"/>
                  <a:pt x="18644" y="10480"/>
                </a:cubicBezTo>
                <a:cubicBezTo>
                  <a:pt x="18644" y="10465"/>
                  <a:pt x="18653" y="10465"/>
                  <a:pt x="18653" y="10465"/>
                </a:cubicBezTo>
                <a:cubicBezTo>
                  <a:pt x="18644" y="10449"/>
                  <a:pt x="18644" y="10449"/>
                  <a:pt x="18644" y="10465"/>
                </a:cubicBezTo>
                <a:close/>
                <a:moveTo>
                  <a:pt x="7505" y="3954"/>
                </a:moveTo>
                <a:cubicBezTo>
                  <a:pt x="7505" y="3954"/>
                  <a:pt x="7505" y="3954"/>
                  <a:pt x="7505" y="3954"/>
                </a:cubicBezTo>
                <a:cubicBezTo>
                  <a:pt x="7505" y="3954"/>
                  <a:pt x="7505" y="3954"/>
                  <a:pt x="7505" y="3954"/>
                </a:cubicBezTo>
                <a:cubicBezTo>
                  <a:pt x="7505" y="3954"/>
                  <a:pt x="7505" y="3954"/>
                  <a:pt x="7505" y="3954"/>
                </a:cubicBezTo>
                <a:cubicBezTo>
                  <a:pt x="7505" y="3954"/>
                  <a:pt x="7505" y="3954"/>
                  <a:pt x="7505" y="3954"/>
                </a:cubicBezTo>
                <a:close/>
                <a:moveTo>
                  <a:pt x="7496" y="3923"/>
                </a:moveTo>
                <a:cubicBezTo>
                  <a:pt x="7487" y="3923"/>
                  <a:pt x="7487" y="3938"/>
                  <a:pt x="7478" y="3938"/>
                </a:cubicBezTo>
                <a:cubicBezTo>
                  <a:pt x="7487" y="3938"/>
                  <a:pt x="7487" y="3954"/>
                  <a:pt x="7496" y="3954"/>
                </a:cubicBezTo>
                <a:cubicBezTo>
                  <a:pt x="7496" y="3954"/>
                  <a:pt x="7505" y="3954"/>
                  <a:pt x="7505" y="3954"/>
                </a:cubicBezTo>
                <a:cubicBezTo>
                  <a:pt x="7505" y="3938"/>
                  <a:pt x="7505" y="3938"/>
                  <a:pt x="7505" y="3923"/>
                </a:cubicBezTo>
                <a:cubicBezTo>
                  <a:pt x="7505" y="3923"/>
                  <a:pt x="7496" y="3923"/>
                  <a:pt x="7496" y="3923"/>
                </a:cubicBezTo>
                <a:close/>
                <a:moveTo>
                  <a:pt x="6983" y="2120"/>
                </a:moveTo>
                <a:cubicBezTo>
                  <a:pt x="6983" y="2104"/>
                  <a:pt x="6974" y="2104"/>
                  <a:pt x="6974" y="2104"/>
                </a:cubicBezTo>
                <a:cubicBezTo>
                  <a:pt x="6974" y="2104"/>
                  <a:pt x="6965" y="2104"/>
                  <a:pt x="6965" y="2104"/>
                </a:cubicBezTo>
                <a:cubicBezTo>
                  <a:pt x="6965" y="2120"/>
                  <a:pt x="6974" y="2120"/>
                  <a:pt x="6974" y="2120"/>
                </a:cubicBezTo>
                <a:cubicBezTo>
                  <a:pt x="6983" y="2120"/>
                  <a:pt x="6983" y="2120"/>
                  <a:pt x="6983" y="2120"/>
                </a:cubicBezTo>
                <a:close/>
                <a:moveTo>
                  <a:pt x="11779" y="9905"/>
                </a:moveTo>
                <a:cubicBezTo>
                  <a:pt x="11779" y="9890"/>
                  <a:pt x="11779" y="9890"/>
                  <a:pt x="11779" y="9890"/>
                </a:cubicBezTo>
                <a:cubicBezTo>
                  <a:pt x="11770" y="9905"/>
                  <a:pt x="11770" y="9905"/>
                  <a:pt x="11770" y="9905"/>
                </a:cubicBezTo>
                <a:lnTo>
                  <a:pt x="11779" y="9905"/>
                </a:lnTo>
                <a:close/>
                <a:moveTo>
                  <a:pt x="5318" y="11568"/>
                </a:moveTo>
                <a:cubicBezTo>
                  <a:pt x="5318" y="11568"/>
                  <a:pt x="5318" y="11568"/>
                  <a:pt x="5318" y="11568"/>
                </a:cubicBezTo>
                <a:cubicBezTo>
                  <a:pt x="5318" y="11568"/>
                  <a:pt x="5318" y="11584"/>
                  <a:pt x="5318" y="11584"/>
                </a:cubicBezTo>
                <a:cubicBezTo>
                  <a:pt x="5318" y="11584"/>
                  <a:pt x="5318" y="11568"/>
                  <a:pt x="5318" y="11568"/>
                </a:cubicBezTo>
                <a:cubicBezTo>
                  <a:pt x="5318" y="11568"/>
                  <a:pt x="5318" y="11568"/>
                  <a:pt x="5318" y="11568"/>
                </a:cubicBezTo>
                <a:close/>
                <a:moveTo>
                  <a:pt x="10809" y="9097"/>
                </a:moveTo>
                <a:cubicBezTo>
                  <a:pt x="10809" y="9097"/>
                  <a:pt x="10809" y="9097"/>
                  <a:pt x="10809" y="9097"/>
                </a:cubicBezTo>
                <a:cubicBezTo>
                  <a:pt x="10809" y="9097"/>
                  <a:pt x="10809" y="9097"/>
                  <a:pt x="10809" y="9097"/>
                </a:cubicBezTo>
                <a:cubicBezTo>
                  <a:pt x="10809" y="9097"/>
                  <a:pt x="10809" y="9097"/>
                  <a:pt x="10809" y="9097"/>
                </a:cubicBezTo>
                <a:cubicBezTo>
                  <a:pt x="10809" y="9097"/>
                  <a:pt x="10809" y="9097"/>
                  <a:pt x="10809" y="9097"/>
                </a:cubicBezTo>
                <a:close/>
                <a:moveTo>
                  <a:pt x="10800" y="9113"/>
                </a:moveTo>
                <a:cubicBezTo>
                  <a:pt x="10800" y="9113"/>
                  <a:pt x="10809" y="9097"/>
                  <a:pt x="10809" y="9097"/>
                </a:cubicBezTo>
                <a:cubicBezTo>
                  <a:pt x="10800" y="9097"/>
                  <a:pt x="10800" y="9097"/>
                  <a:pt x="10800" y="9113"/>
                </a:cubicBezTo>
                <a:cubicBezTo>
                  <a:pt x="10800" y="9113"/>
                  <a:pt x="10800" y="9113"/>
                  <a:pt x="10800" y="9113"/>
                </a:cubicBezTo>
                <a:close/>
                <a:moveTo>
                  <a:pt x="11294" y="2260"/>
                </a:moveTo>
                <a:cubicBezTo>
                  <a:pt x="11294" y="2260"/>
                  <a:pt x="11294" y="2275"/>
                  <a:pt x="11303" y="2275"/>
                </a:cubicBezTo>
                <a:cubicBezTo>
                  <a:pt x="11303" y="2275"/>
                  <a:pt x="11303" y="2275"/>
                  <a:pt x="11303" y="2275"/>
                </a:cubicBezTo>
                <a:cubicBezTo>
                  <a:pt x="11313" y="2260"/>
                  <a:pt x="11303" y="2244"/>
                  <a:pt x="11303" y="2244"/>
                </a:cubicBezTo>
                <a:cubicBezTo>
                  <a:pt x="11294" y="2244"/>
                  <a:pt x="11294" y="2260"/>
                  <a:pt x="11294" y="2260"/>
                </a:cubicBezTo>
                <a:close/>
                <a:moveTo>
                  <a:pt x="13994" y="2384"/>
                </a:moveTo>
                <a:cubicBezTo>
                  <a:pt x="13994" y="2384"/>
                  <a:pt x="13994" y="2384"/>
                  <a:pt x="13985" y="2384"/>
                </a:cubicBezTo>
                <a:cubicBezTo>
                  <a:pt x="13985" y="2369"/>
                  <a:pt x="13985" y="2369"/>
                  <a:pt x="13985" y="2369"/>
                </a:cubicBezTo>
                <a:cubicBezTo>
                  <a:pt x="13976" y="2384"/>
                  <a:pt x="13976" y="2384"/>
                  <a:pt x="13985" y="2384"/>
                </a:cubicBezTo>
                <a:cubicBezTo>
                  <a:pt x="13985" y="2400"/>
                  <a:pt x="13985" y="2384"/>
                  <a:pt x="13994" y="2384"/>
                </a:cubicBezTo>
                <a:close/>
                <a:moveTo>
                  <a:pt x="13939" y="2415"/>
                </a:moveTo>
                <a:cubicBezTo>
                  <a:pt x="13939" y="2415"/>
                  <a:pt x="13939" y="2415"/>
                  <a:pt x="13939" y="2415"/>
                </a:cubicBezTo>
                <a:cubicBezTo>
                  <a:pt x="13939" y="2415"/>
                  <a:pt x="13948" y="2415"/>
                  <a:pt x="13948" y="2415"/>
                </a:cubicBezTo>
                <a:cubicBezTo>
                  <a:pt x="13939" y="2400"/>
                  <a:pt x="13939" y="2400"/>
                  <a:pt x="13939" y="2415"/>
                </a:cubicBezTo>
                <a:close/>
                <a:moveTo>
                  <a:pt x="19751" y="12702"/>
                </a:moveTo>
                <a:cubicBezTo>
                  <a:pt x="19742" y="12702"/>
                  <a:pt x="19742" y="12702"/>
                  <a:pt x="19742" y="12702"/>
                </a:cubicBezTo>
                <a:cubicBezTo>
                  <a:pt x="19742" y="12718"/>
                  <a:pt x="19742" y="12718"/>
                  <a:pt x="19742" y="12718"/>
                </a:cubicBezTo>
                <a:cubicBezTo>
                  <a:pt x="19751" y="12702"/>
                  <a:pt x="19751" y="12702"/>
                  <a:pt x="19751" y="12702"/>
                </a:cubicBezTo>
                <a:cubicBezTo>
                  <a:pt x="19751" y="12702"/>
                  <a:pt x="19751" y="12702"/>
                  <a:pt x="19751" y="12702"/>
                </a:cubicBezTo>
                <a:close/>
                <a:moveTo>
                  <a:pt x="9812" y="7217"/>
                </a:moveTo>
                <a:cubicBezTo>
                  <a:pt x="9821" y="7217"/>
                  <a:pt x="9821" y="7217"/>
                  <a:pt x="9821" y="7217"/>
                </a:cubicBezTo>
                <a:cubicBezTo>
                  <a:pt x="9821" y="7217"/>
                  <a:pt x="9821" y="7217"/>
                  <a:pt x="9821" y="7217"/>
                </a:cubicBezTo>
                <a:cubicBezTo>
                  <a:pt x="9821" y="7217"/>
                  <a:pt x="9821" y="7217"/>
                  <a:pt x="9821" y="7217"/>
                </a:cubicBezTo>
                <a:cubicBezTo>
                  <a:pt x="9821" y="7217"/>
                  <a:pt x="9812" y="7217"/>
                  <a:pt x="9812" y="7217"/>
                </a:cubicBezTo>
                <a:close/>
                <a:moveTo>
                  <a:pt x="9802" y="7232"/>
                </a:moveTo>
                <a:cubicBezTo>
                  <a:pt x="9802" y="7232"/>
                  <a:pt x="9802" y="7248"/>
                  <a:pt x="9812" y="7232"/>
                </a:cubicBezTo>
                <a:cubicBezTo>
                  <a:pt x="9812" y="7232"/>
                  <a:pt x="9812" y="7232"/>
                  <a:pt x="9812" y="7217"/>
                </a:cubicBezTo>
                <a:cubicBezTo>
                  <a:pt x="9812" y="7217"/>
                  <a:pt x="9812" y="7217"/>
                  <a:pt x="9802" y="7217"/>
                </a:cubicBezTo>
                <a:cubicBezTo>
                  <a:pt x="9802" y="7217"/>
                  <a:pt x="9802" y="7232"/>
                  <a:pt x="9802" y="7232"/>
                </a:cubicBezTo>
                <a:close/>
                <a:moveTo>
                  <a:pt x="6160" y="12904"/>
                </a:moveTo>
                <a:cubicBezTo>
                  <a:pt x="6169" y="12904"/>
                  <a:pt x="6169" y="12904"/>
                  <a:pt x="6169" y="12889"/>
                </a:cubicBezTo>
                <a:cubicBezTo>
                  <a:pt x="6169" y="12889"/>
                  <a:pt x="6160" y="12889"/>
                  <a:pt x="6160" y="12889"/>
                </a:cubicBezTo>
                <a:cubicBezTo>
                  <a:pt x="6160" y="12889"/>
                  <a:pt x="6160" y="12889"/>
                  <a:pt x="6160" y="12904"/>
                </a:cubicBezTo>
                <a:close/>
                <a:moveTo>
                  <a:pt x="247" y="5880"/>
                </a:moveTo>
                <a:cubicBezTo>
                  <a:pt x="247" y="5880"/>
                  <a:pt x="247" y="5880"/>
                  <a:pt x="247" y="5896"/>
                </a:cubicBezTo>
                <a:cubicBezTo>
                  <a:pt x="247" y="5880"/>
                  <a:pt x="256" y="5880"/>
                  <a:pt x="256" y="5880"/>
                </a:cubicBezTo>
                <a:cubicBezTo>
                  <a:pt x="256" y="5880"/>
                  <a:pt x="256" y="5865"/>
                  <a:pt x="247" y="5865"/>
                </a:cubicBezTo>
                <a:cubicBezTo>
                  <a:pt x="247" y="5865"/>
                  <a:pt x="247" y="5880"/>
                  <a:pt x="247" y="5880"/>
                </a:cubicBezTo>
                <a:close/>
                <a:moveTo>
                  <a:pt x="16301" y="13060"/>
                </a:moveTo>
                <a:cubicBezTo>
                  <a:pt x="16301" y="13060"/>
                  <a:pt x="16301" y="13060"/>
                  <a:pt x="16301" y="13060"/>
                </a:cubicBezTo>
                <a:cubicBezTo>
                  <a:pt x="16310" y="13060"/>
                  <a:pt x="16310" y="13060"/>
                  <a:pt x="16310" y="13060"/>
                </a:cubicBezTo>
                <a:cubicBezTo>
                  <a:pt x="16310" y="13060"/>
                  <a:pt x="16310" y="13044"/>
                  <a:pt x="16301" y="13044"/>
                </a:cubicBezTo>
                <a:cubicBezTo>
                  <a:pt x="16301" y="13044"/>
                  <a:pt x="16301" y="13060"/>
                  <a:pt x="16301" y="13060"/>
                </a:cubicBezTo>
                <a:close/>
                <a:moveTo>
                  <a:pt x="2224" y="5834"/>
                </a:moveTo>
                <a:cubicBezTo>
                  <a:pt x="2224" y="5834"/>
                  <a:pt x="2233" y="5818"/>
                  <a:pt x="2233" y="5818"/>
                </a:cubicBezTo>
                <a:cubicBezTo>
                  <a:pt x="2233" y="5818"/>
                  <a:pt x="2224" y="5803"/>
                  <a:pt x="2224" y="5803"/>
                </a:cubicBezTo>
                <a:cubicBezTo>
                  <a:pt x="2224" y="5803"/>
                  <a:pt x="2224" y="5818"/>
                  <a:pt x="2224" y="5818"/>
                </a:cubicBezTo>
                <a:cubicBezTo>
                  <a:pt x="2215" y="5834"/>
                  <a:pt x="2224" y="5834"/>
                  <a:pt x="2224" y="5834"/>
                </a:cubicBezTo>
                <a:close/>
                <a:moveTo>
                  <a:pt x="17930" y="13355"/>
                </a:moveTo>
                <a:cubicBezTo>
                  <a:pt x="17930" y="13371"/>
                  <a:pt x="17930" y="13371"/>
                  <a:pt x="17930" y="13371"/>
                </a:cubicBezTo>
                <a:cubicBezTo>
                  <a:pt x="17930" y="13355"/>
                  <a:pt x="17930" y="13355"/>
                  <a:pt x="17930" y="13355"/>
                </a:cubicBezTo>
                <a:close/>
                <a:moveTo>
                  <a:pt x="16401" y="13464"/>
                </a:moveTo>
                <a:cubicBezTo>
                  <a:pt x="16392" y="13464"/>
                  <a:pt x="16392" y="13479"/>
                  <a:pt x="16392" y="13479"/>
                </a:cubicBezTo>
                <a:cubicBezTo>
                  <a:pt x="16392" y="13479"/>
                  <a:pt x="16401" y="13495"/>
                  <a:pt x="16401" y="13495"/>
                </a:cubicBezTo>
                <a:cubicBezTo>
                  <a:pt x="16401" y="13479"/>
                  <a:pt x="16401" y="13479"/>
                  <a:pt x="16401" y="13464"/>
                </a:cubicBezTo>
                <a:cubicBezTo>
                  <a:pt x="16401" y="13464"/>
                  <a:pt x="16401" y="13464"/>
                  <a:pt x="16401" y="13464"/>
                </a:cubicBezTo>
                <a:close/>
                <a:moveTo>
                  <a:pt x="18204" y="13604"/>
                </a:moveTo>
                <a:cubicBezTo>
                  <a:pt x="18204" y="13604"/>
                  <a:pt x="18204" y="13604"/>
                  <a:pt x="18204" y="13604"/>
                </a:cubicBezTo>
                <a:cubicBezTo>
                  <a:pt x="18204" y="13604"/>
                  <a:pt x="18204" y="13604"/>
                  <a:pt x="18204" y="13604"/>
                </a:cubicBezTo>
                <a:cubicBezTo>
                  <a:pt x="18214" y="13604"/>
                  <a:pt x="18214" y="13604"/>
                  <a:pt x="18214" y="13604"/>
                </a:cubicBezTo>
                <a:cubicBezTo>
                  <a:pt x="18214" y="13604"/>
                  <a:pt x="18214" y="13604"/>
                  <a:pt x="18204" y="13604"/>
                </a:cubicBezTo>
                <a:close/>
                <a:moveTo>
                  <a:pt x="18140" y="13681"/>
                </a:moveTo>
                <a:cubicBezTo>
                  <a:pt x="18140" y="13697"/>
                  <a:pt x="18140" y="13697"/>
                  <a:pt x="18140" y="13697"/>
                </a:cubicBezTo>
                <a:cubicBezTo>
                  <a:pt x="18140" y="13697"/>
                  <a:pt x="18140" y="13681"/>
                  <a:pt x="18140" y="13681"/>
                </a:cubicBezTo>
                <a:cubicBezTo>
                  <a:pt x="18140" y="13681"/>
                  <a:pt x="18131" y="13681"/>
                  <a:pt x="18140" y="13681"/>
                </a:cubicBezTo>
                <a:close/>
                <a:moveTo>
                  <a:pt x="18589" y="13806"/>
                </a:moveTo>
                <a:cubicBezTo>
                  <a:pt x="18589" y="13806"/>
                  <a:pt x="18598" y="13806"/>
                  <a:pt x="18598" y="13806"/>
                </a:cubicBezTo>
                <a:cubicBezTo>
                  <a:pt x="18598" y="13806"/>
                  <a:pt x="18598" y="13806"/>
                  <a:pt x="18598" y="13806"/>
                </a:cubicBezTo>
                <a:cubicBezTo>
                  <a:pt x="18598" y="13790"/>
                  <a:pt x="18598" y="13790"/>
                  <a:pt x="18589" y="13806"/>
                </a:cubicBezTo>
                <a:close/>
                <a:moveTo>
                  <a:pt x="6919" y="14241"/>
                </a:moveTo>
                <a:cubicBezTo>
                  <a:pt x="6919" y="14241"/>
                  <a:pt x="6910" y="14241"/>
                  <a:pt x="6910" y="14241"/>
                </a:cubicBezTo>
                <a:cubicBezTo>
                  <a:pt x="6910" y="14241"/>
                  <a:pt x="6910" y="14241"/>
                  <a:pt x="6910" y="14241"/>
                </a:cubicBezTo>
                <a:cubicBezTo>
                  <a:pt x="6910" y="14241"/>
                  <a:pt x="6910" y="14241"/>
                  <a:pt x="6910" y="14241"/>
                </a:cubicBezTo>
                <a:cubicBezTo>
                  <a:pt x="6910" y="14241"/>
                  <a:pt x="6910" y="14241"/>
                  <a:pt x="6919" y="14241"/>
                </a:cubicBezTo>
                <a:close/>
                <a:moveTo>
                  <a:pt x="6947" y="14272"/>
                </a:moveTo>
                <a:cubicBezTo>
                  <a:pt x="6938" y="14241"/>
                  <a:pt x="6928" y="14241"/>
                  <a:pt x="6919" y="14241"/>
                </a:cubicBezTo>
                <a:cubicBezTo>
                  <a:pt x="6919" y="14272"/>
                  <a:pt x="6928" y="14272"/>
                  <a:pt x="6947" y="14272"/>
                </a:cubicBezTo>
                <a:close/>
                <a:moveTo>
                  <a:pt x="17134" y="14334"/>
                </a:moveTo>
                <a:cubicBezTo>
                  <a:pt x="17134" y="14334"/>
                  <a:pt x="17134" y="14350"/>
                  <a:pt x="17134" y="14350"/>
                </a:cubicBezTo>
                <a:cubicBezTo>
                  <a:pt x="17134" y="14350"/>
                  <a:pt x="17143" y="14350"/>
                  <a:pt x="17143" y="14350"/>
                </a:cubicBezTo>
                <a:cubicBezTo>
                  <a:pt x="17143" y="14350"/>
                  <a:pt x="17152" y="14350"/>
                  <a:pt x="17152" y="14334"/>
                </a:cubicBezTo>
                <a:cubicBezTo>
                  <a:pt x="17143" y="14334"/>
                  <a:pt x="17143" y="14318"/>
                  <a:pt x="17134" y="14334"/>
                </a:cubicBezTo>
                <a:close/>
                <a:moveTo>
                  <a:pt x="17124" y="14365"/>
                </a:moveTo>
                <a:cubicBezTo>
                  <a:pt x="17124" y="14350"/>
                  <a:pt x="17134" y="14350"/>
                  <a:pt x="17134" y="14350"/>
                </a:cubicBezTo>
                <a:cubicBezTo>
                  <a:pt x="17134" y="14350"/>
                  <a:pt x="17134" y="14350"/>
                  <a:pt x="17134" y="14350"/>
                </a:cubicBezTo>
                <a:cubicBezTo>
                  <a:pt x="17134" y="14350"/>
                  <a:pt x="17134" y="14350"/>
                  <a:pt x="17124" y="14350"/>
                </a:cubicBezTo>
                <a:cubicBezTo>
                  <a:pt x="17124" y="14350"/>
                  <a:pt x="17124" y="14350"/>
                  <a:pt x="17124" y="14365"/>
                </a:cubicBezTo>
                <a:close/>
                <a:moveTo>
                  <a:pt x="17124" y="14381"/>
                </a:moveTo>
                <a:cubicBezTo>
                  <a:pt x="17124" y="14365"/>
                  <a:pt x="17124" y="14365"/>
                  <a:pt x="17124" y="14365"/>
                </a:cubicBezTo>
                <a:cubicBezTo>
                  <a:pt x="17124" y="14365"/>
                  <a:pt x="17124" y="14365"/>
                  <a:pt x="17124" y="14365"/>
                </a:cubicBezTo>
                <a:cubicBezTo>
                  <a:pt x="17124" y="14365"/>
                  <a:pt x="17124" y="14381"/>
                  <a:pt x="17124" y="14381"/>
                </a:cubicBezTo>
                <a:close/>
                <a:moveTo>
                  <a:pt x="20154" y="14598"/>
                </a:moveTo>
                <a:cubicBezTo>
                  <a:pt x="20145" y="14614"/>
                  <a:pt x="20154" y="14614"/>
                  <a:pt x="20154" y="14614"/>
                </a:cubicBezTo>
                <a:cubicBezTo>
                  <a:pt x="20154" y="14614"/>
                  <a:pt x="20154" y="14598"/>
                  <a:pt x="20154" y="14598"/>
                </a:cubicBezTo>
                <a:cubicBezTo>
                  <a:pt x="20154" y="14598"/>
                  <a:pt x="20154" y="14598"/>
                  <a:pt x="20154" y="14598"/>
                </a:cubicBezTo>
                <a:cubicBezTo>
                  <a:pt x="20154" y="14598"/>
                  <a:pt x="20154" y="14598"/>
                  <a:pt x="20154" y="14598"/>
                </a:cubicBezTo>
                <a:close/>
                <a:moveTo>
                  <a:pt x="16841" y="14660"/>
                </a:moveTo>
                <a:cubicBezTo>
                  <a:pt x="16841" y="14660"/>
                  <a:pt x="16841" y="14660"/>
                  <a:pt x="16841" y="14660"/>
                </a:cubicBezTo>
                <a:cubicBezTo>
                  <a:pt x="16841" y="14660"/>
                  <a:pt x="16841" y="14676"/>
                  <a:pt x="16841" y="14676"/>
                </a:cubicBezTo>
                <a:cubicBezTo>
                  <a:pt x="16850" y="14676"/>
                  <a:pt x="16850" y="14660"/>
                  <a:pt x="16850" y="14660"/>
                </a:cubicBezTo>
                <a:cubicBezTo>
                  <a:pt x="16850" y="14660"/>
                  <a:pt x="16850" y="14660"/>
                  <a:pt x="16841" y="14660"/>
                </a:cubicBezTo>
                <a:close/>
                <a:moveTo>
                  <a:pt x="18259" y="14909"/>
                </a:moveTo>
                <a:cubicBezTo>
                  <a:pt x="18259" y="14925"/>
                  <a:pt x="18259" y="14925"/>
                  <a:pt x="18259" y="14925"/>
                </a:cubicBezTo>
                <a:cubicBezTo>
                  <a:pt x="18268" y="14925"/>
                  <a:pt x="18268" y="14925"/>
                  <a:pt x="18268" y="14925"/>
                </a:cubicBezTo>
                <a:cubicBezTo>
                  <a:pt x="18268" y="14909"/>
                  <a:pt x="18259" y="14909"/>
                  <a:pt x="18259" y="14909"/>
                </a:cubicBezTo>
                <a:cubicBezTo>
                  <a:pt x="18259" y="14909"/>
                  <a:pt x="18259" y="14909"/>
                  <a:pt x="18259" y="14909"/>
                </a:cubicBezTo>
                <a:close/>
                <a:moveTo>
                  <a:pt x="19989" y="14940"/>
                </a:moveTo>
                <a:cubicBezTo>
                  <a:pt x="19989" y="14956"/>
                  <a:pt x="19989" y="14956"/>
                  <a:pt x="19989" y="14956"/>
                </a:cubicBezTo>
                <a:cubicBezTo>
                  <a:pt x="19989" y="14956"/>
                  <a:pt x="19989" y="14956"/>
                  <a:pt x="19998" y="14956"/>
                </a:cubicBezTo>
                <a:cubicBezTo>
                  <a:pt x="19998" y="14956"/>
                  <a:pt x="19998" y="14956"/>
                  <a:pt x="19998" y="14956"/>
                </a:cubicBezTo>
                <a:cubicBezTo>
                  <a:pt x="19998" y="14940"/>
                  <a:pt x="19989" y="14940"/>
                  <a:pt x="19989" y="14940"/>
                </a:cubicBezTo>
                <a:close/>
                <a:moveTo>
                  <a:pt x="18168" y="15018"/>
                </a:moveTo>
                <a:cubicBezTo>
                  <a:pt x="18168" y="15018"/>
                  <a:pt x="18168" y="15018"/>
                  <a:pt x="18168" y="15018"/>
                </a:cubicBezTo>
                <a:cubicBezTo>
                  <a:pt x="18168" y="15018"/>
                  <a:pt x="18168" y="15002"/>
                  <a:pt x="18168" y="15002"/>
                </a:cubicBezTo>
                <a:cubicBezTo>
                  <a:pt x="18168" y="15002"/>
                  <a:pt x="18159" y="15002"/>
                  <a:pt x="18159" y="15002"/>
                </a:cubicBezTo>
                <a:cubicBezTo>
                  <a:pt x="18159" y="15018"/>
                  <a:pt x="18159" y="15018"/>
                  <a:pt x="18168" y="15018"/>
                </a:cubicBezTo>
                <a:close/>
                <a:moveTo>
                  <a:pt x="18360" y="15282"/>
                </a:moveTo>
                <a:cubicBezTo>
                  <a:pt x="18360" y="15297"/>
                  <a:pt x="18360" y="15297"/>
                  <a:pt x="18369" y="15297"/>
                </a:cubicBezTo>
                <a:cubicBezTo>
                  <a:pt x="18369" y="15297"/>
                  <a:pt x="18369" y="15297"/>
                  <a:pt x="18369" y="15297"/>
                </a:cubicBezTo>
                <a:cubicBezTo>
                  <a:pt x="18369" y="15297"/>
                  <a:pt x="18369" y="15282"/>
                  <a:pt x="18369" y="15282"/>
                </a:cubicBezTo>
                <a:cubicBezTo>
                  <a:pt x="18369" y="15282"/>
                  <a:pt x="18369" y="15282"/>
                  <a:pt x="18360" y="15282"/>
                </a:cubicBezTo>
                <a:close/>
                <a:moveTo>
                  <a:pt x="18323" y="15577"/>
                </a:moveTo>
                <a:cubicBezTo>
                  <a:pt x="18333" y="15562"/>
                  <a:pt x="18333" y="15562"/>
                  <a:pt x="18333" y="15546"/>
                </a:cubicBezTo>
                <a:cubicBezTo>
                  <a:pt x="18323" y="15546"/>
                  <a:pt x="18323" y="15546"/>
                  <a:pt x="18314" y="15546"/>
                </a:cubicBezTo>
                <a:cubicBezTo>
                  <a:pt x="18314" y="15562"/>
                  <a:pt x="18314" y="15562"/>
                  <a:pt x="18314" y="15562"/>
                </a:cubicBezTo>
                <a:cubicBezTo>
                  <a:pt x="18314" y="15577"/>
                  <a:pt x="18323" y="15577"/>
                  <a:pt x="18323" y="15577"/>
                </a:cubicBezTo>
                <a:close/>
                <a:moveTo>
                  <a:pt x="13143" y="15733"/>
                </a:moveTo>
                <a:cubicBezTo>
                  <a:pt x="13143" y="15733"/>
                  <a:pt x="13143" y="15733"/>
                  <a:pt x="13143" y="15733"/>
                </a:cubicBezTo>
                <a:cubicBezTo>
                  <a:pt x="13143" y="15733"/>
                  <a:pt x="13143" y="15733"/>
                  <a:pt x="13143" y="15748"/>
                </a:cubicBezTo>
                <a:cubicBezTo>
                  <a:pt x="13143" y="15748"/>
                  <a:pt x="13143" y="15748"/>
                  <a:pt x="13152" y="15748"/>
                </a:cubicBezTo>
                <a:cubicBezTo>
                  <a:pt x="13143" y="15733"/>
                  <a:pt x="13143" y="15733"/>
                  <a:pt x="13143" y="15733"/>
                </a:cubicBezTo>
                <a:close/>
                <a:moveTo>
                  <a:pt x="21280" y="16292"/>
                </a:moveTo>
                <a:cubicBezTo>
                  <a:pt x="21280" y="16292"/>
                  <a:pt x="21280" y="16292"/>
                  <a:pt x="21280" y="16292"/>
                </a:cubicBezTo>
                <a:cubicBezTo>
                  <a:pt x="21280" y="16276"/>
                  <a:pt x="21280" y="16276"/>
                  <a:pt x="21280" y="16276"/>
                </a:cubicBezTo>
                <a:cubicBezTo>
                  <a:pt x="21280" y="16276"/>
                  <a:pt x="21271" y="16276"/>
                  <a:pt x="21271" y="16276"/>
                </a:cubicBezTo>
                <a:cubicBezTo>
                  <a:pt x="21271" y="16292"/>
                  <a:pt x="21271" y="16292"/>
                  <a:pt x="21280" y="16292"/>
                </a:cubicBezTo>
                <a:close/>
                <a:moveTo>
                  <a:pt x="21280" y="16463"/>
                </a:moveTo>
                <a:cubicBezTo>
                  <a:pt x="21289" y="16463"/>
                  <a:pt x="21289" y="16463"/>
                  <a:pt x="21298" y="16463"/>
                </a:cubicBezTo>
                <a:cubicBezTo>
                  <a:pt x="21289" y="16463"/>
                  <a:pt x="21289" y="16447"/>
                  <a:pt x="21289" y="16447"/>
                </a:cubicBezTo>
                <a:cubicBezTo>
                  <a:pt x="21289" y="16447"/>
                  <a:pt x="21280" y="16447"/>
                  <a:pt x="21280" y="16463"/>
                </a:cubicBezTo>
                <a:cubicBezTo>
                  <a:pt x="21280" y="16463"/>
                  <a:pt x="21280" y="16463"/>
                  <a:pt x="21280" y="16463"/>
                </a:cubicBezTo>
                <a:close/>
                <a:moveTo>
                  <a:pt x="21325" y="16603"/>
                </a:moveTo>
                <a:cubicBezTo>
                  <a:pt x="21325" y="16603"/>
                  <a:pt x="21325" y="16603"/>
                  <a:pt x="21325" y="16603"/>
                </a:cubicBezTo>
                <a:cubicBezTo>
                  <a:pt x="21325" y="16618"/>
                  <a:pt x="21325" y="16618"/>
                  <a:pt x="21325" y="16618"/>
                </a:cubicBezTo>
                <a:lnTo>
                  <a:pt x="21325" y="16603"/>
                </a:lnTo>
                <a:close/>
                <a:moveTo>
                  <a:pt x="21225" y="16976"/>
                </a:moveTo>
                <a:cubicBezTo>
                  <a:pt x="21225" y="16976"/>
                  <a:pt x="21216" y="16991"/>
                  <a:pt x="21225" y="16991"/>
                </a:cubicBezTo>
                <a:cubicBezTo>
                  <a:pt x="21225" y="17007"/>
                  <a:pt x="21225" y="17007"/>
                  <a:pt x="21225" y="17007"/>
                </a:cubicBezTo>
                <a:cubicBezTo>
                  <a:pt x="21234" y="17007"/>
                  <a:pt x="21234" y="16991"/>
                  <a:pt x="21234" y="16991"/>
                </a:cubicBezTo>
                <a:cubicBezTo>
                  <a:pt x="21234" y="16976"/>
                  <a:pt x="21225" y="16976"/>
                  <a:pt x="21225" y="16976"/>
                </a:cubicBezTo>
                <a:close/>
                <a:moveTo>
                  <a:pt x="19568" y="19804"/>
                </a:moveTo>
                <a:cubicBezTo>
                  <a:pt x="19568" y="19804"/>
                  <a:pt x="19559" y="19804"/>
                  <a:pt x="19559" y="19804"/>
                </a:cubicBezTo>
                <a:cubicBezTo>
                  <a:pt x="19559" y="19819"/>
                  <a:pt x="19568" y="19819"/>
                  <a:pt x="19568" y="19819"/>
                </a:cubicBezTo>
                <a:cubicBezTo>
                  <a:pt x="19577" y="19819"/>
                  <a:pt x="19577" y="19819"/>
                  <a:pt x="19577" y="19819"/>
                </a:cubicBezTo>
                <a:cubicBezTo>
                  <a:pt x="19577" y="19804"/>
                  <a:pt x="19568" y="19804"/>
                  <a:pt x="19568" y="19804"/>
                </a:cubicBezTo>
                <a:close/>
                <a:moveTo>
                  <a:pt x="9903" y="7466"/>
                </a:moveTo>
                <a:cubicBezTo>
                  <a:pt x="9903" y="7466"/>
                  <a:pt x="9894" y="7466"/>
                  <a:pt x="9894" y="7466"/>
                </a:cubicBezTo>
                <a:cubicBezTo>
                  <a:pt x="9894" y="7481"/>
                  <a:pt x="9894" y="7481"/>
                  <a:pt x="9894" y="7481"/>
                </a:cubicBezTo>
                <a:cubicBezTo>
                  <a:pt x="9903" y="7481"/>
                  <a:pt x="9903" y="7481"/>
                  <a:pt x="9903" y="7481"/>
                </a:cubicBezTo>
                <a:cubicBezTo>
                  <a:pt x="9903" y="7481"/>
                  <a:pt x="9903" y="7466"/>
                  <a:pt x="9903" y="7466"/>
                </a:cubicBezTo>
                <a:close/>
                <a:moveTo>
                  <a:pt x="12978" y="4560"/>
                </a:moveTo>
                <a:cubicBezTo>
                  <a:pt x="12978" y="4560"/>
                  <a:pt x="12969" y="4560"/>
                  <a:pt x="12969" y="4560"/>
                </a:cubicBezTo>
                <a:cubicBezTo>
                  <a:pt x="12969" y="4560"/>
                  <a:pt x="12960" y="4575"/>
                  <a:pt x="12960" y="4575"/>
                </a:cubicBezTo>
                <a:cubicBezTo>
                  <a:pt x="12969" y="4575"/>
                  <a:pt x="12969" y="4575"/>
                  <a:pt x="12969" y="4575"/>
                </a:cubicBezTo>
                <a:cubicBezTo>
                  <a:pt x="12978" y="4575"/>
                  <a:pt x="12978" y="4560"/>
                  <a:pt x="12978" y="4560"/>
                </a:cubicBezTo>
                <a:close/>
                <a:moveTo>
                  <a:pt x="12960" y="4575"/>
                </a:moveTo>
                <a:cubicBezTo>
                  <a:pt x="12960" y="4575"/>
                  <a:pt x="12960" y="4575"/>
                  <a:pt x="12960" y="4575"/>
                </a:cubicBezTo>
                <a:cubicBezTo>
                  <a:pt x="12960" y="4575"/>
                  <a:pt x="12960" y="4575"/>
                  <a:pt x="12960" y="4575"/>
                </a:cubicBezTo>
                <a:cubicBezTo>
                  <a:pt x="12960" y="4575"/>
                  <a:pt x="12960" y="4575"/>
                  <a:pt x="12960" y="4575"/>
                </a:cubicBezTo>
                <a:cubicBezTo>
                  <a:pt x="12960" y="4575"/>
                  <a:pt x="12960" y="4575"/>
                  <a:pt x="12960" y="4575"/>
                </a:cubicBezTo>
                <a:close/>
                <a:moveTo>
                  <a:pt x="11148" y="4529"/>
                </a:moveTo>
                <a:cubicBezTo>
                  <a:pt x="11148" y="4529"/>
                  <a:pt x="11157" y="4529"/>
                  <a:pt x="11157" y="4529"/>
                </a:cubicBezTo>
                <a:cubicBezTo>
                  <a:pt x="11157" y="4529"/>
                  <a:pt x="11157" y="4529"/>
                  <a:pt x="11157" y="4529"/>
                </a:cubicBezTo>
                <a:cubicBezTo>
                  <a:pt x="11157" y="4513"/>
                  <a:pt x="11157" y="4513"/>
                  <a:pt x="11148" y="4529"/>
                </a:cubicBezTo>
                <a:close/>
                <a:moveTo>
                  <a:pt x="6416" y="21420"/>
                </a:moveTo>
                <a:cubicBezTo>
                  <a:pt x="6416" y="21420"/>
                  <a:pt x="6425" y="21420"/>
                  <a:pt x="6425" y="21420"/>
                </a:cubicBezTo>
                <a:cubicBezTo>
                  <a:pt x="6425" y="21420"/>
                  <a:pt x="6416" y="21420"/>
                  <a:pt x="6416" y="21420"/>
                </a:cubicBezTo>
                <a:cubicBezTo>
                  <a:pt x="6407" y="21420"/>
                  <a:pt x="6407" y="21420"/>
                  <a:pt x="6416" y="21420"/>
                </a:cubicBezTo>
                <a:close/>
                <a:moveTo>
                  <a:pt x="7386" y="3767"/>
                </a:moveTo>
                <a:cubicBezTo>
                  <a:pt x="7386" y="3783"/>
                  <a:pt x="7386" y="3783"/>
                  <a:pt x="7395" y="3783"/>
                </a:cubicBezTo>
                <a:cubicBezTo>
                  <a:pt x="7395" y="3783"/>
                  <a:pt x="7395" y="3767"/>
                  <a:pt x="7395" y="3767"/>
                </a:cubicBezTo>
                <a:cubicBezTo>
                  <a:pt x="7395" y="3767"/>
                  <a:pt x="7395" y="3767"/>
                  <a:pt x="7386" y="3767"/>
                </a:cubicBezTo>
                <a:close/>
                <a:moveTo>
                  <a:pt x="5922" y="4109"/>
                </a:moveTo>
                <a:cubicBezTo>
                  <a:pt x="5922" y="4109"/>
                  <a:pt x="5922" y="4109"/>
                  <a:pt x="5922" y="4109"/>
                </a:cubicBezTo>
                <a:cubicBezTo>
                  <a:pt x="5922" y="4109"/>
                  <a:pt x="5922" y="4109"/>
                  <a:pt x="5922" y="4125"/>
                </a:cubicBezTo>
                <a:cubicBezTo>
                  <a:pt x="5922" y="4125"/>
                  <a:pt x="5922" y="4125"/>
                  <a:pt x="5922" y="4125"/>
                </a:cubicBezTo>
                <a:lnTo>
                  <a:pt x="5922" y="4109"/>
                </a:lnTo>
                <a:close/>
                <a:moveTo>
                  <a:pt x="19413" y="4156"/>
                </a:moveTo>
                <a:cubicBezTo>
                  <a:pt x="19413" y="4156"/>
                  <a:pt x="19413" y="4156"/>
                  <a:pt x="19413" y="4171"/>
                </a:cubicBezTo>
                <a:cubicBezTo>
                  <a:pt x="19413" y="4171"/>
                  <a:pt x="19413" y="4171"/>
                  <a:pt x="19413" y="4171"/>
                </a:cubicBezTo>
                <a:cubicBezTo>
                  <a:pt x="19413" y="4171"/>
                  <a:pt x="19413" y="4156"/>
                  <a:pt x="19413" y="4156"/>
                </a:cubicBezTo>
                <a:close/>
                <a:moveTo>
                  <a:pt x="19413" y="4171"/>
                </a:moveTo>
                <a:cubicBezTo>
                  <a:pt x="19413" y="4171"/>
                  <a:pt x="19403" y="4171"/>
                  <a:pt x="19403" y="4171"/>
                </a:cubicBezTo>
                <a:cubicBezTo>
                  <a:pt x="19403" y="4171"/>
                  <a:pt x="19403" y="4171"/>
                  <a:pt x="19403" y="4171"/>
                </a:cubicBezTo>
                <a:cubicBezTo>
                  <a:pt x="19403" y="4171"/>
                  <a:pt x="19403" y="4171"/>
                  <a:pt x="19413" y="4171"/>
                </a:cubicBezTo>
                <a:cubicBezTo>
                  <a:pt x="19413" y="4171"/>
                  <a:pt x="19413" y="4171"/>
                  <a:pt x="19413" y="4171"/>
                </a:cubicBezTo>
                <a:close/>
                <a:moveTo>
                  <a:pt x="11313" y="4389"/>
                </a:moveTo>
                <a:cubicBezTo>
                  <a:pt x="11313" y="4389"/>
                  <a:pt x="11313" y="4389"/>
                  <a:pt x="11303" y="4389"/>
                </a:cubicBezTo>
                <a:cubicBezTo>
                  <a:pt x="11303" y="4389"/>
                  <a:pt x="11303" y="4389"/>
                  <a:pt x="11303" y="4389"/>
                </a:cubicBezTo>
                <a:cubicBezTo>
                  <a:pt x="11313" y="4389"/>
                  <a:pt x="11313" y="4389"/>
                  <a:pt x="11313" y="4389"/>
                </a:cubicBezTo>
                <a:cubicBezTo>
                  <a:pt x="11313" y="4389"/>
                  <a:pt x="11313" y="4389"/>
                  <a:pt x="11313" y="4389"/>
                </a:cubicBezTo>
                <a:close/>
                <a:moveTo>
                  <a:pt x="11313" y="4373"/>
                </a:moveTo>
                <a:cubicBezTo>
                  <a:pt x="11313" y="4373"/>
                  <a:pt x="11313" y="4389"/>
                  <a:pt x="11313" y="4389"/>
                </a:cubicBezTo>
                <a:cubicBezTo>
                  <a:pt x="11313" y="4389"/>
                  <a:pt x="11313" y="4373"/>
                  <a:pt x="11313" y="4373"/>
                </a:cubicBezTo>
                <a:close/>
                <a:moveTo>
                  <a:pt x="11770" y="9455"/>
                </a:moveTo>
                <a:cubicBezTo>
                  <a:pt x="11770" y="9455"/>
                  <a:pt x="11770" y="9455"/>
                  <a:pt x="11770" y="9455"/>
                </a:cubicBezTo>
                <a:cubicBezTo>
                  <a:pt x="11770" y="9455"/>
                  <a:pt x="11779" y="9455"/>
                  <a:pt x="11779" y="9455"/>
                </a:cubicBezTo>
                <a:cubicBezTo>
                  <a:pt x="11779" y="9455"/>
                  <a:pt x="11770" y="9455"/>
                  <a:pt x="11770" y="9455"/>
                </a:cubicBezTo>
                <a:close/>
                <a:moveTo>
                  <a:pt x="11075" y="10061"/>
                </a:moveTo>
                <a:cubicBezTo>
                  <a:pt x="11075" y="10061"/>
                  <a:pt x="11075" y="10061"/>
                  <a:pt x="11075" y="10061"/>
                </a:cubicBezTo>
                <a:cubicBezTo>
                  <a:pt x="11075" y="10061"/>
                  <a:pt x="11075" y="10061"/>
                  <a:pt x="11075" y="10061"/>
                </a:cubicBezTo>
                <a:close/>
                <a:moveTo>
                  <a:pt x="5373" y="11630"/>
                </a:moveTo>
                <a:cubicBezTo>
                  <a:pt x="5373" y="11630"/>
                  <a:pt x="5373" y="11630"/>
                  <a:pt x="5373" y="11630"/>
                </a:cubicBezTo>
                <a:cubicBezTo>
                  <a:pt x="5373" y="11615"/>
                  <a:pt x="5373" y="11615"/>
                  <a:pt x="5373" y="11630"/>
                </a:cubicBezTo>
                <a:close/>
                <a:moveTo>
                  <a:pt x="6068" y="12190"/>
                </a:moveTo>
                <a:cubicBezTo>
                  <a:pt x="6077" y="12190"/>
                  <a:pt x="6077" y="12190"/>
                  <a:pt x="6077" y="12190"/>
                </a:cubicBezTo>
                <a:cubicBezTo>
                  <a:pt x="6077" y="12190"/>
                  <a:pt x="6077" y="12190"/>
                  <a:pt x="6077" y="12190"/>
                </a:cubicBezTo>
                <a:lnTo>
                  <a:pt x="6068" y="12190"/>
                </a:lnTo>
                <a:close/>
                <a:moveTo>
                  <a:pt x="10269" y="9657"/>
                </a:moveTo>
                <a:cubicBezTo>
                  <a:pt x="10278" y="9657"/>
                  <a:pt x="10278" y="9657"/>
                  <a:pt x="10278" y="9657"/>
                </a:cubicBezTo>
                <a:cubicBezTo>
                  <a:pt x="10269" y="9657"/>
                  <a:pt x="10269" y="9657"/>
                  <a:pt x="10269" y="9657"/>
                </a:cubicBezTo>
                <a:close/>
                <a:moveTo>
                  <a:pt x="8722" y="426"/>
                </a:moveTo>
                <a:cubicBezTo>
                  <a:pt x="8722" y="426"/>
                  <a:pt x="8722" y="442"/>
                  <a:pt x="8722" y="442"/>
                </a:cubicBezTo>
                <a:cubicBezTo>
                  <a:pt x="8722" y="426"/>
                  <a:pt x="8722" y="426"/>
                  <a:pt x="8722" y="426"/>
                </a:cubicBezTo>
                <a:cubicBezTo>
                  <a:pt x="8722" y="426"/>
                  <a:pt x="8722" y="426"/>
                  <a:pt x="8722" y="426"/>
                </a:cubicBezTo>
                <a:close/>
                <a:moveTo>
                  <a:pt x="19010" y="7248"/>
                </a:moveTo>
                <a:cubicBezTo>
                  <a:pt x="19010" y="7248"/>
                  <a:pt x="19010" y="7248"/>
                  <a:pt x="19010" y="7248"/>
                </a:cubicBezTo>
                <a:cubicBezTo>
                  <a:pt x="19010" y="7248"/>
                  <a:pt x="19010" y="7248"/>
                  <a:pt x="19010" y="7248"/>
                </a:cubicBezTo>
                <a:cubicBezTo>
                  <a:pt x="19010" y="7248"/>
                  <a:pt x="19010" y="7248"/>
                  <a:pt x="19010" y="7248"/>
                </a:cubicBezTo>
                <a:cubicBezTo>
                  <a:pt x="19010" y="7248"/>
                  <a:pt x="19010" y="7248"/>
                  <a:pt x="19010" y="7248"/>
                </a:cubicBezTo>
                <a:close/>
                <a:moveTo>
                  <a:pt x="19019" y="7264"/>
                </a:moveTo>
                <a:cubicBezTo>
                  <a:pt x="19019" y="7264"/>
                  <a:pt x="19019" y="7248"/>
                  <a:pt x="19010" y="7248"/>
                </a:cubicBezTo>
                <a:cubicBezTo>
                  <a:pt x="19010" y="7264"/>
                  <a:pt x="19010" y="7264"/>
                  <a:pt x="19019" y="7264"/>
                </a:cubicBezTo>
                <a:close/>
                <a:moveTo>
                  <a:pt x="659" y="5772"/>
                </a:moveTo>
                <a:cubicBezTo>
                  <a:pt x="659" y="5772"/>
                  <a:pt x="659" y="5772"/>
                  <a:pt x="659" y="5772"/>
                </a:cubicBezTo>
                <a:cubicBezTo>
                  <a:pt x="659" y="5772"/>
                  <a:pt x="659" y="5772"/>
                  <a:pt x="659" y="5772"/>
                </a:cubicBezTo>
                <a:cubicBezTo>
                  <a:pt x="659" y="5772"/>
                  <a:pt x="659" y="5772"/>
                  <a:pt x="659" y="5772"/>
                </a:cubicBezTo>
                <a:close/>
                <a:moveTo>
                  <a:pt x="659" y="5787"/>
                </a:moveTo>
                <a:cubicBezTo>
                  <a:pt x="659" y="5787"/>
                  <a:pt x="659" y="5787"/>
                  <a:pt x="659" y="5772"/>
                </a:cubicBezTo>
                <a:cubicBezTo>
                  <a:pt x="650" y="5787"/>
                  <a:pt x="650" y="5787"/>
                  <a:pt x="659" y="5787"/>
                </a:cubicBezTo>
                <a:close/>
                <a:moveTo>
                  <a:pt x="19028" y="7279"/>
                </a:moveTo>
                <a:cubicBezTo>
                  <a:pt x="19028" y="7279"/>
                  <a:pt x="19028" y="7279"/>
                  <a:pt x="19028" y="7264"/>
                </a:cubicBezTo>
                <a:cubicBezTo>
                  <a:pt x="19019" y="7264"/>
                  <a:pt x="19019" y="7264"/>
                  <a:pt x="19019" y="7264"/>
                </a:cubicBezTo>
                <a:cubicBezTo>
                  <a:pt x="19019" y="7264"/>
                  <a:pt x="19019" y="7264"/>
                  <a:pt x="19019" y="7279"/>
                </a:cubicBezTo>
                <a:cubicBezTo>
                  <a:pt x="19019" y="7279"/>
                  <a:pt x="19028" y="7279"/>
                  <a:pt x="19028" y="7279"/>
                </a:cubicBezTo>
                <a:close/>
                <a:moveTo>
                  <a:pt x="19037" y="7295"/>
                </a:moveTo>
                <a:cubicBezTo>
                  <a:pt x="19037" y="7279"/>
                  <a:pt x="19028" y="7279"/>
                  <a:pt x="19028" y="7279"/>
                </a:cubicBezTo>
                <a:cubicBezTo>
                  <a:pt x="19028" y="7279"/>
                  <a:pt x="19028" y="7295"/>
                  <a:pt x="19037" y="7295"/>
                </a:cubicBezTo>
                <a:close/>
                <a:moveTo>
                  <a:pt x="18516" y="13899"/>
                </a:moveTo>
                <a:cubicBezTo>
                  <a:pt x="18516" y="13899"/>
                  <a:pt x="18516" y="13899"/>
                  <a:pt x="18516" y="13899"/>
                </a:cubicBezTo>
                <a:cubicBezTo>
                  <a:pt x="18516" y="13899"/>
                  <a:pt x="18516" y="13899"/>
                  <a:pt x="18516" y="13899"/>
                </a:cubicBezTo>
                <a:close/>
                <a:moveTo>
                  <a:pt x="16539" y="13992"/>
                </a:moveTo>
                <a:cubicBezTo>
                  <a:pt x="16548" y="13992"/>
                  <a:pt x="16548" y="13992"/>
                  <a:pt x="16548" y="13992"/>
                </a:cubicBezTo>
                <a:cubicBezTo>
                  <a:pt x="16548" y="13977"/>
                  <a:pt x="16548" y="13977"/>
                  <a:pt x="16548" y="13977"/>
                </a:cubicBezTo>
                <a:lnTo>
                  <a:pt x="16539" y="13992"/>
                </a:lnTo>
                <a:close/>
                <a:moveTo>
                  <a:pt x="18689" y="14381"/>
                </a:moveTo>
                <a:cubicBezTo>
                  <a:pt x="18689" y="14381"/>
                  <a:pt x="18689" y="14381"/>
                  <a:pt x="18689" y="14381"/>
                </a:cubicBezTo>
                <a:cubicBezTo>
                  <a:pt x="18689" y="14381"/>
                  <a:pt x="18689" y="14381"/>
                  <a:pt x="18680" y="14381"/>
                </a:cubicBezTo>
                <a:cubicBezTo>
                  <a:pt x="18689" y="14381"/>
                  <a:pt x="18689" y="14381"/>
                  <a:pt x="18689" y="14381"/>
                </a:cubicBezTo>
                <a:cubicBezTo>
                  <a:pt x="18689" y="14381"/>
                  <a:pt x="18689" y="14381"/>
                  <a:pt x="18689" y="14381"/>
                </a:cubicBezTo>
                <a:close/>
                <a:moveTo>
                  <a:pt x="18689" y="14381"/>
                </a:moveTo>
                <a:cubicBezTo>
                  <a:pt x="18689" y="14381"/>
                  <a:pt x="18689" y="14381"/>
                  <a:pt x="18689" y="14381"/>
                </a:cubicBezTo>
                <a:cubicBezTo>
                  <a:pt x="18689" y="14381"/>
                  <a:pt x="18689" y="14396"/>
                  <a:pt x="18689" y="14381"/>
                </a:cubicBezTo>
                <a:close/>
                <a:moveTo>
                  <a:pt x="915" y="5508"/>
                </a:moveTo>
                <a:cubicBezTo>
                  <a:pt x="915" y="5508"/>
                  <a:pt x="915" y="5508"/>
                  <a:pt x="915" y="5508"/>
                </a:cubicBezTo>
                <a:cubicBezTo>
                  <a:pt x="915" y="5508"/>
                  <a:pt x="915" y="5508"/>
                  <a:pt x="915" y="5508"/>
                </a:cubicBezTo>
                <a:cubicBezTo>
                  <a:pt x="915" y="5508"/>
                  <a:pt x="915" y="5508"/>
                  <a:pt x="915" y="5508"/>
                </a:cubicBezTo>
                <a:close/>
                <a:moveTo>
                  <a:pt x="7423" y="1141"/>
                </a:moveTo>
                <a:cubicBezTo>
                  <a:pt x="7423" y="1141"/>
                  <a:pt x="7423" y="1141"/>
                  <a:pt x="7432" y="1141"/>
                </a:cubicBezTo>
                <a:cubicBezTo>
                  <a:pt x="7432" y="1141"/>
                  <a:pt x="7432" y="1141"/>
                  <a:pt x="7432" y="1141"/>
                </a:cubicBezTo>
                <a:cubicBezTo>
                  <a:pt x="7432" y="1141"/>
                  <a:pt x="7432" y="1141"/>
                  <a:pt x="7432" y="1141"/>
                </a:cubicBezTo>
                <a:cubicBezTo>
                  <a:pt x="7432" y="1141"/>
                  <a:pt x="7423" y="1141"/>
                  <a:pt x="7423" y="1141"/>
                </a:cubicBezTo>
                <a:close/>
                <a:moveTo>
                  <a:pt x="20209" y="14614"/>
                </a:moveTo>
                <a:cubicBezTo>
                  <a:pt x="20209" y="14629"/>
                  <a:pt x="20209" y="14629"/>
                  <a:pt x="20209" y="14629"/>
                </a:cubicBezTo>
                <a:cubicBezTo>
                  <a:pt x="20209" y="14629"/>
                  <a:pt x="20209" y="14629"/>
                  <a:pt x="20209" y="14629"/>
                </a:cubicBezTo>
                <a:cubicBezTo>
                  <a:pt x="20209" y="14629"/>
                  <a:pt x="20209" y="14629"/>
                  <a:pt x="20209" y="14629"/>
                </a:cubicBezTo>
                <a:lnTo>
                  <a:pt x="20209" y="14614"/>
                </a:lnTo>
                <a:close/>
                <a:moveTo>
                  <a:pt x="18250" y="12687"/>
                </a:moveTo>
                <a:cubicBezTo>
                  <a:pt x="18250" y="12687"/>
                  <a:pt x="18250" y="12687"/>
                  <a:pt x="18250" y="12687"/>
                </a:cubicBezTo>
                <a:cubicBezTo>
                  <a:pt x="18250" y="12687"/>
                  <a:pt x="18250" y="12687"/>
                  <a:pt x="18250" y="12687"/>
                </a:cubicBezTo>
                <a:cubicBezTo>
                  <a:pt x="18250" y="12687"/>
                  <a:pt x="18250" y="12687"/>
                  <a:pt x="18250" y="12687"/>
                </a:cubicBezTo>
                <a:cubicBezTo>
                  <a:pt x="18250" y="12687"/>
                  <a:pt x="18250" y="12687"/>
                  <a:pt x="18250" y="12687"/>
                </a:cubicBezTo>
                <a:close/>
                <a:moveTo>
                  <a:pt x="18250" y="12702"/>
                </a:moveTo>
                <a:cubicBezTo>
                  <a:pt x="18250" y="12702"/>
                  <a:pt x="18250" y="12702"/>
                  <a:pt x="18250" y="12687"/>
                </a:cubicBezTo>
                <a:cubicBezTo>
                  <a:pt x="18250" y="12702"/>
                  <a:pt x="18241" y="12702"/>
                  <a:pt x="18241" y="12702"/>
                </a:cubicBezTo>
                <a:cubicBezTo>
                  <a:pt x="18241" y="12702"/>
                  <a:pt x="18250" y="12702"/>
                  <a:pt x="18250" y="12702"/>
                </a:cubicBezTo>
                <a:close/>
                <a:moveTo>
                  <a:pt x="19037" y="7310"/>
                </a:moveTo>
                <a:cubicBezTo>
                  <a:pt x="19037" y="7295"/>
                  <a:pt x="19037" y="7295"/>
                  <a:pt x="19037" y="7295"/>
                </a:cubicBezTo>
                <a:cubicBezTo>
                  <a:pt x="19037" y="7295"/>
                  <a:pt x="19037" y="7295"/>
                  <a:pt x="19037" y="7295"/>
                </a:cubicBezTo>
                <a:cubicBezTo>
                  <a:pt x="19037" y="7295"/>
                  <a:pt x="19037" y="7295"/>
                  <a:pt x="19037" y="7295"/>
                </a:cubicBezTo>
                <a:cubicBezTo>
                  <a:pt x="19037" y="7295"/>
                  <a:pt x="19037" y="7310"/>
                  <a:pt x="19037" y="7310"/>
                </a:cubicBezTo>
                <a:close/>
                <a:moveTo>
                  <a:pt x="20575" y="15080"/>
                </a:moveTo>
                <a:cubicBezTo>
                  <a:pt x="20575" y="15080"/>
                  <a:pt x="20575" y="15080"/>
                  <a:pt x="20575" y="15080"/>
                </a:cubicBezTo>
                <a:cubicBezTo>
                  <a:pt x="20575" y="15080"/>
                  <a:pt x="20575" y="15080"/>
                  <a:pt x="20575" y="15080"/>
                </a:cubicBezTo>
                <a:cubicBezTo>
                  <a:pt x="20566" y="15080"/>
                  <a:pt x="20575" y="15080"/>
                  <a:pt x="20575" y="15080"/>
                </a:cubicBezTo>
                <a:close/>
                <a:moveTo>
                  <a:pt x="12502" y="1327"/>
                </a:moveTo>
                <a:cubicBezTo>
                  <a:pt x="12502" y="1327"/>
                  <a:pt x="12502" y="1327"/>
                  <a:pt x="12502" y="1327"/>
                </a:cubicBezTo>
                <a:cubicBezTo>
                  <a:pt x="12502" y="1327"/>
                  <a:pt x="12502" y="1327"/>
                  <a:pt x="12502" y="1327"/>
                </a:cubicBezTo>
                <a:close/>
                <a:moveTo>
                  <a:pt x="20602" y="15220"/>
                </a:moveTo>
                <a:cubicBezTo>
                  <a:pt x="20612" y="15220"/>
                  <a:pt x="20612" y="15220"/>
                  <a:pt x="20612" y="15220"/>
                </a:cubicBezTo>
                <a:cubicBezTo>
                  <a:pt x="20612" y="15220"/>
                  <a:pt x="20612" y="15220"/>
                  <a:pt x="20612" y="15220"/>
                </a:cubicBezTo>
                <a:cubicBezTo>
                  <a:pt x="20612" y="15220"/>
                  <a:pt x="20612" y="15220"/>
                  <a:pt x="20612" y="15220"/>
                </a:cubicBezTo>
                <a:lnTo>
                  <a:pt x="20602" y="15220"/>
                </a:lnTo>
                <a:close/>
                <a:moveTo>
                  <a:pt x="18351" y="15531"/>
                </a:moveTo>
                <a:cubicBezTo>
                  <a:pt x="18351" y="15531"/>
                  <a:pt x="18351" y="15531"/>
                  <a:pt x="18351" y="15515"/>
                </a:cubicBezTo>
                <a:cubicBezTo>
                  <a:pt x="18351" y="15515"/>
                  <a:pt x="18351" y="15515"/>
                  <a:pt x="18351" y="15515"/>
                </a:cubicBezTo>
                <a:cubicBezTo>
                  <a:pt x="18342" y="15531"/>
                  <a:pt x="18342" y="15546"/>
                  <a:pt x="18333" y="15546"/>
                </a:cubicBezTo>
                <a:cubicBezTo>
                  <a:pt x="18333" y="15546"/>
                  <a:pt x="18333" y="15546"/>
                  <a:pt x="18333" y="15546"/>
                </a:cubicBezTo>
                <a:cubicBezTo>
                  <a:pt x="18333" y="15546"/>
                  <a:pt x="18333" y="15546"/>
                  <a:pt x="18333" y="15546"/>
                </a:cubicBezTo>
                <a:cubicBezTo>
                  <a:pt x="18342" y="15546"/>
                  <a:pt x="18342" y="15531"/>
                  <a:pt x="18351" y="15531"/>
                </a:cubicBezTo>
                <a:close/>
                <a:moveTo>
                  <a:pt x="13363" y="15795"/>
                </a:moveTo>
                <a:cubicBezTo>
                  <a:pt x="13363" y="15795"/>
                  <a:pt x="13363" y="15795"/>
                  <a:pt x="13363" y="15795"/>
                </a:cubicBezTo>
                <a:cubicBezTo>
                  <a:pt x="13363" y="15795"/>
                  <a:pt x="13363" y="15795"/>
                  <a:pt x="13363" y="15795"/>
                </a:cubicBezTo>
                <a:cubicBezTo>
                  <a:pt x="13363" y="15795"/>
                  <a:pt x="13363" y="15795"/>
                  <a:pt x="13363" y="15795"/>
                </a:cubicBezTo>
                <a:close/>
                <a:moveTo>
                  <a:pt x="5601" y="1763"/>
                </a:moveTo>
                <a:cubicBezTo>
                  <a:pt x="5592" y="1763"/>
                  <a:pt x="5592" y="1763"/>
                  <a:pt x="5592" y="1763"/>
                </a:cubicBezTo>
                <a:cubicBezTo>
                  <a:pt x="5601" y="1778"/>
                  <a:pt x="5601" y="1778"/>
                  <a:pt x="5601" y="1778"/>
                </a:cubicBezTo>
                <a:cubicBezTo>
                  <a:pt x="5601" y="1778"/>
                  <a:pt x="5601" y="1778"/>
                  <a:pt x="5601" y="1778"/>
                </a:cubicBezTo>
                <a:lnTo>
                  <a:pt x="5601" y="1763"/>
                </a:lnTo>
                <a:close/>
                <a:moveTo>
                  <a:pt x="11294" y="1794"/>
                </a:moveTo>
                <a:cubicBezTo>
                  <a:pt x="11294" y="1794"/>
                  <a:pt x="11294" y="1794"/>
                  <a:pt x="11294" y="1794"/>
                </a:cubicBezTo>
                <a:cubicBezTo>
                  <a:pt x="11294" y="1794"/>
                  <a:pt x="11294" y="1794"/>
                  <a:pt x="11294" y="1794"/>
                </a:cubicBezTo>
                <a:close/>
                <a:moveTo>
                  <a:pt x="11294" y="1794"/>
                </a:moveTo>
                <a:cubicBezTo>
                  <a:pt x="11294" y="1794"/>
                  <a:pt x="11294" y="1794"/>
                  <a:pt x="11294" y="1794"/>
                </a:cubicBezTo>
                <a:cubicBezTo>
                  <a:pt x="11294" y="1794"/>
                  <a:pt x="11294" y="1794"/>
                  <a:pt x="11294" y="1809"/>
                </a:cubicBezTo>
                <a:cubicBezTo>
                  <a:pt x="11294" y="1809"/>
                  <a:pt x="11294" y="1809"/>
                  <a:pt x="11294" y="1809"/>
                </a:cubicBezTo>
                <a:cubicBezTo>
                  <a:pt x="11294" y="1809"/>
                  <a:pt x="11294" y="1794"/>
                  <a:pt x="11294" y="1794"/>
                </a:cubicBezTo>
                <a:close/>
                <a:moveTo>
                  <a:pt x="14580" y="1856"/>
                </a:moveTo>
                <a:cubicBezTo>
                  <a:pt x="14580" y="1856"/>
                  <a:pt x="14580" y="1856"/>
                  <a:pt x="14580" y="1856"/>
                </a:cubicBezTo>
                <a:cubicBezTo>
                  <a:pt x="14580" y="1856"/>
                  <a:pt x="14580" y="1856"/>
                  <a:pt x="14580" y="1856"/>
                </a:cubicBezTo>
                <a:cubicBezTo>
                  <a:pt x="14580" y="1856"/>
                  <a:pt x="14580" y="1856"/>
                  <a:pt x="14580" y="1856"/>
                </a:cubicBezTo>
                <a:close/>
                <a:moveTo>
                  <a:pt x="1702" y="4917"/>
                </a:moveTo>
                <a:cubicBezTo>
                  <a:pt x="1702" y="4917"/>
                  <a:pt x="1702" y="4917"/>
                  <a:pt x="1702" y="4917"/>
                </a:cubicBezTo>
                <a:cubicBezTo>
                  <a:pt x="1702" y="4917"/>
                  <a:pt x="1702" y="4917"/>
                  <a:pt x="1702" y="4902"/>
                </a:cubicBezTo>
                <a:cubicBezTo>
                  <a:pt x="1702" y="4917"/>
                  <a:pt x="1702" y="4917"/>
                  <a:pt x="1702" y="4917"/>
                </a:cubicBezTo>
                <a:close/>
                <a:moveTo>
                  <a:pt x="1702" y="4917"/>
                </a:moveTo>
                <a:cubicBezTo>
                  <a:pt x="1702" y="4917"/>
                  <a:pt x="1702" y="4933"/>
                  <a:pt x="1702" y="4933"/>
                </a:cubicBezTo>
                <a:cubicBezTo>
                  <a:pt x="1702" y="4933"/>
                  <a:pt x="1702" y="4933"/>
                  <a:pt x="1702" y="4933"/>
                </a:cubicBezTo>
                <a:cubicBezTo>
                  <a:pt x="1693" y="4948"/>
                  <a:pt x="1684" y="4964"/>
                  <a:pt x="1684" y="4979"/>
                </a:cubicBezTo>
                <a:cubicBezTo>
                  <a:pt x="1675" y="4995"/>
                  <a:pt x="1675" y="5010"/>
                  <a:pt x="1684" y="5010"/>
                </a:cubicBezTo>
                <a:cubicBezTo>
                  <a:pt x="1684" y="5010"/>
                  <a:pt x="1693" y="5010"/>
                  <a:pt x="1693" y="5010"/>
                </a:cubicBezTo>
                <a:cubicBezTo>
                  <a:pt x="1712" y="4979"/>
                  <a:pt x="1730" y="4964"/>
                  <a:pt x="1739" y="4933"/>
                </a:cubicBezTo>
                <a:cubicBezTo>
                  <a:pt x="1739" y="4917"/>
                  <a:pt x="1739" y="4917"/>
                  <a:pt x="1730" y="4917"/>
                </a:cubicBezTo>
                <a:cubicBezTo>
                  <a:pt x="1730" y="4902"/>
                  <a:pt x="1721" y="4902"/>
                  <a:pt x="1721" y="4902"/>
                </a:cubicBezTo>
                <a:cubicBezTo>
                  <a:pt x="1712" y="4917"/>
                  <a:pt x="1712" y="4917"/>
                  <a:pt x="1702" y="4933"/>
                </a:cubicBezTo>
                <a:cubicBezTo>
                  <a:pt x="1702" y="4933"/>
                  <a:pt x="1702" y="4917"/>
                  <a:pt x="1702" y="4917"/>
                </a:cubicBezTo>
                <a:close/>
                <a:moveTo>
                  <a:pt x="16173" y="2073"/>
                </a:moveTo>
                <a:cubicBezTo>
                  <a:pt x="16173" y="2073"/>
                  <a:pt x="16182" y="2058"/>
                  <a:pt x="16182" y="2058"/>
                </a:cubicBezTo>
                <a:cubicBezTo>
                  <a:pt x="16182" y="2058"/>
                  <a:pt x="16173" y="2058"/>
                  <a:pt x="16173" y="2058"/>
                </a:cubicBezTo>
                <a:cubicBezTo>
                  <a:pt x="16173" y="2058"/>
                  <a:pt x="16173" y="2058"/>
                  <a:pt x="16173" y="2058"/>
                </a:cubicBezTo>
                <a:cubicBezTo>
                  <a:pt x="16173" y="2058"/>
                  <a:pt x="16173" y="2073"/>
                  <a:pt x="16173" y="2073"/>
                </a:cubicBezTo>
                <a:close/>
                <a:moveTo>
                  <a:pt x="2444" y="6984"/>
                </a:moveTo>
                <a:cubicBezTo>
                  <a:pt x="2453" y="6999"/>
                  <a:pt x="2453" y="6999"/>
                  <a:pt x="2453" y="6999"/>
                </a:cubicBezTo>
                <a:cubicBezTo>
                  <a:pt x="2453" y="6984"/>
                  <a:pt x="2453" y="6984"/>
                  <a:pt x="2444" y="6984"/>
                </a:cubicBezTo>
                <a:close/>
                <a:moveTo>
                  <a:pt x="6819" y="4824"/>
                </a:moveTo>
                <a:cubicBezTo>
                  <a:pt x="6819" y="4839"/>
                  <a:pt x="6819" y="4839"/>
                  <a:pt x="6819" y="4839"/>
                </a:cubicBezTo>
                <a:cubicBezTo>
                  <a:pt x="6828" y="4839"/>
                  <a:pt x="6828" y="4839"/>
                  <a:pt x="6819" y="4824"/>
                </a:cubicBezTo>
                <a:close/>
                <a:moveTo>
                  <a:pt x="15623" y="2337"/>
                </a:moveTo>
                <a:cubicBezTo>
                  <a:pt x="15623" y="2337"/>
                  <a:pt x="15623" y="2337"/>
                  <a:pt x="15623" y="2353"/>
                </a:cubicBezTo>
                <a:cubicBezTo>
                  <a:pt x="15623" y="2353"/>
                  <a:pt x="15623" y="2353"/>
                  <a:pt x="15623" y="2353"/>
                </a:cubicBezTo>
                <a:cubicBezTo>
                  <a:pt x="15623" y="2337"/>
                  <a:pt x="15623" y="2337"/>
                  <a:pt x="15623" y="2337"/>
                </a:cubicBezTo>
                <a:cubicBezTo>
                  <a:pt x="15623" y="2337"/>
                  <a:pt x="15623" y="2337"/>
                  <a:pt x="15623" y="2337"/>
                </a:cubicBezTo>
                <a:close/>
                <a:moveTo>
                  <a:pt x="15614" y="2337"/>
                </a:moveTo>
                <a:cubicBezTo>
                  <a:pt x="15614" y="2337"/>
                  <a:pt x="15623" y="2337"/>
                  <a:pt x="15623" y="2337"/>
                </a:cubicBezTo>
                <a:cubicBezTo>
                  <a:pt x="15623" y="2337"/>
                  <a:pt x="15614" y="2337"/>
                  <a:pt x="15614" y="2337"/>
                </a:cubicBezTo>
                <a:close/>
                <a:moveTo>
                  <a:pt x="6489" y="2384"/>
                </a:moveTo>
                <a:cubicBezTo>
                  <a:pt x="6480" y="2384"/>
                  <a:pt x="6480" y="2384"/>
                  <a:pt x="6480" y="2400"/>
                </a:cubicBezTo>
                <a:cubicBezTo>
                  <a:pt x="6489" y="2400"/>
                  <a:pt x="6489" y="2384"/>
                  <a:pt x="6489" y="2384"/>
                </a:cubicBezTo>
                <a:cubicBezTo>
                  <a:pt x="6489" y="2384"/>
                  <a:pt x="6489" y="2384"/>
                  <a:pt x="6489" y="2384"/>
                </a:cubicBezTo>
                <a:close/>
                <a:moveTo>
                  <a:pt x="5482" y="2446"/>
                </a:moveTo>
                <a:cubicBezTo>
                  <a:pt x="5482" y="2431"/>
                  <a:pt x="5482" y="2431"/>
                  <a:pt x="5482" y="2431"/>
                </a:cubicBezTo>
                <a:cubicBezTo>
                  <a:pt x="5473" y="2446"/>
                  <a:pt x="5473" y="2446"/>
                  <a:pt x="5473" y="2446"/>
                </a:cubicBezTo>
                <a:lnTo>
                  <a:pt x="5482" y="2446"/>
                </a:lnTo>
                <a:close/>
                <a:moveTo>
                  <a:pt x="14113" y="2897"/>
                </a:moveTo>
                <a:cubicBezTo>
                  <a:pt x="14104" y="2897"/>
                  <a:pt x="14104" y="2897"/>
                  <a:pt x="14104" y="2897"/>
                </a:cubicBezTo>
                <a:cubicBezTo>
                  <a:pt x="14104" y="2912"/>
                  <a:pt x="14104" y="2912"/>
                  <a:pt x="14104" y="2912"/>
                </a:cubicBezTo>
                <a:lnTo>
                  <a:pt x="14113" y="2897"/>
                </a:lnTo>
                <a:close/>
                <a:moveTo>
                  <a:pt x="5931" y="21373"/>
                </a:moveTo>
                <a:cubicBezTo>
                  <a:pt x="5931" y="21373"/>
                  <a:pt x="5940" y="21373"/>
                  <a:pt x="5940" y="21373"/>
                </a:cubicBezTo>
                <a:cubicBezTo>
                  <a:pt x="5940" y="21373"/>
                  <a:pt x="5940" y="21373"/>
                  <a:pt x="5940" y="21373"/>
                </a:cubicBezTo>
                <a:cubicBezTo>
                  <a:pt x="5940" y="21373"/>
                  <a:pt x="5940" y="21373"/>
                  <a:pt x="5931" y="21373"/>
                </a:cubicBezTo>
                <a:cubicBezTo>
                  <a:pt x="5931" y="21373"/>
                  <a:pt x="5931" y="21373"/>
                  <a:pt x="5931" y="21373"/>
                </a:cubicBezTo>
                <a:close/>
                <a:moveTo>
                  <a:pt x="5931" y="21373"/>
                </a:moveTo>
                <a:cubicBezTo>
                  <a:pt x="5931" y="21373"/>
                  <a:pt x="5922" y="21373"/>
                  <a:pt x="5922" y="21373"/>
                </a:cubicBezTo>
                <a:cubicBezTo>
                  <a:pt x="5931" y="21389"/>
                  <a:pt x="5931" y="21389"/>
                  <a:pt x="5931" y="21373"/>
                </a:cubicBezTo>
                <a:close/>
                <a:moveTo>
                  <a:pt x="11203" y="7015"/>
                </a:moveTo>
                <a:cubicBezTo>
                  <a:pt x="11203" y="7015"/>
                  <a:pt x="11203" y="7030"/>
                  <a:pt x="11212" y="7030"/>
                </a:cubicBezTo>
                <a:cubicBezTo>
                  <a:pt x="11212" y="7046"/>
                  <a:pt x="11221" y="7030"/>
                  <a:pt x="11230" y="7015"/>
                </a:cubicBezTo>
                <a:cubicBezTo>
                  <a:pt x="11248" y="6984"/>
                  <a:pt x="11248" y="6937"/>
                  <a:pt x="11239" y="6891"/>
                </a:cubicBezTo>
                <a:cubicBezTo>
                  <a:pt x="11230" y="6891"/>
                  <a:pt x="11221" y="6891"/>
                  <a:pt x="11212" y="6922"/>
                </a:cubicBezTo>
                <a:cubicBezTo>
                  <a:pt x="11194" y="6937"/>
                  <a:pt x="11194" y="6953"/>
                  <a:pt x="11194" y="6984"/>
                </a:cubicBezTo>
                <a:cubicBezTo>
                  <a:pt x="11194" y="6999"/>
                  <a:pt x="11194" y="6999"/>
                  <a:pt x="11203" y="7015"/>
                </a:cubicBezTo>
                <a:close/>
                <a:moveTo>
                  <a:pt x="11276" y="6487"/>
                </a:moveTo>
                <a:cubicBezTo>
                  <a:pt x="11276" y="6487"/>
                  <a:pt x="11285" y="6487"/>
                  <a:pt x="11285" y="6487"/>
                </a:cubicBezTo>
                <a:cubicBezTo>
                  <a:pt x="11294" y="6471"/>
                  <a:pt x="11294" y="6455"/>
                  <a:pt x="11285" y="6440"/>
                </a:cubicBezTo>
                <a:cubicBezTo>
                  <a:pt x="11285" y="6440"/>
                  <a:pt x="11276" y="6424"/>
                  <a:pt x="11276" y="6424"/>
                </a:cubicBezTo>
                <a:cubicBezTo>
                  <a:pt x="11267" y="6424"/>
                  <a:pt x="11267" y="6424"/>
                  <a:pt x="11267" y="6424"/>
                </a:cubicBezTo>
                <a:cubicBezTo>
                  <a:pt x="11258" y="6440"/>
                  <a:pt x="11258" y="6455"/>
                  <a:pt x="11258" y="6455"/>
                </a:cubicBezTo>
                <a:cubicBezTo>
                  <a:pt x="11267" y="6471"/>
                  <a:pt x="11267" y="6487"/>
                  <a:pt x="11276" y="6487"/>
                </a:cubicBezTo>
                <a:close/>
                <a:moveTo>
                  <a:pt x="11020" y="7341"/>
                </a:moveTo>
                <a:cubicBezTo>
                  <a:pt x="11029" y="7341"/>
                  <a:pt x="11029" y="7341"/>
                  <a:pt x="11029" y="7341"/>
                </a:cubicBezTo>
                <a:cubicBezTo>
                  <a:pt x="11029" y="7326"/>
                  <a:pt x="11029" y="7326"/>
                  <a:pt x="11020" y="7310"/>
                </a:cubicBezTo>
                <a:cubicBezTo>
                  <a:pt x="11020" y="7310"/>
                  <a:pt x="11011" y="7310"/>
                  <a:pt x="11011" y="7310"/>
                </a:cubicBezTo>
                <a:cubicBezTo>
                  <a:pt x="11011" y="7326"/>
                  <a:pt x="11011" y="7326"/>
                  <a:pt x="11011" y="7341"/>
                </a:cubicBezTo>
                <a:cubicBezTo>
                  <a:pt x="11011" y="7341"/>
                  <a:pt x="11020" y="7341"/>
                  <a:pt x="11020" y="7341"/>
                </a:cubicBezTo>
                <a:close/>
                <a:moveTo>
                  <a:pt x="11441" y="6720"/>
                </a:moveTo>
                <a:cubicBezTo>
                  <a:pt x="11450" y="6720"/>
                  <a:pt x="11450" y="6704"/>
                  <a:pt x="11459" y="6704"/>
                </a:cubicBezTo>
                <a:cubicBezTo>
                  <a:pt x="11459" y="6689"/>
                  <a:pt x="11459" y="6689"/>
                  <a:pt x="11459" y="6689"/>
                </a:cubicBezTo>
                <a:cubicBezTo>
                  <a:pt x="11459" y="6673"/>
                  <a:pt x="11450" y="6673"/>
                  <a:pt x="11441" y="6673"/>
                </a:cubicBezTo>
                <a:cubicBezTo>
                  <a:pt x="11441" y="6673"/>
                  <a:pt x="11432" y="6689"/>
                  <a:pt x="11432" y="6689"/>
                </a:cubicBezTo>
                <a:cubicBezTo>
                  <a:pt x="11432" y="6704"/>
                  <a:pt x="11441" y="6704"/>
                  <a:pt x="11441" y="6720"/>
                </a:cubicBezTo>
                <a:close/>
                <a:moveTo>
                  <a:pt x="11248" y="6891"/>
                </a:moveTo>
                <a:cubicBezTo>
                  <a:pt x="11239" y="6891"/>
                  <a:pt x="11239" y="6891"/>
                  <a:pt x="11239" y="6891"/>
                </a:cubicBezTo>
                <a:cubicBezTo>
                  <a:pt x="11239" y="6891"/>
                  <a:pt x="11239" y="6891"/>
                  <a:pt x="11239" y="6891"/>
                </a:cubicBezTo>
                <a:cubicBezTo>
                  <a:pt x="11239" y="6891"/>
                  <a:pt x="11239" y="6891"/>
                  <a:pt x="11239" y="6891"/>
                </a:cubicBezTo>
                <a:lnTo>
                  <a:pt x="11248" y="6891"/>
                </a:lnTo>
                <a:close/>
                <a:moveTo>
                  <a:pt x="11413" y="6844"/>
                </a:moveTo>
                <a:cubicBezTo>
                  <a:pt x="11422" y="6844"/>
                  <a:pt x="11422" y="6844"/>
                  <a:pt x="11422" y="6844"/>
                </a:cubicBezTo>
                <a:cubicBezTo>
                  <a:pt x="11422" y="6844"/>
                  <a:pt x="11422" y="6828"/>
                  <a:pt x="11422" y="6828"/>
                </a:cubicBezTo>
                <a:cubicBezTo>
                  <a:pt x="11422" y="6828"/>
                  <a:pt x="11422" y="6828"/>
                  <a:pt x="11422" y="6828"/>
                </a:cubicBezTo>
                <a:lnTo>
                  <a:pt x="11413" y="6844"/>
                </a:lnTo>
                <a:close/>
              </a:path>
            </a:pathLst>
          </a:custGeom>
          <a:gradFill>
            <a:gsLst>
              <a:gs pos="0">
                <a:schemeClr val="accent1">
                  <a:lumMod val="60000"/>
                  <a:lumOff val="40000"/>
                </a:schemeClr>
              </a:gs>
              <a:gs pos="100000">
                <a:schemeClr val="accent1"/>
              </a:gs>
            </a:gsLst>
            <a:lin ang="2961935"/>
          </a:gradFill>
          <a:ln w="12700">
            <a:miter lim="400000"/>
          </a:ln>
        </p:spPr>
        <p:txBody>
          <a:bodyPr lIns="45719" rIns="45719"/>
          <a:lstStyle/>
          <a:p>
            <a:pPr defTabSz="1651000">
              <a:defRPr sz="6400" b="0">
                <a:solidFill>
                  <a:srgbClr val="FFFFFF"/>
                </a:solidFill>
                <a:latin typeface="+mn-lt"/>
                <a:ea typeface="+mn-ea"/>
                <a:cs typeface="+mn-cs"/>
                <a:sym typeface="Helvetica Neue Medium"/>
              </a:defRPr>
            </a:pPr>
            <a:endParaRPr/>
          </a:p>
        </p:txBody>
      </p:sp>
      <p:sp>
        <p:nvSpPr>
          <p:cNvPr id="1395" name="Circle"/>
          <p:cNvSpPr/>
          <p:nvPr/>
        </p:nvSpPr>
        <p:spPr>
          <a:xfrm>
            <a:off x="10350868" y="9342065"/>
            <a:ext cx="1127871"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96" name="2"/>
          <p:cNvSpPr txBox="1"/>
          <p:nvPr/>
        </p:nvSpPr>
        <p:spPr>
          <a:xfrm>
            <a:off x="10570420" y="96005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2</a:t>
            </a:r>
          </a:p>
        </p:txBody>
      </p:sp>
      <p:sp>
        <p:nvSpPr>
          <p:cNvPr id="1398" name="Circle"/>
          <p:cNvSpPr/>
          <p:nvPr/>
        </p:nvSpPr>
        <p:spPr>
          <a:xfrm>
            <a:off x="14897468" y="9342065"/>
            <a:ext cx="1127872" cy="1127871"/>
          </a:xfrm>
          <a:prstGeom prst="ellipse">
            <a:avLst/>
          </a:prstGeom>
          <a:gradFill flip="none" rotWithShape="1">
            <a:gsLst>
              <a:gs pos="0">
                <a:schemeClr val="accent3">
                  <a:lumMod val="60000"/>
                  <a:lumOff val="40000"/>
                </a:schemeClr>
              </a:gs>
              <a:gs pos="99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399" name="3"/>
          <p:cNvSpPr txBox="1"/>
          <p:nvPr/>
        </p:nvSpPr>
        <p:spPr>
          <a:xfrm>
            <a:off x="15117020" y="96005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3</a:t>
            </a:r>
          </a:p>
        </p:txBody>
      </p:sp>
      <p:sp>
        <p:nvSpPr>
          <p:cNvPr id="1401" name="Circle"/>
          <p:cNvSpPr/>
          <p:nvPr/>
        </p:nvSpPr>
        <p:spPr>
          <a:xfrm>
            <a:off x="6515468" y="6776665"/>
            <a:ext cx="1127871"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02" name="1"/>
          <p:cNvSpPr txBox="1"/>
          <p:nvPr/>
        </p:nvSpPr>
        <p:spPr>
          <a:xfrm>
            <a:off x="6735020" y="70351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1</a:t>
            </a:r>
          </a:p>
        </p:txBody>
      </p:sp>
      <p:sp>
        <p:nvSpPr>
          <p:cNvPr id="1404" name="Circle"/>
          <p:cNvSpPr/>
          <p:nvPr/>
        </p:nvSpPr>
        <p:spPr>
          <a:xfrm>
            <a:off x="5143868" y="3296865"/>
            <a:ext cx="1127871" cy="1127871"/>
          </a:xfrm>
          <a:prstGeom prst="ellipse">
            <a:avLst/>
          </a:prstGeom>
          <a:gradFill flip="none" rotWithShape="1">
            <a:gsLst>
              <a:gs pos="0">
                <a:schemeClr val="accent3">
                  <a:lumMod val="60000"/>
                  <a:lumOff val="40000"/>
                </a:schemeClr>
              </a:gs>
              <a:gs pos="99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05" name="5"/>
          <p:cNvSpPr txBox="1"/>
          <p:nvPr/>
        </p:nvSpPr>
        <p:spPr>
          <a:xfrm>
            <a:off x="5363420" y="35553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5</a:t>
            </a:r>
          </a:p>
        </p:txBody>
      </p:sp>
      <p:sp>
        <p:nvSpPr>
          <p:cNvPr id="1407" name="Circle"/>
          <p:cNvSpPr/>
          <p:nvPr/>
        </p:nvSpPr>
        <p:spPr>
          <a:xfrm>
            <a:off x="20460068" y="2484065"/>
            <a:ext cx="1127872" cy="1127871"/>
          </a:xfrm>
          <a:prstGeom prst="ellipse">
            <a:avLst/>
          </a:prstGeom>
          <a:gradFill flip="none" rotWithShape="1">
            <a:gsLst>
              <a:gs pos="0">
                <a:schemeClr val="accent3">
                  <a:lumMod val="60000"/>
                  <a:lumOff val="40000"/>
                </a:schemeClr>
              </a:gs>
              <a:gs pos="99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08" name="6"/>
          <p:cNvSpPr txBox="1"/>
          <p:nvPr/>
        </p:nvSpPr>
        <p:spPr>
          <a:xfrm>
            <a:off x="20679620" y="27425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6</a:t>
            </a:r>
          </a:p>
        </p:txBody>
      </p:sp>
      <p:sp>
        <p:nvSpPr>
          <p:cNvPr id="1410" name="Circle"/>
          <p:cNvSpPr/>
          <p:nvPr/>
        </p:nvSpPr>
        <p:spPr>
          <a:xfrm>
            <a:off x="19723468" y="5633665"/>
            <a:ext cx="1127872"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11" name="4"/>
          <p:cNvSpPr txBox="1"/>
          <p:nvPr/>
        </p:nvSpPr>
        <p:spPr>
          <a:xfrm>
            <a:off x="19943020" y="58921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4</a:t>
            </a:r>
          </a:p>
        </p:txBody>
      </p:sp>
      <p:sp>
        <p:nvSpPr>
          <p:cNvPr id="1413" name="Circle"/>
          <p:cNvSpPr/>
          <p:nvPr/>
        </p:nvSpPr>
        <p:spPr>
          <a:xfrm>
            <a:off x="21780868" y="10256465"/>
            <a:ext cx="1127872" cy="112787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14" name="7"/>
          <p:cNvSpPr txBox="1"/>
          <p:nvPr/>
        </p:nvSpPr>
        <p:spPr>
          <a:xfrm>
            <a:off x="22000420" y="105149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7</a:t>
            </a:r>
          </a:p>
        </p:txBody>
      </p:sp>
      <p:sp>
        <p:nvSpPr>
          <p:cNvPr id="1416" name="Circle"/>
          <p:cNvSpPr/>
          <p:nvPr/>
        </p:nvSpPr>
        <p:spPr>
          <a:xfrm>
            <a:off x="21501468" y="8249865"/>
            <a:ext cx="1127872" cy="1127871"/>
          </a:xfrm>
          <a:prstGeom prst="ellipse">
            <a:avLst/>
          </a:prstGeom>
          <a:gradFill flip="none" rotWithShape="1">
            <a:gsLst>
              <a:gs pos="0">
                <a:schemeClr val="accent3">
                  <a:lumMod val="60000"/>
                  <a:lumOff val="40000"/>
                </a:schemeClr>
              </a:gs>
              <a:gs pos="99000">
                <a:schemeClr val="accent3"/>
              </a:gs>
            </a:gsLst>
            <a:lin ang="3096393"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17" name="8"/>
          <p:cNvSpPr txBox="1"/>
          <p:nvPr/>
        </p:nvSpPr>
        <p:spPr>
          <a:xfrm>
            <a:off x="21721020" y="8508365"/>
            <a:ext cx="68876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a:solidFill>
                  <a:schemeClr val="bg1"/>
                </a:solidFill>
              </a:rPr>
              <a:t>8</a:t>
            </a:r>
          </a:p>
        </p:txBody>
      </p:sp>
      <p:grpSp>
        <p:nvGrpSpPr>
          <p:cNvPr id="1436" name="Group"/>
          <p:cNvGrpSpPr/>
          <p:nvPr/>
        </p:nvGrpSpPr>
        <p:grpSpPr>
          <a:xfrm>
            <a:off x="1208881" y="8449300"/>
            <a:ext cx="8893673" cy="3876569"/>
            <a:chOff x="0" y="0"/>
            <a:chExt cx="8893672" cy="3876567"/>
          </a:xfrm>
        </p:grpSpPr>
        <p:sp>
          <p:nvSpPr>
            <p:cNvPr id="1419" name="Rounded Rectangle"/>
            <p:cNvSpPr/>
            <p:nvPr/>
          </p:nvSpPr>
          <p:spPr>
            <a:xfrm>
              <a:off x="0" y="0"/>
              <a:ext cx="8893672" cy="3876567"/>
            </a:xfrm>
            <a:prstGeom prst="roundRect">
              <a:avLst>
                <a:gd name="adj" fmla="val 16688"/>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20" name="Subtitle Text"/>
            <p:cNvSpPr txBox="1"/>
            <p:nvPr/>
          </p:nvSpPr>
          <p:spPr>
            <a:xfrm>
              <a:off x="1537945" y="641633"/>
              <a:ext cx="2636232"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421" name="01"/>
            <p:cNvSpPr txBox="1"/>
            <p:nvPr/>
          </p:nvSpPr>
          <p:spPr>
            <a:xfrm>
              <a:off x="587630" y="641633"/>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D9B71"/>
                  </a:solidFill>
                  <a:latin typeface="Poppins Medium"/>
                  <a:ea typeface="Poppins Medium"/>
                  <a:cs typeface="Poppins Medium"/>
                  <a:sym typeface="Poppins Medium"/>
                </a:defRPr>
              </a:lvl1pPr>
            </a:lstStyle>
            <a:p>
              <a:r>
                <a:rPr dirty="0">
                  <a:solidFill>
                    <a:schemeClr val="accent2"/>
                  </a:solidFill>
                </a:rPr>
                <a:t>01</a:t>
              </a:r>
            </a:p>
          </p:txBody>
        </p:sp>
        <p:sp>
          <p:nvSpPr>
            <p:cNvPr id="1422" name="Subtitle Text"/>
            <p:cNvSpPr txBox="1"/>
            <p:nvPr/>
          </p:nvSpPr>
          <p:spPr>
            <a:xfrm>
              <a:off x="1537945" y="1274471"/>
              <a:ext cx="269159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23" name="02"/>
            <p:cNvSpPr txBox="1"/>
            <p:nvPr/>
          </p:nvSpPr>
          <p:spPr>
            <a:xfrm>
              <a:off x="587630" y="1274471"/>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AB44B"/>
                  </a:solidFill>
                  <a:latin typeface="Poppins Medium"/>
                  <a:ea typeface="Poppins Medium"/>
                  <a:cs typeface="Poppins Medium"/>
                  <a:sym typeface="Poppins Medium"/>
                </a:defRPr>
              </a:lvl1pPr>
            </a:lstStyle>
            <a:p>
              <a:r>
                <a:rPr>
                  <a:solidFill>
                    <a:schemeClr val="accent3"/>
                  </a:solidFill>
                </a:rPr>
                <a:t>02</a:t>
              </a:r>
            </a:p>
          </p:txBody>
        </p:sp>
        <p:sp>
          <p:nvSpPr>
            <p:cNvPr id="1424" name="Subtitle Text"/>
            <p:cNvSpPr txBox="1"/>
            <p:nvPr/>
          </p:nvSpPr>
          <p:spPr>
            <a:xfrm>
              <a:off x="1537945" y="1907309"/>
              <a:ext cx="2650123"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25" name="03"/>
            <p:cNvSpPr txBox="1"/>
            <p:nvPr/>
          </p:nvSpPr>
          <p:spPr>
            <a:xfrm>
              <a:off x="587630" y="1907309"/>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AB44B"/>
                  </a:solidFill>
                  <a:latin typeface="Poppins Medium"/>
                  <a:ea typeface="Poppins Medium"/>
                  <a:cs typeface="Poppins Medium"/>
                  <a:sym typeface="Poppins Medium"/>
                </a:defRPr>
              </a:lvl1pPr>
            </a:lstStyle>
            <a:p>
              <a:r>
                <a:rPr>
                  <a:solidFill>
                    <a:schemeClr val="accent3"/>
                  </a:solidFill>
                </a:rPr>
                <a:t>03</a:t>
              </a:r>
            </a:p>
          </p:txBody>
        </p:sp>
        <p:sp>
          <p:nvSpPr>
            <p:cNvPr id="1426" name="Subtitle Text"/>
            <p:cNvSpPr txBox="1"/>
            <p:nvPr/>
          </p:nvSpPr>
          <p:spPr>
            <a:xfrm>
              <a:off x="1537945" y="2540146"/>
              <a:ext cx="262809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27" name="04"/>
            <p:cNvSpPr txBox="1"/>
            <p:nvPr/>
          </p:nvSpPr>
          <p:spPr>
            <a:xfrm>
              <a:off x="587630" y="2540146"/>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D9B71"/>
                  </a:solidFill>
                  <a:latin typeface="Poppins Medium"/>
                  <a:ea typeface="Poppins Medium"/>
                  <a:cs typeface="Poppins Medium"/>
                  <a:sym typeface="Poppins Medium"/>
                </a:defRPr>
              </a:lvl1pPr>
            </a:lstStyle>
            <a:p>
              <a:r>
                <a:rPr>
                  <a:solidFill>
                    <a:schemeClr val="accent2"/>
                  </a:solidFill>
                </a:rPr>
                <a:t>04</a:t>
              </a:r>
            </a:p>
          </p:txBody>
        </p:sp>
        <p:sp>
          <p:nvSpPr>
            <p:cNvPr id="1428" name="Subtitle Text"/>
            <p:cNvSpPr txBox="1"/>
            <p:nvPr/>
          </p:nvSpPr>
          <p:spPr>
            <a:xfrm>
              <a:off x="5507880" y="641633"/>
              <a:ext cx="2636233"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29" name="05"/>
            <p:cNvSpPr txBox="1"/>
            <p:nvPr/>
          </p:nvSpPr>
          <p:spPr>
            <a:xfrm>
              <a:off x="4557565" y="641633"/>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D9B71"/>
                  </a:solidFill>
                  <a:latin typeface="Poppins Medium"/>
                  <a:ea typeface="Poppins Medium"/>
                  <a:cs typeface="Poppins Medium"/>
                  <a:sym typeface="Poppins Medium"/>
                </a:defRPr>
              </a:lvl1pPr>
            </a:lstStyle>
            <a:p>
              <a:r>
                <a:rPr>
                  <a:solidFill>
                    <a:schemeClr val="accent2"/>
                  </a:solidFill>
                </a:rPr>
                <a:t>05</a:t>
              </a:r>
            </a:p>
          </p:txBody>
        </p:sp>
        <p:sp>
          <p:nvSpPr>
            <p:cNvPr id="1430" name="Subtitle Text"/>
            <p:cNvSpPr txBox="1"/>
            <p:nvPr/>
          </p:nvSpPr>
          <p:spPr>
            <a:xfrm>
              <a:off x="5507880" y="1274471"/>
              <a:ext cx="269159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31" name="06"/>
            <p:cNvSpPr txBox="1"/>
            <p:nvPr/>
          </p:nvSpPr>
          <p:spPr>
            <a:xfrm>
              <a:off x="4557565" y="1274471"/>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D9B71"/>
                  </a:solidFill>
                  <a:latin typeface="Poppins Medium"/>
                  <a:ea typeface="Poppins Medium"/>
                  <a:cs typeface="Poppins Medium"/>
                  <a:sym typeface="Poppins Medium"/>
                </a:defRPr>
              </a:lvl1pPr>
            </a:lstStyle>
            <a:p>
              <a:r>
                <a:rPr>
                  <a:solidFill>
                    <a:schemeClr val="accent2"/>
                  </a:solidFill>
                </a:rPr>
                <a:t>06</a:t>
              </a:r>
            </a:p>
          </p:txBody>
        </p:sp>
        <p:sp>
          <p:nvSpPr>
            <p:cNvPr id="1432" name="Subtitle Text"/>
            <p:cNvSpPr txBox="1"/>
            <p:nvPr/>
          </p:nvSpPr>
          <p:spPr>
            <a:xfrm>
              <a:off x="5507880" y="1907309"/>
              <a:ext cx="2650123"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33" name="07"/>
            <p:cNvSpPr txBox="1"/>
            <p:nvPr/>
          </p:nvSpPr>
          <p:spPr>
            <a:xfrm>
              <a:off x="4557565" y="1907309"/>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AB44B"/>
                  </a:solidFill>
                  <a:latin typeface="Poppins Medium"/>
                  <a:ea typeface="Poppins Medium"/>
                  <a:cs typeface="Poppins Medium"/>
                  <a:sym typeface="Poppins Medium"/>
                </a:defRPr>
              </a:lvl1pPr>
            </a:lstStyle>
            <a:p>
              <a:r>
                <a:rPr dirty="0">
                  <a:solidFill>
                    <a:schemeClr val="accent3"/>
                  </a:solidFill>
                </a:rPr>
                <a:t>07</a:t>
              </a:r>
            </a:p>
          </p:txBody>
        </p:sp>
        <p:sp>
          <p:nvSpPr>
            <p:cNvPr id="1434" name="Subtitle Text"/>
            <p:cNvSpPr txBox="1"/>
            <p:nvPr/>
          </p:nvSpPr>
          <p:spPr>
            <a:xfrm>
              <a:off x="5507880" y="2540146"/>
              <a:ext cx="2628097"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1435" name="08"/>
            <p:cNvSpPr txBox="1"/>
            <p:nvPr/>
          </p:nvSpPr>
          <p:spPr>
            <a:xfrm>
              <a:off x="4557565" y="2540146"/>
              <a:ext cx="688765"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r" defTabSz="457200">
                <a:defRPr sz="2900" b="0">
                  <a:solidFill>
                    <a:srgbClr val="EAB44B"/>
                  </a:solidFill>
                  <a:latin typeface="Poppins Medium"/>
                  <a:ea typeface="Poppins Medium"/>
                  <a:cs typeface="Poppins Medium"/>
                  <a:sym typeface="Poppins Medium"/>
                </a:defRPr>
              </a:lvl1pPr>
            </a:lstStyle>
            <a:p>
              <a:r>
                <a:rPr>
                  <a:solidFill>
                    <a:schemeClr val="accent3"/>
                  </a:solidFill>
                </a:rPr>
                <a:t>08</a:t>
              </a:r>
            </a:p>
          </p:txBody>
        </p:sp>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EAAF9AD-B20F-D241-BFF1-3E5A0E5B7EAE}"/>
              </a:ext>
            </a:extLst>
          </p:cNvPr>
          <p:cNvSpPr>
            <a:spLocks noGrp="1"/>
          </p:cNvSpPr>
          <p:nvPr>
            <p:ph type="pic" sz="quarter" idx="10"/>
          </p:nvPr>
        </p:nvSpPr>
        <p:spPr>
          <a:xfrm>
            <a:off x="-1094681" y="2579836"/>
            <a:ext cx="10489606" cy="11748096"/>
          </a:xfrm>
          <a:prstGeom prst="roundRect">
            <a:avLst>
              <a:gd name="adj" fmla="val 5916"/>
            </a:avLst>
          </a:prstGeom>
        </p:spPr>
      </p:sp>
      <p:sp>
        <p:nvSpPr>
          <p:cNvPr id="173"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a:t>
            </a:fld>
            <a:endParaRPr/>
          </a:p>
        </p:txBody>
      </p:sp>
      <p:sp>
        <p:nvSpPr>
          <p:cNvPr id="175" name="Rounded Rectangle"/>
          <p:cNvSpPr/>
          <p:nvPr/>
        </p:nvSpPr>
        <p:spPr>
          <a:xfrm>
            <a:off x="5450681" y="4516616"/>
            <a:ext cx="5240637" cy="7446210"/>
          </a:xfrm>
          <a:prstGeom prst="roundRect">
            <a:avLst>
              <a:gd name="adj" fmla="val 12344"/>
            </a:avLst>
          </a:prstGeom>
          <a:gradFill flip="none" rotWithShape="1">
            <a:gsLst>
              <a:gs pos="0">
                <a:schemeClr val="accent1">
                  <a:lumMod val="60000"/>
                  <a:lumOff val="40000"/>
                </a:schemeClr>
              </a:gs>
              <a:gs pos="100000">
                <a:schemeClr val="accent1"/>
              </a:gs>
            </a:gsLst>
            <a:lin ang="3120000" scaled="0"/>
          </a:gra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76" name="Shape"/>
          <p:cNvSpPr/>
          <p:nvPr/>
        </p:nvSpPr>
        <p:spPr>
          <a:xfrm>
            <a:off x="7553361" y="5509734"/>
            <a:ext cx="1035276" cy="964171"/>
          </a:xfrm>
          <a:custGeom>
            <a:avLst/>
            <a:gdLst/>
            <a:ahLst/>
            <a:cxnLst>
              <a:cxn ang="0">
                <a:pos x="wd2" y="hd2"/>
              </a:cxn>
              <a:cxn ang="5400000">
                <a:pos x="wd2" y="hd2"/>
              </a:cxn>
              <a:cxn ang="10800000">
                <a:pos x="wd2" y="hd2"/>
              </a:cxn>
              <a:cxn ang="16200000">
                <a:pos x="wd2" y="hd2"/>
              </a:cxn>
            </a:cxnLst>
            <a:rect l="0" t="0" r="r" b="b"/>
            <a:pathLst>
              <a:path w="21600" h="21570" extrusionOk="0">
                <a:moveTo>
                  <a:pt x="10835" y="0"/>
                </a:moveTo>
                <a:cubicBezTo>
                  <a:pt x="10498" y="0"/>
                  <a:pt x="10225" y="292"/>
                  <a:pt x="10225" y="653"/>
                </a:cubicBezTo>
                <a:lnTo>
                  <a:pt x="10225" y="2711"/>
                </a:lnTo>
                <a:cubicBezTo>
                  <a:pt x="10225" y="3072"/>
                  <a:pt x="10498" y="3365"/>
                  <a:pt x="10835" y="3365"/>
                </a:cubicBezTo>
                <a:cubicBezTo>
                  <a:pt x="11171" y="3365"/>
                  <a:pt x="11444" y="3072"/>
                  <a:pt x="11444" y="2711"/>
                </a:cubicBezTo>
                <a:lnTo>
                  <a:pt x="11444" y="653"/>
                </a:lnTo>
                <a:cubicBezTo>
                  <a:pt x="11444" y="292"/>
                  <a:pt x="11171" y="0"/>
                  <a:pt x="10835" y="0"/>
                </a:cubicBezTo>
                <a:close/>
                <a:moveTo>
                  <a:pt x="15869" y="2711"/>
                </a:moveTo>
                <a:cubicBezTo>
                  <a:pt x="15713" y="2711"/>
                  <a:pt x="15557" y="2775"/>
                  <a:pt x="15438" y="2902"/>
                </a:cubicBezTo>
                <a:lnTo>
                  <a:pt x="14157" y="4276"/>
                </a:lnTo>
                <a:cubicBezTo>
                  <a:pt x="13919" y="4531"/>
                  <a:pt x="13919" y="4945"/>
                  <a:pt x="14157" y="5200"/>
                </a:cubicBezTo>
                <a:cubicBezTo>
                  <a:pt x="14395" y="5455"/>
                  <a:pt x="14781" y="5455"/>
                  <a:pt x="15019" y="5200"/>
                </a:cubicBezTo>
                <a:lnTo>
                  <a:pt x="16300" y="3826"/>
                </a:lnTo>
                <a:cubicBezTo>
                  <a:pt x="16538" y="3570"/>
                  <a:pt x="16538" y="3158"/>
                  <a:pt x="16300" y="2902"/>
                </a:cubicBezTo>
                <a:cubicBezTo>
                  <a:pt x="16181" y="2775"/>
                  <a:pt x="16024" y="2711"/>
                  <a:pt x="15869" y="2711"/>
                </a:cubicBezTo>
                <a:close/>
                <a:moveTo>
                  <a:pt x="5750" y="2778"/>
                </a:moveTo>
                <a:cubicBezTo>
                  <a:pt x="5594" y="2778"/>
                  <a:pt x="5438" y="2842"/>
                  <a:pt x="5319" y="2970"/>
                </a:cubicBezTo>
                <a:cubicBezTo>
                  <a:pt x="5081" y="3225"/>
                  <a:pt x="5081" y="3638"/>
                  <a:pt x="5319" y="3893"/>
                </a:cubicBezTo>
                <a:lnTo>
                  <a:pt x="6600" y="5267"/>
                </a:lnTo>
                <a:cubicBezTo>
                  <a:pt x="6838" y="5523"/>
                  <a:pt x="7223" y="5523"/>
                  <a:pt x="7461" y="5267"/>
                </a:cubicBezTo>
                <a:cubicBezTo>
                  <a:pt x="7699" y="5012"/>
                  <a:pt x="7699" y="4598"/>
                  <a:pt x="7461" y="4343"/>
                </a:cubicBezTo>
                <a:lnTo>
                  <a:pt x="6180" y="2970"/>
                </a:lnTo>
                <a:cubicBezTo>
                  <a:pt x="6061" y="2842"/>
                  <a:pt x="5906" y="2778"/>
                  <a:pt x="5750" y="2778"/>
                </a:cubicBezTo>
                <a:close/>
                <a:moveTo>
                  <a:pt x="7845" y="6794"/>
                </a:moveTo>
                <a:cubicBezTo>
                  <a:pt x="7471" y="6799"/>
                  <a:pt x="7107" y="6917"/>
                  <a:pt x="6793" y="7134"/>
                </a:cubicBezTo>
                <a:cubicBezTo>
                  <a:pt x="6520" y="7322"/>
                  <a:pt x="6295" y="7579"/>
                  <a:pt x="6136" y="7883"/>
                </a:cubicBezTo>
                <a:lnTo>
                  <a:pt x="5520" y="9164"/>
                </a:lnTo>
                <a:cubicBezTo>
                  <a:pt x="5451" y="9272"/>
                  <a:pt x="5360" y="9362"/>
                  <a:pt x="5255" y="9427"/>
                </a:cubicBezTo>
                <a:cubicBezTo>
                  <a:pt x="5133" y="9503"/>
                  <a:pt x="4996" y="9544"/>
                  <a:pt x="4855" y="9546"/>
                </a:cubicBezTo>
                <a:lnTo>
                  <a:pt x="3844" y="9546"/>
                </a:lnTo>
                <a:lnTo>
                  <a:pt x="3814" y="19022"/>
                </a:lnTo>
                <a:lnTo>
                  <a:pt x="6722" y="19022"/>
                </a:lnTo>
                <a:lnTo>
                  <a:pt x="8565" y="21055"/>
                </a:lnTo>
                <a:cubicBezTo>
                  <a:pt x="8769" y="21249"/>
                  <a:pt x="9010" y="21395"/>
                  <a:pt x="9270" y="21481"/>
                </a:cubicBezTo>
                <a:cubicBezTo>
                  <a:pt x="9629" y="21598"/>
                  <a:pt x="10011" y="21600"/>
                  <a:pt x="10371" y="21486"/>
                </a:cubicBezTo>
                <a:lnTo>
                  <a:pt x="16077" y="19530"/>
                </a:lnTo>
                <a:cubicBezTo>
                  <a:pt x="16210" y="19487"/>
                  <a:pt x="16333" y="19417"/>
                  <a:pt x="16442" y="19326"/>
                </a:cubicBezTo>
                <a:cubicBezTo>
                  <a:pt x="16527" y="19255"/>
                  <a:pt x="16601" y="19172"/>
                  <a:pt x="16664" y="19079"/>
                </a:cubicBezTo>
                <a:lnTo>
                  <a:pt x="12170" y="14325"/>
                </a:lnTo>
                <a:lnTo>
                  <a:pt x="11730" y="14325"/>
                </a:lnTo>
                <a:cubicBezTo>
                  <a:pt x="11355" y="15204"/>
                  <a:pt x="10698" y="15909"/>
                  <a:pt x="9878" y="16312"/>
                </a:cubicBezTo>
                <a:cubicBezTo>
                  <a:pt x="8999" y="16745"/>
                  <a:pt x="7998" y="16800"/>
                  <a:pt x="7082" y="16465"/>
                </a:cubicBezTo>
                <a:lnTo>
                  <a:pt x="6167" y="16096"/>
                </a:lnTo>
                <a:cubicBezTo>
                  <a:pt x="5956" y="15989"/>
                  <a:pt x="5808" y="15778"/>
                  <a:pt x="5770" y="15531"/>
                </a:cubicBezTo>
                <a:cubicBezTo>
                  <a:pt x="5743" y="15349"/>
                  <a:pt x="5780" y="15162"/>
                  <a:pt x="5872" y="15007"/>
                </a:cubicBezTo>
                <a:lnTo>
                  <a:pt x="8176" y="10163"/>
                </a:lnTo>
                <a:cubicBezTo>
                  <a:pt x="8397" y="9732"/>
                  <a:pt x="8734" y="9381"/>
                  <a:pt x="9142" y="9156"/>
                </a:cubicBezTo>
                <a:cubicBezTo>
                  <a:pt x="9437" y="8994"/>
                  <a:pt x="9761" y="8903"/>
                  <a:pt x="10092" y="8888"/>
                </a:cubicBezTo>
                <a:lnTo>
                  <a:pt x="13081" y="8888"/>
                </a:lnTo>
                <a:cubicBezTo>
                  <a:pt x="13322" y="8472"/>
                  <a:pt x="13661" y="7410"/>
                  <a:pt x="13026" y="6962"/>
                </a:cubicBezTo>
                <a:cubicBezTo>
                  <a:pt x="12869" y="6852"/>
                  <a:pt x="12685" y="6793"/>
                  <a:pt x="12498" y="6794"/>
                </a:cubicBezTo>
                <a:lnTo>
                  <a:pt x="7845" y="6794"/>
                </a:lnTo>
                <a:close/>
                <a:moveTo>
                  <a:pt x="1008" y="9498"/>
                </a:moveTo>
                <a:cubicBezTo>
                  <a:pt x="718" y="9498"/>
                  <a:pt x="572" y="9499"/>
                  <a:pt x="417" y="9551"/>
                </a:cubicBezTo>
                <a:cubicBezTo>
                  <a:pt x="246" y="9618"/>
                  <a:pt x="112" y="9762"/>
                  <a:pt x="50" y="9945"/>
                </a:cubicBezTo>
                <a:cubicBezTo>
                  <a:pt x="1" y="10112"/>
                  <a:pt x="0" y="10269"/>
                  <a:pt x="0" y="10579"/>
                </a:cubicBezTo>
                <a:lnTo>
                  <a:pt x="0" y="17922"/>
                </a:lnTo>
                <a:cubicBezTo>
                  <a:pt x="0" y="18237"/>
                  <a:pt x="1" y="18394"/>
                  <a:pt x="50" y="18561"/>
                </a:cubicBezTo>
                <a:cubicBezTo>
                  <a:pt x="112" y="18744"/>
                  <a:pt x="246" y="18888"/>
                  <a:pt x="417" y="18955"/>
                </a:cubicBezTo>
                <a:cubicBezTo>
                  <a:pt x="573" y="19008"/>
                  <a:pt x="719" y="19007"/>
                  <a:pt x="1008" y="19007"/>
                </a:cubicBezTo>
                <a:lnTo>
                  <a:pt x="2519" y="19007"/>
                </a:lnTo>
                <a:lnTo>
                  <a:pt x="2519" y="9498"/>
                </a:lnTo>
                <a:lnTo>
                  <a:pt x="1012" y="9498"/>
                </a:lnTo>
                <a:lnTo>
                  <a:pt x="1008" y="9498"/>
                </a:lnTo>
                <a:close/>
                <a:moveTo>
                  <a:pt x="19026" y="9521"/>
                </a:moveTo>
                <a:lnTo>
                  <a:pt x="19026" y="19029"/>
                </a:lnTo>
                <a:lnTo>
                  <a:pt x="20589" y="19029"/>
                </a:lnTo>
                <a:cubicBezTo>
                  <a:pt x="20882" y="19029"/>
                  <a:pt x="21028" y="19030"/>
                  <a:pt x="21184" y="18977"/>
                </a:cubicBezTo>
                <a:cubicBezTo>
                  <a:pt x="21354" y="18910"/>
                  <a:pt x="21489" y="18766"/>
                  <a:pt x="21551" y="18583"/>
                </a:cubicBezTo>
                <a:cubicBezTo>
                  <a:pt x="21600" y="18416"/>
                  <a:pt x="21600" y="18259"/>
                  <a:pt x="21600" y="17949"/>
                </a:cubicBezTo>
                <a:lnTo>
                  <a:pt x="21600" y="10605"/>
                </a:lnTo>
                <a:cubicBezTo>
                  <a:pt x="21600" y="10291"/>
                  <a:pt x="21600" y="10134"/>
                  <a:pt x="21551" y="9967"/>
                </a:cubicBezTo>
                <a:cubicBezTo>
                  <a:pt x="21489" y="9784"/>
                  <a:pt x="21354" y="9640"/>
                  <a:pt x="21184" y="9574"/>
                </a:cubicBezTo>
                <a:cubicBezTo>
                  <a:pt x="21028" y="9521"/>
                  <a:pt x="20881" y="9521"/>
                  <a:pt x="20592" y="9521"/>
                </a:cubicBezTo>
                <a:lnTo>
                  <a:pt x="19026" y="9521"/>
                </a:lnTo>
                <a:close/>
                <a:moveTo>
                  <a:pt x="10221" y="10214"/>
                </a:moveTo>
                <a:cubicBezTo>
                  <a:pt x="10027" y="10227"/>
                  <a:pt x="9839" y="10291"/>
                  <a:pt x="9673" y="10398"/>
                </a:cubicBezTo>
                <a:cubicBezTo>
                  <a:pt x="9482" y="10521"/>
                  <a:pt x="9327" y="10699"/>
                  <a:pt x="9224" y="10911"/>
                </a:cubicBezTo>
                <a:lnTo>
                  <a:pt x="7288" y="15038"/>
                </a:lnTo>
                <a:cubicBezTo>
                  <a:pt x="7791" y="15310"/>
                  <a:pt x="8368" y="15380"/>
                  <a:pt x="8914" y="15234"/>
                </a:cubicBezTo>
                <a:cubicBezTo>
                  <a:pt x="9494" y="15080"/>
                  <a:pt x="9998" y="14695"/>
                  <a:pt x="10323" y="14157"/>
                </a:cubicBezTo>
                <a:lnTo>
                  <a:pt x="10972" y="12900"/>
                </a:lnTo>
                <a:lnTo>
                  <a:pt x="12168" y="12894"/>
                </a:lnTo>
                <a:cubicBezTo>
                  <a:pt x="12346" y="12901"/>
                  <a:pt x="12521" y="12942"/>
                  <a:pt x="12684" y="13015"/>
                </a:cubicBezTo>
                <a:cubicBezTo>
                  <a:pt x="12838" y="13085"/>
                  <a:pt x="12980" y="13182"/>
                  <a:pt x="13104" y="13302"/>
                </a:cubicBezTo>
                <a:lnTo>
                  <a:pt x="17781" y="18390"/>
                </a:lnTo>
                <a:lnTo>
                  <a:pt x="17787" y="10214"/>
                </a:lnTo>
                <a:lnTo>
                  <a:pt x="10221" y="10214"/>
                </a:lnTo>
                <a:close/>
              </a:path>
            </a:pathLst>
          </a:custGeom>
          <a:solidFill>
            <a:schemeClr val="bg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77" name="Lorem ipsum dolor sit amet, consectetur adipiscing elit, sed do dolore magna aliqua. At convallis. Tellus mauris a diam maecenas sed enim. Volutpat ac"/>
          <p:cNvSpPr txBox="1"/>
          <p:nvPr/>
        </p:nvSpPr>
        <p:spPr>
          <a:xfrm>
            <a:off x="6302826" y="7962731"/>
            <a:ext cx="3536346" cy="24724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FFFFFF"/>
                </a:solidFill>
                <a:latin typeface="Poppins Light"/>
                <a:ea typeface="Poppins Light"/>
                <a:cs typeface="Poppins Light"/>
                <a:sym typeface="Poppins Light"/>
              </a:defRPr>
            </a:lvl1pPr>
          </a:lstStyle>
          <a:p>
            <a:r>
              <a:rPr>
                <a:solidFill>
                  <a:schemeClr val="bg1"/>
                </a:solidFill>
              </a:rPr>
              <a:t>Lorem ipsum dolor sit amet, consectetur adipiscing elit, sed do dolore magna aliqua. At convallis. Tellus mauris a diam maecenas sed enim. Volutpat ac</a:t>
            </a:r>
          </a:p>
        </p:txBody>
      </p:sp>
      <p:sp>
        <p:nvSpPr>
          <p:cNvPr id="178" name="Subtitle Text"/>
          <p:cNvSpPr txBox="1"/>
          <p:nvPr/>
        </p:nvSpPr>
        <p:spPr>
          <a:xfrm>
            <a:off x="6302826" y="7160534"/>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FFFFFF"/>
                </a:solidFill>
                <a:latin typeface="Poppins Medium"/>
                <a:ea typeface="Poppins Medium"/>
                <a:cs typeface="Poppins Medium"/>
                <a:sym typeface="Poppins Medium"/>
              </a:defRPr>
            </a:lvl1pPr>
          </a:lstStyle>
          <a:p>
            <a:r>
              <a:rPr dirty="0">
                <a:solidFill>
                  <a:schemeClr val="bg1"/>
                </a:solidFill>
              </a:rPr>
              <a:t>Subtitle Text</a:t>
            </a:r>
          </a:p>
        </p:txBody>
      </p:sp>
      <p:sp>
        <p:nvSpPr>
          <p:cNvPr id="180" name="Rounded Rectangle"/>
          <p:cNvSpPr/>
          <p:nvPr/>
        </p:nvSpPr>
        <p:spPr>
          <a:xfrm>
            <a:off x="11241881" y="4516616"/>
            <a:ext cx="5240637" cy="7446210"/>
          </a:xfrm>
          <a:prstGeom prst="roundRect">
            <a:avLst>
              <a:gd name="adj" fmla="val 12344"/>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81" name="Shape"/>
          <p:cNvSpPr/>
          <p:nvPr/>
        </p:nvSpPr>
        <p:spPr>
          <a:xfrm>
            <a:off x="13343630" y="5487783"/>
            <a:ext cx="1037136" cy="1033474"/>
          </a:xfrm>
          <a:custGeom>
            <a:avLst/>
            <a:gdLst/>
            <a:ahLst/>
            <a:cxnLst>
              <a:cxn ang="0">
                <a:pos x="wd2" y="hd2"/>
              </a:cxn>
              <a:cxn ang="5400000">
                <a:pos x="wd2" y="hd2"/>
              </a:cxn>
              <a:cxn ang="10800000">
                <a:pos x="wd2" y="hd2"/>
              </a:cxn>
              <a:cxn ang="16200000">
                <a:pos x="wd2" y="hd2"/>
              </a:cxn>
            </a:cxnLst>
            <a:rect l="0" t="0" r="r" b="b"/>
            <a:pathLst>
              <a:path w="21594" h="21583" extrusionOk="0">
                <a:moveTo>
                  <a:pt x="10789" y="0"/>
                </a:moveTo>
                <a:cubicBezTo>
                  <a:pt x="10150" y="0"/>
                  <a:pt x="9511" y="244"/>
                  <a:pt x="9023" y="734"/>
                </a:cubicBezTo>
                <a:cubicBezTo>
                  <a:pt x="8047" y="1712"/>
                  <a:pt x="8047" y="3301"/>
                  <a:pt x="9023" y="4279"/>
                </a:cubicBezTo>
                <a:cubicBezTo>
                  <a:pt x="9999" y="5258"/>
                  <a:pt x="11581" y="5258"/>
                  <a:pt x="12557" y="4279"/>
                </a:cubicBezTo>
                <a:cubicBezTo>
                  <a:pt x="13533" y="3301"/>
                  <a:pt x="13533" y="1712"/>
                  <a:pt x="12557" y="734"/>
                </a:cubicBezTo>
                <a:cubicBezTo>
                  <a:pt x="12069" y="244"/>
                  <a:pt x="11429" y="0"/>
                  <a:pt x="10789" y="0"/>
                </a:cubicBezTo>
                <a:close/>
                <a:moveTo>
                  <a:pt x="7803" y="4886"/>
                </a:moveTo>
                <a:cubicBezTo>
                  <a:pt x="7363" y="5315"/>
                  <a:pt x="7009" y="5823"/>
                  <a:pt x="6758" y="6385"/>
                </a:cubicBezTo>
                <a:cubicBezTo>
                  <a:pt x="6491" y="6983"/>
                  <a:pt x="6347" y="7630"/>
                  <a:pt x="6335" y="8285"/>
                </a:cubicBezTo>
                <a:lnTo>
                  <a:pt x="6335" y="9595"/>
                </a:lnTo>
                <a:cubicBezTo>
                  <a:pt x="6335" y="9719"/>
                  <a:pt x="6374" y="9838"/>
                  <a:pt x="6446" y="9938"/>
                </a:cubicBezTo>
                <a:cubicBezTo>
                  <a:pt x="6556" y="10090"/>
                  <a:pt x="6730" y="10182"/>
                  <a:pt x="6918" y="10185"/>
                </a:cubicBezTo>
                <a:lnTo>
                  <a:pt x="14591" y="10185"/>
                </a:lnTo>
                <a:cubicBezTo>
                  <a:pt x="14794" y="10204"/>
                  <a:pt x="14992" y="10119"/>
                  <a:pt x="15117" y="9958"/>
                </a:cubicBezTo>
                <a:cubicBezTo>
                  <a:pt x="15203" y="9847"/>
                  <a:pt x="15246" y="9709"/>
                  <a:pt x="15239" y="9569"/>
                </a:cubicBezTo>
                <a:lnTo>
                  <a:pt x="15239" y="8392"/>
                </a:lnTo>
                <a:cubicBezTo>
                  <a:pt x="15239" y="7679"/>
                  <a:pt x="15081" y="6975"/>
                  <a:pt x="14778" y="6330"/>
                </a:cubicBezTo>
                <a:cubicBezTo>
                  <a:pt x="14524" y="5788"/>
                  <a:pt x="14171" y="5299"/>
                  <a:pt x="13739" y="4886"/>
                </a:cubicBezTo>
                <a:cubicBezTo>
                  <a:pt x="13007" y="5851"/>
                  <a:pt x="11856" y="6400"/>
                  <a:pt x="10648" y="6361"/>
                </a:cubicBezTo>
                <a:cubicBezTo>
                  <a:pt x="9527" y="6325"/>
                  <a:pt x="8481" y="5783"/>
                  <a:pt x="7803" y="4886"/>
                </a:cubicBezTo>
                <a:close/>
                <a:moveTo>
                  <a:pt x="4455" y="11396"/>
                </a:moveTo>
                <a:cubicBezTo>
                  <a:pt x="3815" y="11396"/>
                  <a:pt x="3176" y="11640"/>
                  <a:pt x="2688" y="12129"/>
                </a:cubicBezTo>
                <a:cubicBezTo>
                  <a:pt x="1713" y="13108"/>
                  <a:pt x="1713" y="14696"/>
                  <a:pt x="2688" y="15675"/>
                </a:cubicBezTo>
                <a:cubicBezTo>
                  <a:pt x="3664" y="16654"/>
                  <a:pt x="5246" y="16654"/>
                  <a:pt x="6222" y="15675"/>
                </a:cubicBezTo>
                <a:cubicBezTo>
                  <a:pt x="7198" y="14696"/>
                  <a:pt x="7198" y="13108"/>
                  <a:pt x="6222" y="12129"/>
                </a:cubicBezTo>
                <a:cubicBezTo>
                  <a:pt x="5734" y="11640"/>
                  <a:pt x="5094" y="11396"/>
                  <a:pt x="4455" y="11396"/>
                </a:cubicBezTo>
                <a:close/>
                <a:moveTo>
                  <a:pt x="17143" y="11396"/>
                </a:moveTo>
                <a:cubicBezTo>
                  <a:pt x="16504" y="11396"/>
                  <a:pt x="15865" y="11640"/>
                  <a:pt x="15377" y="12129"/>
                </a:cubicBezTo>
                <a:cubicBezTo>
                  <a:pt x="14401" y="13108"/>
                  <a:pt x="14401" y="14696"/>
                  <a:pt x="15377" y="15675"/>
                </a:cubicBezTo>
                <a:cubicBezTo>
                  <a:pt x="16353" y="16654"/>
                  <a:pt x="17935" y="16654"/>
                  <a:pt x="18911" y="15675"/>
                </a:cubicBezTo>
                <a:cubicBezTo>
                  <a:pt x="19886" y="14696"/>
                  <a:pt x="19886" y="13108"/>
                  <a:pt x="18911" y="12129"/>
                </a:cubicBezTo>
                <a:cubicBezTo>
                  <a:pt x="18423" y="11640"/>
                  <a:pt x="17783" y="11396"/>
                  <a:pt x="17143" y="11396"/>
                </a:cubicBezTo>
                <a:close/>
                <a:moveTo>
                  <a:pt x="11396" y="11455"/>
                </a:moveTo>
                <a:lnTo>
                  <a:pt x="10155" y="11466"/>
                </a:lnTo>
                <a:lnTo>
                  <a:pt x="10160" y="13083"/>
                </a:lnTo>
                <a:lnTo>
                  <a:pt x="8028" y="15209"/>
                </a:lnTo>
                <a:lnTo>
                  <a:pt x="8835" y="16104"/>
                </a:lnTo>
                <a:lnTo>
                  <a:pt x="10807" y="14204"/>
                </a:lnTo>
                <a:lnTo>
                  <a:pt x="12709" y="16105"/>
                </a:lnTo>
                <a:lnTo>
                  <a:pt x="13581" y="15208"/>
                </a:lnTo>
                <a:lnTo>
                  <a:pt x="11396" y="13048"/>
                </a:lnTo>
                <a:lnTo>
                  <a:pt x="11396" y="11455"/>
                </a:lnTo>
                <a:close/>
                <a:moveTo>
                  <a:pt x="1469" y="16281"/>
                </a:moveTo>
                <a:cubicBezTo>
                  <a:pt x="1028" y="16710"/>
                  <a:pt x="674" y="17219"/>
                  <a:pt x="423" y="17781"/>
                </a:cubicBezTo>
                <a:cubicBezTo>
                  <a:pt x="156" y="18379"/>
                  <a:pt x="12" y="19025"/>
                  <a:pt x="0" y="19681"/>
                </a:cubicBezTo>
                <a:lnTo>
                  <a:pt x="0" y="20991"/>
                </a:lnTo>
                <a:cubicBezTo>
                  <a:pt x="0" y="21114"/>
                  <a:pt x="39" y="21234"/>
                  <a:pt x="111" y="21333"/>
                </a:cubicBezTo>
                <a:cubicBezTo>
                  <a:pt x="221" y="21486"/>
                  <a:pt x="396" y="21578"/>
                  <a:pt x="583" y="21581"/>
                </a:cubicBezTo>
                <a:lnTo>
                  <a:pt x="8256" y="21581"/>
                </a:lnTo>
                <a:cubicBezTo>
                  <a:pt x="8459" y="21600"/>
                  <a:pt x="8657" y="21514"/>
                  <a:pt x="8783" y="21354"/>
                </a:cubicBezTo>
                <a:cubicBezTo>
                  <a:pt x="8869" y="21243"/>
                  <a:pt x="8912" y="21105"/>
                  <a:pt x="8905" y="20965"/>
                </a:cubicBezTo>
                <a:lnTo>
                  <a:pt x="8905" y="19788"/>
                </a:lnTo>
                <a:cubicBezTo>
                  <a:pt x="8904" y="19075"/>
                  <a:pt x="8746" y="18371"/>
                  <a:pt x="8444" y="17726"/>
                </a:cubicBezTo>
                <a:cubicBezTo>
                  <a:pt x="8189" y="17184"/>
                  <a:pt x="7837" y="16694"/>
                  <a:pt x="7404" y="16281"/>
                </a:cubicBezTo>
                <a:cubicBezTo>
                  <a:pt x="6673" y="17246"/>
                  <a:pt x="5522" y="17796"/>
                  <a:pt x="4314" y="17757"/>
                </a:cubicBezTo>
                <a:cubicBezTo>
                  <a:pt x="3192" y="17721"/>
                  <a:pt x="2146" y="17179"/>
                  <a:pt x="1469" y="16281"/>
                </a:cubicBezTo>
                <a:close/>
                <a:moveTo>
                  <a:pt x="14157" y="16281"/>
                </a:moveTo>
                <a:cubicBezTo>
                  <a:pt x="13717" y="16710"/>
                  <a:pt x="13363" y="17219"/>
                  <a:pt x="13112" y="17781"/>
                </a:cubicBezTo>
                <a:cubicBezTo>
                  <a:pt x="12845" y="18379"/>
                  <a:pt x="12700" y="19025"/>
                  <a:pt x="12688" y="19681"/>
                </a:cubicBezTo>
                <a:lnTo>
                  <a:pt x="12688" y="20991"/>
                </a:lnTo>
                <a:cubicBezTo>
                  <a:pt x="12689" y="21114"/>
                  <a:pt x="12728" y="21234"/>
                  <a:pt x="12800" y="21333"/>
                </a:cubicBezTo>
                <a:cubicBezTo>
                  <a:pt x="12910" y="21486"/>
                  <a:pt x="13084" y="21578"/>
                  <a:pt x="13272" y="21581"/>
                </a:cubicBezTo>
                <a:lnTo>
                  <a:pt x="20945" y="21581"/>
                </a:lnTo>
                <a:cubicBezTo>
                  <a:pt x="21147" y="21600"/>
                  <a:pt x="21346" y="21514"/>
                  <a:pt x="21471" y="21354"/>
                </a:cubicBezTo>
                <a:cubicBezTo>
                  <a:pt x="21557" y="21243"/>
                  <a:pt x="21600" y="21105"/>
                  <a:pt x="21593" y="20965"/>
                </a:cubicBezTo>
                <a:lnTo>
                  <a:pt x="21593" y="19788"/>
                </a:lnTo>
                <a:cubicBezTo>
                  <a:pt x="21592" y="19075"/>
                  <a:pt x="21435" y="18371"/>
                  <a:pt x="21132" y="17726"/>
                </a:cubicBezTo>
                <a:cubicBezTo>
                  <a:pt x="20878" y="17184"/>
                  <a:pt x="20525" y="16694"/>
                  <a:pt x="20092" y="16281"/>
                </a:cubicBezTo>
                <a:cubicBezTo>
                  <a:pt x="19361" y="17246"/>
                  <a:pt x="18210" y="17796"/>
                  <a:pt x="17002" y="17757"/>
                </a:cubicBezTo>
                <a:cubicBezTo>
                  <a:pt x="15880" y="17721"/>
                  <a:pt x="14834" y="17179"/>
                  <a:pt x="14157" y="16281"/>
                </a:cubicBezTo>
                <a:close/>
              </a:path>
            </a:pathLst>
          </a:custGeom>
          <a:gradFill flip="none" rotWithShape="1">
            <a:gsLst>
              <a:gs pos="0">
                <a:schemeClr val="accent2">
                  <a:lumMod val="60000"/>
                  <a:lumOff val="40000"/>
                </a:schemeClr>
              </a:gs>
              <a:gs pos="100000">
                <a:schemeClr val="accent2"/>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82" name="Lorem ipsum dolor sit amet, consectetur adipiscing elit, sed do dolore magna aliqua. At convallis. Tellus mauris a diam maecenas sed enim. Volutpat ac"/>
          <p:cNvSpPr txBox="1"/>
          <p:nvPr/>
        </p:nvSpPr>
        <p:spPr>
          <a:xfrm>
            <a:off x="12094026" y="7962731"/>
            <a:ext cx="3536346" cy="24724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 </a:t>
            </a:r>
            <a:r>
              <a:rPr dirty="0" err="1">
                <a:solidFill>
                  <a:schemeClr val="tx2"/>
                </a:solidFill>
              </a:rPr>
              <a:t>enim</a:t>
            </a:r>
            <a:r>
              <a:rPr dirty="0">
                <a:solidFill>
                  <a:schemeClr val="tx2"/>
                </a:solidFill>
              </a:rPr>
              <a:t>. </a:t>
            </a:r>
            <a:r>
              <a:rPr dirty="0" err="1">
                <a:solidFill>
                  <a:schemeClr val="tx2"/>
                </a:solidFill>
              </a:rPr>
              <a:t>Volutpat</a:t>
            </a:r>
            <a:r>
              <a:rPr dirty="0">
                <a:solidFill>
                  <a:schemeClr val="tx2"/>
                </a:solidFill>
              </a:rPr>
              <a:t> ac</a:t>
            </a:r>
          </a:p>
        </p:txBody>
      </p:sp>
      <p:sp>
        <p:nvSpPr>
          <p:cNvPr id="183" name="Subtitle Text"/>
          <p:cNvSpPr txBox="1"/>
          <p:nvPr/>
        </p:nvSpPr>
        <p:spPr>
          <a:xfrm>
            <a:off x="12094026" y="7160534"/>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85" name="Rounded Rectangle"/>
          <p:cNvSpPr/>
          <p:nvPr/>
        </p:nvSpPr>
        <p:spPr>
          <a:xfrm>
            <a:off x="17033081" y="4516616"/>
            <a:ext cx="5240637" cy="7446210"/>
          </a:xfrm>
          <a:prstGeom prst="roundRect">
            <a:avLst>
              <a:gd name="adj" fmla="val 12344"/>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86" name="Shape"/>
          <p:cNvSpPr/>
          <p:nvPr/>
        </p:nvSpPr>
        <p:spPr>
          <a:xfrm>
            <a:off x="19301629" y="5601592"/>
            <a:ext cx="881341" cy="882055"/>
          </a:xfrm>
          <a:custGeom>
            <a:avLst/>
            <a:gdLst/>
            <a:ahLst/>
            <a:cxnLst>
              <a:cxn ang="0">
                <a:pos x="wd2" y="hd2"/>
              </a:cxn>
              <a:cxn ang="5400000">
                <a:pos x="wd2" y="hd2"/>
              </a:cxn>
              <a:cxn ang="10800000">
                <a:pos x="wd2" y="hd2"/>
              </a:cxn>
              <a:cxn ang="16200000">
                <a:pos x="wd2" y="hd2"/>
              </a:cxn>
            </a:cxnLst>
            <a:rect l="0" t="0" r="r" b="b"/>
            <a:pathLst>
              <a:path w="21600" h="21600" extrusionOk="0">
                <a:moveTo>
                  <a:pt x="8262" y="0"/>
                </a:moveTo>
                <a:cubicBezTo>
                  <a:pt x="7904" y="0"/>
                  <a:pt x="7546" y="137"/>
                  <a:pt x="7272" y="410"/>
                </a:cubicBezTo>
                <a:cubicBezTo>
                  <a:pt x="7030" y="652"/>
                  <a:pt x="6901" y="960"/>
                  <a:pt x="6873" y="1275"/>
                </a:cubicBezTo>
                <a:lnTo>
                  <a:pt x="5714" y="1275"/>
                </a:lnTo>
                <a:cubicBezTo>
                  <a:pt x="5714" y="1275"/>
                  <a:pt x="5682" y="1275"/>
                  <a:pt x="5617" y="1279"/>
                </a:cubicBezTo>
                <a:cubicBezTo>
                  <a:pt x="4976" y="1302"/>
                  <a:pt x="4462" y="1816"/>
                  <a:pt x="4438" y="2456"/>
                </a:cubicBezTo>
                <a:cubicBezTo>
                  <a:pt x="4435" y="2522"/>
                  <a:pt x="4435" y="2553"/>
                  <a:pt x="4435" y="2553"/>
                </a:cubicBezTo>
                <a:cubicBezTo>
                  <a:pt x="4435" y="2553"/>
                  <a:pt x="4435" y="2584"/>
                  <a:pt x="4438" y="2649"/>
                </a:cubicBezTo>
                <a:cubicBezTo>
                  <a:pt x="4462" y="3290"/>
                  <a:pt x="4976" y="3804"/>
                  <a:pt x="5617" y="3828"/>
                </a:cubicBezTo>
                <a:cubicBezTo>
                  <a:pt x="5682" y="3831"/>
                  <a:pt x="5714" y="3830"/>
                  <a:pt x="5714" y="3830"/>
                </a:cubicBezTo>
                <a:lnTo>
                  <a:pt x="10811" y="3830"/>
                </a:lnTo>
                <a:cubicBezTo>
                  <a:pt x="10811" y="3830"/>
                  <a:pt x="10842" y="3831"/>
                  <a:pt x="10908" y="3828"/>
                </a:cubicBezTo>
                <a:cubicBezTo>
                  <a:pt x="11549" y="3804"/>
                  <a:pt x="12063" y="3290"/>
                  <a:pt x="12086" y="2649"/>
                </a:cubicBezTo>
                <a:cubicBezTo>
                  <a:pt x="12089" y="2584"/>
                  <a:pt x="12090" y="2553"/>
                  <a:pt x="12090" y="2553"/>
                </a:cubicBezTo>
                <a:cubicBezTo>
                  <a:pt x="12090" y="2553"/>
                  <a:pt x="12089" y="2522"/>
                  <a:pt x="12086" y="2456"/>
                </a:cubicBezTo>
                <a:cubicBezTo>
                  <a:pt x="12063" y="1816"/>
                  <a:pt x="11549" y="1302"/>
                  <a:pt x="10908" y="1279"/>
                </a:cubicBezTo>
                <a:cubicBezTo>
                  <a:pt x="10842" y="1275"/>
                  <a:pt x="10811" y="1275"/>
                  <a:pt x="10811" y="1275"/>
                </a:cubicBezTo>
                <a:lnTo>
                  <a:pt x="9651" y="1275"/>
                </a:lnTo>
                <a:cubicBezTo>
                  <a:pt x="9623" y="960"/>
                  <a:pt x="9494" y="652"/>
                  <a:pt x="9252" y="410"/>
                </a:cubicBezTo>
                <a:cubicBezTo>
                  <a:pt x="8979" y="137"/>
                  <a:pt x="8621" y="0"/>
                  <a:pt x="8262" y="0"/>
                </a:cubicBezTo>
                <a:close/>
                <a:moveTo>
                  <a:pt x="2931" y="2542"/>
                </a:moveTo>
                <a:cubicBezTo>
                  <a:pt x="2087" y="2542"/>
                  <a:pt x="1661" y="2543"/>
                  <a:pt x="1211" y="2685"/>
                </a:cubicBezTo>
                <a:cubicBezTo>
                  <a:pt x="715" y="2866"/>
                  <a:pt x="324" y="3256"/>
                  <a:pt x="144" y="3752"/>
                </a:cubicBezTo>
                <a:cubicBezTo>
                  <a:pt x="0" y="4204"/>
                  <a:pt x="0" y="4631"/>
                  <a:pt x="0" y="5470"/>
                </a:cubicBezTo>
                <a:lnTo>
                  <a:pt x="0" y="18658"/>
                </a:lnTo>
                <a:cubicBezTo>
                  <a:pt x="0" y="19511"/>
                  <a:pt x="0" y="19937"/>
                  <a:pt x="144" y="20390"/>
                </a:cubicBezTo>
                <a:cubicBezTo>
                  <a:pt x="324" y="20886"/>
                  <a:pt x="715" y="21276"/>
                  <a:pt x="1211" y="21456"/>
                </a:cubicBezTo>
                <a:cubicBezTo>
                  <a:pt x="1664" y="21600"/>
                  <a:pt x="2091" y="21600"/>
                  <a:pt x="2931" y="21600"/>
                </a:cubicBezTo>
                <a:lnTo>
                  <a:pt x="13580" y="21600"/>
                </a:lnTo>
                <a:cubicBezTo>
                  <a:pt x="14434" y="21600"/>
                  <a:pt x="14860" y="21600"/>
                  <a:pt x="15314" y="21456"/>
                </a:cubicBezTo>
                <a:cubicBezTo>
                  <a:pt x="15810" y="21276"/>
                  <a:pt x="16200" y="20886"/>
                  <a:pt x="16381" y="20390"/>
                </a:cubicBezTo>
                <a:cubicBezTo>
                  <a:pt x="16524" y="19937"/>
                  <a:pt x="16524" y="19511"/>
                  <a:pt x="16524" y="18671"/>
                </a:cubicBezTo>
                <a:lnTo>
                  <a:pt x="16524" y="5484"/>
                </a:lnTo>
                <a:cubicBezTo>
                  <a:pt x="16524" y="4631"/>
                  <a:pt x="16524" y="4204"/>
                  <a:pt x="16381" y="3752"/>
                </a:cubicBezTo>
                <a:cubicBezTo>
                  <a:pt x="16200" y="3256"/>
                  <a:pt x="15810" y="2866"/>
                  <a:pt x="15314" y="2685"/>
                </a:cubicBezTo>
                <a:cubicBezTo>
                  <a:pt x="14860" y="2542"/>
                  <a:pt x="14434" y="2542"/>
                  <a:pt x="13593" y="2542"/>
                </a:cubicBezTo>
                <a:lnTo>
                  <a:pt x="13354" y="2542"/>
                </a:lnTo>
                <a:cubicBezTo>
                  <a:pt x="13354" y="2542"/>
                  <a:pt x="13354" y="2553"/>
                  <a:pt x="13354" y="2553"/>
                </a:cubicBezTo>
                <a:cubicBezTo>
                  <a:pt x="13354" y="2553"/>
                  <a:pt x="13354" y="2615"/>
                  <a:pt x="13347" y="2745"/>
                </a:cubicBezTo>
                <a:cubicBezTo>
                  <a:pt x="13301" y="4010"/>
                  <a:pt x="12286" y="5025"/>
                  <a:pt x="11020" y="5071"/>
                </a:cubicBezTo>
                <a:cubicBezTo>
                  <a:pt x="10890" y="5077"/>
                  <a:pt x="10828" y="5077"/>
                  <a:pt x="10828" y="5077"/>
                </a:cubicBezTo>
                <a:lnTo>
                  <a:pt x="5696" y="5077"/>
                </a:lnTo>
                <a:cubicBezTo>
                  <a:pt x="5696" y="5077"/>
                  <a:pt x="5634" y="5077"/>
                  <a:pt x="5505" y="5071"/>
                </a:cubicBezTo>
                <a:cubicBezTo>
                  <a:pt x="4239" y="5025"/>
                  <a:pt x="3223" y="4010"/>
                  <a:pt x="3177" y="2745"/>
                </a:cubicBezTo>
                <a:cubicBezTo>
                  <a:pt x="3170" y="2615"/>
                  <a:pt x="3171" y="2553"/>
                  <a:pt x="3171" y="2553"/>
                </a:cubicBezTo>
                <a:cubicBezTo>
                  <a:pt x="3171" y="2553"/>
                  <a:pt x="3171" y="2542"/>
                  <a:pt x="3171" y="2542"/>
                </a:cubicBezTo>
                <a:lnTo>
                  <a:pt x="2944" y="2542"/>
                </a:lnTo>
                <a:lnTo>
                  <a:pt x="2931" y="2542"/>
                </a:lnTo>
                <a:close/>
                <a:moveTo>
                  <a:pt x="19702" y="5065"/>
                </a:moveTo>
                <a:cubicBezTo>
                  <a:pt x="18654" y="5065"/>
                  <a:pt x="17804" y="5913"/>
                  <a:pt x="17804" y="6961"/>
                </a:cubicBezTo>
                <a:lnTo>
                  <a:pt x="17804" y="7541"/>
                </a:lnTo>
                <a:lnTo>
                  <a:pt x="21600" y="7541"/>
                </a:lnTo>
                <a:lnTo>
                  <a:pt x="21600" y="6961"/>
                </a:lnTo>
                <a:cubicBezTo>
                  <a:pt x="21600" y="5913"/>
                  <a:pt x="20750" y="5065"/>
                  <a:pt x="19702" y="5065"/>
                </a:cubicBezTo>
                <a:close/>
                <a:moveTo>
                  <a:pt x="5678" y="6280"/>
                </a:moveTo>
                <a:cubicBezTo>
                  <a:pt x="5843" y="6280"/>
                  <a:pt x="6008" y="6343"/>
                  <a:pt x="6134" y="6469"/>
                </a:cubicBezTo>
                <a:cubicBezTo>
                  <a:pt x="6386" y="6721"/>
                  <a:pt x="6386" y="7130"/>
                  <a:pt x="6134" y="7382"/>
                </a:cubicBezTo>
                <a:lnTo>
                  <a:pt x="5324" y="8191"/>
                </a:lnTo>
                <a:lnTo>
                  <a:pt x="6134" y="9000"/>
                </a:lnTo>
                <a:cubicBezTo>
                  <a:pt x="6386" y="9252"/>
                  <a:pt x="6386" y="9659"/>
                  <a:pt x="6134" y="9911"/>
                </a:cubicBezTo>
                <a:cubicBezTo>
                  <a:pt x="5882" y="10163"/>
                  <a:pt x="5473" y="10163"/>
                  <a:pt x="5221" y="9911"/>
                </a:cubicBezTo>
                <a:lnTo>
                  <a:pt x="4411" y="9102"/>
                </a:lnTo>
                <a:lnTo>
                  <a:pt x="3602" y="9911"/>
                </a:lnTo>
                <a:cubicBezTo>
                  <a:pt x="3350" y="10163"/>
                  <a:pt x="2941" y="10163"/>
                  <a:pt x="2689" y="9911"/>
                </a:cubicBezTo>
                <a:cubicBezTo>
                  <a:pt x="2437" y="9659"/>
                  <a:pt x="2437" y="9252"/>
                  <a:pt x="2689" y="9000"/>
                </a:cubicBezTo>
                <a:lnTo>
                  <a:pt x="3499" y="8191"/>
                </a:lnTo>
                <a:lnTo>
                  <a:pt x="2689" y="7382"/>
                </a:lnTo>
                <a:cubicBezTo>
                  <a:pt x="2437" y="7130"/>
                  <a:pt x="2437" y="6721"/>
                  <a:pt x="2689" y="6469"/>
                </a:cubicBezTo>
                <a:cubicBezTo>
                  <a:pt x="2815" y="6343"/>
                  <a:pt x="2980" y="6281"/>
                  <a:pt x="3145" y="6281"/>
                </a:cubicBezTo>
                <a:cubicBezTo>
                  <a:pt x="3311" y="6281"/>
                  <a:pt x="3476" y="6343"/>
                  <a:pt x="3602" y="6469"/>
                </a:cubicBezTo>
                <a:lnTo>
                  <a:pt x="4411" y="7278"/>
                </a:lnTo>
                <a:lnTo>
                  <a:pt x="5221" y="6469"/>
                </a:lnTo>
                <a:cubicBezTo>
                  <a:pt x="5347" y="6343"/>
                  <a:pt x="5513" y="6280"/>
                  <a:pt x="5678" y="6280"/>
                </a:cubicBezTo>
                <a:close/>
                <a:moveTo>
                  <a:pt x="12062" y="6309"/>
                </a:moveTo>
                <a:cubicBezTo>
                  <a:pt x="12225" y="6302"/>
                  <a:pt x="12386" y="6357"/>
                  <a:pt x="12511" y="6463"/>
                </a:cubicBezTo>
                <a:lnTo>
                  <a:pt x="13853" y="7812"/>
                </a:lnTo>
                <a:cubicBezTo>
                  <a:pt x="14079" y="8033"/>
                  <a:pt x="14102" y="8387"/>
                  <a:pt x="13907" y="8635"/>
                </a:cubicBezTo>
                <a:cubicBezTo>
                  <a:pt x="13709" y="8886"/>
                  <a:pt x="13352" y="8945"/>
                  <a:pt x="13084" y="8772"/>
                </a:cubicBezTo>
                <a:lnTo>
                  <a:pt x="12747" y="8451"/>
                </a:lnTo>
                <a:lnTo>
                  <a:pt x="12747" y="10768"/>
                </a:lnTo>
                <a:cubicBezTo>
                  <a:pt x="12743" y="11287"/>
                  <a:pt x="12523" y="11782"/>
                  <a:pt x="12140" y="12134"/>
                </a:cubicBezTo>
                <a:cubicBezTo>
                  <a:pt x="11778" y="12467"/>
                  <a:pt x="11298" y="12644"/>
                  <a:pt x="10806" y="12627"/>
                </a:cubicBezTo>
                <a:lnTo>
                  <a:pt x="5633" y="12627"/>
                </a:lnTo>
                <a:cubicBezTo>
                  <a:pt x="5462" y="12640"/>
                  <a:pt x="5303" y="12723"/>
                  <a:pt x="5196" y="12858"/>
                </a:cubicBezTo>
                <a:cubicBezTo>
                  <a:pt x="5101" y="12977"/>
                  <a:pt x="5055" y="13127"/>
                  <a:pt x="5064" y="13278"/>
                </a:cubicBezTo>
                <a:lnTo>
                  <a:pt x="5046" y="15380"/>
                </a:lnTo>
                <a:cubicBezTo>
                  <a:pt x="7045" y="16061"/>
                  <a:pt x="6591" y="19008"/>
                  <a:pt x="4479" y="19055"/>
                </a:cubicBezTo>
                <a:cubicBezTo>
                  <a:pt x="2316" y="19104"/>
                  <a:pt x="1757" y="16086"/>
                  <a:pt x="3794" y="15358"/>
                </a:cubicBezTo>
                <a:lnTo>
                  <a:pt x="3794" y="13067"/>
                </a:lnTo>
                <a:cubicBezTo>
                  <a:pt x="3833" y="12639"/>
                  <a:pt x="4016" y="12237"/>
                  <a:pt x="4315" y="11927"/>
                </a:cubicBezTo>
                <a:cubicBezTo>
                  <a:pt x="4665" y="11565"/>
                  <a:pt x="5145" y="11358"/>
                  <a:pt x="5649" y="11349"/>
                </a:cubicBezTo>
                <a:lnTo>
                  <a:pt x="10860" y="11349"/>
                </a:lnTo>
                <a:cubicBezTo>
                  <a:pt x="11029" y="11366"/>
                  <a:pt x="11198" y="11306"/>
                  <a:pt x="11318" y="11185"/>
                </a:cubicBezTo>
                <a:cubicBezTo>
                  <a:pt x="11431" y="11072"/>
                  <a:pt x="11490" y="10918"/>
                  <a:pt x="11483" y="10759"/>
                </a:cubicBezTo>
                <a:lnTo>
                  <a:pt x="11483" y="8467"/>
                </a:lnTo>
                <a:lnTo>
                  <a:pt x="11238" y="8686"/>
                </a:lnTo>
                <a:cubicBezTo>
                  <a:pt x="10983" y="8953"/>
                  <a:pt x="10553" y="8942"/>
                  <a:pt x="10313" y="8661"/>
                </a:cubicBezTo>
                <a:cubicBezTo>
                  <a:pt x="10130" y="8447"/>
                  <a:pt x="10122" y="8134"/>
                  <a:pt x="10294" y="7910"/>
                </a:cubicBezTo>
                <a:lnTo>
                  <a:pt x="11669" y="6463"/>
                </a:lnTo>
                <a:cubicBezTo>
                  <a:pt x="11779" y="6370"/>
                  <a:pt x="11917" y="6316"/>
                  <a:pt x="12062" y="6309"/>
                </a:cubicBezTo>
                <a:close/>
                <a:moveTo>
                  <a:pt x="17804" y="8904"/>
                </a:moveTo>
                <a:lnTo>
                  <a:pt x="17804" y="16486"/>
                </a:lnTo>
                <a:cubicBezTo>
                  <a:pt x="18926" y="15644"/>
                  <a:pt x="20477" y="15644"/>
                  <a:pt x="21600" y="16486"/>
                </a:cubicBezTo>
                <a:lnTo>
                  <a:pt x="21600" y="8904"/>
                </a:lnTo>
                <a:lnTo>
                  <a:pt x="17804" y="8904"/>
                </a:lnTo>
                <a:close/>
                <a:moveTo>
                  <a:pt x="13354" y="15249"/>
                </a:moveTo>
                <a:cubicBezTo>
                  <a:pt x="13519" y="15249"/>
                  <a:pt x="13684" y="15312"/>
                  <a:pt x="13810" y="15438"/>
                </a:cubicBezTo>
                <a:cubicBezTo>
                  <a:pt x="14062" y="15689"/>
                  <a:pt x="14062" y="16098"/>
                  <a:pt x="13810" y="16350"/>
                </a:cubicBezTo>
                <a:lnTo>
                  <a:pt x="13000" y="17159"/>
                </a:lnTo>
                <a:lnTo>
                  <a:pt x="13810" y="17968"/>
                </a:lnTo>
                <a:cubicBezTo>
                  <a:pt x="14062" y="18220"/>
                  <a:pt x="14062" y="18628"/>
                  <a:pt x="13810" y="18880"/>
                </a:cubicBezTo>
                <a:cubicBezTo>
                  <a:pt x="13558" y="19131"/>
                  <a:pt x="13149" y="19131"/>
                  <a:pt x="12897" y="18880"/>
                </a:cubicBezTo>
                <a:lnTo>
                  <a:pt x="12087" y="18071"/>
                </a:lnTo>
                <a:lnTo>
                  <a:pt x="11277" y="18880"/>
                </a:lnTo>
                <a:cubicBezTo>
                  <a:pt x="11025" y="19131"/>
                  <a:pt x="10617" y="19131"/>
                  <a:pt x="10365" y="18880"/>
                </a:cubicBezTo>
                <a:cubicBezTo>
                  <a:pt x="10113" y="18628"/>
                  <a:pt x="10113" y="18220"/>
                  <a:pt x="10365" y="17968"/>
                </a:cubicBezTo>
                <a:lnTo>
                  <a:pt x="11175" y="17159"/>
                </a:lnTo>
                <a:lnTo>
                  <a:pt x="10365" y="16350"/>
                </a:lnTo>
                <a:cubicBezTo>
                  <a:pt x="10113" y="16098"/>
                  <a:pt x="10113" y="15689"/>
                  <a:pt x="10365" y="15438"/>
                </a:cubicBezTo>
                <a:cubicBezTo>
                  <a:pt x="10491" y="15312"/>
                  <a:pt x="10656" y="15250"/>
                  <a:pt x="10821" y="15250"/>
                </a:cubicBezTo>
                <a:cubicBezTo>
                  <a:pt x="10986" y="15250"/>
                  <a:pt x="11151" y="15312"/>
                  <a:pt x="11277" y="15438"/>
                </a:cubicBezTo>
                <a:lnTo>
                  <a:pt x="12087" y="16247"/>
                </a:lnTo>
                <a:lnTo>
                  <a:pt x="12897" y="15438"/>
                </a:lnTo>
                <a:cubicBezTo>
                  <a:pt x="13023" y="15312"/>
                  <a:pt x="13188" y="15249"/>
                  <a:pt x="13354" y="15249"/>
                </a:cubicBezTo>
                <a:close/>
                <a:moveTo>
                  <a:pt x="4412" y="16500"/>
                </a:moveTo>
                <a:cubicBezTo>
                  <a:pt x="4244" y="16500"/>
                  <a:pt x="4074" y="16564"/>
                  <a:pt x="3946" y="16693"/>
                </a:cubicBezTo>
                <a:cubicBezTo>
                  <a:pt x="3688" y="16950"/>
                  <a:pt x="3688" y="17366"/>
                  <a:pt x="3946" y="17624"/>
                </a:cubicBezTo>
                <a:cubicBezTo>
                  <a:pt x="4203" y="17881"/>
                  <a:pt x="4621" y="17881"/>
                  <a:pt x="4878" y="17624"/>
                </a:cubicBezTo>
                <a:cubicBezTo>
                  <a:pt x="5135" y="17366"/>
                  <a:pt x="5135" y="16950"/>
                  <a:pt x="4878" y="16693"/>
                </a:cubicBezTo>
                <a:cubicBezTo>
                  <a:pt x="4749" y="16564"/>
                  <a:pt x="4581" y="16500"/>
                  <a:pt x="4412" y="16500"/>
                </a:cubicBezTo>
                <a:close/>
                <a:moveTo>
                  <a:pt x="19748" y="17115"/>
                </a:moveTo>
                <a:cubicBezTo>
                  <a:pt x="19099" y="17100"/>
                  <a:pt x="18487" y="17417"/>
                  <a:pt x="18125" y="17955"/>
                </a:cubicBezTo>
                <a:lnTo>
                  <a:pt x="19151" y="19990"/>
                </a:lnTo>
                <a:cubicBezTo>
                  <a:pt x="19264" y="20210"/>
                  <a:pt x="19496" y="20341"/>
                  <a:pt x="19742" y="20325"/>
                </a:cubicBezTo>
                <a:cubicBezTo>
                  <a:pt x="19953" y="20312"/>
                  <a:pt x="20143" y="20192"/>
                  <a:pt x="20244" y="20006"/>
                </a:cubicBezTo>
                <a:lnTo>
                  <a:pt x="21280" y="17955"/>
                </a:lnTo>
                <a:cubicBezTo>
                  <a:pt x="20936" y="17443"/>
                  <a:pt x="20365" y="17129"/>
                  <a:pt x="19748" y="17115"/>
                </a:cubicBezTo>
                <a:close/>
              </a:path>
            </a:pathLst>
          </a:custGeom>
          <a:gradFill flip="none" rotWithShape="1">
            <a:gsLst>
              <a:gs pos="0">
                <a:schemeClr val="accent3">
                  <a:lumMod val="60000"/>
                  <a:lumOff val="40000"/>
                </a:schemeClr>
              </a:gs>
              <a:gs pos="100000">
                <a:schemeClr val="accent3"/>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87" name="Lorem ipsum dolor sit amet, consectetur adipiscing elit, sed do dolore magna aliqua. At convallis. Tellus mauris a diam maecenas sed enim. Volutpat ac"/>
          <p:cNvSpPr txBox="1"/>
          <p:nvPr/>
        </p:nvSpPr>
        <p:spPr>
          <a:xfrm>
            <a:off x="17885227" y="7962731"/>
            <a:ext cx="3536346" cy="247247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 enim. Volutpat ac</a:t>
            </a:r>
          </a:p>
        </p:txBody>
      </p:sp>
      <p:sp>
        <p:nvSpPr>
          <p:cNvPr id="188" name="Subtitle Text"/>
          <p:cNvSpPr txBox="1"/>
          <p:nvPr/>
        </p:nvSpPr>
        <p:spPr>
          <a:xfrm>
            <a:off x="17885227" y="7160534"/>
            <a:ext cx="3536346"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190" name="Process step-by-step"/>
          <p:cNvSpPr txBox="1"/>
          <p:nvPr/>
        </p:nvSpPr>
        <p:spPr>
          <a:xfrm>
            <a:off x="9784258" y="2620141"/>
            <a:ext cx="12308285"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Process </a:t>
            </a:r>
            <a:r>
              <a:rPr dirty="0">
                <a:solidFill>
                  <a:schemeClr val="accent2"/>
                </a:solidFill>
                <a:latin typeface="Poppins Medium"/>
                <a:ea typeface="Poppins Medium"/>
                <a:cs typeface="Poppins Medium"/>
                <a:sym typeface="Poppins Medium"/>
              </a:rPr>
              <a:t>step-by-step</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60</a:t>
            </a:fld>
            <a:endParaRPr/>
          </a:p>
        </p:txBody>
      </p:sp>
      <p:sp>
        <p:nvSpPr>
          <p:cNvPr id="1439" name="Rectangle"/>
          <p:cNvSpPr/>
          <p:nvPr/>
        </p:nvSpPr>
        <p:spPr>
          <a:xfrm>
            <a:off x="0" y="0"/>
            <a:ext cx="9063336" cy="13781882"/>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443" name="Group"/>
          <p:cNvGrpSpPr/>
          <p:nvPr/>
        </p:nvGrpSpPr>
        <p:grpSpPr>
          <a:xfrm>
            <a:off x="1160952" y="970813"/>
            <a:ext cx="1022909" cy="865868"/>
            <a:chOff x="0" y="0"/>
            <a:chExt cx="1022907" cy="865866"/>
          </a:xfrm>
        </p:grpSpPr>
        <p:sp>
          <p:nvSpPr>
            <p:cNvPr id="1440"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41"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42" name="Circle"/>
            <p:cNvSpPr/>
            <p:nvPr/>
          </p:nvSpPr>
          <p:spPr>
            <a:xfrm>
              <a:off x="646764" y="338052"/>
              <a:ext cx="376144" cy="376145"/>
            </a:xfrm>
            <a:prstGeom prst="ellipse">
              <a:avLst/>
            </a:prstGeom>
            <a:gradFill flip="none" rotWithShape="1">
              <a:gsLst>
                <a:gs pos="0">
                  <a:srgbClr val="FFFFFF"/>
                </a:gs>
                <a:gs pos="100000">
                  <a:srgbClr val="F4F4F4"/>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444" name="Contact information"/>
          <p:cNvSpPr txBox="1"/>
          <p:nvPr/>
        </p:nvSpPr>
        <p:spPr>
          <a:xfrm>
            <a:off x="13055600" y="3830341"/>
            <a:ext cx="704066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Contact </a:t>
            </a:r>
            <a:r>
              <a:rPr dirty="0">
                <a:solidFill>
                  <a:schemeClr val="accent2"/>
                </a:solidFill>
                <a:latin typeface="Poppins Medium"/>
                <a:ea typeface="Poppins Medium"/>
                <a:cs typeface="Poppins Medium"/>
                <a:sym typeface="Poppins Medium"/>
              </a:rPr>
              <a:t>information</a:t>
            </a:r>
          </a:p>
        </p:txBody>
      </p:sp>
      <p:sp>
        <p:nvSpPr>
          <p:cNvPr id="1445" name="Lorem ipsum dolor sit amet, consectetur adipiscing elit, sed do eiusmod tempor incididunt ut labore et dolore magna aliqua. At lectus urna duis convallis. Tellus mauris a diam maecenas"/>
          <p:cNvSpPr txBox="1"/>
          <p:nvPr/>
        </p:nvSpPr>
        <p:spPr>
          <a:xfrm>
            <a:off x="13028666" y="6677730"/>
            <a:ext cx="889753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endParaRPr dirty="0">
              <a:solidFill>
                <a:schemeClr val="tx2"/>
              </a:solidFill>
            </a:endParaRPr>
          </a:p>
        </p:txBody>
      </p:sp>
      <p:sp>
        <p:nvSpPr>
          <p:cNvPr id="1446" name="Subtitle demo text"/>
          <p:cNvSpPr txBox="1"/>
          <p:nvPr/>
        </p:nvSpPr>
        <p:spPr>
          <a:xfrm>
            <a:off x="13048708" y="8572917"/>
            <a:ext cx="2952675"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Subtitle demo text</a:t>
            </a:r>
          </a:p>
        </p:txBody>
      </p:sp>
      <p:grpSp>
        <p:nvGrpSpPr>
          <p:cNvPr id="1454" name="Group"/>
          <p:cNvGrpSpPr/>
          <p:nvPr/>
        </p:nvGrpSpPr>
        <p:grpSpPr>
          <a:xfrm>
            <a:off x="13070039" y="9727534"/>
            <a:ext cx="6228148" cy="688261"/>
            <a:chOff x="0" y="0"/>
            <a:chExt cx="6228147" cy="688259"/>
          </a:xfrm>
        </p:grpSpPr>
        <p:sp>
          <p:nvSpPr>
            <p:cNvPr id="1448" name="Graphic 26"/>
            <p:cNvSpPr/>
            <p:nvPr/>
          </p:nvSpPr>
          <p:spPr>
            <a:xfrm>
              <a:off x="1109366"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49" name="Graphic 33"/>
            <p:cNvSpPr/>
            <p:nvPr/>
          </p:nvSpPr>
          <p:spPr>
            <a:xfrm>
              <a:off x="0"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035" y="14363"/>
                  </a:moveTo>
                  <a:lnTo>
                    <a:pt x="18035" y="7235"/>
                  </a:lnTo>
                  <a:cubicBezTo>
                    <a:pt x="18034" y="6075"/>
                    <a:pt x="17093" y="5136"/>
                    <a:pt x="15934" y="5136"/>
                  </a:cubicBezTo>
                  <a:lnTo>
                    <a:pt x="5666" y="5136"/>
                  </a:lnTo>
                  <a:cubicBezTo>
                    <a:pt x="4506" y="5136"/>
                    <a:pt x="3565" y="6077"/>
                    <a:pt x="3565" y="7237"/>
                  </a:cubicBezTo>
                  <a:lnTo>
                    <a:pt x="3565" y="14365"/>
                  </a:lnTo>
                  <a:cubicBezTo>
                    <a:pt x="3566" y="15525"/>
                    <a:pt x="4506" y="16465"/>
                    <a:pt x="5666" y="16465"/>
                  </a:cubicBezTo>
                  <a:lnTo>
                    <a:pt x="15934" y="16465"/>
                  </a:lnTo>
                  <a:cubicBezTo>
                    <a:pt x="17094" y="16465"/>
                    <a:pt x="18035" y="15524"/>
                    <a:pt x="18035" y="14363"/>
                  </a:cubicBezTo>
                  <a:close/>
                  <a:moveTo>
                    <a:pt x="15947" y="6037"/>
                  </a:moveTo>
                  <a:lnTo>
                    <a:pt x="15552" y="6037"/>
                  </a:lnTo>
                  <a:lnTo>
                    <a:pt x="10800" y="9799"/>
                  </a:lnTo>
                  <a:lnTo>
                    <a:pt x="6048" y="6037"/>
                  </a:lnTo>
                  <a:lnTo>
                    <a:pt x="5652" y="6037"/>
                  </a:lnTo>
                  <a:cubicBezTo>
                    <a:pt x="4995" y="6037"/>
                    <a:pt x="4463" y="6570"/>
                    <a:pt x="4464" y="7227"/>
                  </a:cubicBezTo>
                  <a:lnTo>
                    <a:pt x="4464" y="14373"/>
                  </a:lnTo>
                  <a:cubicBezTo>
                    <a:pt x="4464" y="15030"/>
                    <a:pt x="4995" y="15563"/>
                    <a:pt x="5652" y="15564"/>
                  </a:cubicBezTo>
                  <a:lnTo>
                    <a:pt x="6048" y="15564"/>
                  </a:lnTo>
                  <a:lnTo>
                    <a:pt x="6048" y="8136"/>
                  </a:lnTo>
                  <a:lnTo>
                    <a:pt x="10800" y="11801"/>
                  </a:lnTo>
                  <a:lnTo>
                    <a:pt x="15552" y="8137"/>
                  </a:lnTo>
                  <a:lnTo>
                    <a:pt x="15552" y="15564"/>
                  </a:lnTo>
                  <a:lnTo>
                    <a:pt x="15948" y="15564"/>
                  </a:lnTo>
                  <a:cubicBezTo>
                    <a:pt x="16605" y="15563"/>
                    <a:pt x="17136" y="15030"/>
                    <a:pt x="17136" y="14373"/>
                  </a:cubicBezTo>
                  <a:lnTo>
                    <a:pt x="17136" y="7227"/>
                  </a:lnTo>
                  <a:cubicBezTo>
                    <a:pt x="17137" y="6570"/>
                    <a:pt x="16605" y="6037"/>
                    <a:pt x="15948" y="6037"/>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50" name="Graphic 124"/>
            <p:cNvSpPr/>
            <p:nvPr/>
          </p:nvSpPr>
          <p:spPr>
            <a:xfrm>
              <a:off x="5546835"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8093" y="14990"/>
                  </a:moveTo>
                  <a:lnTo>
                    <a:pt x="8200" y="13511"/>
                  </a:lnTo>
                  <a:cubicBezTo>
                    <a:pt x="8229" y="13106"/>
                    <a:pt x="8414" y="12728"/>
                    <a:pt x="8716" y="12457"/>
                  </a:cubicBezTo>
                  <a:lnTo>
                    <a:pt x="14717" y="7041"/>
                  </a:lnTo>
                  <a:cubicBezTo>
                    <a:pt x="15000" y="6789"/>
                    <a:pt x="14655" y="6666"/>
                    <a:pt x="14278" y="6897"/>
                  </a:cubicBezTo>
                  <a:lnTo>
                    <a:pt x="7142" y="11362"/>
                  </a:lnTo>
                  <a:close/>
                  <a:moveTo>
                    <a:pt x="16451" y="4565"/>
                  </a:moveTo>
                  <a:lnTo>
                    <a:pt x="3010" y="9748"/>
                  </a:lnTo>
                  <a:cubicBezTo>
                    <a:pt x="2092" y="10116"/>
                    <a:pt x="2098" y="10628"/>
                    <a:pt x="2843" y="10855"/>
                  </a:cubicBezTo>
                  <a:lnTo>
                    <a:pt x="6291" y="11935"/>
                  </a:lnTo>
                  <a:lnTo>
                    <a:pt x="7478" y="15839"/>
                  </a:lnTo>
                  <a:cubicBezTo>
                    <a:pt x="7633" y="16271"/>
                    <a:pt x="7557" y="16440"/>
                    <a:pt x="8009" y="16440"/>
                  </a:cubicBezTo>
                  <a:cubicBezTo>
                    <a:pt x="8282" y="16437"/>
                    <a:pt x="8539" y="16308"/>
                    <a:pt x="8706" y="16091"/>
                  </a:cubicBezTo>
                  <a:lnTo>
                    <a:pt x="10382" y="14461"/>
                  </a:lnTo>
                  <a:lnTo>
                    <a:pt x="13870" y="17037"/>
                  </a:lnTo>
                  <a:cubicBezTo>
                    <a:pt x="14512" y="17392"/>
                    <a:pt x="14975" y="17209"/>
                    <a:pt x="15134" y="16442"/>
                  </a:cubicBezTo>
                  <a:lnTo>
                    <a:pt x="17424" y="5652"/>
                  </a:lnTo>
                  <a:cubicBezTo>
                    <a:pt x="17658" y="4712"/>
                    <a:pt x="17064" y="4286"/>
                    <a:pt x="16451" y="4565"/>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51" name="Graphic 172"/>
            <p:cNvSpPr/>
            <p:nvPr/>
          </p:nvSpPr>
          <p:spPr>
            <a:xfrm>
              <a:off x="4437468"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52" name="Freeform 8"/>
            <p:cNvSpPr/>
            <p:nvPr/>
          </p:nvSpPr>
          <p:spPr>
            <a:xfrm>
              <a:off x="2215306" y="0"/>
              <a:ext cx="688169" cy="6882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53" name="Freeform 11"/>
            <p:cNvSpPr/>
            <p:nvPr/>
          </p:nvSpPr>
          <p:spPr>
            <a:xfrm>
              <a:off x="3327331" y="0"/>
              <a:ext cx="682853" cy="68285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grpSp>
      <p:sp>
        <p:nvSpPr>
          <p:cNvPr id="6" name="Picture Placeholder 5">
            <a:extLst>
              <a:ext uri="{FF2B5EF4-FFF2-40B4-BE49-F238E27FC236}">
                <a16:creationId xmlns:a16="http://schemas.microsoft.com/office/drawing/2014/main" id="{EE622CFD-99E1-854E-BE78-E071B0243C15}"/>
              </a:ext>
            </a:extLst>
          </p:cNvPr>
          <p:cNvSpPr>
            <a:spLocks noGrp="1"/>
          </p:cNvSpPr>
          <p:nvPr>
            <p:ph type="pic" sz="quarter" idx="14"/>
          </p:nvPr>
        </p:nvSpPr>
        <p:spPr>
          <a:xfrm>
            <a:off x="2183862" y="2078681"/>
            <a:ext cx="8505529" cy="9543555"/>
          </a:xfrm>
          <a:prstGeom prst="roundRect">
            <a:avLst>
              <a:gd name="adj" fmla="val 7828"/>
            </a:avLst>
          </a:prstGeom>
        </p:spPr>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EDDA6C5-AAF8-5947-AD46-1FC68BBE38AA}"/>
              </a:ext>
            </a:extLst>
          </p:cNvPr>
          <p:cNvSpPr>
            <a:spLocks noGrp="1"/>
          </p:cNvSpPr>
          <p:nvPr>
            <p:ph type="pic" sz="quarter" idx="10"/>
          </p:nvPr>
        </p:nvSpPr>
        <p:spPr>
          <a:xfrm>
            <a:off x="14365684" y="0"/>
            <a:ext cx="10018316" cy="13716000"/>
          </a:xfrm>
        </p:spPr>
      </p:sp>
      <p:sp>
        <p:nvSpPr>
          <p:cNvPr id="1457"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61</a:t>
            </a:fld>
            <a:endParaRPr/>
          </a:p>
        </p:txBody>
      </p:sp>
      <p:sp>
        <p:nvSpPr>
          <p:cNvPr id="1458" name="Contact information"/>
          <p:cNvSpPr txBox="1"/>
          <p:nvPr/>
        </p:nvSpPr>
        <p:spPr>
          <a:xfrm>
            <a:off x="3327400" y="3577127"/>
            <a:ext cx="7040661"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Contact </a:t>
            </a:r>
            <a:r>
              <a:rPr dirty="0">
                <a:solidFill>
                  <a:schemeClr val="accent2"/>
                </a:solidFill>
                <a:latin typeface="Poppins Medium"/>
                <a:ea typeface="Poppins Medium"/>
                <a:cs typeface="Poppins Medium"/>
                <a:sym typeface="Poppins Medium"/>
              </a:rPr>
              <a:t>information</a:t>
            </a:r>
          </a:p>
        </p:txBody>
      </p:sp>
      <p:sp>
        <p:nvSpPr>
          <p:cNvPr id="1459" name="Lorem ipsum dolor sit amet, consectetur adipiscing elit, sed do eiusmod tempor incididunt ut labore et dolore magna aliqua. At lectus urna duis convallis. Tellus mauris a diam maecenas"/>
          <p:cNvSpPr txBox="1"/>
          <p:nvPr/>
        </p:nvSpPr>
        <p:spPr>
          <a:xfrm>
            <a:off x="3300466" y="6677730"/>
            <a:ext cx="889753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At </a:t>
            </a:r>
            <a:r>
              <a:rPr dirty="0" err="1">
                <a:solidFill>
                  <a:schemeClr val="tx2"/>
                </a:solidFill>
              </a:rPr>
              <a:t>lectus</a:t>
            </a:r>
            <a:r>
              <a:rPr dirty="0">
                <a:solidFill>
                  <a:schemeClr val="tx2"/>
                </a:solidFill>
              </a:rPr>
              <a:t> </a:t>
            </a:r>
            <a:r>
              <a:rPr dirty="0" err="1">
                <a:solidFill>
                  <a:schemeClr val="tx2"/>
                </a:solidFill>
              </a:rPr>
              <a:t>urna</a:t>
            </a:r>
            <a:r>
              <a:rPr dirty="0">
                <a:solidFill>
                  <a:schemeClr val="tx2"/>
                </a:solidFill>
              </a:rPr>
              <a:t> </a:t>
            </a:r>
            <a:r>
              <a:rPr dirty="0" err="1">
                <a:solidFill>
                  <a:schemeClr val="tx2"/>
                </a:solidFill>
              </a:rPr>
              <a:t>duis</a:t>
            </a:r>
            <a:r>
              <a:rPr dirty="0">
                <a:solidFill>
                  <a:schemeClr val="tx2"/>
                </a:solidFill>
              </a:rPr>
              <a:t> convallis. Tellus </a:t>
            </a:r>
            <a:r>
              <a:rPr dirty="0" err="1">
                <a:solidFill>
                  <a:schemeClr val="tx2"/>
                </a:solidFill>
              </a:rPr>
              <a:t>mauris</a:t>
            </a:r>
            <a:r>
              <a:rPr dirty="0">
                <a:solidFill>
                  <a:schemeClr val="tx2"/>
                </a:solidFill>
              </a:rPr>
              <a:t> a diam </a:t>
            </a:r>
            <a:r>
              <a:rPr dirty="0" err="1">
                <a:solidFill>
                  <a:schemeClr val="tx2"/>
                </a:solidFill>
              </a:rPr>
              <a:t>maecenas</a:t>
            </a:r>
            <a:endParaRPr dirty="0">
              <a:solidFill>
                <a:schemeClr val="tx2"/>
              </a:solidFill>
            </a:endParaRPr>
          </a:p>
        </p:txBody>
      </p:sp>
      <p:sp>
        <p:nvSpPr>
          <p:cNvPr id="1460" name="Subtitle demo text"/>
          <p:cNvSpPr txBox="1"/>
          <p:nvPr/>
        </p:nvSpPr>
        <p:spPr>
          <a:xfrm>
            <a:off x="3320508" y="8572917"/>
            <a:ext cx="2952675"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Medium"/>
                <a:ea typeface="Poppins Medium"/>
                <a:cs typeface="Poppins Medium"/>
                <a:sym typeface="Poppins Medium"/>
              </a:defRPr>
            </a:lvl1pPr>
          </a:lstStyle>
          <a:p>
            <a:r>
              <a:rPr>
                <a:solidFill>
                  <a:schemeClr val="tx1"/>
                </a:solidFill>
              </a:rPr>
              <a:t>Subtitle demo text</a:t>
            </a:r>
          </a:p>
        </p:txBody>
      </p:sp>
      <p:grpSp>
        <p:nvGrpSpPr>
          <p:cNvPr id="1467" name="Group"/>
          <p:cNvGrpSpPr/>
          <p:nvPr/>
        </p:nvGrpSpPr>
        <p:grpSpPr>
          <a:xfrm>
            <a:off x="3341839" y="9727534"/>
            <a:ext cx="6228148" cy="688261"/>
            <a:chOff x="0" y="0"/>
            <a:chExt cx="6228147" cy="688259"/>
          </a:xfrm>
        </p:grpSpPr>
        <p:sp>
          <p:nvSpPr>
            <p:cNvPr id="1461" name="Graphic 26"/>
            <p:cNvSpPr/>
            <p:nvPr/>
          </p:nvSpPr>
          <p:spPr>
            <a:xfrm>
              <a:off x="1109366"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62" name="Graphic 33"/>
            <p:cNvSpPr/>
            <p:nvPr/>
          </p:nvSpPr>
          <p:spPr>
            <a:xfrm>
              <a:off x="0"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035" y="14363"/>
                  </a:moveTo>
                  <a:lnTo>
                    <a:pt x="18035" y="7235"/>
                  </a:lnTo>
                  <a:cubicBezTo>
                    <a:pt x="18034" y="6075"/>
                    <a:pt x="17093" y="5136"/>
                    <a:pt x="15934" y="5136"/>
                  </a:cubicBezTo>
                  <a:lnTo>
                    <a:pt x="5666" y="5136"/>
                  </a:lnTo>
                  <a:cubicBezTo>
                    <a:pt x="4506" y="5136"/>
                    <a:pt x="3565" y="6077"/>
                    <a:pt x="3565" y="7237"/>
                  </a:cubicBezTo>
                  <a:lnTo>
                    <a:pt x="3565" y="14365"/>
                  </a:lnTo>
                  <a:cubicBezTo>
                    <a:pt x="3566" y="15525"/>
                    <a:pt x="4506" y="16465"/>
                    <a:pt x="5666" y="16465"/>
                  </a:cubicBezTo>
                  <a:lnTo>
                    <a:pt x="15934" y="16465"/>
                  </a:lnTo>
                  <a:cubicBezTo>
                    <a:pt x="17094" y="16465"/>
                    <a:pt x="18035" y="15524"/>
                    <a:pt x="18035" y="14363"/>
                  </a:cubicBezTo>
                  <a:close/>
                  <a:moveTo>
                    <a:pt x="15947" y="6037"/>
                  </a:moveTo>
                  <a:lnTo>
                    <a:pt x="15552" y="6037"/>
                  </a:lnTo>
                  <a:lnTo>
                    <a:pt x="10800" y="9799"/>
                  </a:lnTo>
                  <a:lnTo>
                    <a:pt x="6048" y="6037"/>
                  </a:lnTo>
                  <a:lnTo>
                    <a:pt x="5652" y="6037"/>
                  </a:lnTo>
                  <a:cubicBezTo>
                    <a:pt x="4995" y="6037"/>
                    <a:pt x="4463" y="6570"/>
                    <a:pt x="4464" y="7227"/>
                  </a:cubicBezTo>
                  <a:lnTo>
                    <a:pt x="4464" y="14373"/>
                  </a:lnTo>
                  <a:cubicBezTo>
                    <a:pt x="4464" y="15030"/>
                    <a:pt x="4995" y="15563"/>
                    <a:pt x="5652" y="15564"/>
                  </a:cubicBezTo>
                  <a:lnTo>
                    <a:pt x="6048" y="15564"/>
                  </a:lnTo>
                  <a:lnTo>
                    <a:pt x="6048" y="8136"/>
                  </a:lnTo>
                  <a:lnTo>
                    <a:pt x="10800" y="11801"/>
                  </a:lnTo>
                  <a:lnTo>
                    <a:pt x="15552" y="8137"/>
                  </a:lnTo>
                  <a:lnTo>
                    <a:pt x="15552" y="15564"/>
                  </a:lnTo>
                  <a:lnTo>
                    <a:pt x="15948" y="15564"/>
                  </a:lnTo>
                  <a:cubicBezTo>
                    <a:pt x="16605" y="15563"/>
                    <a:pt x="17136" y="15030"/>
                    <a:pt x="17136" y="14373"/>
                  </a:cubicBezTo>
                  <a:lnTo>
                    <a:pt x="17136" y="7227"/>
                  </a:lnTo>
                  <a:cubicBezTo>
                    <a:pt x="17137" y="6570"/>
                    <a:pt x="16605" y="6037"/>
                    <a:pt x="15948" y="6037"/>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63" name="Graphic 124"/>
            <p:cNvSpPr/>
            <p:nvPr/>
          </p:nvSpPr>
          <p:spPr>
            <a:xfrm>
              <a:off x="5546835"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8093" y="14990"/>
                  </a:moveTo>
                  <a:lnTo>
                    <a:pt x="8200" y="13511"/>
                  </a:lnTo>
                  <a:cubicBezTo>
                    <a:pt x="8229" y="13106"/>
                    <a:pt x="8414" y="12728"/>
                    <a:pt x="8716" y="12457"/>
                  </a:cubicBezTo>
                  <a:lnTo>
                    <a:pt x="14717" y="7041"/>
                  </a:lnTo>
                  <a:cubicBezTo>
                    <a:pt x="15000" y="6789"/>
                    <a:pt x="14655" y="6666"/>
                    <a:pt x="14278" y="6897"/>
                  </a:cubicBezTo>
                  <a:lnTo>
                    <a:pt x="7142" y="11362"/>
                  </a:lnTo>
                  <a:close/>
                  <a:moveTo>
                    <a:pt x="16451" y="4565"/>
                  </a:moveTo>
                  <a:lnTo>
                    <a:pt x="3010" y="9748"/>
                  </a:lnTo>
                  <a:cubicBezTo>
                    <a:pt x="2092" y="10116"/>
                    <a:pt x="2098" y="10628"/>
                    <a:pt x="2843" y="10855"/>
                  </a:cubicBezTo>
                  <a:lnTo>
                    <a:pt x="6291" y="11935"/>
                  </a:lnTo>
                  <a:lnTo>
                    <a:pt x="7478" y="15839"/>
                  </a:lnTo>
                  <a:cubicBezTo>
                    <a:pt x="7633" y="16271"/>
                    <a:pt x="7557" y="16440"/>
                    <a:pt x="8009" y="16440"/>
                  </a:cubicBezTo>
                  <a:cubicBezTo>
                    <a:pt x="8282" y="16437"/>
                    <a:pt x="8539" y="16308"/>
                    <a:pt x="8706" y="16091"/>
                  </a:cubicBezTo>
                  <a:lnTo>
                    <a:pt x="10382" y="14461"/>
                  </a:lnTo>
                  <a:lnTo>
                    <a:pt x="13870" y="17037"/>
                  </a:lnTo>
                  <a:cubicBezTo>
                    <a:pt x="14512" y="17392"/>
                    <a:pt x="14975" y="17209"/>
                    <a:pt x="15134" y="16442"/>
                  </a:cubicBezTo>
                  <a:lnTo>
                    <a:pt x="17424" y="5652"/>
                  </a:lnTo>
                  <a:cubicBezTo>
                    <a:pt x="17658" y="4712"/>
                    <a:pt x="17064" y="4286"/>
                    <a:pt x="16451" y="4565"/>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64" name="Graphic 172"/>
            <p:cNvSpPr/>
            <p:nvPr/>
          </p:nvSpPr>
          <p:spPr>
            <a:xfrm>
              <a:off x="4437468" y="0"/>
              <a:ext cx="681313" cy="6813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65" name="Freeform 8"/>
            <p:cNvSpPr/>
            <p:nvPr/>
          </p:nvSpPr>
          <p:spPr>
            <a:xfrm>
              <a:off x="2215306" y="0"/>
              <a:ext cx="688169" cy="6882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sp>
          <p:nvSpPr>
            <p:cNvPr id="1466" name="Freeform 11"/>
            <p:cNvSpPr/>
            <p:nvPr/>
          </p:nvSpPr>
          <p:spPr>
            <a:xfrm>
              <a:off x="3327331" y="0"/>
              <a:ext cx="682853" cy="68285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rgbClr val="7D7D7D"/>
            </a:solidFill>
            <a:ln w="12700" cap="flat">
              <a:noFill/>
              <a:miter lim="400000"/>
            </a:ln>
            <a:effectLst/>
          </p:spPr>
          <p:txBody>
            <a:bodyPr wrap="square" lIns="45719" tIns="45719" rIns="45719" bIns="45719" numCol="1" anchor="ctr">
              <a:noAutofit/>
            </a:bodyPr>
            <a:lstStyle/>
            <a:p>
              <a:pPr defTabSz="1651000">
                <a:defRPr sz="6400" b="0">
                  <a:solidFill>
                    <a:srgbClr val="FFFFFF"/>
                  </a:solidFill>
                  <a:latin typeface="+mn-lt"/>
                  <a:ea typeface="+mn-ea"/>
                  <a:cs typeface="+mn-cs"/>
                  <a:sym typeface="Helvetica Neue Medium"/>
                </a:defRPr>
              </a:pPr>
              <a:endParaRPr/>
            </a:p>
          </p:txBody>
        </p:sp>
      </p:gr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9" name="Rectangle"/>
          <p:cNvSpPr/>
          <p:nvPr/>
        </p:nvSpPr>
        <p:spPr>
          <a:xfrm>
            <a:off x="0" y="-24805"/>
            <a:ext cx="24384001" cy="13714810"/>
          </a:xfrm>
          <a:prstGeom prst="rect">
            <a:avLst/>
          </a:prstGeom>
          <a:gradFill>
            <a:gsLst>
              <a:gs pos="0">
                <a:schemeClr val="accent1">
                  <a:lumMod val="60000"/>
                  <a:lumOff val="40000"/>
                </a:schemeClr>
              </a:gs>
              <a:gs pos="100000">
                <a:schemeClr val="accent1"/>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 name="Picture Placeholder 1">
            <a:extLst>
              <a:ext uri="{FF2B5EF4-FFF2-40B4-BE49-F238E27FC236}">
                <a16:creationId xmlns:a16="http://schemas.microsoft.com/office/drawing/2014/main" id="{983009E0-98E0-BD44-B5EF-8C04C9414AB9}"/>
              </a:ext>
            </a:extLst>
          </p:cNvPr>
          <p:cNvSpPr>
            <a:spLocks noGrp="1"/>
          </p:cNvSpPr>
          <p:nvPr>
            <p:ph type="pic" sz="quarter" idx="10"/>
          </p:nvPr>
        </p:nvSpPr>
        <p:spPr>
          <a:xfrm>
            <a:off x="0" y="-24806"/>
            <a:ext cx="24384000" cy="13714809"/>
          </a:xfrm>
        </p:spPr>
      </p:sp>
      <p:sp>
        <p:nvSpPr>
          <p:cNvPr id="1471" name="Rectangle"/>
          <p:cNvSpPr/>
          <p:nvPr/>
        </p:nvSpPr>
        <p:spPr>
          <a:xfrm>
            <a:off x="0" y="-24807"/>
            <a:ext cx="24384001" cy="13740212"/>
          </a:xfrm>
          <a:prstGeom prst="rect">
            <a:avLst/>
          </a:prstGeom>
          <a:gradFill>
            <a:gsLst>
              <a:gs pos="0">
                <a:schemeClr val="accent1">
                  <a:lumMod val="60000"/>
                  <a:lumOff val="40000"/>
                  <a:alpha val="78000"/>
                </a:schemeClr>
              </a:gs>
              <a:gs pos="100000">
                <a:schemeClr val="accent1">
                  <a:alpha val="86000"/>
                </a:schemeClr>
              </a:gs>
            </a:gsLst>
            <a:lin ang="3096393"/>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475" name="Group"/>
          <p:cNvGrpSpPr/>
          <p:nvPr/>
        </p:nvGrpSpPr>
        <p:grpSpPr>
          <a:xfrm>
            <a:off x="11181382" y="3132337"/>
            <a:ext cx="2021235" cy="1710926"/>
            <a:chOff x="0" y="0"/>
            <a:chExt cx="2021233" cy="1710925"/>
          </a:xfrm>
        </p:grpSpPr>
        <p:sp>
          <p:nvSpPr>
            <p:cNvPr id="1472" name="Circle"/>
            <p:cNvSpPr/>
            <p:nvPr/>
          </p:nvSpPr>
          <p:spPr>
            <a:xfrm>
              <a:off x="0" y="697705"/>
              <a:ext cx="1013221" cy="1013221"/>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73" name="Circle"/>
            <p:cNvSpPr/>
            <p:nvPr/>
          </p:nvSpPr>
          <p:spPr>
            <a:xfrm>
              <a:off x="978694" y="0"/>
              <a:ext cx="376632" cy="376632"/>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74" name="Circle"/>
            <p:cNvSpPr/>
            <p:nvPr/>
          </p:nvSpPr>
          <p:spPr>
            <a:xfrm>
              <a:off x="1277986" y="667982"/>
              <a:ext cx="743248" cy="743248"/>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476" name="2020 - 2021"/>
          <p:cNvSpPr txBox="1"/>
          <p:nvPr/>
        </p:nvSpPr>
        <p:spPr>
          <a:xfrm>
            <a:off x="-863600" y="10377504"/>
            <a:ext cx="21357702" cy="4719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30000" b="0">
                <a:solidFill>
                  <a:srgbClr val="FFFFFF"/>
                </a:solidFill>
                <a:latin typeface="Poppins Bold"/>
                <a:ea typeface="Poppins Bold"/>
                <a:cs typeface="Poppins Bold"/>
                <a:sym typeface="Poppins Bold"/>
              </a:defRPr>
            </a:lvl1pPr>
          </a:lstStyle>
          <a:p>
            <a:r>
              <a:rPr dirty="0">
                <a:solidFill>
                  <a:schemeClr val="bg1">
                    <a:alpha val="23000"/>
                  </a:schemeClr>
                </a:solidFill>
              </a:rPr>
              <a:t>2020 - 2021</a:t>
            </a:r>
          </a:p>
        </p:txBody>
      </p:sp>
      <p:sp>
        <p:nvSpPr>
          <p:cNvPr id="1477" name="Group"/>
          <p:cNvSpPr/>
          <p:nvPr/>
        </p:nvSpPr>
        <p:spPr>
          <a:xfrm>
            <a:off x="14882186" y="-1111695"/>
            <a:ext cx="10084457" cy="8536121"/>
          </a:xfrm>
          <a:custGeom>
            <a:avLst/>
            <a:gdLst/>
            <a:ahLst/>
            <a:cxnLst>
              <a:cxn ang="0">
                <a:pos x="wd2" y="hd2"/>
              </a:cxn>
              <a:cxn ang="5400000">
                <a:pos x="wd2" y="hd2"/>
              </a:cxn>
              <a:cxn ang="10800000">
                <a:pos x="wd2" y="hd2"/>
              </a:cxn>
              <a:cxn ang="16200000">
                <a:pos x="wd2" y="hd2"/>
              </a:cxn>
            </a:cxnLst>
            <a:rect l="0" t="0" r="r" b="b"/>
            <a:pathLst>
              <a:path w="20721" h="20993" extrusionOk="0">
                <a:moveTo>
                  <a:pt x="11964" y="0"/>
                </a:moveTo>
                <a:cubicBezTo>
                  <a:pt x="11470" y="0"/>
                  <a:pt x="10976" y="225"/>
                  <a:pt x="10599" y="676"/>
                </a:cubicBezTo>
                <a:cubicBezTo>
                  <a:pt x="9845" y="1579"/>
                  <a:pt x="9845" y="3042"/>
                  <a:pt x="10599" y="3944"/>
                </a:cubicBezTo>
                <a:cubicBezTo>
                  <a:pt x="11353" y="4847"/>
                  <a:pt x="12575" y="4847"/>
                  <a:pt x="13329" y="3944"/>
                </a:cubicBezTo>
                <a:cubicBezTo>
                  <a:pt x="14083" y="3042"/>
                  <a:pt x="14083" y="1579"/>
                  <a:pt x="13329" y="676"/>
                </a:cubicBezTo>
                <a:cubicBezTo>
                  <a:pt x="12952" y="225"/>
                  <a:pt x="12458" y="0"/>
                  <a:pt x="11964" y="0"/>
                </a:cubicBezTo>
                <a:close/>
                <a:moveTo>
                  <a:pt x="16911" y="8196"/>
                </a:moveTo>
                <a:cubicBezTo>
                  <a:pt x="15936" y="8196"/>
                  <a:pt x="14961" y="8642"/>
                  <a:pt x="14217" y="9532"/>
                </a:cubicBezTo>
                <a:cubicBezTo>
                  <a:pt x="12730" y="11313"/>
                  <a:pt x="12730" y="14199"/>
                  <a:pt x="14217" y="15980"/>
                </a:cubicBezTo>
                <a:cubicBezTo>
                  <a:pt x="15705" y="17761"/>
                  <a:pt x="18117" y="17761"/>
                  <a:pt x="19605" y="15980"/>
                </a:cubicBezTo>
                <a:cubicBezTo>
                  <a:pt x="21093" y="14199"/>
                  <a:pt x="21093" y="11313"/>
                  <a:pt x="19605" y="9532"/>
                </a:cubicBezTo>
                <a:cubicBezTo>
                  <a:pt x="18861" y="8642"/>
                  <a:pt x="17886" y="8196"/>
                  <a:pt x="16911" y="8196"/>
                </a:cubicBezTo>
                <a:close/>
                <a:moveTo>
                  <a:pt x="5194" y="8561"/>
                </a:moveTo>
                <a:cubicBezTo>
                  <a:pt x="3865" y="8561"/>
                  <a:pt x="2535" y="9167"/>
                  <a:pt x="1521" y="10381"/>
                </a:cubicBezTo>
                <a:cubicBezTo>
                  <a:pt x="-507" y="12809"/>
                  <a:pt x="-507" y="16745"/>
                  <a:pt x="1521" y="19172"/>
                </a:cubicBezTo>
                <a:cubicBezTo>
                  <a:pt x="3549" y="21600"/>
                  <a:pt x="6838" y="21600"/>
                  <a:pt x="8866" y="19172"/>
                </a:cubicBezTo>
                <a:cubicBezTo>
                  <a:pt x="10894" y="16745"/>
                  <a:pt x="10894" y="12809"/>
                  <a:pt x="8866" y="10381"/>
                </a:cubicBezTo>
                <a:cubicBezTo>
                  <a:pt x="7852" y="9167"/>
                  <a:pt x="6523" y="8561"/>
                  <a:pt x="5194" y="8561"/>
                </a:cubicBezTo>
                <a:close/>
              </a:path>
            </a:pathLst>
          </a:custGeom>
          <a:solidFill>
            <a:srgbClr val="FFFFFF">
              <a:alpha val="9299"/>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78" name="Thank you!"/>
          <p:cNvSpPr txBox="1"/>
          <p:nvPr/>
        </p:nvSpPr>
        <p:spPr>
          <a:xfrm>
            <a:off x="4729523" y="5728742"/>
            <a:ext cx="14924954" cy="24109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15000" b="0">
                <a:solidFill>
                  <a:srgbClr val="FFFFFF"/>
                </a:solidFill>
                <a:latin typeface="Poppins Bold"/>
                <a:ea typeface="Poppins Bold"/>
                <a:cs typeface="Poppins Bold"/>
                <a:sym typeface="Poppins Bold"/>
              </a:defRPr>
            </a:lvl1pPr>
          </a:lstStyle>
          <a:p>
            <a:r>
              <a:rPr dirty="0">
                <a:solidFill>
                  <a:schemeClr val="bg1"/>
                </a:solidFill>
              </a:rPr>
              <a:t>Thank you!</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0" name="Graphic 2"/>
          <p:cNvSpPr/>
          <p:nvPr/>
        </p:nvSpPr>
        <p:spPr>
          <a:xfrm>
            <a:off x="4021465"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2631" y="7534"/>
                </a:moveTo>
                <a:cubicBezTo>
                  <a:pt x="13537" y="7767"/>
                  <a:pt x="14527" y="6958"/>
                  <a:pt x="14837" y="5727"/>
                </a:cubicBezTo>
                <a:cubicBezTo>
                  <a:pt x="15243" y="4126"/>
                  <a:pt x="14326" y="3154"/>
                  <a:pt x="13757" y="3079"/>
                </a:cubicBezTo>
                <a:cubicBezTo>
                  <a:pt x="12669" y="3032"/>
                  <a:pt x="11720" y="3810"/>
                  <a:pt x="11552" y="4886"/>
                </a:cubicBezTo>
                <a:cubicBezTo>
                  <a:pt x="11241" y="6116"/>
                  <a:pt x="11720" y="7301"/>
                  <a:pt x="12632" y="7534"/>
                </a:cubicBezTo>
                <a:close/>
                <a:moveTo>
                  <a:pt x="10620" y="5040"/>
                </a:moveTo>
                <a:cubicBezTo>
                  <a:pt x="10620" y="3784"/>
                  <a:pt x="9885" y="2765"/>
                  <a:pt x="8978" y="2765"/>
                </a:cubicBezTo>
                <a:cubicBezTo>
                  <a:pt x="8071" y="2765"/>
                  <a:pt x="7335" y="3786"/>
                  <a:pt x="7335" y="5040"/>
                </a:cubicBezTo>
                <a:cubicBezTo>
                  <a:pt x="7335" y="6294"/>
                  <a:pt x="8071" y="7316"/>
                  <a:pt x="8978" y="7316"/>
                </a:cubicBezTo>
                <a:cubicBezTo>
                  <a:pt x="9885" y="7316"/>
                  <a:pt x="10620" y="6299"/>
                  <a:pt x="10620" y="5040"/>
                </a:cubicBezTo>
                <a:close/>
                <a:moveTo>
                  <a:pt x="15888" y="7222"/>
                </a:moveTo>
                <a:cubicBezTo>
                  <a:pt x="14933" y="7237"/>
                  <a:pt x="14178" y="8145"/>
                  <a:pt x="14198" y="9556"/>
                </a:cubicBezTo>
                <a:cubicBezTo>
                  <a:pt x="14219" y="10967"/>
                  <a:pt x="15008" y="11608"/>
                  <a:pt x="15963" y="11593"/>
                </a:cubicBezTo>
                <a:cubicBezTo>
                  <a:pt x="16918" y="11579"/>
                  <a:pt x="17672" y="10915"/>
                  <a:pt x="17652" y="9505"/>
                </a:cubicBezTo>
                <a:cubicBezTo>
                  <a:pt x="17715" y="8411"/>
                  <a:pt x="16962" y="7437"/>
                  <a:pt x="15888" y="7221"/>
                </a:cubicBezTo>
                <a:close/>
                <a:moveTo>
                  <a:pt x="5486" y="6155"/>
                </a:moveTo>
                <a:cubicBezTo>
                  <a:pt x="4550" y="6220"/>
                  <a:pt x="3867" y="7299"/>
                  <a:pt x="3956" y="8567"/>
                </a:cubicBezTo>
                <a:cubicBezTo>
                  <a:pt x="4044" y="9834"/>
                  <a:pt x="4873" y="10807"/>
                  <a:pt x="5807" y="10741"/>
                </a:cubicBezTo>
                <a:cubicBezTo>
                  <a:pt x="6741" y="10675"/>
                  <a:pt x="7425" y="9595"/>
                  <a:pt x="7337" y="8329"/>
                </a:cubicBezTo>
                <a:cubicBezTo>
                  <a:pt x="7248" y="7063"/>
                  <a:pt x="6420" y="6089"/>
                  <a:pt x="5486" y="6155"/>
                </a:cubicBezTo>
                <a:close/>
                <a:moveTo>
                  <a:pt x="15014" y="12513"/>
                </a:moveTo>
                <a:cubicBezTo>
                  <a:pt x="14027" y="11696"/>
                  <a:pt x="13155" y="10749"/>
                  <a:pt x="12422" y="9698"/>
                </a:cubicBezTo>
                <a:cubicBezTo>
                  <a:pt x="12020" y="9111"/>
                  <a:pt x="11331" y="8789"/>
                  <a:pt x="10622" y="8858"/>
                </a:cubicBezTo>
                <a:cubicBezTo>
                  <a:pt x="9876" y="8840"/>
                  <a:pt x="9174" y="9213"/>
                  <a:pt x="8771" y="9842"/>
                </a:cubicBezTo>
                <a:cubicBezTo>
                  <a:pt x="8138" y="10767"/>
                  <a:pt x="7372" y="11594"/>
                  <a:pt x="6499" y="12298"/>
                </a:cubicBezTo>
                <a:cubicBezTo>
                  <a:pt x="5347" y="13263"/>
                  <a:pt x="4856" y="13930"/>
                  <a:pt x="4856" y="14913"/>
                </a:cubicBezTo>
                <a:cubicBezTo>
                  <a:pt x="4856" y="15897"/>
                  <a:pt x="5416" y="17530"/>
                  <a:pt x="7006" y="17530"/>
                </a:cubicBezTo>
                <a:cubicBezTo>
                  <a:pt x="8597" y="17530"/>
                  <a:pt x="9366" y="17177"/>
                  <a:pt x="10625" y="17177"/>
                </a:cubicBezTo>
                <a:cubicBezTo>
                  <a:pt x="11884" y="17177"/>
                  <a:pt x="12717" y="17666"/>
                  <a:pt x="14308" y="17666"/>
                </a:cubicBezTo>
                <a:cubicBezTo>
                  <a:pt x="15616" y="17596"/>
                  <a:pt x="16623" y="16484"/>
                  <a:pt x="16563" y="15175"/>
                </a:cubicBezTo>
                <a:cubicBezTo>
                  <a:pt x="16563" y="14192"/>
                  <a:pt x="16287" y="13636"/>
                  <a:pt x="15013" y="1251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1" name="Graphic 7"/>
          <p:cNvSpPr/>
          <p:nvPr/>
        </p:nvSpPr>
        <p:spPr>
          <a:xfrm>
            <a:off x="5233596"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739" y="7306"/>
                </a:moveTo>
                <a:cubicBezTo>
                  <a:pt x="10177" y="6657"/>
                  <a:pt x="9339" y="6316"/>
                  <a:pt x="8484" y="6389"/>
                </a:cubicBezTo>
                <a:lnTo>
                  <a:pt x="4280" y="6389"/>
                </a:lnTo>
                <a:lnTo>
                  <a:pt x="4280" y="14993"/>
                </a:lnTo>
                <a:lnTo>
                  <a:pt x="8200" y="14993"/>
                </a:lnTo>
                <a:cubicBezTo>
                  <a:pt x="8613" y="14996"/>
                  <a:pt x="9024" y="14958"/>
                  <a:pt x="9429" y="14878"/>
                </a:cubicBezTo>
                <a:cubicBezTo>
                  <a:pt x="9785" y="14810"/>
                  <a:pt x="10121" y="14662"/>
                  <a:pt x="10412" y="14446"/>
                </a:cubicBezTo>
                <a:cubicBezTo>
                  <a:pt x="10659" y="14263"/>
                  <a:pt x="10868" y="14033"/>
                  <a:pt x="11028" y="13769"/>
                </a:cubicBezTo>
                <a:cubicBezTo>
                  <a:pt x="11288" y="13360"/>
                  <a:pt x="11423" y="12883"/>
                  <a:pt x="11416" y="12398"/>
                </a:cubicBezTo>
                <a:cubicBezTo>
                  <a:pt x="11429" y="11953"/>
                  <a:pt x="11312" y="11515"/>
                  <a:pt x="11077" y="11137"/>
                </a:cubicBezTo>
                <a:cubicBezTo>
                  <a:pt x="10834" y="10779"/>
                  <a:pt x="10480" y="10512"/>
                  <a:pt x="10069" y="10377"/>
                </a:cubicBezTo>
                <a:cubicBezTo>
                  <a:pt x="10321" y="10259"/>
                  <a:pt x="10546" y="10093"/>
                  <a:pt x="10734" y="9888"/>
                </a:cubicBezTo>
                <a:cubicBezTo>
                  <a:pt x="11016" y="9528"/>
                  <a:pt x="11158" y="9078"/>
                  <a:pt x="11136" y="8621"/>
                </a:cubicBezTo>
                <a:cubicBezTo>
                  <a:pt x="11148" y="8151"/>
                  <a:pt x="11008" y="7690"/>
                  <a:pt x="10737" y="7307"/>
                </a:cubicBezTo>
                <a:close/>
                <a:moveTo>
                  <a:pt x="6014" y="7882"/>
                </a:moveTo>
                <a:lnTo>
                  <a:pt x="6014" y="9781"/>
                </a:lnTo>
                <a:lnTo>
                  <a:pt x="8130" y="9781"/>
                </a:lnTo>
                <a:cubicBezTo>
                  <a:pt x="8450" y="9793"/>
                  <a:pt x="8768" y="9718"/>
                  <a:pt x="9050" y="9564"/>
                </a:cubicBezTo>
                <a:cubicBezTo>
                  <a:pt x="9298" y="9397"/>
                  <a:pt x="9434" y="9106"/>
                  <a:pt x="9403" y="8808"/>
                </a:cubicBezTo>
                <a:cubicBezTo>
                  <a:pt x="9441" y="8469"/>
                  <a:pt x="9250" y="8146"/>
                  <a:pt x="8936" y="8013"/>
                </a:cubicBezTo>
                <a:cubicBezTo>
                  <a:pt x="8602" y="7915"/>
                  <a:pt x="8255" y="7869"/>
                  <a:pt x="7908" y="7879"/>
                </a:cubicBezTo>
                <a:close/>
                <a:moveTo>
                  <a:pt x="6014" y="11205"/>
                </a:moveTo>
                <a:lnTo>
                  <a:pt x="6014" y="13499"/>
                </a:lnTo>
                <a:lnTo>
                  <a:pt x="8127" y="13499"/>
                </a:lnTo>
                <a:cubicBezTo>
                  <a:pt x="8428" y="13514"/>
                  <a:pt x="8729" y="13462"/>
                  <a:pt x="9009" y="13347"/>
                </a:cubicBezTo>
                <a:cubicBezTo>
                  <a:pt x="9402" y="13141"/>
                  <a:pt x="9629" y="12715"/>
                  <a:pt x="9580" y="12273"/>
                </a:cubicBezTo>
                <a:cubicBezTo>
                  <a:pt x="9613" y="11878"/>
                  <a:pt x="9390" y="11507"/>
                  <a:pt x="9027" y="11349"/>
                </a:cubicBezTo>
                <a:cubicBezTo>
                  <a:pt x="8749" y="11243"/>
                  <a:pt x="8453" y="11194"/>
                  <a:pt x="8156" y="11205"/>
                </a:cubicBezTo>
                <a:close/>
                <a:moveTo>
                  <a:pt x="16675" y="8757"/>
                </a:moveTo>
                <a:cubicBezTo>
                  <a:pt x="16198" y="8551"/>
                  <a:pt x="15683" y="8449"/>
                  <a:pt x="15163" y="8459"/>
                </a:cubicBezTo>
                <a:cubicBezTo>
                  <a:pt x="14308" y="8426"/>
                  <a:pt x="13477" y="8744"/>
                  <a:pt x="12863" y="9341"/>
                </a:cubicBezTo>
                <a:cubicBezTo>
                  <a:pt x="12235" y="10031"/>
                  <a:pt x="11915" y="10947"/>
                  <a:pt x="11977" y="11878"/>
                </a:cubicBezTo>
                <a:cubicBezTo>
                  <a:pt x="11886" y="12835"/>
                  <a:pt x="12250" y="13780"/>
                  <a:pt x="12960" y="14429"/>
                </a:cubicBezTo>
                <a:cubicBezTo>
                  <a:pt x="13601" y="14946"/>
                  <a:pt x="14402" y="15223"/>
                  <a:pt x="15225" y="15211"/>
                </a:cubicBezTo>
                <a:cubicBezTo>
                  <a:pt x="16128" y="15264"/>
                  <a:pt x="17010" y="14926"/>
                  <a:pt x="17646" y="14284"/>
                </a:cubicBezTo>
                <a:cubicBezTo>
                  <a:pt x="17972" y="13977"/>
                  <a:pt x="18190" y="13573"/>
                  <a:pt x="18269" y="13132"/>
                </a:cubicBezTo>
                <a:lnTo>
                  <a:pt x="16550" y="13132"/>
                </a:lnTo>
                <a:cubicBezTo>
                  <a:pt x="16465" y="13300"/>
                  <a:pt x="16348" y="13449"/>
                  <a:pt x="16204" y="13570"/>
                </a:cubicBezTo>
                <a:cubicBezTo>
                  <a:pt x="15935" y="13772"/>
                  <a:pt x="15604" y="13874"/>
                  <a:pt x="15268" y="13858"/>
                </a:cubicBezTo>
                <a:cubicBezTo>
                  <a:pt x="14942" y="13868"/>
                  <a:pt x="14620" y="13784"/>
                  <a:pt x="14340" y="13618"/>
                </a:cubicBezTo>
                <a:cubicBezTo>
                  <a:pt x="13894" y="13321"/>
                  <a:pt x="13638" y="12811"/>
                  <a:pt x="13666" y="12276"/>
                </a:cubicBezTo>
                <a:lnTo>
                  <a:pt x="18353" y="12276"/>
                </a:lnTo>
                <a:cubicBezTo>
                  <a:pt x="18366" y="11854"/>
                  <a:pt x="18348" y="11432"/>
                  <a:pt x="18297" y="11013"/>
                </a:cubicBezTo>
                <a:cubicBezTo>
                  <a:pt x="18230" y="10540"/>
                  <a:pt x="18054" y="10090"/>
                  <a:pt x="17783" y="9697"/>
                </a:cubicBezTo>
                <a:cubicBezTo>
                  <a:pt x="17510" y="9284"/>
                  <a:pt x="17124" y="8957"/>
                  <a:pt x="16672" y="8756"/>
                </a:cubicBezTo>
                <a:close/>
                <a:moveTo>
                  <a:pt x="14160" y="10197"/>
                </a:moveTo>
                <a:cubicBezTo>
                  <a:pt x="13908" y="10468"/>
                  <a:pt x="13751" y="10813"/>
                  <a:pt x="13710" y="11181"/>
                </a:cubicBezTo>
                <a:lnTo>
                  <a:pt x="16610" y="11181"/>
                </a:lnTo>
                <a:cubicBezTo>
                  <a:pt x="16606" y="10798"/>
                  <a:pt x="16444" y="10433"/>
                  <a:pt x="16162" y="10173"/>
                </a:cubicBezTo>
                <a:cubicBezTo>
                  <a:pt x="15882" y="9940"/>
                  <a:pt x="15527" y="9819"/>
                  <a:pt x="15163" y="9830"/>
                </a:cubicBezTo>
                <a:cubicBezTo>
                  <a:pt x="14793" y="9808"/>
                  <a:pt x="14430" y="9940"/>
                  <a:pt x="14160" y="10194"/>
                </a:cubicBezTo>
                <a:close/>
                <a:moveTo>
                  <a:pt x="13276" y="7860"/>
                </a:moveTo>
                <a:lnTo>
                  <a:pt x="17004" y="7860"/>
                </a:lnTo>
                <a:lnTo>
                  <a:pt x="17004" y="6790"/>
                </a:lnTo>
                <a:lnTo>
                  <a:pt x="13276" y="6790"/>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2" name="Graphic 13"/>
          <p:cNvSpPr/>
          <p:nvPr/>
        </p:nvSpPr>
        <p:spPr>
          <a:xfrm>
            <a:off x="6445727" y="4819674"/>
            <a:ext cx="587176"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594" y="7560"/>
                </a:moveTo>
                <a:lnTo>
                  <a:pt x="12008" y="10872"/>
                </a:lnTo>
                <a:lnTo>
                  <a:pt x="14336" y="11847"/>
                </a:lnTo>
                <a:lnTo>
                  <a:pt x="9652" y="14180"/>
                </a:lnTo>
                <a:lnTo>
                  <a:pt x="9652" y="5195"/>
                </a:lnTo>
                <a:lnTo>
                  <a:pt x="5881" y="3778"/>
                </a:lnTo>
                <a:lnTo>
                  <a:pt x="5881" y="16538"/>
                </a:lnTo>
                <a:lnTo>
                  <a:pt x="9652" y="18901"/>
                </a:lnTo>
                <a:lnTo>
                  <a:pt x="18136" y="13703"/>
                </a:lnTo>
                <a:lnTo>
                  <a:pt x="18136" y="9922"/>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3" name="Graphic 16"/>
          <p:cNvSpPr/>
          <p:nvPr/>
        </p:nvSpPr>
        <p:spPr>
          <a:xfrm>
            <a:off x="7657858" y="4819674"/>
            <a:ext cx="587176"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143" y="9360"/>
                </a:moveTo>
                <a:cubicBezTo>
                  <a:pt x="16875" y="9246"/>
                  <a:pt x="15726" y="9373"/>
                  <a:pt x="15407" y="9084"/>
                </a:cubicBezTo>
                <a:cubicBezTo>
                  <a:pt x="15182" y="8875"/>
                  <a:pt x="15168" y="8499"/>
                  <a:pt x="15080" y="7996"/>
                </a:cubicBezTo>
                <a:cubicBezTo>
                  <a:pt x="15031" y="7526"/>
                  <a:pt x="14909" y="7066"/>
                  <a:pt x="14720" y="6633"/>
                </a:cubicBezTo>
                <a:cubicBezTo>
                  <a:pt x="14145" y="5404"/>
                  <a:pt x="12964" y="4570"/>
                  <a:pt x="11614" y="4440"/>
                </a:cubicBezTo>
                <a:lnTo>
                  <a:pt x="8801" y="4440"/>
                </a:lnTo>
                <a:cubicBezTo>
                  <a:pt x="6584" y="4447"/>
                  <a:pt x="4789" y="6242"/>
                  <a:pt x="4782" y="8459"/>
                </a:cubicBezTo>
                <a:lnTo>
                  <a:pt x="4782" y="13147"/>
                </a:lnTo>
                <a:cubicBezTo>
                  <a:pt x="4791" y="15362"/>
                  <a:pt x="6586" y="17155"/>
                  <a:pt x="8801" y="17159"/>
                </a:cubicBezTo>
                <a:lnTo>
                  <a:pt x="13421" y="17159"/>
                </a:lnTo>
                <a:cubicBezTo>
                  <a:pt x="15635" y="17152"/>
                  <a:pt x="17429" y="15361"/>
                  <a:pt x="17440" y="13147"/>
                </a:cubicBezTo>
                <a:lnTo>
                  <a:pt x="17466" y="9901"/>
                </a:lnTo>
                <a:cubicBezTo>
                  <a:pt x="17465" y="9676"/>
                  <a:pt x="17341" y="9468"/>
                  <a:pt x="17143" y="9361"/>
                </a:cubicBezTo>
                <a:close/>
                <a:moveTo>
                  <a:pt x="8856" y="7726"/>
                </a:moveTo>
                <a:cubicBezTo>
                  <a:pt x="8433" y="7726"/>
                  <a:pt x="8089" y="8070"/>
                  <a:pt x="8089" y="8493"/>
                </a:cubicBezTo>
                <a:cubicBezTo>
                  <a:pt x="8089" y="8917"/>
                  <a:pt x="8433" y="9260"/>
                  <a:pt x="8856" y="9260"/>
                </a:cubicBezTo>
                <a:lnTo>
                  <a:pt x="11088" y="9260"/>
                </a:lnTo>
                <a:cubicBezTo>
                  <a:pt x="11512" y="9260"/>
                  <a:pt x="11855" y="8917"/>
                  <a:pt x="11855" y="8493"/>
                </a:cubicBezTo>
                <a:cubicBezTo>
                  <a:pt x="11855" y="8070"/>
                  <a:pt x="11512" y="7726"/>
                  <a:pt x="11088" y="7726"/>
                </a:cubicBezTo>
                <a:close/>
                <a:moveTo>
                  <a:pt x="13386" y="13853"/>
                </a:moveTo>
                <a:cubicBezTo>
                  <a:pt x="13809" y="13853"/>
                  <a:pt x="14151" y="13510"/>
                  <a:pt x="14151" y="13088"/>
                </a:cubicBezTo>
                <a:cubicBezTo>
                  <a:pt x="14151" y="12666"/>
                  <a:pt x="13809" y="12324"/>
                  <a:pt x="13386" y="12324"/>
                </a:cubicBezTo>
                <a:lnTo>
                  <a:pt x="8856" y="12324"/>
                </a:lnTo>
                <a:cubicBezTo>
                  <a:pt x="8434" y="12324"/>
                  <a:pt x="8091" y="12666"/>
                  <a:pt x="8091" y="13088"/>
                </a:cubicBezTo>
                <a:cubicBezTo>
                  <a:pt x="8091" y="13510"/>
                  <a:pt x="8434" y="13853"/>
                  <a:pt x="8856" y="13853"/>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4" name="Graphic 18"/>
          <p:cNvSpPr/>
          <p:nvPr/>
        </p:nvSpPr>
        <p:spPr>
          <a:xfrm>
            <a:off x="8869989"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461" y="12709"/>
                </a:moveTo>
                <a:lnTo>
                  <a:pt x="8901" y="12709"/>
                </a:lnTo>
                <a:lnTo>
                  <a:pt x="8901" y="7897"/>
                </a:lnTo>
                <a:lnTo>
                  <a:pt x="7461" y="7897"/>
                </a:lnTo>
                <a:close/>
                <a:moveTo>
                  <a:pt x="9621" y="12709"/>
                </a:moveTo>
                <a:lnTo>
                  <a:pt x="12020" y="12709"/>
                </a:lnTo>
                <a:lnTo>
                  <a:pt x="12020" y="14149"/>
                </a:lnTo>
                <a:lnTo>
                  <a:pt x="9620" y="14149"/>
                </a:lnTo>
                <a:lnTo>
                  <a:pt x="9620" y="15593"/>
                </a:lnTo>
                <a:lnTo>
                  <a:pt x="13460" y="15593"/>
                </a:lnTo>
                <a:lnTo>
                  <a:pt x="13460" y="7897"/>
                </a:lnTo>
                <a:lnTo>
                  <a:pt x="9620" y="7897"/>
                </a:lnTo>
                <a:close/>
                <a:moveTo>
                  <a:pt x="11061" y="11269"/>
                </a:moveTo>
                <a:lnTo>
                  <a:pt x="12020" y="11269"/>
                </a:lnTo>
                <a:lnTo>
                  <a:pt x="12020" y="9341"/>
                </a:lnTo>
                <a:lnTo>
                  <a:pt x="11060" y="9341"/>
                </a:lnTo>
                <a:close/>
                <a:moveTo>
                  <a:pt x="14420" y="7901"/>
                </a:moveTo>
                <a:lnTo>
                  <a:pt x="14420" y="12712"/>
                </a:lnTo>
                <a:lnTo>
                  <a:pt x="16819" y="12712"/>
                </a:lnTo>
                <a:lnTo>
                  <a:pt x="16819" y="14152"/>
                </a:lnTo>
                <a:lnTo>
                  <a:pt x="14419" y="14152"/>
                </a:lnTo>
                <a:lnTo>
                  <a:pt x="14419" y="15597"/>
                </a:lnTo>
                <a:lnTo>
                  <a:pt x="18259" y="15597"/>
                </a:lnTo>
                <a:lnTo>
                  <a:pt x="18259" y="7897"/>
                </a:lnTo>
                <a:close/>
                <a:moveTo>
                  <a:pt x="16820" y="9344"/>
                </a:moveTo>
                <a:lnTo>
                  <a:pt x="15859" y="9344"/>
                </a:lnTo>
                <a:lnTo>
                  <a:pt x="15859" y="11269"/>
                </a:lnTo>
                <a:lnTo>
                  <a:pt x="16819" y="11269"/>
                </a:lnTo>
                <a:close/>
                <a:moveTo>
                  <a:pt x="5300" y="7901"/>
                </a:moveTo>
                <a:lnTo>
                  <a:pt x="2901" y="7901"/>
                </a:lnTo>
                <a:lnTo>
                  <a:pt x="2901" y="12712"/>
                </a:lnTo>
                <a:lnTo>
                  <a:pt x="6741" y="12712"/>
                </a:lnTo>
                <a:lnTo>
                  <a:pt x="6741" y="5009"/>
                </a:lnTo>
                <a:lnTo>
                  <a:pt x="5301" y="5009"/>
                </a:lnTo>
                <a:close/>
                <a:moveTo>
                  <a:pt x="5300" y="9344"/>
                </a:moveTo>
                <a:lnTo>
                  <a:pt x="4341" y="9344"/>
                </a:lnTo>
                <a:lnTo>
                  <a:pt x="4341" y="11269"/>
                </a:lnTo>
                <a:lnTo>
                  <a:pt x="5301" y="11269"/>
                </a:lnTo>
                <a:close/>
                <a:moveTo>
                  <a:pt x="7460" y="6938"/>
                </a:moveTo>
                <a:lnTo>
                  <a:pt x="8900" y="6938"/>
                </a:lnTo>
                <a:lnTo>
                  <a:pt x="8900" y="5972"/>
                </a:lnTo>
                <a:lnTo>
                  <a:pt x="7460" y="5972"/>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5" name="Graphic 20"/>
          <p:cNvSpPr/>
          <p:nvPr/>
        </p:nvSpPr>
        <p:spPr>
          <a:xfrm>
            <a:off x="10082121"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376" y="8620"/>
                </a:moveTo>
                <a:lnTo>
                  <a:pt x="7239" y="8620"/>
                </a:lnTo>
                <a:lnTo>
                  <a:pt x="7239" y="11082"/>
                </a:lnTo>
                <a:lnTo>
                  <a:pt x="14376" y="11082"/>
                </a:lnTo>
                <a:close/>
                <a:moveTo>
                  <a:pt x="5784" y="12369"/>
                </a:moveTo>
                <a:lnTo>
                  <a:pt x="15816" y="12369"/>
                </a:lnTo>
                <a:lnTo>
                  <a:pt x="15816" y="7333"/>
                </a:lnTo>
                <a:lnTo>
                  <a:pt x="5784" y="7333"/>
                </a:lnTo>
                <a:close/>
                <a:moveTo>
                  <a:pt x="4728" y="5989"/>
                </a:moveTo>
                <a:lnTo>
                  <a:pt x="16872" y="5989"/>
                </a:lnTo>
                <a:lnTo>
                  <a:pt x="16872" y="4700"/>
                </a:lnTo>
                <a:lnTo>
                  <a:pt x="4728" y="4700"/>
                </a:lnTo>
                <a:close/>
                <a:moveTo>
                  <a:pt x="6781" y="13439"/>
                </a:moveTo>
                <a:cubicBezTo>
                  <a:pt x="7281" y="14133"/>
                  <a:pt x="7731" y="14864"/>
                  <a:pt x="8124" y="15624"/>
                </a:cubicBezTo>
                <a:lnTo>
                  <a:pt x="4385" y="15624"/>
                </a:lnTo>
                <a:lnTo>
                  <a:pt x="4385" y="16898"/>
                </a:lnTo>
                <a:lnTo>
                  <a:pt x="17215" y="16898"/>
                </a:lnTo>
                <a:lnTo>
                  <a:pt x="17215" y="15624"/>
                </a:lnTo>
                <a:lnTo>
                  <a:pt x="13645" y="15624"/>
                </a:lnTo>
                <a:cubicBezTo>
                  <a:pt x="14118" y="14932"/>
                  <a:pt x="14530" y="14200"/>
                  <a:pt x="14876" y="13437"/>
                </a:cubicBezTo>
                <a:lnTo>
                  <a:pt x="13416" y="12933"/>
                </a:lnTo>
                <a:cubicBezTo>
                  <a:pt x="13060" y="13868"/>
                  <a:pt x="12616" y="14768"/>
                  <a:pt x="12092" y="15621"/>
                </a:cubicBezTo>
                <a:lnTo>
                  <a:pt x="9552" y="15621"/>
                </a:lnTo>
                <a:cubicBezTo>
                  <a:pt x="9185" y="14671"/>
                  <a:pt x="8706" y="13769"/>
                  <a:pt x="8124" y="12933"/>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6" name="Graphic 22"/>
          <p:cNvSpPr/>
          <p:nvPr/>
        </p:nvSpPr>
        <p:spPr>
          <a:xfrm>
            <a:off x="11294251"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2520"/>
                </a:moveTo>
                <a:cubicBezTo>
                  <a:pt x="6227" y="2508"/>
                  <a:pt x="2510" y="6205"/>
                  <a:pt x="2498" y="10778"/>
                </a:cubicBezTo>
                <a:cubicBezTo>
                  <a:pt x="2485" y="15351"/>
                  <a:pt x="6182" y="19068"/>
                  <a:pt x="10755" y="19080"/>
                </a:cubicBezTo>
                <a:cubicBezTo>
                  <a:pt x="15328" y="19092"/>
                  <a:pt x="19045" y="15395"/>
                  <a:pt x="19058" y="10822"/>
                </a:cubicBezTo>
                <a:cubicBezTo>
                  <a:pt x="19058" y="10815"/>
                  <a:pt x="19058" y="10807"/>
                  <a:pt x="19058" y="10800"/>
                </a:cubicBezTo>
                <a:cubicBezTo>
                  <a:pt x="19058" y="6236"/>
                  <a:pt x="15364" y="2532"/>
                  <a:pt x="10800" y="2520"/>
                </a:cubicBezTo>
                <a:close/>
                <a:moveTo>
                  <a:pt x="18022" y="10862"/>
                </a:moveTo>
                <a:cubicBezTo>
                  <a:pt x="18022" y="10840"/>
                  <a:pt x="18022" y="10821"/>
                  <a:pt x="18022" y="10800"/>
                </a:cubicBezTo>
                <a:cubicBezTo>
                  <a:pt x="18022" y="9054"/>
                  <a:pt x="17390" y="7367"/>
                  <a:pt x="16241" y="6052"/>
                </a:cubicBezTo>
                <a:cubicBezTo>
                  <a:pt x="15003" y="7253"/>
                  <a:pt x="13575" y="8240"/>
                  <a:pt x="12014" y="8973"/>
                </a:cubicBezTo>
                <a:cubicBezTo>
                  <a:pt x="12285" y="9540"/>
                  <a:pt x="12537" y="10116"/>
                  <a:pt x="12770" y="10701"/>
                </a:cubicBezTo>
                <a:cubicBezTo>
                  <a:pt x="14509" y="10349"/>
                  <a:pt x="16306" y="10405"/>
                  <a:pt x="18019" y="10865"/>
                </a:cubicBezTo>
                <a:close/>
                <a:moveTo>
                  <a:pt x="15514" y="5321"/>
                </a:moveTo>
                <a:cubicBezTo>
                  <a:pt x="13697" y="3731"/>
                  <a:pt x="11199" y="3168"/>
                  <a:pt x="8875" y="3824"/>
                </a:cubicBezTo>
                <a:cubicBezTo>
                  <a:pt x="9893" y="5154"/>
                  <a:pt x="10794" y="6569"/>
                  <a:pt x="11569" y="8053"/>
                </a:cubicBezTo>
                <a:cubicBezTo>
                  <a:pt x="13026" y="7368"/>
                  <a:pt x="14360" y="6445"/>
                  <a:pt x="15514" y="5321"/>
                </a:cubicBezTo>
                <a:close/>
                <a:moveTo>
                  <a:pt x="7855" y="4190"/>
                </a:moveTo>
                <a:cubicBezTo>
                  <a:pt x="5740" y="5142"/>
                  <a:pt x="4207" y="7047"/>
                  <a:pt x="3728" y="9316"/>
                </a:cubicBezTo>
                <a:cubicBezTo>
                  <a:pt x="6058" y="9586"/>
                  <a:pt x="8418" y="9286"/>
                  <a:pt x="10606" y="8443"/>
                </a:cubicBezTo>
                <a:cubicBezTo>
                  <a:pt x="9819" y="6946"/>
                  <a:pt x="8898" y="5522"/>
                  <a:pt x="7855" y="4190"/>
                </a:cubicBezTo>
                <a:close/>
                <a:moveTo>
                  <a:pt x="3575" y="10800"/>
                </a:moveTo>
                <a:cubicBezTo>
                  <a:pt x="3575" y="12593"/>
                  <a:pt x="4243" y="14321"/>
                  <a:pt x="5447" y="15649"/>
                </a:cubicBezTo>
                <a:cubicBezTo>
                  <a:pt x="6940" y="13394"/>
                  <a:pt x="9176" y="11733"/>
                  <a:pt x="11766" y="10955"/>
                </a:cubicBezTo>
                <a:cubicBezTo>
                  <a:pt x="11550" y="10423"/>
                  <a:pt x="11318" y="9898"/>
                  <a:pt x="11069" y="9381"/>
                </a:cubicBezTo>
                <a:cubicBezTo>
                  <a:pt x="9273" y="10089"/>
                  <a:pt x="7360" y="10455"/>
                  <a:pt x="5430" y="10461"/>
                </a:cubicBezTo>
                <a:cubicBezTo>
                  <a:pt x="4818" y="10457"/>
                  <a:pt x="4207" y="10416"/>
                  <a:pt x="3600" y="10341"/>
                </a:cubicBezTo>
                <a:cubicBezTo>
                  <a:pt x="3589" y="10493"/>
                  <a:pt x="3576" y="10645"/>
                  <a:pt x="3576" y="10800"/>
                </a:cubicBezTo>
                <a:close/>
                <a:moveTo>
                  <a:pt x="6201" y="16384"/>
                </a:moveTo>
                <a:cubicBezTo>
                  <a:pt x="8249" y="18088"/>
                  <a:pt x="11073" y="18519"/>
                  <a:pt x="13536" y="17502"/>
                </a:cubicBezTo>
                <a:cubicBezTo>
                  <a:pt x="13264" y="15598"/>
                  <a:pt x="12796" y="13726"/>
                  <a:pt x="12141" y="11917"/>
                </a:cubicBezTo>
                <a:cubicBezTo>
                  <a:pt x="9686" y="12636"/>
                  <a:pt x="7576" y="14223"/>
                  <a:pt x="6204" y="16381"/>
                </a:cubicBezTo>
                <a:close/>
                <a:moveTo>
                  <a:pt x="14502" y="17010"/>
                </a:moveTo>
                <a:cubicBezTo>
                  <a:pt x="16347" y="15901"/>
                  <a:pt x="17604" y="14030"/>
                  <a:pt x="17932" y="11903"/>
                </a:cubicBezTo>
                <a:cubicBezTo>
                  <a:pt x="16378" y="11459"/>
                  <a:pt x="14741" y="11381"/>
                  <a:pt x="13152" y="11678"/>
                </a:cubicBezTo>
                <a:cubicBezTo>
                  <a:pt x="13769" y="13409"/>
                  <a:pt x="14220" y="15194"/>
                  <a:pt x="14502" y="1701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7" name="Graphic 24"/>
          <p:cNvSpPr/>
          <p:nvPr/>
        </p:nvSpPr>
        <p:spPr>
          <a:xfrm>
            <a:off x="12506382"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287" y="13522"/>
                </a:moveTo>
                <a:cubicBezTo>
                  <a:pt x="11840" y="13663"/>
                  <a:pt x="12404" y="13754"/>
                  <a:pt x="12974" y="13796"/>
                </a:cubicBezTo>
                <a:cubicBezTo>
                  <a:pt x="13666" y="13875"/>
                  <a:pt x="14168" y="14147"/>
                  <a:pt x="14168" y="15913"/>
                </a:cubicBezTo>
                <a:cubicBezTo>
                  <a:pt x="14168" y="16988"/>
                  <a:pt x="13941" y="17137"/>
                  <a:pt x="12754" y="17137"/>
                </a:cubicBezTo>
                <a:cubicBezTo>
                  <a:pt x="11791" y="17137"/>
                  <a:pt x="11425" y="17162"/>
                  <a:pt x="11425" y="16402"/>
                </a:cubicBezTo>
                <a:cubicBezTo>
                  <a:pt x="11425" y="15787"/>
                  <a:pt x="12036" y="15851"/>
                  <a:pt x="12490" y="15851"/>
                </a:cubicBezTo>
                <a:cubicBezTo>
                  <a:pt x="12692" y="15851"/>
                  <a:pt x="12545" y="15703"/>
                  <a:pt x="12545" y="15323"/>
                </a:cubicBezTo>
                <a:cubicBezTo>
                  <a:pt x="12545" y="14944"/>
                  <a:pt x="12782" y="14728"/>
                  <a:pt x="12558" y="14723"/>
                </a:cubicBezTo>
                <a:cubicBezTo>
                  <a:pt x="10992" y="14679"/>
                  <a:pt x="10071" y="14723"/>
                  <a:pt x="10071" y="16667"/>
                </a:cubicBezTo>
                <a:cubicBezTo>
                  <a:pt x="10071" y="18436"/>
                  <a:pt x="10750" y="18763"/>
                  <a:pt x="12972" y="18763"/>
                </a:cubicBezTo>
                <a:cubicBezTo>
                  <a:pt x="14715" y="18763"/>
                  <a:pt x="15330" y="18707"/>
                  <a:pt x="16050" y="16487"/>
                </a:cubicBezTo>
                <a:cubicBezTo>
                  <a:pt x="16415" y="15173"/>
                  <a:pt x="16647" y="13826"/>
                  <a:pt x="16744" y="12465"/>
                </a:cubicBezTo>
                <a:cubicBezTo>
                  <a:pt x="16811" y="10198"/>
                  <a:pt x="16701" y="7928"/>
                  <a:pt x="16416" y="5678"/>
                </a:cubicBezTo>
                <a:cubicBezTo>
                  <a:pt x="16355" y="5195"/>
                  <a:pt x="16033" y="4785"/>
                  <a:pt x="15578" y="4612"/>
                </a:cubicBezTo>
                <a:cubicBezTo>
                  <a:pt x="14906" y="4420"/>
                  <a:pt x="14218" y="4293"/>
                  <a:pt x="13522" y="4231"/>
                </a:cubicBezTo>
                <a:cubicBezTo>
                  <a:pt x="12797" y="4160"/>
                  <a:pt x="12069" y="4138"/>
                  <a:pt x="11341" y="4166"/>
                </a:cubicBezTo>
                <a:cubicBezTo>
                  <a:pt x="11279" y="3740"/>
                  <a:pt x="11009" y="3373"/>
                  <a:pt x="10621" y="3187"/>
                </a:cubicBezTo>
                <a:cubicBezTo>
                  <a:pt x="9950" y="2965"/>
                  <a:pt x="9242" y="2878"/>
                  <a:pt x="8538" y="2930"/>
                </a:cubicBezTo>
                <a:cubicBezTo>
                  <a:pt x="7873" y="2985"/>
                  <a:pt x="7358" y="3536"/>
                  <a:pt x="7349" y="4203"/>
                </a:cubicBezTo>
                <a:cubicBezTo>
                  <a:pt x="7349" y="4558"/>
                  <a:pt x="7367" y="5823"/>
                  <a:pt x="7367" y="5823"/>
                </a:cubicBezTo>
                <a:cubicBezTo>
                  <a:pt x="7371" y="6428"/>
                  <a:pt x="6885" y="6921"/>
                  <a:pt x="6281" y="6926"/>
                </a:cubicBezTo>
                <a:cubicBezTo>
                  <a:pt x="6279" y="6926"/>
                  <a:pt x="6278" y="6926"/>
                  <a:pt x="6276" y="6926"/>
                </a:cubicBezTo>
                <a:lnTo>
                  <a:pt x="4782" y="6926"/>
                </a:lnTo>
                <a:cubicBezTo>
                  <a:pt x="4120" y="6865"/>
                  <a:pt x="3535" y="7352"/>
                  <a:pt x="3475" y="8014"/>
                </a:cubicBezTo>
                <a:cubicBezTo>
                  <a:pt x="3466" y="8105"/>
                  <a:pt x="3468" y="8198"/>
                  <a:pt x="3481" y="8289"/>
                </a:cubicBezTo>
                <a:cubicBezTo>
                  <a:pt x="3491" y="8387"/>
                  <a:pt x="3503" y="8500"/>
                  <a:pt x="3519" y="8628"/>
                </a:cubicBezTo>
                <a:cubicBezTo>
                  <a:pt x="3699" y="10038"/>
                  <a:pt x="4011" y="11429"/>
                  <a:pt x="4448" y="12782"/>
                </a:cubicBezTo>
                <a:cubicBezTo>
                  <a:pt x="4549" y="13068"/>
                  <a:pt x="4767" y="13297"/>
                  <a:pt x="5047" y="13413"/>
                </a:cubicBezTo>
                <a:cubicBezTo>
                  <a:pt x="6068" y="13767"/>
                  <a:pt x="7122" y="14017"/>
                  <a:pt x="8194" y="14160"/>
                </a:cubicBezTo>
                <a:cubicBezTo>
                  <a:pt x="8965" y="14258"/>
                  <a:pt x="9450" y="14466"/>
                  <a:pt x="9739" y="13864"/>
                </a:cubicBezTo>
                <a:cubicBezTo>
                  <a:pt x="9739" y="13864"/>
                  <a:pt x="9798" y="13714"/>
                  <a:pt x="9877" y="13496"/>
                </a:cubicBezTo>
                <a:cubicBezTo>
                  <a:pt x="10077" y="12879"/>
                  <a:pt x="10174" y="12233"/>
                  <a:pt x="10165" y="11585"/>
                </a:cubicBezTo>
                <a:cubicBezTo>
                  <a:pt x="10185" y="12258"/>
                  <a:pt x="10663" y="13311"/>
                  <a:pt x="11287" y="13522"/>
                </a:cubicBezTo>
                <a:close/>
                <a:moveTo>
                  <a:pt x="13379" y="10415"/>
                </a:moveTo>
                <a:cubicBezTo>
                  <a:pt x="13173" y="10407"/>
                  <a:pt x="12967" y="10419"/>
                  <a:pt x="12764" y="10452"/>
                </a:cubicBezTo>
                <a:cubicBezTo>
                  <a:pt x="12819" y="10016"/>
                  <a:pt x="12999" y="9480"/>
                  <a:pt x="13641" y="9502"/>
                </a:cubicBezTo>
                <a:cubicBezTo>
                  <a:pt x="14352" y="9526"/>
                  <a:pt x="14450" y="10194"/>
                  <a:pt x="14454" y="10647"/>
                </a:cubicBezTo>
                <a:cubicBezTo>
                  <a:pt x="14114" y="10502"/>
                  <a:pt x="13749" y="10423"/>
                  <a:pt x="13379" y="10415"/>
                </a:cubicBezTo>
                <a:close/>
                <a:moveTo>
                  <a:pt x="4782" y="5990"/>
                </a:moveTo>
                <a:lnTo>
                  <a:pt x="6278" y="5990"/>
                </a:lnTo>
                <a:cubicBezTo>
                  <a:pt x="6363" y="5990"/>
                  <a:pt x="6432" y="5921"/>
                  <a:pt x="6432" y="5836"/>
                </a:cubicBezTo>
                <a:cubicBezTo>
                  <a:pt x="6432" y="5836"/>
                  <a:pt x="6432" y="5836"/>
                  <a:pt x="6432" y="5836"/>
                </a:cubicBezTo>
                <a:cubicBezTo>
                  <a:pt x="6432" y="5836"/>
                  <a:pt x="6415" y="4561"/>
                  <a:pt x="6415" y="4208"/>
                </a:cubicBezTo>
                <a:lnTo>
                  <a:pt x="6415" y="4203"/>
                </a:lnTo>
                <a:cubicBezTo>
                  <a:pt x="6411" y="3941"/>
                  <a:pt x="6469" y="3682"/>
                  <a:pt x="6584" y="3446"/>
                </a:cubicBezTo>
                <a:lnTo>
                  <a:pt x="6635" y="3351"/>
                </a:lnTo>
                <a:cubicBezTo>
                  <a:pt x="6629" y="3352"/>
                  <a:pt x="6623" y="3356"/>
                  <a:pt x="6618" y="3360"/>
                </a:cubicBezTo>
                <a:lnTo>
                  <a:pt x="3713" y="6224"/>
                </a:lnTo>
                <a:cubicBezTo>
                  <a:pt x="3708" y="6229"/>
                  <a:pt x="3704" y="6235"/>
                  <a:pt x="3702" y="6241"/>
                </a:cubicBezTo>
                <a:lnTo>
                  <a:pt x="3856" y="6169"/>
                </a:lnTo>
                <a:cubicBezTo>
                  <a:pt x="4149" y="6045"/>
                  <a:pt x="4464" y="5985"/>
                  <a:pt x="4782" y="5993"/>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8" name="Graphic 26"/>
          <p:cNvSpPr/>
          <p:nvPr/>
        </p:nvSpPr>
        <p:spPr>
          <a:xfrm>
            <a:off x="13718514"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89" name="Graphic 28"/>
          <p:cNvSpPr/>
          <p:nvPr/>
        </p:nvSpPr>
        <p:spPr>
          <a:xfrm>
            <a:off x="14930645"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8921" y="4128"/>
                </a:moveTo>
                <a:cubicBezTo>
                  <a:pt x="5753" y="4128"/>
                  <a:pt x="4139" y="5954"/>
                  <a:pt x="4139" y="9364"/>
                </a:cubicBezTo>
                <a:lnTo>
                  <a:pt x="4139" y="16520"/>
                </a:lnTo>
                <a:lnTo>
                  <a:pt x="7240" y="13410"/>
                </a:lnTo>
                <a:lnTo>
                  <a:pt x="7240" y="9775"/>
                </a:lnTo>
                <a:cubicBezTo>
                  <a:pt x="7240" y="8362"/>
                  <a:pt x="7614" y="7464"/>
                  <a:pt x="8868" y="7261"/>
                </a:cubicBezTo>
                <a:cubicBezTo>
                  <a:pt x="9510" y="7198"/>
                  <a:pt x="10156" y="7179"/>
                  <a:pt x="10800" y="7206"/>
                </a:cubicBezTo>
                <a:lnTo>
                  <a:pt x="10800" y="9366"/>
                </a:lnTo>
                <a:cubicBezTo>
                  <a:pt x="10800" y="9390"/>
                  <a:pt x="10802" y="9414"/>
                  <a:pt x="10807" y="9438"/>
                </a:cubicBezTo>
                <a:cubicBezTo>
                  <a:pt x="10831" y="9527"/>
                  <a:pt x="10912" y="9589"/>
                  <a:pt x="11004" y="9590"/>
                </a:cubicBezTo>
                <a:cubicBezTo>
                  <a:pt x="11063" y="9585"/>
                  <a:pt x="11119" y="9557"/>
                  <a:pt x="11158" y="9512"/>
                </a:cubicBezTo>
                <a:lnTo>
                  <a:pt x="16533" y="4130"/>
                </a:lnTo>
                <a:lnTo>
                  <a:pt x="8921" y="4130"/>
                </a:lnTo>
                <a:close/>
                <a:moveTo>
                  <a:pt x="14360" y="8190"/>
                </a:moveTo>
                <a:lnTo>
                  <a:pt x="14360" y="11825"/>
                </a:lnTo>
                <a:cubicBezTo>
                  <a:pt x="14360" y="13238"/>
                  <a:pt x="13986" y="14136"/>
                  <a:pt x="12732" y="14339"/>
                </a:cubicBezTo>
                <a:cubicBezTo>
                  <a:pt x="12091" y="14402"/>
                  <a:pt x="11446" y="14421"/>
                  <a:pt x="10802" y="14394"/>
                </a:cubicBezTo>
                <a:lnTo>
                  <a:pt x="10802" y="12240"/>
                </a:lnTo>
                <a:cubicBezTo>
                  <a:pt x="10802" y="12216"/>
                  <a:pt x="10800" y="12192"/>
                  <a:pt x="10795" y="12168"/>
                </a:cubicBezTo>
                <a:cubicBezTo>
                  <a:pt x="10771" y="12079"/>
                  <a:pt x="10690" y="12017"/>
                  <a:pt x="10598" y="12016"/>
                </a:cubicBezTo>
                <a:cubicBezTo>
                  <a:pt x="10539" y="12020"/>
                  <a:pt x="10483" y="12048"/>
                  <a:pt x="10444" y="12094"/>
                </a:cubicBezTo>
                <a:lnTo>
                  <a:pt x="5070" y="17472"/>
                </a:lnTo>
                <a:lnTo>
                  <a:pt x="12679" y="17472"/>
                </a:lnTo>
                <a:cubicBezTo>
                  <a:pt x="15847" y="17472"/>
                  <a:pt x="17461" y="15645"/>
                  <a:pt x="17461" y="12235"/>
                </a:cubicBezTo>
                <a:lnTo>
                  <a:pt x="17461" y="5080"/>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0" name="Graphic 30"/>
          <p:cNvSpPr/>
          <p:nvPr/>
        </p:nvSpPr>
        <p:spPr>
          <a:xfrm>
            <a:off x="16142774"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5970" y="5630"/>
                </a:moveTo>
                <a:lnTo>
                  <a:pt x="5630" y="5630"/>
                </a:lnTo>
                <a:lnTo>
                  <a:pt x="5630" y="15970"/>
                </a:lnTo>
                <a:lnTo>
                  <a:pt x="9077" y="15970"/>
                </a:lnTo>
                <a:lnTo>
                  <a:pt x="9077" y="12523"/>
                </a:lnTo>
                <a:lnTo>
                  <a:pt x="12523" y="12523"/>
                </a:lnTo>
                <a:lnTo>
                  <a:pt x="12523" y="9077"/>
                </a:lnTo>
                <a:lnTo>
                  <a:pt x="15970" y="9077"/>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1" name="Graphic 33"/>
          <p:cNvSpPr/>
          <p:nvPr/>
        </p:nvSpPr>
        <p:spPr>
          <a:xfrm>
            <a:off x="17354906"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035" y="14363"/>
                </a:moveTo>
                <a:lnTo>
                  <a:pt x="18035" y="7235"/>
                </a:lnTo>
                <a:cubicBezTo>
                  <a:pt x="18034" y="6075"/>
                  <a:pt x="17093" y="5136"/>
                  <a:pt x="15934" y="5136"/>
                </a:cubicBezTo>
                <a:lnTo>
                  <a:pt x="5666" y="5136"/>
                </a:lnTo>
                <a:cubicBezTo>
                  <a:pt x="4506" y="5136"/>
                  <a:pt x="3565" y="6077"/>
                  <a:pt x="3565" y="7237"/>
                </a:cubicBezTo>
                <a:lnTo>
                  <a:pt x="3565" y="14365"/>
                </a:lnTo>
                <a:cubicBezTo>
                  <a:pt x="3566" y="15525"/>
                  <a:pt x="4506" y="16465"/>
                  <a:pt x="5666" y="16465"/>
                </a:cubicBezTo>
                <a:lnTo>
                  <a:pt x="15934" y="16465"/>
                </a:lnTo>
                <a:cubicBezTo>
                  <a:pt x="17094" y="16465"/>
                  <a:pt x="18035" y="15524"/>
                  <a:pt x="18035" y="14363"/>
                </a:cubicBezTo>
                <a:close/>
                <a:moveTo>
                  <a:pt x="15947" y="6037"/>
                </a:moveTo>
                <a:lnTo>
                  <a:pt x="15552" y="6037"/>
                </a:lnTo>
                <a:lnTo>
                  <a:pt x="10800" y="9799"/>
                </a:lnTo>
                <a:lnTo>
                  <a:pt x="6048" y="6037"/>
                </a:lnTo>
                <a:lnTo>
                  <a:pt x="5652" y="6037"/>
                </a:lnTo>
                <a:cubicBezTo>
                  <a:pt x="4995" y="6037"/>
                  <a:pt x="4463" y="6570"/>
                  <a:pt x="4464" y="7227"/>
                </a:cubicBezTo>
                <a:lnTo>
                  <a:pt x="4464" y="14373"/>
                </a:lnTo>
                <a:cubicBezTo>
                  <a:pt x="4464" y="15030"/>
                  <a:pt x="4995" y="15563"/>
                  <a:pt x="5652" y="15564"/>
                </a:cubicBezTo>
                <a:lnTo>
                  <a:pt x="6048" y="15564"/>
                </a:lnTo>
                <a:lnTo>
                  <a:pt x="6048" y="8136"/>
                </a:lnTo>
                <a:lnTo>
                  <a:pt x="10800" y="11801"/>
                </a:lnTo>
                <a:lnTo>
                  <a:pt x="15552" y="8137"/>
                </a:lnTo>
                <a:lnTo>
                  <a:pt x="15552" y="15564"/>
                </a:lnTo>
                <a:lnTo>
                  <a:pt x="15948" y="15564"/>
                </a:lnTo>
                <a:cubicBezTo>
                  <a:pt x="16605" y="15563"/>
                  <a:pt x="17136" y="15030"/>
                  <a:pt x="17136" y="14373"/>
                </a:cubicBezTo>
                <a:lnTo>
                  <a:pt x="17136" y="7227"/>
                </a:lnTo>
                <a:cubicBezTo>
                  <a:pt x="17137" y="6570"/>
                  <a:pt x="16605" y="6037"/>
                  <a:pt x="15948" y="6037"/>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2" name="Graphic 35"/>
          <p:cNvSpPr/>
          <p:nvPr/>
        </p:nvSpPr>
        <p:spPr>
          <a:xfrm>
            <a:off x="18567035"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703" y="9294"/>
                </a:moveTo>
                <a:lnTo>
                  <a:pt x="10988" y="9294"/>
                </a:lnTo>
                <a:lnTo>
                  <a:pt x="10988" y="12493"/>
                </a:lnTo>
                <a:lnTo>
                  <a:pt x="15430" y="12493"/>
                </a:lnTo>
                <a:cubicBezTo>
                  <a:pt x="15016" y="14526"/>
                  <a:pt x="13284" y="15692"/>
                  <a:pt x="10988" y="15692"/>
                </a:cubicBezTo>
                <a:cubicBezTo>
                  <a:pt x="8286" y="15796"/>
                  <a:pt x="6011" y="13690"/>
                  <a:pt x="5908" y="10988"/>
                </a:cubicBezTo>
                <a:cubicBezTo>
                  <a:pt x="5804" y="8286"/>
                  <a:pt x="7910" y="6011"/>
                  <a:pt x="10613" y="5908"/>
                </a:cubicBezTo>
                <a:cubicBezTo>
                  <a:pt x="10738" y="5903"/>
                  <a:pt x="10863" y="5903"/>
                  <a:pt x="10988" y="5908"/>
                </a:cubicBezTo>
                <a:cubicBezTo>
                  <a:pt x="12101" y="5905"/>
                  <a:pt x="13180" y="6291"/>
                  <a:pt x="14040" y="6998"/>
                </a:cubicBezTo>
                <a:lnTo>
                  <a:pt x="16449" y="4590"/>
                </a:lnTo>
                <a:cubicBezTo>
                  <a:pt x="13017" y="1573"/>
                  <a:pt x="7788" y="1909"/>
                  <a:pt x="4771" y="5342"/>
                </a:cubicBezTo>
                <a:cubicBezTo>
                  <a:pt x="1753" y="8774"/>
                  <a:pt x="2090" y="14003"/>
                  <a:pt x="5522" y="17020"/>
                </a:cubicBezTo>
                <a:cubicBezTo>
                  <a:pt x="7033" y="18348"/>
                  <a:pt x="8976" y="19080"/>
                  <a:pt x="10988" y="19080"/>
                </a:cubicBezTo>
                <a:cubicBezTo>
                  <a:pt x="15128" y="19080"/>
                  <a:pt x="18892" y="16069"/>
                  <a:pt x="18892" y="10800"/>
                </a:cubicBezTo>
                <a:cubicBezTo>
                  <a:pt x="18885" y="10293"/>
                  <a:pt x="18822" y="9788"/>
                  <a:pt x="18703" y="929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3" name="Graphic 37"/>
          <p:cNvSpPr/>
          <p:nvPr/>
        </p:nvSpPr>
        <p:spPr>
          <a:xfrm>
            <a:off x="19779167" y="4819674"/>
            <a:ext cx="587176"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744" y="12725"/>
                </a:moveTo>
                <a:lnTo>
                  <a:pt x="17435" y="12725"/>
                </a:lnTo>
                <a:lnTo>
                  <a:pt x="17435" y="5029"/>
                </a:lnTo>
                <a:lnTo>
                  <a:pt x="14744" y="5029"/>
                </a:lnTo>
                <a:close/>
                <a:moveTo>
                  <a:pt x="12249" y="11213"/>
                </a:moveTo>
                <a:cubicBezTo>
                  <a:pt x="11756" y="10684"/>
                  <a:pt x="11070" y="10375"/>
                  <a:pt x="10347" y="10355"/>
                </a:cubicBezTo>
                <a:cubicBezTo>
                  <a:pt x="10950" y="10227"/>
                  <a:pt x="11501" y="9924"/>
                  <a:pt x="11931" y="9484"/>
                </a:cubicBezTo>
                <a:cubicBezTo>
                  <a:pt x="12279" y="9046"/>
                  <a:pt x="12455" y="8495"/>
                  <a:pt x="12425" y="7937"/>
                </a:cubicBezTo>
                <a:cubicBezTo>
                  <a:pt x="12434" y="7462"/>
                  <a:pt x="12320" y="6992"/>
                  <a:pt x="12096" y="6574"/>
                </a:cubicBezTo>
                <a:cubicBezTo>
                  <a:pt x="11867" y="6177"/>
                  <a:pt x="11531" y="5851"/>
                  <a:pt x="11128" y="5634"/>
                </a:cubicBezTo>
                <a:cubicBezTo>
                  <a:pt x="10716" y="5416"/>
                  <a:pt x="10271" y="5270"/>
                  <a:pt x="9811" y="5202"/>
                </a:cubicBezTo>
                <a:cubicBezTo>
                  <a:pt x="8914" y="5100"/>
                  <a:pt x="8011" y="5060"/>
                  <a:pt x="7109" y="5080"/>
                </a:cubicBezTo>
                <a:lnTo>
                  <a:pt x="3972" y="5080"/>
                </a:lnTo>
                <a:lnTo>
                  <a:pt x="3972" y="16517"/>
                </a:lnTo>
                <a:lnTo>
                  <a:pt x="7200" y="16517"/>
                </a:lnTo>
                <a:cubicBezTo>
                  <a:pt x="8137" y="16535"/>
                  <a:pt x="9073" y="16491"/>
                  <a:pt x="10004" y="16386"/>
                </a:cubicBezTo>
                <a:cubicBezTo>
                  <a:pt x="10506" y="16317"/>
                  <a:pt x="10992" y="16166"/>
                  <a:pt x="11444" y="15938"/>
                </a:cubicBezTo>
                <a:cubicBezTo>
                  <a:pt x="11910" y="15694"/>
                  <a:pt x="12293" y="15319"/>
                  <a:pt x="12546" y="14858"/>
                </a:cubicBezTo>
                <a:cubicBezTo>
                  <a:pt x="12811" y="14362"/>
                  <a:pt x="12944" y="13805"/>
                  <a:pt x="12932" y="13243"/>
                </a:cubicBezTo>
                <a:cubicBezTo>
                  <a:pt x="12969" y="12503"/>
                  <a:pt x="12725" y="11777"/>
                  <a:pt x="12249" y="11209"/>
                </a:cubicBezTo>
                <a:close/>
                <a:moveTo>
                  <a:pt x="6864" y="9917"/>
                </a:moveTo>
                <a:lnTo>
                  <a:pt x="7488" y="9917"/>
                </a:lnTo>
                <a:cubicBezTo>
                  <a:pt x="8027" y="9958"/>
                  <a:pt x="8568" y="9872"/>
                  <a:pt x="9066" y="9664"/>
                </a:cubicBezTo>
                <a:cubicBezTo>
                  <a:pt x="9364" y="9477"/>
                  <a:pt x="9531" y="9139"/>
                  <a:pt x="9498" y="8790"/>
                </a:cubicBezTo>
                <a:cubicBezTo>
                  <a:pt x="9535" y="8438"/>
                  <a:pt x="9383" y="8094"/>
                  <a:pt x="9099" y="7884"/>
                </a:cubicBezTo>
                <a:cubicBezTo>
                  <a:pt x="8609" y="7665"/>
                  <a:pt x="8071" y="7575"/>
                  <a:pt x="7537" y="7623"/>
                </a:cubicBezTo>
                <a:lnTo>
                  <a:pt x="6867" y="7623"/>
                </a:lnTo>
                <a:close/>
                <a:moveTo>
                  <a:pt x="9981" y="13248"/>
                </a:moveTo>
                <a:cubicBezTo>
                  <a:pt x="10024" y="12862"/>
                  <a:pt x="9865" y="12481"/>
                  <a:pt x="9561" y="12240"/>
                </a:cubicBezTo>
                <a:cubicBezTo>
                  <a:pt x="9076" y="12008"/>
                  <a:pt x="8538" y="11910"/>
                  <a:pt x="8003" y="11956"/>
                </a:cubicBezTo>
                <a:lnTo>
                  <a:pt x="6867" y="11956"/>
                </a:lnTo>
                <a:lnTo>
                  <a:pt x="6867" y="14454"/>
                </a:lnTo>
                <a:lnTo>
                  <a:pt x="7955" y="14454"/>
                </a:lnTo>
                <a:cubicBezTo>
                  <a:pt x="8492" y="14495"/>
                  <a:pt x="9031" y="14400"/>
                  <a:pt x="9521" y="14176"/>
                </a:cubicBezTo>
                <a:cubicBezTo>
                  <a:pt x="9836" y="13977"/>
                  <a:pt x="10013" y="13619"/>
                  <a:pt x="9981" y="13248"/>
                </a:cubicBezTo>
                <a:close/>
                <a:moveTo>
                  <a:pt x="16090" y="13495"/>
                </a:moveTo>
                <a:cubicBezTo>
                  <a:pt x="15240" y="13495"/>
                  <a:pt x="14551" y="14184"/>
                  <a:pt x="14551" y="15034"/>
                </a:cubicBezTo>
                <a:cubicBezTo>
                  <a:pt x="14551" y="15883"/>
                  <a:pt x="15240" y="16572"/>
                  <a:pt x="16090" y="16572"/>
                </a:cubicBezTo>
                <a:cubicBezTo>
                  <a:pt x="16940" y="16572"/>
                  <a:pt x="17628" y="15883"/>
                  <a:pt x="17628" y="15034"/>
                </a:cubicBezTo>
                <a:cubicBezTo>
                  <a:pt x="17631" y="14185"/>
                  <a:pt x="16944" y="13496"/>
                  <a:pt x="16096" y="13494"/>
                </a:cubicBezTo>
                <a:cubicBezTo>
                  <a:pt x="16094" y="13494"/>
                  <a:pt x="16092" y="13494"/>
                  <a:pt x="16090" y="1349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4" name="Graphic 39"/>
          <p:cNvSpPr/>
          <p:nvPr/>
        </p:nvSpPr>
        <p:spPr>
          <a:xfrm>
            <a:off x="20991303"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10"/>
                  <a:pt x="17789" y="9650"/>
                  <a:pt x="17424" y="892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5" name="Graphic 41"/>
          <p:cNvSpPr/>
          <p:nvPr/>
        </p:nvSpPr>
        <p:spPr>
          <a:xfrm>
            <a:off x="2809335" y="4819674"/>
            <a:ext cx="587175" cy="58717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936" y="9816"/>
                </a:moveTo>
                <a:cubicBezTo>
                  <a:pt x="18936" y="6176"/>
                  <a:pt x="15288" y="3216"/>
                  <a:pt x="10800" y="3216"/>
                </a:cubicBezTo>
                <a:cubicBezTo>
                  <a:pt x="6312" y="3216"/>
                  <a:pt x="2664" y="6176"/>
                  <a:pt x="2664" y="9816"/>
                </a:cubicBezTo>
                <a:cubicBezTo>
                  <a:pt x="2664" y="13080"/>
                  <a:pt x="5558" y="15812"/>
                  <a:pt x="9467" y="16329"/>
                </a:cubicBezTo>
                <a:cubicBezTo>
                  <a:pt x="9732" y="16386"/>
                  <a:pt x="10091" y="16503"/>
                  <a:pt x="10187" y="16730"/>
                </a:cubicBezTo>
                <a:cubicBezTo>
                  <a:pt x="10250" y="16970"/>
                  <a:pt x="10259" y="17221"/>
                  <a:pt x="10213" y="17465"/>
                </a:cubicBezTo>
                <a:cubicBezTo>
                  <a:pt x="10213" y="17465"/>
                  <a:pt x="10117" y="18041"/>
                  <a:pt x="10097" y="18161"/>
                </a:cubicBezTo>
                <a:cubicBezTo>
                  <a:pt x="10061" y="18367"/>
                  <a:pt x="9933" y="18966"/>
                  <a:pt x="10801" y="18600"/>
                </a:cubicBezTo>
                <a:cubicBezTo>
                  <a:pt x="13159" y="17359"/>
                  <a:pt x="15314" y="15767"/>
                  <a:pt x="17192" y="13877"/>
                </a:cubicBezTo>
                <a:cubicBezTo>
                  <a:pt x="18280" y="12802"/>
                  <a:pt x="18905" y="11345"/>
                  <a:pt x="18935" y="9816"/>
                </a:cubicBezTo>
                <a:moveTo>
                  <a:pt x="9148" y="8057"/>
                </a:moveTo>
                <a:cubicBezTo>
                  <a:pt x="9235" y="8057"/>
                  <a:pt x="9306" y="8128"/>
                  <a:pt x="9306" y="8215"/>
                </a:cubicBezTo>
                <a:lnTo>
                  <a:pt x="9306" y="11760"/>
                </a:lnTo>
                <a:cubicBezTo>
                  <a:pt x="9306" y="11847"/>
                  <a:pt x="9235" y="11918"/>
                  <a:pt x="9148" y="11918"/>
                </a:cubicBezTo>
                <a:lnTo>
                  <a:pt x="8577" y="11918"/>
                </a:lnTo>
                <a:cubicBezTo>
                  <a:pt x="8489" y="11918"/>
                  <a:pt x="8419" y="11847"/>
                  <a:pt x="8418" y="11760"/>
                </a:cubicBezTo>
                <a:lnTo>
                  <a:pt x="8418" y="8215"/>
                </a:lnTo>
                <a:cubicBezTo>
                  <a:pt x="8419" y="8128"/>
                  <a:pt x="8489" y="8057"/>
                  <a:pt x="8577" y="8057"/>
                </a:cubicBezTo>
                <a:lnTo>
                  <a:pt x="9148" y="8057"/>
                </a:lnTo>
                <a:moveTo>
                  <a:pt x="13074" y="8057"/>
                </a:moveTo>
                <a:cubicBezTo>
                  <a:pt x="13162" y="8057"/>
                  <a:pt x="13232" y="8127"/>
                  <a:pt x="13233" y="8215"/>
                </a:cubicBezTo>
                <a:cubicBezTo>
                  <a:pt x="13233" y="8215"/>
                  <a:pt x="13233" y="8215"/>
                  <a:pt x="13233" y="8215"/>
                </a:cubicBezTo>
                <a:lnTo>
                  <a:pt x="13233" y="11760"/>
                </a:lnTo>
                <a:cubicBezTo>
                  <a:pt x="13233" y="11847"/>
                  <a:pt x="13162" y="11918"/>
                  <a:pt x="13074" y="11918"/>
                </a:cubicBezTo>
                <a:lnTo>
                  <a:pt x="12504" y="11918"/>
                </a:lnTo>
                <a:cubicBezTo>
                  <a:pt x="12490" y="11918"/>
                  <a:pt x="12476" y="11916"/>
                  <a:pt x="12463" y="11912"/>
                </a:cubicBezTo>
                <a:lnTo>
                  <a:pt x="12440" y="11912"/>
                </a:lnTo>
                <a:lnTo>
                  <a:pt x="12432" y="11908"/>
                </a:lnTo>
                <a:lnTo>
                  <a:pt x="12428" y="11908"/>
                </a:lnTo>
                <a:lnTo>
                  <a:pt x="12418" y="11902"/>
                </a:lnTo>
                <a:cubicBezTo>
                  <a:pt x="12402" y="11892"/>
                  <a:pt x="12389" y="11879"/>
                  <a:pt x="12377" y="11863"/>
                </a:cubicBezTo>
                <a:lnTo>
                  <a:pt x="10752" y="9667"/>
                </a:lnTo>
                <a:lnTo>
                  <a:pt x="10752" y="11772"/>
                </a:lnTo>
                <a:cubicBezTo>
                  <a:pt x="10751" y="11860"/>
                  <a:pt x="10680" y="11930"/>
                  <a:pt x="10593" y="11930"/>
                </a:cubicBezTo>
                <a:lnTo>
                  <a:pt x="10022" y="11930"/>
                </a:lnTo>
                <a:cubicBezTo>
                  <a:pt x="9935" y="11930"/>
                  <a:pt x="9864" y="11859"/>
                  <a:pt x="9864" y="11772"/>
                </a:cubicBezTo>
                <a:lnTo>
                  <a:pt x="9864" y="8215"/>
                </a:lnTo>
                <a:cubicBezTo>
                  <a:pt x="9864" y="8128"/>
                  <a:pt x="9935" y="8057"/>
                  <a:pt x="10022" y="8057"/>
                </a:cubicBezTo>
                <a:lnTo>
                  <a:pt x="10637" y="8057"/>
                </a:lnTo>
                <a:lnTo>
                  <a:pt x="10646" y="8061"/>
                </a:lnTo>
                <a:lnTo>
                  <a:pt x="10651" y="8061"/>
                </a:lnTo>
                <a:lnTo>
                  <a:pt x="10660" y="8065"/>
                </a:lnTo>
                <a:lnTo>
                  <a:pt x="10665" y="8065"/>
                </a:lnTo>
                <a:lnTo>
                  <a:pt x="10673" y="8071"/>
                </a:lnTo>
                <a:lnTo>
                  <a:pt x="10678" y="8071"/>
                </a:lnTo>
                <a:lnTo>
                  <a:pt x="10686" y="8076"/>
                </a:lnTo>
                <a:lnTo>
                  <a:pt x="10691" y="8076"/>
                </a:lnTo>
                <a:lnTo>
                  <a:pt x="10699" y="8083"/>
                </a:lnTo>
                <a:lnTo>
                  <a:pt x="10709" y="8093"/>
                </a:lnTo>
                <a:lnTo>
                  <a:pt x="10721" y="8109"/>
                </a:lnTo>
                <a:lnTo>
                  <a:pt x="12344" y="10302"/>
                </a:lnTo>
                <a:lnTo>
                  <a:pt x="12344" y="8215"/>
                </a:lnTo>
                <a:cubicBezTo>
                  <a:pt x="12345" y="8128"/>
                  <a:pt x="12416" y="8057"/>
                  <a:pt x="12503" y="8057"/>
                </a:cubicBezTo>
                <a:lnTo>
                  <a:pt x="13074" y="8057"/>
                </a:lnTo>
                <a:moveTo>
                  <a:pt x="7772" y="11030"/>
                </a:moveTo>
                <a:cubicBezTo>
                  <a:pt x="7859" y="11030"/>
                  <a:pt x="7930" y="11101"/>
                  <a:pt x="7930" y="11189"/>
                </a:cubicBezTo>
                <a:lnTo>
                  <a:pt x="7930" y="11759"/>
                </a:lnTo>
                <a:cubicBezTo>
                  <a:pt x="7931" y="11847"/>
                  <a:pt x="7860" y="11918"/>
                  <a:pt x="7772" y="11918"/>
                </a:cubicBezTo>
                <a:cubicBezTo>
                  <a:pt x="7772" y="11918"/>
                  <a:pt x="7772" y="11918"/>
                  <a:pt x="7772" y="11918"/>
                </a:cubicBezTo>
                <a:lnTo>
                  <a:pt x="5493" y="11918"/>
                </a:lnTo>
                <a:cubicBezTo>
                  <a:pt x="5452" y="11918"/>
                  <a:pt x="5413" y="11902"/>
                  <a:pt x="5383" y="11874"/>
                </a:cubicBezTo>
                <a:cubicBezTo>
                  <a:pt x="5355" y="11844"/>
                  <a:pt x="5339" y="11805"/>
                  <a:pt x="5339" y="11764"/>
                </a:cubicBezTo>
                <a:lnTo>
                  <a:pt x="5339" y="8216"/>
                </a:lnTo>
                <a:cubicBezTo>
                  <a:pt x="5339" y="8129"/>
                  <a:pt x="5409" y="8058"/>
                  <a:pt x="5496" y="8057"/>
                </a:cubicBezTo>
                <a:cubicBezTo>
                  <a:pt x="5497" y="8057"/>
                  <a:pt x="5497" y="8057"/>
                  <a:pt x="5498" y="8057"/>
                </a:cubicBezTo>
                <a:lnTo>
                  <a:pt x="6068" y="8057"/>
                </a:lnTo>
                <a:cubicBezTo>
                  <a:pt x="6155" y="8057"/>
                  <a:pt x="6226" y="8127"/>
                  <a:pt x="6227" y="8215"/>
                </a:cubicBezTo>
                <a:cubicBezTo>
                  <a:pt x="6227" y="8215"/>
                  <a:pt x="6227" y="8215"/>
                  <a:pt x="6227" y="8216"/>
                </a:cubicBezTo>
                <a:lnTo>
                  <a:pt x="6227" y="11030"/>
                </a:lnTo>
                <a:lnTo>
                  <a:pt x="7777" y="11030"/>
                </a:lnTo>
                <a:moveTo>
                  <a:pt x="14680" y="8942"/>
                </a:moveTo>
                <a:lnTo>
                  <a:pt x="14680" y="9541"/>
                </a:lnTo>
                <a:lnTo>
                  <a:pt x="16230" y="9541"/>
                </a:lnTo>
                <a:cubicBezTo>
                  <a:pt x="16318" y="9541"/>
                  <a:pt x="16389" y="9612"/>
                  <a:pt x="16389" y="9700"/>
                </a:cubicBezTo>
                <a:lnTo>
                  <a:pt x="16389" y="10271"/>
                </a:lnTo>
                <a:cubicBezTo>
                  <a:pt x="16389" y="10358"/>
                  <a:pt x="16318" y="10429"/>
                  <a:pt x="16230" y="10429"/>
                </a:cubicBezTo>
                <a:lnTo>
                  <a:pt x="14675" y="10429"/>
                </a:lnTo>
                <a:lnTo>
                  <a:pt x="14675" y="11028"/>
                </a:lnTo>
                <a:lnTo>
                  <a:pt x="16225" y="11028"/>
                </a:lnTo>
                <a:cubicBezTo>
                  <a:pt x="16313" y="11028"/>
                  <a:pt x="16384" y="11099"/>
                  <a:pt x="16384" y="11187"/>
                </a:cubicBezTo>
                <a:lnTo>
                  <a:pt x="16384" y="11758"/>
                </a:lnTo>
                <a:cubicBezTo>
                  <a:pt x="16384" y="11845"/>
                  <a:pt x="16313" y="11916"/>
                  <a:pt x="16225" y="11916"/>
                </a:cubicBezTo>
                <a:lnTo>
                  <a:pt x="13946" y="11916"/>
                </a:lnTo>
                <a:cubicBezTo>
                  <a:pt x="13905" y="11916"/>
                  <a:pt x="13866" y="11900"/>
                  <a:pt x="13836" y="11871"/>
                </a:cubicBezTo>
                <a:cubicBezTo>
                  <a:pt x="13808" y="11842"/>
                  <a:pt x="13792" y="11803"/>
                  <a:pt x="13792" y="11762"/>
                </a:cubicBezTo>
                <a:lnTo>
                  <a:pt x="13792" y="8216"/>
                </a:lnTo>
                <a:cubicBezTo>
                  <a:pt x="13792" y="8175"/>
                  <a:pt x="13807" y="8136"/>
                  <a:pt x="13835" y="8106"/>
                </a:cubicBezTo>
                <a:cubicBezTo>
                  <a:pt x="13865" y="8078"/>
                  <a:pt x="13904" y="8062"/>
                  <a:pt x="13945" y="8062"/>
                </a:cubicBezTo>
                <a:lnTo>
                  <a:pt x="16224" y="8062"/>
                </a:lnTo>
                <a:cubicBezTo>
                  <a:pt x="16312" y="8061"/>
                  <a:pt x="16382" y="8132"/>
                  <a:pt x="16383" y="8219"/>
                </a:cubicBezTo>
                <a:cubicBezTo>
                  <a:pt x="16383" y="8219"/>
                  <a:pt x="16383" y="8220"/>
                  <a:pt x="16383" y="8220"/>
                </a:cubicBezTo>
                <a:lnTo>
                  <a:pt x="16383" y="8784"/>
                </a:lnTo>
                <a:cubicBezTo>
                  <a:pt x="16383" y="8871"/>
                  <a:pt x="16313" y="8942"/>
                  <a:pt x="16226" y="8942"/>
                </a:cubicBezTo>
                <a:cubicBezTo>
                  <a:pt x="16225" y="8942"/>
                  <a:pt x="16225" y="8942"/>
                  <a:pt x="16224" y="894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6" name="Graphic 77"/>
          <p:cNvSpPr/>
          <p:nvPr/>
        </p:nvSpPr>
        <p:spPr>
          <a:xfrm>
            <a:off x="3994092"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4615" y="16282"/>
                </a:moveTo>
                <a:lnTo>
                  <a:pt x="7381" y="16282"/>
                </a:lnTo>
                <a:lnTo>
                  <a:pt x="7381" y="7754"/>
                </a:lnTo>
                <a:lnTo>
                  <a:pt x="4615" y="7754"/>
                </a:lnTo>
                <a:close/>
                <a:moveTo>
                  <a:pt x="14220" y="7754"/>
                </a:moveTo>
                <a:cubicBezTo>
                  <a:pt x="13030" y="7807"/>
                  <a:pt x="11932" y="8410"/>
                  <a:pt x="11247" y="9384"/>
                </a:cubicBezTo>
                <a:lnTo>
                  <a:pt x="11247" y="7754"/>
                </a:lnTo>
                <a:lnTo>
                  <a:pt x="8480" y="7754"/>
                </a:lnTo>
                <a:lnTo>
                  <a:pt x="8480" y="16282"/>
                </a:lnTo>
                <a:lnTo>
                  <a:pt x="11247" y="16282"/>
                </a:lnTo>
                <a:lnTo>
                  <a:pt x="11247" y="11631"/>
                </a:lnTo>
                <a:cubicBezTo>
                  <a:pt x="11247" y="11631"/>
                  <a:pt x="13335" y="8711"/>
                  <a:pt x="14220" y="10855"/>
                </a:cubicBezTo>
                <a:lnTo>
                  <a:pt x="14220" y="16282"/>
                </a:lnTo>
                <a:lnTo>
                  <a:pt x="16985" y="16282"/>
                </a:lnTo>
                <a:lnTo>
                  <a:pt x="16985" y="10527"/>
                </a:lnTo>
                <a:cubicBezTo>
                  <a:pt x="16947" y="9015"/>
                  <a:pt x="15732" y="7796"/>
                  <a:pt x="14220" y="7754"/>
                </a:cubicBezTo>
                <a:close/>
                <a:moveTo>
                  <a:pt x="7321" y="5234"/>
                </a:moveTo>
                <a:cubicBezTo>
                  <a:pt x="7319" y="4487"/>
                  <a:pt x="6712" y="3882"/>
                  <a:pt x="5964" y="3884"/>
                </a:cubicBezTo>
                <a:cubicBezTo>
                  <a:pt x="5217" y="3885"/>
                  <a:pt x="4612" y="4493"/>
                  <a:pt x="4614" y="5240"/>
                </a:cubicBezTo>
                <a:cubicBezTo>
                  <a:pt x="4615" y="5987"/>
                  <a:pt x="5221" y="6591"/>
                  <a:pt x="5967" y="6591"/>
                </a:cubicBezTo>
                <a:cubicBezTo>
                  <a:pt x="6716" y="6590"/>
                  <a:pt x="7322" y="5983"/>
                  <a:pt x="7321" y="523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7" name="Graphic 79"/>
          <p:cNvSpPr/>
          <p:nvPr/>
        </p:nvSpPr>
        <p:spPr>
          <a:xfrm>
            <a:off x="5208887" y="6271557"/>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720" y="3552"/>
                </a:moveTo>
                <a:cubicBezTo>
                  <a:pt x="9753" y="3551"/>
                  <a:pt x="8796" y="3741"/>
                  <a:pt x="7903" y="4113"/>
                </a:cubicBezTo>
                <a:lnTo>
                  <a:pt x="6378" y="2587"/>
                </a:lnTo>
                <a:cubicBezTo>
                  <a:pt x="6336" y="2545"/>
                  <a:pt x="6270" y="2537"/>
                  <a:pt x="6219" y="2568"/>
                </a:cubicBezTo>
                <a:cubicBezTo>
                  <a:pt x="4729" y="3493"/>
                  <a:pt x="3472" y="4750"/>
                  <a:pt x="2547" y="6240"/>
                </a:cubicBezTo>
                <a:cubicBezTo>
                  <a:pt x="2516" y="6291"/>
                  <a:pt x="2524" y="6357"/>
                  <a:pt x="2566" y="6399"/>
                </a:cubicBezTo>
                <a:lnTo>
                  <a:pt x="4028" y="7861"/>
                </a:lnTo>
                <a:cubicBezTo>
                  <a:pt x="2348" y="11558"/>
                  <a:pt x="3983" y="15916"/>
                  <a:pt x="7680" y="17596"/>
                </a:cubicBezTo>
                <a:cubicBezTo>
                  <a:pt x="11376" y="19275"/>
                  <a:pt x="15735" y="17640"/>
                  <a:pt x="17414" y="13944"/>
                </a:cubicBezTo>
                <a:cubicBezTo>
                  <a:pt x="19094" y="10247"/>
                  <a:pt x="17459" y="5889"/>
                  <a:pt x="13762" y="4209"/>
                </a:cubicBezTo>
                <a:cubicBezTo>
                  <a:pt x="12808" y="3775"/>
                  <a:pt x="11772" y="3551"/>
                  <a:pt x="10724" y="3550"/>
                </a:cubicBezTo>
                <a:close/>
                <a:moveTo>
                  <a:pt x="14636" y="14658"/>
                </a:moveTo>
                <a:lnTo>
                  <a:pt x="14145" y="12373"/>
                </a:lnTo>
                <a:lnTo>
                  <a:pt x="13633" y="10205"/>
                </a:lnTo>
                <a:lnTo>
                  <a:pt x="7848" y="4418"/>
                </a:lnTo>
                <a:cubicBezTo>
                  <a:pt x="6315" y="5098"/>
                  <a:pt x="5073" y="6299"/>
                  <a:pt x="4341" y="7808"/>
                </a:cubicBezTo>
                <a:lnTo>
                  <a:pt x="10191" y="13658"/>
                </a:lnTo>
                <a:lnTo>
                  <a:pt x="12357" y="14167"/>
                </a:lnTo>
                <a:close/>
                <a:moveTo>
                  <a:pt x="11920" y="13257"/>
                </a:moveTo>
                <a:lnTo>
                  <a:pt x="10596" y="12956"/>
                </a:lnTo>
                <a:cubicBezTo>
                  <a:pt x="11069" y="11921"/>
                  <a:pt x="11899" y="11091"/>
                  <a:pt x="12933" y="10617"/>
                </a:cubicBezTo>
                <a:lnTo>
                  <a:pt x="13235" y="11942"/>
                </a:lnTo>
                <a:cubicBezTo>
                  <a:pt x="12668" y="12229"/>
                  <a:pt x="12207" y="12690"/>
                  <a:pt x="11920" y="13257"/>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8" name="Graphic 81"/>
          <p:cNvSpPr/>
          <p:nvPr/>
        </p:nvSpPr>
        <p:spPr>
          <a:xfrm>
            <a:off x="6423685"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3509"/>
                </a:moveTo>
                <a:cubicBezTo>
                  <a:pt x="6443" y="3509"/>
                  <a:pt x="2910" y="6789"/>
                  <a:pt x="2910" y="10835"/>
                </a:cubicBezTo>
                <a:cubicBezTo>
                  <a:pt x="2930" y="13095"/>
                  <a:pt x="4021" y="15211"/>
                  <a:pt x="5850" y="16539"/>
                </a:cubicBezTo>
                <a:lnTo>
                  <a:pt x="5850" y="19333"/>
                </a:lnTo>
                <a:lnTo>
                  <a:pt x="8536" y="17856"/>
                </a:lnTo>
                <a:cubicBezTo>
                  <a:pt x="9274" y="18059"/>
                  <a:pt x="10035" y="18162"/>
                  <a:pt x="10800" y="18161"/>
                </a:cubicBezTo>
                <a:cubicBezTo>
                  <a:pt x="15157" y="18161"/>
                  <a:pt x="18690" y="14882"/>
                  <a:pt x="18690" y="10835"/>
                </a:cubicBezTo>
                <a:cubicBezTo>
                  <a:pt x="18690" y="6789"/>
                  <a:pt x="15157" y="3509"/>
                  <a:pt x="10800" y="3509"/>
                </a:cubicBezTo>
                <a:close/>
                <a:moveTo>
                  <a:pt x="11584" y="13373"/>
                </a:moveTo>
                <a:lnTo>
                  <a:pt x="9576" y="11225"/>
                </a:lnTo>
                <a:lnTo>
                  <a:pt x="5655" y="13374"/>
                </a:lnTo>
                <a:lnTo>
                  <a:pt x="9966" y="8784"/>
                </a:lnTo>
                <a:lnTo>
                  <a:pt x="12024" y="10933"/>
                </a:lnTo>
                <a:lnTo>
                  <a:pt x="15897" y="8784"/>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499" name="Graphic 83"/>
          <p:cNvSpPr/>
          <p:nvPr/>
        </p:nvSpPr>
        <p:spPr>
          <a:xfrm>
            <a:off x="7638481" y="6271557"/>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3789" y="9973"/>
                </a:moveTo>
                <a:cubicBezTo>
                  <a:pt x="13012" y="9974"/>
                  <a:pt x="12268" y="10289"/>
                  <a:pt x="11728" y="10848"/>
                </a:cubicBezTo>
                <a:lnTo>
                  <a:pt x="11728" y="10800"/>
                </a:lnTo>
                <a:cubicBezTo>
                  <a:pt x="11737" y="9440"/>
                  <a:pt x="10643" y="8330"/>
                  <a:pt x="9283" y="8321"/>
                </a:cubicBezTo>
                <a:cubicBezTo>
                  <a:pt x="8501" y="8315"/>
                  <a:pt x="7764" y="8681"/>
                  <a:pt x="7295" y="9307"/>
                </a:cubicBezTo>
                <a:cubicBezTo>
                  <a:pt x="6705" y="8338"/>
                  <a:pt x="5441" y="8030"/>
                  <a:pt x="4472" y="8620"/>
                </a:cubicBezTo>
                <a:cubicBezTo>
                  <a:pt x="3856" y="8995"/>
                  <a:pt x="3482" y="9666"/>
                  <a:pt x="3486" y="10387"/>
                </a:cubicBezTo>
                <a:lnTo>
                  <a:pt x="3486" y="13279"/>
                </a:lnTo>
                <a:lnTo>
                  <a:pt x="6783" y="13279"/>
                </a:lnTo>
                <a:lnTo>
                  <a:pt x="6783" y="14935"/>
                </a:lnTo>
                <a:lnTo>
                  <a:pt x="10904" y="14935"/>
                </a:lnTo>
                <a:lnTo>
                  <a:pt x="10904" y="17414"/>
                </a:lnTo>
                <a:lnTo>
                  <a:pt x="16674" y="17414"/>
                </a:lnTo>
                <a:lnTo>
                  <a:pt x="16674" y="12866"/>
                </a:lnTo>
                <a:cubicBezTo>
                  <a:pt x="16674" y="11271"/>
                  <a:pt x="15383" y="9977"/>
                  <a:pt x="13789" y="9973"/>
                </a:cubicBezTo>
                <a:close/>
                <a:moveTo>
                  <a:pt x="16261" y="6668"/>
                </a:moveTo>
                <a:cubicBezTo>
                  <a:pt x="16259" y="5302"/>
                  <a:pt x="15151" y="4197"/>
                  <a:pt x="13785" y="4199"/>
                </a:cubicBezTo>
                <a:cubicBezTo>
                  <a:pt x="12420" y="4201"/>
                  <a:pt x="11314" y="5310"/>
                  <a:pt x="11316" y="6675"/>
                </a:cubicBezTo>
                <a:cubicBezTo>
                  <a:pt x="11318" y="8039"/>
                  <a:pt x="12425" y="9144"/>
                  <a:pt x="13789" y="9144"/>
                </a:cubicBezTo>
                <a:cubicBezTo>
                  <a:pt x="15156" y="9142"/>
                  <a:pt x="16263" y="8033"/>
                  <a:pt x="16261" y="6666"/>
                </a:cubicBezTo>
                <a:cubicBezTo>
                  <a:pt x="16261" y="6666"/>
                  <a:pt x="16261" y="6665"/>
                  <a:pt x="16261" y="6665"/>
                </a:cubicBezTo>
                <a:close/>
                <a:moveTo>
                  <a:pt x="10904" y="6255"/>
                </a:moveTo>
                <a:cubicBezTo>
                  <a:pt x="10899" y="5344"/>
                  <a:pt x="10158" y="4610"/>
                  <a:pt x="9248" y="4615"/>
                </a:cubicBezTo>
                <a:cubicBezTo>
                  <a:pt x="8338" y="4619"/>
                  <a:pt x="7603" y="5360"/>
                  <a:pt x="7608" y="6270"/>
                </a:cubicBezTo>
                <a:cubicBezTo>
                  <a:pt x="7612" y="7178"/>
                  <a:pt x="8348" y="7911"/>
                  <a:pt x="9256" y="7911"/>
                </a:cubicBezTo>
                <a:cubicBezTo>
                  <a:pt x="10167" y="7910"/>
                  <a:pt x="10904" y="7171"/>
                  <a:pt x="10904" y="6260"/>
                </a:cubicBezTo>
                <a:cubicBezTo>
                  <a:pt x="10904" y="6258"/>
                  <a:pt x="10904" y="6256"/>
                  <a:pt x="10904" y="6255"/>
                </a:cubicBezTo>
                <a:close/>
                <a:moveTo>
                  <a:pt x="6783" y="6668"/>
                </a:moveTo>
                <a:cubicBezTo>
                  <a:pt x="6781" y="5985"/>
                  <a:pt x="6226" y="5433"/>
                  <a:pt x="5543" y="5435"/>
                </a:cubicBezTo>
                <a:cubicBezTo>
                  <a:pt x="4861" y="5437"/>
                  <a:pt x="4309" y="5992"/>
                  <a:pt x="4311" y="6675"/>
                </a:cubicBezTo>
                <a:cubicBezTo>
                  <a:pt x="4313" y="7355"/>
                  <a:pt x="4864" y="7906"/>
                  <a:pt x="5544" y="7908"/>
                </a:cubicBezTo>
                <a:cubicBezTo>
                  <a:pt x="6228" y="7907"/>
                  <a:pt x="6781" y="7352"/>
                  <a:pt x="6780" y="6669"/>
                </a:cubicBezTo>
                <a:cubicBezTo>
                  <a:pt x="6780" y="6668"/>
                  <a:pt x="6780" y="6668"/>
                  <a:pt x="6780" y="666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0" name="Graphic 85"/>
          <p:cNvSpPr/>
          <p:nvPr/>
        </p:nvSpPr>
        <p:spPr>
          <a:xfrm>
            <a:off x="8853277"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4294" y="5021"/>
                </a:moveTo>
                <a:lnTo>
                  <a:pt x="4257" y="16541"/>
                </a:lnTo>
                <a:lnTo>
                  <a:pt x="8784" y="16560"/>
                </a:lnTo>
                <a:lnTo>
                  <a:pt x="8803" y="11899"/>
                </a:lnTo>
                <a:lnTo>
                  <a:pt x="8504" y="10445"/>
                </a:lnTo>
                <a:lnTo>
                  <a:pt x="12792" y="16541"/>
                </a:lnTo>
                <a:lnTo>
                  <a:pt x="17340" y="16579"/>
                </a:lnTo>
                <a:lnTo>
                  <a:pt x="17322" y="5059"/>
                </a:lnTo>
                <a:lnTo>
                  <a:pt x="12776" y="5040"/>
                </a:lnTo>
                <a:lnTo>
                  <a:pt x="12869" y="9792"/>
                </a:lnTo>
                <a:lnTo>
                  <a:pt x="13167" y="11488"/>
                </a:lnTo>
                <a:lnTo>
                  <a:pt x="8806" y="5040"/>
                </a:lnTo>
                <a:lnTo>
                  <a:pt x="4294" y="5021"/>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1" name="Graphic 87"/>
          <p:cNvSpPr/>
          <p:nvPr/>
        </p:nvSpPr>
        <p:spPr>
          <a:xfrm>
            <a:off x="10068073" y="6271937"/>
            <a:ext cx="588565" cy="586414"/>
          </a:xfrm>
          <a:custGeom>
            <a:avLst/>
            <a:gdLst/>
            <a:ahLst/>
            <a:cxnLst>
              <a:cxn ang="0">
                <a:pos x="wd2" y="hd2"/>
              </a:cxn>
              <a:cxn ang="5400000">
                <a:pos x="wd2" y="hd2"/>
              </a:cxn>
              <a:cxn ang="10800000">
                <a:pos x="wd2" y="hd2"/>
              </a:cxn>
              <a:cxn ang="16200000">
                <a:pos x="wd2" y="hd2"/>
              </a:cxn>
            </a:cxnLst>
            <a:rect l="0" t="0" r="r" b="b"/>
            <a:pathLst>
              <a:path w="21313" h="21572" extrusionOk="0">
                <a:moveTo>
                  <a:pt x="10637" y="0"/>
                </a:moveTo>
                <a:cubicBezTo>
                  <a:pt x="4770" y="-8"/>
                  <a:pt x="7" y="4818"/>
                  <a:pt x="0" y="10779"/>
                </a:cubicBezTo>
                <a:cubicBezTo>
                  <a:pt x="-7" y="16534"/>
                  <a:pt x="4432" y="21282"/>
                  <a:pt x="10089" y="21572"/>
                </a:cubicBezTo>
                <a:lnTo>
                  <a:pt x="10089" y="17860"/>
                </a:lnTo>
                <a:lnTo>
                  <a:pt x="7902" y="16295"/>
                </a:lnTo>
                <a:cubicBezTo>
                  <a:pt x="7685" y="16455"/>
                  <a:pt x="7423" y="16541"/>
                  <a:pt x="7155" y="16541"/>
                </a:cubicBezTo>
                <a:cubicBezTo>
                  <a:pt x="6394" y="16572"/>
                  <a:pt x="5753" y="15971"/>
                  <a:pt x="5723" y="15199"/>
                </a:cubicBezTo>
                <a:cubicBezTo>
                  <a:pt x="5692" y="14426"/>
                  <a:pt x="6284" y="13775"/>
                  <a:pt x="7044" y="13744"/>
                </a:cubicBezTo>
                <a:cubicBezTo>
                  <a:pt x="7804" y="13713"/>
                  <a:pt x="8445" y="14314"/>
                  <a:pt x="8476" y="15087"/>
                </a:cubicBezTo>
                <a:cubicBezTo>
                  <a:pt x="8477" y="15105"/>
                  <a:pt x="8477" y="15124"/>
                  <a:pt x="8477" y="15143"/>
                </a:cubicBezTo>
                <a:cubicBezTo>
                  <a:pt x="8475" y="15194"/>
                  <a:pt x="8470" y="15244"/>
                  <a:pt x="8462" y="15294"/>
                </a:cubicBezTo>
                <a:lnTo>
                  <a:pt x="10092" y="16459"/>
                </a:lnTo>
                <a:lnTo>
                  <a:pt x="10092" y="12786"/>
                </a:lnTo>
                <a:lnTo>
                  <a:pt x="7873" y="11202"/>
                </a:lnTo>
                <a:cubicBezTo>
                  <a:pt x="7655" y="11363"/>
                  <a:pt x="7393" y="11449"/>
                  <a:pt x="7124" y="11449"/>
                </a:cubicBezTo>
                <a:cubicBezTo>
                  <a:pt x="6364" y="11479"/>
                  <a:pt x="5723" y="10878"/>
                  <a:pt x="5693" y="10105"/>
                </a:cubicBezTo>
                <a:cubicBezTo>
                  <a:pt x="5663" y="9333"/>
                  <a:pt x="6255" y="8682"/>
                  <a:pt x="7015" y="8651"/>
                </a:cubicBezTo>
                <a:cubicBezTo>
                  <a:pt x="7775" y="8621"/>
                  <a:pt x="8416" y="9222"/>
                  <a:pt x="8446" y="9995"/>
                </a:cubicBezTo>
                <a:cubicBezTo>
                  <a:pt x="8447" y="10013"/>
                  <a:pt x="8447" y="10031"/>
                  <a:pt x="8447" y="10050"/>
                </a:cubicBezTo>
                <a:cubicBezTo>
                  <a:pt x="8445" y="10101"/>
                  <a:pt x="8440" y="10151"/>
                  <a:pt x="8432" y="10202"/>
                </a:cubicBezTo>
                <a:lnTo>
                  <a:pt x="10092" y="11389"/>
                </a:lnTo>
                <a:lnTo>
                  <a:pt x="10092" y="7687"/>
                </a:lnTo>
                <a:lnTo>
                  <a:pt x="7919" y="6135"/>
                </a:lnTo>
                <a:cubicBezTo>
                  <a:pt x="7701" y="6295"/>
                  <a:pt x="7439" y="6381"/>
                  <a:pt x="7171" y="6381"/>
                </a:cubicBezTo>
                <a:cubicBezTo>
                  <a:pt x="6411" y="6412"/>
                  <a:pt x="5769" y="5811"/>
                  <a:pt x="5739" y="5039"/>
                </a:cubicBezTo>
                <a:cubicBezTo>
                  <a:pt x="5708" y="4266"/>
                  <a:pt x="6300" y="3615"/>
                  <a:pt x="7060" y="3584"/>
                </a:cubicBezTo>
                <a:cubicBezTo>
                  <a:pt x="7821" y="3553"/>
                  <a:pt x="8462" y="4154"/>
                  <a:pt x="8492" y="4926"/>
                </a:cubicBezTo>
                <a:cubicBezTo>
                  <a:pt x="8493" y="4945"/>
                  <a:pt x="8493" y="4964"/>
                  <a:pt x="8493" y="4982"/>
                </a:cubicBezTo>
                <a:cubicBezTo>
                  <a:pt x="8491" y="5033"/>
                  <a:pt x="8486" y="5084"/>
                  <a:pt x="8479" y="5134"/>
                </a:cubicBezTo>
                <a:lnTo>
                  <a:pt x="10089" y="6286"/>
                </a:lnTo>
                <a:lnTo>
                  <a:pt x="10089" y="3184"/>
                </a:lnTo>
                <a:lnTo>
                  <a:pt x="11218" y="3184"/>
                </a:lnTo>
                <a:lnTo>
                  <a:pt x="11218" y="8908"/>
                </a:lnTo>
                <a:lnTo>
                  <a:pt x="12812" y="7768"/>
                </a:lnTo>
                <a:cubicBezTo>
                  <a:pt x="12805" y="7718"/>
                  <a:pt x="12800" y="7667"/>
                  <a:pt x="12798" y="7617"/>
                </a:cubicBezTo>
                <a:cubicBezTo>
                  <a:pt x="12827" y="6875"/>
                  <a:pt x="13443" y="6298"/>
                  <a:pt x="14173" y="6328"/>
                </a:cubicBezTo>
                <a:cubicBezTo>
                  <a:pt x="14903" y="6357"/>
                  <a:pt x="15471" y="6983"/>
                  <a:pt x="15442" y="7725"/>
                </a:cubicBezTo>
                <a:cubicBezTo>
                  <a:pt x="15413" y="8445"/>
                  <a:pt x="14830" y="9015"/>
                  <a:pt x="14120" y="9015"/>
                </a:cubicBezTo>
                <a:cubicBezTo>
                  <a:pt x="13852" y="9015"/>
                  <a:pt x="13590" y="8929"/>
                  <a:pt x="13372" y="8769"/>
                </a:cubicBezTo>
                <a:lnTo>
                  <a:pt x="11218" y="10310"/>
                </a:lnTo>
                <a:lnTo>
                  <a:pt x="11218" y="14027"/>
                </a:lnTo>
                <a:lnTo>
                  <a:pt x="12848" y="12863"/>
                </a:lnTo>
                <a:cubicBezTo>
                  <a:pt x="12841" y="12813"/>
                  <a:pt x="12836" y="12762"/>
                  <a:pt x="12834" y="12712"/>
                </a:cubicBezTo>
                <a:cubicBezTo>
                  <a:pt x="12864" y="11970"/>
                  <a:pt x="13481" y="11394"/>
                  <a:pt x="14211" y="11425"/>
                </a:cubicBezTo>
                <a:cubicBezTo>
                  <a:pt x="14941" y="11456"/>
                  <a:pt x="15508" y="12082"/>
                  <a:pt x="15478" y="12824"/>
                </a:cubicBezTo>
                <a:cubicBezTo>
                  <a:pt x="15448" y="13545"/>
                  <a:pt x="14864" y="14113"/>
                  <a:pt x="14153" y="14112"/>
                </a:cubicBezTo>
                <a:cubicBezTo>
                  <a:pt x="13885" y="14112"/>
                  <a:pt x="13623" y="14026"/>
                  <a:pt x="13405" y="13866"/>
                </a:cubicBezTo>
                <a:lnTo>
                  <a:pt x="11218" y="15430"/>
                </a:lnTo>
                <a:lnTo>
                  <a:pt x="11218" y="19057"/>
                </a:lnTo>
                <a:lnTo>
                  <a:pt x="12848" y="17893"/>
                </a:lnTo>
                <a:cubicBezTo>
                  <a:pt x="12841" y="17843"/>
                  <a:pt x="12836" y="17792"/>
                  <a:pt x="12834" y="17742"/>
                </a:cubicBezTo>
                <a:cubicBezTo>
                  <a:pt x="12863" y="17000"/>
                  <a:pt x="13480" y="16423"/>
                  <a:pt x="14210" y="16453"/>
                </a:cubicBezTo>
                <a:cubicBezTo>
                  <a:pt x="14940" y="16483"/>
                  <a:pt x="15508" y="17109"/>
                  <a:pt x="15478" y="17851"/>
                </a:cubicBezTo>
                <a:cubicBezTo>
                  <a:pt x="15449" y="18571"/>
                  <a:pt x="14866" y="19140"/>
                  <a:pt x="14156" y="19141"/>
                </a:cubicBezTo>
                <a:cubicBezTo>
                  <a:pt x="13887" y="19140"/>
                  <a:pt x="13626" y="19054"/>
                  <a:pt x="13408" y="18894"/>
                </a:cubicBezTo>
                <a:lnTo>
                  <a:pt x="11221" y="20458"/>
                </a:lnTo>
                <a:lnTo>
                  <a:pt x="11221" y="21572"/>
                </a:lnTo>
                <a:cubicBezTo>
                  <a:pt x="17081" y="21273"/>
                  <a:pt x="21593" y="16205"/>
                  <a:pt x="21299" y="10252"/>
                </a:cubicBezTo>
                <a:cubicBezTo>
                  <a:pt x="21014" y="4488"/>
                  <a:pt x="16318" y="-28"/>
                  <a:pt x="10637" y="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2" name="Graphic 89"/>
          <p:cNvSpPr/>
          <p:nvPr/>
        </p:nvSpPr>
        <p:spPr>
          <a:xfrm>
            <a:off x="11284258"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10491"/>
                </a:moveTo>
                <a:cubicBezTo>
                  <a:pt x="12880" y="10497"/>
                  <a:pt x="14571" y="8816"/>
                  <a:pt x="14577" y="6736"/>
                </a:cubicBezTo>
                <a:cubicBezTo>
                  <a:pt x="14583" y="4656"/>
                  <a:pt x="12902" y="2965"/>
                  <a:pt x="10822" y="2959"/>
                </a:cubicBezTo>
                <a:cubicBezTo>
                  <a:pt x="8742" y="2953"/>
                  <a:pt x="7050" y="4634"/>
                  <a:pt x="7045" y="6714"/>
                </a:cubicBezTo>
                <a:cubicBezTo>
                  <a:pt x="7045" y="6718"/>
                  <a:pt x="7045" y="6721"/>
                  <a:pt x="7045" y="6725"/>
                </a:cubicBezTo>
                <a:cubicBezTo>
                  <a:pt x="7043" y="8801"/>
                  <a:pt x="8724" y="10486"/>
                  <a:pt x="10800" y="10491"/>
                </a:cubicBezTo>
                <a:close/>
                <a:moveTo>
                  <a:pt x="10800" y="4842"/>
                </a:moveTo>
                <a:cubicBezTo>
                  <a:pt x="9760" y="4839"/>
                  <a:pt x="8915" y="5680"/>
                  <a:pt x="8912" y="6720"/>
                </a:cubicBezTo>
                <a:cubicBezTo>
                  <a:pt x="8909" y="7760"/>
                  <a:pt x="9750" y="8605"/>
                  <a:pt x="10790" y="8608"/>
                </a:cubicBezTo>
                <a:cubicBezTo>
                  <a:pt x="11830" y="8610"/>
                  <a:pt x="12675" y="7770"/>
                  <a:pt x="12678" y="6730"/>
                </a:cubicBezTo>
                <a:cubicBezTo>
                  <a:pt x="12678" y="6728"/>
                  <a:pt x="12678" y="6726"/>
                  <a:pt x="12678" y="6725"/>
                </a:cubicBezTo>
                <a:cubicBezTo>
                  <a:pt x="12678" y="5687"/>
                  <a:pt x="11838" y="4844"/>
                  <a:pt x="10800" y="4842"/>
                </a:cubicBezTo>
                <a:close/>
                <a:moveTo>
                  <a:pt x="15780" y="10386"/>
                </a:moveTo>
                <a:cubicBezTo>
                  <a:pt x="15416" y="10019"/>
                  <a:pt x="14823" y="10018"/>
                  <a:pt x="14457" y="10382"/>
                </a:cubicBezTo>
                <a:cubicBezTo>
                  <a:pt x="14455" y="10383"/>
                  <a:pt x="14454" y="10385"/>
                  <a:pt x="14453" y="10386"/>
                </a:cubicBezTo>
                <a:cubicBezTo>
                  <a:pt x="12438" y="12403"/>
                  <a:pt x="9170" y="12405"/>
                  <a:pt x="7153" y="10391"/>
                </a:cubicBezTo>
                <a:cubicBezTo>
                  <a:pt x="7151" y="10389"/>
                  <a:pt x="7150" y="10388"/>
                  <a:pt x="7148" y="10386"/>
                </a:cubicBezTo>
                <a:cubicBezTo>
                  <a:pt x="6780" y="10019"/>
                  <a:pt x="6185" y="10021"/>
                  <a:pt x="5818" y="10388"/>
                </a:cubicBezTo>
                <a:cubicBezTo>
                  <a:pt x="5451" y="10757"/>
                  <a:pt x="5452" y="11352"/>
                  <a:pt x="5820" y="11719"/>
                </a:cubicBezTo>
                <a:cubicBezTo>
                  <a:pt x="6943" y="12846"/>
                  <a:pt x="8416" y="13557"/>
                  <a:pt x="9996" y="13735"/>
                </a:cubicBezTo>
                <a:lnTo>
                  <a:pt x="7320" y="16416"/>
                </a:lnTo>
                <a:cubicBezTo>
                  <a:pt x="6944" y="16774"/>
                  <a:pt x="6930" y="17370"/>
                  <a:pt x="7288" y="17745"/>
                </a:cubicBezTo>
                <a:cubicBezTo>
                  <a:pt x="7646" y="18121"/>
                  <a:pt x="8242" y="18135"/>
                  <a:pt x="8617" y="17777"/>
                </a:cubicBezTo>
                <a:cubicBezTo>
                  <a:pt x="8628" y="17767"/>
                  <a:pt x="8638" y="17757"/>
                  <a:pt x="8647" y="17747"/>
                </a:cubicBezTo>
                <a:lnTo>
                  <a:pt x="10800" y="15587"/>
                </a:lnTo>
                <a:lnTo>
                  <a:pt x="12953" y="17747"/>
                </a:lnTo>
                <a:cubicBezTo>
                  <a:pt x="13312" y="18122"/>
                  <a:pt x="13907" y="18135"/>
                  <a:pt x="14282" y="17775"/>
                </a:cubicBezTo>
                <a:cubicBezTo>
                  <a:pt x="14657" y="17416"/>
                  <a:pt x="14670" y="16820"/>
                  <a:pt x="14310" y="16446"/>
                </a:cubicBezTo>
                <a:cubicBezTo>
                  <a:pt x="14301" y="16436"/>
                  <a:pt x="14291" y="16426"/>
                  <a:pt x="14280" y="16416"/>
                </a:cubicBezTo>
                <a:lnTo>
                  <a:pt x="11604" y="13732"/>
                </a:lnTo>
                <a:cubicBezTo>
                  <a:pt x="13184" y="13555"/>
                  <a:pt x="14658" y="12844"/>
                  <a:pt x="15780" y="11716"/>
                </a:cubicBezTo>
                <a:cubicBezTo>
                  <a:pt x="16146" y="11347"/>
                  <a:pt x="16146" y="10752"/>
                  <a:pt x="15780" y="10383"/>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3" name="Graphic 91"/>
          <p:cNvSpPr/>
          <p:nvPr/>
        </p:nvSpPr>
        <p:spPr>
          <a:xfrm>
            <a:off x="12499054"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187" y="3555"/>
                </a:moveTo>
                <a:cubicBezTo>
                  <a:pt x="7077" y="3555"/>
                  <a:pt x="4891" y="6196"/>
                  <a:pt x="4891" y="9076"/>
                </a:cubicBezTo>
                <a:cubicBezTo>
                  <a:pt x="4891" y="10410"/>
                  <a:pt x="5635" y="12076"/>
                  <a:pt x="6826" y="12604"/>
                </a:cubicBezTo>
                <a:cubicBezTo>
                  <a:pt x="7007" y="12685"/>
                  <a:pt x="7106" y="12650"/>
                  <a:pt x="7146" y="12482"/>
                </a:cubicBezTo>
                <a:cubicBezTo>
                  <a:pt x="7181" y="12354"/>
                  <a:pt x="7338" y="11739"/>
                  <a:pt x="7414" y="11449"/>
                </a:cubicBezTo>
                <a:cubicBezTo>
                  <a:pt x="7442" y="11357"/>
                  <a:pt x="7417" y="11257"/>
                  <a:pt x="7351" y="11187"/>
                </a:cubicBezTo>
                <a:cubicBezTo>
                  <a:pt x="6892" y="10591"/>
                  <a:pt x="6643" y="9861"/>
                  <a:pt x="6641" y="9109"/>
                </a:cubicBezTo>
                <a:cubicBezTo>
                  <a:pt x="6683" y="6876"/>
                  <a:pt x="8528" y="5100"/>
                  <a:pt x="10762" y="5142"/>
                </a:cubicBezTo>
                <a:cubicBezTo>
                  <a:pt x="10822" y="5143"/>
                  <a:pt x="10882" y="5146"/>
                  <a:pt x="10943" y="5149"/>
                </a:cubicBezTo>
                <a:cubicBezTo>
                  <a:pt x="13286" y="5149"/>
                  <a:pt x="14926" y="6676"/>
                  <a:pt x="14926" y="8859"/>
                </a:cubicBezTo>
                <a:cubicBezTo>
                  <a:pt x="14926" y="11326"/>
                  <a:pt x="13623" y="13035"/>
                  <a:pt x="11932" y="13035"/>
                </a:cubicBezTo>
                <a:cubicBezTo>
                  <a:pt x="11193" y="13093"/>
                  <a:pt x="10546" y="12542"/>
                  <a:pt x="10487" y="11802"/>
                </a:cubicBezTo>
                <a:cubicBezTo>
                  <a:pt x="10476" y="11663"/>
                  <a:pt x="10487" y="11522"/>
                  <a:pt x="10519" y="11386"/>
                </a:cubicBezTo>
                <a:cubicBezTo>
                  <a:pt x="10786" y="10301"/>
                  <a:pt x="11311" y="9134"/>
                  <a:pt x="11311" y="8351"/>
                </a:cubicBezTo>
                <a:cubicBezTo>
                  <a:pt x="11377" y="7711"/>
                  <a:pt x="10912" y="7139"/>
                  <a:pt x="10272" y="7073"/>
                </a:cubicBezTo>
                <a:cubicBezTo>
                  <a:pt x="10217" y="7068"/>
                  <a:pt x="10162" y="7066"/>
                  <a:pt x="10107" y="7068"/>
                </a:cubicBezTo>
                <a:cubicBezTo>
                  <a:pt x="9154" y="7068"/>
                  <a:pt x="8379" y="8014"/>
                  <a:pt x="8379" y="9285"/>
                </a:cubicBezTo>
                <a:cubicBezTo>
                  <a:pt x="8375" y="9752"/>
                  <a:pt x="8473" y="10213"/>
                  <a:pt x="8667" y="10637"/>
                </a:cubicBezTo>
                <a:lnTo>
                  <a:pt x="7549" y="15173"/>
                </a:lnTo>
                <a:cubicBezTo>
                  <a:pt x="7390" y="16280"/>
                  <a:pt x="7415" y="17406"/>
                  <a:pt x="7621" y="18505"/>
                </a:cubicBezTo>
                <a:cubicBezTo>
                  <a:pt x="7626" y="18560"/>
                  <a:pt x="7674" y="18600"/>
                  <a:pt x="7728" y="18595"/>
                </a:cubicBezTo>
                <a:cubicBezTo>
                  <a:pt x="7758" y="18592"/>
                  <a:pt x="7785" y="18576"/>
                  <a:pt x="7801" y="18552"/>
                </a:cubicBezTo>
                <a:cubicBezTo>
                  <a:pt x="8453" y="17652"/>
                  <a:pt x="8976" y="16665"/>
                  <a:pt x="9353" y="15620"/>
                </a:cubicBezTo>
                <a:cubicBezTo>
                  <a:pt x="9469" y="15188"/>
                  <a:pt x="9947" y="13449"/>
                  <a:pt x="9947" y="13449"/>
                </a:cubicBezTo>
                <a:cubicBezTo>
                  <a:pt x="10458" y="14137"/>
                  <a:pt x="11276" y="14529"/>
                  <a:pt x="12133" y="14494"/>
                </a:cubicBezTo>
                <a:cubicBezTo>
                  <a:pt x="15004" y="14494"/>
                  <a:pt x="17079" y="11963"/>
                  <a:pt x="17079" y="8822"/>
                </a:cubicBezTo>
                <a:cubicBezTo>
                  <a:pt x="17064" y="5808"/>
                  <a:pt x="14494" y="3555"/>
                  <a:pt x="11187" y="355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4" name="Graphic 93"/>
          <p:cNvSpPr/>
          <p:nvPr/>
        </p:nvSpPr>
        <p:spPr>
          <a:xfrm>
            <a:off x="13713851"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6973" y="5328"/>
                </a:moveTo>
                <a:lnTo>
                  <a:pt x="4627" y="5328"/>
                </a:lnTo>
                <a:cubicBezTo>
                  <a:pt x="4139" y="5328"/>
                  <a:pt x="3744" y="5725"/>
                  <a:pt x="3744" y="6213"/>
                </a:cubicBezTo>
                <a:cubicBezTo>
                  <a:pt x="3744" y="6213"/>
                  <a:pt x="3744" y="6214"/>
                  <a:pt x="3744" y="6214"/>
                </a:cubicBezTo>
                <a:lnTo>
                  <a:pt x="3744" y="11078"/>
                </a:lnTo>
                <a:cubicBezTo>
                  <a:pt x="3743" y="14734"/>
                  <a:pt x="6702" y="17700"/>
                  <a:pt x="10358" y="17709"/>
                </a:cubicBezTo>
                <a:lnTo>
                  <a:pt x="11239" y="17709"/>
                </a:lnTo>
                <a:cubicBezTo>
                  <a:pt x="14895" y="17700"/>
                  <a:pt x="17854" y="14734"/>
                  <a:pt x="17853" y="11078"/>
                </a:cubicBezTo>
                <a:lnTo>
                  <a:pt x="17853" y="6214"/>
                </a:lnTo>
                <a:cubicBezTo>
                  <a:pt x="17855" y="5726"/>
                  <a:pt x="17461" y="5330"/>
                  <a:pt x="16973" y="5328"/>
                </a:cubicBezTo>
                <a:cubicBezTo>
                  <a:pt x="16973" y="5328"/>
                  <a:pt x="16973" y="5328"/>
                  <a:pt x="16973" y="5328"/>
                </a:cubicBezTo>
                <a:close/>
                <a:moveTo>
                  <a:pt x="10800" y="14172"/>
                </a:moveTo>
                <a:cubicBezTo>
                  <a:pt x="10566" y="14173"/>
                  <a:pt x="10341" y="14079"/>
                  <a:pt x="10176" y="13913"/>
                </a:cubicBezTo>
                <a:lnTo>
                  <a:pt x="6648" y="10377"/>
                </a:lnTo>
                <a:cubicBezTo>
                  <a:pt x="6303" y="10032"/>
                  <a:pt x="6302" y="9473"/>
                  <a:pt x="6647" y="9128"/>
                </a:cubicBezTo>
                <a:cubicBezTo>
                  <a:pt x="6991" y="8782"/>
                  <a:pt x="7550" y="8782"/>
                  <a:pt x="7896" y="9126"/>
                </a:cubicBezTo>
                <a:lnTo>
                  <a:pt x="10800" y="12038"/>
                </a:lnTo>
                <a:lnTo>
                  <a:pt x="13704" y="9126"/>
                </a:lnTo>
                <a:cubicBezTo>
                  <a:pt x="14049" y="8782"/>
                  <a:pt x="14608" y="8782"/>
                  <a:pt x="14953" y="9128"/>
                </a:cubicBezTo>
                <a:cubicBezTo>
                  <a:pt x="15297" y="9473"/>
                  <a:pt x="15296" y="10032"/>
                  <a:pt x="14951" y="10377"/>
                </a:cubicBezTo>
                <a:lnTo>
                  <a:pt x="11423" y="13913"/>
                </a:lnTo>
                <a:cubicBezTo>
                  <a:pt x="11258" y="14079"/>
                  <a:pt x="11033" y="14173"/>
                  <a:pt x="10799" y="14172"/>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5" name="Graphic 95"/>
          <p:cNvSpPr/>
          <p:nvPr/>
        </p:nvSpPr>
        <p:spPr>
          <a:xfrm>
            <a:off x="14928645"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9179" y="8176"/>
                </a:moveTo>
                <a:cubicBezTo>
                  <a:pt x="19136" y="8045"/>
                  <a:pt x="19019" y="7953"/>
                  <a:pt x="18882" y="7941"/>
                </a:cubicBezTo>
                <a:lnTo>
                  <a:pt x="13482" y="7437"/>
                </a:lnTo>
                <a:lnTo>
                  <a:pt x="11140" y="2279"/>
                </a:lnTo>
                <a:cubicBezTo>
                  <a:pt x="11064" y="2101"/>
                  <a:pt x="10858" y="2018"/>
                  <a:pt x="10681" y="2094"/>
                </a:cubicBezTo>
                <a:cubicBezTo>
                  <a:pt x="10598" y="2130"/>
                  <a:pt x="10532" y="2196"/>
                  <a:pt x="10496" y="2279"/>
                </a:cubicBezTo>
                <a:lnTo>
                  <a:pt x="8080" y="7327"/>
                </a:lnTo>
                <a:lnTo>
                  <a:pt x="2717" y="7941"/>
                </a:lnTo>
                <a:cubicBezTo>
                  <a:pt x="2579" y="7953"/>
                  <a:pt x="2462" y="8047"/>
                  <a:pt x="2418" y="8178"/>
                </a:cubicBezTo>
                <a:cubicBezTo>
                  <a:pt x="2376" y="8310"/>
                  <a:pt x="2418" y="8454"/>
                  <a:pt x="2524" y="8542"/>
                </a:cubicBezTo>
                <a:lnTo>
                  <a:pt x="6484" y="12176"/>
                </a:lnTo>
                <a:lnTo>
                  <a:pt x="5512" y="17667"/>
                </a:lnTo>
                <a:cubicBezTo>
                  <a:pt x="5480" y="17802"/>
                  <a:pt x="5533" y="17942"/>
                  <a:pt x="5646" y="18022"/>
                </a:cubicBezTo>
                <a:cubicBezTo>
                  <a:pt x="5760" y="18103"/>
                  <a:pt x="5911" y="18109"/>
                  <a:pt x="6031" y="18037"/>
                </a:cubicBezTo>
                <a:lnTo>
                  <a:pt x="10855" y="15266"/>
                </a:lnTo>
                <a:lnTo>
                  <a:pt x="15607" y="18074"/>
                </a:lnTo>
                <a:cubicBezTo>
                  <a:pt x="15735" y="18114"/>
                  <a:pt x="15873" y="18096"/>
                  <a:pt x="15987" y="18025"/>
                </a:cubicBezTo>
                <a:cubicBezTo>
                  <a:pt x="16101" y="17949"/>
                  <a:pt x="16158" y="17811"/>
                  <a:pt x="16131" y="17677"/>
                </a:cubicBezTo>
                <a:lnTo>
                  <a:pt x="15411" y="13612"/>
                </a:lnTo>
                <a:cubicBezTo>
                  <a:pt x="15797" y="13455"/>
                  <a:pt x="16150" y="13228"/>
                  <a:pt x="16451" y="12941"/>
                </a:cubicBezTo>
                <a:cubicBezTo>
                  <a:pt x="16087" y="13095"/>
                  <a:pt x="15706" y="13206"/>
                  <a:pt x="15315" y="13270"/>
                </a:cubicBezTo>
                <a:cubicBezTo>
                  <a:pt x="12123" y="13882"/>
                  <a:pt x="7227" y="13362"/>
                  <a:pt x="7062" y="13355"/>
                </a:cubicBezTo>
                <a:lnTo>
                  <a:pt x="12432" y="9421"/>
                </a:lnTo>
                <a:cubicBezTo>
                  <a:pt x="10342" y="9155"/>
                  <a:pt x="8239" y="8997"/>
                  <a:pt x="6132" y="8946"/>
                </a:cubicBezTo>
                <a:cubicBezTo>
                  <a:pt x="6098" y="8952"/>
                  <a:pt x="6093" y="8952"/>
                  <a:pt x="6119" y="8946"/>
                </a:cubicBezTo>
                <a:lnTo>
                  <a:pt x="6132" y="8946"/>
                </a:lnTo>
                <a:cubicBezTo>
                  <a:pt x="6348" y="8911"/>
                  <a:pt x="11863" y="8010"/>
                  <a:pt x="15060" y="8910"/>
                </a:cubicBezTo>
                <a:lnTo>
                  <a:pt x="9648" y="12702"/>
                </a:lnTo>
                <a:cubicBezTo>
                  <a:pt x="11522" y="12900"/>
                  <a:pt x="13406" y="12978"/>
                  <a:pt x="15290" y="12936"/>
                </a:cubicBezTo>
                <a:lnTo>
                  <a:pt x="15192" y="12176"/>
                </a:lnTo>
                <a:lnTo>
                  <a:pt x="19117" y="8538"/>
                </a:lnTo>
                <a:cubicBezTo>
                  <a:pt x="19194" y="8434"/>
                  <a:pt x="19217" y="8299"/>
                  <a:pt x="19179" y="817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6" name="Graphic 99"/>
          <p:cNvSpPr/>
          <p:nvPr/>
        </p:nvSpPr>
        <p:spPr>
          <a:xfrm>
            <a:off x="16143442"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9260" y="10920"/>
                </a:moveTo>
                <a:cubicBezTo>
                  <a:pt x="19260" y="9756"/>
                  <a:pt x="18318" y="8811"/>
                  <a:pt x="17154" y="8808"/>
                </a:cubicBezTo>
                <a:cubicBezTo>
                  <a:pt x="16697" y="8808"/>
                  <a:pt x="16252" y="8958"/>
                  <a:pt x="15889" y="9236"/>
                </a:cubicBezTo>
                <a:cubicBezTo>
                  <a:pt x="14589" y="8385"/>
                  <a:pt x="13088" y="7892"/>
                  <a:pt x="11537" y="7807"/>
                </a:cubicBezTo>
                <a:lnTo>
                  <a:pt x="12420" y="5729"/>
                </a:lnTo>
                <a:lnTo>
                  <a:pt x="14990" y="6331"/>
                </a:lnTo>
                <a:cubicBezTo>
                  <a:pt x="15085" y="7195"/>
                  <a:pt x="15862" y="7820"/>
                  <a:pt x="16727" y="7725"/>
                </a:cubicBezTo>
                <a:cubicBezTo>
                  <a:pt x="17591" y="7631"/>
                  <a:pt x="18215" y="6854"/>
                  <a:pt x="18121" y="5989"/>
                </a:cubicBezTo>
                <a:cubicBezTo>
                  <a:pt x="18027" y="5125"/>
                  <a:pt x="17249" y="4500"/>
                  <a:pt x="16385" y="4595"/>
                </a:cubicBezTo>
                <a:cubicBezTo>
                  <a:pt x="15914" y="4646"/>
                  <a:pt x="15492" y="4906"/>
                  <a:pt x="15234" y="5304"/>
                </a:cubicBezTo>
                <a:lnTo>
                  <a:pt x="12231" y="4599"/>
                </a:lnTo>
                <a:cubicBezTo>
                  <a:pt x="11981" y="4540"/>
                  <a:pt x="11725" y="4670"/>
                  <a:pt x="11626" y="4907"/>
                </a:cubicBezTo>
                <a:lnTo>
                  <a:pt x="10404" y="7776"/>
                </a:lnTo>
                <a:cubicBezTo>
                  <a:pt x="8726" y="7805"/>
                  <a:pt x="7090" y="8301"/>
                  <a:pt x="5679" y="9209"/>
                </a:cubicBezTo>
                <a:cubicBezTo>
                  <a:pt x="5322" y="8946"/>
                  <a:pt x="4889" y="8805"/>
                  <a:pt x="4445" y="8808"/>
                </a:cubicBezTo>
                <a:cubicBezTo>
                  <a:pt x="3281" y="8814"/>
                  <a:pt x="2342" y="9762"/>
                  <a:pt x="2347" y="10927"/>
                </a:cubicBezTo>
                <a:cubicBezTo>
                  <a:pt x="2351" y="11677"/>
                  <a:pt x="2753" y="12370"/>
                  <a:pt x="3404" y="12744"/>
                </a:cubicBezTo>
                <a:cubicBezTo>
                  <a:pt x="3396" y="12837"/>
                  <a:pt x="3393" y="12932"/>
                  <a:pt x="3393" y="13032"/>
                </a:cubicBezTo>
                <a:cubicBezTo>
                  <a:pt x="3393" y="15942"/>
                  <a:pt x="6699" y="18310"/>
                  <a:pt x="10763" y="18310"/>
                </a:cubicBezTo>
                <a:cubicBezTo>
                  <a:pt x="14828" y="18310"/>
                  <a:pt x="18133" y="15942"/>
                  <a:pt x="18133" y="13032"/>
                </a:cubicBezTo>
                <a:cubicBezTo>
                  <a:pt x="18133" y="12949"/>
                  <a:pt x="18133" y="12868"/>
                  <a:pt x="18125" y="12786"/>
                </a:cubicBezTo>
                <a:cubicBezTo>
                  <a:pt x="18825" y="12428"/>
                  <a:pt x="19263" y="11706"/>
                  <a:pt x="19260" y="10920"/>
                </a:cubicBezTo>
                <a:close/>
                <a:moveTo>
                  <a:pt x="17081" y="6168"/>
                </a:moveTo>
                <a:cubicBezTo>
                  <a:pt x="17080" y="5878"/>
                  <a:pt x="16843" y="5643"/>
                  <a:pt x="16553" y="5643"/>
                </a:cubicBezTo>
                <a:cubicBezTo>
                  <a:pt x="16262" y="5644"/>
                  <a:pt x="16027" y="5880"/>
                  <a:pt x="16028" y="6171"/>
                </a:cubicBezTo>
                <a:cubicBezTo>
                  <a:pt x="16029" y="6461"/>
                  <a:pt x="16264" y="6696"/>
                  <a:pt x="16554" y="6696"/>
                </a:cubicBezTo>
                <a:cubicBezTo>
                  <a:pt x="16845" y="6696"/>
                  <a:pt x="17081" y="6459"/>
                  <a:pt x="17081" y="6168"/>
                </a:cubicBezTo>
                <a:close/>
                <a:moveTo>
                  <a:pt x="9184" y="12504"/>
                </a:moveTo>
                <a:cubicBezTo>
                  <a:pt x="9182" y="11922"/>
                  <a:pt x="8709" y="11452"/>
                  <a:pt x="8127" y="11454"/>
                </a:cubicBezTo>
                <a:cubicBezTo>
                  <a:pt x="7546" y="11455"/>
                  <a:pt x="7075" y="11928"/>
                  <a:pt x="7077" y="12510"/>
                </a:cubicBezTo>
                <a:cubicBezTo>
                  <a:pt x="7078" y="13091"/>
                  <a:pt x="7550" y="13561"/>
                  <a:pt x="8131" y="13560"/>
                </a:cubicBezTo>
                <a:cubicBezTo>
                  <a:pt x="8713" y="13559"/>
                  <a:pt x="9184" y="13087"/>
                  <a:pt x="9184" y="12504"/>
                </a:cubicBezTo>
                <a:close/>
                <a:moveTo>
                  <a:pt x="13194" y="16006"/>
                </a:moveTo>
                <a:cubicBezTo>
                  <a:pt x="13430" y="15836"/>
                  <a:pt x="13483" y="15506"/>
                  <a:pt x="13313" y="15271"/>
                </a:cubicBezTo>
                <a:cubicBezTo>
                  <a:pt x="13142" y="15034"/>
                  <a:pt x="12813" y="14981"/>
                  <a:pt x="12577" y="15152"/>
                </a:cubicBezTo>
                <a:cubicBezTo>
                  <a:pt x="11496" y="15939"/>
                  <a:pt x="10030" y="15939"/>
                  <a:pt x="8949" y="15152"/>
                </a:cubicBezTo>
                <a:cubicBezTo>
                  <a:pt x="8713" y="14981"/>
                  <a:pt x="8383" y="15034"/>
                  <a:pt x="8213" y="15271"/>
                </a:cubicBezTo>
                <a:cubicBezTo>
                  <a:pt x="8043" y="15506"/>
                  <a:pt x="8096" y="15836"/>
                  <a:pt x="8332" y="16006"/>
                </a:cubicBezTo>
                <a:cubicBezTo>
                  <a:pt x="9781" y="17061"/>
                  <a:pt x="11745" y="17061"/>
                  <a:pt x="13194" y="16006"/>
                </a:cubicBezTo>
                <a:close/>
                <a:moveTo>
                  <a:pt x="14448" y="12504"/>
                </a:moveTo>
                <a:cubicBezTo>
                  <a:pt x="14447" y="11922"/>
                  <a:pt x="13974" y="11452"/>
                  <a:pt x="13392" y="11454"/>
                </a:cubicBezTo>
                <a:cubicBezTo>
                  <a:pt x="12810" y="11455"/>
                  <a:pt x="12340" y="11928"/>
                  <a:pt x="12342" y="12510"/>
                </a:cubicBezTo>
                <a:cubicBezTo>
                  <a:pt x="12343" y="13091"/>
                  <a:pt x="12815" y="13561"/>
                  <a:pt x="13396" y="13560"/>
                </a:cubicBezTo>
                <a:cubicBezTo>
                  <a:pt x="13978" y="13559"/>
                  <a:pt x="14449" y="13087"/>
                  <a:pt x="14448" y="1250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7" name="Graphic 101"/>
          <p:cNvSpPr/>
          <p:nvPr/>
        </p:nvSpPr>
        <p:spPr>
          <a:xfrm>
            <a:off x="17358238"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544" y="13351"/>
                </a:moveTo>
                <a:cubicBezTo>
                  <a:pt x="14048" y="13353"/>
                  <a:pt x="13569" y="13530"/>
                  <a:pt x="13191" y="13850"/>
                </a:cubicBezTo>
                <a:lnTo>
                  <a:pt x="7304" y="10907"/>
                </a:lnTo>
                <a:cubicBezTo>
                  <a:pt x="7304" y="10871"/>
                  <a:pt x="7315" y="10835"/>
                  <a:pt x="7315" y="10800"/>
                </a:cubicBezTo>
                <a:cubicBezTo>
                  <a:pt x="7315" y="10765"/>
                  <a:pt x="7307" y="10728"/>
                  <a:pt x="7304" y="10693"/>
                </a:cubicBezTo>
                <a:lnTo>
                  <a:pt x="13191" y="7750"/>
                </a:lnTo>
                <a:cubicBezTo>
                  <a:pt x="14095" y="8492"/>
                  <a:pt x="15430" y="8360"/>
                  <a:pt x="16171" y="7455"/>
                </a:cubicBezTo>
                <a:cubicBezTo>
                  <a:pt x="16913" y="6551"/>
                  <a:pt x="16781" y="5217"/>
                  <a:pt x="15877" y="4475"/>
                </a:cubicBezTo>
                <a:cubicBezTo>
                  <a:pt x="14972" y="3734"/>
                  <a:pt x="13638" y="3866"/>
                  <a:pt x="12897" y="4770"/>
                </a:cubicBezTo>
                <a:cubicBezTo>
                  <a:pt x="12585" y="5151"/>
                  <a:pt x="12415" y="5628"/>
                  <a:pt x="12416" y="6120"/>
                </a:cubicBezTo>
                <a:cubicBezTo>
                  <a:pt x="12416" y="6156"/>
                  <a:pt x="12426" y="6192"/>
                  <a:pt x="12427" y="6227"/>
                </a:cubicBezTo>
                <a:lnTo>
                  <a:pt x="6541" y="9173"/>
                </a:lnTo>
                <a:cubicBezTo>
                  <a:pt x="5643" y="8417"/>
                  <a:pt x="4301" y="8533"/>
                  <a:pt x="3545" y="9432"/>
                </a:cubicBezTo>
                <a:cubicBezTo>
                  <a:pt x="2790" y="10330"/>
                  <a:pt x="2906" y="11671"/>
                  <a:pt x="3804" y="12427"/>
                </a:cubicBezTo>
                <a:cubicBezTo>
                  <a:pt x="4595" y="13093"/>
                  <a:pt x="5750" y="13093"/>
                  <a:pt x="6541" y="12427"/>
                </a:cubicBezTo>
                <a:lnTo>
                  <a:pt x="12427" y="15371"/>
                </a:lnTo>
                <a:cubicBezTo>
                  <a:pt x="12427" y="15407"/>
                  <a:pt x="12416" y="15443"/>
                  <a:pt x="12416" y="15477"/>
                </a:cubicBezTo>
                <a:cubicBezTo>
                  <a:pt x="12416" y="16651"/>
                  <a:pt x="13368" y="17603"/>
                  <a:pt x="14543" y="17603"/>
                </a:cubicBezTo>
                <a:cubicBezTo>
                  <a:pt x="15717" y="17603"/>
                  <a:pt x="16669" y="16651"/>
                  <a:pt x="16669" y="15477"/>
                </a:cubicBezTo>
                <a:cubicBezTo>
                  <a:pt x="16669" y="14303"/>
                  <a:pt x="15718" y="13352"/>
                  <a:pt x="14544" y="1335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8" name="Graphic 105"/>
          <p:cNvSpPr/>
          <p:nvPr/>
        </p:nvSpPr>
        <p:spPr>
          <a:xfrm>
            <a:off x="18573036" y="6271557"/>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703" y="10872"/>
                </a:moveTo>
                <a:cubicBezTo>
                  <a:pt x="17682" y="7123"/>
                  <a:pt x="14626" y="4100"/>
                  <a:pt x="10877" y="4121"/>
                </a:cubicBezTo>
                <a:cubicBezTo>
                  <a:pt x="10876" y="4121"/>
                  <a:pt x="10876" y="4121"/>
                  <a:pt x="10876" y="4121"/>
                </a:cubicBezTo>
                <a:cubicBezTo>
                  <a:pt x="10485" y="4122"/>
                  <a:pt x="10094" y="4155"/>
                  <a:pt x="9708" y="4220"/>
                </a:cubicBezTo>
                <a:cubicBezTo>
                  <a:pt x="9076" y="3827"/>
                  <a:pt x="8347" y="3619"/>
                  <a:pt x="7602" y="3620"/>
                </a:cubicBezTo>
                <a:cubicBezTo>
                  <a:pt x="5429" y="3607"/>
                  <a:pt x="3656" y="5359"/>
                  <a:pt x="3642" y="7533"/>
                </a:cubicBezTo>
                <a:cubicBezTo>
                  <a:pt x="3642" y="7533"/>
                  <a:pt x="3642" y="7534"/>
                  <a:pt x="3642" y="7535"/>
                </a:cubicBezTo>
                <a:cubicBezTo>
                  <a:pt x="3642" y="8232"/>
                  <a:pt x="3830" y="8916"/>
                  <a:pt x="4186" y="9515"/>
                </a:cubicBezTo>
                <a:cubicBezTo>
                  <a:pt x="3434" y="13166"/>
                  <a:pt x="5784" y="16735"/>
                  <a:pt x="9435" y="17487"/>
                </a:cubicBezTo>
                <a:cubicBezTo>
                  <a:pt x="9907" y="17585"/>
                  <a:pt x="10389" y="17631"/>
                  <a:pt x="10872" y="17626"/>
                </a:cubicBezTo>
                <a:cubicBezTo>
                  <a:pt x="11292" y="17625"/>
                  <a:pt x="11710" y="17588"/>
                  <a:pt x="12123" y="17513"/>
                </a:cubicBezTo>
                <a:cubicBezTo>
                  <a:pt x="12700" y="17819"/>
                  <a:pt x="13343" y="17978"/>
                  <a:pt x="13995" y="17977"/>
                </a:cubicBezTo>
                <a:cubicBezTo>
                  <a:pt x="16170" y="17990"/>
                  <a:pt x="17943" y="16237"/>
                  <a:pt x="17955" y="14063"/>
                </a:cubicBezTo>
                <a:cubicBezTo>
                  <a:pt x="17955" y="14063"/>
                  <a:pt x="17955" y="14063"/>
                  <a:pt x="17955" y="14063"/>
                </a:cubicBezTo>
                <a:cubicBezTo>
                  <a:pt x="17956" y="13459"/>
                  <a:pt x="17815" y="12864"/>
                  <a:pt x="17544" y="12324"/>
                </a:cubicBezTo>
                <a:cubicBezTo>
                  <a:pt x="17649" y="11848"/>
                  <a:pt x="17702" y="11362"/>
                  <a:pt x="17701" y="10875"/>
                </a:cubicBezTo>
                <a:close/>
                <a:moveTo>
                  <a:pt x="14378" y="14098"/>
                </a:moveTo>
                <a:cubicBezTo>
                  <a:pt x="14024" y="14569"/>
                  <a:pt x="13542" y="14930"/>
                  <a:pt x="12990" y="15137"/>
                </a:cubicBezTo>
                <a:cubicBezTo>
                  <a:pt x="12310" y="15399"/>
                  <a:pt x="11585" y="15525"/>
                  <a:pt x="10857" y="15510"/>
                </a:cubicBezTo>
                <a:cubicBezTo>
                  <a:pt x="10012" y="15540"/>
                  <a:pt x="9172" y="15366"/>
                  <a:pt x="8409" y="15002"/>
                </a:cubicBezTo>
                <a:cubicBezTo>
                  <a:pt x="7961" y="14767"/>
                  <a:pt x="7576" y="14429"/>
                  <a:pt x="7285" y="14016"/>
                </a:cubicBezTo>
                <a:cubicBezTo>
                  <a:pt x="7016" y="13663"/>
                  <a:pt x="6863" y="13235"/>
                  <a:pt x="6849" y="12792"/>
                </a:cubicBezTo>
                <a:cubicBezTo>
                  <a:pt x="6847" y="12548"/>
                  <a:pt x="6951" y="12316"/>
                  <a:pt x="7133" y="12155"/>
                </a:cubicBezTo>
                <a:cubicBezTo>
                  <a:pt x="7328" y="11978"/>
                  <a:pt x="7584" y="11884"/>
                  <a:pt x="7847" y="11894"/>
                </a:cubicBezTo>
                <a:cubicBezTo>
                  <a:pt x="8065" y="11888"/>
                  <a:pt x="8278" y="11961"/>
                  <a:pt x="8448" y="12100"/>
                </a:cubicBezTo>
                <a:cubicBezTo>
                  <a:pt x="8623" y="12259"/>
                  <a:pt x="8760" y="12456"/>
                  <a:pt x="8847" y="12676"/>
                </a:cubicBezTo>
                <a:cubicBezTo>
                  <a:pt x="8950" y="12919"/>
                  <a:pt x="9082" y="13149"/>
                  <a:pt x="9238" y="13362"/>
                </a:cubicBezTo>
                <a:cubicBezTo>
                  <a:pt x="9392" y="13552"/>
                  <a:pt x="9590" y="13703"/>
                  <a:pt x="9814" y="13802"/>
                </a:cubicBezTo>
                <a:cubicBezTo>
                  <a:pt x="10129" y="13930"/>
                  <a:pt x="10467" y="13989"/>
                  <a:pt x="10806" y="13977"/>
                </a:cubicBezTo>
                <a:cubicBezTo>
                  <a:pt x="11289" y="13998"/>
                  <a:pt x="11768" y="13874"/>
                  <a:pt x="12181" y="13622"/>
                </a:cubicBezTo>
                <a:cubicBezTo>
                  <a:pt x="12487" y="13450"/>
                  <a:pt x="12679" y="13130"/>
                  <a:pt x="12685" y="12779"/>
                </a:cubicBezTo>
                <a:cubicBezTo>
                  <a:pt x="12695" y="12538"/>
                  <a:pt x="12599" y="12305"/>
                  <a:pt x="12422" y="12140"/>
                </a:cubicBezTo>
                <a:cubicBezTo>
                  <a:pt x="12212" y="11955"/>
                  <a:pt x="11963" y="11819"/>
                  <a:pt x="11694" y="11742"/>
                </a:cubicBezTo>
                <a:cubicBezTo>
                  <a:pt x="11383" y="11647"/>
                  <a:pt x="10961" y="11542"/>
                  <a:pt x="10441" y="11435"/>
                </a:cubicBezTo>
                <a:cubicBezTo>
                  <a:pt x="9829" y="11315"/>
                  <a:pt x="9230" y="11138"/>
                  <a:pt x="8651" y="10906"/>
                </a:cubicBezTo>
                <a:cubicBezTo>
                  <a:pt x="8196" y="10725"/>
                  <a:pt x="7793" y="10433"/>
                  <a:pt x="7479" y="10058"/>
                </a:cubicBezTo>
                <a:cubicBezTo>
                  <a:pt x="7178" y="9672"/>
                  <a:pt x="7021" y="9193"/>
                  <a:pt x="7037" y="8704"/>
                </a:cubicBezTo>
                <a:cubicBezTo>
                  <a:pt x="7031" y="8209"/>
                  <a:pt x="7194" y="7726"/>
                  <a:pt x="7499" y="7336"/>
                </a:cubicBezTo>
                <a:cubicBezTo>
                  <a:pt x="7848" y="6917"/>
                  <a:pt x="8309" y="6605"/>
                  <a:pt x="8828" y="6437"/>
                </a:cubicBezTo>
                <a:cubicBezTo>
                  <a:pt x="9472" y="6218"/>
                  <a:pt x="10150" y="6112"/>
                  <a:pt x="10831" y="6126"/>
                </a:cubicBezTo>
                <a:cubicBezTo>
                  <a:pt x="11370" y="6116"/>
                  <a:pt x="11907" y="6186"/>
                  <a:pt x="12425" y="6334"/>
                </a:cubicBezTo>
                <a:cubicBezTo>
                  <a:pt x="12831" y="6450"/>
                  <a:pt x="13213" y="6638"/>
                  <a:pt x="13553" y="6890"/>
                </a:cubicBezTo>
                <a:cubicBezTo>
                  <a:pt x="13822" y="7087"/>
                  <a:pt x="14048" y="7338"/>
                  <a:pt x="14216" y="7628"/>
                </a:cubicBezTo>
                <a:cubicBezTo>
                  <a:pt x="14351" y="7862"/>
                  <a:pt x="14425" y="8127"/>
                  <a:pt x="14432" y="8397"/>
                </a:cubicBezTo>
                <a:cubicBezTo>
                  <a:pt x="14429" y="8642"/>
                  <a:pt x="14328" y="8876"/>
                  <a:pt x="14151" y="9045"/>
                </a:cubicBezTo>
                <a:cubicBezTo>
                  <a:pt x="13967" y="9235"/>
                  <a:pt x="13713" y="9339"/>
                  <a:pt x="13450" y="9333"/>
                </a:cubicBezTo>
                <a:cubicBezTo>
                  <a:pt x="13238" y="9346"/>
                  <a:pt x="13029" y="9282"/>
                  <a:pt x="12862" y="9152"/>
                </a:cubicBezTo>
                <a:cubicBezTo>
                  <a:pt x="12699" y="8995"/>
                  <a:pt x="12562" y="8814"/>
                  <a:pt x="12454" y="8616"/>
                </a:cubicBezTo>
                <a:cubicBezTo>
                  <a:pt x="12307" y="8324"/>
                  <a:pt x="12098" y="8068"/>
                  <a:pt x="11841" y="7865"/>
                </a:cubicBezTo>
                <a:cubicBezTo>
                  <a:pt x="11497" y="7664"/>
                  <a:pt x="11098" y="7573"/>
                  <a:pt x="10701" y="7606"/>
                </a:cubicBezTo>
                <a:cubicBezTo>
                  <a:pt x="10287" y="7586"/>
                  <a:pt x="9876" y="7686"/>
                  <a:pt x="9518" y="7894"/>
                </a:cubicBezTo>
                <a:cubicBezTo>
                  <a:pt x="9270" y="8018"/>
                  <a:pt x="9109" y="8266"/>
                  <a:pt x="9094" y="8542"/>
                </a:cubicBezTo>
                <a:cubicBezTo>
                  <a:pt x="9091" y="8685"/>
                  <a:pt x="9139" y="8824"/>
                  <a:pt x="9231" y="8934"/>
                </a:cubicBezTo>
                <a:cubicBezTo>
                  <a:pt x="9343" y="9064"/>
                  <a:pt x="9482" y="9168"/>
                  <a:pt x="9638" y="9240"/>
                </a:cubicBezTo>
                <a:cubicBezTo>
                  <a:pt x="9814" y="9328"/>
                  <a:pt x="9998" y="9398"/>
                  <a:pt x="10187" y="9451"/>
                </a:cubicBezTo>
                <a:cubicBezTo>
                  <a:pt x="10377" y="9503"/>
                  <a:pt x="10695" y="9581"/>
                  <a:pt x="11133" y="9680"/>
                </a:cubicBezTo>
                <a:cubicBezTo>
                  <a:pt x="11686" y="9797"/>
                  <a:pt x="12192" y="9929"/>
                  <a:pt x="12645" y="10071"/>
                </a:cubicBezTo>
                <a:cubicBezTo>
                  <a:pt x="13056" y="10194"/>
                  <a:pt x="13449" y="10371"/>
                  <a:pt x="13814" y="10598"/>
                </a:cubicBezTo>
                <a:cubicBezTo>
                  <a:pt x="14132" y="10799"/>
                  <a:pt x="14396" y="11075"/>
                  <a:pt x="14584" y="11401"/>
                </a:cubicBezTo>
                <a:cubicBezTo>
                  <a:pt x="14777" y="11767"/>
                  <a:pt x="14873" y="12177"/>
                  <a:pt x="14861" y="12591"/>
                </a:cubicBezTo>
                <a:cubicBezTo>
                  <a:pt x="14865" y="13131"/>
                  <a:pt x="14698" y="13658"/>
                  <a:pt x="14383" y="1409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09" name="Graphic 107"/>
          <p:cNvSpPr/>
          <p:nvPr/>
        </p:nvSpPr>
        <p:spPr>
          <a:xfrm>
            <a:off x="19787834"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144" y="14347"/>
                </a:moveTo>
                <a:cubicBezTo>
                  <a:pt x="16100" y="14009"/>
                  <a:pt x="15178" y="11910"/>
                  <a:pt x="15141" y="11820"/>
                </a:cubicBezTo>
                <a:cubicBezTo>
                  <a:pt x="15139" y="11814"/>
                  <a:pt x="15136" y="11808"/>
                  <a:pt x="15132" y="11803"/>
                </a:cubicBezTo>
                <a:cubicBezTo>
                  <a:pt x="15034" y="11648"/>
                  <a:pt x="15008" y="11458"/>
                  <a:pt x="15060" y="11282"/>
                </a:cubicBezTo>
                <a:cubicBezTo>
                  <a:pt x="15172" y="11020"/>
                  <a:pt x="15600" y="10884"/>
                  <a:pt x="15883" y="10793"/>
                </a:cubicBezTo>
                <a:cubicBezTo>
                  <a:pt x="15965" y="10768"/>
                  <a:pt x="16042" y="10742"/>
                  <a:pt x="16106" y="10721"/>
                </a:cubicBezTo>
                <a:cubicBezTo>
                  <a:pt x="16333" y="10642"/>
                  <a:pt x="16540" y="10518"/>
                  <a:pt x="16716" y="10355"/>
                </a:cubicBezTo>
                <a:cubicBezTo>
                  <a:pt x="16833" y="10247"/>
                  <a:pt x="16900" y="10096"/>
                  <a:pt x="16901" y="9937"/>
                </a:cubicBezTo>
                <a:cubicBezTo>
                  <a:pt x="16874" y="9663"/>
                  <a:pt x="16677" y="9435"/>
                  <a:pt x="16410" y="9367"/>
                </a:cubicBezTo>
                <a:cubicBezTo>
                  <a:pt x="16304" y="9325"/>
                  <a:pt x="16191" y="9304"/>
                  <a:pt x="16078" y="9305"/>
                </a:cubicBezTo>
                <a:cubicBezTo>
                  <a:pt x="15971" y="9303"/>
                  <a:pt x="15865" y="9324"/>
                  <a:pt x="15768" y="9367"/>
                </a:cubicBezTo>
                <a:cubicBezTo>
                  <a:pt x="15569" y="9468"/>
                  <a:pt x="15353" y="9530"/>
                  <a:pt x="15131" y="9549"/>
                </a:cubicBezTo>
                <a:cubicBezTo>
                  <a:pt x="15058" y="9547"/>
                  <a:pt x="14987" y="9532"/>
                  <a:pt x="14920" y="9503"/>
                </a:cubicBezTo>
                <a:cubicBezTo>
                  <a:pt x="14925" y="9408"/>
                  <a:pt x="14931" y="9309"/>
                  <a:pt x="14938" y="9207"/>
                </a:cubicBezTo>
                <a:lnTo>
                  <a:pt x="14938" y="9163"/>
                </a:lnTo>
                <a:cubicBezTo>
                  <a:pt x="15086" y="8129"/>
                  <a:pt x="15019" y="7075"/>
                  <a:pt x="14743" y="6067"/>
                </a:cubicBezTo>
                <a:cubicBezTo>
                  <a:pt x="14522" y="5562"/>
                  <a:pt x="14204" y="5106"/>
                  <a:pt x="13807" y="4725"/>
                </a:cubicBezTo>
                <a:cubicBezTo>
                  <a:pt x="13479" y="4416"/>
                  <a:pt x="13100" y="4165"/>
                  <a:pt x="12687" y="3985"/>
                </a:cubicBezTo>
                <a:cubicBezTo>
                  <a:pt x="12137" y="3744"/>
                  <a:pt x="11544" y="3617"/>
                  <a:pt x="10944" y="3613"/>
                </a:cubicBezTo>
                <a:lnTo>
                  <a:pt x="10643" y="3613"/>
                </a:lnTo>
                <a:cubicBezTo>
                  <a:pt x="10041" y="3616"/>
                  <a:pt x="9447" y="3742"/>
                  <a:pt x="8896" y="3983"/>
                </a:cubicBezTo>
                <a:cubicBezTo>
                  <a:pt x="8485" y="4164"/>
                  <a:pt x="8108" y="4415"/>
                  <a:pt x="7783" y="4725"/>
                </a:cubicBezTo>
                <a:cubicBezTo>
                  <a:pt x="7388" y="5106"/>
                  <a:pt x="7071" y="5561"/>
                  <a:pt x="6852" y="6065"/>
                </a:cubicBezTo>
                <a:cubicBezTo>
                  <a:pt x="6574" y="7072"/>
                  <a:pt x="6508" y="8126"/>
                  <a:pt x="6656" y="9161"/>
                </a:cubicBezTo>
                <a:cubicBezTo>
                  <a:pt x="6662" y="9271"/>
                  <a:pt x="6670" y="9387"/>
                  <a:pt x="6677" y="9500"/>
                </a:cubicBezTo>
                <a:cubicBezTo>
                  <a:pt x="6597" y="9534"/>
                  <a:pt x="6512" y="9550"/>
                  <a:pt x="6426" y="9547"/>
                </a:cubicBezTo>
                <a:cubicBezTo>
                  <a:pt x="6188" y="9536"/>
                  <a:pt x="5956" y="9474"/>
                  <a:pt x="5745" y="9364"/>
                </a:cubicBezTo>
                <a:cubicBezTo>
                  <a:pt x="5663" y="9328"/>
                  <a:pt x="5575" y="9309"/>
                  <a:pt x="5486" y="9310"/>
                </a:cubicBezTo>
                <a:cubicBezTo>
                  <a:pt x="5324" y="9312"/>
                  <a:pt x="5166" y="9356"/>
                  <a:pt x="5028" y="9439"/>
                </a:cubicBezTo>
                <a:cubicBezTo>
                  <a:pt x="4865" y="9524"/>
                  <a:pt x="4747" y="9675"/>
                  <a:pt x="4704" y="9854"/>
                </a:cubicBezTo>
                <a:cubicBezTo>
                  <a:pt x="4674" y="10059"/>
                  <a:pt x="4756" y="10264"/>
                  <a:pt x="4920" y="10392"/>
                </a:cubicBezTo>
                <a:cubicBezTo>
                  <a:pt x="5089" y="10533"/>
                  <a:pt x="5282" y="10644"/>
                  <a:pt x="5489" y="10719"/>
                </a:cubicBezTo>
                <a:cubicBezTo>
                  <a:pt x="5554" y="10745"/>
                  <a:pt x="5633" y="10768"/>
                  <a:pt x="5712" y="10791"/>
                </a:cubicBezTo>
                <a:cubicBezTo>
                  <a:pt x="5995" y="10881"/>
                  <a:pt x="6425" y="11017"/>
                  <a:pt x="6537" y="11280"/>
                </a:cubicBezTo>
                <a:cubicBezTo>
                  <a:pt x="6588" y="11456"/>
                  <a:pt x="6562" y="11646"/>
                  <a:pt x="6465" y="11801"/>
                </a:cubicBezTo>
                <a:cubicBezTo>
                  <a:pt x="6462" y="11806"/>
                  <a:pt x="6459" y="11812"/>
                  <a:pt x="6457" y="11818"/>
                </a:cubicBezTo>
                <a:cubicBezTo>
                  <a:pt x="6259" y="12251"/>
                  <a:pt x="6000" y="12654"/>
                  <a:pt x="5688" y="13015"/>
                </a:cubicBezTo>
                <a:cubicBezTo>
                  <a:pt x="5419" y="13332"/>
                  <a:pt x="5107" y="13609"/>
                  <a:pt x="4759" y="13837"/>
                </a:cubicBezTo>
                <a:cubicBezTo>
                  <a:pt x="4364" y="14095"/>
                  <a:pt x="3920" y="14268"/>
                  <a:pt x="3455" y="14345"/>
                </a:cubicBezTo>
                <a:cubicBezTo>
                  <a:pt x="3275" y="14376"/>
                  <a:pt x="3146" y="14537"/>
                  <a:pt x="3156" y="14719"/>
                </a:cubicBezTo>
                <a:cubicBezTo>
                  <a:pt x="3159" y="14773"/>
                  <a:pt x="3171" y="14826"/>
                  <a:pt x="3193" y="14875"/>
                </a:cubicBezTo>
                <a:cubicBezTo>
                  <a:pt x="3305" y="15082"/>
                  <a:pt x="3490" y="15240"/>
                  <a:pt x="3711" y="15319"/>
                </a:cubicBezTo>
                <a:cubicBezTo>
                  <a:pt x="4190" y="15514"/>
                  <a:pt x="4693" y="15645"/>
                  <a:pt x="5206" y="15709"/>
                </a:cubicBezTo>
                <a:cubicBezTo>
                  <a:pt x="5247" y="15816"/>
                  <a:pt x="5278" y="15926"/>
                  <a:pt x="5298" y="16038"/>
                </a:cubicBezTo>
                <a:cubicBezTo>
                  <a:pt x="5323" y="16153"/>
                  <a:pt x="5349" y="16272"/>
                  <a:pt x="5386" y="16398"/>
                </a:cubicBezTo>
                <a:cubicBezTo>
                  <a:pt x="5431" y="16585"/>
                  <a:pt x="5605" y="16711"/>
                  <a:pt x="5796" y="16697"/>
                </a:cubicBezTo>
                <a:cubicBezTo>
                  <a:pt x="5915" y="16692"/>
                  <a:pt x="6032" y="16675"/>
                  <a:pt x="6148" y="16649"/>
                </a:cubicBezTo>
                <a:cubicBezTo>
                  <a:pt x="6411" y="16592"/>
                  <a:pt x="6680" y="16562"/>
                  <a:pt x="6949" y="16560"/>
                </a:cubicBezTo>
                <a:cubicBezTo>
                  <a:pt x="7142" y="16560"/>
                  <a:pt x="7335" y="16577"/>
                  <a:pt x="7525" y="16609"/>
                </a:cubicBezTo>
                <a:cubicBezTo>
                  <a:pt x="7920" y="16711"/>
                  <a:pt x="8286" y="16901"/>
                  <a:pt x="8597" y="17164"/>
                </a:cubicBezTo>
                <a:cubicBezTo>
                  <a:pt x="9188" y="17668"/>
                  <a:pt x="9932" y="17959"/>
                  <a:pt x="10709" y="17989"/>
                </a:cubicBezTo>
                <a:cubicBezTo>
                  <a:pt x="10734" y="17989"/>
                  <a:pt x="10760" y="17989"/>
                  <a:pt x="10786" y="17989"/>
                </a:cubicBezTo>
                <a:cubicBezTo>
                  <a:pt x="10811" y="17989"/>
                  <a:pt x="10858" y="17989"/>
                  <a:pt x="10896" y="17989"/>
                </a:cubicBezTo>
                <a:cubicBezTo>
                  <a:pt x="11672" y="17959"/>
                  <a:pt x="12416" y="17668"/>
                  <a:pt x="13008" y="17165"/>
                </a:cubicBezTo>
                <a:cubicBezTo>
                  <a:pt x="13319" y="16903"/>
                  <a:pt x="13685" y="16713"/>
                  <a:pt x="14079" y="16610"/>
                </a:cubicBezTo>
                <a:cubicBezTo>
                  <a:pt x="14269" y="16578"/>
                  <a:pt x="14462" y="16562"/>
                  <a:pt x="14655" y="16562"/>
                </a:cubicBezTo>
                <a:cubicBezTo>
                  <a:pt x="14924" y="16564"/>
                  <a:pt x="15193" y="16592"/>
                  <a:pt x="15457" y="16647"/>
                </a:cubicBezTo>
                <a:cubicBezTo>
                  <a:pt x="15572" y="16672"/>
                  <a:pt x="15690" y="16687"/>
                  <a:pt x="15808" y="16690"/>
                </a:cubicBezTo>
                <a:lnTo>
                  <a:pt x="15826" y="16690"/>
                </a:lnTo>
                <a:cubicBezTo>
                  <a:pt x="16010" y="16698"/>
                  <a:pt x="16175" y="16575"/>
                  <a:pt x="16219" y="16396"/>
                </a:cubicBezTo>
                <a:cubicBezTo>
                  <a:pt x="16255" y="16273"/>
                  <a:pt x="16281" y="16158"/>
                  <a:pt x="16306" y="16036"/>
                </a:cubicBezTo>
                <a:cubicBezTo>
                  <a:pt x="16327" y="15924"/>
                  <a:pt x="16357" y="15815"/>
                  <a:pt x="16397" y="15708"/>
                </a:cubicBezTo>
                <a:cubicBezTo>
                  <a:pt x="16911" y="15644"/>
                  <a:pt x="17413" y="15513"/>
                  <a:pt x="17893" y="15318"/>
                </a:cubicBezTo>
                <a:cubicBezTo>
                  <a:pt x="18113" y="15239"/>
                  <a:pt x="18297" y="15081"/>
                  <a:pt x="18410" y="14876"/>
                </a:cubicBezTo>
                <a:cubicBezTo>
                  <a:pt x="18432" y="14826"/>
                  <a:pt x="18445" y="14772"/>
                  <a:pt x="18448" y="14718"/>
                </a:cubicBezTo>
                <a:cubicBezTo>
                  <a:pt x="18458" y="14535"/>
                  <a:pt x="18329" y="14375"/>
                  <a:pt x="18149" y="1434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0" name="Graphic 122"/>
          <p:cNvSpPr/>
          <p:nvPr/>
        </p:nvSpPr>
        <p:spPr>
          <a:xfrm>
            <a:off x="21002631"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316" y="6977"/>
                </a:moveTo>
                <a:lnTo>
                  <a:pt x="11316" y="8941"/>
                </a:lnTo>
                <a:lnTo>
                  <a:pt x="12863" y="9976"/>
                </a:lnTo>
                <a:lnTo>
                  <a:pt x="14410" y="8941"/>
                </a:lnTo>
                <a:lnTo>
                  <a:pt x="14410" y="6977"/>
                </a:lnTo>
                <a:cubicBezTo>
                  <a:pt x="14438" y="4983"/>
                  <a:pt x="12845" y="3344"/>
                  <a:pt x="10851" y="3315"/>
                </a:cubicBezTo>
                <a:cubicBezTo>
                  <a:pt x="8857" y="3287"/>
                  <a:pt x="7217" y="4881"/>
                  <a:pt x="7189" y="6875"/>
                </a:cubicBezTo>
                <a:cubicBezTo>
                  <a:pt x="7189" y="6909"/>
                  <a:pt x="7189" y="6943"/>
                  <a:pt x="7189" y="6977"/>
                </a:cubicBezTo>
                <a:lnTo>
                  <a:pt x="7189" y="13183"/>
                </a:lnTo>
                <a:cubicBezTo>
                  <a:pt x="7189" y="13468"/>
                  <a:pt x="6958" y="13699"/>
                  <a:pt x="6674" y="13699"/>
                </a:cubicBezTo>
                <a:cubicBezTo>
                  <a:pt x="6389" y="13699"/>
                  <a:pt x="6158" y="13468"/>
                  <a:pt x="6158" y="13183"/>
                </a:cubicBezTo>
                <a:lnTo>
                  <a:pt x="6158" y="10597"/>
                </a:lnTo>
                <a:lnTo>
                  <a:pt x="3062" y="10597"/>
                </a:lnTo>
                <a:lnTo>
                  <a:pt x="3062" y="13183"/>
                </a:lnTo>
                <a:cubicBezTo>
                  <a:pt x="3034" y="15177"/>
                  <a:pt x="4628" y="16816"/>
                  <a:pt x="6622" y="16845"/>
                </a:cubicBezTo>
                <a:cubicBezTo>
                  <a:pt x="8616" y="16873"/>
                  <a:pt x="10255" y="15279"/>
                  <a:pt x="10283" y="13285"/>
                </a:cubicBezTo>
                <a:cubicBezTo>
                  <a:pt x="10284" y="13251"/>
                  <a:pt x="10284" y="13217"/>
                  <a:pt x="10283" y="13183"/>
                </a:cubicBezTo>
                <a:lnTo>
                  <a:pt x="10283" y="6977"/>
                </a:lnTo>
                <a:cubicBezTo>
                  <a:pt x="10283" y="6692"/>
                  <a:pt x="10514" y="6461"/>
                  <a:pt x="10799" y="6461"/>
                </a:cubicBezTo>
                <a:cubicBezTo>
                  <a:pt x="11083" y="6461"/>
                  <a:pt x="11314" y="6692"/>
                  <a:pt x="11314" y="6977"/>
                </a:cubicBezTo>
                <a:close/>
                <a:moveTo>
                  <a:pt x="15442" y="10597"/>
                </a:moveTo>
                <a:lnTo>
                  <a:pt x="15442" y="13183"/>
                </a:lnTo>
                <a:cubicBezTo>
                  <a:pt x="15453" y="13468"/>
                  <a:pt x="15230" y="13708"/>
                  <a:pt x="14945" y="13718"/>
                </a:cubicBezTo>
                <a:cubicBezTo>
                  <a:pt x="14660" y="13729"/>
                  <a:pt x="14421" y="13507"/>
                  <a:pt x="14410" y="13222"/>
                </a:cubicBezTo>
                <a:cubicBezTo>
                  <a:pt x="14410" y="13209"/>
                  <a:pt x="14410" y="13196"/>
                  <a:pt x="14410" y="13183"/>
                </a:cubicBezTo>
                <a:lnTo>
                  <a:pt x="14410" y="10184"/>
                </a:lnTo>
                <a:lnTo>
                  <a:pt x="13149" y="11028"/>
                </a:lnTo>
                <a:cubicBezTo>
                  <a:pt x="12976" y="11144"/>
                  <a:pt x="12750" y="11144"/>
                  <a:pt x="12577" y="11028"/>
                </a:cubicBezTo>
                <a:lnTo>
                  <a:pt x="11316" y="10184"/>
                </a:lnTo>
                <a:lnTo>
                  <a:pt x="11316" y="13183"/>
                </a:lnTo>
                <a:cubicBezTo>
                  <a:pt x="11287" y="15177"/>
                  <a:pt x="12881" y="16816"/>
                  <a:pt x="14875" y="16845"/>
                </a:cubicBezTo>
                <a:cubicBezTo>
                  <a:pt x="16869" y="16873"/>
                  <a:pt x="18508" y="15279"/>
                  <a:pt x="18536" y="13285"/>
                </a:cubicBezTo>
                <a:cubicBezTo>
                  <a:pt x="18537" y="13251"/>
                  <a:pt x="18537" y="13217"/>
                  <a:pt x="18536" y="13183"/>
                </a:cubicBezTo>
                <a:lnTo>
                  <a:pt x="18536" y="10597"/>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1" name="Graphic 124"/>
          <p:cNvSpPr/>
          <p:nvPr/>
        </p:nvSpPr>
        <p:spPr>
          <a:xfrm>
            <a:off x="2779295" y="6271557"/>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8093" y="14990"/>
                </a:moveTo>
                <a:lnTo>
                  <a:pt x="8200" y="13511"/>
                </a:lnTo>
                <a:cubicBezTo>
                  <a:pt x="8229" y="13106"/>
                  <a:pt x="8414" y="12728"/>
                  <a:pt x="8716" y="12457"/>
                </a:cubicBezTo>
                <a:lnTo>
                  <a:pt x="14717" y="7041"/>
                </a:lnTo>
                <a:cubicBezTo>
                  <a:pt x="15000" y="6789"/>
                  <a:pt x="14655" y="6666"/>
                  <a:pt x="14278" y="6897"/>
                </a:cubicBezTo>
                <a:lnTo>
                  <a:pt x="7142" y="11362"/>
                </a:lnTo>
                <a:close/>
                <a:moveTo>
                  <a:pt x="16451" y="4565"/>
                </a:moveTo>
                <a:lnTo>
                  <a:pt x="3010" y="9748"/>
                </a:lnTo>
                <a:cubicBezTo>
                  <a:pt x="2092" y="10116"/>
                  <a:pt x="2098" y="10628"/>
                  <a:pt x="2843" y="10855"/>
                </a:cubicBezTo>
                <a:lnTo>
                  <a:pt x="6291" y="11935"/>
                </a:lnTo>
                <a:lnTo>
                  <a:pt x="7478" y="15839"/>
                </a:lnTo>
                <a:cubicBezTo>
                  <a:pt x="7633" y="16271"/>
                  <a:pt x="7557" y="16440"/>
                  <a:pt x="8009" y="16440"/>
                </a:cubicBezTo>
                <a:cubicBezTo>
                  <a:pt x="8282" y="16437"/>
                  <a:pt x="8539" y="16308"/>
                  <a:pt x="8706" y="16091"/>
                </a:cubicBezTo>
                <a:lnTo>
                  <a:pt x="10382" y="14461"/>
                </a:lnTo>
                <a:lnTo>
                  <a:pt x="13870" y="17037"/>
                </a:lnTo>
                <a:cubicBezTo>
                  <a:pt x="14512" y="17392"/>
                  <a:pt x="14975" y="17209"/>
                  <a:pt x="15134" y="16442"/>
                </a:cubicBezTo>
                <a:lnTo>
                  <a:pt x="17424" y="5652"/>
                </a:lnTo>
                <a:cubicBezTo>
                  <a:pt x="17658" y="4712"/>
                  <a:pt x="17064" y="4286"/>
                  <a:pt x="16451" y="456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2" name="Graphic 170"/>
          <p:cNvSpPr/>
          <p:nvPr/>
        </p:nvSpPr>
        <p:spPr>
          <a:xfrm>
            <a:off x="2789761"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066" y="9805"/>
                </a:moveTo>
                <a:lnTo>
                  <a:pt x="15018" y="9805"/>
                </a:lnTo>
                <a:lnTo>
                  <a:pt x="15018" y="6840"/>
                </a:lnTo>
                <a:lnTo>
                  <a:pt x="11066" y="6840"/>
                </a:lnTo>
                <a:lnTo>
                  <a:pt x="11066" y="2880"/>
                </a:lnTo>
                <a:lnTo>
                  <a:pt x="8519" y="2880"/>
                </a:lnTo>
                <a:cubicBezTo>
                  <a:pt x="8451" y="3579"/>
                  <a:pt x="8262" y="4262"/>
                  <a:pt x="7960" y="4896"/>
                </a:cubicBezTo>
                <a:cubicBezTo>
                  <a:pt x="7701" y="5415"/>
                  <a:pt x="7342" y="5878"/>
                  <a:pt x="6903" y="6257"/>
                </a:cubicBezTo>
                <a:cubicBezTo>
                  <a:pt x="6373" y="6650"/>
                  <a:pt x="5776" y="6945"/>
                  <a:pt x="5142" y="7128"/>
                </a:cubicBezTo>
                <a:lnTo>
                  <a:pt x="5142" y="9373"/>
                </a:lnTo>
                <a:lnTo>
                  <a:pt x="7262" y="9373"/>
                </a:lnTo>
                <a:lnTo>
                  <a:pt x="7262" y="14925"/>
                </a:lnTo>
                <a:cubicBezTo>
                  <a:pt x="7235" y="15488"/>
                  <a:pt x="7313" y="16052"/>
                  <a:pt x="7491" y="16587"/>
                </a:cubicBezTo>
                <a:cubicBezTo>
                  <a:pt x="7668" y="17010"/>
                  <a:pt x="7948" y="17381"/>
                  <a:pt x="8305" y="17667"/>
                </a:cubicBezTo>
                <a:cubicBezTo>
                  <a:pt x="8723" y="18023"/>
                  <a:pt x="9208" y="18290"/>
                  <a:pt x="9731" y="18454"/>
                </a:cubicBezTo>
                <a:cubicBezTo>
                  <a:pt x="10277" y="18644"/>
                  <a:pt x="10854" y="18735"/>
                  <a:pt x="11432" y="18720"/>
                </a:cubicBezTo>
                <a:cubicBezTo>
                  <a:pt x="12028" y="18727"/>
                  <a:pt x="12623" y="18661"/>
                  <a:pt x="13203" y="18526"/>
                </a:cubicBezTo>
                <a:cubicBezTo>
                  <a:pt x="13829" y="18382"/>
                  <a:pt x="14438" y="18171"/>
                  <a:pt x="15018" y="17896"/>
                </a:cubicBezTo>
                <a:lnTo>
                  <a:pt x="15018" y="15516"/>
                </a:lnTo>
                <a:cubicBezTo>
                  <a:pt x="14420" y="15957"/>
                  <a:pt x="13687" y="16177"/>
                  <a:pt x="12945" y="16139"/>
                </a:cubicBezTo>
                <a:cubicBezTo>
                  <a:pt x="12528" y="16147"/>
                  <a:pt x="12116" y="16039"/>
                  <a:pt x="11756" y="15828"/>
                </a:cubicBezTo>
                <a:cubicBezTo>
                  <a:pt x="11485" y="15672"/>
                  <a:pt x="11273" y="15432"/>
                  <a:pt x="11151" y="15144"/>
                </a:cubicBezTo>
                <a:cubicBezTo>
                  <a:pt x="11053" y="14579"/>
                  <a:pt x="11025" y="14005"/>
                  <a:pt x="11066" y="13433"/>
                </a:cubicBezTo>
                <a:lnTo>
                  <a:pt x="11066" y="9805"/>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3" name="Graphic 172"/>
          <p:cNvSpPr/>
          <p:nvPr/>
        </p:nvSpPr>
        <p:spPr>
          <a:xfrm>
            <a:off x="4004903"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4" name="Graphic 174"/>
          <p:cNvSpPr/>
          <p:nvPr/>
        </p:nvSpPr>
        <p:spPr>
          <a:xfrm>
            <a:off x="5220044"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35"/>
                  <a:pt x="16765" y="0"/>
                  <a:pt x="10800" y="0"/>
                </a:cubicBezTo>
                <a:cubicBezTo>
                  <a:pt x="4835" y="0"/>
                  <a:pt x="0" y="4835"/>
                  <a:pt x="0" y="10800"/>
                </a:cubicBezTo>
                <a:cubicBezTo>
                  <a:pt x="0" y="16765"/>
                  <a:pt x="4835" y="21600"/>
                  <a:pt x="10800" y="21600"/>
                </a:cubicBezTo>
                <a:cubicBezTo>
                  <a:pt x="16765" y="21600"/>
                  <a:pt x="21600" y="16765"/>
                  <a:pt x="21600" y="10800"/>
                </a:cubicBezTo>
                <a:close/>
                <a:moveTo>
                  <a:pt x="7920" y="7200"/>
                </a:moveTo>
                <a:lnTo>
                  <a:pt x="7920" y="12960"/>
                </a:lnTo>
                <a:cubicBezTo>
                  <a:pt x="7920" y="13358"/>
                  <a:pt x="7598" y="13680"/>
                  <a:pt x="7200" y="13680"/>
                </a:cubicBezTo>
                <a:lnTo>
                  <a:pt x="5040" y="13680"/>
                </a:lnTo>
                <a:cubicBezTo>
                  <a:pt x="4642" y="13680"/>
                  <a:pt x="4320" y="13358"/>
                  <a:pt x="4320" y="12960"/>
                </a:cubicBezTo>
                <a:lnTo>
                  <a:pt x="4320" y="7200"/>
                </a:lnTo>
                <a:cubicBezTo>
                  <a:pt x="4320" y="6802"/>
                  <a:pt x="4642" y="6480"/>
                  <a:pt x="5040" y="6480"/>
                </a:cubicBezTo>
                <a:lnTo>
                  <a:pt x="7200" y="6480"/>
                </a:lnTo>
                <a:cubicBezTo>
                  <a:pt x="7598" y="6480"/>
                  <a:pt x="7920" y="6802"/>
                  <a:pt x="7920" y="7200"/>
                </a:cubicBezTo>
                <a:close/>
                <a:moveTo>
                  <a:pt x="17424" y="12679"/>
                </a:moveTo>
                <a:lnTo>
                  <a:pt x="16902" y="13722"/>
                </a:lnTo>
                <a:cubicBezTo>
                  <a:pt x="16694" y="14139"/>
                  <a:pt x="16268" y="14402"/>
                  <a:pt x="15803" y="14400"/>
                </a:cubicBezTo>
                <a:lnTo>
                  <a:pt x="12960" y="14400"/>
                </a:lnTo>
                <a:cubicBezTo>
                  <a:pt x="13223" y="15638"/>
                  <a:pt x="12944" y="16929"/>
                  <a:pt x="12192" y="17947"/>
                </a:cubicBezTo>
                <a:cubicBezTo>
                  <a:pt x="11910" y="18308"/>
                  <a:pt x="11388" y="18372"/>
                  <a:pt x="11026" y="18090"/>
                </a:cubicBezTo>
                <a:cubicBezTo>
                  <a:pt x="11006" y="18074"/>
                  <a:pt x="10987" y="18058"/>
                  <a:pt x="10968" y="18040"/>
                </a:cubicBezTo>
                <a:cubicBezTo>
                  <a:pt x="10860" y="17898"/>
                  <a:pt x="10792" y="17729"/>
                  <a:pt x="10772" y="17551"/>
                </a:cubicBezTo>
                <a:cubicBezTo>
                  <a:pt x="10739" y="16937"/>
                  <a:pt x="10754" y="16322"/>
                  <a:pt x="10818" y="15710"/>
                </a:cubicBezTo>
                <a:cubicBezTo>
                  <a:pt x="10811" y="14558"/>
                  <a:pt x="10273" y="13472"/>
                  <a:pt x="9360" y="12768"/>
                </a:cubicBezTo>
                <a:lnTo>
                  <a:pt x="9360" y="7200"/>
                </a:lnTo>
                <a:lnTo>
                  <a:pt x="14995" y="7200"/>
                </a:lnTo>
                <a:cubicBezTo>
                  <a:pt x="15513" y="7200"/>
                  <a:pt x="15987" y="7493"/>
                  <a:pt x="16219" y="7957"/>
                </a:cubicBezTo>
                <a:lnTo>
                  <a:pt x="17424" y="10361"/>
                </a:lnTo>
                <a:cubicBezTo>
                  <a:pt x="17789" y="11090"/>
                  <a:pt x="17789" y="11950"/>
                  <a:pt x="17424" y="1267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5" name="Graphic 176"/>
          <p:cNvSpPr/>
          <p:nvPr/>
        </p:nvSpPr>
        <p:spPr>
          <a:xfrm>
            <a:off x="6435186"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054" y="10722"/>
                </a:moveTo>
                <a:cubicBezTo>
                  <a:pt x="14044" y="10696"/>
                  <a:pt x="14030" y="10672"/>
                  <a:pt x="14018" y="10649"/>
                </a:cubicBezTo>
                <a:cubicBezTo>
                  <a:pt x="13874" y="10722"/>
                  <a:pt x="13739" y="10799"/>
                  <a:pt x="13598" y="10866"/>
                </a:cubicBezTo>
                <a:cubicBezTo>
                  <a:pt x="13457" y="10932"/>
                  <a:pt x="13321" y="10985"/>
                  <a:pt x="13178" y="11035"/>
                </a:cubicBezTo>
                <a:cubicBezTo>
                  <a:pt x="13036" y="11084"/>
                  <a:pt x="12884" y="11124"/>
                  <a:pt x="12738" y="11166"/>
                </a:cubicBezTo>
                <a:cubicBezTo>
                  <a:pt x="12736" y="11176"/>
                  <a:pt x="12736" y="11186"/>
                  <a:pt x="12738" y="11196"/>
                </a:cubicBezTo>
                <a:cubicBezTo>
                  <a:pt x="12743" y="11216"/>
                  <a:pt x="12750" y="11235"/>
                  <a:pt x="12758" y="11254"/>
                </a:cubicBezTo>
                <a:cubicBezTo>
                  <a:pt x="12956" y="11766"/>
                  <a:pt x="13058" y="12310"/>
                  <a:pt x="13059" y="12859"/>
                </a:cubicBezTo>
                <a:cubicBezTo>
                  <a:pt x="13066" y="13318"/>
                  <a:pt x="13002" y="13775"/>
                  <a:pt x="12869" y="14214"/>
                </a:cubicBezTo>
                <a:cubicBezTo>
                  <a:pt x="12677" y="14872"/>
                  <a:pt x="12329" y="15474"/>
                  <a:pt x="11855" y="15970"/>
                </a:cubicBezTo>
                <a:cubicBezTo>
                  <a:pt x="11174" y="16680"/>
                  <a:pt x="10254" y="17112"/>
                  <a:pt x="9273" y="17184"/>
                </a:cubicBezTo>
                <a:cubicBezTo>
                  <a:pt x="9180" y="17192"/>
                  <a:pt x="9086" y="17191"/>
                  <a:pt x="8985" y="17195"/>
                </a:cubicBezTo>
                <a:lnTo>
                  <a:pt x="8991" y="17166"/>
                </a:lnTo>
                <a:cubicBezTo>
                  <a:pt x="9043" y="17126"/>
                  <a:pt x="9096" y="17088"/>
                  <a:pt x="9148" y="17048"/>
                </a:cubicBezTo>
                <a:cubicBezTo>
                  <a:pt x="10193" y="16265"/>
                  <a:pt x="11038" y="15247"/>
                  <a:pt x="11617" y="14076"/>
                </a:cubicBezTo>
                <a:cubicBezTo>
                  <a:pt x="12100" y="13101"/>
                  <a:pt x="12360" y="12032"/>
                  <a:pt x="12380" y="10944"/>
                </a:cubicBezTo>
                <a:cubicBezTo>
                  <a:pt x="12389" y="10408"/>
                  <a:pt x="12346" y="9873"/>
                  <a:pt x="12251" y="9346"/>
                </a:cubicBezTo>
                <a:cubicBezTo>
                  <a:pt x="12145" y="8746"/>
                  <a:pt x="11982" y="8157"/>
                  <a:pt x="11767" y="7587"/>
                </a:cubicBezTo>
                <a:cubicBezTo>
                  <a:pt x="11755" y="7558"/>
                  <a:pt x="11741" y="7530"/>
                  <a:pt x="11727" y="7502"/>
                </a:cubicBezTo>
                <a:cubicBezTo>
                  <a:pt x="11714" y="7407"/>
                  <a:pt x="11709" y="7379"/>
                  <a:pt x="11706" y="7358"/>
                </a:cubicBezTo>
                <a:cubicBezTo>
                  <a:pt x="11704" y="7337"/>
                  <a:pt x="11706" y="7312"/>
                  <a:pt x="11706" y="7306"/>
                </a:cubicBezTo>
                <a:cubicBezTo>
                  <a:pt x="11656" y="6810"/>
                  <a:pt x="11562" y="6319"/>
                  <a:pt x="11427" y="5839"/>
                </a:cubicBezTo>
                <a:cubicBezTo>
                  <a:pt x="11248" y="5188"/>
                  <a:pt x="10973" y="4568"/>
                  <a:pt x="10611" y="3999"/>
                </a:cubicBezTo>
                <a:cubicBezTo>
                  <a:pt x="10362" y="3603"/>
                  <a:pt x="10057" y="3246"/>
                  <a:pt x="9706" y="2938"/>
                </a:cubicBezTo>
                <a:cubicBezTo>
                  <a:pt x="9672" y="2910"/>
                  <a:pt x="9634" y="2883"/>
                  <a:pt x="9595" y="2850"/>
                </a:cubicBezTo>
                <a:cubicBezTo>
                  <a:pt x="9595" y="2871"/>
                  <a:pt x="9588" y="2885"/>
                  <a:pt x="9595" y="2894"/>
                </a:cubicBezTo>
                <a:cubicBezTo>
                  <a:pt x="9620" y="2940"/>
                  <a:pt x="9647" y="2986"/>
                  <a:pt x="9674" y="3032"/>
                </a:cubicBezTo>
                <a:cubicBezTo>
                  <a:pt x="10294" y="4098"/>
                  <a:pt x="10839" y="5207"/>
                  <a:pt x="11304" y="6349"/>
                </a:cubicBezTo>
                <a:cubicBezTo>
                  <a:pt x="11431" y="6663"/>
                  <a:pt x="11548" y="6981"/>
                  <a:pt x="11670" y="7297"/>
                </a:cubicBezTo>
                <a:lnTo>
                  <a:pt x="11706" y="7363"/>
                </a:lnTo>
                <a:cubicBezTo>
                  <a:pt x="11706" y="7382"/>
                  <a:pt x="11714" y="7415"/>
                  <a:pt x="11726" y="7507"/>
                </a:cubicBezTo>
                <a:cubicBezTo>
                  <a:pt x="11732" y="7674"/>
                  <a:pt x="11741" y="7845"/>
                  <a:pt x="11745" y="7993"/>
                </a:cubicBezTo>
                <a:cubicBezTo>
                  <a:pt x="11766" y="8859"/>
                  <a:pt x="11734" y="9724"/>
                  <a:pt x="11650" y="10585"/>
                </a:cubicBezTo>
                <a:cubicBezTo>
                  <a:pt x="11610" y="10984"/>
                  <a:pt x="11559" y="11382"/>
                  <a:pt x="11492" y="11776"/>
                </a:cubicBezTo>
                <a:cubicBezTo>
                  <a:pt x="11409" y="12272"/>
                  <a:pt x="11297" y="12762"/>
                  <a:pt x="11157" y="13245"/>
                </a:cubicBezTo>
                <a:cubicBezTo>
                  <a:pt x="10989" y="13839"/>
                  <a:pt x="10759" y="14414"/>
                  <a:pt x="10470" y="14959"/>
                </a:cubicBezTo>
                <a:cubicBezTo>
                  <a:pt x="10213" y="15444"/>
                  <a:pt x="9884" y="15887"/>
                  <a:pt x="9493" y="16272"/>
                </a:cubicBezTo>
                <a:cubicBezTo>
                  <a:pt x="9133" y="16624"/>
                  <a:pt x="8709" y="16905"/>
                  <a:pt x="8243" y="17099"/>
                </a:cubicBezTo>
                <a:cubicBezTo>
                  <a:pt x="8195" y="17121"/>
                  <a:pt x="8142" y="17126"/>
                  <a:pt x="8090" y="17116"/>
                </a:cubicBezTo>
                <a:cubicBezTo>
                  <a:pt x="6894" y="16887"/>
                  <a:pt x="5867" y="16126"/>
                  <a:pt x="5300" y="15048"/>
                </a:cubicBezTo>
                <a:cubicBezTo>
                  <a:pt x="5016" y="14526"/>
                  <a:pt x="4840" y="13952"/>
                  <a:pt x="4782" y="13360"/>
                </a:cubicBezTo>
                <a:cubicBezTo>
                  <a:pt x="4749" y="13011"/>
                  <a:pt x="4754" y="12660"/>
                  <a:pt x="4797" y="12312"/>
                </a:cubicBezTo>
                <a:cubicBezTo>
                  <a:pt x="4846" y="11885"/>
                  <a:pt x="4959" y="11469"/>
                  <a:pt x="5133" y="11076"/>
                </a:cubicBezTo>
                <a:cubicBezTo>
                  <a:pt x="5395" y="10496"/>
                  <a:pt x="5777" y="9979"/>
                  <a:pt x="6255" y="9559"/>
                </a:cubicBezTo>
                <a:cubicBezTo>
                  <a:pt x="6619" y="9229"/>
                  <a:pt x="7041" y="8969"/>
                  <a:pt x="7500" y="8793"/>
                </a:cubicBezTo>
                <a:cubicBezTo>
                  <a:pt x="7799" y="8681"/>
                  <a:pt x="8110" y="8606"/>
                  <a:pt x="8428" y="8570"/>
                </a:cubicBezTo>
                <a:cubicBezTo>
                  <a:pt x="8708" y="8538"/>
                  <a:pt x="8991" y="8534"/>
                  <a:pt x="9272" y="8557"/>
                </a:cubicBezTo>
                <a:cubicBezTo>
                  <a:pt x="9631" y="8585"/>
                  <a:pt x="9984" y="8665"/>
                  <a:pt x="10320" y="8795"/>
                </a:cubicBezTo>
                <a:cubicBezTo>
                  <a:pt x="10349" y="8806"/>
                  <a:pt x="10380" y="8814"/>
                  <a:pt x="10423" y="8826"/>
                </a:cubicBezTo>
                <a:cubicBezTo>
                  <a:pt x="10451" y="8597"/>
                  <a:pt x="10499" y="8371"/>
                  <a:pt x="10567" y="8151"/>
                </a:cubicBezTo>
                <a:cubicBezTo>
                  <a:pt x="10641" y="7935"/>
                  <a:pt x="10728" y="7723"/>
                  <a:pt x="10828" y="7518"/>
                </a:cubicBezTo>
                <a:cubicBezTo>
                  <a:pt x="10778" y="7485"/>
                  <a:pt x="10722" y="7462"/>
                  <a:pt x="10664" y="7450"/>
                </a:cubicBezTo>
                <a:cubicBezTo>
                  <a:pt x="10208" y="7305"/>
                  <a:pt x="9735" y="7219"/>
                  <a:pt x="9258" y="7195"/>
                </a:cubicBezTo>
                <a:cubicBezTo>
                  <a:pt x="8747" y="7166"/>
                  <a:pt x="8235" y="7201"/>
                  <a:pt x="7733" y="7301"/>
                </a:cubicBezTo>
                <a:cubicBezTo>
                  <a:pt x="7134" y="7418"/>
                  <a:pt x="6562" y="7645"/>
                  <a:pt x="6045" y="7970"/>
                </a:cubicBezTo>
                <a:cubicBezTo>
                  <a:pt x="4474" y="8975"/>
                  <a:pt x="3483" y="10674"/>
                  <a:pt x="3381" y="12536"/>
                </a:cubicBezTo>
                <a:cubicBezTo>
                  <a:pt x="3361" y="12907"/>
                  <a:pt x="3374" y="13280"/>
                  <a:pt x="3421" y="13649"/>
                </a:cubicBezTo>
                <a:cubicBezTo>
                  <a:pt x="3484" y="14170"/>
                  <a:pt x="3621" y="14679"/>
                  <a:pt x="3828" y="15161"/>
                </a:cubicBezTo>
                <a:cubicBezTo>
                  <a:pt x="4165" y="15932"/>
                  <a:pt x="4660" y="16622"/>
                  <a:pt x="5283" y="17187"/>
                </a:cubicBezTo>
                <a:cubicBezTo>
                  <a:pt x="5742" y="17609"/>
                  <a:pt x="6277" y="17939"/>
                  <a:pt x="6859" y="18161"/>
                </a:cubicBezTo>
                <a:cubicBezTo>
                  <a:pt x="7403" y="18365"/>
                  <a:pt x="7977" y="18482"/>
                  <a:pt x="8557" y="18507"/>
                </a:cubicBezTo>
                <a:cubicBezTo>
                  <a:pt x="9097" y="18538"/>
                  <a:pt x="9638" y="18499"/>
                  <a:pt x="10167" y="18391"/>
                </a:cubicBezTo>
                <a:cubicBezTo>
                  <a:pt x="10878" y="18246"/>
                  <a:pt x="11549" y="17948"/>
                  <a:pt x="12133" y="17516"/>
                </a:cubicBezTo>
                <a:cubicBezTo>
                  <a:pt x="12588" y="17174"/>
                  <a:pt x="12990" y="16767"/>
                  <a:pt x="13325" y="16307"/>
                </a:cubicBezTo>
                <a:cubicBezTo>
                  <a:pt x="13993" y="15418"/>
                  <a:pt x="14379" y="14350"/>
                  <a:pt x="14434" y="13240"/>
                </a:cubicBezTo>
                <a:cubicBezTo>
                  <a:pt x="14461" y="12778"/>
                  <a:pt x="14437" y="12315"/>
                  <a:pt x="14362" y="11858"/>
                </a:cubicBezTo>
                <a:cubicBezTo>
                  <a:pt x="14301" y="11469"/>
                  <a:pt x="14198" y="11088"/>
                  <a:pt x="14054" y="10722"/>
                </a:cubicBezTo>
                <a:close/>
                <a:moveTo>
                  <a:pt x="16697" y="4601"/>
                </a:moveTo>
                <a:cubicBezTo>
                  <a:pt x="16582" y="4162"/>
                  <a:pt x="16409" y="3741"/>
                  <a:pt x="16183" y="3347"/>
                </a:cubicBezTo>
                <a:cubicBezTo>
                  <a:pt x="16151" y="3290"/>
                  <a:pt x="16115" y="3236"/>
                  <a:pt x="16073" y="3169"/>
                </a:cubicBezTo>
                <a:cubicBezTo>
                  <a:pt x="16042" y="3227"/>
                  <a:pt x="16016" y="3272"/>
                  <a:pt x="15992" y="3318"/>
                </a:cubicBezTo>
                <a:cubicBezTo>
                  <a:pt x="15836" y="3616"/>
                  <a:pt x="15635" y="3887"/>
                  <a:pt x="15394" y="4121"/>
                </a:cubicBezTo>
                <a:cubicBezTo>
                  <a:pt x="15036" y="4479"/>
                  <a:pt x="14589" y="4733"/>
                  <a:pt x="14098" y="4857"/>
                </a:cubicBezTo>
                <a:cubicBezTo>
                  <a:pt x="14054" y="4868"/>
                  <a:pt x="14011" y="4880"/>
                  <a:pt x="13968" y="4892"/>
                </a:cubicBezTo>
                <a:cubicBezTo>
                  <a:pt x="13598" y="4996"/>
                  <a:pt x="13241" y="5144"/>
                  <a:pt x="12907" y="5332"/>
                </a:cubicBezTo>
                <a:cubicBezTo>
                  <a:pt x="12679" y="5463"/>
                  <a:pt x="12480" y="5637"/>
                  <a:pt x="12319" y="5844"/>
                </a:cubicBezTo>
                <a:cubicBezTo>
                  <a:pt x="12020" y="6219"/>
                  <a:pt x="11869" y="6690"/>
                  <a:pt x="11894" y="7169"/>
                </a:cubicBezTo>
                <a:cubicBezTo>
                  <a:pt x="11913" y="7567"/>
                  <a:pt x="12025" y="7954"/>
                  <a:pt x="12221" y="8301"/>
                </a:cubicBezTo>
                <a:cubicBezTo>
                  <a:pt x="12234" y="8321"/>
                  <a:pt x="12248" y="8341"/>
                  <a:pt x="12264" y="8359"/>
                </a:cubicBezTo>
                <a:cubicBezTo>
                  <a:pt x="13799" y="8007"/>
                  <a:pt x="15110" y="7013"/>
                  <a:pt x="15864" y="5630"/>
                </a:cubicBezTo>
                <a:cubicBezTo>
                  <a:pt x="15864" y="5661"/>
                  <a:pt x="15861" y="5692"/>
                  <a:pt x="15857" y="5723"/>
                </a:cubicBezTo>
                <a:cubicBezTo>
                  <a:pt x="15830" y="5848"/>
                  <a:pt x="15787" y="5969"/>
                  <a:pt x="15731" y="6083"/>
                </a:cubicBezTo>
                <a:cubicBezTo>
                  <a:pt x="15604" y="6331"/>
                  <a:pt x="15444" y="6560"/>
                  <a:pt x="15255" y="6765"/>
                </a:cubicBezTo>
                <a:cubicBezTo>
                  <a:pt x="14930" y="7121"/>
                  <a:pt x="14571" y="7445"/>
                  <a:pt x="14184" y="7733"/>
                </a:cubicBezTo>
                <a:cubicBezTo>
                  <a:pt x="13718" y="8086"/>
                  <a:pt x="13231" y="8409"/>
                  <a:pt x="12725" y="8702"/>
                </a:cubicBezTo>
                <a:cubicBezTo>
                  <a:pt x="12681" y="8718"/>
                  <a:pt x="12643" y="8747"/>
                  <a:pt x="12615" y="8785"/>
                </a:cubicBezTo>
                <a:cubicBezTo>
                  <a:pt x="12683" y="8846"/>
                  <a:pt x="12749" y="8908"/>
                  <a:pt x="12817" y="8965"/>
                </a:cubicBezTo>
                <a:cubicBezTo>
                  <a:pt x="13071" y="9186"/>
                  <a:pt x="13364" y="9355"/>
                  <a:pt x="13681" y="9465"/>
                </a:cubicBezTo>
                <a:cubicBezTo>
                  <a:pt x="13981" y="9567"/>
                  <a:pt x="14301" y="9591"/>
                  <a:pt x="14612" y="9537"/>
                </a:cubicBezTo>
                <a:cubicBezTo>
                  <a:pt x="14989" y="9470"/>
                  <a:pt x="15339" y="9300"/>
                  <a:pt x="15625" y="9047"/>
                </a:cubicBezTo>
                <a:cubicBezTo>
                  <a:pt x="15904" y="8800"/>
                  <a:pt x="16140" y="8507"/>
                  <a:pt x="16323" y="8183"/>
                </a:cubicBezTo>
                <a:cubicBezTo>
                  <a:pt x="16436" y="7998"/>
                  <a:pt x="16531" y="7803"/>
                  <a:pt x="16605" y="7599"/>
                </a:cubicBezTo>
                <a:cubicBezTo>
                  <a:pt x="16750" y="7173"/>
                  <a:pt x="16838" y="6729"/>
                  <a:pt x="16865" y="6280"/>
                </a:cubicBezTo>
                <a:cubicBezTo>
                  <a:pt x="16901" y="5716"/>
                  <a:pt x="16844" y="5150"/>
                  <a:pt x="16697" y="4604"/>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6" name="Graphic 178"/>
          <p:cNvSpPr/>
          <p:nvPr/>
        </p:nvSpPr>
        <p:spPr>
          <a:xfrm>
            <a:off x="7650328"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6800" y="4943"/>
                </a:moveTo>
                <a:cubicBezTo>
                  <a:pt x="16392" y="4570"/>
                  <a:pt x="14752" y="3378"/>
                  <a:pt x="11098" y="3359"/>
                </a:cubicBezTo>
                <a:cubicBezTo>
                  <a:pt x="11098" y="3359"/>
                  <a:pt x="6787" y="3099"/>
                  <a:pt x="4685" y="5026"/>
                </a:cubicBezTo>
                <a:cubicBezTo>
                  <a:pt x="3515" y="6196"/>
                  <a:pt x="3101" y="7906"/>
                  <a:pt x="3061" y="10032"/>
                </a:cubicBezTo>
                <a:cubicBezTo>
                  <a:pt x="3022" y="12157"/>
                  <a:pt x="2961" y="16131"/>
                  <a:pt x="6796" y="17209"/>
                </a:cubicBezTo>
                <a:lnTo>
                  <a:pt x="6796" y="18855"/>
                </a:lnTo>
                <a:cubicBezTo>
                  <a:pt x="6796" y="18855"/>
                  <a:pt x="6772" y="19522"/>
                  <a:pt x="7211" y="19657"/>
                </a:cubicBezTo>
                <a:cubicBezTo>
                  <a:pt x="7741" y="19822"/>
                  <a:pt x="8052" y="19316"/>
                  <a:pt x="8559" y="18769"/>
                </a:cubicBezTo>
                <a:cubicBezTo>
                  <a:pt x="8837" y="18470"/>
                  <a:pt x="9222" y="18029"/>
                  <a:pt x="9511" y="17689"/>
                </a:cubicBezTo>
                <a:cubicBezTo>
                  <a:pt x="11143" y="17839"/>
                  <a:pt x="12788" y="17717"/>
                  <a:pt x="14379" y="17329"/>
                </a:cubicBezTo>
                <a:cubicBezTo>
                  <a:pt x="14909" y="17158"/>
                  <a:pt x="17907" y="16772"/>
                  <a:pt x="18391" y="12797"/>
                </a:cubicBezTo>
                <a:cubicBezTo>
                  <a:pt x="18894" y="8707"/>
                  <a:pt x="18144" y="6113"/>
                  <a:pt x="16800" y="4943"/>
                </a:cubicBezTo>
                <a:close/>
                <a:moveTo>
                  <a:pt x="15949" y="5771"/>
                </a:moveTo>
                <a:cubicBezTo>
                  <a:pt x="15605" y="5461"/>
                  <a:pt x="14124" y="4531"/>
                  <a:pt x="11032" y="4516"/>
                </a:cubicBezTo>
                <a:cubicBezTo>
                  <a:pt x="11032" y="4516"/>
                  <a:pt x="7370" y="4276"/>
                  <a:pt x="5592" y="5884"/>
                </a:cubicBezTo>
                <a:cubicBezTo>
                  <a:pt x="4604" y="6859"/>
                  <a:pt x="4270" y="8312"/>
                  <a:pt x="4234" y="10084"/>
                </a:cubicBezTo>
                <a:cubicBezTo>
                  <a:pt x="4197" y="11857"/>
                  <a:pt x="4008" y="15245"/>
                  <a:pt x="7250" y="16145"/>
                </a:cubicBezTo>
                <a:cubicBezTo>
                  <a:pt x="7250" y="16145"/>
                  <a:pt x="7238" y="18658"/>
                  <a:pt x="7235" y="18881"/>
                </a:cubicBezTo>
                <a:cubicBezTo>
                  <a:pt x="7235" y="19035"/>
                  <a:pt x="7260" y="19141"/>
                  <a:pt x="7348" y="19163"/>
                </a:cubicBezTo>
                <a:cubicBezTo>
                  <a:pt x="7440" y="19172"/>
                  <a:pt x="7530" y="19135"/>
                  <a:pt x="7589" y="19065"/>
                </a:cubicBezTo>
                <a:cubicBezTo>
                  <a:pt x="8106" y="18542"/>
                  <a:pt x="9766" y="16545"/>
                  <a:pt x="9766" y="16545"/>
                </a:cubicBezTo>
                <a:cubicBezTo>
                  <a:pt x="11172" y="16644"/>
                  <a:pt x="12586" y="16524"/>
                  <a:pt x="13955" y="16189"/>
                </a:cubicBezTo>
                <a:cubicBezTo>
                  <a:pt x="14401" y="16045"/>
                  <a:pt x="16831" y="15836"/>
                  <a:pt x="17243" y="12517"/>
                </a:cubicBezTo>
                <a:cubicBezTo>
                  <a:pt x="17667" y="9087"/>
                  <a:pt x="17086" y="6750"/>
                  <a:pt x="15949" y="5771"/>
                </a:cubicBezTo>
                <a:close/>
                <a:moveTo>
                  <a:pt x="12600" y="10152"/>
                </a:moveTo>
                <a:cubicBezTo>
                  <a:pt x="12490" y="10152"/>
                  <a:pt x="12399" y="10065"/>
                  <a:pt x="12394" y="9955"/>
                </a:cubicBezTo>
                <a:cubicBezTo>
                  <a:pt x="12447" y="9414"/>
                  <a:pt x="12051" y="8931"/>
                  <a:pt x="11509" y="8878"/>
                </a:cubicBezTo>
                <a:cubicBezTo>
                  <a:pt x="11457" y="8873"/>
                  <a:pt x="11406" y="8872"/>
                  <a:pt x="11354" y="8875"/>
                </a:cubicBezTo>
                <a:cubicBezTo>
                  <a:pt x="11240" y="8873"/>
                  <a:pt x="11149" y="8778"/>
                  <a:pt x="11152" y="8664"/>
                </a:cubicBezTo>
                <a:cubicBezTo>
                  <a:pt x="11155" y="8550"/>
                  <a:pt x="11250" y="8459"/>
                  <a:pt x="11364" y="8462"/>
                </a:cubicBezTo>
                <a:cubicBezTo>
                  <a:pt x="11368" y="8462"/>
                  <a:pt x="11372" y="8463"/>
                  <a:pt x="11375" y="8463"/>
                </a:cubicBezTo>
                <a:cubicBezTo>
                  <a:pt x="12140" y="8436"/>
                  <a:pt x="12782" y="9034"/>
                  <a:pt x="12809" y="9799"/>
                </a:cubicBezTo>
                <a:cubicBezTo>
                  <a:pt x="12811" y="9845"/>
                  <a:pt x="12810" y="9890"/>
                  <a:pt x="12807" y="9936"/>
                </a:cubicBezTo>
                <a:cubicBezTo>
                  <a:pt x="12813" y="10050"/>
                  <a:pt x="12725" y="10147"/>
                  <a:pt x="12611" y="10152"/>
                </a:cubicBezTo>
                <a:close/>
                <a:moveTo>
                  <a:pt x="13660" y="10508"/>
                </a:moveTo>
                <a:lnTo>
                  <a:pt x="13655" y="10508"/>
                </a:lnTo>
                <a:cubicBezTo>
                  <a:pt x="13541" y="10505"/>
                  <a:pt x="13450" y="10410"/>
                  <a:pt x="13453" y="10296"/>
                </a:cubicBezTo>
                <a:cubicBezTo>
                  <a:pt x="13453" y="10296"/>
                  <a:pt x="13453" y="10296"/>
                  <a:pt x="13453" y="10296"/>
                </a:cubicBezTo>
                <a:cubicBezTo>
                  <a:pt x="13492" y="9653"/>
                  <a:pt x="13269" y="9023"/>
                  <a:pt x="12835" y="8547"/>
                </a:cubicBezTo>
                <a:cubicBezTo>
                  <a:pt x="12363" y="8058"/>
                  <a:pt x="11715" y="7777"/>
                  <a:pt x="11035" y="7765"/>
                </a:cubicBezTo>
                <a:cubicBezTo>
                  <a:pt x="10922" y="7757"/>
                  <a:pt x="10836" y="7658"/>
                  <a:pt x="10844" y="7544"/>
                </a:cubicBezTo>
                <a:cubicBezTo>
                  <a:pt x="10852" y="7430"/>
                  <a:pt x="10951" y="7345"/>
                  <a:pt x="11065" y="7353"/>
                </a:cubicBezTo>
                <a:cubicBezTo>
                  <a:pt x="11851" y="7374"/>
                  <a:pt x="12596" y="7702"/>
                  <a:pt x="13142" y="8268"/>
                </a:cubicBezTo>
                <a:cubicBezTo>
                  <a:pt x="13646" y="8823"/>
                  <a:pt x="13908" y="9556"/>
                  <a:pt x="13869" y="10305"/>
                </a:cubicBezTo>
                <a:cubicBezTo>
                  <a:pt x="13865" y="10417"/>
                  <a:pt x="13773" y="10506"/>
                  <a:pt x="13661" y="10505"/>
                </a:cubicBezTo>
                <a:close/>
                <a:moveTo>
                  <a:pt x="14746" y="10932"/>
                </a:moveTo>
                <a:cubicBezTo>
                  <a:pt x="14635" y="10929"/>
                  <a:pt x="14546" y="10839"/>
                  <a:pt x="14544" y="10728"/>
                </a:cubicBezTo>
                <a:cubicBezTo>
                  <a:pt x="14593" y="9633"/>
                  <a:pt x="14191" y="8566"/>
                  <a:pt x="13432" y="7776"/>
                </a:cubicBezTo>
                <a:cubicBezTo>
                  <a:pt x="12698" y="7064"/>
                  <a:pt x="11710" y="6675"/>
                  <a:pt x="10688" y="6696"/>
                </a:cubicBezTo>
                <a:cubicBezTo>
                  <a:pt x="10574" y="6696"/>
                  <a:pt x="10482" y="6604"/>
                  <a:pt x="10482" y="6489"/>
                </a:cubicBezTo>
                <a:cubicBezTo>
                  <a:pt x="10482" y="6375"/>
                  <a:pt x="10574" y="6283"/>
                  <a:pt x="10688" y="6283"/>
                </a:cubicBezTo>
                <a:cubicBezTo>
                  <a:pt x="11818" y="6262"/>
                  <a:pt x="12909" y="6695"/>
                  <a:pt x="13718" y="7484"/>
                </a:cubicBezTo>
                <a:cubicBezTo>
                  <a:pt x="14558" y="8350"/>
                  <a:pt x="15006" y="9523"/>
                  <a:pt x="14955" y="10728"/>
                </a:cubicBezTo>
                <a:cubicBezTo>
                  <a:pt x="14956" y="10842"/>
                  <a:pt x="14864" y="10935"/>
                  <a:pt x="14750" y="10936"/>
                </a:cubicBezTo>
                <a:close/>
                <a:moveTo>
                  <a:pt x="11406" y="12714"/>
                </a:moveTo>
                <a:cubicBezTo>
                  <a:pt x="11573" y="12726"/>
                  <a:pt x="11736" y="12664"/>
                  <a:pt x="11853" y="12545"/>
                </a:cubicBezTo>
                <a:lnTo>
                  <a:pt x="12156" y="12162"/>
                </a:lnTo>
                <a:cubicBezTo>
                  <a:pt x="12374" y="11922"/>
                  <a:pt x="12733" y="11873"/>
                  <a:pt x="13008" y="12044"/>
                </a:cubicBezTo>
                <a:cubicBezTo>
                  <a:pt x="13201" y="12155"/>
                  <a:pt x="13550" y="12368"/>
                  <a:pt x="13765" y="12527"/>
                </a:cubicBezTo>
                <a:cubicBezTo>
                  <a:pt x="13995" y="12696"/>
                  <a:pt x="14469" y="13092"/>
                  <a:pt x="14469" y="13092"/>
                </a:cubicBezTo>
                <a:cubicBezTo>
                  <a:pt x="14697" y="13278"/>
                  <a:pt x="14751" y="13605"/>
                  <a:pt x="14594" y="13854"/>
                </a:cubicBezTo>
                <a:lnTo>
                  <a:pt x="14594" y="13859"/>
                </a:lnTo>
                <a:cubicBezTo>
                  <a:pt x="14426" y="14152"/>
                  <a:pt x="14211" y="14416"/>
                  <a:pt x="13959" y="14641"/>
                </a:cubicBezTo>
                <a:lnTo>
                  <a:pt x="13954" y="14646"/>
                </a:lnTo>
                <a:cubicBezTo>
                  <a:pt x="13773" y="14811"/>
                  <a:pt x="13548" y="14919"/>
                  <a:pt x="13306" y="14958"/>
                </a:cubicBezTo>
                <a:cubicBezTo>
                  <a:pt x="13276" y="14964"/>
                  <a:pt x="13244" y="14965"/>
                  <a:pt x="13213" y="14963"/>
                </a:cubicBezTo>
                <a:cubicBezTo>
                  <a:pt x="13120" y="14963"/>
                  <a:pt x="13027" y="14949"/>
                  <a:pt x="12938" y="14921"/>
                </a:cubicBezTo>
                <a:lnTo>
                  <a:pt x="12931" y="14911"/>
                </a:lnTo>
                <a:cubicBezTo>
                  <a:pt x="12314" y="14700"/>
                  <a:pt x="11720" y="14425"/>
                  <a:pt x="11160" y="14090"/>
                </a:cubicBezTo>
                <a:cubicBezTo>
                  <a:pt x="10636" y="13804"/>
                  <a:pt x="10138" y="13475"/>
                  <a:pt x="9670" y="13104"/>
                </a:cubicBezTo>
                <a:cubicBezTo>
                  <a:pt x="9436" y="12919"/>
                  <a:pt x="9213" y="12720"/>
                  <a:pt x="9001" y="12510"/>
                </a:cubicBezTo>
                <a:lnTo>
                  <a:pt x="8913" y="12422"/>
                </a:lnTo>
                <a:cubicBezTo>
                  <a:pt x="8702" y="12211"/>
                  <a:pt x="8504" y="11987"/>
                  <a:pt x="8320" y="11753"/>
                </a:cubicBezTo>
                <a:cubicBezTo>
                  <a:pt x="7950" y="11285"/>
                  <a:pt x="7621" y="10787"/>
                  <a:pt x="7336" y="10264"/>
                </a:cubicBezTo>
                <a:cubicBezTo>
                  <a:pt x="7002" y="9705"/>
                  <a:pt x="6727" y="9112"/>
                  <a:pt x="6517" y="8496"/>
                </a:cubicBezTo>
                <a:lnTo>
                  <a:pt x="6507" y="8489"/>
                </a:lnTo>
                <a:cubicBezTo>
                  <a:pt x="6478" y="8400"/>
                  <a:pt x="6463" y="8307"/>
                  <a:pt x="6466" y="8214"/>
                </a:cubicBezTo>
                <a:cubicBezTo>
                  <a:pt x="6463" y="8183"/>
                  <a:pt x="6465" y="8152"/>
                  <a:pt x="6470" y="8121"/>
                </a:cubicBezTo>
                <a:cubicBezTo>
                  <a:pt x="6509" y="7879"/>
                  <a:pt x="6617" y="7654"/>
                  <a:pt x="6782" y="7473"/>
                </a:cubicBezTo>
                <a:lnTo>
                  <a:pt x="6787" y="7468"/>
                </a:lnTo>
                <a:cubicBezTo>
                  <a:pt x="7011" y="7215"/>
                  <a:pt x="7275" y="7001"/>
                  <a:pt x="7569" y="6833"/>
                </a:cubicBezTo>
                <a:lnTo>
                  <a:pt x="7574" y="6833"/>
                </a:lnTo>
                <a:cubicBezTo>
                  <a:pt x="7823" y="6676"/>
                  <a:pt x="8150" y="6729"/>
                  <a:pt x="8336" y="6957"/>
                </a:cubicBezTo>
                <a:cubicBezTo>
                  <a:pt x="8336" y="6957"/>
                  <a:pt x="8731" y="7431"/>
                  <a:pt x="8901" y="7662"/>
                </a:cubicBezTo>
                <a:cubicBezTo>
                  <a:pt x="9074" y="7906"/>
                  <a:pt x="9235" y="8159"/>
                  <a:pt x="9384" y="8419"/>
                </a:cubicBezTo>
                <a:cubicBezTo>
                  <a:pt x="9555" y="8694"/>
                  <a:pt x="9506" y="9052"/>
                  <a:pt x="9266" y="9270"/>
                </a:cubicBezTo>
                <a:lnTo>
                  <a:pt x="8883" y="9575"/>
                </a:lnTo>
                <a:cubicBezTo>
                  <a:pt x="8764" y="9691"/>
                  <a:pt x="8702" y="9854"/>
                  <a:pt x="8714" y="10020"/>
                </a:cubicBezTo>
                <a:cubicBezTo>
                  <a:pt x="9100" y="11315"/>
                  <a:pt x="10113" y="12327"/>
                  <a:pt x="11407" y="1271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7" name="Graphic 180"/>
          <p:cNvSpPr/>
          <p:nvPr/>
        </p:nvSpPr>
        <p:spPr>
          <a:xfrm>
            <a:off x="8865469" y="7776904"/>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648" y="15022"/>
                </a:moveTo>
                <a:lnTo>
                  <a:pt x="11497" y="15022"/>
                </a:lnTo>
                <a:cubicBezTo>
                  <a:pt x="11640" y="15006"/>
                  <a:pt x="11775" y="14947"/>
                  <a:pt x="11884" y="14852"/>
                </a:cubicBezTo>
                <a:cubicBezTo>
                  <a:pt x="11962" y="14743"/>
                  <a:pt x="12002" y="14612"/>
                  <a:pt x="12000" y="14478"/>
                </a:cubicBezTo>
                <a:cubicBezTo>
                  <a:pt x="12000" y="14478"/>
                  <a:pt x="11983" y="13337"/>
                  <a:pt x="12512" y="13169"/>
                </a:cubicBezTo>
                <a:cubicBezTo>
                  <a:pt x="13041" y="13001"/>
                  <a:pt x="13702" y="14273"/>
                  <a:pt x="14411" y="14761"/>
                </a:cubicBezTo>
                <a:cubicBezTo>
                  <a:pt x="14678" y="14973"/>
                  <a:pt x="15016" y="15076"/>
                  <a:pt x="15355" y="15049"/>
                </a:cubicBezTo>
                <a:lnTo>
                  <a:pt x="17252" y="15021"/>
                </a:lnTo>
                <a:cubicBezTo>
                  <a:pt x="17252" y="15021"/>
                  <a:pt x="18244" y="14960"/>
                  <a:pt x="17774" y="14178"/>
                </a:cubicBezTo>
                <a:cubicBezTo>
                  <a:pt x="17401" y="13556"/>
                  <a:pt x="16924" y="13003"/>
                  <a:pt x="16363" y="12542"/>
                </a:cubicBezTo>
                <a:cubicBezTo>
                  <a:pt x="15174" y="11435"/>
                  <a:pt x="15334" y="11614"/>
                  <a:pt x="16767" y="9701"/>
                </a:cubicBezTo>
                <a:cubicBezTo>
                  <a:pt x="17639" y="8534"/>
                  <a:pt x="17991" y="7822"/>
                  <a:pt x="17878" y="7518"/>
                </a:cubicBezTo>
                <a:cubicBezTo>
                  <a:pt x="17775" y="7230"/>
                  <a:pt x="17133" y="7302"/>
                  <a:pt x="17133" y="7302"/>
                </a:cubicBezTo>
                <a:lnTo>
                  <a:pt x="14999" y="7314"/>
                </a:lnTo>
                <a:cubicBezTo>
                  <a:pt x="14904" y="7304"/>
                  <a:pt x="14808" y="7321"/>
                  <a:pt x="14723" y="7363"/>
                </a:cubicBezTo>
                <a:cubicBezTo>
                  <a:pt x="14642" y="7423"/>
                  <a:pt x="14578" y="7502"/>
                  <a:pt x="14535" y="7593"/>
                </a:cubicBezTo>
                <a:cubicBezTo>
                  <a:pt x="14313" y="8169"/>
                  <a:pt x="14048" y="8727"/>
                  <a:pt x="13743" y="9263"/>
                </a:cubicBezTo>
                <a:cubicBezTo>
                  <a:pt x="12792" y="10882"/>
                  <a:pt x="12411" y="10967"/>
                  <a:pt x="12256" y="10867"/>
                </a:cubicBezTo>
                <a:cubicBezTo>
                  <a:pt x="11896" y="10633"/>
                  <a:pt x="11986" y="9925"/>
                  <a:pt x="11986" y="9423"/>
                </a:cubicBezTo>
                <a:cubicBezTo>
                  <a:pt x="11986" y="7854"/>
                  <a:pt x="12223" y="7200"/>
                  <a:pt x="11523" y="7031"/>
                </a:cubicBezTo>
                <a:cubicBezTo>
                  <a:pt x="11197" y="6952"/>
                  <a:pt x="10862" y="6918"/>
                  <a:pt x="10526" y="6931"/>
                </a:cubicBezTo>
                <a:cubicBezTo>
                  <a:pt x="9930" y="6875"/>
                  <a:pt x="9327" y="6937"/>
                  <a:pt x="8754" y="7113"/>
                </a:cubicBezTo>
                <a:cubicBezTo>
                  <a:pt x="8511" y="7232"/>
                  <a:pt x="8322" y="7498"/>
                  <a:pt x="8438" y="7513"/>
                </a:cubicBezTo>
                <a:cubicBezTo>
                  <a:pt x="8681" y="7535"/>
                  <a:pt x="8907" y="7648"/>
                  <a:pt x="9069" y="7831"/>
                </a:cubicBezTo>
                <a:cubicBezTo>
                  <a:pt x="9217" y="8132"/>
                  <a:pt x="9289" y="8465"/>
                  <a:pt x="9280" y="8801"/>
                </a:cubicBezTo>
                <a:cubicBezTo>
                  <a:pt x="9280" y="8801"/>
                  <a:pt x="9406" y="10647"/>
                  <a:pt x="8986" y="10876"/>
                </a:cubicBezTo>
                <a:cubicBezTo>
                  <a:pt x="8698" y="11034"/>
                  <a:pt x="8303" y="10713"/>
                  <a:pt x="7455" y="9243"/>
                </a:cubicBezTo>
                <a:cubicBezTo>
                  <a:pt x="7167" y="8732"/>
                  <a:pt x="6912" y="8203"/>
                  <a:pt x="6692" y="7659"/>
                </a:cubicBezTo>
                <a:cubicBezTo>
                  <a:pt x="6654" y="7567"/>
                  <a:pt x="6593" y="7486"/>
                  <a:pt x="6517" y="7422"/>
                </a:cubicBezTo>
                <a:cubicBezTo>
                  <a:pt x="6417" y="7356"/>
                  <a:pt x="6306" y="7311"/>
                  <a:pt x="6188" y="7289"/>
                </a:cubicBezTo>
                <a:lnTo>
                  <a:pt x="4159" y="7302"/>
                </a:lnTo>
                <a:cubicBezTo>
                  <a:pt x="4159" y="7302"/>
                  <a:pt x="3855" y="7310"/>
                  <a:pt x="3743" y="7446"/>
                </a:cubicBezTo>
                <a:cubicBezTo>
                  <a:pt x="3644" y="7564"/>
                  <a:pt x="3735" y="7806"/>
                  <a:pt x="3735" y="7806"/>
                </a:cubicBezTo>
                <a:cubicBezTo>
                  <a:pt x="3735" y="7806"/>
                  <a:pt x="5328" y="11534"/>
                  <a:pt x="7128" y="13413"/>
                </a:cubicBezTo>
                <a:cubicBezTo>
                  <a:pt x="8029" y="14414"/>
                  <a:pt x="9305" y="14996"/>
                  <a:pt x="10651" y="1502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8" name="Graphic 182"/>
          <p:cNvSpPr/>
          <p:nvPr/>
        </p:nvSpPr>
        <p:spPr>
          <a:xfrm>
            <a:off x="10080611"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480" y="12725"/>
                </a:moveTo>
                <a:cubicBezTo>
                  <a:pt x="18480" y="10598"/>
                  <a:pt x="16330" y="8875"/>
                  <a:pt x="13680" y="8875"/>
                </a:cubicBezTo>
                <a:cubicBezTo>
                  <a:pt x="11030" y="8875"/>
                  <a:pt x="8880" y="10598"/>
                  <a:pt x="8880" y="12725"/>
                </a:cubicBezTo>
                <a:cubicBezTo>
                  <a:pt x="8880" y="14852"/>
                  <a:pt x="11030" y="16575"/>
                  <a:pt x="13680" y="16575"/>
                </a:cubicBezTo>
                <a:cubicBezTo>
                  <a:pt x="14102" y="16571"/>
                  <a:pt x="14522" y="16521"/>
                  <a:pt x="14933" y="16426"/>
                </a:cubicBezTo>
                <a:lnTo>
                  <a:pt x="17520" y="17538"/>
                </a:lnTo>
                <a:lnTo>
                  <a:pt x="16625" y="15744"/>
                </a:lnTo>
                <a:cubicBezTo>
                  <a:pt x="17726" y="15129"/>
                  <a:pt x="18428" y="13986"/>
                  <a:pt x="18480" y="12725"/>
                </a:cubicBezTo>
                <a:close/>
                <a:moveTo>
                  <a:pt x="8880" y="4062"/>
                </a:moveTo>
                <a:cubicBezTo>
                  <a:pt x="5699" y="4062"/>
                  <a:pt x="3120" y="6217"/>
                  <a:pt x="3120" y="8875"/>
                </a:cubicBezTo>
                <a:cubicBezTo>
                  <a:pt x="3165" y="10424"/>
                  <a:pt x="3993" y="11845"/>
                  <a:pt x="5320" y="12646"/>
                </a:cubicBezTo>
                <a:lnTo>
                  <a:pt x="4560" y="14169"/>
                </a:lnTo>
                <a:lnTo>
                  <a:pt x="6629" y="13280"/>
                </a:lnTo>
                <a:cubicBezTo>
                  <a:pt x="7080" y="13448"/>
                  <a:pt x="7549" y="13565"/>
                  <a:pt x="8026" y="13629"/>
                </a:cubicBezTo>
                <a:cubicBezTo>
                  <a:pt x="7957" y="13333"/>
                  <a:pt x="7921" y="13029"/>
                  <a:pt x="7920" y="12725"/>
                </a:cubicBezTo>
                <a:cubicBezTo>
                  <a:pt x="7920" y="10071"/>
                  <a:pt x="10503" y="7912"/>
                  <a:pt x="13680" y="7912"/>
                </a:cubicBezTo>
                <a:cubicBezTo>
                  <a:pt x="13966" y="7914"/>
                  <a:pt x="14252" y="7934"/>
                  <a:pt x="14535" y="7971"/>
                </a:cubicBezTo>
                <a:cubicBezTo>
                  <a:pt x="14031" y="5746"/>
                  <a:pt x="11691" y="4062"/>
                  <a:pt x="8880" y="4062"/>
                </a:cubicBezTo>
                <a:close/>
                <a:moveTo>
                  <a:pt x="7680" y="6950"/>
                </a:moveTo>
                <a:cubicBezTo>
                  <a:pt x="7680" y="6552"/>
                  <a:pt x="7358" y="6230"/>
                  <a:pt x="6960" y="6230"/>
                </a:cubicBezTo>
                <a:cubicBezTo>
                  <a:pt x="6563" y="6230"/>
                  <a:pt x="6240" y="6552"/>
                  <a:pt x="6240" y="6950"/>
                </a:cubicBezTo>
                <a:cubicBezTo>
                  <a:pt x="6240" y="7348"/>
                  <a:pt x="6563" y="7670"/>
                  <a:pt x="6960" y="7670"/>
                </a:cubicBezTo>
                <a:cubicBezTo>
                  <a:pt x="7358" y="7670"/>
                  <a:pt x="7680" y="7348"/>
                  <a:pt x="7680" y="6950"/>
                </a:cubicBezTo>
                <a:close/>
                <a:moveTo>
                  <a:pt x="11520" y="6950"/>
                </a:moveTo>
                <a:cubicBezTo>
                  <a:pt x="11520" y="6552"/>
                  <a:pt x="11198" y="6230"/>
                  <a:pt x="10800" y="6230"/>
                </a:cubicBezTo>
                <a:cubicBezTo>
                  <a:pt x="10402" y="6230"/>
                  <a:pt x="10080" y="6552"/>
                  <a:pt x="10080" y="6950"/>
                </a:cubicBezTo>
                <a:cubicBezTo>
                  <a:pt x="10080" y="7348"/>
                  <a:pt x="10402" y="7670"/>
                  <a:pt x="10800" y="7670"/>
                </a:cubicBezTo>
                <a:cubicBezTo>
                  <a:pt x="11198" y="7670"/>
                  <a:pt x="11520" y="7348"/>
                  <a:pt x="11520" y="6950"/>
                </a:cubicBezTo>
                <a:close/>
                <a:moveTo>
                  <a:pt x="12960" y="11763"/>
                </a:moveTo>
                <a:cubicBezTo>
                  <a:pt x="12960" y="12160"/>
                  <a:pt x="12638" y="12483"/>
                  <a:pt x="12240" y="12483"/>
                </a:cubicBezTo>
                <a:cubicBezTo>
                  <a:pt x="11842" y="12483"/>
                  <a:pt x="11520" y="12160"/>
                  <a:pt x="11520" y="11763"/>
                </a:cubicBezTo>
                <a:cubicBezTo>
                  <a:pt x="11520" y="11365"/>
                  <a:pt x="11842" y="11043"/>
                  <a:pt x="12240" y="11043"/>
                </a:cubicBezTo>
                <a:cubicBezTo>
                  <a:pt x="12638" y="11043"/>
                  <a:pt x="12960" y="11365"/>
                  <a:pt x="12960" y="11763"/>
                </a:cubicBezTo>
                <a:close/>
                <a:moveTo>
                  <a:pt x="15840" y="11763"/>
                </a:moveTo>
                <a:cubicBezTo>
                  <a:pt x="15840" y="12160"/>
                  <a:pt x="15518" y="12483"/>
                  <a:pt x="15120" y="12483"/>
                </a:cubicBezTo>
                <a:cubicBezTo>
                  <a:pt x="14722" y="12483"/>
                  <a:pt x="14400" y="12160"/>
                  <a:pt x="14400" y="11763"/>
                </a:cubicBezTo>
                <a:cubicBezTo>
                  <a:pt x="14400" y="11365"/>
                  <a:pt x="14722" y="11043"/>
                  <a:pt x="15120" y="11043"/>
                </a:cubicBezTo>
                <a:cubicBezTo>
                  <a:pt x="15518" y="11043"/>
                  <a:pt x="15840" y="11365"/>
                  <a:pt x="15840" y="11763"/>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19" name="Graphic 184"/>
          <p:cNvSpPr/>
          <p:nvPr/>
        </p:nvSpPr>
        <p:spPr>
          <a:xfrm>
            <a:off x="11295751"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3981" y="4527"/>
                </a:moveTo>
                <a:cubicBezTo>
                  <a:pt x="13643" y="4572"/>
                  <a:pt x="13305" y="4567"/>
                  <a:pt x="13236" y="4965"/>
                </a:cubicBezTo>
                <a:cubicBezTo>
                  <a:pt x="13082" y="5870"/>
                  <a:pt x="14078" y="5579"/>
                  <a:pt x="14508" y="5579"/>
                </a:cubicBezTo>
                <a:cubicBezTo>
                  <a:pt x="16190" y="5595"/>
                  <a:pt x="17542" y="6968"/>
                  <a:pt x="17532" y="8649"/>
                </a:cubicBezTo>
                <a:cubicBezTo>
                  <a:pt x="17519" y="9274"/>
                  <a:pt x="17028" y="10312"/>
                  <a:pt x="17970" y="10228"/>
                </a:cubicBezTo>
                <a:cubicBezTo>
                  <a:pt x="18546" y="10176"/>
                  <a:pt x="18695" y="9129"/>
                  <a:pt x="18628" y="8254"/>
                </a:cubicBezTo>
                <a:cubicBezTo>
                  <a:pt x="18509" y="6050"/>
                  <a:pt x="16625" y="4360"/>
                  <a:pt x="14421" y="4479"/>
                </a:cubicBezTo>
                <a:cubicBezTo>
                  <a:pt x="14274" y="4487"/>
                  <a:pt x="14127" y="4503"/>
                  <a:pt x="13981" y="4527"/>
                </a:cubicBezTo>
                <a:close/>
                <a:moveTo>
                  <a:pt x="14464" y="8474"/>
                </a:moveTo>
                <a:cubicBezTo>
                  <a:pt x="13583" y="7448"/>
                  <a:pt x="11589" y="8498"/>
                  <a:pt x="10648" y="8562"/>
                </a:cubicBezTo>
                <a:cubicBezTo>
                  <a:pt x="11085" y="7227"/>
                  <a:pt x="10606" y="5872"/>
                  <a:pt x="8981" y="6281"/>
                </a:cubicBezTo>
                <a:cubicBezTo>
                  <a:pt x="7582" y="6668"/>
                  <a:pt x="6320" y="7444"/>
                  <a:pt x="5342" y="8518"/>
                </a:cubicBezTo>
                <a:cubicBezTo>
                  <a:pt x="4249" y="9611"/>
                  <a:pt x="3135" y="10894"/>
                  <a:pt x="2974" y="12550"/>
                </a:cubicBezTo>
                <a:cubicBezTo>
                  <a:pt x="2787" y="14475"/>
                  <a:pt x="3997" y="15441"/>
                  <a:pt x="5167" y="16102"/>
                </a:cubicBezTo>
                <a:cubicBezTo>
                  <a:pt x="8653" y="18071"/>
                  <a:pt x="14239" y="16983"/>
                  <a:pt x="16086" y="14391"/>
                </a:cubicBezTo>
                <a:cubicBezTo>
                  <a:pt x="16373" y="13986"/>
                  <a:pt x="16568" y="13522"/>
                  <a:pt x="16656" y="13033"/>
                </a:cubicBezTo>
                <a:cubicBezTo>
                  <a:pt x="16872" y="11254"/>
                  <a:pt x="15559" y="10956"/>
                  <a:pt x="14464" y="10357"/>
                </a:cubicBezTo>
                <a:cubicBezTo>
                  <a:pt x="14704" y="9734"/>
                  <a:pt x="14852" y="8928"/>
                  <a:pt x="14464" y="8474"/>
                </a:cubicBezTo>
                <a:close/>
                <a:moveTo>
                  <a:pt x="13280" y="14569"/>
                </a:moveTo>
                <a:cubicBezTo>
                  <a:pt x="13712" y="14102"/>
                  <a:pt x="13961" y="13495"/>
                  <a:pt x="13981" y="12859"/>
                </a:cubicBezTo>
                <a:cubicBezTo>
                  <a:pt x="13977" y="10680"/>
                  <a:pt x="11231" y="9875"/>
                  <a:pt x="9070" y="10051"/>
                </a:cubicBezTo>
                <a:cubicBezTo>
                  <a:pt x="8080" y="10097"/>
                  <a:pt x="7116" y="10383"/>
                  <a:pt x="6262" y="10884"/>
                </a:cubicBezTo>
                <a:cubicBezTo>
                  <a:pt x="5447" y="11291"/>
                  <a:pt x="4842" y="12023"/>
                  <a:pt x="4595" y="12900"/>
                </a:cubicBezTo>
                <a:cubicBezTo>
                  <a:pt x="4152" y="15088"/>
                  <a:pt x="6531" y="16117"/>
                  <a:pt x="8279" y="16233"/>
                </a:cubicBezTo>
                <a:cubicBezTo>
                  <a:pt x="10300" y="16371"/>
                  <a:pt x="12321" y="15659"/>
                  <a:pt x="13280" y="14569"/>
                </a:cubicBezTo>
                <a:close/>
                <a:moveTo>
                  <a:pt x="14419" y="6632"/>
                </a:moveTo>
                <a:cubicBezTo>
                  <a:pt x="14167" y="6651"/>
                  <a:pt x="13718" y="6597"/>
                  <a:pt x="13718" y="7114"/>
                </a:cubicBezTo>
                <a:cubicBezTo>
                  <a:pt x="13718" y="7811"/>
                  <a:pt x="14491" y="7407"/>
                  <a:pt x="14990" y="7641"/>
                </a:cubicBezTo>
                <a:cubicBezTo>
                  <a:pt x="15304" y="7830"/>
                  <a:pt x="15514" y="8153"/>
                  <a:pt x="15560" y="8518"/>
                </a:cubicBezTo>
                <a:cubicBezTo>
                  <a:pt x="15599" y="9089"/>
                  <a:pt x="15360" y="9569"/>
                  <a:pt x="15998" y="9526"/>
                </a:cubicBezTo>
                <a:cubicBezTo>
                  <a:pt x="16381" y="9500"/>
                  <a:pt x="16574" y="8921"/>
                  <a:pt x="16481" y="8253"/>
                </a:cubicBezTo>
                <a:cubicBezTo>
                  <a:pt x="16343" y="7246"/>
                  <a:pt x="15431" y="6528"/>
                  <a:pt x="14419" y="6632"/>
                </a:cubicBezTo>
                <a:close/>
                <a:moveTo>
                  <a:pt x="11350" y="12640"/>
                </a:moveTo>
                <a:cubicBezTo>
                  <a:pt x="12286" y="15463"/>
                  <a:pt x="7417" y="16777"/>
                  <a:pt x="6526" y="14350"/>
                </a:cubicBezTo>
                <a:cubicBezTo>
                  <a:pt x="5931" y="12727"/>
                  <a:pt x="7361" y="11436"/>
                  <a:pt x="8850" y="11280"/>
                </a:cubicBezTo>
                <a:cubicBezTo>
                  <a:pt x="9900" y="11085"/>
                  <a:pt x="10943" y="11652"/>
                  <a:pt x="11350" y="12640"/>
                </a:cubicBezTo>
                <a:close/>
                <a:moveTo>
                  <a:pt x="9728" y="12947"/>
                </a:moveTo>
                <a:cubicBezTo>
                  <a:pt x="9732" y="13129"/>
                  <a:pt x="9589" y="13280"/>
                  <a:pt x="9406" y="13285"/>
                </a:cubicBezTo>
                <a:cubicBezTo>
                  <a:pt x="9287" y="13288"/>
                  <a:pt x="9174" y="13226"/>
                  <a:pt x="9114" y="13122"/>
                </a:cubicBezTo>
                <a:cubicBezTo>
                  <a:pt x="9109" y="12679"/>
                  <a:pt x="9680" y="12632"/>
                  <a:pt x="9728" y="12947"/>
                </a:cubicBezTo>
                <a:close/>
                <a:moveTo>
                  <a:pt x="8017" y="13163"/>
                </a:moveTo>
                <a:cubicBezTo>
                  <a:pt x="9253" y="12875"/>
                  <a:pt x="9143" y="14416"/>
                  <a:pt x="8324" y="14611"/>
                </a:cubicBezTo>
                <a:cubicBezTo>
                  <a:pt x="7180" y="14885"/>
                  <a:pt x="6980" y="13409"/>
                  <a:pt x="8017" y="13166"/>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0" name="Graphic 186"/>
          <p:cNvSpPr/>
          <p:nvPr/>
        </p:nvSpPr>
        <p:spPr>
          <a:xfrm>
            <a:off x="12510893" y="7776904"/>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3821"/>
                </a:moveTo>
                <a:cubicBezTo>
                  <a:pt x="6946" y="3831"/>
                  <a:pt x="3830" y="6964"/>
                  <a:pt x="3840" y="10818"/>
                </a:cubicBezTo>
                <a:cubicBezTo>
                  <a:pt x="3844" y="12281"/>
                  <a:pt x="4308" y="13705"/>
                  <a:pt x="5165" y="14890"/>
                </a:cubicBezTo>
                <a:lnTo>
                  <a:pt x="4301" y="17482"/>
                </a:lnTo>
                <a:lnTo>
                  <a:pt x="6977" y="16625"/>
                </a:lnTo>
                <a:cubicBezTo>
                  <a:pt x="8109" y="17379"/>
                  <a:pt x="9440" y="17780"/>
                  <a:pt x="10800" y="17779"/>
                </a:cubicBezTo>
                <a:cubicBezTo>
                  <a:pt x="14654" y="17779"/>
                  <a:pt x="17779" y="14654"/>
                  <a:pt x="17779" y="10800"/>
                </a:cubicBezTo>
                <a:cubicBezTo>
                  <a:pt x="17779" y="6946"/>
                  <a:pt x="14654" y="3821"/>
                  <a:pt x="10800" y="3821"/>
                </a:cubicBezTo>
                <a:close/>
                <a:moveTo>
                  <a:pt x="14849" y="13676"/>
                </a:moveTo>
                <a:cubicBezTo>
                  <a:pt x="14564" y="14193"/>
                  <a:pt x="14062" y="14555"/>
                  <a:pt x="13481" y="14661"/>
                </a:cubicBezTo>
                <a:cubicBezTo>
                  <a:pt x="13121" y="14738"/>
                  <a:pt x="12642" y="14800"/>
                  <a:pt x="11043" y="14136"/>
                </a:cubicBezTo>
                <a:cubicBezTo>
                  <a:pt x="9633" y="13443"/>
                  <a:pt x="8436" y="12383"/>
                  <a:pt x="7579" y="11067"/>
                </a:cubicBezTo>
                <a:cubicBezTo>
                  <a:pt x="7106" y="10460"/>
                  <a:pt x="6819" y="9729"/>
                  <a:pt x="6752" y="8962"/>
                </a:cubicBezTo>
                <a:cubicBezTo>
                  <a:pt x="6734" y="8320"/>
                  <a:pt x="6993" y="7701"/>
                  <a:pt x="7464" y="7263"/>
                </a:cubicBezTo>
                <a:cubicBezTo>
                  <a:pt x="7660" y="7091"/>
                  <a:pt x="7915" y="7002"/>
                  <a:pt x="8176" y="7014"/>
                </a:cubicBezTo>
                <a:cubicBezTo>
                  <a:pt x="8261" y="7014"/>
                  <a:pt x="8339" y="7018"/>
                  <a:pt x="8409" y="7021"/>
                </a:cubicBezTo>
                <a:cubicBezTo>
                  <a:pt x="8613" y="7030"/>
                  <a:pt x="8716" y="7042"/>
                  <a:pt x="8850" y="7366"/>
                </a:cubicBezTo>
                <a:cubicBezTo>
                  <a:pt x="9019" y="7772"/>
                  <a:pt x="9426" y="8773"/>
                  <a:pt x="9476" y="8878"/>
                </a:cubicBezTo>
                <a:cubicBezTo>
                  <a:pt x="9546" y="8991"/>
                  <a:pt x="9557" y="9132"/>
                  <a:pt x="9505" y="9256"/>
                </a:cubicBezTo>
                <a:cubicBezTo>
                  <a:pt x="9448" y="9374"/>
                  <a:pt x="9372" y="9482"/>
                  <a:pt x="9280" y="9576"/>
                </a:cubicBezTo>
                <a:cubicBezTo>
                  <a:pt x="9178" y="9695"/>
                  <a:pt x="9080" y="9785"/>
                  <a:pt x="8978" y="9912"/>
                </a:cubicBezTo>
                <a:cubicBezTo>
                  <a:pt x="8883" y="10023"/>
                  <a:pt x="8777" y="10142"/>
                  <a:pt x="8896" y="10344"/>
                </a:cubicBezTo>
                <a:cubicBezTo>
                  <a:pt x="9201" y="10866"/>
                  <a:pt x="9582" y="11340"/>
                  <a:pt x="10025" y="11751"/>
                </a:cubicBezTo>
                <a:cubicBezTo>
                  <a:pt x="10500" y="12187"/>
                  <a:pt x="11054" y="12529"/>
                  <a:pt x="11657" y="12759"/>
                </a:cubicBezTo>
                <a:cubicBezTo>
                  <a:pt x="11821" y="12837"/>
                  <a:pt x="12015" y="12806"/>
                  <a:pt x="12147" y="12681"/>
                </a:cubicBezTo>
                <a:cubicBezTo>
                  <a:pt x="12341" y="12451"/>
                  <a:pt x="12523" y="12211"/>
                  <a:pt x="12691" y="11961"/>
                </a:cubicBezTo>
                <a:cubicBezTo>
                  <a:pt x="12794" y="11790"/>
                  <a:pt x="13010" y="11724"/>
                  <a:pt x="13190" y="11809"/>
                </a:cubicBezTo>
                <a:cubicBezTo>
                  <a:pt x="13378" y="11875"/>
                  <a:pt x="14373" y="12367"/>
                  <a:pt x="14577" y="12470"/>
                </a:cubicBezTo>
                <a:cubicBezTo>
                  <a:pt x="14782" y="12572"/>
                  <a:pt x="14917" y="12622"/>
                  <a:pt x="14966" y="12708"/>
                </a:cubicBezTo>
                <a:cubicBezTo>
                  <a:pt x="15019" y="13035"/>
                  <a:pt x="14978" y="13371"/>
                  <a:pt x="14847" y="13676"/>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1" name="Graphic 188"/>
          <p:cNvSpPr/>
          <p:nvPr/>
        </p:nvSpPr>
        <p:spPr>
          <a:xfrm>
            <a:off x="13726036"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6960" y="4004"/>
                </a:moveTo>
                <a:lnTo>
                  <a:pt x="13664" y="4004"/>
                </a:lnTo>
                <a:lnTo>
                  <a:pt x="8769" y="12600"/>
                </a:lnTo>
                <a:lnTo>
                  <a:pt x="11923" y="18144"/>
                </a:lnTo>
                <a:lnTo>
                  <a:pt x="15219" y="18144"/>
                </a:lnTo>
                <a:lnTo>
                  <a:pt x="12064" y="12600"/>
                </a:lnTo>
                <a:close/>
                <a:moveTo>
                  <a:pt x="7407" y="6656"/>
                </a:moveTo>
                <a:lnTo>
                  <a:pt x="4300" y="6656"/>
                </a:lnTo>
                <a:lnTo>
                  <a:pt x="6100" y="9830"/>
                </a:lnTo>
                <a:lnTo>
                  <a:pt x="3737" y="13728"/>
                </a:lnTo>
                <a:lnTo>
                  <a:pt x="6840" y="13728"/>
                </a:lnTo>
                <a:lnTo>
                  <a:pt x="9201" y="9830"/>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2" name="Graphic 190"/>
          <p:cNvSpPr/>
          <p:nvPr/>
        </p:nvSpPr>
        <p:spPr>
          <a:xfrm>
            <a:off x="14941174" y="7776904"/>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8699" y="10174"/>
                </a:moveTo>
                <a:cubicBezTo>
                  <a:pt x="18667" y="10174"/>
                  <a:pt x="18635" y="10174"/>
                  <a:pt x="18600" y="10174"/>
                </a:cubicBezTo>
                <a:cubicBezTo>
                  <a:pt x="18024" y="10174"/>
                  <a:pt x="13903" y="10628"/>
                  <a:pt x="14111" y="11048"/>
                </a:cubicBezTo>
                <a:cubicBezTo>
                  <a:pt x="14318" y="11469"/>
                  <a:pt x="16856" y="11665"/>
                  <a:pt x="18665" y="11666"/>
                </a:cubicBezTo>
                <a:cubicBezTo>
                  <a:pt x="19079" y="11594"/>
                  <a:pt x="19355" y="11200"/>
                  <a:pt x="19282" y="10787"/>
                </a:cubicBezTo>
                <a:cubicBezTo>
                  <a:pt x="19229" y="10484"/>
                  <a:pt x="18999" y="10243"/>
                  <a:pt x="18699" y="10176"/>
                </a:cubicBezTo>
                <a:moveTo>
                  <a:pt x="17300" y="14537"/>
                </a:moveTo>
                <a:cubicBezTo>
                  <a:pt x="15716" y="13668"/>
                  <a:pt x="13390" y="12622"/>
                  <a:pt x="13010" y="12889"/>
                </a:cubicBezTo>
                <a:cubicBezTo>
                  <a:pt x="12630" y="13155"/>
                  <a:pt x="16023" y="15538"/>
                  <a:pt x="16525" y="15815"/>
                </a:cubicBezTo>
                <a:lnTo>
                  <a:pt x="16613" y="15861"/>
                </a:lnTo>
                <a:cubicBezTo>
                  <a:pt x="17016" y="15978"/>
                  <a:pt x="17438" y="15746"/>
                  <a:pt x="17555" y="15343"/>
                </a:cubicBezTo>
                <a:cubicBezTo>
                  <a:pt x="17640" y="15048"/>
                  <a:pt x="17540" y="14730"/>
                  <a:pt x="17300" y="14537"/>
                </a:cubicBezTo>
                <a:moveTo>
                  <a:pt x="17300" y="7380"/>
                </a:moveTo>
                <a:cubicBezTo>
                  <a:pt x="17628" y="7118"/>
                  <a:pt x="17682" y="6640"/>
                  <a:pt x="17420" y="6312"/>
                </a:cubicBezTo>
                <a:cubicBezTo>
                  <a:pt x="17228" y="6071"/>
                  <a:pt x="16909" y="5971"/>
                  <a:pt x="16613" y="6057"/>
                </a:cubicBezTo>
                <a:cubicBezTo>
                  <a:pt x="16584" y="6071"/>
                  <a:pt x="16556" y="6087"/>
                  <a:pt x="16525" y="6103"/>
                </a:cubicBezTo>
                <a:cubicBezTo>
                  <a:pt x="16021" y="6380"/>
                  <a:pt x="12626" y="8760"/>
                  <a:pt x="13010" y="9029"/>
                </a:cubicBezTo>
                <a:cubicBezTo>
                  <a:pt x="13393" y="9297"/>
                  <a:pt x="15713" y="8248"/>
                  <a:pt x="17300" y="7378"/>
                </a:cubicBezTo>
                <a:close/>
                <a:moveTo>
                  <a:pt x="7782" y="13752"/>
                </a:moveTo>
                <a:cubicBezTo>
                  <a:pt x="7309" y="15085"/>
                  <a:pt x="6872" y="15710"/>
                  <a:pt x="5868" y="15710"/>
                </a:cubicBezTo>
                <a:cubicBezTo>
                  <a:pt x="5771" y="15710"/>
                  <a:pt x="5436" y="15690"/>
                  <a:pt x="5412" y="15688"/>
                </a:cubicBezTo>
                <a:cubicBezTo>
                  <a:pt x="5024" y="15673"/>
                  <a:pt x="4697" y="15975"/>
                  <a:pt x="4682" y="16362"/>
                </a:cubicBezTo>
                <a:cubicBezTo>
                  <a:pt x="4669" y="16684"/>
                  <a:pt x="4876" y="16973"/>
                  <a:pt x="5184" y="17064"/>
                </a:cubicBezTo>
                <a:cubicBezTo>
                  <a:pt x="5443" y="17108"/>
                  <a:pt x="5706" y="17129"/>
                  <a:pt x="5969" y="17128"/>
                </a:cubicBezTo>
                <a:cubicBezTo>
                  <a:pt x="7820" y="17128"/>
                  <a:pt x="8432" y="16062"/>
                  <a:pt x="9043" y="14506"/>
                </a:cubicBezTo>
                <a:lnTo>
                  <a:pt x="12654" y="5495"/>
                </a:lnTo>
                <a:cubicBezTo>
                  <a:pt x="12793" y="5090"/>
                  <a:pt x="12578" y="4649"/>
                  <a:pt x="12173" y="4510"/>
                </a:cubicBezTo>
                <a:cubicBezTo>
                  <a:pt x="11768" y="4371"/>
                  <a:pt x="11327" y="4586"/>
                  <a:pt x="11188" y="4991"/>
                </a:cubicBezTo>
                <a:lnTo>
                  <a:pt x="8650" y="11700"/>
                </a:lnTo>
                <a:lnTo>
                  <a:pt x="8610" y="11700"/>
                </a:lnTo>
                <a:lnTo>
                  <a:pt x="5940" y="4942"/>
                </a:lnTo>
                <a:cubicBezTo>
                  <a:pt x="5747" y="4532"/>
                  <a:pt x="5258" y="4357"/>
                  <a:pt x="4848" y="4551"/>
                </a:cubicBezTo>
                <a:cubicBezTo>
                  <a:pt x="4474" y="4727"/>
                  <a:pt x="4290" y="5155"/>
                  <a:pt x="4419" y="5548"/>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3" name="Graphic 192"/>
          <p:cNvSpPr/>
          <p:nvPr/>
        </p:nvSpPr>
        <p:spPr>
          <a:xfrm>
            <a:off x="16156317" y="7776904"/>
            <a:ext cx="587176"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8154"/>
                </a:moveTo>
                <a:cubicBezTo>
                  <a:pt x="12771" y="8154"/>
                  <a:pt x="15687" y="10896"/>
                  <a:pt x="16216" y="14023"/>
                </a:cubicBezTo>
                <a:cubicBezTo>
                  <a:pt x="16374" y="14815"/>
                  <a:pt x="16239" y="15638"/>
                  <a:pt x="15835" y="16337"/>
                </a:cubicBezTo>
                <a:cubicBezTo>
                  <a:pt x="17272" y="15826"/>
                  <a:pt x="18302" y="14551"/>
                  <a:pt x="18499" y="13038"/>
                </a:cubicBezTo>
                <a:cubicBezTo>
                  <a:pt x="18864" y="8478"/>
                  <a:pt x="14333" y="3035"/>
                  <a:pt x="10800" y="3035"/>
                </a:cubicBezTo>
                <a:cubicBezTo>
                  <a:pt x="7267" y="3035"/>
                  <a:pt x="2736" y="8478"/>
                  <a:pt x="3096" y="13038"/>
                </a:cubicBezTo>
                <a:cubicBezTo>
                  <a:pt x="3293" y="14551"/>
                  <a:pt x="4323" y="15826"/>
                  <a:pt x="5760" y="16337"/>
                </a:cubicBezTo>
                <a:cubicBezTo>
                  <a:pt x="5356" y="15638"/>
                  <a:pt x="5221" y="14815"/>
                  <a:pt x="5379" y="14023"/>
                </a:cubicBezTo>
                <a:cubicBezTo>
                  <a:pt x="5913" y="10896"/>
                  <a:pt x="8829" y="8154"/>
                  <a:pt x="10800" y="8154"/>
                </a:cubicBezTo>
                <a:close/>
                <a:moveTo>
                  <a:pt x="10800" y="18565"/>
                </a:moveTo>
                <a:cubicBezTo>
                  <a:pt x="12460" y="18565"/>
                  <a:pt x="13282" y="17989"/>
                  <a:pt x="13464" y="17108"/>
                </a:cubicBezTo>
                <a:cubicBezTo>
                  <a:pt x="13761" y="15695"/>
                  <a:pt x="12085" y="13766"/>
                  <a:pt x="10800" y="13766"/>
                </a:cubicBezTo>
                <a:cubicBezTo>
                  <a:pt x="9515" y="13766"/>
                  <a:pt x="7838" y="15695"/>
                  <a:pt x="8136" y="17108"/>
                </a:cubicBezTo>
                <a:cubicBezTo>
                  <a:pt x="8318" y="17985"/>
                  <a:pt x="9140" y="18565"/>
                  <a:pt x="10800" y="1856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4" name="Graphic 194"/>
          <p:cNvSpPr/>
          <p:nvPr/>
        </p:nvSpPr>
        <p:spPr>
          <a:xfrm>
            <a:off x="17371460"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448" y="19056"/>
                </a:moveTo>
                <a:lnTo>
                  <a:pt x="11448" y="13954"/>
                </a:lnTo>
                <a:lnTo>
                  <a:pt x="15197" y="3143"/>
                </a:lnTo>
                <a:lnTo>
                  <a:pt x="13604" y="3143"/>
                </a:lnTo>
                <a:lnTo>
                  <a:pt x="10679" y="11775"/>
                </a:lnTo>
                <a:lnTo>
                  <a:pt x="8136" y="4635"/>
                </a:lnTo>
                <a:lnTo>
                  <a:pt x="6403" y="4635"/>
                </a:lnTo>
                <a:lnTo>
                  <a:pt x="9852" y="13896"/>
                </a:lnTo>
                <a:lnTo>
                  <a:pt x="9852" y="19060"/>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5" name="Graphic 196"/>
          <p:cNvSpPr/>
          <p:nvPr/>
        </p:nvSpPr>
        <p:spPr>
          <a:xfrm>
            <a:off x="18586608" y="7776904"/>
            <a:ext cx="587175" cy="5871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5760" y="5623"/>
                </a:moveTo>
                <a:cubicBezTo>
                  <a:pt x="5871" y="5710"/>
                  <a:pt x="6029" y="5701"/>
                  <a:pt x="6129" y="5602"/>
                </a:cubicBezTo>
                <a:cubicBezTo>
                  <a:pt x="6696" y="5170"/>
                  <a:pt x="7204" y="4817"/>
                  <a:pt x="7608" y="5089"/>
                </a:cubicBezTo>
                <a:cubicBezTo>
                  <a:pt x="7709" y="5330"/>
                  <a:pt x="7723" y="5598"/>
                  <a:pt x="7649" y="5849"/>
                </a:cubicBezTo>
                <a:lnTo>
                  <a:pt x="6417" y="10385"/>
                </a:lnTo>
                <a:cubicBezTo>
                  <a:pt x="6122" y="11241"/>
                  <a:pt x="6432" y="12188"/>
                  <a:pt x="7176" y="12704"/>
                </a:cubicBezTo>
                <a:cubicBezTo>
                  <a:pt x="8570" y="13131"/>
                  <a:pt x="10081" y="12896"/>
                  <a:pt x="11280" y="12068"/>
                </a:cubicBezTo>
                <a:lnTo>
                  <a:pt x="11055" y="13423"/>
                </a:lnTo>
                <a:cubicBezTo>
                  <a:pt x="9029" y="13691"/>
                  <a:pt x="7442" y="14511"/>
                  <a:pt x="6826" y="15968"/>
                </a:cubicBezTo>
                <a:cubicBezTo>
                  <a:pt x="6112" y="17659"/>
                  <a:pt x="6836" y="18965"/>
                  <a:pt x="8194" y="19262"/>
                </a:cubicBezTo>
                <a:cubicBezTo>
                  <a:pt x="10498" y="19766"/>
                  <a:pt x="12289" y="18000"/>
                  <a:pt x="12679" y="15086"/>
                </a:cubicBezTo>
                <a:cubicBezTo>
                  <a:pt x="13756" y="15129"/>
                  <a:pt x="14801" y="15470"/>
                  <a:pt x="15696" y="16070"/>
                </a:cubicBezTo>
                <a:cubicBezTo>
                  <a:pt x="16039" y="16323"/>
                  <a:pt x="16443" y="16479"/>
                  <a:pt x="16866" y="16522"/>
                </a:cubicBezTo>
                <a:cubicBezTo>
                  <a:pt x="17291" y="16545"/>
                  <a:pt x="17686" y="16304"/>
                  <a:pt x="17861" y="15916"/>
                </a:cubicBezTo>
                <a:cubicBezTo>
                  <a:pt x="17998" y="15655"/>
                  <a:pt x="18052" y="15358"/>
                  <a:pt x="18015" y="15065"/>
                </a:cubicBezTo>
                <a:cubicBezTo>
                  <a:pt x="17994" y="14931"/>
                  <a:pt x="17881" y="14880"/>
                  <a:pt x="17749" y="14880"/>
                </a:cubicBezTo>
                <a:cubicBezTo>
                  <a:pt x="17629" y="14886"/>
                  <a:pt x="17510" y="14865"/>
                  <a:pt x="17400" y="14818"/>
                </a:cubicBezTo>
                <a:cubicBezTo>
                  <a:pt x="16005" y="14140"/>
                  <a:pt x="14506" y="13702"/>
                  <a:pt x="12966" y="13522"/>
                </a:cubicBezTo>
                <a:cubicBezTo>
                  <a:pt x="12966" y="13522"/>
                  <a:pt x="14195" y="6554"/>
                  <a:pt x="14610" y="4268"/>
                </a:cubicBezTo>
                <a:cubicBezTo>
                  <a:pt x="14689" y="3977"/>
                  <a:pt x="14651" y="3668"/>
                  <a:pt x="14505" y="3404"/>
                </a:cubicBezTo>
                <a:cubicBezTo>
                  <a:pt x="14290" y="3157"/>
                  <a:pt x="13966" y="3034"/>
                  <a:pt x="13641" y="3076"/>
                </a:cubicBezTo>
                <a:cubicBezTo>
                  <a:pt x="13353" y="3079"/>
                  <a:pt x="13068" y="3135"/>
                  <a:pt x="12799" y="3240"/>
                </a:cubicBezTo>
                <a:cubicBezTo>
                  <a:pt x="12640" y="3312"/>
                  <a:pt x="12637" y="3514"/>
                  <a:pt x="12691" y="3684"/>
                </a:cubicBezTo>
                <a:cubicBezTo>
                  <a:pt x="12741" y="3952"/>
                  <a:pt x="12729" y="4229"/>
                  <a:pt x="12656" y="4492"/>
                </a:cubicBezTo>
                <a:cubicBezTo>
                  <a:pt x="12415" y="5823"/>
                  <a:pt x="11648" y="10013"/>
                  <a:pt x="11648" y="10013"/>
                </a:cubicBezTo>
                <a:cubicBezTo>
                  <a:pt x="11048" y="10355"/>
                  <a:pt x="10396" y="10598"/>
                  <a:pt x="9719" y="10733"/>
                </a:cubicBezTo>
                <a:cubicBezTo>
                  <a:pt x="9241" y="10835"/>
                  <a:pt x="8764" y="10843"/>
                  <a:pt x="8610" y="10610"/>
                </a:cubicBezTo>
                <a:cubicBezTo>
                  <a:pt x="8462" y="10307"/>
                  <a:pt x="8455" y="9954"/>
                  <a:pt x="8590" y="9645"/>
                </a:cubicBezTo>
                <a:cubicBezTo>
                  <a:pt x="8841" y="8673"/>
                  <a:pt x="9333" y="6757"/>
                  <a:pt x="9572" y="5825"/>
                </a:cubicBezTo>
                <a:cubicBezTo>
                  <a:pt x="9860" y="4687"/>
                  <a:pt x="9672" y="3719"/>
                  <a:pt x="8939" y="3282"/>
                </a:cubicBezTo>
                <a:cubicBezTo>
                  <a:pt x="8140" y="2807"/>
                  <a:pt x="6617" y="2977"/>
                  <a:pt x="5367" y="3980"/>
                </a:cubicBezTo>
                <a:cubicBezTo>
                  <a:pt x="5146" y="4148"/>
                  <a:pt x="5063" y="4441"/>
                  <a:pt x="5162" y="4700"/>
                </a:cubicBezTo>
                <a:cubicBezTo>
                  <a:pt x="5284" y="5051"/>
                  <a:pt x="5490" y="5368"/>
                  <a:pt x="5760" y="5623"/>
                </a:cubicBezTo>
                <a:close/>
                <a:moveTo>
                  <a:pt x="10758" y="15096"/>
                </a:moveTo>
                <a:cubicBezTo>
                  <a:pt x="10147" y="15193"/>
                  <a:pt x="9574" y="15460"/>
                  <a:pt x="9106" y="15865"/>
                </a:cubicBezTo>
                <a:cubicBezTo>
                  <a:pt x="8716" y="16225"/>
                  <a:pt x="8469" y="16892"/>
                  <a:pt x="8788" y="17209"/>
                </a:cubicBezTo>
                <a:cubicBezTo>
                  <a:pt x="9177" y="17600"/>
                  <a:pt x="9796" y="17281"/>
                  <a:pt x="10071" y="16871"/>
                </a:cubicBezTo>
                <a:cubicBezTo>
                  <a:pt x="10408" y="16327"/>
                  <a:pt x="10642" y="15725"/>
                  <a:pt x="10759" y="15096"/>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6" name="Freeform 8"/>
          <p:cNvSpPr/>
          <p:nvPr/>
        </p:nvSpPr>
        <p:spPr>
          <a:xfrm>
            <a:off x="19776211" y="7773910"/>
            <a:ext cx="593084" cy="5931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27" name="Freeform 11"/>
          <p:cNvSpPr/>
          <p:nvPr/>
        </p:nvSpPr>
        <p:spPr>
          <a:xfrm>
            <a:off x="21016204" y="7776242"/>
            <a:ext cx="588501" cy="58850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grpSp>
        <p:nvGrpSpPr>
          <p:cNvPr id="1543" name="Group"/>
          <p:cNvGrpSpPr/>
          <p:nvPr/>
        </p:nvGrpSpPr>
        <p:grpSpPr>
          <a:xfrm>
            <a:off x="101600" y="76200"/>
            <a:ext cx="5472006" cy="1879650"/>
            <a:chOff x="0" y="0"/>
            <a:chExt cx="5472005" cy="1879649"/>
          </a:xfrm>
        </p:grpSpPr>
        <p:grpSp>
          <p:nvGrpSpPr>
            <p:cNvPr id="1530" name="Group"/>
            <p:cNvGrpSpPr/>
            <p:nvPr/>
          </p:nvGrpSpPr>
          <p:grpSpPr>
            <a:xfrm>
              <a:off x="0" y="0"/>
              <a:ext cx="965250" cy="1879650"/>
              <a:chOff x="0" y="0"/>
              <a:chExt cx="965249" cy="1879649"/>
            </a:xfrm>
          </p:grpSpPr>
          <p:sp>
            <p:nvSpPr>
              <p:cNvPr id="1528" name="Square"/>
              <p:cNvSpPr/>
              <p:nvPr/>
            </p:nvSpPr>
            <p:spPr>
              <a:xfrm>
                <a:off x="0" y="0"/>
                <a:ext cx="965250" cy="965250"/>
              </a:xfrm>
              <a:prstGeom prst="rect">
                <a:avLst/>
              </a:prstGeom>
              <a:solidFill>
                <a:schemeClr val="accent1">
                  <a:lumMod val="60000"/>
                  <a:lumOff val="4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29" name="Square"/>
              <p:cNvSpPr/>
              <p:nvPr/>
            </p:nvSpPr>
            <p:spPr>
              <a:xfrm>
                <a:off x="0" y="914400"/>
                <a:ext cx="965250" cy="965250"/>
              </a:xfrm>
              <a:prstGeom prst="rect">
                <a:avLst/>
              </a:pr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533" name="Group"/>
            <p:cNvGrpSpPr/>
            <p:nvPr/>
          </p:nvGrpSpPr>
          <p:grpSpPr>
            <a:xfrm>
              <a:off x="1126689" y="0"/>
              <a:ext cx="965250" cy="1879650"/>
              <a:chOff x="0" y="0"/>
              <a:chExt cx="965249" cy="1879649"/>
            </a:xfrm>
          </p:grpSpPr>
          <p:sp>
            <p:nvSpPr>
              <p:cNvPr id="1531" name="Square"/>
              <p:cNvSpPr/>
              <p:nvPr/>
            </p:nvSpPr>
            <p:spPr>
              <a:xfrm>
                <a:off x="0" y="0"/>
                <a:ext cx="965250" cy="965250"/>
              </a:xfrm>
              <a:prstGeom prst="rect">
                <a:avLst/>
              </a:prstGeom>
              <a:solidFill>
                <a:schemeClr val="accent2">
                  <a:lumMod val="60000"/>
                  <a:lumOff val="4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32" name="Square"/>
              <p:cNvSpPr/>
              <p:nvPr/>
            </p:nvSpPr>
            <p:spPr>
              <a:xfrm>
                <a:off x="0" y="914400"/>
                <a:ext cx="965250" cy="965250"/>
              </a:xfrm>
              <a:prstGeom prst="rect">
                <a:avLst/>
              </a:pr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536" name="Group"/>
            <p:cNvGrpSpPr/>
            <p:nvPr/>
          </p:nvGrpSpPr>
          <p:grpSpPr>
            <a:xfrm>
              <a:off x="2253378" y="0"/>
              <a:ext cx="965250" cy="1879650"/>
              <a:chOff x="0" y="0"/>
              <a:chExt cx="965249" cy="1879649"/>
            </a:xfrm>
          </p:grpSpPr>
          <p:sp>
            <p:nvSpPr>
              <p:cNvPr id="1534" name="Square"/>
              <p:cNvSpPr/>
              <p:nvPr/>
            </p:nvSpPr>
            <p:spPr>
              <a:xfrm>
                <a:off x="0" y="0"/>
                <a:ext cx="965250" cy="965250"/>
              </a:xfrm>
              <a:prstGeom prst="rect">
                <a:avLst/>
              </a:prstGeom>
              <a:solidFill>
                <a:schemeClr val="accent3">
                  <a:lumMod val="60000"/>
                  <a:lumOff val="4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35" name="Square"/>
              <p:cNvSpPr/>
              <p:nvPr/>
            </p:nvSpPr>
            <p:spPr>
              <a:xfrm>
                <a:off x="0" y="914400"/>
                <a:ext cx="965250" cy="965250"/>
              </a:xfrm>
              <a:prstGeom prst="rect">
                <a:avLst/>
              </a:pr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539" name="Group"/>
            <p:cNvGrpSpPr/>
            <p:nvPr/>
          </p:nvGrpSpPr>
          <p:grpSpPr>
            <a:xfrm>
              <a:off x="3380067" y="0"/>
              <a:ext cx="965250" cy="1879650"/>
              <a:chOff x="0" y="0"/>
              <a:chExt cx="965249" cy="1879649"/>
            </a:xfrm>
          </p:grpSpPr>
          <p:sp>
            <p:nvSpPr>
              <p:cNvPr id="1537" name="Square"/>
              <p:cNvSpPr/>
              <p:nvPr/>
            </p:nvSpPr>
            <p:spPr>
              <a:xfrm>
                <a:off x="0" y="0"/>
                <a:ext cx="965250" cy="965250"/>
              </a:xfrm>
              <a:prstGeom prst="rect">
                <a:avLst/>
              </a:prstGeom>
              <a:solidFill>
                <a:schemeClr val="tx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38" name="Square"/>
              <p:cNvSpPr/>
              <p:nvPr/>
            </p:nvSpPr>
            <p:spPr>
              <a:xfrm>
                <a:off x="0" y="914400"/>
                <a:ext cx="965250" cy="965250"/>
              </a:xfrm>
              <a:prstGeom prst="rect">
                <a:avLst/>
              </a:prstGeom>
              <a:solidFill>
                <a:schemeClr val="tx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542" name="Group"/>
            <p:cNvGrpSpPr/>
            <p:nvPr/>
          </p:nvGrpSpPr>
          <p:grpSpPr>
            <a:xfrm>
              <a:off x="4506756" y="0"/>
              <a:ext cx="965250" cy="1879650"/>
              <a:chOff x="0" y="0"/>
              <a:chExt cx="965249" cy="1879649"/>
            </a:xfrm>
          </p:grpSpPr>
          <p:sp>
            <p:nvSpPr>
              <p:cNvPr id="1540" name="Square"/>
              <p:cNvSpPr/>
              <p:nvPr/>
            </p:nvSpPr>
            <p:spPr>
              <a:xfrm>
                <a:off x="0" y="0"/>
                <a:ext cx="965250" cy="965250"/>
              </a:xfrm>
              <a:prstGeom prst="rect">
                <a:avLst/>
              </a:prstGeom>
              <a:solidFill>
                <a:schemeClr val="tx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41" name="Square"/>
              <p:cNvSpPr/>
              <p:nvPr/>
            </p:nvSpPr>
            <p:spPr>
              <a:xfrm>
                <a:off x="0" y="914400"/>
                <a:ext cx="965250" cy="965250"/>
              </a:xfrm>
              <a:prstGeom prst="rect">
                <a:avLst/>
              </a:prstGeom>
              <a:solidFill>
                <a:srgbClr val="F4F4F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5" name="Graphic 2"/>
          <p:cNvSpPr/>
          <p:nvPr/>
        </p:nvSpPr>
        <p:spPr>
          <a:xfrm>
            <a:off x="4136669" y="2882416"/>
            <a:ext cx="526652" cy="624180"/>
          </a:xfrm>
          <a:custGeom>
            <a:avLst/>
            <a:gdLst/>
            <a:ahLst/>
            <a:cxnLst>
              <a:cxn ang="0">
                <a:pos x="wd2" y="hd2"/>
              </a:cxn>
              <a:cxn ang="5400000">
                <a:pos x="wd2" y="hd2"/>
              </a:cxn>
              <a:cxn ang="10800000">
                <a:pos x="wd2" y="hd2"/>
              </a:cxn>
              <a:cxn ang="16200000">
                <a:pos x="wd2" y="hd2"/>
              </a:cxn>
            </a:cxnLst>
            <a:rect l="0" t="0" r="r" b="b"/>
            <a:pathLst>
              <a:path w="21600" h="21600" extrusionOk="0">
                <a:moveTo>
                  <a:pt x="21600" y="675"/>
                </a:moveTo>
                <a:lnTo>
                  <a:pt x="21600" y="4725"/>
                </a:lnTo>
                <a:cubicBezTo>
                  <a:pt x="21600" y="5098"/>
                  <a:pt x="21242" y="5400"/>
                  <a:pt x="20800" y="5400"/>
                </a:cubicBezTo>
                <a:lnTo>
                  <a:pt x="16800" y="5400"/>
                </a:lnTo>
                <a:lnTo>
                  <a:pt x="16800" y="20925"/>
                </a:lnTo>
                <a:cubicBezTo>
                  <a:pt x="16800" y="21298"/>
                  <a:pt x="16442" y="21600"/>
                  <a:pt x="16000" y="21600"/>
                </a:cubicBezTo>
                <a:lnTo>
                  <a:pt x="800" y="21600"/>
                </a:lnTo>
                <a:cubicBezTo>
                  <a:pt x="358" y="21600"/>
                  <a:pt x="0" y="21298"/>
                  <a:pt x="0" y="20925"/>
                </a:cubicBezTo>
                <a:lnTo>
                  <a:pt x="0" y="675"/>
                </a:lnTo>
                <a:cubicBezTo>
                  <a:pt x="0" y="302"/>
                  <a:pt x="358" y="0"/>
                  <a:pt x="800" y="0"/>
                </a:cubicBezTo>
                <a:lnTo>
                  <a:pt x="20800" y="0"/>
                </a:lnTo>
                <a:cubicBezTo>
                  <a:pt x="21242" y="0"/>
                  <a:pt x="21600" y="302"/>
                  <a:pt x="21600" y="675"/>
                </a:cubicBezTo>
                <a:close/>
                <a:moveTo>
                  <a:pt x="20800" y="6750"/>
                </a:moveTo>
                <a:lnTo>
                  <a:pt x="18400" y="6750"/>
                </a:lnTo>
                <a:lnTo>
                  <a:pt x="18400" y="10800"/>
                </a:lnTo>
                <a:lnTo>
                  <a:pt x="20800" y="10800"/>
                </a:lnTo>
                <a:cubicBezTo>
                  <a:pt x="21242" y="10800"/>
                  <a:pt x="21600" y="10498"/>
                  <a:pt x="21600" y="10125"/>
                </a:cubicBezTo>
                <a:lnTo>
                  <a:pt x="21600" y="7425"/>
                </a:lnTo>
                <a:cubicBezTo>
                  <a:pt x="21600" y="7052"/>
                  <a:pt x="21242" y="6750"/>
                  <a:pt x="20800" y="6750"/>
                </a:cubicBezTo>
                <a:close/>
                <a:moveTo>
                  <a:pt x="20800" y="12150"/>
                </a:moveTo>
                <a:lnTo>
                  <a:pt x="18400" y="12150"/>
                </a:lnTo>
                <a:lnTo>
                  <a:pt x="18400" y="16200"/>
                </a:lnTo>
                <a:lnTo>
                  <a:pt x="20800" y="16200"/>
                </a:lnTo>
                <a:cubicBezTo>
                  <a:pt x="21242" y="16200"/>
                  <a:pt x="21600" y="15898"/>
                  <a:pt x="21600" y="15525"/>
                </a:cubicBezTo>
                <a:lnTo>
                  <a:pt x="21600" y="12825"/>
                </a:lnTo>
                <a:cubicBezTo>
                  <a:pt x="21600" y="12452"/>
                  <a:pt x="21242" y="12150"/>
                  <a:pt x="20800" y="12150"/>
                </a:cubicBezTo>
                <a:close/>
                <a:moveTo>
                  <a:pt x="20800" y="17550"/>
                </a:moveTo>
                <a:lnTo>
                  <a:pt x="18400" y="17550"/>
                </a:lnTo>
                <a:lnTo>
                  <a:pt x="18400" y="21600"/>
                </a:lnTo>
                <a:lnTo>
                  <a:pt x="20800" y="21600"/>
                </a:lnTo>
                <a:cubicBezTo>
                  <a:pt x="21242" y="21600"/>
                  <a:pt x="21600" y="21298"/>
                  <a:pt x="21600" y="20925"/>
                </a:cubicBezTo>
                <a:lnTo>
                  <a:pt x="21600" y="18225"/>
                </a:lnTo>
                <a:cubicBezTo>
                  <a:pt x="21600" y="17852"/>
                  <a:pt x="21242" y="17550"/>
                  <a:pt x="20800" y="17550"/>
                </a:cubicBezTo>
                <a:close/>
                <a:moveTo>
                  <a:pt x="9888" y="11171"/>
                </a:moveTo>
                <a:cubicBezTo>
                  <a:pt x="9673" y="10913"/>
                  <a:pt x="9658" y="10573"/>
                  <a:pt x="9850" y="10302"/>
                </a:cubicBezTo>
                <a:cubicBezTo>
                  <a:pt x="10195" y="9791"/>
                  <a:pt x="10376" y="9213"/>
                  <a:pt x="10374" y="8625"/>
                </a:cubicBezTo>
                <a:cubicBezTo>
                  <a:pt x="10374" y="7584"/>
                  <a:pt x="9834" y="6470"/>
                  <a:pt x="8454" y="6470"/>
                </a:cubicBezTo>
                <a:cubicBezTo>
                  <a:pt x="7073" y="6470"/>
                  <a:pt x="6538" y="7584"/>
                  <a:pt x="6538" y="8625"/>
                </a:cubicBezTo>
                <a:cubicBezTo>
                  <a:pt x="6535" y="9213"/>
                  <a:pt x="6716" y="9791"/>
                  <a:pt x="7062" y="10302"/>
                </a:cubicBezTo>
                <a:cubicBezTo>
                  <a:pt x="7253" y="10573"/>
                  <a:pt x="7238" y="10913"/>
                  <a:pt x="7023" y="11171"/>
                </a:cubicBezTo>
                <a:cubicBezTo>
                  <a:pt x="6858" y="11371"/>
                  <a:pt x="6632" y="11529"/>
                  <a:pt x="6369" y="11630"/>
                </a:cubicBezTo>
                <a:lnTo>
                  <a:pt x="4630" y="12296"/>
                </a:lnTo>
                <a:cubicBezTo>
                  <a:pt x="4042" y="12522"/>
                  <a:pt x="3663" y="13017"/>
                  <a:pt x="3663" y="13563"/>
                </a:cubicBezTo>
                <a:lnTo>
                  <a:pt x="3663" y="14014"/>
                </a:lnTo>
                <a:cubicBezTo>
                  <a:pt x="3663" y="14312"/>
                  <a:pt x="5808" y="14554"/>
                  <a:pt x="8454" y="14554"/>
                </a:cubicBezTo>
                <a:cubicBezTo>
                  <a:pt x="11099" y="14554"/>
                  <a:pt x="13244" y="14313"/>
                  <a:pt x="13244" y="14014"/>
                </a:cubicBezTo>
                <a:lnTo>
                  <a:pt x="13244" y="13563"/>
                </a:lnTo>
                <a:cubicBezTo>
                  <a:pt x="13244" y="13017"/>
                  <a:pt x="12866" y="12522"/>
                  <a:pt x="12277" y="12296"/>
                </a:cubicBezTo>
                <a:lnTo>
                  <a:pt x="10538" y="11630"/>
                </a:lnTo>
                <a:cubicBezTo>
                  <a:pt x="10277" y="11528"/>
                  <a:pt x="10053" y="11370"/>
                  <a:pt x="9888" y="1117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46" name="Graphic 10"/>
          <p:cNvSpPr/>
          <p:nvPr/>
        </p:nvSpPr>
        <p:spPr>
          <a:xfrm>
            <a:off x="5357536" y="2916595"/>
            <a:ext cx="623058" cy="555826"/>
          </a:xfrm>
          <a:custGeom>
            <a:avLst/>
            <a:gdLst/>
            <a:ahLst/>
            <a:cxnLst>
              <a:cxn ang="0">
                <a:pos x="wd2" y="hd2"/>
              </a:cxn>
              <a:cxn ang="5400000">
                <a:pos x="wd2" y="hd2"/>
              </a:cxn>
              <a:cxn ang="10800000">
                <a:pos x="wd2" y="hd2"/>
              </a:cxn>
              <a:cxn ang="16200000">
                <a:pos x="wd2" y="hd2"/>
              </a:cxn>
            </a:cxnLst>
            <a:rect l="0" t="0" r="r" b="b"/>
            <a:pathLst>
              <a:path w="21192" h="21059" extrusionOk="0">
                <a:moveTo>
                  <a:pt x="21192" y="4434"/>
                </a:moveTo>
                <a:cubicBezTo>
                  <a:pt x="21195" y="5611"/>
                  <a:pt x="20775" y="6740"/>
                  <a:pt x="20026" y="7570"/>
                </a:cubicBezTo>
                <a:cubicBezTo>
                  <a:pt x="19767" y="7858"/>
                  <a:pt x="19347" y="7858"/>
                  <a:pt x="19088" y="7570"/>
                </a:cubicBezTo>
                <a:lnTo>
                  <a:pt x="17211" y="5478"/>
                </a:lnTo>
                <a:lnTo>
                  <a:pt x="16685" y="6064"/>
                </a:lnTo>
                <a:cubicBezTo>
                  <a:pt x="16673" y="6078"/>
                  <a:pt x="16657" y="6083"/>
                  <a:pt x="16644" y="6095"/>
                </a:cubicBezTo>
                <a:cubicBezTo>
                  <a:pt x="19148" y="9369"/>
                  <a:pt x="19172" y="14176"/>
                  <a:pt x="16702" y="17481"/>
                </a:cubicBezTo>
                <a:lnTo>
                  <a:pt x="18106" y="19528"/>
                </a:lnTo>
                <a:cubicBezTo>
                  <a:pt x="18308" y="19822"/>
                  <a:pt x="18283" y="20237"/>
                  <a:pt x="18048" y="20499"/>
                </a:cubicBezTo>
                <a:lnTo>
                  <a:pt x="17768" y="20812"/>
                </a:lnTo>
                <a:cubicBezTo>
                  <a:pt x="17537" y="21067"/>
                  <a:pt x="17174" y="21098"/>
                  <a:pt x="16911" y="20885"/>
                </a:cubicBezTo>
                <a:lnTo>
                  <a:pt x="14889" y="19267"/>
                </a:lnTo>
                <a:cubicBezTo>
                  <a:pt x="12271" y="21164"/>
                  <a:pt x="8894" y="21167"/>
                  <a:pt x="6273" y="19274"/>
                </a:cubicBezTo>
                <a:lnTo>
                  <a:pt x="4283" y="20916"/>
                </a:lnTo>
                <a:cubicBezTo>
                  <a:pt x="4019" y="21132"/>
                  <a:pt x="3652" y="21101"/>
                  <a:pt x="3421" y="20842"/>
                </a:cubicBezTo>
                <a:lnTo>
                  <a:pt x="3089" y="20472"/>
                </a:lnTo>
                <a:cubicBezTo>
                  <a:pt x="2852" y="20208"/>
                  <a:pt x="2829" y="19790"/>
                  <a:pt x="3035" y="19495"/>
                </a:cubicBezTo>
                <a:lnTo>
                  <a:pt x="4447" y="17475"/>
                </a:lnTo>
                <a:cubicBezTo>
                  <a:pt x="1983" y="14168"/>
                  <a:pt x="2011" y="9365"/>
                  <a:pt x="4513" y="6094"/>
                </a:cubicBezTo>
                <a:cubicBezTo>
                  <a:pt x="4501" y="6082"/>
                  <a:pt x="4484" y="6077"/>
                  <a:pt x="4472" y="6064"/>
                </a:cubicBezTo>
                <a:lnTo>
                  <a:pt x="3943" y="5478"/>
                </a:lnTo>
                <a:lnTo>
                  <a:pt x="2066" y="7569"/>
                </a:lnTo>
                <a:cubicBezTo>
                  <a:pt x="1807" y="7857"/>
                  <a:pt x="1387" y="7857"/>
                  <a:pt x="1128" y="7569"/>
                </a:cubicBezTo>
                <a:cubicBezTo>
                  <a:pt x="-405" y="5814"/>
                  <a:pt x="-371" y="3007"/>
                  <a:pt x="1204" y="1299"/>
                </a:cubicBezTo>
                <a:cubicBezTo>
                  <a:pt x="2750" y="-377"/>
                  <a:pt x="5212" y="-377"/>
                  <a:pt x="6757" y="1298"/>
                </a:cubicBezTo>
                <a:cubicBezTo>
                  <a:pt x="7016" y="1587"/>
                  <a:pt x="7016" y="2055"/>
                  <a:pt x="6757" y="2343"/>
                </a:cubicBezTo>
                <a:lnTo>
                  <a:pt x="4881" y="4434"/>
                </a:lnTo>
                <a:lnTo>
                  <a:pt x="5407" y="5020"/>
                </a:lnTo>
                <a:cubicBezTo>
                  <a:pt x="5419" y="5033"/>
                  <a:pt x="5423" y="5052"/>
                  <a:pt x="5434" y="5066"/>
                </a:cubicBezTo>
                <a:cubicBezTo>
                  <a:pt x="8397" y="2254"/>
                  <a:pt x="12754" y="2254"/>
                  <a:pt x="15717" y="5066"/>
                </a:cubicBezTo>
                <a:cubicBezTo>
                  <a:pt x="15728" y="5052"/>
                  <a:pt x="15733" y="5033"/>
                  <a:pt x="15745" y="5020"/>
                </a:cubicBezTo>
                <a:lnTo>
                  <a:pt x="16273" y="4434"/>
                </a:lnTo>
                <a:lnTo>
                  <a:pt x="14397" y="2343"/>
                </a:lnTo>
                <a:cubicBezTo>
                  <a:pt x="14138" y="2055"/>
                  <a:pt x="14138" y="1587"/>
                  <a:pt x="14397" y="1298"/>
                </a:cubicBezTo>
                <a:cubicBezTo>
                  <a:pt x="15952" y="-433"/>
                  <a:pt x="18472" y="-433"/>
                  <a:pt x="20027" y="1299"/>
                </a:cubicBezTo>
                <a:cubicBezTo>
                  <a:pt x="20773" y="2131"/>
                  <a:pt x="21192" y="3258"/>
                  <a:pt x="21192" y="4434"/>
                </a:cubicBezTo>
                <a:close/>
                <a:moveTo>
                  <a:pt x="11516" y="11824"/>
                </a:moveTo>
                <a:lnTo>
                  <a:pt x="13861" y="9211"/>
                </a:lnTo>
                <a:cubicBezTo>
                  <a:pt x="14125" y="8928"/>
                  <a:pt x="14132" y="8460"/>
                  <a:pt x="13877" y="8166"/>
                </a:cubicBezTo>
                <a:cubicBezTo>
                  <a:pt x="13623" y="7872"/>
                  <a:pt x="13203" y="7864"/>
                  <a:pt x="12939" y="8148"/>
                </a:cubicBezTo>
                <a:cubicBezTo>
                  <a:pt x="12934" y="8154"/>
                  <a:pt x="12928" y="8160"/>
                  <a:pt x="12923" y="8166"/>
                </a:cubicBezTo>
                <a:lnTo>
                  <a:pt x="10577" y="10779"/>
                </a:lnTo>
                <a:lnTo>
                  <a:pt x="8232" y="8166"/>
                </a:lnTo>
                <a:cubicBezTo>
                  <a:pt x="7968" y="7883"/>
                  <a:pt x="7548" y="7891"/>
                  <a:pt x="7294" y="8184"/>
                </a:cubicBezTo>
                <a:cubicBezTo>
                  <a:pt x="7045" y="8471"/>
                  <a:pt x="7045" y="8925"/>
                  <a:pt x="7294" y="9211"/>
                </a:cubicBezTo>
                <a:lnTo>
                  <a:pt x="9639" y="11824"/>
                </a:lnTo>
                <a:lnTo>
                  <a:pt x="7294" y="14437"/>
                </a:lnTo>
                <a:cubicBezTo>
                  <a:pt x="7030" y="14720"/>
                  <a:pt x="7023" y="15188"/>
                  <a:pt x="7277" y="15482"/>
                </a:cubicBezTo>
                <a:cubicBezTo>
                  <a:pt x="7532" y="15775"/>
                  <a:pt x="7952" y="15783"/>
                  <a:pt x="8215" y="15500"/>
                </a:cubicBezTo>
                <a:cubicBezTo>
                  <a:pt x="8221" y="15494"/>
                  <a:pt x="8227" y="15488"/>
                  <a:pt x="8232" y="15482"/>
                </a:cubicBezTo>
                <a:lnTo>
                  <a:pt x="10577" y="12869"/>
                </a:lnTo>
                <a:lnTo>
                  <a:pt x="12923" y="15482"/>
                </a:lnTo>
                <a:cubicBezTo>
                  <a:pt x="13178" y="15775"/>
                  <a:pt x="13597" y="15783"/>
                  <a:pt x="13861" y="15500"/>
                </a:cubicBezTo>
                <a:cubicBezTo>
                  <a:pt x="14125" y="15216"/>
                  <a:pt x="14132" y="14748"/>
                  <a:pt x="13877" y="14455"/>
                </a:cubicBezTo>
                <a:cubicBezTo>
                  <a:pt x="13872" y="14449"/>
                  <a:pt x="13867" y="14443"/>
                  <a:pt x="13861" y="14437"/>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47" name="Graphic 12"/>
          <p:cNvSpPr/>
          <p:nvPr/>
        </p:nvSpPr>
        <p:spPr>
          <a:xfrm>
            <a:off x="6674808" y="2916582"/>
            <a:ext cx="624155" cy="555852"/>
          </a:xfrm>
          <a:custGeom>
            <a:avLst/>
            <a:gdLst/>
            <a:ahLst/>
            <a:cxnLst>
              <a:cxn ang="0">
                <a:pos x="wd2" y="hd2"/>
              </a:cxn>
              <a:cxn ang="5400000">
                <a:pos x="wd2" y="hd2"/>
              </a:cxn>
              <a:cxn ang="10800000">
                <a:pos x="wd2" y="hd2"/>
              </a:cxn>
              <a:cxn ang="16200000">
                <a:pos x="wd2" y="hd2"/>
              </a:cxn>
            </a:cxnLst>
            <a:rect l="0" t="0" r="r" b="b"/>
            <a:pathLst>
              <a:path w="21209" h="21060" extrusionOk="0">
                <a:moveTo>
                  <a:pt x="21209" y="4434"/>
                </a:moveTo>
                <a:cubicBezTo>
                  <a:pt x="21212" y="5611"/>
                  <a:pt x="20792" y="6740"/>
                  <a:pt x="20044" y="7569"/>
                </a:cubicBezTo>
                <a:cubicBezTo>
                  <a:pt x="19785" y="7858"/>
                  <a:pt x="19365" y="7858"/>
                  <a:pt x="19107" y="7569"/>
                </a:cubicBezTo>
                <a:lnTo>
                  <a:pt x="17232" y="5479"/>
                </a:lnTo>
                <a:lnTo>
                  <a:pt x="16707" y="6065"/>
                </a:lnTo>
                <a:cubicBezTo>
                  <a:pt x="16695" y="6079"/>
                  <a:pt x="16678" y="6084"/>
                  <a:pt x="16666" y="6096"/>
                </a:cubicBezTo>
                <a:cubicBezTo>
                  <a:pt x="19167" y="9370"/>
                  <a:pt x="19191" y="14177"/>
                  <a:pt x="16723" y="17483"/>
                </a:cubicBezTo>
                <a:lnTo>
                  <a:pt x="18126" y="19529"/>
                </a:lnTo>
                <a:cubicBezTo>
                  <a:pt x="18327" y="19823"/>
                  <a:pt x="18303" y="20238"/>
                  <a:pt x="18068" y="20500"/>
                </a:cubicBezTo>
                <a:lnTo>
                  <a:pt x="17788" y="20812"/>
                </a:lnTo>
                <a:cubicBezTo>
                  <a:pt x="17558" y="21067"/>
                  <a:pt x="17195" y="21099"/>
                  <a:pt x="16932" y="20886"/>
                </a:cubicBezTo>
                <a:lnTo>
                  <a:pt x="14912" y="19268"/>
                </a:lnTo>
                <a:cubicBezTo>
                  <a:pt x="12296" y="21166"/>
                  <a:pt x="8923" y="21168"/>
                  <a:pt x="6305" y="19274"/>
                </a:cubicBezTo>
                <a:lnTo>
                  <a:pt x="4316" y="20917"/>
                </a:lnTo>
                <a:cubicBezTo>
                  <a:pt x="4052" y="21133"/>
                  <a:pt x="3686" y="21102"/>
                  <a:pt x="3455" y="20843"/>
                </a:cubicBezTo>
                <a:lnTo>
                  <a:pt x="3123" y="20473"/>
                </a:lnTo>
                <a:cubicBezTo>
                  <a:pt x="2887" y="20210"/>
                  <a:pt x="2864" y="19791"/>
                  <a:pt x="3070" y="19496"/>
                </a:cubicBezTo>
                <a:lnTo>
                  <a:pt x="4480" y="17476"/>
                </a:lnTo>
                <a:cubicBezTo>
                  <a:pt x="2018" y="14169"/>
                  <a:pt x="2046" y="9366"/>
                  <a:pt x="4546" y="6095"/>
                </a:cubicBezTo>
                <a:cubicBezTo>
                  <a:pt x="4534" y="6083"/>
                  <a:pt x="4517" y="6078"/>
                  <a:pt x="4505" y="6065"/>
                </a:cubicBezTo>
                <a:lnTo>
                  <a:pt x="3976" y="5479"/>
                </a:lnTo>
                <a:lnTo>
                  <a:pt x="2102" y="7569"/>
                </a:lnTo>
                <a:cubicBezTo>
                  <a:pt x="1843" y="7858"/>
                  <a:pt x="1424" y="7858"/>
                  <a:pt x="1165" y="7569"/>
                </a:cubicBezTo>
                <a:cubicBezTo>
                  <a:pt x="-388" y="5837"/>
                  <a:pt x="-388" y="3030"/>
                  <a:pt x="1166" y="1298"/>
                </a:cubicBezTo>
                <a:cubicBezTo>
                  <a:pt x="1911" y="467"/>
                  <a:pt x="2922" y="0"/>
                  <a:pt x="3976" y="0"/>
                </a:cubicBezTo>
                <a:cubicBezTo>
                  <a:pt x="5032" y="-3"/>
                  <a:pt x="6044" y="465"/>
                  <a:pt x="6788" y="1299"/>
                </a:cubicBezTo>
                <a:cubicBezTo>
                  <a:pt x="7047" y="1588"/>
                  <a:pt x="7047" y="2056"/>
                  <a:pt x="6788" y="2344"/>
                </a:cubicBezTo>
                <a:lnTo>
                  <a:pt x="4914" y="4434"/>
                </a:lnTo>
                <a:lnTo>
                  <a:pt x="5439" y="5020"/>
                </a:lnTo>
                <a:cubicBezTo>
                  <a:pt x="5451" y="5034"/>
                  <a:pt x="5456" y="5052"/>
                  <a:pt x="5466" y="5066"/>
                </a:cubicBezTo>
                <a:cubicBezTo>
                  <a:pt x="8427" y="2255"/>
                  <a:pt x="12779" y="2255"/>
                  <a:pt x="15740" y="5066"/>
                </a:cubicBezTo>
                <a:cubicBezTo>
                  <a:pt x="15750" y="5052"/>
                  <a:pt x="15755" y="5034"/>
                  <a:pt x="15767" y="5020"/>
                </a:cubicBezTo>
                <a:lnTo>
                  <a:pt x="16295" y="4434"/>
                </a:lnTo>
                <a:lnTo>
                  <a:pt x="14421" y="2344"/>
                </a:lnTo>
                <a:cubicBezTo>
                  <a:pt x="14162" y="2056"/>
                  <a:pt x="14162" y="1588"/>
                  <a:pt x="14421" y="1299"/>
                </a:cubicBezTo>
                <a:cubicBezTo>
                  <a:pt x="15974" y="-432"/>
                  <a:pt x="18492" y="-432"/>
                  <a:pt x="20045" y="1300"/>
                </a:cubicBezTo>
                <a:cubicBezTo>
                  <a:pt x="20790" y="2132"/>
                  <a:pt x="21209" y="3259"/>
                  <a:pt x="21209" y="4434"/>
                </a:cubicBezTo>
                <a:close/>
                <a:moveTo>
                  <a:pt x="10604" y="5173"/>
                </a:moveTo>
                <a:cubicBezTo>
                  <a:pt x="10238" y="5173"/>
                  <a:pt x="9942" y="5504"/>
                  <a:pt x="9942" y="5912"/>
                </a:cubicBezTo>
                <a:lnTo>
                  <a:pt x="9942" y="11086"/>
                </a:lnTo>
                <a:lnTo>
                  <a:pt x="5965" y="11086"/>
                </a:lnTo>
                <a:cubicBezTo>
                  <a:pt x="5599" y="11086"/>
                  <a:pt x="5302" y="11416"/>
                  <a:pt x="5302" y="11825"/>
                </a:cubicBezTo>
                <a:cubicBezTo>
                  <a:pt x="5302" y="12233"/>
                  <a:pt x="5599" y="12564"/>
                  <a:pt x="5965" y="12564"/>
                </a:cubicBezTo>
                <a:lnTo>
                  <a:pt x="10604" y="12564"/>
                </a:lnTo>
                <a:cubicBezTo>
                  <a:pt x="10970" y="12564"/>
                  <a:pt x="11267" y="12233"/>
                  <a:pt x="11267" y="11825"/>
                </a:cubicBezTo>
                <a:lnTo>
                  <a:pt x="11267" y="5912"/>
                </a:lnTo>
                <a:cubicBezTo>
                  <a:pt x="11267" y="5504"/>
                  <a:pt x="10970" y="5173"/>
                  <a:pt x="10604" y="5173"/>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48" name="Graphic 15"/>
          <p:cNvSpPr/>
          <p:nvPr/>
        </p:nvSpPr>
        <p:spPr>
          <a:xfrm>
            <a:off x="7993179" y="2882205"/>
            <a:ext cx="546158" cy="624606"/>
          </a:xfrm>
          <a:custGeom>
            <a:avLst/>
            <a:gdLst/>
            <a:ahLst/>
            <a:cxnLst>
              <a:cxn ang="0">
                <a:pos x="wd2" y="hd2"/>
              </a:cxn>
              <a:cxn ang="5400000">
                <a:pos x="wd2" y="hd2"/>
              </a:cxn>
              <a:cxn ang="10800000">
                <a:pos x="wd2" y="hd2"/>
              </a:cxn>
              <a:cxn ang="16200000">
                <a:pos x="wd2" y="hd2"/>
              </a:cxn>
            </a:cxnLst>
            <a:rect l="0" t="0" r="r" b="b"/>
            <a:pathLst>
              <a:path w="21600" h="21044" extrusionOk="0">
                <a:moveTo>
                  <a:pt x="16200" y="11186"/>
                </a:moveTo>
                <a:lnTo>
                  <a:pt x="18514" y="11186"/>
                </a:lnTo>
                <a:cubicBezTo>
                  <a:pt x="18510" y="14308"/>
                  <a:pt x="15933" y="16998"/>
                  <a:pt x="12343" y="17626"/>
                </a:cubicBezTo>
                <a:lnTo>
                  <a:pt x="12343" y="7900"/>
                </a:lnTo>
                <a:lnTo>
                  <a:pt x="14657" y="7900"/>
                </a:lnTo>
                <a:cubicBezTo>
                  <a:pt x="15083" y="7900"/>
                  <a:pt x="15429" y="7606"/>
                  <a:pt x="15429" y="7243"/>
                </a:cubicBezTo>
                <a:cubicBezTo>
                  <a:pt x="15429" y="6880"/>
                  <a:pt x="15083" y="6586"/>
                  <a:pt x="14657" y="6586"/>
                </a:cubicBezTo>
                <a:lnTo>
                  <a:pt x="12343" y="6586"/>
                </a:lnTo>
                <a:lnTo>
                  <a:pt x="12343" y="4906"/>
                </a:lnTo>
                <a:cubicBezTo>
                  <a:pt x="13819" y="4180"/>
                  <a:pt x="14324" y="2572"/>
                  <a:pt x="13472" y="1315"/>
                </a:cubicBezTo>
                <a:cubicBezTo>
                  <a:pt x="12620" y="58"/>
                  <a:pt x="10733" y="-373"/>
                  <a:pt x="9257" y="353"/>
                </a:cubicBezTo>
                <a:cubicBezTo>
                  <a:pt x="7781" y="1079"/>
                  <a:pt x="7276" y="2686"/>
                  <a:pt x="8128" y="3944"/>
                </a:cubicBezTo>
                <a:cubicBezTo>
                  <a:pt x="8399" y="4343"/>
                  <a:pt x="8788" y="4675"/>
                  <a:pt x="9257" y="4906"/>
                </a:cubicBezTo>
                <a:lnTo>
                  <a:pt x="9257" y="6586"/>
                </a:lnTo>
                <a:lnTo>
                  <a:pt x="6943" y="6586"/>
                </a:lnTo>
                <a:cubicBezTo>
                  <a:pt x="6517" y="6586"/>
                  <a:pt x="6171" y="6880"/>
                  <a:pt x="6171" y="7243"/>
                </a:cubicBezTo>
                <a:cubicBezTo>
                  <a:pt x="6171" y="7606"/>
                  <a:pt x="6517" y="7900"/>
                  <a:pt x="6943" y="7900"/>
                </a:cubicBezTo>
                <a:lnTo>
                  <a:pt x="9257" y="7900"/>
                </a:lnTo>
                <a:lnTo>
                  <a:pt x="9257" y="17626"/>
                </a:lnTo>
                <a:cubicBezTo>
                  <a:pt x="5668" y="16998"/>
                  <a:pt x="3090" y="14308"/>
                  <a:pt x="3086" y="11186"/>
                </a:cubicBezTo>
                <a:lnTo>
                  <a:pt x="5400" y="11186"/>
                </a:lnTo>
                <a:lnTo>
                  <a:pt x="0" y="6586"/>
                </a:lnTo>
                <a:lnTo>
                  <a:pt x="0" y="11186"/>
                </a:lnTo>
                <a:cubicBezTo>
                  <a:pt x="9" y="15807"/>
                  <a:pt x="4038" y="19707"/>
                  <a:pt x="9418" y="20302"/>
                </a:cubicBezTo>
                <a:cubicBezTo>
                  <a:pt x="9783" y="20952"/>
                  <a:pt x="10699" y="21227"/>
                  <a:pt x="11462" y="20915"/>
                </a:cubicBezTo>
                <a:cubicBezTo>
                  <a:pt x="11777" y="20787"/>
                  <a:pt x="12031" y="20570"/>
                  <a:pt x="12182" y="20302"/>
                </a:cubicBezTo>
                <a:cubicBezTo>
                  <a:pt x="17562" y="19707"/>
                  <a:pt x="21591" y="15807"/>
                  <a:pt x="21600" y="11186"/>
                </a:cubicBezTo>
                <a:lnTo>
                  <a:pt x="21600" y="6586"/>
                </a:lnTo>
                <a:close/>
                <a:moveTo>
                  <a:pt x="10800" y="3957"/>
                </a:moveTo>
                <a:cubicBezTo>
                  <a:pt x="9948" y="3957"/>
                  <a:pt x="9257" y="3368"/>
                  <a:pt x="9257" y="2643"/>
                </a:cubicBezTo>
                <a:cubicBezTo>
                  <a:pt x="9257" y="1917"/>
                  <a:pt x="9948" y="1328"/>
                  <a:pt x="10800" y="1328"/>
                </a:cubicBezTo>
                <a:cubicBezTo>
                  <a:pt x="11652" y="1328"/>
                  <a:pt x="12343" y="1917"/>
                  <a:pt x="12343" y="2643"/>
                </a:cubicBezTo>
                <a:cubicBezTo>
                  <a:pt x="12343" y="3368"/>
                  <a:pt x="11652" y="3957"/>
                  <a:pt x="10800" y="3957"/>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49" name="Graphic 17"/>
          <p:cNvSpPr/>
          <p:nvPr/>
        </p:nvSpPr>
        <p:spPr>
          <a:xfrm>
            <a:off x="9233552" y="2882416"/>
            <a:ext cx="624192" cy="624182"/>
          </a:xfrm>
          <a:custGeom>
            <a:avLst/>
            <a:gdLst/>
            <a:ahLst/>
            <a:cxnLst>
              <a:cxn ang="0">
                <a:pos x="wd2" y="hd2"/>
              </a:cxn>
              <a:cxn ang="5400000">
                <a:pos x="wd2" y="hd2"/>
              </a:cxn>
              <a:cxn ang="10800000">
                <a:pos x="wd2" y="hd2"/>
              </a:cxn>
              <a:cxn ang="16200000">
                <a:pos x="wd2" y="hd2"/>
              </a:cxn>
            </a:cxnLst>
            <a:rect l="0" t="0" r="r" b="b"/>
            <a:pathLst>
              <a:path w="20691" h="20691" extrusionOk="0">
                <a:moveTo>
                  <a:pt x="5789" y="4082"/>
                </a:moveTo>
                <a:lnTo>
                  <a:pt x="4289" y="1988"/>
                </a:lnTo>
                <a:cubicBezTo>
                  <a:pt x="4082" y="1698"/>
                  <a:pt x="4149" y="1294"/>
                  <a:pt x="4439" y="1086"/>
                </a:cubicBezTo>
                <a:cubicBezTo>
                  <a:pt x="4459" y="1072"/>
                  <a:pt x="4479" y="1059"/>
                  <a:pt x="4500" y="1047"/>
                </a:cubicBezTo>
                <a:lnTo>
                  <a:pt x="5500" y="489"/>
                </a:lnTo>
                <a:cubicBezTo>
                  <a:pt x="5811" y="315"/>
                  <a:pt x="6205" y="426"/>
                  <a:pt x="6380" y="738"/>
                </a:cubicBezTo>
                <a:cubicBezTo>
                  <a:pt x="6391" y="757"/>
                  <a:pt x="6401" y="778"/>
                  <a:pt x="6409" y="798"/>
                </a:cubicBezTo>
                <a:lnTo>
                  <a:pt x="7422" y="3159"/>
                </a:lnTo>
                <a:cubicBezTo>
                  <a:pt x="7552" y="3462"/>
                  <a:pt x="7433" y="3814"/>
                  <a:pt x="7147" y="3977"/>
                </a:cubicBezTo>
                <a:lnTo>
                  <a:pt x="6633" y="4268"/>
                </a:lnTo>
                <a:cubicBezTo>
                  <a:pt x="6346" y="4431"/>
                  <a:pt x="5981" y="4351"/>
                  <a:pt x="5789" y="4082"/>
                </a:cubicBezTo>
                <a:close/>
                <a:moveTo>
                  <a:pt x="15209" y="20192"/>
                </a:moveTo>
                <a:lnTo>
                  <a:pt x="16192" y="19642"/>
                </a:lnTo>
                <a:cubicBezTo>
                  <a:pt x="16504" y="19468"/>
                  <a:pt x="16616" y="19074"/>
                  <a:pt x="16441" y="18763"/>
                </a:cubicBezTo>
                <a:cubicBezTo>
                  <a:pt x="16430" y="18742"/>
                  <a:pt x="16418" y="18723"/>
                  <a:pt x="16404" y="18704"/>
                </a:cubicBezTo>
                <a:lnTo>
                  <a:pt x="14922" y="16618"/>
                </a:lnTo>
                <a:cubicBezTo>
                  <a:pt x="14730" y="16347"/>
                  <a:pt x="14363" y="16266"/>
                  <a:pt x="14075" y="16431"/>
                </a:cubicBezTo>
                <a:lnTo>
                  <a:pt x="13630" y="16685"/>
                </a:lnTo>
                <a:cubicBezTo>
                  <a:pt x="13351" y="16844"/>
                  <a:pt x="13231" y="17185"/>
                  <a:pt x="13349" y="17484"/>
                </a:cubicBezTo>
                <a:lnTo>
                  <a:pt x="14289" y="19866"/>
                </a:lnTo>
                <a:cubicBezTo>
                  <a:pt x="14420" y="20198"/>
                  <a:pt x="14795" y="20361"/>
                  <a:pt x="15128" y="20231"/>
                </a:cubicBezTo>
                <a:cubicBezTo>
                  <a:pt x="15156" y="20220"/>
                  <a:pt x="15183" y="20207"/>
                  <a:pt x="15209" y="20192"/>
                </a:cubicBezTo>
                <a:close/>
                <a:moveTo>
                  <a:pt x="792" y="6411"/>
                </a:moveTo>
                <a:lnTo>
                  <a:pt x="3160" y="7446"/>
                </a:lnTo>
                <a:cubicBezTo>
                  <a:pt x="3466" y="7579"/>
                  <a:pt x="3823" y="7458"/>
                  <a:pt x="3985" y="7166"/>
                </a:cubicBezTo>
                <a:lnTo>
                  <a:pt x="4284" y="6623"/>
                </a:lnTo>
                <a:cubicBezTo>
                  <a:pt x="4444" y="6335"/>
                  <a:pt x="4362" y="5973"/>
                  <a:pt x="4093" y="5783"/>
                </a:cubicBezTo>
                <a:lnTo>
                  <a:pt x="1987" y="4286"/>
                </a:lnTo>
                <a:cubicBezTo>
                  <a:pt x="1696" y="4079"/>
                  <a:pt x="1293" y="4147"/>
                  <a:pt x="1086" y="4438"/>
                </a:cubicBezTo>
                <a:cubicBezTo>
                  <a:pt x="1072" y="4457"/>
                  <a:pt x="1059" y="4477"/>
                  <a:pt x="1048" y="4498"/>
                </a:cubicBezTo>
                <a:lnTo>
                  <a:pt x="487" y="5503"/>
                </a:lnTo>
                <a:cubicBezTo>
                  <a:pt x="312" y="5815"/>
                  <a:pt x="424" y="6209"/>
                  <a:pt x="736" y="6383"/>
                </a:cubicBezTo>
                <a:cubicBezTo>
                  <a:pt x="754" y="6393"/>
                  <a:pt x="773" y="6403"/>
                  <a:pt x="792" y="6411"/>
                </a:cubicBezTo>
                <a:close/>
                <a:moveTo>
                  <a:pt x="16633" y="14856"/>
                </a:moveTo>
                <a:lnTo>
                  <a:pt x="18702" y="16386"/>
                </a:lnTo>
                <a:cubicBezTo>
                  <a:pt x="18990" y="16598"/>
                  <a:pt x="19395" y="16538"/>
                  <a:pt x="19607" y="16250"/>
                </a:cubicBezTo>
                <a:cubicBezTo>
                  <a:pt x="19623" y="16228"/>
                  <a:pt x="19638" y="16206"/>
                  <a:pt x="19651" y="16182"/>
                </a:cubicBezTo>
                <a:lnTo>
                  <a:pt x="20193" y="15212"/>
                </a:lnTo>
                <a:cubicBezTo>
                  <a:pt x="20367" y="14900"/>
                  <a:pt x="20255" y="14506"/>
                  <a:pt x="19944" y="14332"/>
                </a:cubicBezTo>
                <a:cubicBezTo>
                  <a:pt x="19918" y="14318"/>
                  <a:pt x="19891" y="14305"/>
                  <a:pt x="19864" y="14294"/>
                </a:cubicBezTo>
                <a:lnTo>
                  <a:pt x="17471" y="13358"/>
                </a:lnTo>
                <a:cubicBezTo>
                  <a:pt x="17174" y="13241"/>
                  <a:pt x="16835" y="13360"/>
                  <a:pt x="16675" y="13637"/>
                </a:cubicBezTo>
                <a:lnTo>
                  <a:pt x="16459" y="14013"/>
                </a:lnTo>
                <a:cubicBezTo>
                  <a:pt x="16294" y="14297"/>
                  <a:pt x="16368" y="14660"/>
                  <a:pt x="16631" y="14856"/>
                </a:cubicBezTo>
                <a:close/>
                <a:moveTo>
                  <a:pt x="9398" y="10524"/>
                </a:moveTo>
                <a:cubicBezTo>
                  <a:pt x="9194" y="10524"/>
                  <a:pt x="8998" y="10605"/>
                  <a:pt x="8854" y="10750"/>
                </a:cubicBezTo>
                <a:lnTo>
                  <a:pt x="7513" y="12091"/>
                </a:lnTo>
                <a:cubicBezTo>
                  <a:pt x="8998" y="14182"/>
                  <a:pt x="11897" y="14673"/>
                  <a:pt x="13988" y="13188"/>
                </a:cubicBezTo>
                <a:cubicBezTo>
                  <a:pt x="14200" y="13038"/>
                  <a:pt x="14399" y="12870"/>
                  <a:pt x="14582" y="12686"/>
                </a:cubicBezTo>
                <a:lnTo>
                  <a:pt x="19329" y="7940"/>
                </a:lnTo>
                <a:cubicBezTo>
                  <a:pt x="21145" y="6124"/>
                  <a:pt x="21146" y="3179"/>
                  <a:pt x="19330" y="1363"/>
                </a:cubicBezTo>
                <a:cubicBezTo>
                  <a:pt x="17515" y="-453"/>
                  <a:pt x="14570" y="-454"/>
                  <a:pt x="12754" y="1362"/>
                </a:cubicBezTo>
                <a:lnTo>
                  <a:pt x="8722" y="5393"/>
                </a:lnTo>
                <a:cubicBezTo>
                  <a:pt x="9800" y="5264"/>
                  <a:pt x="10892" y="5439"/>
                  <a:pt x="11875" y="5898"/>
                </a:cubicBezTo>
                <a:lnTo>
                  <a:pt x="14582" y="3191"/>
                </a:lnTo>
                <a:cubicBezTo>
                  <a:pt x="15388" y="2385"/>
                  <a:pt x="16694" y="2385"/>
                  <a:pt x="17500" y="3191"/>
                </a:cubicBezTo>
                <a:cubicBezTo>
                  <a:pt x="18305" y="3997"/>
                  <a:pt x="18305" y="5303"/>
                  <a:pt x="17500" y="6108"/>
                </a:cubicBezTo>
                <a:lnTo>
                  <a:pt x="12754" y="10855"/>
                </a:lnTo>
                <a:cubicBezTo>
                  <a:pt x="11947" y="11658"/>
                  <a:pt x="10643" y="11658"/>
                  <a:pt x="9836" y="10855"/>
                </a:cubicBezTo>
                <a:cubicBezTo>
                  <a:pt x="9706" y="10726"/>
                  <a:pt x="9579" y="10525"/>
                  <a:pt x="9395" y="10525"/>
                </a:cubicBezTo>
                <a:close/>
                <a:moveTo>
                  <a:pt x="10857" y="9835"/>
                </a:moveTo>
                <a:cubicBezTo>
                  <a:pt x="10050" y="9033"/>
                  <a:pt x="8746" y="9033"/>
                  <a:pt x="7939" y="9835"/>
                </a:cubicBezTo>
                <a:lnTo>
                  <a:pt x="3193" y="14582"/>
                </a:lnTo>
                <a:cubicBezTo>
                  <a:pt x="2388" y="15388"/>
                  <a:pt x="2388" y="16694"/>
                  <a:pt x="3193" y="17500"/>
                </a:cubicBezTo>
                <a:cubicBezTo>
                  <a:pt x="3999" y="18305"/>
                  <a:pt x="5305" y="18305"/>
                  <a:pt x="6111" y="17500"/>
                </a:cubicBezTo>
                <a:lnTo>
                  <a:pt x="8818" y="14793"/>
                </a:lnTo>
                <a:cubicBezTo>
                  <a:pt x="9801" y="15252"/>
                  <a:pt x="10893" y="15426"/>
                  <a:pt x="11971" y="15297"/>
                </a:cubicBezTo>
                <a:lnTo>
                  <a:pt x="7939" y="19329"/>
                </a:lnTo>
                <a:cubicBezTo>
                  <a:pt x="6124" y="21145"/>
                  <a:pt x="3180" y="21146"/>
                  <a:pt x="1363" y="19330"/>
                </a:cubicBezTo>
                <a:cubicBezTo>
                  <a:pt x="-453" y="17515"/>
                  <a:pt x="-454" y="14571"/>
                  <a:pt x="1361" y="12754"/>
                </a:cubicBezTo>
                <a:lnTo>
                  <a:pt x="6108" y="8008"/>
                </a:lnTo>
                <a:cubicBezTo>
                  <a:pt x="7892" y="6192"/>
                  <a:pt x="10810" y="6166"/>
                  <a:pt x="12626" y="7950"/>
                </a:cubicBezTo>
                <a:cubicBezTo>
                  <a:pt x="12830" y="8150"/>
                  <a:pt x="13014" y="8369"/>
                  <a:pt x="13177" y="8603"/>
                </a:cubicBezTo>
                <a:lnTo>
                  <a:pt x="11840" y="9941"/>
                </a:lnTo>
                <a:cubicBezTo>
                  <a:pt x="11695" y="10086"/>
                  <a:pt x="11499" y="10167"/>
                  <a:pt x="11295" y="10167"/>
                </a:cubicBezTo>
                <a:cubicBezTo>
                  <a:pt x="11111" y="10167"/>
                  <a:pt x="10985" y="9966"/>
                  <a:pt x="10855" y="9836"/>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0" name="Graphic 19"/>
          <p:cNvSpPr/>
          <p:nvPr/>
        </p:nvSpPr>
        <p:spPr>
          <a:xfrm>
            <a:off x="10551958" y="2892170"/>
            <a:ext cx="624180" cy="604674"/>
          </a:xfrm>
          <a:custGeom>
            <a:avLst/>
            <a:gdLst/>
            <a:ahLst/>
            <a:cxnLst>
              <a:cxn ang="0">
                <a:pos x="wd2" y="hd2"/>
              </a:cxn>
              <a:cxn ang="5400000">
                <a:pos x="wd2" y="hd2"/>
              </a:cxn>
              <a:cxn ang="10800000">
                <a:pos x="wd2" y="hd2"/>
              </a:cxn>
              <a:cxn ang="16200000">
                <a:pos x="wd2" y="hd2"/>
              </a:cxn>
            </a:cxnLst>
            <a:rect l="0" t="0" r="r" b="b"/>
            <a:pathLst>
              <a:path w="21600" h="21600" extrusionOk="0">
                <a:moveTo>
                  <a:pt x="20925" y="2090"/>
                </a:moveTo>
                <a:lnTo>
                  <a:pt x="17550" y="2090"/>
                </a:lnTo>
                <a:lnTo>
                  <a:pt x="17550" y="697"/>
                </a:lnTo>
                <a:cubicBezTo>
                  <a:pt x="17550" y="312"/>
                  <a:pt x="17248" y="0"/>
                  <a:pt x="16875" y="0"/>
                </a:cubicBezTo>
                <a:cubicBezTo>
                  <a:pt x="16502" y="0"/>
                  <a:pt x="16200" y="312"/>
                  <a:pt x="16200" y="697"/>
                </a:cubicBezTo>
                <a:lnTo>
                  <a:pt x="16200" y="2090"/>
                </a:lnTo>
                <a:lnTo>
                  <a:pt x="5400" y="2090"/>
                </a:lnTo>
                <a:lnTo>
                  <a:pt x="5400" y="697"/>
                </a:lnTo>
                <a:cubicBezTo>
                  <a:pt x="5400" y="312"/>
                  <a:pt x="5098" y="0"/>
                  <a:pt x="4725" y="0"/>
                </a:cubicBezTo>
                <a:cubicBezTo>
                  <a:pt x="4352" y="0"/>
                  <a:pt x="4050" y="312"/>
                  <a:pt x="4050" y="697"/>
                </a:cubicBezTo>
                <a:lnTo>
                  <a:pt x="4050" y="2090"/>
                </a:lnTo>
                <a:lnTo>
                  <a:pt x="675" y="2090"/>
                </a:lnTo>
                <a:cubicBezTo>
                  <a:pt x="302" y="2090"/>
                  <a:pt x="0" y="2402"/>
                  <a:pt x="0" y="2787"/>
                </a:cubicBezTo>
                <a:lnTo>
                  <a:pt x="0" y="20903"/>
                </a:lnTo>
                <a:cubicBezTo>
                  <a:pt x="0" y="21288"/>
                  <a:pt x="302" y="21600"/>
                  <a:pt x="675" y="21600"/>
                </a:cubicBezTo>
                <a:lnTo>
                  <a:pt x="20925" y="21600"/>
                </a:lnTo>
                <a:cubicBezTo>
                  <a:pt x="21298" y="21600"/>
                  <a:pt x="21600" y="21288"/>
                  <a:pt x="21600" y="20903"/>
                </a:cubicBezTo>
                <a:lnTo>
                  <a:pt x="21600" y="2787"/>
                </a:lnTo>
                <a:cubicBezTo>
                  <a:pt x="21600" y="2402"/>
                  <a:pt x="21298" y="2090"/>
                  <a:pt x="20925" y="2090"/>
                </a:cubicBezTo>
                <a:close/>
                <a:moveTo>
                  <a:pt x="4050" y="3484"/>
                </a:moveTo>
                <a:cubicBezTo>
                  <a:pt x="4050" y="3869"/>
                  <a:pt x="4352" y="4181"/>
                  <a:pt x="4725" y="4181"/>
                </a:cubicBezTo>
                <a:cubicBezTo>
                  <a:pt x="5098" y="4181"/>
                  <a:pt x="5400" y="3869"/>
                  <a:pt x="5400" y="3484"/>
                </a:cubicBezTo>
                <a:lnTo>
                  <a:pt x="16200" y="3484"/>
                </a:lnTo>
                <a:cubicBezTo>
                  <a:pt x="16200" y="3869"/>
                  <a:pt x="16502" y="4181"/>
                  <a:pt x="16875" y="4181"/>
                </a:cubicBezTo>
                <a:cubicBezTo>
                  <a:pt x="17248" y="4181"/>
                  <a:pt x="17550" y="3869"/>
                  <a:pt x="17550" y="3484"/>
                </a:cubicBezTo>
                <a:lnTo>
                  <a:pt x="20250" y="3484"/>
                </a:lnTo>
                <a:lnTo>
                  <a:pt x="20250" y="6271"/>
                </a:lnTo>
                <a:lnTo>
                  <a:pt x="1350" y="6271"/>
                </a:lnTo>
                <a:lnTo>
                  <a:pt x="1350" y="3484"/>
                </a:lnTo>
                <a:close/>
                <a:moveTo>
                  <a:pt x="18225" y="11148"/>
                </a:moveTo>
                <a:lnTo>
                  <a:pt x="16875" y="11148"/>
                </a:lnTo>
                <a:lnTo>
                  <a:pt x="16875" y="9755"/>
                </a:lnTo>
                <a:lnTo>
                  <a:pt x="18225" y="9755"/>
                </a:lnTo>
                <a:close/>
                <a:moveTo>
                  <a:pt x="14850" y="11148"/>
                </a:moveTo>
                <a:lnTo>
                  <a:pt x="13500" y="11148"/>
                </a:lnTo>
                <a:lnTo>
                  <a:pt x="13500" y="9755"/>
                </a:lnTo>
                <a:lnTo>
                  <a:pt x="14850" y="9755"/>
                </a:lnTo>
                <a:close/>
                <a:moveTo>
                  <a:pt x="11475" y="11148"/>
                </a:moveTo>
                <a:lnTo>
                  <a:pt x="10125" y="11148"/>
                </a:lnTo>
                <a:lnTo>
                  <a:pt x="10125" y="9755"/>
                </a:lnTo>
                <a:lnTo>
                  <a:pt x="11475" y="9755"/>
                </a:lnTo>
                <a:close/>
                <a:moveTo>
                  <a:pt x="8100" y="11148"/>
                </a:moveTo>
                <a:lnTo>
                  <a:pt x="6750" y="11148"/>
                </a:lnTo>
                <a:lnTo>
                  <a:pt x="6750" y="9755"/>
                </a:lnTo>
                <a:lnTo>
                  <a:pt x="8100" y="9755"/>
                </a:lnTo>
                <a:close/>
                <a:moveTo>
                  <a:pt x="18225" y="14632"/>
                </a:moveTo>
                <a:lnTo>
                  <a:pt x="16875" y="14632"/>
                </a:lnTo>
                <a:lnTo>
                  <a:pt x="16875" y="13239"/>
                </a:lnTo>
                <a:lnTo>
                  <a:pt x="18225" y="13239"/>
                </a:lnTo>
                <a:close/>
                <a:moveTo>
                  <a:pt x="14850" y="14632"/>
                </a:moveTo>
                <a:lnTo>
                  <a:pt x="13500" y="14632"/>
                </a:lnTo>
                <a:lnTo>
                  <a:pt x="13500" y="13239"/>
                </a:lnTo>
                <a:lnTo>
                  <a:pt x="14850" y="13239"/>
                </a:lnTo>
                <a:close/>
                <a:moveTo>
                  <a:pt x="11475" y="14632"/>
                </a:moveTo>
                <a:lnTo>
                  <a:pt x="10125" y="14632"/>
                </a:lnTo>
                <a:lnTo>
                  <a:pt x="10125" y="13239"/>
                </a:lnTo>
                <a:lnTo>
                  <a:pt x="11475" y="13239"/>
                </a:lnTo>
                <a:close/>
                <a:moveTo>
                  <a:pt x="8100" y="14632"/>
                </a:moveTo>
                <a:lnTo>
                  <a:pt x="6750" y="14632"/>
                </a:lnTo>
                <a:lnTo>
                  <a:pt x="6750" y="13239"/>
                </a:lnTo>
                <a:lnTo>
                  <a:pt x="8100" y="13239"/>
                </a:lnTo>
                <a:close/>
                <a:moveTo>
                  <a:pt x="4725" y="14632"/>
                </a:moveTo>
                <a:lnTo>
                  <a:pt x="3375" y="14632"/>
                </a:lnTo>
                <a:lnTo>
                  <a:pt x="3375" y="13239"/>
                </a:lnTo>
                <a:lnTo>
                  <a:pt x="4725" y="13239"/>
                </a:lnTo>
                <a:close/>
                <a:moveTo>
                  <a:pt x="11475" y="18116"/>
                </a:moveTo>
                <a:lnTo>
                  <a:pt x="10125" y="18116"/>
                </a:lnTo>
                <a:lnTo>
                  <a:pt x="10125" y="16723"/>
                </a:lnTo>
                <a:lnTo>
                  <a:pt x="11475" y="16723"/>
                </a:lnTo>
                <a:close/>
                <a:moveTo>
                  <a:pt x="8100" y="18116"/>
                </a:moveTo>
                <a:lnTo>
                  <a:pt x="6750" y="18116"/>
                </a:lnTo>
                <a:lnTo>
                  <a:pt x="6750" y="16723"/>
                </a:lnTo>
                <a:lnTo>
                  <a:pt x="8100" y="16723"/>
                </a:lnTo>
                <a:close/>
                <a:moveTo>
                  <a:pt x="4725" y="18116"/>
                </a:moveTo>
                <a:lnTo>
                  <a:pt x="3375" y="18116"/>
                </a:lnTo>
                <a:lnTo>
                  <a:pt x="3375" y="16723"/>
                </a:lnTo>
                <a:lnTo>
                  <a:pt x="4725" y="16723"/>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1" name="Graphic 21"/>
          <p:cNvSpPr/>
          <p:nvPr/>
        </p:nvSpPr>
        <p:spPr>
          <a:xfrm>
            <a:off x="11870352" y="3008373"/>
            <a:ext cx="569003" cy="372268"/>
          </a:xfrm>
          <a:custGeom>
            <a:avLst/>
            <a:gdLst/>
            <a:ahLst/>
            <a:cxnLst>
              <a:cxn ang="0">
                <a:pos x="wd2" y="hd2"/>
              </a:cxn>
              <a:cxn ang="5400000">
                <a:pos x="wd2" y="hd2"/>
              </a:cxn>
              <a:cxn ang="10800000">
                <a:pos x="wd2" y="hd2"/>
              </a:cxn>
              <a:cxn ang="16200000">
                <a:pos x="wd2" y="hd2"/>
              </a:cxn>
            </a:cxnLst>
            <a:rect l="0" t="0" r="r" b="b"/>
            <a:pathLst>
              <a:path w="21315" h="21167" extrusionOk="0">
                <a:moveTo>
                  <a:pt x="7797" y="20518"/>
                </a:moveTo>
                <a:lnTo>
                  <a:pt x="428" y="9332"/>
                </a:lnTo>
                <a:cubicBezTo>
                  <a:pt x="-143" y="8466"/>
                  <a:pt x="-143" y="7062"/>
                  <a:pt x="428" y="6195"/>
                </a:cubicBezTo>
                <a:cubicBezTo>
                  <a:pt x="998" y="5329"/>
                  <a:pt x="1923" y="5329"/>
                  <a:pt x="2494" y="6195"/>
                </a:cubicBezTo>
                <a:lnTo>
                  <a:pt x="8830" y="15813"/>
                </a:lnTo>
                <a:lnTo>
                  <a:pt x="18820" y="650"/>
                </a:lnTo>
                <a:cubicBezTo>
                  <a:pt x="19391" y="-216"/>
                  <a:pt x="20316" y="-216"/>
                  <a:pt x="20886" y="650"/>
                </a:cubicBezTo>
                <a:cubicBezTo>
                  <a:pt x="21457" y="1516"/>
                  <a:pt x="21457" y="2920"/>
                  <a:pt x="20886" y="3786"/>
                </a:cubicBezTo>
                <a:lnTo>
                  <a:pt x="9863" y="20518"/>
                </a:lnTo>
                <a:cubicBezTo>
                  <a:pt x="9293" y="21384"/>
                  <a:pt x="8368" y="21384"/>
                  <a:pt x="7797" y="2051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2" name="Graphic 23"/>
          <p:cNvSpPr/>
          <p:nvPr/>
        </p:nvSpPr>
        <p:spPr>
          <a:xfrm>
            <a:off x="13133568" y="2989698"/>
            <a:ext cx="409619" cy="40961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4114"/>
                </a:moveTo>
                <a:cubicBezTo>
                  <a:pt x="7108" y="4114"/>
                  <a:pt x="4114" y="7108"/>
                  <a:pt x="4114" y="10800"/>
                </a:cubicBezTo>
                <a:cubicBezTo>
                  <a:pt x="4114" y="14492"/>
                  <a:pt x="7108" y="17486"/>
                  <a:pt x="10800" y="17486"/>
                </a:cubicBezTo>
                <a:cubicBezTo>
                  <a:pt x="14492" y="17486"/>
                  <a:pt x="17486" y="14492"/>
                  <a:pt x="17486" y="10800"/>
                </a:cubicBezTo>
                <a:cubicBezTo>
                  <a:pt x="17486" y="7108"/>
                  <a:pt x="14492" y="4114"/>
                  <a:pt x="10800" y="4114"/>
                </a:cubicBezTo>
                <a:close/>
                <a:moveTo>
                  <a:pt x="10800" y="7200"/>
                </a:moveTo>
                <a:cubicBezTo>
                  <a:pt x="8812" y="7200"/>
                  <a:pt x="7200" y="8812"/>
                  <a:pt x="7200" y="10800"/>
                </a:cubicBezTo>
                <a:cubicBezTo>
                  <a:pt x="7200" y="12788"/>
                  <a:pt x="8812" y="14400"/>
                  <a:pt x="10800" y="14400"/>
                </a:cubicBezTo>
                <a:cubicBezTo>
                  <a:pt x="12788" y="14400"/>
                  <a:pt x="14400" y="12788"/>
                  <a:pt x="14400" y="10800"/>
                </a:cubicBezTo>
                <a:cubicBezTo>
                  <a:pt x="14400" y="8812"/>
                  <a:pt x="12788" y="7200"/>
                  <a:pt x="10800" y="720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3" name="Graphic 25"/>
          <p:cNvSpPr/>
          <p:nvPr/>
        </p:nvSpPr>
        <p:spPr>
          <a:xfrm>
            <a:off x="14237403" y="2989698"/>
            <a:ext cx="409619" cy="40961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800" y="4114"/>
                </a:moveTo>
                <a:cubicBezTo>
                  <a:pt x="7108" y="4114"/>
                  <a:pt x="4114" y="7108"/>
                  <a:pt x="4114" y="10800"/>
                </a:cubicBezTo>
                <a:cubicBezTo>
                  <a:pt x="4114" y="14492"/>
                  <a:pt x="7108" y="17486"/>
                  <a:pt x="10800" y="17486"/>
                </a:cubicBezTo>
                <a:cubicBezTo>
                  <a:pt x="14492" y="17486"/>
                  <a:pt x="17486" y="14492"/>
                  <a:pt x="17486" y="10800"/>
                </a:cubicBezTo>
                <a:cubicBezTo>
                  <a:pt x="17486" y="7108"/>
                  <a:pt x="14492" y="4114"/>
                  <a:pt x="10800" y="411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4" name="Graphic 27"/>
          <p:cNvSpPr/>
          <p:nvPr/>
        </p:nvSpPr>
        <p:spPr>
          <a:xfrm>
            <a:off x="15341238" y="3135794"/>
            <a:ext cx="546549" cy="117426"/>
          </a:xfrm>
          <a:custGeom>
            <a:avLst/>
            <a:gdLst/>
            <a:ahLst/>
            <a:cxnLst>
              <a:cxn ang="0">
                <a:pos x="wd2" y="hd2"/>
              </a:cxn>
              <a:cxn ang="5400000">
                <a:pos x="wd2" y="hd2"/>
              </a:cxn>
              <a:cxn ang="10800000">
                <a:pos x="wd2" y="hd2"/>
              </a:cxn>
              <a:cxn ang="16200000">
                <a:pos x="wd2" y="hd2"/>
              </a:cxn>
            </a:cxnLst>
            <a:rect l="0" t="0" r="r" b="b"/>
            <a:pathLst>
              <a:path w="21600" h="21600" extrusionOk="0">
                <a:moveTo>
                  <a:pt x="10792" y="21600"/>
                </a:moveTo>
                <a:cubicBezTo>
                  <a:pt x="9515" y="21600"/>
                  <a:pt x="8480" y="16781"/>
                  <a:pt x="8480" y="10836"/>
                </a:cubicBezTo>
                <a:cubicBezTo>
                  <a:pt x="8480" y="4891"/>
                  <a:pt x="9515" y="72"/>
                  <a:pt x="10792" y="72"/>
                </a:cubicBezTo>
                <a:cubicBezTo>
                  <a:pt x="12070" y="72"/>
                  <a:pt x="13105" y="4891"/>
                  <a:pt x="13105" y="10836"/>
                </a:cubicBezTo>
                <a:cubicBezTo>
                  <a:pt x="13105" y="16781"/>
                  <a:pt x="12070" y="21600"/>
                  <a:pt x="10792" y="21600"/>
                </a:cubicBezTo>
                <a:close/>
                <a:moveTo>
                  <a:pt x="4625" y="10836"/>
                </a:moveTo>
                <a:cubicBezTo>
                  <a:pt x="4625" y="4891"/>
                  <a:pt x="3590" y="72"/>
                  <a:pt x="2313" y="72"/>
                </a:cubicBezTo>
                <a:cubicBezTo>
                  <a:pt x="1035" y="72"/>
                  <a:pt x="0" y="4891"/>
                  <a:pt x="0" y="10836"/>
                </a:cubicBezTo>
                <a:cubicBezTo>
                  <a:pt x="0" y="16781"/>
                  <a:pt x="1035" y="21600"/>
                  <a:pt x="2313" y="21600"/>
                </a:cubicBezTo>
                <a:cubicBezTo>
                  <a:pt x="3590" y="21600"/>
                  <a:pt x="4625" y="16781"/>
                  <a:pt x="4625" y="10836"/>
                </a:cubicBezTo>
                <a:close/>
                <a:moveTo>
                  <a:pt x="21600" y="10764"/>
                </a:moveTo>
                <a:cubicBezTo>
                  <a:pt x="21600" y="4819"/>
                  <a:pt x="20565" y="0"/>
                  <a:pt x="19287" y="0"/>
                </a:cubicBezTo>
                <a:cubicBezTo>
                  <a:pt x="18010" y="0"/>
                  <a:pt x="16975" y="4819"/>
                  <a:pt x="16975" y="10764"/>
                </a:cubicBezTo>
                <a:cubicBezTo>
                  <a:pt x="16975" y="16709"/>
                  <a:pt x="18010" y="21528"/>
                  <a:pt x="19287" y="21528"/>
                </a:cubicBezTo>
                <a:cubicBezTo>
                  <a:pt x="20565" y="21528"/>
                  <a:pt x="21600" y="16709"/>
                  <a:pt x="21600" y="1076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5" name="Graphic 29"/>
          <p:cNvSpPr/>
          <p:nvPr/>
        </p:nvSpPr>
        <p:spPr>
          <a:xfrm>
            <a:off x="16582000" y="2921233"/>
            <a:ext cx="117425" cy="546548"/>
          </a:xfrm>
          <a:custGeom>
            <a:avLst/>
            <a:gdLst/>
            <a:ahLst/>
            <a:cxnLst>
              <a:cxn ang="0">
                <a:pos x="wd2" y="hd2"/>
              </a:cxn>
              <a:cxn ang="5400000">
                <a:pos x="wd2" y="hd2"/>
              </a:cxn>
              <a:cxn ang="10800000">
                <a:pos x="wd2" y="hd2"/>
              </a:cxn>
              <a:cxn ang="16200000">
                <a:pos x="wd2" y="hd2"/>
              </a:cxn>
            </a:cxnLst>
            <a:rect l="0" t="0" r="r" b="b"/>
            <a:pathLst>
              <a:path w="21600" h="21600" extrusionOk="0">
                <a:moveTo>
                  <a:pt x="21600" y="10808"/>
                </a:moveTo>
                <a:cubicBezTo>
                  <a:pt x="21600" y="12085"/>
                  <a:pt x="16781" y="13120"/>
                  <a:pt x="10836" y="13120"/>
                </a:cubicBezTo>
                <a:cubicBezTo>
                  <a:pt x="4891" y="13120"/>
                  <a:pt x="72" y="12085"/>
                  <a:pt x="72" y="10808"/>
                </a:cubicBezTo>
                <a:cubicBezTo>
                  <a:pt x="72" y="9530"/>
                  <a:pt x="4891" y="8495"/>
                  <a:pt x="10836" y="8495"/>
                </a:cubicBezTo>
                <a:cubicBezTo>
                  <a:pt x="16781" y="8495"/>
                  <a:pt x="21600" y="9530"/>
                  <a:pt x="21600" y="10808"/>
                </a:cubicBezTo>
                <a:close/>
                <a:moveTo>
                  <a:pt x="10836" y="16975"/>
                </a:moveTo>
                <a:cubicBezTo>
                  <a:pt x="4891" y="16975"/>
                  <a:pt x="72" y="18010"/>
                  <a:pt x="72" y="19287"/>
                </a:cubicBezTo>
                <a:cubicBezTo>
                  <a:pt x="72" y="20565"/>
                  <a:pt x="4891" y="21600"/>
                  <a:pt x="10836" y="21600"/>
                </a:cubicBezTo>
                <a:cubicBezTo>
                  <a:pt x="16781" y="21600"/>
                  <a:pt x="21600" y="20565"/>
                  <a:pt x="21600" y="19287"/>
                </a:cubicBezTo>
                <a:cubicBezTo>
                  <a:pt x="21600" y="18010"/>
                  <a:pt x="16781" y="16975"/>
                  <a:pt x="10836" y="16975"/>
                </a:cubicBezTo>
                <a:close/>
                <a:moveTo>
                  <a:pt x="10764" y="0"/>
                </a:moveTo>
                <a:cubicBezTo>
                  <a:pt x="4819" y="0"/>
                  <a:pt x="0" y="1035"/>
                  <a:pt x="0" y="2313"/>
                </a:cubicBezTo>
                <a:cubicBezTo>
                  <a:pt x="0" y="3590"/>
                  <a:pt x="4819" y="4625"/>
                  <a:pt x="10764" y="4625"/>
                </a:cubicBezTo>
                <a:cubicBezTo>
                  <a:pt x="16709" y="4625"/>
                  <a:pt x="21528" y="3590"/>
                  <a:pt x="21528" y="2313"/>
                </a:cubicBezTo>
                <a:cubicBezTo>
                  <a:pt x="21528" y="1035"/>
                  <a:pt x="16709" y="0"/>
                  <a:pt x="10764" y="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6" name="Graphic 32"/>
          <p:cNvSpPr/>
          <p:nvPr/>
        </p:nvSpPr>
        <p:spPr>
          <a:xfrm>
            <a:off x="17393643" y="3019299"/>
            <a:ext cx="429124" cy="350416"/>
          </a:xfrm>
          <a:custGeom>
            <a:avLst/>
            <a:gdLst/>
            <a:ahLst/>
            <a:cxnLst>
              <a:cxn ang="0">
                <a:pos x="wd2" y="hd2"/>
              </a:cxn>
              <a:cxn ang="5400000">
                <a:pos x="wd2" y="hd2"/>
              </a:cxn>
              <a:cxn ang="10800000">
                <a:pos x="wd2" y="hd2"/>
              </a:cxn>
              <a:cxn ang="16200000">
                <a:pos x="wd2" y="hd2"/>
              </a:cxn>
            </a:cxnLst>
            <a:rect l="0" t="0" r="r" b="b"/>
            <a:pathLst>
              <a:path w="21600" h="21434" extrusionOk="0">
                <a:moveTo>
                  <a:pt x="9818" y="13082"/>
                </a:moveTo>
                <a:lnTo>
                  <a:pt x="9818" y="17855"/>
                </a:lnTo>
                <a:cubicBezTo>
                  <a:pt x="9818" y="19832"/>
                  <a:pt x="8500" y="21434"/>
                  <a:pt x="6873" y="21434"/>
                </a:cubicBezTo>
                <a:lnTo>
                  <a:pt x="2945" y="21434"/>
                </a:lnTo>
                <a:cubicBezTo>
                  <a:pt x="1319" y="21434"/>
                  <a:pt x="0" y="19832"/>
                  <a:pt x="0" y="17855"/>
                </a:cubicBezTo>
                <a:lnTo>
                  <a:pt x="0" y="10696"/>
                </a:lnTo>
                <a:cubicBezTo>
                  <a:pt x="3" y="6546"/>
                  <a:pt x="1656" y="2654"/>
                  <a:pt x="4438" y="247"/>
                </a:cubicBezTo>
                <a:cubicBezTo>
                  <a:pt x="4874" y="-157"/>
                  <a:pt x="5498" y="-54"/>
                  <a:pt x="5830" y="476"/>
                </a:cubicBezTo>
                <a:cubicBezTo>
                  <a:pt x="5846" y="501"/>
                  <a:pt x="5860" y="526"/>
                  <a:pt x="5874" y="552"/>
                </a:cubicBezTo>
                <a:lnTo>
                  <a:pt x="6930" y="2568"/>
                </a:lnTo>
                <a:cubicBezTo>
                  <a:pt x="7202" y="3075"/>
                  <a:pt x="7113" y="3751"/>
                  <a:pt x="6723" y="4128"/>
                </a:cubicBezTo>
                <a:cubicBezTo>
                  <a:pt x="5252" y="5396"/>
                  <a:pt x="4271" y="7337"/>
                  <a:pt x="4003" y="9503"/>
                </a:cubicBezTo>
                <a:lnTo>
                  <a:pt x="6873" y="9503"/>
                </a:lnTo>
                <a:cubicBezTo>
                  <a:pt x="8500" y="9503"/>
                  <a:pt x="9818" y="11105"/>
                  <a:pt x="9818" y="13082"/>
                </a:cubicBezTo>
                <a:close/>
                <a:moveTo>
                  <a:pt x="18655" y="9503"/>
                </a:moveTo>
                <a:lnTo>
                  <a:pt x="15785" y="9503"/>
                </a:lnTo>
                <a:cubicBezTo>
                  <a:pt x="16052" y="7337"/>
                  <a:pt x="17034" y="5396"/>
                  <a:pt x="18504" y="4128"/>
                </a:cubicBezTo>
                <a:cubicBezTo>
                  <a:pt x="18894" y="3751"/>
                  <a:pt x="18984" y="3075"/>
                  <a:pt x="18711" y="2568"/>
                </a:cubicBezTo>
                <a:lnTo>
                  <a:pt x="17656" y="555"/>
                </a:lnTo>
                <a:cubicBezTo>
                  <a:pt x="17358" y="-5"/>
                  <a:pt x="16743" y="-166"/>
                  <a:pt x="16282" y="196"/>
                </a:cubicBezTo>
                <a:cubicBezTo>
                  <a:pt x="16261" y="213"/>
                  <a:pt x="16240" y="231"/>
                  <a:pt x="16220" y="249"/>
                </a:cubicBezTo>
                <a:cubicBezTo>
                  <a:pt x="13438" y="2656"/>
                  <a:pt x="11785" y="6547"/>
                  <a:pt x="11782" y="10696"/>
                </a:cubicBezTo>
                <a:lnTo>
                  <a:pt x="11782" y="17855"/>
                </a:lnTo>
                <a:cubicBezTo>
                  <a:pt x="11782" y="19832"/>
                  <a:pt x="13100" y="21434"/>
                  <a:pt x="14727" y="21434"/>
                </a:cubicBezTo>
                <a:lnTo>
                  <a:pt x="18655" y="21434"/>
                </a:lnTo>
                <a:cubicBezTo>
                  <a:pt x="20281" y="21434"/>
                  <a:pt x="21600" y="19832"/>
                  <a:pt x="21600" y="17855"/>
                </a:cubicBezTo>
                <a:lnTo>
                  <a:pt x="21600" y="13082"/>
                </a:lnTo>
                <a:cubicBezTo>
                  <a:pt x="21600" y="11105"/>
                  <a:pt x="20281" y="9503"/>
                  <a:pt x="18655" y="9503"/>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7" name="Graphic 34"/>
          <p:cNvSpPr/>
          <p:nvPr/>
        </p:nvSpPr>
        <p:spPr>
          <a:xfrm>
            <a:off x="18516982" y="3019299"/>
            <a:ext cx="429124" cy="350415"/>
          </a:xfrm>
          <a:custGeom>
            <a:avLst/>
            <a:gdLst/>
            <a:ahLst/>
            <a:cxnLst>
              <a:cxn ang="0">
                <a:pos x="wd2" y="hd2"/>
              </a:cxn>
              <a:cxn ang="5400000">
                <a:pos x="wd2" y="hd2"/>
              </a:cxn>
              <a:cxn ang="10800000">
                <a:pos x="wd2" y="hd2"/>
              </a:cxn>
              <a:cxn ang="16200000">
                <a:pos x="wd2" y="hd2"/>
              </a:cxn>
            </a:cxnLst>
            <a:rect l="0" t="0" r="r" b="b"/>
            <a:pathLst>
              <a:path w="21600" h="21434" extrusionOk="0">
                <a:moveTo>
                  <a:pt x="21600" y="3579"/>
                </a:moveTo>
                <a:lnTo>
                  <a:pt x="21600" y="10738"/>
                </a:lnTo>
                <a:cubicBezTo>
                  <a:pt x="21597" y="14888"/>
                  <a:pt x="19944" y="18780"/>
                  <a:pt x="17162" y="21187"/>
                </a:cubicBezTo>
                <a:cubicBezTo>
                  <a:pt x="16726" y="21591"/>
                  <a:pt x="16102" y="21488"/>
                  <a:pt x="15770" y="20958"/>
                </a:cubicBezTo>
                <a:cubicBezTo>
                  <a:pt x="15754" y="20933"/>
                  <a:pt x="15740" y="20908"/>
                  <a:pt x="15726" y="20882"/>
                </a:cubicBezTo>
                <a:lnTo>
                  <a:pt x="14670" y="18866"/>
                </a:lnTo>
                <a:cubicBezTo>
                  <a:pt x="14398" y="18359"/>
                  <a:pt x="14487" y="17683"/>
                  <a:pt x="14877" y="17306"/>
                </a:cubicBezTo>
                <a:cubicBezTo>
                  <a:pt x="16347" y="16039"/>
                  <a:pt x="17328" y="14101"/>
                  <a:pt x="17597" y="11937"/>
                </a:cubicBezTo>
                <a:lnTo>
                  <a:pt x="14727" y="11937"/>
                </a:lnTo>
                <a:cubicBezTo>
                  <a:pt x="13100" y="11937"/>
                  <a:pt x="11782" y="10335"/>
                  <a:pt x="11782" y="8358"/>
                </a:cubicBezTo>
                <a:lnTo>
                  <a:pt x="11782" y="3579"/>
                </a:lnTo>
                <a:cubicBezTo>
                  <a:pt x="11782" y="1603"/>
                  <a:pt x="13100" y="0"/>
                  <a:pt x="14727" y="0"/>
                </a:cubicBezTo>
                <a:lnTo>
                  <a:pt x="18655" y="0"/>
                </a:lnTo>
                <a:cubicBezTo>
                  <a:pt x="20281" y="0"/>
                  <a:pt x="21600" y="1603"/>
                  <a:pt x="21600" y="3579"/>
                </a:cubicBezTo>
                <a:close/>
                <a:moveTo>
                  <a:pt x="6873" y="0"/>
                </a:moveTo>
                <a:lnTo>
                  <a:pt x="2945" y="0"/>
                </a:lnTo>
                <a:cubicBezTo>
                  <a:pt x="1319" y="0"/>
                  <a:pt x="0" y="1603"/>
                  <a:pt x="0" y="3579"/>
                </a:cubicBezTo>
                <a:lnTo>
                  <a:pt x="0" y="8352"/>
                </a:lnTo>
                <a:cubicBezTo>
                  <a:pt x="0" y="10329"/>
                  <a:pt x="1319" y="11931"/>
                  <a:pt x="2945" y="11931"/>
                </a:cubicBezTo>
                <a:lnTo>
                  <a:pt x="5815" y="11931"/>
                </a:lnTo>
                <a:cubicBezTo>
                  <a:pt x="5546" y="14095"/>
                  <a:pt x="4565" y="16033"/>
                  <a:pt x="3096" y="17300"/>
                </a:cubicBezTo>
                <a:cubicBezTo>
                  <a:pt x="2706" y="17677"/>
                  <a:pt x="2616" y="18353"/>
                  <a:pt x="2889" y="18860"/>
                </a:cubicBezTo>
                <a:lnTo>
                  <a:pt x="3944" y="20879"/>
                </a:lnTo>
                <a:cubicBezTo>
                  <a:pt x="4242" y="21439"/>
                  <a:pt x="4857" y="21600"/>
                  <a:pt x="5318" y="21238"/>
                </a:cubicBezTo>
                <a:cubicBezTo>
                  <a:pt x="5339" y="21221"/>
                  <a:pt x="5360" y="21203"/>
                  <a:pt x="5380" y="21185"/>
                </a:cubicBezTo>
                <a:cubicBezTo>
                  <a:pt x="8162" y="18778"/>
                  <a:pt x="9815" y="14887"/>
                  <a:pt x="9818" y="10738"/>
                </a:cubicBezTo>
                <a:lnTo>
                  <a:pt x="9818" y="3579"/>
                </a:lnTo>
                <a:cubicBezTo>
                  <a:pt x="9818" y="1603"/>
                  <a:pt x="8500" y="0"/>
                  <a:pt x="6873" y="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8" name="Graphic 36"/>
          <p:cNvSpPr/>
          <p:nvPr/>
        </p:nvSpPr>
        <p:spPr>
          <a:xfrm>
            <a:off x="20919704" y="2901813"/>
            <a:ext cx="624180" cy="585390"/>
          </a:xfrm>
          <a:custGeom>
            <a:avLst/>
            <a:gdLst/>
            <a:ahLst/>
            <a:cxnLst>
              <a:cxn ang="0">
                <a:pos x="wd2" y="hd2"/>
              </a:cxn>
              <a:cxn ang="5400000">
                <a:pos x="wd2" y="hd2"/>
              </a:cxn>
              <a:cxn ang="10800000">
                <a:pos x="wd2" y="hd2"/>
              </a:cxn>
              <a:cxn ang="16200000">
                <a:pos x="wd2" y="hd2"/>
              </a:cxn>
            </a:cxnLst>
            <a:rect l="0" t="0" r="r" b="b"/>
            <a:pathLst>
              <a:path w="21596" h="21596" extrusionOk="0">
                <a:moveTo>
                  <a:pt x="18896" y="16550"/>
                </a:moveTo>
                <a:cubicBezTo>
                  <a:pt x="18896" y="16153"/>
                  <a:pt x="18594" y="15831"/>
                  <a:pt x="18221" y="15831"/>
                </a:cubicBezTo>
                <a:lnTo>
                  <a:pt x="17547" y="15831"/>
                </a:lnTo>
                <a:lnTo>
                  <a:pt x="17547" y="14392"/>
                </a:lnTo>
                <a:cubicBezTo>
                  <a:pt x="17547" y="13994"/>
                  <a:pt x="17244" y="13672"/>
                  <a:pt x="16872" y="13672"/>
                </a:cubicBezTo>
                <a:cubicBezTo>
                  <a:pt x="16499" y="13672"/>
                  <a:pt x="16197" y="13994"/>
                  <a:pt x="16197" y="14392"/>
                </a:cubicBezTo>
                <a:lnTo>
                  <a:pt x="16197" y="16550"/>
                </a:lnTo>
                <a:cubicBezTo>
                  <a:pt x="16197" y="16948"/>
                  <a:pt x="16499" y="17270"/>
                  <a:pt x="16872" y="17270"/>
                </a:cubicBezTo>
                <a:lnTo>
                  <a:pt x="18221" y="17270"/>
                </a:lnTo>
                <a:cubicBezTo>
                  <a:pt x="18594" y="17270"/>
                  <a:pt x="18896" y="16948"/>
                  <a:pt x="18896" y="16550"/>
                </a:cubicBezTo>
                <a:close/>
                <a:moveTo>
                  <a:pt x="21596" y="16550"/>
                </a:moveTo>
                <a:cubicBezTo>
                  <a:pt x="21600" y="19332"/>
                  <a:pt x="19488" y="21591"/>
                  <a:pt x="16879" y="21596"/>
                </a:cubicBezTo>
                <a:cubicBezTo>
                  <a:pt x="14270" y="21600"/>
                  <a:pt x="12152" y="19348"/>
                  <a:pt x="12148" y="16567"/>
                </a:cubicBezTo>
                <a:cubicBezTo>
                  <a:pt x="12145" y="14934"/>
                  <a:pt x="12885" y="13402"/>
                  <a:pt x="14132" y="12455"/>
                </a:cubicBezTo>
                <a:lnTo>
                  <a:pt x="14132" y="12449"/>
                </a:lnTo>
                <a:cubicBezTo>
                  <a:pt x="14435" y="12218"/>
                  <a:pt x="14506" y="11768"/>
                  <a:pt x="14289" y="11445"/>
                </a:cubicBezTo>
                <a:cubicBezTo>
                  <a:pt x="14073" y="11121"/>
                  <a:pt x="13651" y="11046"/>
                  <a:pt x="13348" y="11277"/>
                </a:cubicBezTo>
                <a:cubicBezTo>
                  <a:pt x="11751" y="12494"/>
                  <a:pt x="10801" y="14457"/>
                  <a:pt x="10798" y="16550"/>
                </a:cubicBezTo>
                <a:cubicBezTo>
                  <a:pt x="10799" y="17286"/>
                  <a:pt x="10919" y="18016"/>
                  <a:pt x="11152" y="18709"/>
                </a:cubicBezTo>
                <a:lnTo>
                  <a:pt x="675" y="18709"/>
                </a:lnTo>
                <a:cubicBezTo>
                  <a:pt x="302" y="18709"/>
                  <a:pt x="0" y="18387"/>
                  <a:pt x="0" y="17989"/>
                </a:cubicBezTo>
                <a:lnTo>
                  <a:pt x="0" y="2878"/>
                </a:lnTo>
                <a:cubicBezTo>
                  <a:pt x="0" y="2481"/>
                  <a:pt x="302" y="2159"/>
                  <a:pt x="675" y="2159"/>
                </a:cubicBezTo>
                <a:lnTo>
                  <a:pt x="3374" y="2159"/>
                </a:lnTo>
                <a:lnTo>
                  <a:pt x="3374" y="720"/>
                </a:lnTo>
                <a:cubicBezTo>
                  <a:pt x="3374" y="322"/>
                  <a:pt x="3677" y="0"/>
                  <a:pt x="4049" y="0"/>
                </a:cubicBezTo>
                <a:cubicBezTo>
                  <a:pt x="4422" y="0"/>
                  <a:pt x="4724" y="322"/>
                  <a:pt x="4724" y="720"/>
                </a:cubicBezTo>
                <a:lnTo>
                  <a:pt x="4724" y="2159"/>
                </a:lnTo>
                <a:lnTo>
                  <a:pt x="14172" y="2159"/>
                </a:lnTo>
                <a:lnTo>
                  <a:pt x="14172" y="720"/>
                </a:lnTo>
                <a:cubicBezTo>
                  <a:pt x="14172" y="322"/>
                  <a:pt x="14474" y="0"/>
                  <a:pt x="14847" y="0"/>
                </a:cubicBezTo>
                <a:cubicBezTo>
                  <a:pt x="15220" y="0"/>
                  <a:pt x="15522" y="322"/>
                  <a:pt x="15522" y="720"/>
                </a:cubicBezTo>
                <a:lnTo>
                  <a:pt x="15522" y="2159"/>
                </a:lnTo>
                <a:lnTo>
                  <a:pt x="18221" y="2159"/>
                </a:lnTo>
                <a:cubicBezTo>
                  <a:pt x="18594" y="2159"/>
                  <a:pt x="18896" y="2481"/>
                  <a:pt x="18896" y="2878"/>
                </a:cubicBezTo>
                <a:lnTo>
                  <a:pt x="18896" y="12006"/>
                </a:lnTo>
                <a:cubicBezTo>
                  <a:pt x="20543" y="12839"/>
                  <a:pt x="21593" y="14607"/>
                  <a:pt x="21596" y="16550"/>
                </a:cubicBezTo>
                <a:close/>
                <a:moveTo>
                  <a:pt x="5399" y="13672"/>
                </a:moveTo>
                <a:lnTo>
                  <a:pt x="4049" y="13672"/>
                </a:lnTo>
                <a:lnTo>
                  <a:pt x="4049" y="15111"/>
                </a:lnTo>
                <a:lnTo>
                  <a:pt x="5399" y="15111"/>
                </a:lnTo>
                <a:close/>
                <a:moveTo>
                  <a:pt x="5399" y="10074"/>
                </a:moveTo>
                <a:lnTo>
                  <a:pt x="4049" y="10074"/>
                </a:lnTo>
                <a:lnTo>
                  <a:pt x="4049" y="11513"/>
                </a:lnTo>
                <a:lnTo>
                  <a:pt x="5399" y="11513"/>
                </a:lnTo>
                <a:close/>
                <a:moveTo>
                  <a:pt x="8773" y="13672"/>
                </a:moveTo>
                <a:lnTo>
                  <a:pt x="7424" y="13672"/>
                </a:lnTo>
                <a:lnTo>
                  <a:pt x="7424" y="15111"/>
                </a:lnTo>
                <a:lnTo>
                  <a:pt x="8773" y="15111"/>
                </a:lnTo>
                <a:close/>
                <a:moveTo>
                  <a:pt x="8773" y="10074"/>
                </a:moveTo>
                <a:lnTo>
                  <a:pt x="7424" y="10074"/>
                </a:lnTo>
                <a:lnTo>
                  <a:pt x="7424" y="11513"/>
                </a:lnTo>
                <a:lnTo>
                  <a:pt x="8773" y="11513"/>
                </a:lnTo>
                <a:close/>
                <a:moveTo>
                  <a:pt x="12148" y="10074"/>
                </a:moveTo>
                <a:lnTo>
                  <a:pt x="10798" y="10074"/>
                </a:lnTo>
                <a:lnTo>
                  <a:pt x="10798" y="11513"/>
                </a:lnTo>
                <a:lnTo>
                  <a:pt x="12148" y="11513"/>
                </a:lnTo>
                <a:close/>
                <a:moveTo>
                  <a:pt x="17547" y="6476"/>
                </a:moveTo>
                <a:lnTo>
                  <a:pt x="17547" y="3598"/>
                </a:lnTo>
                <a:lnTo>
                  <a:pt x="15522" y="3598"/>
                </a:lnTo>
                <a:cubicBezTo>
                  <a:pt x="15522" y="3995"/>
                  <a:pt x="15220" y="4317"/>
                  <a:pt x="14847" y="4317"/>
                </a:cubicBezTo>
                <a:cubicBezTo>
                  <a:pt x="14474" y="4317"/>
                  <a:pt x="14172" y="3995"/>
                  <a:pt x="14172" y="3598"/>
                </a:cubicBezTo>
                <a:lnTo>
                  <a:pt x="4724" y="3598"/>
                </a:lnTo>
                <a:cubicBezTo>
                  <a:pt x="4724" y="3995"/>
                  <a:pt x="4422" y="4317"/>
                  <a:pt x="4049" y="4317"/>
                </a:cubicBezTo>
                <a:cubicBezTo>
                  <a:pt x="3677" y="4317"/>
                  <a:pt x="3374" y="3995"/>
                  <a:pt x="3374" y="3598"/>
                </a:cubicBezTo>
                <a:lnTo>
                  <a:pt x="1350" y="3598"/>
                </a:lnTo>
                <a:lnTo>
                  <a:pt x="1350" y="6476"/>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59" name="Graphic 38"/>
          <p:cNvSpPr/>
          <p:nvPr/>
        </p:nvSpPr>
        <p:spPr>
          <a:xfrm>
            <a:off x="19640319" y="2901921"/>
            <a:ext cx="585168" cy="5851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6400" y="5200"/>
                </a:moveTo>
                <a:cubicBezTo>
                  <a:pt x="16192" y="4992"/>
                  <a:pt x="15879" y="4932"/>
                  <a:pt x="15608" y="5047"/>
                </a:cubicBezTo>
                <a:lnTo>
                  <a:pt x="8480" y="8102"/>
                </a:lnTo>
                <a:cubicBezTo>
                  <a:pt x="8310" y="8175"/>
                  <a:pt x="8175" y="8310"/>
                  <a:pt x="8102" y="8480"/>
                </a:cubicBezTo>
                <a:lnTo>
                  <a:pt x="5048" y="15608"/>
                </a:lnTo>
                <a:cubicBezTo>
                  <a:pt x="4892" y="15974"/>
                  <a:pt x="5062" y="16397"/>
                  <a:pt x="5428" y="16553"/>
                </a:cubicBezTo>
                <a:cubicBezTo>
                  <a:pt x="5608" y="16630"/>
                  <a:pt x="5812" y="16630"/>
                  <a:pt x="5993" y="16553"/>
                </a:cubicBezTo>
                <a:lnTo>
                  <a:pt x="13121" y="13498"/>
                </a:lnTo>
                <a:cubicBezTo>
                  <a:pt x="13290" y="13425"/>
                  <a:pt x="13426" y="13290"/>
                  <a:pt x="13499" y="13120"/>
                </a:cubicBezTo>
                <a:lnTo>
                  <a:pt x="16553" y="5992"/>
                </a:lnTo>
                <a:cubicBezTo>
                  <a:pt x="16668" y="5721"/>
                  <a:pt x="16608" y="5408"/>
                  <a:pt x="16400" y="5200"/>
                </a:cubicBezTo>
                <a:close/>
                <a:moveTo>
                  <a:pt x="9312" y="9312"/>
                </a:moveTo>
                <a:lnTo>
                  <a:pt x="12288" y="12289"/>
                </a:lnTo>
                <a:lnTo>
                  <a:pt x="7080" y="14521"/>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0" name="Graphic 40"/>
          <p:cNvSpPr/>
          <p:nvPr/>
        </p:nvSpPr>
        <p:spPr>
          <a:xfrm>
            <a:off x="2818752" y="2882656"/>
            <a:ext cx="623700" cy="623700"/>
          </a:xfrm>
          <a:custGeom>
            <a:avLst/>
            <a:gdLst/>
            <a:ahLst/>
            <a:cxnLst>
              <a:cxn ang="0">
                <a:pos x="wd2" y="hd2"/>
              </a:cxn>
              <a:cxn ang="5400000">
                <a:pos x="wd2" y="hd2"/>
              </a:cxn>
              <a:cxn ang="10800000">
                <a:pos x="wd2" y="hd2"/>
              </a:cxn>
              <a:cxn ang="16200000">
                <a:pos x="wd2" y="hd2"/>
              </a:cxn>
            </a:cxnLst>
            <a:rect l="0" t="0" r="r" b="b"/>
            <a:pathLst>
              <a:path w="21474" h="21462" extrusionOk="0">
                <a:moveTo>
                  <a:pt x="12752" y="18114"/>
                </a:moveTo>
                <a:cubicBezTo>
                  <a:pt x="12752" y="19226"/>
                  <a:pt x="11850" y="20128"/>
                  <a:pt x="10737" y="20128"/>
                </a:cubicBezTo>
                <a:cubicBezTo>
                  <a:pt x="9624" y="20128"/>
                  <a:pt x="8722" y="19226"/>
                  <a:pt x="8722" y="18114"/>
                </a:cubicBezTo>
                <a:cubicBezTo>
                  <a:pt x="8722" y="17002"/>
                  <a:pt x="9624" y="16101"/>
                  <a:pt x="10737" y="16101"/>
                </a:cubicBezTo>
                <a:cubicBezTo>
                  <a:pt x="11850" y="16101"/>
                  <a:pt x="12752" y="17002"/>
                  <a:pt x="12752" y="18114"/>
                </a:cubicBezTo>
                <a:close/>
                <a:moveTo>
                  <a:pt x="12343" y="15184"/>
                </a:moveTo>
                <a:lnTo>
                  <a:pt x="9388" y="12230"/>
                </a:lnTo>
                <a:cubicBezTo>
                  <a:pt x="8280" y="12480"/>
                  <a:pt x="7266" y="13039"/>
                  <a:pt x="6462" y="13841"/>
                </a:cubicBezTo>
                <a:lnTo>
                  <a:pt x="5988" y="14316"/>
                </a:lnTo>
                <a:cubicBezTo>
                  <a:pt x="5725" y="14578"/>
                  <a:pt x="5725" y="15003"/>
                  <a:pt x="5988" y="15265"/>
                </a:cubicBezTo>
                <a:lnTo>
                  <a:pt x="6937" y="16214"/>
                </a:lnTo>
                <a:cubicBezTo>
                  <a:pt x="7199" y="16476"/>
                  <a:pt x="7624" y="16476"/>
                  <a:pt x="7887" y="16214"/>
                </a:cubicBezTo>
                <a:lnTo>
                  <a:pt x="8362" y="15739"/>
                </a:lnTo>
                <a:cubicBezTo>
                  <a:pt x="9417" y="14689"/>
                  <a:pt x="11040" y="14463"/>
                  <a:pt x="12343" y="15184"/>
                </a:cubicBezTo>
                <a:close/>
                <a:moveTo>
                  <a:pt x="3303" y="6149"/>
                </a:moveTo>
                <a:cubicBezTo>
                  <a:pt x="2383" y="6716"/>
                  <a:pt x="1531" y="7386"/>
                  <a:pt x="765" y="8148"/>
                </a:cubicBezTo>
                <a:lnTo>
                  <a:pt x="290" y="8622"/>
                </a:lnTo>
                <a:cubicBezTo>
                  <a:pt x="28" y="8884"/>
                  <a:pt x="28" y="9309"/>
                  <a:pt x="290" y="9571"/>
                </a:cubicBezTo>
                <a:lnTo>
                  <a:pt x="1239" y="10520"/>
                </a:lnTo>
                <a:cubicBezTo>
                  <a:pt x="1502" y="10782"/>
                  <a:pt x="1927" y="10782"/>
                  <a:pt x="2189" y="10520"/>
                </a:cubicBezTo>
                <a:lnTo>
                  <a:pt x="2664" y="10046"/>
                </a:lnTo>
                <a:cubicBezTo>
                  <a:pt x="3433" y="9279"/>
                  <a:pt x="4308" y="8626"/>
                  <a:pt x="5262" y="8107"/>
                </a:cubicBezTo>
                <a:close/>
                <a:moveTo>
                  <a:pt x="6258" y="9103"/>
                </a:moveTo>
                <a:cubicBezTo>
                  <a:pt x="5279" y="9586"/>
                  <a:pt x="4386" y="10225"/>
                  <a:pt x="3613" y="10995"/>
                </a:cubicBezTo>
                <a:lnTo>
                  <a:pt x="3138" y="11469"/>
                </a:lnTo>
                <a:cubicBezTo>
                  <a:pt x="2876" y="11731"/>
                  <a:pt x="2875" y="12156"/>
                  <a:pt x="3137" y="12419"/>
                </a:cubicBezTo>
                <a:cubicBezTo>
                  <a:pt x="3138" y="12419"/>
                  <a:pt x="3138" y="12419"/>
                  <a:pt x="3138" y="12419"/>
                </a:cubicBezTo>
                <a:lnTo>
                  <a:pt x="4088" y="13368"/>
                </a:lnTo>
                <a:cubicBezTo>
                  <a:pt x="4351" y="13630"/>
                  <a:pt x="4776" y="13630"/>
                  <a:pt x="5038" y="13368"/>
                </a:cubicBezTo>
                <a:lnTo>
                  <a:pt x="5513" y="12894"/>
                </a:lnTo>
                <a:cubicBezTo>
                  <a:pt x="6299" y="12108"/>
                  <a:pt x="7254" y="11511"/>
                  <a:pt x="8306" y="11149"/>
                </a:cubicBezTo>
                <a:close/>
                <a:moveTo>
                  <a:pt x="21286" y="20324"/>
                </a:moveTo>
                <a:lnTo>
                  <a:pt x="15666" y="14708"/>
                </a:lnTo>
                <a:cubicBezTo>
                  <a:pt x="15652" y="14561"/>
                  <a:pt x="15588" y="14424"/>
                  <a:pt x="15486" y="14317"/>
                </a:cubicBezTo>
                <a:lnTo>
                  <a:pt x="15011" y="13843"/>
                </a:lnTo>
                <a:cubicBezTo>
                  <a:pt x="14705" y="13543"/>
                  <a:pt x="14367" y="13277"/>
                  <a:pt x="14004" y="13050"/>
                </a:cubicBezTo>
                <a:lnTo>
                  <a:pt x="11763" y="10811"/>
                </a:lnTo>
                <a:cubicBezTo>
                  <a:pt x="13351" y="11028"/>
                  <a:pt x="14824" y="11759"/>
                  <a:pt x="15957" y="12892"/>
                </a:cubicBezTo>
                <a:lnTo>
                  <a:pt x="16432" y="13366"/>
                </a:lnTo>
                <a:cubicBezTo>
                  <a:pt x="16694" y="13628"/>
                  <a:pt x="17119" y="13628"/>
                  <a:pt x="17382" y="13366"/>
                </a:cubicBezTo>
                <a:lnTo>
                  <a:pt x="18332" y="12417"/>
                </a:lnTo>
                <a:cubicBezTo>
                  <a:pt x="18594" y="12155"/>
                  <a:pt x="18595" y="11730"/>
                  <a:pt x="18333" y="11468"/>
                </a:cubicBezTo>
                <a:cubicBezTo>
                  <a:pt x="18332" y="11468"/>
                  <a:pt x="18332" y="11468"/>
                  <a:pt x="18332" y="11467"/>
                </a:cubicBezTo>
                <a:lnTo>
                  <a:pt x="17856" y="10993"/>
                </a:lnTo>
                <a:cubicBezTo>
                  <a:pt x="15572" y="8711"/>
                  <a:pt x="12328" y="7666"/>
                  <a:pt x="9139" y="8187"/>
                </a:cubicBezTo>
                <a:lnTo>
                  <a:pt x="7998" y="7045"/>
                </a:lnTo>
                <a:cubicBezTo>
                  <a:pt x="11879" y="6081"/>
                  <a:pt x="15983" y="7220"/>
                  <a:pt x="18810" y="10047"/>
                </a:cubicBezTo>
                <a:lnTo>
                  <a:pt x="19285" y="10522"/>
                </a:lnTo>
                <a:cubicBezTo>
                  <a:pt x="19547" y="10784"/>
                  <a:pt x="19972" y="10784"/>
                  <a:pt x="20235" y="10522"/>
                </a:cubicBezTo>
                <a:lnTo>
                  <a:pt x="21184" y="9573"/>
                </a:lnTo>
                <a:cubicBezTo>
                  <a:pt x="21446" y="9310"/>
                  <a:pt x="21446" y="8886"/>
                  <a:pt x="21184" y="8623"/>
                </a:cubicBezTo>
                <a:lnTo>
                  <a:pt x="20709" y="8149"/>
                </a:lnTo>
                <a:cubicBezTo>
                  <a:pt x="16817" y="4263"/>
                  <a:pt x="11018" y="2997"/>
                  <a:pt x="5859" y="4907"/>
                </a:cubicBezTo>
                <a:lnTo>
                  <a:pt x="1138" y="189"/>
                </a:lnTo>
                <a:cubicBezTo>
                  <a:pt x="871" y="-69"/>
                  <a:pt x="446" y="-62"/>
                  <a:pt x="188" y="205"/>
                </a:cubicBezTo>
                <a:cubicBezTo>
                  <a:pt x="-63" y="465"/>
                  <a:pt x="-63" y="878"/>
                  <a:pt x="188" y="1138"/>
                </a:cubicBezTo>
                <a:lnTo>
                  <a:pt x="20336" y="21273"/>
                </a:lnTo>
                <a:cubicBezTo>
                  <a:pt x="20603" y="21531"/>
                  <a:pt x="21028" y="21524"/>
                  <a:pt x="21286" y="21257"/>
                </a:cubicBezTo>
                <a:cubicBezTo>
                  <a:pt x="21537" y="20997"/>
                  <a:pt x="21537" y="20584"/>
                  <a:pt x="21286" y="2032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1" name="Graphic 60"/>
          <p:cNvSpPr/>
          <p:nvPr/>
        </p:nvSpPr>
        <p:spPr>
          <a:xfrm>
            <a:off x="10163098" y="4367300"/>
            <a:ext cx="585168" cy="5851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6400" y="5200"/>
                </a:moveTo>
                <a:cubicBezTo>
                  <a:pt x="16192" y="4992"/>
                  <a:pt x="15879" y="4932"/>
                  <a:pt x="15608" y="5047"/>
                </a:cubicBezTo>
                <a:lnTo>
                  <a:pt x="8480" y="8102"/>
                </a:lnTo>
                <a:cubicBezTo>
                  <a:pt x="8310" y="8175"/>
                  <a:pt x="8175" y="8310"/>
                  <a:pt x="8102" y="8480"/>
                </a:cubicBezTo>
                <a:lnTo>
                  <a:pt x="5048" y="15608"/>
                </a:lnTo>
                <a:cubicBezTo>
                  <a:pt x="4892" y="15974"/>
                  <a:pt x="5062" y="16397"/>
                  <a:pt x="5428" y="16553"/>
                </a:cubicBezTo>
                <a:cubicBezTo>
                  <a:pt x="5608" y="16630"/>
                  <a:pt x="5812" y="16630"/>
                  <a:pt x="5993" y="16553"/>
                </a:cubicBezTo>
                <a:lnTo>
                  <a:pt x="13121" y="13498"/>
                </a:lnTo>
                <a:cubicBezTo>
                  <a:pt x="13290" y="13425"/>
                  <a:pt x="13426" y="13290"/>
                  <a:pt x="13499" y="13120"/>
                </a:cubicBezTo>
                <a:lnTo>
                  <a:pt x="16553" y="5992"/>
                </a:lnTo>
                <a:cubicBezTo>
                  <a:pt x="16668" y="5721"/>
                  <a:pt x="16608" y="5408"/>
                  <a:pt x="16400" y="5200"/>
                </a:cubicBezTo>
                <a:close/>
                <a:moveTo>
                  <a:pt x="9312" y="9312"/>
                </a:moveTo>
                <a:lnTo>
                  <a:pt x="12288" y="12289"/>
                </a:lnTo>
                <a:lnTo>
                  <a:pt x="7080" y="14521"/>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2" name="Graphic 62"/>
          <p:cNvSpPr/>
          <p:nvPr/>
        </p:nvSpPr>
        <p:spPr>
          <a:xfrm>
            <a:off x="11377454" y="4347795"/>
            <a:ext cx="624180" cy="624179"/>
          </a:xfrm>
          <a:custGeom>
            <a:avLst/>
            <a:gdLst/>
            <a:ahLst/>
            <a:cxnLst>
              <a:cxn ang="0">
                <a:pos x="wd2" y="hd2"/>
              </a:cxn>
              <a:cxn ang="5400000">
                <a:pos x="wd2" y="hd2"/>
              </a:cxn>
              <a:cxn ang="10800000">
                <a:pos x="wd2" y="hd2"/>
              </a:cxn>
              <a:cxn ang="16200000">
                <a:pos x="wd2" y="hd2"/>
              </a:cxn>
            </a:cxnLst>
            <a:rect l="0" t="0" r="r" b="b"/>
            <a:pathLst>
              <a:path w="21600" h="21600" extrusionOk="0">
                <a:moveTo>
                  <a:pt x="21600" y="18900"/>
                </a:moveTo>
                <a:cubicBezTo>
                  <a:pt x="21600" y="20391"/>
                  <a:pt x="20391" y="21600"/>
                  <a:pt x="18900" y="21600"/>
                </a:cubicBezTo>
                <a:lnTo>
                  <a:pt x="2700" y="21600"/>
                </a:lnTo>
                <a:cubicBezTo>
                  <a:pt x="1209" y="21600"/>
                  <a:pt x="0" y="20391"/>
                  <a:pt x="0" y="18900"/>
                </a:cubicBezTo>
                <a:cubicBezTo>
                  <a:pt x="0" y="18527"/>
                  <a:pt x="302" y="18225"/>
                  <a:pt x="675" y="18225"/>
                </a:cubicBezTo>
                <a:lnTo>
                  <a:pt x="1350" y="18225"/>
                </a:lnTo>
                <a:lnTo>
                  <a:pt x="1350" y="8775"/>
                </a:lnTo>
                <a:cubicBezTo>
                  <a:pt x="1350" y="7657"/>
                  <a:pt x="2257" y="6750"/>
                  <a:pt x="3375" y="6750"/>
                </a:cubicBezTo>
                <a:lnTo>
                  <a:pt x="8100" y="6750"/>
                </a:lnTo>
                <a:lnTo>
                  <a:pt x="8100" y="8100"/>
                </a:lnTo>
                <a:lnTo>
                  <a:pt x="3375" y="8100"/>
                </a:lnTo>
                <a:cubicBezTo>
                  <a:pt x="3002" y="8100"/>
                  <a:pt x="2700" y="8402"/>
                  <a:pt x="2700" y="8775"/>
                </a:cubicBezTo>
                <a:lnTo>
                  <a:pt x="2700" y="18225"/>
                </a:lnTo>
                <a:lnTo>
                  <a:pt x="8100" y="18225"/>
                </a:lnTo>
                <a:lnTo>
                  <a:pt x="8100" y="18900"/>
                </a:lnTo>
                <a:cubicBezTo>
                  <a:pt x="8100" y="19273"/>
                  <a:pt x="8402" y="19575"/>
                  <a:pt x="8775" y="19575"/>
                </a:cubicBezTo>
                <a:lnTo>
                  <a:pt x="12825" y="19575"/>
                </a:lnTo>
                <a:cubicBezTo>
                  <a:pt x="13198" y="19575"/>
                  <a:pt x="13500" y="19273"/>
                  <a:pt x="13500" y="18900"/>
                </a:cubicBezTo>
                <a:lnTo>
                  <a:pt x="13500" y="18225"/>
                </a:lnTo>
                <a:lnTo>
                  <a:pt x="18900" y="18225"/>
                </a:lnTo>
                <a:lnTo>
                  <a:pt x="18900" y="12825"/>
                </a:lnTo>
                <a:lnTo>
                  <a:pt x="20250" y="12825"/>
                </a:lnTo>
                <a:lnTo>
                  <a:pt x="20250" y="18225"/>
                </a:lnTo>
                <a:lnTo>
                  <a:pt x="20925" y="18225"/>
                </a:lnTo>
                <a:cubicBezTo>
                  <a:pt x="21298" y="18225"/>
                  <a:pt x="21600" y="18527"/>
                  <a:pt x="21600" y="18900"/>
                </a:cubicBezTo>
                <a:close/>
                <a:moveTo>
                  <a:pt x="19575" y="8775"/>
                </a:moveTo>
                <a:cubicBezTo>
                  <a:pt x="19575" y="9042"/>
                  <a:pt x="19548" y="9308"/>
                  <a:pt x="19496" y="9569"/>
                </a:cubicBezTo>
                <a:lnTo>
                  <a:pt x="20874" y="9886"/>
                </a:lnTo>
                <a:cubicBezTo>
                  <a:pt x="21237" y="9971"/>
                  <a:pt x="21463" y="10333"/>
                  <a:pt x="21378" y="10696"/>
                </a:cubicBezTo>
                <a:cubicBezTo>
                  <a:pt x="21307" y="11002"/>
                  <a:pt x="21036" y="11218"/>
                  <a:pt x="20723" y="11219"/>
                </a:cubicBezTo>
                <a:cubicBezTo>
                  <a:pt x="20672" y="11219"/>
                  <a:pt x="20621" y="11213"/>
                  <a:pt x="20571" y="11202"/>
                </a:cubicBezTo>
                <a:lnTo>
                  <a:pt x="19001" y="10841"/>
                </a:lnTo>
                <a:cubicBezTo>
                  <a:pt x="18393" y="11860"/>
                  <a:pt x="17370" y="12562"/>
                  <a:pt x="16200" y="12762"/>
                </a:cubicBezTo>
                <a:lnTo>
                  <a:pt x="16200" y="6750"/>
                </a:lnTo>
                <a:lnTo>
                  <a:pt x="16875" y="6750"/>
                </a:lnTo>
                <a:cubicBezTo>
                  <a:pt x="17248" y="6750"/>
                  <a:pt x="17550" y="6448"/>
                  <a:pt x="17550" y="6075"/>
                </a:cubicBezTo>
                <a:cubicBezTo>
                  <a:pt x="17550" y="5702"/>
                  <a:pt x="17248" y="5400"/>
                  <a:pt x="16875" y="5400"/>
                </a:cubicBezTo>
                <a:lnTo>
                  <a:pt x="14175" y="5400"/>
                </a:lnTo>
                <a:cubicBezTo>
                  <a:pt x="13802" y="5400"/>
                  <a:pt x="13500" y="5702"/>
                  <a:pt x="13500" y="6075"/>
                </a:cubicBezTo>
                <a:cubicBezTo>
                  <a:pt x="13500" y="6448"/>
                  <a:pt x="13802" y="6750"/>
                  <a:pt x="14175" y="6750"/>
                </a:cubicBezTo>
                <a:lnTo>
                  <a:pt x="14850" y="6750"/>
                </a:lnTo>
                <a:lnTo>
                  <a:pt x="14850" y="12762"/>
                </a:lnTo>
                <a:cubicBezTo>
                  <a:pt x="13680" y="12562"/>
                  <a:pt x="12656" y="11860"/>
                  <a:pt x="12048" y="10841"/>
                </a:cubicBezTo>
                <a:lnTo>
                  <a:pt x="10478" y="11202"/>
                </a:lnTo>
                <a:cubicBezTo>
                  <a:pt x="10428" y="11213"/>
                  <a:pt x="10378" y="11219"/>
                  <a:pt x="10327" y="11218"/>
                </a:cubicBezTo>
                <a:cubicBezTo>
                  <a:pt x="9954" y="11217"/>
                  <a:pt x="9653" y="10914"/>
                  <a:pt x="9654" y="10541"/>
                </a:cubicBezTo>
                <a:cubicBezTo>
                  <a:pt x="9655" y="10228"/>
                  <a:pt x="9871" y="9957"/>
                  <a:pt x="10176" y="9886"/>
                </a:cubicBezTo>
                <a:lnTo>
                  <a:pt x="11554" y="9569"/>
                </a:lnTo>
                <a:cubicBezTo>
                  <a:pt x="11502" y="9308"/>
                  <a:pt x="11475" y="9042"/>
                  <a:pt x="11475" y="8775"/>
                </a:cubicBezTo>
                <a:lnTo>
                  <a:pt x="11475" y="8100"/>
                </a:lnTo>
                <a:lnTo>
                  <a:pt x="10125" y="8100"/>
                </a:lnTo>
                <a:cubicBezTo>
                  <a:pt x="9752" y="8100"/>
                  <a:pt x="9450" y="7798"/>
                  <a:pt x="9450" y="7425"/>
                </a:cubicBezTo>
                <a:cubicBezTo>
                  <a:pt x="9450" y="7052"/>
                  <a:pt x="9752" y="6750"/>
                  <a:pt x="10125" y="6750"/>
                </a:cubicBezTo>
                <a:lnTo>
                  <a:pt x="11475" y="6750"/>
                </a:lnTo>
                <a:lnTo>
                  <a:pt x="11475" y="5265"/>
                </a:lnTo>
                <a:lnTo>
                  <a:pt x="10176" y="4967"/>
                </a:lnTo>
                <a:cubicBezTo>
                  <a:pt x="9815" y="4876"/>
                  <a:pt x="9595" y="4509"/>
                  <a:pt x="9685" y="4148"/>
                </a:cubicBezTo>
                <a:cubicBezTo>
                  <a:pt x="9774" y="3796"/>
                  <a:pt x="10123" y="3577"/>
                  <a:pt x="10478" y="3651"/>
                </a:cubicBezTo>
                <a:lnTo>
                  <a:pt x="11769" y="3947"/>
                </a:lnTo>
                <a:cubicBezTo>
                  <a:pt x="12006" y="3507"/>
                  <a:pt x="12375" y="3154"/>
                  <a:pt x="12825" y="2937"/>
                </a:cubicBezTo>
                <a:lnTo>
                  <a:pt x="12825" y="2700"/>
                </a:lnTo>
                <a:cubicBezTo>
                  <a:pt x="12825" y="1209"/>
                  <a:pt x="14034" y="0"/>
                  <a:pt x="15525" y="0"/>
                </a:cubicBezTo>
                <a:cubicBezTo>
                  <a:pt x="17016" y="0"/>
                  <a:pt x="18225" y="1209"/>
                  <a:pt x="18225" y="2700"/>
                </a:cubicBezTo>
                <a:lnTo>
                  <a:pt x="18225" y="2937"/>
                </a:lnTo>
                <a:cubicBezTo>
                  <a:pt x="18674" y="3153"/>
                  <a:pt x="19044" y="3506"/>
                  <a:pt x="19281" y="3945"/>
                </a:cubicBezTo>
                <a:lnTo>
                  <a:pt x="20572" y="3648"/>
                </a:lnTo>
                <a:cubicBezTo>
                  <a:pt x="20934" y="3558"/>
                  <a:pt x="21300" y="3778"/>
                  <a:pt x="21391" y="4139"/>
                </a:cubicBezTo>
                <a:cubicBezTo>
                  <a:pt x="21481" y="4501"/>
                  <a:pt x="21262" y="4867"/>
                  <a:pt x="20900" y="4958"/>
                </a:cubicBezTo>
                <a:cubicBezTo>
                  <a:pt x="20891" y="4960"/>
                  <a:pt x="20882" y="4962"/>
                  <a:pt x="20874" y="4964"/>
                </a:cubicBezTo>
                <a:lnTo>
                  <a:pt x="19575" y="5265"/>
                </a:lnTo>
                <a:lnTo>
                  <a:pt x="19575" y="6750"/>
                </a:lnTo>
                <a:lnTo>
                  <a:pt x="20925" y="6750"/>
                </a:lnTo>
                <a:cubicBezTo>
                  <a:pt x="21298" y="6750"/>
                  <a:pt x="21600" y="7052"/>
                  <a:pt x="21600" y="7425"/>
                </a:cubicBezTo>
                <a:cubicBezTo>
                  <a:pt x="21600" y="7798"/>
                  <a:pt x="21298" y="8100"/>
                  <a:pt x="20925" y="8100"/>
                </a:cubicBezTo>
                <a:lnTo>
                  <a:pt x="19575" y="8100"/>
                </a:lnTo>
                <a:close/>
                <a:moveTo>
                  <a:pt x="16875" y="2700"/>
                </a:moveTo>
                <a:cubicBezTo>
                  <a:pt x="16875" y="1954"/>
                  <a:pt x="16271" y="1350"/>
                  <a:pt x="15525" y="1350"/>
                </a:cubicBezTo>
                <a:cubicBezTo>
                  <a:pt x="14779" y="1350"/>
                  <a:pt x="14175" y="1954"/>
                  <a:pt x="14175" y="270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3" name="Graphic 64"/>
          <p:cNvSpPr/>
          <p:nvPr/>
        </p:nvSpPr>
        <p:spPr>
          <a:xfrm>
            <a:off x="12630824" y="4347795"/>
            <a:ext cx="526652" cy="624179"/>
          </a:xfrm>
          <a:custGeom>
            <a:avLst/>
            <a:gdLst/>
            <a:ahLst/>
            <a:cxnLst>
              <a:cxn ang="0">
                <a:pos x="wd2" y="hd2"/>
              </a:cxn>
              <a:cxn ang="5400000">
                <a:pos x="wd2" y="hd2"/>
              </a:cxn>
              <a:cxn ang="10800000">
                <a:pos x="wd2" y="hd2"/>
              </a:cxn>
              <a:cxn ang="16200000">
                <a:pos x="wd2" y="hd2"/>
              </a:cxn>
            </a:cxnLst>
            <a:rect l="0" t="0" r="r" b="b"/>
            <a:pathLst>
              <a:path w="21600" h="21600" extrusionOk="0">
                <a:moveTo>
                  <a:pt x="20800" y="0"/>
                </a:moveTo>
                <a:lnTo>
                  <a:pt x="5600" y="0"/>
                </a:lnTo>
                <a:cubicBezTo>
                  <a:pt x="5158" y="0"/>
                  <a:pt x="4800" y="302"/>
                  <a:pt x="4800" y="675"/>
                </a:cubicBezTo>
                <a:lnTo>
                  <a:pt x="4800" y="4050"/>
                </a:lnTo>
                <a:lnTo>
                  <a:pt x="800" y="4050"/>
                </a:lnTo>
                <a:cubicBezTo>
                  <a:pt x="358" y="4050"/>
                  <a:pt x="0" y="4352"/>
                  <a:pt x="0" y="4725"/>
                </a:cubicBezTo>
                <a:lnTo>
                  <a:pt x="0" y="20925"/>
                </a:lnTo>
                <a:cubicBezTo>
                  <a:pt x="0" y="21298"/>
                  <a:pt x="358" y="21600"/>
                  <a:pt x="800" y="21600"/>
                </a:cubicBezTo>
                <a:lnTo>
                  <a:pt x="16000" y="21600"/>
                </a:lnTo>
                <a:cubicBezTo>
                  <a:pt x="16442" y="21600"/>
                  <a:pt x="16800" y="21298"/>
                  <a:pt x="16800" y="20925"/>
                </a:cubicBezTo>
                <a:lnTo>
                  <a:pt x="16800" y="18900"/>
                </a:lnTo>
                <a:lnTo>
                  <a:pt x="15200" y="18900"/>
                </a:lnTo>
                <a:lnTo>
                  <a:pt x="15200" y="20250"/>
                </a:lnTo>
                <a:lnTo>
                  <a:pt x="1600" y="20250"/>
                </a:lnTo>
                <a:lnTo>
                  <a:pt x="1600" y="5400"/>
                </a:lnTo>
                <a:lnTo>
                  <a:pt x="4800" y="5400"/>
                </a:lnTo>
                <a:lnTo>
                  <a:pt x="4800" y="16875"/>
                </a:lnTo>
                <a:cubicBezTo>
                  <a:pt x="4800" y="17248"/>
                  <a:pt x="5158" y="17550"/>
                  <a:pt x="5600" y="17550"/>
                </a:cubicBezTo>
                <a:lnTo>
                  <a:pt x="20800" y="17550"/>
                </a:lnTo>
                <a:cubicBezTo>
                  <a:pt x="21242" y="17550"/>
                  <a:pt x="21600" y="17248"/>
                  <a:pt x="21600" y="16875"/>
                </a:cubicBezTo>
                <a:lnTo>
                  <a:pt x="21600" y="675"/>
                </a:lnTo>
                <a:cubicBezTo>
                  <a:pt x="21600" y="302"/>
                  <a:pt x="21242" y="0"/>
                  <a:pt x="20800" y="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4" name="Graphic 66"/>
          <p:cNvSpPr/>
          <p:nvPr/>
        </p:nvSpPr>
        <p:spPr>
          <a:xfrm>
            <a:off x="13786663" y="4394891"/>
            <a:ext cx="529991" cy="529991"/>
          </a:xfrm>
          <a:custGeom>
            <a:avLst/>
            <a:gdLst/>
            <a:ahLst/>
            <a:cxnLst>
              <a:cxn ang="0">
                <a:pos x="wd2" y="hd2"/>
              </a:cxn>
              <a:cxn ang="5400000">
                <a:pos x="wd2" y="hd2"/>
              </a:cxn>
              <a:cxn ang="10800000">
                <a:pos x="wd2" y="hd2"/>
              </a:cxn>
              <a:cxn ang="16200000">
                <a:pos x="wd2" y="hd2"/>
              </a:cxn>
            </a:cxnLst>
            <a:rect l="0" t="0" r="r" b="b"/>
            <a:pathLst>
              <a:path w="21294" h="21294" extrusionOk="0">
                <a:moveTo>
                  <a:pt x="20835" y="459"/>
                </a:moveTo>
                <a:cubicBezTo>
                  <a:pt x="20223" y="-153"/>
                  <a:pt x="19231" y="-153"/>
                  <a:pt x="18619" y="459"/>
                </a:cubicBezTo>
                <a:lnTo>
                  <a:pt x="10647" y="8431"/>
                </a:lnTo>
                <a:lnTo>
                  <a:pt x="2675" y="459"/>
                </a:lnTo>
                <a:cubicBezTo>
                  <a:pt x="2063" y="-153"/>
                  <a:pt x="1071" y="-153"/>
                  <a:pt x="459" y="459"/>
                </a:cubicBezTo>
                <a:cubicBezTo>
                  <a:pt x="-153" y="1071"/>
                  <a:pt x="-153" y="2063"/>
                  <a:pt x="459" y="2675"/>
                </a:cubicBezTo>
                <a:lnTo>
                  <a:pt x="8431" y="10647"/>
                </a:lnTo>
                <a:lnTo>
                  <a:pt x="459" y="18619"/>
                </a:lnTo>
                <a:cubicBezTo>
                  <a:pt x="-153" y="19231"/>
                  <a:pt x="-153" y="20223"/>
                  <a:pt x="459" y="20835"/>
                </a:cubicBezTo>
                <a:cubicBezTo>
                  <a:pt x="1071" y="21447"/>
                  <a:pt x="2063" y="21447"/>
                  <a:pt x="2675" y="20835"/>
                </a:cubicBezTo>
                <a:lnTo>
                  <a:pt x="10647" y="12863"/>
                </a:lnTo>
                <a:lnTo>
                  <a:pt x="18619" y="20835"/>
                </a:lnTo>
                <a:cubicBezTo>
                  <a:pt x="19231" y="21447"/>
                  <a:pt x="20223" y="21447"/>
                  <a:pt x="20835" y="20835"/>
                </a:cubicBezTo>
                <a:cubicBezTo>
                  <a:pt x="21447" y="20223"/>
                  <a:pt x="21447" y="19231"/>
                  <a:pt x="20835" y="18619"/>
                </a:cubicBezTo>
                <a:lnTo>
                  <a:pt x="12863" y="10647"/>
                </a:lnTo>
                <a:lnTo>
                  <a:pt x="20835" y="2675"/>
                </a:lnTo>
                <a:cubicBezTo>
                  <a:pt x="21447" y="2063"/>
                  <a:pt x="21447" y="1071"/>
                  <a:pt x="20835" y="459"/>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5" name="Graphic 68"/>
          <p:cNvSpPr/>
          <p:nvPr/>
        </p:nvSpPr>
        <p:spPr>
          <a:xfrm>
            <a:off x="14945841" y="4395118"/>
            <a:ext cx="623729" cy="529534"/>
          </a:xfrm>
          <a:custGeom>
            <a:avLst/>
            <a:gdLst/>
            <a:ahLst/>
            <a:cxnLst>
              <a:cxn ang="0">
                <a:pos x="wd2" y="hd2"/>
              </a:cxn>
              <a:cxn ang="5400000">
                <a:pos x="wd2" y="hd2"/>
              </a:cxn>
              <a:cxn ang="10800000">
                <a:pos x="wd2" y="hd2"/>
              </a:cxn>
              <a:cxn ang="16200000">
                <a:pos x="wd2" y="hd2"/>
              </a:cxn>
            </a:cxnLst>
            <a:rect l="0" t="0" r="r" b="b"/>
            <a:pathLst>
              <a:path w="21185" h="20948" extrusionOk="0">
                <a:moveTo>
                  <a:pt x="9771" y="6987"/>
                </a:moveTo>
                <a:lnTo>
                  <a:pt x="15826" y="4068"/>
                </a:lnTo>
                <a:cubicBezTo>
                  <a:pt x="17918" y="3057"/>
                  <a:pt x="20317" y="4214"/>
                  <a:pt x="21185" y="6651"/>
                </a:cubicBezTo>
                <a:cubicBezTo>
                  <a:pt x="21185" y="6651"/>
                  <a:pt x="21185" y="6651"/>
                  <a:pt x="21185" y="6652"/>
                </a:cubicBezTo>
                <a:lnTo>
                  <a:pt x="15130" y="9573"/>
                </a:lnTo>
                <a:close/>
                <a:moveTo>
                  <a:pt x="5761" y="14093"/>
                </a:moveTo>
                <a:cubicBezTo>
                  <a:pt x="6318" y="14688"/>
                  <a:pt x="6677" y="15493"/>
                  <a:pt x="6774" y="16366"/>
                </a:cubicBezTo>
                <a:cubicBezTo>
                  <a:pt x="7059" y="18540"/>
                  <a:pt x="5776" y="20571"/>
                  <a:pt x="3910" y="20902"/>
                </a:cubicBezTo>
                <a:cubicBezTo>
                  <a:pt x="2304" y="21187"/>
                  <a:pt x="748" y="20117"/>
                  <a:pt x="187" y="18342"/>
                </a:cubicBezTo>
                <a:cubicBezTo>
                  <a:pt x="-415" y="16271"/>
                  <a:pt x="483" y="14014"/>
                  <a:pt x="2229" y="13211"/>
                </a:cubicBezTo>
                <a:lnTo>
                  <a:pt x="4979" y="11885"/>
                </a:lnTo>
                <a:cubicBezTo>
                  <a:pt x="4942" y="12720"/>
                  <a:pt x="5229" y="13531"/>
                  <a:pt x="5761" y="14093"/>
                </a:cubicBezTo>
                <a:close/>
                <a:moveTo>
                  <a:pt x="4711" y="16323"/>
                </a:moveTo>
                <a:cubicBezTo>
                  <a:pt x="4409" y="15476"/>
                  <a:pt x="3574" y="15075"/>
                  <a:pt x="2846" y="15427"/>
                </a:cubicBezTo>
                <a:cubicBezTo>
                  <a:pt x="2119" y="15780"/>
                  <a:pt x="1775" y="16752"/>
                  <a:pt x="2077" y="17599"/>
                </a:cubicBezTo>
                <a:cubicBezTo>
                  <a:pt x="2379" y="18445"/>
                  <a:pt x="3212" y="18846"/>
                  <a:pt x="3939" y="18497"/>
                </a:cubicBezTo>
                <a:cubicBezTo>
                  <a:pt x="4667" y="18147"/>
                  <a:pt x="5013" y="17175"/>
                  <a:pt x="4713" y="16327"/>
                </a:cubicBezTo>
                <a:cubicBezTo>
                  <a:pt x="4712" y="16326"/>
                  <a:pt x="4712" y="16324"/>
                  <a:pt x="4711" y="16323"/>
                </a:cubicBezTo>
                <a:close/>
                <a:moveTo>
                  <a:pt x="5761" y="6851"/>
                </a:moveTo>
                <a:cubicBezTo>
                  <a:pt x="7122" y="5328"/>
                  <a:pt x="7166" y="2809"/>
                  <a:pt x="5859" y="1223"/>
                </a:cubicBezTo>
                <a:cubicBezTo>
                  <a:pt x="4552" y="-362"/>
                  <a:pt x="2388" y="-413"/>
                  <a:pt x="1027" y="1110"/>
                </a:cubicBezTo>
                <a:cubicBezTo>
                  <a:pt x="653" y="1528"/>
                  <a:pt x="366" y="2040"/>
                  <a:pt x="187" y="2607"/>
                </a:cubicBezTo>
                <a:cubicBezTo>
                  <a:pt x="-412" y="4676"/>
                  <a:pt x="486" y="6930"/>
                  <a:pt x="2229" y="7733"/>
                </a:cubicBezTo>
                <a:lnTo>
                  <a:pt x="5243" y="9186"/>
                </a:lnTo>
                <a:cubicBezTo>
                  <a:pt x="6288" y="9693"/>
                  <a:pt x="6784" y="11088"/>
                  <a:pt x="6353" y="12307"/>
                </a:cubicBezTo>
                <a:lnTo>
                  <a:pt x="15827" y="16877"/>
                </a:lnTo>
                <a:cubicBezTo>
                  <a:pt x="17919" y="17887"/>
                  <a:pt x="20318" y="16730"/>
                  <a:pt x="21185" y="14293"/>
                </a:cubicBezTo>
                <a:cubicBezTo>
                  <a:pt x="21185" y="14292"/>
                  <a:pt x="21185" y="14292"/>
                  <a:pt x="21185" y="14292"/>
                </a:cubicBezTo>
                <a:close/>
                <a:moveTo>
                  <a:pt x="4711" y="4621"/>
                </a:moveTo>
                <a:cubicBezTo>
                  <a:pt x="4409" y="5468"/>
                  <a:pt x="3574" y="5869"/>
                  <a:pt x="2846" y="5516"/>
                </a:cubicBezTo>
                <a:cubicBezTo>
                  <a:pt x="2119" y="5164"/>
                  <a:pt x="1775" y="4192"/>
                  <a:pt x="2077" y="3344"/>
                </a:cubicBezTo>
                <a:cubicBezTo>
                  <a:pt x="2379" y="2499"/>
                  <a:pt x="3212" y="2098"/>
                  <a:pt x="3939" y="2447"/>
                </a:cubicBezTo>
                <a:cubicBezTo>
                  <a:pt x="4667" y="2797"/>
                  <a:pt x="5013" y="3769"/>
                  <a:pt x="4713" y="4617"/>
                </a:cubicBezTo>
                <a:cubicBezTo>
                  <a:pt x="4712" y="4618"/>
                  <a:pt x="4712" y="4619"/>
                  <a:pt x="4711" y="4621"/>
                </a:cubicBezTo>
                <a:close/>
                <a:moveTo>
                  <a:pt x="9032" y="11012"/>
                </a:moveTo>
                <a:cubicBezTo>
                  <a:pt x="8888" y="11418"/>
                  <a:pt x="8488" y="11611"/>
                  <a:pt x="8139" y="11443"/>
                </a:cubicBezTo>
                <a:cubicBezTo>
                  <a:pt x="7790" y="11275"/>
                  <a:pt x="7624" y="10809"/>
                  <a:pt x="7769" y="10403"/>
                </a:cubicBezTo>
                <a:cubicBezTo>
                  <a:pt x="7913" y="9996"/>
                  <a:pt x="8313" y="9804"/>
                  <a:pt x="8662" y="9972"/>
                </a:cubicBezTo>
                <a:cubicBezTo>
                  <a:pt x="8662" y="9972"/>
                  <a:pt x="8662" y="9972"/>
                  <a:pt x="8662" y="9972"/>
                </a:cubicBezTo>
                <a:cubicBezTo>
                  <a:pt x="9011" y="10140"/>
                  <a:pt x="9177" y="10605"/>
                  <a:pt x="9032" y="11011"/>
                </a:cubicBezTo>
                <a:cubicBezTo>
                  <a:pt x="9032" y="11011"/>
                  <a:pt x="9032" y="11012"/>
                  <a:pt x="9032" y="1101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6" name="Graphic 70"/>
          <p:cNvSpPr/>
          <p:nvPr/>
        </p:nvSpPr>
        <p:spPr>
          <a:xfrm>
            <a:off x="16198763" y="4347795"/>
            <a:ext cx="624180" cy="624179"/>
          </a:xfrm>
          <a:custGeom>
            <a:avLst/>
            <a:gdLst/>
            <a:ahLst/>
            <a:cxnLst>
              <a:cxn ang="0">
                <a:pos x="wd2" y="hd2"/>
              </a:cxn>
              <a:cxn ang="5400000">
                <a:pos x="wd2" y="hd2"/>
              </a:cxn>
              <a:cxn ang="10800000">
                <a:pos x="wd2" y="hd2"/>
              </a:cxn>
              <a:cxn ang="16200000">
                <a:pos x="wd2" y="hd2"/>
              </a:cxn>
            </a:cxnLst>
            <a:rect l="0" t="0" r="r" b="b"/>
            <a:pathLst>
              <a:path w="21600" h="21600" extrusionOk="0">
                <a:moveTo>
                  <a:pt x="21600" y="16200"/>
                </a:moveTo>
                <a:lnTo>
                  <a:pt x="21600" y="20925"/>
                </a:lnTo>
                <a:cubicBezTo>
                  <a:pt x="21600" y="21298"/>
                  <a:pt x="21298" y="21600"/>
                  <a:pt x="20925" y="21600"/>
                </a:cubicBezTo>
                <a:lnTo>
                  <a:pt x="675" y="21600"/>
                </a:lnTo>
                <a:cubicBezTo>
                  <a:pt x="302" y="21600"/>
                  <a:pt x="0" y="21298"/>
                  <a:pt x="0" y="20925"/>
                </a:cubicBezTo>
                <a:lnTo>
                  <a:pt x="0" y="16200"/>
                </a:lnTo>
                <a:cubicBezTo>
                  <a:pt x="0" y="15827"/>
                  <a:pt x="302" y="15525"/>
                  <a:pt x="675" y="15525"/>
                </a:cubicBezTo>
                <a:lnTo>
                  <a:pt x="2025" y="15525"/>
                </a:lnTo>
                <a:cubicBezTo>
                  <a:pt x="2398" y="15525"/>
                  <a:pt x="2700" y="15827"/>
                  <a:pt x="2700" y="16200"/>
                </a:cubicBezTo>
                <a:lnTo>
                  <a:pt x="2700" y="18900"/>
                </a:lnTo>
                <a:lnTo>
                  <a:pt x="18900" y="18900"/>
                </a:lnTo>
                <a:lnTo>
                  <a:pt x="18900" y="16200"/>
                </a:lnTo>
                <a:cubicBezTo>
                  <a:pt x="18900" y="15827"/>
                  <a:pt x="19202" y="15525"/>
                  <a:pt x="19575" y="15525"/>
                </a:cubicBezTo>
                <a:lnTo>
                  <a:pt x="20925" y="15525"/>
                </a:lnTo>
                <a:cubicBezTo>
                  <a:pt x="21298" y="15525"/>
                  <a:pt x="21600" y="15827"/>
                  <a:pt x="21600" y="16200"/>
                </a:cubicBezTo>
                <a:close/>
                <a:moveTo>
                  <a:pt x="10323" y="16677"/>
                </a:moveTo>
                <a:cubicBezTo>
                  <a:pt x="10586" y="16941"/>
                  <a:pt x="11014" y="16941"/>
                  <a:pt x="11277" y="16677"/>
                </a:cubicBezTo>
                <a:lnTo>
                  <a:pt x="18027" y="9927"/>
                </a:lnTo>
                <a:cubicBezTo>
                  <a:pt x="18291" y="9664"/>
                  <a:pt x="18291" y="9236"/>
                  <a:pt x="18027" y="8973"/>
                </a:cubicBezTo>
                <a:cubicBezTo>
                  <a:pt x="17901" y="8846"/>
                  <a:pt x="17729" y="8775"/>
                  <a:pt x="17550" y="8775"/>
                </a:cubicBezTo>
                <a:lnTo>
                  <a:pt x="14175" y="8775"/>
                </a:lnTo>
                <a:lnTo>
                  <a:pt x="14175" y="675"/>
                </a:lnTo>
                <a:cubicBezTo>
                  <a:pt x="14175" y="302"/>
                  <a:pt x="13873" y="0"/>
                  <a:pt x="13500" y="0"/>
                </a:cubicBezTo>
                <a:lnTo>
                  <a:pt x="8100" y="0"/>
                </a:lnTo>
                <a:cubicBezTo>
                  <a:pt x="7727" y="0"/>
                  <a:pt x="7425" y="302"/>
                  <a:pt x="7425" y="675"/>
                </a:cubicBezTo>
                <a:lnTo>
                  <a:pt x="7425" y="8775"/>
                </a:lnTo>
                <a:lnTo>
                  <a:pt x="4050" y="8775"/>
                </a:lnTo>
                <a:cubicBezTo>
                  <a:pt x="3677" y="8775"/>
                  <a:pt x="3375" y="9077"/>
                  <a:pt x="3375" y="9450"/>
                </a:cubicBezTo>
                <a:cubicBezTo>
                  <a:pt x="3375" y="9629"/>
                  <a:pt x="3446" y="9801"/>
                  <a:pt x="3573" y="9927"/>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7" name="Graphic 72"/>
          <p:cNvSpPr/>
          <p:nvPr/>
        </p:nvSpPr>
        <p:spPr>
          <a:xfrm>
            <a:off x="17452130" y="4347795"/>
            <a:ext cx="624179" cy="624179"/>
          </a:xfrm>
          <a:custGeom>
            <a:avLst/>
            <a:gdLst/>
            <a:ahLst/>
            <a:cxnLst>
              <a:cxn ang="0">
                <a:pos x="wd2" y="hd2"/>
              </a:cxn>
              <a:cxn ang="5400000">
                <a:pos x="wd2" y="hd2"/>
              </a:cxn>
              <a:cxn ang="10800000">
                <a:pos x="wd2" y="hd2"/>
              </a:cxn>
              <a:cxn ang="16200000">
                <a:pos x="wd2" y="hd2"/>
              </a:cxn>
            </a:cxnLst>
            <a:rect l="0" t="0" r="r" b="b"/>
            <a:pathLst>
              <a:path w="21600" h="21600" extrusionOk="0">
                <a:moveTo>
                  <a:pt x="16733" y="15264"/>
                </a:moveTo>
                <a:lnTo>
                  <a:pt x="21600" y="9007"/>
                </a:lnTo>
                <a:lnTo>
                  <a:pt x="21600" y="20693"/>
                </a:lnTo>
                <a:lnTo>
                  <a:pt x="19734" y="18293"/>
                </a:lnTo>
                <a:cubicBezTo>
                  <a:pt x="19511" y="17993"/>
                  <a:pt x="19088" y="17931"/>
                  <a:pt x="18789" y="18154"/>
                </a:cubicBezTo>
                <a:cubicBezTo>
                  <a:pt x="18490" y="18376"/>
                  <a:pt x="18428" y="18799"/>
                  <a:pt x="18650" y="19098"/>
                </a:cubicBezTo>
                <a:cubicBezTo>
                  <a:pt x="18656" y="19106"/>
                  <a:pt x="18662" y="19114"/>
                  <a:pt x="18668" y="19121"/>
                </a:cubicBezTo>
                <a:lnTo>
                  <a:pt x="20595" y="21600"/>
                </a:lnTo>
                <a:lnTo>
                  <a:pt x="1005" y="21600"/>
                </a:lnTo>
                <a:lnTo>
                  <a:pt x="2932" y="19123"/>
                </a:lnTo>
                <a:cubicBezTo>
                  <a:pt x="3161" y="18829"/>
                  <a:pt x="3109" y="18405"/>
                  <a:pt x="2814" y="18175"/>
                </a:cubicBezTo>
                <a:cubicBezTo>
                  <a:pt x="2520" y="17946"/>
                  <a:pt x="2096" y="17998"/>
                  <a:pt x="1866" y="18293"/>
                </a:cubicBezTo>
                <a:lnTo>
                  <a:pt x="0" y="20693"/>
                </a:lnTo>
                <a:lnTo>
                  <a:pt x="0" y="9007"/>
                </a:lnTo>
                <a:lnTo>
                  <a:pt x="4867" y="15264"/>
                </a:lnTo>
                <a:cubicBezTo>
                  <a:pt x="4995" y="15429"/>
                  <a:pt x="5192" y="15525"/>
                  <a:pt x="5400" y="15525"/>
                </a:cubicBezTo>
                <a:lnTo>
                  <a:pt x="16200" y="15525"/>
                </a:lnTo>
                <a:cubicBezTo>
                  <a:pt x="16408" y="15525"/>
                  <a:pt x="16605" y="15429"/>
                  <a:pt x="16733" y="15264"/>
                </a:cubicBezTo>
                <a:close/>
                <a:moveTo>
                  <a:pt x="20040" y="7391"/>
                </a:moveTo>
                <a:lnTo>
                  <a:pt x="18225" y="5053"/>
                </a:lnTo>
                <a:lnTo>
                  <a:pt x="18225" y="675"/>
                </a:lnTo>
                <a:cubicBezTo>
                  <a:pt x="18225" y="302"/>
                  <a:pt x="17923" y="0"/>
                  <a:pt x="17550" y="0"/>
                </a:cubicBezTo>
                <a:lnTo>
                  <a:pt x="4050" y="0"/>
                </a:lnTo>
                <a:cubicBezTo>
                  <a:pt x="3677" y="0"/>
                  <a:pt x="3375" y="302"/>
                  <a:pt x="3375" y="675"/>
                </a:cubicBezTo>
                <a:lnTo>
                  <a:pt x="3375" y="5053"/>
                </a:lnTo>
                <a:lnTo>
                  <a:pt x="1557" y="7391"/>
                </a:lnTo>
                <a:cubicBezTo>
                  <a:pt x="1232" y="7808"/>
                  <a:pt x="1232" y="8392"/>
                  <a:pt x="1557" y="8809"/>
                </a:cubicBezTo>
                <a:lnTo>
                  <a:pt x="3375" y="11147"/>
                </a:lnTo>
                <a:lnTo>
                  <a:pt x="4725" y="12882"/>
                </a:lnTo>
                <a:lnTo>
                  <a:pt x="4725" y="1350"/>
                </a:lnTo>
                <a:lnTo>
                  <a:pt x="16875" y="1350"/>
                </a:lnTo>
                <a:lnTo>
                  <a:pt x="16875" y="12882"/>
                </a:lnTo>
                <a:lnTo>
                  <a:pt x="18225" y="11147"/>
                </a:lnTo>
                <a:lnTo>
                  <a:pt x="20043" y="8809"/>
                </a:lnTo>
                <a:cubicBezTo>
                  <a:pt x="20368" y="8392"/>
                  <a:pt x="20368" y="7808"/>
                  <a:pt x="20043" y="7391"/>
                </a:cubicBezTo>
                <a:close/>
                <a:moveTo>
                  <a:pt x="10602" y="10602"/>
                </a:moveTo>
                <a:lnTo>
                  <a:pt x="14652" y="6552"/>
                </a:lnTo>
                <a:cubicBezTo>
                  <a:pt x="14911" y="6284"/>
                  <a:pt x="14904" y="5857"/>
                  <a:pt x="14636" y="5598"/>
                </a:cubicBezTo>
                <a:cubicBezTo>
                  <a:pt x="14374" y="5345"/>
                  <a:pt x="13959" y="5345"/>
                  <a:pt x="13698" y="5598"/>
                </a:cubicBezTo>
                <a:lnTo>
                  <a:pt x="10125" y="9171"/>
                </a:lnTo>
                <a:lnTo>
                  <a:pt x="7902" y="6948"/>
                </a:lnTo>
                <a:cubicBezTo>
                  <a:pt x="7634" y="6689"/>
                  <a:pt x="7207" y="6696"/>
                  <a:pt x="6948" y="6964"/>
                </a:cubicBezTo>
                <a:cubicBezTo>
                  <a:pt x="6695" y="7226"/>
                  <a:pt x="6695" y="7641"/>
                  <a:pt x="6948" y="7902"/>
                </a:cubicBezTo>
                <a:lnTo>
                  <a:pt x="9648" y="10602"/>
                </a:lnTo>
                <a:cubicBezTo>
                  <a:pt x="9911" y="10866"/>
                  <a:pt x="10339" y="10866"/>
                  <a:pt x="10602" y="1060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8" name="Graphic 74"/>
          <p:cNvSpPr/>
          <p:nvPr/>
        </p:nvSpPr>
        <p:spPr>
          <a:xfrm>
            <a:off x="18705498" y="4348020"/>
            <a:ext cx="448630" cy="623732"/>
          </a:xfrm>
          <a:custGeom>
            <a:avLst/>
            <a:gdLst/>
            <a:ahLst/>
            <a:cxnLst>
              <a:cxn ang="0">
                <a:pos x="wd2" y="hd2"/>
              </a:cxn>
              <a:cxn ang="5400000">
                <a:pos x="wd2" y="hd2"/>
              </a:cxn>
              <a:cxn ang="10800000">
                <a:pos x="wd2" y="hd2"/>
              </a:cxn>
              <a:cxn ang="16200000">
                <a:pos x="wd2" y="hd2"/>
              </a:cxn>
            </a:cxnLst>
            <a:rect l="0" t="0" r="r" b="b"/>
            <a:pathLst>
              <a:path w="21596" h="21600" extrusionOk="0">
                <a:moveTo>
                  <a:pt x="10798" y="0"/>
                </a:moveTo>
                <a:cubicBezTo>
                  <a:pt x="4835" y="0"/>
                  <a:pt x="0" y="3478"/>
                  <a:pt x="0" y="7768"/>
                </a:cubicBezTo>
                <a:lnTo>
                  <a:pt x="0" y="13847"/>
                </a:lnTo>
                <a:cubicBezTo>
                  <a:pt x="-1" y="15452"/>
                  <a:pt x="692" y="17016"/>
                  <a:pt x="1983" y="18324"/>
                </a:cubicBezTo>
                <a:cubicBezTo>
                  <a:pt x="2517" y="17945"/>
                  <a:pt x="2818" y="17427"/>
                  <a:pt x="2817" y="16887"/>
                </a:cubicBezTo>
                <a:lnTo>
                  <a:pt x="2817" y="7768"/>
                </a:lnTo>
                <a:cubicBezTo>
                  <a:pt x="2817" y="7570"/>
                  <a:pt x="2832" y="7372"/>
                  <a:pt x="2859" y="7175"/>
                </a:cubicBezTo>
                <a:cubicBezTo>
                  <a:pt x="2918" y="6805"/>
                  <a:pt x="3377" y="6537"/>
                  <a:pt x="3892" y="6572"/>
                </a:cubicBezTo>
                <a:cubicBezTo>
                  <a:pt x="4408" y="6610"/>
                  <a:pt x="4783" y="6942"/>
                  <a:pt x="4730" y="7313"/>
                </a:cubicBezTo>
                <a:cubicBezTo>
                  <a:pt x="4730" y="7314"/>
                  <a:pt x="4730" y="7314"/>
                  <a:pt x="4730" y="7315"/>
                </a:cubicBezTo>
                <a:cubicBezTo>
                  <a:pt x="4707" y="7465"/>
                  <a:pt x="4696" y="7617"/>
                  <a:pt x="4695" y="7768"/>
                </a:cubicBezTo>
                <a:lnTo>
                  <a:pt x="4695" y="16887"/>
                </a:lnTo>
                <a:cubicBezTo>
                  <a:pt x="4692" y="17825"/>
                  <a:pt x="4144" y="18719"/>
                  <a:pt x="3184" y="19354"/>
                </a:cubicBezTo>
                <a:cubicBezTo>
                  <a:pt x="3866" y="19841"/>
                  <a:pt x="4635" y="20261"/>
                  <a:pt x="5471" y="20602"/>
                </a:cubicBezTo>
                <a:cubicBezTo>
                  <a:pt x="6506" y="19813"/>
                  <a:pt x="7185" y="18817"/>
                  <a:pt x="7419" y="17745"/>
                </a:cubicBezTo>
                <a:cubicBezTo>
                  <a:pt x="7508" y="17377"/>
                  <a:pt x="7994" y="17131"/>
                  <a:pt x="8505" y="17195"/>
                </a:cubicBezTo>
                <a:cubicBezTo>
                  <a:pt x="9005" y="17257"/>
                  <a:pt x="9346" y="17595"/>
                  <a:pt x="9273" y="17957"/>
                </a:cubicBezTo>
                <a:cubicBezTo>
                  <a:pt x="9016" y="19143"/>
                  <a:pt x="8323" y="20257"/>
                  <a:pt x="7266" y="21185"/>
                </a:cubicBezTo>
                <a:cubicBezTo>
                  <a:pt x="8240" y="21427"/>
                  <a:pt x="9257" y="21567"/>
                  <a:pt x="10286" y="21600"/>
                </a:cubicBezTo>
                <a:cubicBezTo>
                  <a:pt x="11540" y="20194"/>
                  <a:pt x="12207" y="18558"/>
                  <a:pt x="12207" y="16887"/>
                </a:cubicBezTo>
                <a:lnTo>
                  <a:pt x="12207" y="15903"/>
                </a:lnTo>
                <a:cubicBezTo>
                  <a:pt x="12207" y="15530"/>
                  <a:pt x="12627" y="15227"/>
                  <a:pt x="13146" y="15227"/>
                </a:cubicBezTo>
                <a:cubicBezTo>
                  <a:pt x="13664" y="15227"/>
                  <a:pt x="14085" y="15530"/>
                  <a:pt x="14085" y="15903"/>
                </a:cubicBezTo>
                <a:lnTo>
                  <a:pt x="14085" y="16887"/>
                </a:lnTo>
                <a:cubicBezTo>
                  <a:pt x="14084" y="18495"/>
                  <a:pt x="13548" y="20079"/>
                  <a:pt x="12520" y="21507"/>
                </a:cubicBezTo>
                <a:cubicBezTo>
                  <a:pt x="13770" y="21365"/>
                  <a:pt x="14975" y="21065"/>
                  <a:pt x="16079" y="20620"/>
                </a:cubicBezTo>
                <a:cubicBezTo>
                  <a:pt x="16623" y="19414"/>
                  <a:pt x="16901" y="18155"/>
                  <a:pt x="16902" y="16887"/>
                </a:cubicBezTo>
                <a:lnTo>
                  <a:pt x="16902" y="13997"/>
                </a:lnTo>
                <a:cubicBezTo>
                  <a:pt x="16902" y="13624"/>
                  <a:pt x="17322" y="13321"/>
                  <a:pt x="17841" y="13321"/>
                </a:cubicBezTo>
                <a:cubicBezTo>
                  <a:pt x="18359" y="13321"/>
                  <a:pt x="18779" y="13624"/>
                  <a:pt x="18779" y="13997"/>
                </a:cubicBezTo>
                <a:lnTo>
                  <a:pt x="18779" y="16887"/>
                </a:lnTo>
                <a:cubicBezTo>
                  <a:pt x="18775" y="17703"/>
                  <a:pt x="18667" y="18517"/>
                  <a:pt x="18458" y="19319"/>
                </a:cubicBezTo>
                <a:cubicBezTo>
                  <a:pt x="20470" y="17866"/>
                  <a:pt x="21599" y="15898"/>
                  <a:pt x="21596" y="13847"/>
                </a:cubicBezTo>
                <a:lnTo>
                  <a:pt x="21596" y="7768"/>
                </a:lnTo>
                <a:cubicBezTo>
                  <a:pt x="21596" y="3478"/>
                  <a:pt x="16762" y="0"/>
                  <a:pt x="10798" y="0"/>
                </a:cubicBezTo>
                <a:close/>
                <a:moveTo>
                  <a:pt x="6904" y="4391"/>
                </a:moveTo>
                <a:cubicBezTo>
                  <a:pt x="6646" y="4544"/>
                  <a:pt x="6407" y="4713"/>
                  <a:pt x="6188" y="4895"/>
                </a:cubicBezTo>
                <a:cubicBezTo>
                  <a:pt x="5848" y="5177"/>
                  <a:pt x="5254" y="5208"/>
                  <a:pt x="4861" y="4963"/>
                </a:cubicBezTo>
                <a:cubicBezTo>
                  <a:pt x="4469" y="4718"/>
                  <a:pt x="4426" y="4291"/>
                  <a:pt x="4766" y="4008"/>
                </a:cubicBezTo>
                <a:cubicBezTo>
                  <a:pt x="5054" y="3770"/>
                  <a:pt x="5368" y="3550"/>
                  <a:pt x="5705" y="3348"/>
                </a:cubicBezTo>
                <a:cubicBezTo>
                  <a:pt x="6106" y="3110"/>
                  <a:pt x="6698" y="3151"/>
                  <a:pt x="7029" y="3439"/>
                </a:cubicBezTo>
                <a:cubicBezTo>
                  <a:pt x="7360" y="3726"/>
                  <a:pt x="7304" y="4153"/>
                  <a:pt x="6904" y="4391"/>
                </a:cubicBezTo>
                <a:close/>
                <a:moveTo>
                  <a:pt x="9390" y="14401"/>
                </a:moveTo>
                <a:cubicBezTo>
                  <a:pt x="9390" y="14774"/>
                  <a:pt x="8970" y="15077"/>
                  <a:pt x="8451" y="15077"/>
                </a:cubicBezTo>
                <a:cubicBezTo>
                  <a:pt x="7932" y="15077"/>
                  <a:pt x="7512" y="14774"/>
                  <a:pt x="7512" y="14401"/>
                </a:cubicBezTo>
                <a:lnTo>
                  <a:pt x="7512" y="13185"/>
                </a:lnTo>
                <a:cubicBezTo>
                  <a:pt x="7512" y="12812"/>
                  <a:pt x="7932" y="12510"/>
                  <a:pt x="8451" y="12510"/>
                </a:cubicBezTo>
                <a:cubicBezTo>
                  <a:pt x="8970" y="12510"/>
                  <a:pt x="9390" y="12812"/>
                  <a:pt x="9390" y="13185"/>
                </a:cubicBezTo>
                <a:close/>
                <a:moveTo>
                  <a:pt x="14085" y="8955"/>
                </a:moveTo>
                <a:lnTo>
                  <a:pt x="14085" y="12253"/>
                </a:lnTo>
                <a:cubicBezTo>
                  <a:pt x="14085" y="12626"/>
                  <a:pt x="13664" y="12929"/>
                  <a:pt x="13146" y="12929"/>
                </a:cubicBezTo>
                <a:cubicBezTo>
                  <a:pt x="12627" y="12929"/>
                  <a:pt x="12207" y="12626"/>
                  <a:pt x="12207" y="12253"/>
                </a:cubicBezTo>
                <a:lnTo>
                  <a:pt x="12207" y="8943"/>
                </a:lnTo>
                <a:cubicBezTo>
                  <a:pt x="12215" y="8195"/>
                  <a:pt x="12225" y="7263"/>
                  <a:pt x="11627" y="6949"/>
                </a:cubicBezTo>
                <a:cubicBezTo>
                  <a:pt x="11387" y="6822"/>
                  <a:pt x="11096" y="6754"/>
                  <a:pt x="10798" y="6755"/>
                </a:cubicBezTo>
                <a:cubicBezTo>
                  <a:pt x="10020" y="6755"/>
                  <a:pt x="9390" y="7209"/>
                  <a:pt x="9390" y="7768"/>
                </a:cubicBezTo>
                <a:lnTo>
                  <a:pt x="9390" y="10186"/>
                </a:lnTo>
                <a:cubicBezTo>
                  <a:pt x="9390" y="10559"/>
                  <a:pt x="8970" y="10862"/>
                  <a:pt x="8451" y="10862"/>
                </a:cubicBezTo>
                <a:cubicBezTo>
                  <a:pt x="7932" y="10862"/>
                  <a:pt x="7512" y="10559"/>
                  <a:pt x="7512" y="10186"/>
                </a:cubicBezTo>
                <a:lnTo>
                  <a:pt x="7512" y="7768"/>
                </a:lnTo>
                <a:cubicBezTo>
                  <a:pt x="7512" y="6462"/>
                  <a:pt x="8983" y="5404"/>
                  <a:pt x="10798" y="5404"/>
                </a:cubicBezTo>
                <a:cubicBezTo>
                  <a:pt x="11497" y="5402"/>
                  <a:pt x="12178" y="5562"/>
                  <a:pt x="12740" y="5861"/>
                </a:cubicBezTo>
                <a:cubicBezTo>
                  <a:pt x="14112" y="6585"/>
                  <a:pt x="14098" y="7954"/>
                  <a:pt x="14085" y="8955"/>
                </a:cubicBezTo>
                <a:close/>
                <a:moveTo>
                  <a:pt x="18779" y="11078"/>
                </a:moveTo>
                <a:cubicBezTo>
                  <a:pt x="18779" y="11451"/>
                  <a:pt x="18359" y="11753"/>
                  <a:pt x="17841" y="11753"/>
                </a:cubicBezTo>
                <a:cubicBezTo>
                  <a:pt x="17322" y="11753"/>
                  <a:pt x="16902" y="11451"/>
                  <a:pt x="16902" y="11078"/>
                </a:cubicBezTo>
                <a:lnTo>
                  <a:pt x="16902" y="7768"/>
                </a:lnTo>
                <a:cubicBezTo>
                  <a:pt x="16902" y="5343"/>
                  <a:pt x="14169" y="3377"/>
                  <a:pt x="10799" y="3377"/>
                </a:cubicBezTo>
                <a:cubicBezTo>
                  <a:pt x="10530" y="3377"/>
                  <a:pt x="10262" y="3390"/>
                  <a:pt x="9996" y="3415"/>
                </a:cubicBezTo>
                <a:cubicBezTo>
                  <a:pt x="9482" y="3465"/>
                  <a:pt x="9010" y="3205"/>
                  <a:pt x="8942" y="2835"/>
                </a:cubicBezTo>
                <a:cubicBezTo>
                  <a:pt x="8873" y="2465"/>
                  <a:pt x="9234" y="2125"/>
                  <a:pt x="9749" y="2076"/>
                </a:cubicBezTo>
                <a:cubicBezTo>
                  <a:pt x="14122" y="1661"/>
                  <a:pt x="18134" y="3875"/>
                  <a:pt x="18711" y="7021"/>
                </a:cubicBezTo>
                <a:cubicBezTo>
                  <a:pt x="18756" y="7269"/>
                  <a:pt x="18779" y="7518"/>
                  <a:pt x="18779" y="776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69" name="Graphic 76"/>
          <p:cNvSpPr/>
          <p:nvPr/>
        </p:nvSpPr>
        <p:spPr>
          <a:xfrm>
            <a:off x="19783316" y="4347776"/>
            <a:ext cx="507189" cy="624219"/>
          </a:xfrm>
          <a:custGeom>
            <a:avLst/>
            <a:gdLst/>
            <a:ahLst/>
            <a:cxnLst>
              <a:cxn ang="0">
                <a:pos x="wd2" y="hd2"/>
              </a:cxn>
              <a:cxn ang="5400000">
                <a:pos x="wd2" y="hd2"/>
              </a:cxn>
              <a:cxn ang="10800000">
                <a:pos x="wd2" y="hd2"/>
              </a:cxn>
              <a:cxn ang="16200000">
                <a:pos x="wd2" y="hd2"/>
              </a:cxn>
            </a:cxnLst>
            <a:rect l="0" t="0" r="r" b="b"/>
            <a:pathLst>
              <a:path w="20923" h="21500" extrusionOk="0">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0" name="Graphic 78"/>
          <p:cNvSpPr/>
          <p:nvPr/>
        </p:nvSpPr>
        <p:spPr>
          <a:xfrm>
            <a:off x="20919701" y="4347795"/>
            <a:ext cx="624180" cy="624179"/>
          </a:xfrm>
          <a:custGeom>
            <a:avLst/>
            <a:gdLst/>
            <a:ahLst/>
            <a:cxnLst>
              <a:cxn ang="0">
                <a:pos x="wd2" y="hd2"/>
              </a:cxn>
              <a:cxn ang="5400000">
                <a:pos x="wd2" y="hd2"/>
              </a:cxn>
              <a:cxn ang="10800000">
                <a:pos x="wd2" y="hd2"/>
              </a:cxn>
              <a:cxn ang="16200000">
                <a:pos x="wd2" y="hd2"/>
              </a:cxn>
            </a:cxnLst>
            <a:rect l="0" t="0" r="r" b="b"/>
            <a:pathLst>
              <a:path w="21600" h="21600" extrusionOk="0">
                <a:moveTo>
                  <a:pt x="12150" y="21600"/>
                </a:moveTo>
                <a:lnTo>
                  <a:pt x="9450" y="21600"/>
                </a:lnTo>
                <a:cubicBezTo>
                  <a:pt x="9086" y="21600"/>
                  <a:pt x="8787" y="21311"/>
                  <a:pt x="8775" y="20947"/>
                </a:cubicBezTo>
                <a:lnTo>
                  <a:pt x="8698" y="18622"/>
                </a:lnTo>
                <a:cubicBezTo>
                  <a:pt x="8018" y="18442"/>
                  <a:pt x="7364" y="18172"/>
                  <a:pt x="6755" y="17820"/>
                </a:cubicBezTo>
                <a:lnTo>
                  <a:pt x="5057" y="19407"/>
                </a:lnTo>
                <a:cubicBezTo>
                  <a:pt x="4791" y="19655"/>
                  <a:pt x="4376" y="19648"/>
                  <a:pt x="4118" y="19391"/>
                </a:cubicBezTo>
                <a:lnTo>
                  <a:pt x="2209" y="17482"/>
                </a:lnTo>
                <a:cubicBezTo>
                  <a:pt x="1951" y="17225"/>
                  <a:pt x="1945" y="16810"/>
                  <a:pt x="2193" y="16544"/>
                </a:cubicBezTo>
                <a:lnTo>
                  <a:pt x="3780" y="14845"/>
                </a:lnTo>
                <a:cubicBezTo>
                  <a:pt x="3428" y="14235"/>
                  <a:pt x="3158" y="13582"/>
                  <a:pt x="2976" y="12902"/>
                </a:cubicBezTo>
                <a:lnTo>
                  <a:pt x="653" y="12825"/>
                </a:lnTo>
                <a:cubicBezTo>
                  <a:pt x="289" y="12813"/>
                  <a:pt x="0" y="12514"/>
                  <a:pt x="0" y="12150"/>
                </a:cubicBezTo>
                <a:lnTo>
                  <a:pt x="0" y="9450"/>
                </a:lnTo>
                <a:cubicBezTo>
                  <a:pt x="0" y="9086"/>
                  <a:pt x="289" y="8787"/>
                  <a:pt x="653" y="8775"/>
                </a:cubicBezTo>
                <a:lnTo>
                  <a:pt x="2978" y="8697"/>
                </a:lnTo>
                <a:cubicBezTo>
                  <a:pt x="3159" y="8018"/>
                  <a:pt x="3429" y="7365"/>
                  <a:pt x="3780" y="6755"/>
                </a:cubicBezTo>
                <a:lnTo>
                  <a:pt x="2193" y="5057"/>
                </a:lnTo>
                <a:cubicBezTo>
                  <a:pt x="1944" y="4791"/>
                  <a:pt x="1951" y="4375"/>
                  <a:pt x="2209" y="4118"/>
                </a:cubicBezTo>
                <a:lnTo>
                  <a:pt x="4118" y="2209"/>
                </a:lnTo>
                <a:cubicBezTo>
                  <a:pt x="4375" y="1951"/>
                  <a:pt x="4790" y="1945"/>
                  <a:pt x="5056" y="2193"/>
                </a:cubicBezTo>
                <a:lnTo>
                  <a:pt x="6755" y="3780"/>
                </a:lnTo>
                <a:cubicBezTo>
                  <a:pt x="7364" y="3427"/>
                  <a:pt x="8018" y="3157"/>
                  <a:pt x="8698" y="2975"/>
                </a:cubicBezTo>
                <a:lnTo>
                  <a:pt x="8775" y="653"/>
                </a:lnTo>
                <a:cubicBezTo>
                  <a:pt x="8787" y="289"/>
                  <a:pt x="9086" y="0"/>
                  <a:pt x="9450" y="0"/>
                </a:cubicBezTo>
                <a:lnTo>
                  <a:pt x="12150" y="0"/>
                </a:lnTo>
                <a:cubicBezTo>
                  <a:pt x="12514" y="0"/>
                  <a:pt x="12813" y="289"/>
                  <a:pt x="12825" y="653"/>
                </a:cubicBezTo>
                <a:lnTo>
                  <a:pt x="12902" y="2978"/>
                </a:lnTo>
                <a:cubicBezTo>
                  <a:pt x="13582" y="3158"/>
                  <a:pt x="14236" y="3428"/>
                  <a:pt x="14845" y="3780"/>
                </a:cubicBezTo>
                <a:lnTo>
                  <a:pt x="16543" y="2191"/>
                </a:lnTo>
                <a:cubicBezTo>
                  <a:pt x="16809" y="1942"/>
                  <a:pt x="17224" y="1949"/>
                  <a:pt x="17482" y="2206"/>
                </a:cubicBezTo>
                <a:lnTo>
                  <a:pt x="19391" y="4118"/>
                </a:lnTo>
                <a:cubicBezTo>
                  <a:pt x="19648" y="4375"/>
                  <a:pt x="19655" y="4790"/>
                  <a:pt x="19407" y="5056"/>
                </a:cubicBezTo>
                <a:lnTo>
                  <a:pt x="17820" y="6755"/>
                </a:lnTo>
                <a:cubicBezTo>
                  <a:pt x="18172" y="7365"/>
                  <a:pt x="18442" y="8018"/>
                  <a:pt x="18624" y="8698"/>
                </a:cubicBezTo>
                <a:lnTo>
                  <a:pt x="20947" y="8775"/>
                </a:lnTo>
                <a:cubicBezTo>
                  <a:pt x="21311" y="8787"/>
                  <a:pt x="21600" y="9086"/>
                  <a:pt x="21600" y="9450"/>
                </a:cubicBezTo>
                <a:lnTo>
                  <a:pt x="21600" y="12150"/>
                </a:lnTo>
                <a:cubicBezTo>
                  <a:pt x="21600" y="12514"/>
                  <a:pt x="21311" y="12813"/>
                  <a:pt x="20947" y="12825"/>
                </a:cubicBezTo>
                <a:lnTo>
                  <a:pt x="18622" y="12903"/>
                </a:lnTo>
                <a:cubicBezTo>
                  <a:pt x="18441" y="13582"/>
                  <a:pt x="18171" y="14235"/>
                  <a:pt x="17820" y="14845"/>
                </a:cubicBezTo>
                <a:lnTo>
                  <a:pt x="19409" y="16543"/>
                </a:lnTo>
                <a:cubicBezTo>
                  <a:pt x="19657" y="16809"/>
                  <a:pt x="19651" y="17224"/>
                  <a:pt x="19393" y="17482"/>
                </a:cubicBezTo>
                <a:lnTo>
                  <a:pt x="17482" y="19391"/>
                </a:lnTo>
                <a:cubicBezTo>
                  <a:pt x="17225" y="19648"/>
                  <a:pt x="16810" y="19655"/>
                  <a:pt x="16544" y="19407"/>
                </a:cubicBezTo>
                <a:lnTo>
                  <a:pt x="14845" y="17820"/>
                </a:lnTo>
                <a:cubicBezTo>
                  <a:pt x="14236" y="18173"/>
                  <a:pt x="13582" y="18443"/>
                  <a:pt x="12902" y="18625"/>
                </a:cubicBezTo>
                <a:lnTo>
                  <a:pt x="12825" y="20947"/>
                </a:lnTo>
                <a:cubicBezTo>
                  <a:pt x="12813" y="21311"/>
                  <a:pt x="12514" y="21600"/>
                  <a:pt x="12150" y="21600"/>
                </a:cubicBezTo>
                <a:close/>
                <a:moveTo>
                  <a:pt x="20925" y="12150"/>
                </a:moveTo>
                <a:close/>
                <a:moveTo>
                  <a:pt x="14221" y="15821"/>
                </a:moveTo>
                <a:cubicBezTo>
                  <a:pt x="14535" y="15607"/>
                  <a:pt x="14829" y="15364"/>
                  <a:pt x="15098" y="15096"/>
                </a:cubicBezTo>
                <a:cubicBezTo>
                  <a:pt x="16982" y="13224"/>
                  <a:pt x="17425" y="10344"/>
                  <a:pt x="16192" y="7993"/>
                </a:cubicBezTo>
                <a:cubicBezTo>
                  <a:pt x="16020" y="7662"/>
                  <a:pt x="15612" y="7534"/>
                  <a:pt x="15281" y="7706"/>
                </a:cubicBezTo>
                <a:cubicBezTo>
                  <a:pt x="14951" y="7878"/>
                  <a:pt x="14822" y="8286"/>
                  <a:pt x="14994" y="8616"/>
                </a:cubicBezTo>
                <a:cubicBezTo>
                  <a:pt x="15953" y="10445"/>
                  <a:pt x="15609" y="12686"/>
                  <a:pt x="14144" y="14141"/>
                </a:cubicBezTo>
                <a:cubicBezTo>
                  <a:pt x="13935" y="14350"/>
                  <a:pt x="13706" y="14539"/>
                  <a:pt x="13462" y="14706"/>
                </a:cubicBezTo>
                <a:cubicBezTo>
                  <a:pt x="13154" y="14916"/>
                  <a:pt x="13075" y="15336"/>
                  <a:pt x="13285" y="15644"/>
                </a:cubicBezTo>
                <a:cubicBezTo>
                  <a:pt x="13496" y="15952"/>
                  <a:pt x="13916" y="16032"/>
                  <a:pt x="14224" y="15821"/>
                </a:cubicBezTo>
                <a:close/>
                <a:moveTo>
                  <a:pt x="11038" y="16236"/>
                </a:moveTo>
                <a:cubicBezTo>
                  <a:pt x="11067" y="15864"/>
                  <a:pt x="10790" y="15539"/>
                  <a:pt x="10418" y="15509"/>
                </a:cubicBezTo>
                <a:cubicBezTo>
                  <a:pt x="10418" y="15509"/>
                  <a:pt x="10418" y="15509"/>
                  <a:pt x="10418" y="15509"/>
                </a:cubicBezTo>
                <a:cubicBezTo>
                  <a:pt x="10067" y="15481"/>
                  <a:pt x="9721" y="15413"/>
                  <a:pt x="9386" y="15307"/>
                </a:cubicBezTo>
                <a:cubicBezTo>
                  <a:pt x="9030" y="15195"/>
                  <a:pt x="8651" y="15393"/>
                  <a:pt x="8539" y="15748"/>
                </a:cubicBezTo>
                <a:cubicBezTo>
                  <a:pt x="8428" y="16104"/>
                  <a:pt x="8625" y="16483"/>
                  <a:pt x="8981" y="16595"/>
                </a:cubicBezTo>
                <a:cubicBezTo>
                  <a:pt x="9413" y="16730"/>
                  <a:pt x="9858" y="16816"/>
                  <a:pt x="10309" y="16853"/>
                </a:cubicBezTo>
                <a:lnTo>
                  <a:pt x="10363" y="16853"/>
                </a:lnTo>
                <a:cubicBezTo>
                  <a:pt x="10714" y="16854"/>
                  <a:pt x="11007" y="16585"/>
                  <a:pt x="11038" y="16236"/>
                </a:cubicBezTo>
                <a:close/>
                <a:moveTo>
                  <a:pt x="10800" y="8775"/>
                </a:moveTo>
                <a:cubicBezTo>
                  <a:pt x="9682" y="8775"/>
                  <a:pt x="8775" y="9682"/>
                  <a:pt x="8775" y="10800"/>
                </a:cubicBezTo>
                <a:cubicBezTo>
                  <a:pt x="8775" y="11918"/>
                  <a:pt x="9682" y="12825"/>
                  <a:pt x="10800" y="12825"/>
                </a:cubicBezTo>
                <a:cubicBezTo>
                  <a:pt x="11918" y="12825"/>
                  <a:pt x="12825" y="11918"/>
                  <a:pt x="12825" y="10800"/>
                </a:cubicBezTo>
                <a:cubicBezTo>
                  <a:pt x="12825" y="9682"/>
                  <a:pt x="11918" y="8775"/>
                  <a:pt x="10800" y="8775"/>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1" name="Graphic 80"/>
          <p:cNvSpPr/>
          <p:nvPr/>
        </p:nvSpPr>
        <p:spPr>
          <a:xfrm>
            <a:off x="7695448" y="4367300"/>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6765"/>
                  <a:pt x="0" y="10800"/>
                </a:cubicBezTo>
                <a:cubicBezTo>
                  <a:pt x="0" y="4835"/>
                  <a:pt x="4835" y="0"/>
                  <a:pt x="10800" y="0"/>
                </a:cubicBezTo>
                <a:cubicBezTo>
                  <a:pt x="16765" y="0"/>
                  <a:pt x="21600" y="4835"/>
                  <a:pt x="21600" y="10800"/>
                </a:cubicBezTo>
                <a:cubicBezTo>
                  <a:pt x="21593" y="16762"/>
                  <a:pt x="16762" y="21593"/>
                  <a:pt x="10800" y="21600"/>
                </a:cubicBezTo>
                <a:close/>
                <a:moveTo>
                  <a:pt x="6603" y="2896"/>
                </a:moveTo>
                <a:cubicBezTo>
                  <a:pt x="6826" y="2912"/>
                  <a:pt x="7047" y="2851"/>
                  <a:pt x="7230" y="2723"/>
                </a:cubicBezTo>
                <a:cubicBezTo>
                  <a:pt x="7308" y="2648"/>
                  <a:pt x="7375" y="2564"/>
                  <a:pt x="7431" y="2472"/>
                </a:cubicBezTo>
                <a:cubicBezTo>
                  <a:pt x="7591" y="2248"/>
                  <a:pt x="7780" y="2047"/>
                  <a:pt x="7992" y="1872"/>
                </a:cubicBezTo>
                <a:cubicBezTo>
                  <a:pt x="7403" y="2058"/>
                  <a:pt x="6834" y="2303"/>
                  <a:pt x="6293" y="2601"/>
                </a:cubicBezTo>
                <a:cubicBezTo>
                  <a:pt x="6271" y="2640"/>
                  <a:pt x="6262" y="2685"/>
                  <a:pt x="6268" y="2729"/>
                </a:cubicBezTo>
                <a:cubicBezTo>
                  <a:pt x="6291" y="2864"/>
                  <a:pt x="6466" y="2898"/>
                  <a:pt x="6603" y="2896"/>
                </a:cubicBezTo>
                <a:close/>
                <a:moveTo>
                  <a:pt x="15445" y="16648"/>
                </a:moveTo>
                <a:cubicBezTo>
                  <a:pt x="15601" y="16661"/>
                  <a:pt x="15751" y="16585"/>
                  <a:pt x="15831" y="16451"/>
                </a:cubicBezTo>
                <a:cubicBezTo>
                  <a:pt x="15908" y="16318"/>
                  <a:pt x="15969" y="16178"/>
                  <a:pt x="16013" y="16032"/>
                </a:cubicBezTo>
                <a:cubicBezTo>
                  <a:pt x="16253" y="15404"/>
                  <a:pt x="16786" y="14892"/>
                  <a:pt x="16884" y="14232"/>
                </a:cubicBezTo>
                <a:cubicBezTo>
                  <a:pt x="16906" y="14126"/>
                  <a:pt x="16897" y="14017"/>
                  <a:pt x="16859" y="13917"/>
                </a:cubicBezTo>
                <a:cubicBezTo>
                  <a:pt x="16818" y="13815"/>
                  <a:pt x="16717" y="13750"/>
                  <a:pt x="16608" y="13755"/>
                </a:cubicBezTo>
                <a:cubicBezTo>
                  <a:pt x="16458" y="13773"/>
                  <a:pt x="16384" y="13940"/>
                  <a:pt x="16330" y="14080"/>
                </a:cubicBezTo>
                <a:cubicBezTo>
                  <a:pt x="16174" y="14471"/>
                  <a:pt x="15803" y="14235"/>
                  <a:pt x="15569" y="14646"/>
                </a:cubicBezTo>
                <a:cubicBezTo>
                  <a:pt x="15389" y="14961"/>
                  <a:pt x="15503" y="15404"/>
                  <a:pt x="15264" y="15677"/>
                </a:cubicBezTo>
                <a:cubicBezTo>
                  <a:pt x="15213" y="15723"/>
                  <a:pt x="15170" y="15776"/>
                  <a:pt x="15135" y="15834"/>
                </a:cubicBezTo>
                <a:cubicBezTo>
                  <a:pt x="15115" y="15891"/>
                  <a:pt x="15108" y="15951"/>
                  <a:pt x="15114" y="16011"/>
                </a:cubicBezTo>
                <a:cubicBezTo>
                  <a:pt x="15110" y="16142"/>
                  <a:pt x="15129" y="16272"/>
                  <a:pt x="15170" y="16397"/>
                </a:cubicBezTo>
                <a:cubicBezTo>
                  <a:pt x="15214" y="16520"/>
                  <a:pt x="15317" y="16614"/>
                  <a:pt x="15445" y="16645"/>
                </a:cubicBezTo>
                <a:close/>
                <a:moveTo>
                  <a:pt x="13383" y="4631"/>
                </a:moveTo>
                <a:cubicBezTo>
                  <a:pt x="13550" y="4659"/>
                  <a:pt x="13682" y="4545"/>
                  <a:pt x="13822" y="4622"/>
                </a:cubicBezTo>
                <a:cubicBezTo>
                  <a:pt x="13961" y="4700"/>
                  <a:pt x="13996" y="4962"/>
                  <a:pt x="14075" y="5087"/>
                </a:cubicBezTo>
                <a:cubicBezTo>
                  <a:pt x="14226" y="5323"/>
                  <a:pt x="14540" y="5438"/>
                  <a:pt x="14635" y="5702"/>
                </a:cubicBezTo>
                <a:cubicBezTo>
                  <a:pt x="14681" y="5831"/>
                  <a:pt x="14669" y="5985"/>
                  <a:pt x="14748" y="6096"/>
                </a:cubicBezTo>
                <a:cubicBezTo>
                  <a:pt x="14797" y="6152"/>
                  <a:pt x="14854" y="6201"/>
                  <a:pt x="14917" y="6240"/>
                </a:cubicBezTo>
                <a:cubicBezTo>
                  <a:pt x="15284" y="6575"/>
                  <a:pt x="15542" y="7012"/>
                  <a:pt x="15656" y="7496"/>
                </a:cubicBezTo>
                <a:cubicBezTo>
                  <a:pt x="15671" y="7590"/>
                  <a:pt x="15709" y="7679"/>
                  <a:pt x="15768" y="7754"/>
                </a:cubicBezTo>
                <a:cubicBezTo>
                  <a:pt x="15840" y="7825"/>
                  <a:pt x="15938" y="7862"/>
                  <a:pt x="16038" y="7859"/>
                </a:cubicBezTo>
                <a:cubicBezTo>
                  <a:pt x="16136" y="7854"/>
                  <a:pt x="16234" y="7834"/>
                  <a:pt x="16326" y="7799"/>
                </a:cubicBezTo>
                <a:cubicBezTo>
                  <a:pt x="16667" y="7694"/>
                  <a:pt x="16997" y="7555"/>
                  <a:pt x="17311" y="7384"/>
                </a:cubicBezTo>
                <a:cubicBezTo>
                  <a:pt x="17384" y="7339"/>
                  <a:pt x="17452" y="7286"/>
                  <a:pt x="17515" y="7228"/>
                </a:cubicBezTo>
                <a:cubicBezTo>
                  <a:pt x="17888" y="6938"/>
                  <a:pt x="18207" y="6583"/>
                  <a:pt x="18455" y="6181"/>
                </a:cubicBezTo>
                <a:cubicBezTo>
                  <a:pt x="18486" y="6131"/>
                  <a:pt x="18504" y="6074"/>
                  <a:pt x="18505" y="6016"/>
                </a:cubicBezTo>
                <a:cubicBezTo>
                  <a:pt x="18500" y="5895"/>
                  <a:pt x="18379" y="5815"/>
                  <a:pt x="18265" y="5777"/>
                </a:cubicBezTo>
                <a:cubicBezTo>
                  <a:pt x="18146" y="5754"/>
                  <a:pt x="18034" y="5705"/>
                  <a:pt x="17937" y="5633"/>
                </a:cubicBezTo>
                <a:cubicBezTo>
                  <a:pt x="17824" y="5520"/>
                  <a:pt x="17778" y="5298"/>
                  <a:pt x="17618" y="5304"/>
                </a:cubicBezTo>
                <a:cubicBezTo>
                  <a:pt x="17441" y="5311"/>
                  <a:pt x="17427" y="5592"/>
                  <a:pt x="17277" y="5688"/>
                </a:cubicBezTo>
                <a:cubicBezTo>
                  <a:pt x="16930" y="5913"/>
                  <a:pt x="16545" y="5116"/>
                  <a:pt x="16327" y="4968"/>
                </a:cubicBezTo>
                <a:cubicBezTo>
                  <a:pt x="16229" y="4915"/>
                  <a:pt x="16136" y="4853"/>
                  <a:pt x="16049" y="4784"/>
                </a:cubicBezTo>
                <a:cubicBezTo>
                  <a:pt x="15861" y="4604"/>
                  <a:pt x="15854" y="4307"/>
                  <a:pt x="16034" y="4119"/>
                </a:cubicBezTo>
                <a:cubicBezTo>
                  <a:pt x="16079" y="4072"/>
                  <a:pt x="16133" y="4035"/>
                  <a:pt x="16193" y="4010"/>
                </a:cubicBezTo>
                <a:cubicBezTo>
                  <a:pt x="16231" y="3993"/>
                  <a:pt x="16272" y="3985"/>
                  <a:pt x="16314" y="3987"/>
                </a:cubicBezTo>
                <a:cubicBezTo>
                  <a:pt x="16442" y="3997"/>
                  <a:pt x="16520" y="4126"/>
                  <a:pt x="16588" y="4235"/>
                </a:cubicBezTo>
                <a:cubicBezTo>
                  <a:pt x="16707" y="4427"/>
                  <a:pt x="16858" y="4597"/>
                  <a:pt x="17034" y="4739"/>
                </a:cubicBezTo>
                <a:cubicBezTo>
                  <a:pt x="17104" y="4810"/>
                  <a:pt x="17200" y="4848"/>
                  <a:pt x="17299" y="4846"/>
                </a:cubicBezTo>
                <a:cubicBezTo>
                  <a:pt x="17436" y="4825"/>
                  <a:pt x="17532" y="4665"/>
                  <a:pt x="17670" y="4675"/>
                </a:cubicBezTo>
                <a:cubicBezTo>
                  <a:pt x="17807" y="4685"/>
                  <a:pt x="17865" y="4839"/>
                  <a:pt x="17958" y="4935"/>
                </a:cubicBezTo>
                <a:cubicBezTo>
                  <a:pt x="18015" y="4991"/>
                  <a:pt x="18087" y="5030"/>
                  <a:pt x="18166" y="5047"/>
                </a:cubicBezTo>
                <a:cubicBezTo>
                  <a:pt x="15911" y="2124"/>
                  <a:pt x="12137" y="819"/>
                  <a:pt x="8559" y="1722"/>
                </a:cubicBezTo>
                <a:cubicBezTo>
                  <a:pt x="8712" y="1783"/>
                  <a:pt x="8859" y="1861"/>
                  <a:pt x="8994" y="1956"/>
                </a:cubicBezTo>
                <a:cubicBezTo>
                  <a:pt x="9109" y="2038"/>
                  <a:pt x="9246" y="2138"/>
                  <a:pt x="9379" y="2088"/>
                </a:cubicBezTo>
                <a:cubicBezTo>
                  <a:pt x="9565" y="2016"/>
                  <a:pt x="9464" y="1861"/>
                  <a:pt x="9472" y="1724"/>
                </a:cubicBezTo>
                <a:cubicBezTo>
                  <a:pt x="9484" y="1540"/>
                  <a:pt x="9605" y="1484"/>
                  <a:pt x="9760" y="1594"/>
                </a:cubicBezTo>
                <a:cubicBezTo>
                  <a:pt x="10111" y="1876"/>
                  <a:pt x="10414" y="2213"/>
                  <a:pt x="10656" y="2592"/>
                </a:cubicBezTo>
                <a:cubicBezTo>
                  <a:pt x="10808" y="2768"/>
                  <a:pt x="10994" y="2912"/>
                  <a:pt x="11203" y="3015"/>
                </a:cubicBezTo>
                <a:cubicBezTo>
                  <a:pt x="11298" y="2963"/>
                  <a:pt x="11364" y="2870"/>
                  <a:pt x="11380" y="2763"/>
                </a:cubicBezTo>
                <a:cubicBezTo>
                  <a:pt x="11396" y="2657"/>
                  <a:pt x="11423" y="2553"/>
                  <a:pt x="11462" y="2454"/>
                </a:cubicBezTo>
                <a:cubicBezTo>
                  <a:pt x="11486" y="2393"/>
                  <a:pt x="11541" y="2351"/>
                  <a:pt x="11606" y="2342"/>
                </a:cubicBezTo>
                <a:cubicBezTo>
                  <a:pt x="11654" y="2346"/>
                  <a:pt x="11701" y="2367"/>
                  <a:pt x="11737" y="2400"/>
                </a:cubicBezTo>
                <a:cubicBezTo>
                  <a:pt x="11906" y="2529"/>
                  <a:pt x="12046" y="2801"/>
                  <a:pt x="12223" y="2892"/>
                </a:cubicBezTo>
                <a:cubicBezTo>
                  <a:pt x="12454" y="2957"/>
                  <a:pt x="12693" y="2986"/>
                  <a:pt x="12933" y="2980"/>
                </a:cubicBezTo>
                <a:cubicBezTo>
                  <a:pt x="13018" y="2996"/>
                  <a:pt x="13106" y="2993"/>
                  <a:pt x="13190" y="2971"/>
                </a:cubicBezTo>
                <a:cubicBezTo>
                  <a:pt x="13273" y="2943"/>
                  <a:pt x="13345" y="2877"/>
                  <a:pt x="13433" y="2874"/>
                </a:cubicBezTo>
                <a:cubicBezTo>
                  <a:pt x="13543" y="2885"/>
                  <a:pt x="13631" y="2967"/>
                  <a:pt x="13649" y="3076"/>
                </a:cubicBezTo>
                <a:cubicBezTo>
                  <a:pt x="13664" y="3183"/>
                  <a:pt x="13654" y="3292"/>
                  <a:pt x="13620" y="3395"/>
                </a:cubicBezTo>
                <a:lnTo>
                  <a:pt x="13525" y="3774"/>
                </a:lnTo>
                <a:cubicBezTo>
                  <a:pt x="13511" y="3870"/>
                  <a:pt x="13468" y="3960"/>
                  <a:pt x="13401" y="4031"/>
                </a:cubicBezTo>
                <a:cubicBezTo>
                  <a:pt x="13224" y="4188"/>
                  <a:pt x="12949" y="4021"/>
                  <a:pt x="12712" y="4043"/>
                </a:cubicBezTo>
                <a:cubicBezTo>
                  <a:pt x="12630" y="4057"/>
                  <a:pt x="12550" y="4077"/>
                  <a:pt x="12470" y="4103"/>
                </a:cubicBezTo>
                <a:cubicBezTo>
                  <a:pt x="12063" y="4158"/>
                  <a:pt x="11651" y="4050"/>
                  <a:pt x="11324" y="3802"/>
                </a:cubicBezTo>
                <a:cubicBezTo>
                  <a:pt x="11186" y="3717"/>
                  <a:pt x="10986" y="3671"/>
                  <a:pt x="10876" y="3790"/>
                </a:cubicBezTo>
                <a:cubicBezTo>
                  <a:pt x="10729" y="3949"/>
                  <a:pt x="11008" y="4358"/>
                  <a:pt x="10638" y="4298"/>
                </a:cubicBezTo>
                <a:cubicBezTo>
                  <a:pt x="10439" y="4225"/>
                  <a:pt x="10252" y="4124"/>
                  <a:pt x="10080" y="4000"/>
                </a:cubicBezTo>
                <a:cubicBezTo>
                  <a:pt x="9901" y="3907"/>
                  <a:pt x="9709" y="3839"/>
                  <a:pt x="9511" y="3799"/>
                </a:cubicBezTo>
                <a:cubicBezTo>
                  <a:pt x="9367" y="3770"/>
                  <a:pt x="9205" y="3742"/>
                  <a:pt x="9135" y="3616"/>
                </a:cubicBezTo>
                <a:cubicBezTo>
                  <a:pt x="8991" y="3350"/>
                  <a:pt x="9374" y="3184"/>
                  <a:pt x="9292" y="2989"/>
                </a:cubicBezTo>
                <a:cubicBezTo>
                  <a:pt x="9256" y="2899"/>
                  <a:pt x="9135" y="2889"/>
                  <a:pt x="9038" y="2894"/>
                </a:cubicBezTo>
                <a:cubicBezTo>
                  <a:pt x="8610" y="2914"/>
                  <a:pt x="8184" y="2947"/>
                  <a:pt x="7758" y="2992"/>
                </a:cubicBezTo>
                <a:cubicBezTo>
                  <a:pt x="7683" y="2997"/>
                  <a:pt x="7610" y="3015"/>
                  <a:pt x="7542" y="3046"/>
                </a:cubicBezTo>
                <a:cubicBezTo>
                  <a:pt x="7459" y="3090"/>
                  <a:pt x="7398" y="3172"/>
                  <a:pt x="7316" y="3213"/>
                </a:cubicBezTo>
                <a:cubicBezTo>
                  <a:pt x="7208" y="3244"/>
                  <a:pt x="7098" y="3265"/>
                  <a:pt x="6986" y="3278"/>
                </a:cubicBezTo>
                <a:cubicBezTo>
                  <a:pt x="6704" y="3362"/>
                  <a:pt x="6724" y="3627"/>
                  <a:pt x="6631" y="3846"/>
                </a:cubicBezTo>
                <a:cubicBezTo>
                  <a:pt x="6507" y="4134"/>
                  <a:pt x="6423" y="4077"/>
                  <a:pt x="6182" y="4290"/>
                </a:cubicBezTo>
                <a:cubicBezTo>
                  <a:pt x="6029" y="4424"/>
                  <a:pt x="6031" y="4665"/>
                  <a:pt x="5925" y="4839"/>
                </a:cubicBezTo>
                <a:cubicBezTo>
                  <a:pt x="5818" y="5013"/>
                  <a:pt x="5595" y="5111"/>
                  <a:pt x="5421" y="5242"/>
                </a:cubicBezTo>
                <a:cubicBezTo>
                  <a:pt x="5280" y="5361"/>
                  <a:pt x="5155" y="5497"/>
                  <a:pt x="5048" y="5648"/>
                </a:cubicBezTo>
                <a:cubicBezTo>
                  <a:pt x="4781" y="5934"/>
                  <a:pt x="4601" y="6290"/>
                  <a:pt x="4529" y="6674"/>
                </a:cubicBezTo>
                <a:cubicBezTo>
                  <a:pt x="4564" y="7031"/>
                  <a:pt x="4562" y="7390"/>
                  <a:pt x="4522" y="7746"/>
                </a:cubicBezTo>
                <a:cubicBezTo>
                  <a:pt x="4435" y="7937"/>
                  <a:pt x="4405" y="8147"/>
                  <a:pt x="4434" y="8354"/>
                </a:cubicBezTo>
                <a:cubicBezTo>
                  <a:pt x="4488" y="8521"/>
                  <a:pt x="4637" y="8570"/>
                  <a:pt x="4749" y="8691"/>
                </a:cubicBezTo>
                <a:cubicBezTo>
                  <a:pt x="4865" y="8817"/>
                  <a:pt x="4946" y="8971"/>
                  <a:pt x="4982" y="9138"/>
                </a:cubicBezTo>
                <a:cubicBezTo>
                  <a:pt x="4990" y="9202"/>
                  <a:pt x="5006" y="9264"/>
                  <a:pt x="5030" y="9323"/>
                </a:cubicBezTo>
                <a:cubicBezTo>
                  <a:pt x="5065" y="9384"/>
                  <a:pt x="5111" y="9438"/>
                  <a:pt x="5166" y="9482"/>
                </a:cubicBezTo>
                <a:lnTo>
                  <a:pt x="5640" y="9914"/>
                </a:lnTo>
                <a:cubicBezTo>
                  <a:pt x="5753" y="10039"/>
                  <a:pt x="5903" y="10126"/>
                  <a:pt x="6067" y="10162"/>
                </a:cubicBezTo>
                <a:cubicBezTo>
                  <a:pt x="6291" y="10149"/>
                  <a:pt x="6502" y="10055"/>
                  <a:pt x="6661" y="9898"/>
                </a:cubicBezTo>
                <a:cubicBezTo>
                  <a:pt x="6870" y="9746"/>
                  <a:pt x="7095" y="9618"/>
                  <a:pt x="7333" y="9516"/>
                </a:cubicBezTo>
                <a:cubicBezTo>
                  <a:pt x="7562" y="9399"/>
                  <a:pt x="7823" y="9359"/>
                  <a:pt x="8077" y="9402"/>
                </a:cubicBezTo>
                <a:cubicBezTo>
                  <a:pt x="8120" y="9410"/>
                  <a:pt x="8159" y="9429"/>
                  <a:pt x="8192" y="9457"/>
                </a:cubicBezTo>
                <a:cubicBezTo>
                  <a:pt x="8276" y="9539"/>
                  <a:pt x="8238" y="9688"/>
                  <a:pt x="8301" y="9787"/>
                </a:cubicBezTo>
                <a:cubicBezTo>
                  <a:pt x="8379" y="9877"/>
                  <a:pt x="8499" y="9919"/>
                  <a:pt x="8616" y="9896"/>
                </a:cubicBezTo>
                <a:cubicBezTo>
                  <a:pt x="8731" y="9872"/>
                  <a:pt x="8851" y="9881"/>
                  <a:pt x="8960" y="9922"/>
                </a:cubicBezTo>
                <a:cubicBezTo>
                  <a:pt x="9236" y="10073"/>
                  <a:pt x="9168" y="10434"/>
                  <a:pt x="9062" y="10673"/>
                </a:cubicBezTo>
                <a:cubicBezTo>
                  <a:pt x="8994" y="10824"/>
                  <a:pt x="8890" y="10986"/>
                  <a:pt x="8948" y="11141"/>
                </a:cubicBezTo>
                <a:cubicBezTo>
                  <a:pt x="8981" y="11209"/>
                  <a:pt x="9026" y="11270"/>
                  <a:pt x="9080" y="11322"/>
                </a:cubicBezTo>
                <a:cubicBezTo>
                  <a:pt x="9263" y="11561"/>
                  <a:pt x="9418" y="11820"/>
                  <a:pt x="9542" y="12095"/>
                </a:cubicBezTo>
                <a:cubicBezTo>
                  <a:pt x="9709" y="12371"/>
                  <a:pt x="9791" y="12690"/>
                  <a:pt x="9779" y="13012"/>
                </a:cubicBezTo>
                <a:cubicBezTo>
                  <a:pt x="9738" y="13263"/>
                  <a:pt x="9676" y="13510"/>
                  <a:pt x="9595" y="13751"/>
                </a:cubicBezTo>
                <a:cubicBezTo>
                  <a:pt x="9531" y="13986"/>
                  <a:pt x="9388" y="14183"/>
                  <a:pt x="9318" y="14415"/>
                </a:cubicBezTo>
                <a:cubicBezTo>
                  <a:pt x="9262" y="14657"/>
                  <a:pt x="9309" y="14911"/>
                  <a:pt x="9449" y="15116"/>
                </a:cubicBezTo>
                <a:cubicBezTo>
                  <a:pt x="9571" y="15363"/>
                  <a:pt x="9644" y="15632"/>
                  <a:pt x="9665" y="15908"/>
                </a:cubicBezTo>
                <a:cubicBezTo>
                  <a:pt x="9678" y="16076"/>
                  <a:pt x="9670" y="16247"/>
                  <a:pt x="9696" y="16412"/>
                </a:cubicBezTo>
                <a:cubicBezTo>
                  <a:pt x="9750" y="16756"/>
                  <a:pt x="9943" y="17060"/>
                  <a:pt x="10016" y="17397"/>
                </a:cubicBezTo>
                <a:cubicBezTo>
                  <a:pt x="10073" y="17668"/>
                  <a:pt x="9981" y="18096"/>
                  <a:pt x="10169" y="18316"/>
                </a:cubicBezTo>
                <a:cubicBezTo>
                  <a:pt x="10292" y="18460"/>
                  <a:pt x="10520" y="18415"/>
                  <a:pt x="10705" y="18374"/>
                </a:cubicBezTo>
                <a:cubicBezTo>
                  <a:pt x="11199" y="18348"/>
                  <a:pt x="11681" y="18221"/>
                  <a:pt x="12123" y="18000"/>
                </a:cubicBezTo>
                <a:cubicBezTo>
                  <a:pt x="12339" y="17804"/>
                  <a:pt x="12535" y="17587"/>
                  <a:pt x="12709" y="17352"/>
                </a:cubicBezTo>
                <a:lnTo>
                  <a:pt x="13381" y="16608"/>
                </a:lnTo>
                <a:cubicBezTo>
                  <a:pt x="13502" y="16492"/>
                  <a:pt x="13595" y="16351"/>
                  <a:pt x="13655" y="16194"/>
                </a:cubicBezTo>
                <a:cubicBezTo>
                  <a:pt x="13727" y="15949"/>
                  <a:pt x="13627" y="15679"/>
                  <a:pt x="13694" y="15431"/>
                </a:cubicBezTo>
                <a:cubicBezTo>
                  <a:pt x="13795" y="15047"/>
                  <a:pt x="14231" y="14877"/>
                  <a:pt x="14533" y="14619"/>
                </a:cubicBezTo>
                <a:cubicBezTo>
                  <a:pt x="14876" y="14313"/>
                  <a:pt x="15058" y="13865"/>
                  <a:pt x="15025" y="13407"/>
                </a:cubicBezTo>
                <a:cubicBezTo>
                  <a:pt x="15010" y="13178"/>
                  <a:pt x="14914" y="12975"/>
                  <a:pt x="14889" y="12748"/>
                </a:cubicBezTo>
                <a:cubicBezTo>
                  <a:pt x="14842" y="12441"/>
                  <a:pt x="14869" y="12127"/>
                  <a:pt x="14967" y="11832"/>
                </a:cubicBezTo>
                <a:cubicBezTo>
                  <a:pt x="15144" y="11363"/>
                  <a:pt x="15452" y="10955"/>
                  <a:pt x="15855" y="10656"/>
                </a:cubicBezTo>
                <a:cubicBezTo>
                  <a:pt x="16049" y="10525"/>
                  <a:pt x="16235" y="10383"/>
                  <a:pt x="16414" y="10232"/>
                </a:cubicBezTo>
                <a:cubicBezTo>
                  <a:pt x="16664" y="9964"/>
                  <a:pt x="16864" y="9653"/>
                  <a:pt x="17006" y="9315"/>
                </a:cubicBezTo>
                <a:cubicBezTo>
                  <a:pt x="17166" y="9064"/>
                  <a:pt x="17231" y="8764"/>
                  <a:pt x="17187" y="8469"/>
                </a:cubicBezTo>
                <a:cubicBezTo>
                  <a:pt x="17175" y="8396"/>
                  <a:pt x="17126" y="8335"/>
                  <a:pt x="17058" y="8306"/>
                </a:cubicBezTo>
                <a:cubicBezTo>
                  <a:pt x="17001" y="8296"/>
                  <a:pt x="16944" y="8305"/>
                  <a:pt x="16893" y="8330"/>
                </a:cubicBezTo>
                <a:cubicBezTo>
                  <a:pt x="16654" y="8445"/>
                  <a:pt x="16399" y="8521"/>
                  <a:pt x="16136" y="8556"/>
                </a:cubicBezTo>
                <a:cubicBezTo>
                  <a:pt x="15888" y="8581"/>
                  <a:pt x="15649" y="8458"/>
                  <a:pt x="15526" y="8241"/>
                </a:cubicBezTo>
                <a:cubicBezTo>
                  <a:pt x="15474" y="8128"/>
                  <a:pt x="15468" y="7997"/>
                  <a:pt x="15412" y="7886"/>
                </a:cubicBezTo>
                <a:cubicBezTo>
                  <a:pt x="15250" y="7568"/>
                  <a:pt x="14743" y="7541"/>
                  <a:pt x="14604" y="7212"/>
                </a:cubicBezTo>
                <a:cubicBezTo>
                  <a:pt x="14580" y="7124"/>
                  <a:pt x="14550" y="7038"/>
                  <a:pt x="14514" y="6954"/>
                </a:cubicBezTo>
                <a:cubicBezTo>
                  <a:pt x="14430" y="6810"/>
                  <a:pt x="14233" y="6759"/>
                  <a:pt x="14160" y="6609"/>
                </a:cubicBezTo>
                <a:cubicBezTo>
                  <a:pt x="14129" y="6514"/>
                  <a:pt x="14113" y="6414"/>
                  <a:pt x="14113" y="6314"/>
                </a:cubicBezTo>
                <a:cubicBezTo>
                  <a:pt x="14046" y="5831"/>
                  <a:pt x="13529" y="5406"/>
                  <a:pt x="13212" y="5090"/>
                </a:cubicBezTo>
                <a:cubicBezTo>
                  <a:pt x="13098" y="4975"/>
                  <a:pt x="12975" y="4817"/>
                  <a:pt x="13041" y="4670"/>
                </a:cubicBezTo>
                <a:cubicBezTo>
                  <a:pt x="13144" y="4607"/>
                  <a:pt x="13269" y="4593"/>
                  <a:pt x="13383" y="463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2" name="Graphic 82"/>
          <p:cNvSpPr/>
          <p:nvPr/>
        </p:nvSpPr>
        <p:spPr>
          <a:xfrm>
            <a:off x="6481091" y="4367300"/>
            <a:ext cx="585168" cy="585169"/>
          </a:xfrm>
          <a:custGeom>
            <a:avLst/>
            <a:gdLst/>
            <a:ahLst/>
            <a:cxnLst>
              <a:cxn ang="0">
                <a:pos x="wd2" y="hd2"/>
              </a:cxn>
              <a:cxn ang="5400000">
                <a:pos x="wd2" y="hd2"/>
              </a:cxn>
              <a:cxn ang="10800000">
                <a:pos x="wd2" y="hd2"/>
              </a:cxn>
              <a:cxn ang="16200000">
                <a:pos x="wd2" y="hd2"/>
              </a:cxn>
            </a:cxnLst>
            <a:rect l="0" t="0" r="r" b="b"/>
            <a:pathLst>
              <a:path w="21600" h="21600" extrusionOk="0">
                <a:moveTo>
                  <a:pt x="4004" y="6139"/>
                </a:moveTo>
                <a:cubicBezTo>
                  <a:pt x="4114" y="6109"/>
                  <a:pt x="4230" y="6151"/>
                  <a:pt x="4296" y="6245"/>
                </a:cubicBezTo>
                <a:cubicBezTo>
                  <a:pt x="4357" y="6337"/>
                  <a:pt x="4402" y="6440"/>
                  <a:pt x="4427" y="6548"/>
                </a:cubicBezTo>
                <a:cubicBezTo>
                  <a:pt x="4507" y="6857"/>
                  <a:pt x="4667" y="7139"/>
                  <a:pt x="4891" y="7366"/>
                </a:cubicBezTo>
                <a:cubicBezTo>
                  <a:pt x="5280" y="7726"/>
                  <a:pt x="5841" y="7803"/>
                  <a:pt x="6231" y="8158"/>
                </a:cubicBezTo>
                <a:cubicBezTo>
                  <a:pt x="6606" y="8501"/>
                  <a:pt x="7160" y="8734"/>
                  <a:pt x="7070" y="9355"/>
                </a:cubicBezTo>
                <a:cubicBezTo>
                  <a:pt x="7049" y="9444"/>
                  <a:pt x="7038" y="9536"/>
                  <a:pt x="7037" y="9628"/>
                </a:cubicBezTo>
                <a:cubicBezTo>
                  <a:pt x="7075" y="10166"/>
                  <a:pt x="7961" y="10238"/>
                  <a:pt x="8315" y="9992"/>
                </a:cubicBezTo>
                <a:cubicBezTo>
                  <a:pt x="8709" y="9706"/>
                  <a:pt x="9013" y="9311"/>
                  <a:pt x="9188" y="8856"/>
                </a:cubicBezTo>
                <a:cubicBezTo>
                  <a:pt x="9252" y="8487"/>
                  <a:pt x="9162" y="8107"/>
                  <a:pt x="8939" y="7806"/>
                </a:cubicBezTo>
                <a:cubicBezTo>
                  <a:pt x="8808" y="7489"/>
                  <a:pt x="8824" y="7130"/>
                  <a:pt x="8982" y="6825"/>
                </a:cubicBezTo>
                <a:cubicBezTo>
                  <a:pt x="9072" y="6570"/>
                  <a:pt x="9039" y="6281"/>
                  <a:pt x="9149" y="6033"/>
                </a:cubicBezTo>
                <a:cubicBezTo>
                  <a:pt x="9227" y="5859"/>
                  <a:pt x="9360" y="5728"/>
                  <a:pt x="9453" y="5566"/>
                </a:cubicBezTo>
                <a:cubicBezTo>
                  <a:pt x="9531" y="5431"/>
                  <a:pt x="9560" y="5252"/>
                  <a:pt x="9644" y="5129"/>
                </a:cubicBezTo>
                <a:cubicBezTo>
                  <a:pt x="9816" y="4875"/>
                  <a:pt x="10113" y="4857"/>
                  <a:pt x="10382" y="4762"/>
                </a:cubicBezTo>
                <a:cubicBezTo>
                  <a:pt x="10646" y="4647"/>
                  <a:pt x="10933" y="4594"/>
                  <a:pt x="11221" y="4608"/>
                </a:cubicBezTo>
                <a:cubicBezTo>
                  <a:pt x="11488" y="4693"/>
                  <a:pt x="11769" y="4722"/>
                  <a:pt x="12048" y="4696"/>
                </a:cubicBezTo>
                <a:cubicBezTo>
                  <a:pt x="12410" y="4667"/>
                  <a:pt x="12771" y="4758"/>
                  <a:pt x="13076" y="4954"/>
                </a:cubicBezTo>
                <a:cubicBezTo>
                  <a:pt x="13447" y="5113"/>
                  <a:pt x="13811" y="5026"/>
                  <a:pt x="14196" y="5157"/>
                </a:cubicBezTo>
                <a:cubicBezTo>
                  <a:pt x="14618" y="5301"/>
                  <a:pt x="14851" y="5746"/>
                  <a:pt x="15322" y="5841"/>
                </a:cubicBezTo>
                <a:cubicBezTo>
                  <a:pt x="15422" y="5861"/>
                  <a:pt x="15524" y="5865"/>
                  <a:pt x="15624" y="5886"/>
                </a:cubicBezTo>
                <a:cubicBezTo>
                  <a:pt x="15916" y="5946"/>
                  <a:pt x="16140" y="6102"/>
                  <a:pt x="16436" y="6150"/>
                </a:cubicBezTo>
                <a:cubicBezTo>
                  <a:pt x="16675" y="6186"/>
                  <a:pt x="16940" y="6260"/>
                  <a:pt x="17012" y="6523"/>
                </a:cubicBezTo>
                <a:cubicBezTo>
                  <a:pt x="17070" y="6739"/>
                  <a:pt x="16908" y="6926"/>
                  <a:pt x="16935" y="7157"/>
                </a:cubicBezTo>
                <a:cubicBezTo>
                  <a:pt x="16973" y="7471"/>
                  <a:pt x="17242" y="7814"/>
                  <a:pt x="16960" y="8088"/>
                </a:cubicBezTo>
                <a:cubicBezTo>
                  <a:pt x="16812" y="8213"/>
                  <a:pt x="16651" y="8321"/>
                  <a:pt x="16479" y="8410"/>
                </a:cubicBezTo>
                <a:cubicBezTo>
                  <a:pt x="16306" y="8527"/>
                  <a:pt x="16099" y="8584"/>
                  <a:pt x="15890" y="8571"/>
                </a:cubicBezTo>
                <a:cubicBezTo>
                  <a:pt x="15779" y="8549"/>
                  <a:pt x="15671" y="8518"/>
                  <a:pt x="15566" y="8479"/>
                </a:cubicBezTo>
                <a:cubicBezTo>
                  <a:pt x="15360" y="8419"/>
                  <a:pt x="15162" y="8407"/>
                  <a:pt x="15129" y="8658"/>
                </a:cubicBezTo>
                <a:cubicBezTo>
                  <a:pt x="15112" y="8804"/>
                  <a:pt x="15142" y="8951"/>
                  <a:pt x="15216" y="9077"/>
                </a:cubicBezTo>
                <a:cubicBezTo>
                  <a:pt x="15293" y="9179"/>
                  <a:pt x="15409" y="9153"/>
                  <a:pt x="15517" y="9116"/>
                </a:cubicBezTo>
                <a:cubicBezTo>
                  <a:pt x="15949" y="8924"/>
                  <a:pt x="16447" y="8945"/>
                  <a:pt x="16862" y="9174"/>
                </a:cubicBezTo>
                <a:cubicBezTo>
                  <a:pt x="17006" y="9274"/>
                  <a:pt x="17117" y="9411"/>
                  <a:pt x="17257" y="9513"/>
                </a:cubicBezTo>
                <a:cubicBezTo>
                  <a:pt x="17554" y="9729"/>
                  <a:pt x="17934" y="9841"/>
                  <a:pt x="18063" y="10218"/>
                </a:cubicBezTo>
                <a:cubicBezTo>
                  <a:pt x="18200" y="10617"/>
                  <a:pt x="18127" y="11090"/>
                  <a:pt x="18251" y="11509"/>
                </a:cubicBezTo>
                <a:cubicBezTo>
                  <a:pt x="18333" y="11789"/>
                  <a:pt x="18324" y="12087"/>
                  <a:pt x="18224" y="12361"/>
                </a:cubicBezTo>
                <a:cubicBezTo>
                  <a:pt x="18191" y="12521"/>
                  <a:pt x="18122" y="12670"/>
                  <a:pt x="18022" y="12799"/>
                </a:cubicBezTo>
                <a:cubicBezTo>
                  <a:pt x="17943" y="12876"/>
                  <a:pt x="17859" y="12948"/>
                  <a:pt x="17772" y="13015"/>
                </a:cubicBezTo>
                <a:cubicBezTo>
                  <a:pt x="17457" y="13303"/>
                  <a:pt x="17425" y="13786"/>
                  <a:pt x="17203" y="14150"/>
                </a:cubicBezTo>
                <a:cubicBezTo>
                  <a:pt x="16995" y="14494"/>
                  <a:pt x="16653" y="14726"/>
                  <a:pt x="16473" y="15086"/>
                </a:cubicBezTo>
                <a:cubicBezTo>
                  <a:pt x="16332" y="15456"/>
                  <a:pt x="16119" y="15794"/>
                  <a:pt x="15846" y="16080"/>
                </a:cubicBezTo>
                <a:cubicBezTo>
                  <a:pt x="15383" y="16484"/>
                  <a:pt x="14805" y="16407"/>
                  <a:pt x="14246" y="16501"/>
                </a:cubicBezTo>
                <a:cubicBezTo>
                  <a:pt x="13687" y="16595"/>
                  <a:pt x="13321" y="16843"/>
                  <a:pt x="12778" y="16528"/>
                </a:cubicBezTo>
                <a:cubicBezTo>
                  <a:pt x="12610" y="16431"/>
                  <a:pt x="12419" y="16382"/>
                  <a:pt x="12226" y="16384"/>
                </a:cubicBezTo>
                <a:cubicBezTo>
                  <a:pt x="12053" y="16384"/>
                  <a:pt x="11892" y="16492"/>
                  <a:pt x="11754" y="16345"/>
                </a:cubicBezTo>
                <a:cubicBezTo>
                  <a:pt x="11668" y="16243"/>
                  <a:pt x="11630" y="16109"/>
                  <a:pt x="11651" y="15977"/>
                </a:cubicBezTo>
                <a:cubicBezTo>
                  <a:pt x="11689" y="15795"/>
                  <a:pt x="11765" y="15623"/>
                  <a:pt x="11874" y="15473"/>
                </a:cubicBezTo>
                <a:cubicBezTo>
                  <a:pt x="11983" y="15323"/>
                  <a:pt x="12050" y="15146"/>
                  <a:pt x="12069" y="14962"/>
                </a:cubicBezTo>
                <a:cubicBezTo>
                  <a:pt x="12083" y="14771"/>
                  <a:pt x="11956" y="14599"/>
                  <a:pt x="11770" y="14555"/>
                </a:cubicBezTo>
                <a:cubicBezTo>
                  <a:pt x="11677" y="14555"/>
                  <a:pt x="11584" y="14571"/>
                  <a:pt x="11496" y="14600"/>
                </a:cubicBezTo>
                <a:cubicBezTo>
                  <a:pt x="11148" y="14634"/>
                  <a:pt x="10798" y="14573"/>
                  <a:pt x="10481" y="14425"/>
                </a:cubicBezTo>
                <a:cubicBezTo>
                  <a:pt x="10161" y="14277"/>
                  <a:pt x="9794" y="14270"/>
                  <a:pt x="9469" y="14407"/>
                </a:cubicBezTo>
                <a:cubicBezTo>
                  <a:pt x="9428" y="14434"/>
                  <a:pt x="9383" y="14457"/>
                  <a:pt x="9336" y="14474"/>
                </a:cubicBezTo>
                <a:cubicBezTo>
                  <a:pt x="9300" y="14482"/>
                  <a:pt x="9262" y="14485"/>
                  <a:pt x="9225" y="14484"/>
                </a:cubicBezTo>
                <a:lnTo>
                  <a:pt x="8877" y="14484"/>
                </a:lnTo>
                <a:cubicBezTo>
                  <a:pt x="8478" y="14514"/>
                  <a:pt x="8078" y="14442"/>
                  <a:pt x="7715" y="14274"/>
                </a:cubicBezTo>
                <a:cubicBezTo>
                  <a:pt x="7418" y="14104"/>
                  <a:pt x="7184" y="13800"/>
                  <a:pt x="6846" y="13748"/>
                </a:cubicBezTo>
                <a:cubicBezTo>
                  <a:pt x="6781" y="13744"/>
                  <a:pt x="6716" y="13731"/>
                  <a:pt x="6654" y="13710"/>
                </a:cubicBezTo>
                <a:cubicBezTo>
                  <a:pt x="6456" y="13619"/>
                  <a:pt x="6448" y="13261"/>
                  <a:pt x="6402" y="13074"/>
                </a:cubicBezTo>
                <a:cubicBezTo>
                  <a:pt x="6313" y="12714"/>
                  <a:pt x="6494" y="11876"/>
                  <a:pt x="5958" y="11794"/>
                </a:cubicBezTo>
                <a:cubicBezTo>
                  <a:pt x="5697" y="11754"/>
                  <a:pt x="5550" y="11875"/>
                  <a:pt x="5396" y="11604"/>
                </a:cubicBezTo>
                <a:cubicBezTo>
                  <a:pt x="5313" y="11453"/>
                  <a:pt x="5296" y="11274"/>
                  <a:pt x="5350" y="11111"/>
                </a:cubicBezTo>
                <a:cubicBezTo>
                  <a:pt x="5494" y="10503"/>
                  <a:pt x="6006" y="9541"/>
                  <a:pt x="5242" y="9104"/>
                </a:cubicBezTo>
                <a:cubicBezTo>
                  <a:pt x="5106" y="9026"/>
                  <a:pt x="4938" y="9130"/>
                  <a:pt x="4830" y="8960"/>
                </a:cubicBezTo>
                <a:cubicBezTo>
                  <a:pt x="4659" y="8687"/>
                  <a:pt x="4926" y="8330"/>
                  <a:pt x="4682" y="8030"/>
                </a:cubicBezTo>
                <a:cubicBezTo>
                  <a:pt x="4538" y="7853"/>
                  <a:pt x="4306" y="7794"/>
                  <a:pt x="4148" y="7623"/>
                </a:cubicBezTo>
                <a:cubicBezTo>
                  <a:pt x="3977" y="7433"/>
                  <a:pt x="3648" y="6273"/>
                  <a:pt x="4004" y="6139"/>
                </a:cubicBezTo>
                <a:close/>
                <a:moveTo>
                  <a:pt x="21600" y="10800"/>
                </a:moveTo>
                <a:cubicBezTo>
                  <a:pt x="21600" y="4835"/>
                  <a:pt x="16765" y="0"/>
                  <a:pt x="10800" y="0"/>
                </a:cubicBezTo>
                <a:cubicBezTo>
                  <a:pt x="4835" y="0"/>
                  <a:pt x="0" y="4835"/>
                  <a:pt x="0" y="10800"/>
                </a:cubicBezTo>
                <a:cubicBezTo>
                  <a:pt x="0" y="16765"/>
                  <a:pt x="4835" y="21600"/>
                  <a:pt x="10800" y="21600"/>
                </a:cubicBezTo>
                <a:cubicBezTo>
                  <a:pt x="16762" y="21593"/>
                  <a:pt x="21593" y="16762"/>
                  <a:pt x="21600" y="1080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3" name="Graphic 84"/>
          <p:cNvSpPr/>
          <p:nvPr/>
        </p:nvSpPr>
        <p:spPr>
          <a:xfrm>
            <a:off x="5266733" y="4367300"/>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6765"/>
                  <a:pt x="0" y="10800"/>
                </a:cubicBezTo>
                <a:cubicBezTo>
                  <a:pt x="0" y="4835"/>
                  <a:pt x="4835" y="0"/>
                  <a:pt x="10800" y="0"/>
                </a:cubicBezTo>
                <a:cubicBezTo>
                  <a:pt x="16765" y="0"/>
                  <a:pt x="21600" y="4835"/>
                  <a:pt x="21600" y="10800"/>
                </a:cubicBezTo>
                <a:cubicBezTo>
                  <a:pt x="21593" y="16762"/>
                  <a:pt x="16762" y="21593"/>
                  <a:pt x="10800" y="21600"/>
                </a:cubicBezTo>
                <a:close/>
                <a:moveTo>
                  <a:pt x="14599" y="2254"/>
                </a:moveTo>
                <a:cubicBezTo>
                  <a:pt x="14614" y="2277"/>
                  <a:pt x="14628" y="2300"/>
                  <a:pt x="14642" y="2326"/>
                </a:cubicBezTo>
                <a:cubicBezTo>
                  <a:pt x="14814" y="2706"/>
                  <a:pt x="14880" y="3127"/>
                  <a:pt x="14832" y="3542"/>
                </a:cubicBezTo>
                <a:cubicBezTo>
                  <a:pt x="14843" y="3626"/>
                  <a:pt x="14813" y="3711"/>
                  <a:pt x="14751" y="3771"/>
                </a:cubicBezTo>
                <a:cubicBezTo>
                  <a:pt x="14712" y="3793"/>
                  <a:pt x="14668" y="3805"/>
                  <a:pt x="14622" y="3805"/>
                </a:cubicBezTo>
                <a:lnTo>
                  <a:pt x="14165" y="3848"/>
                </a:lnTo>
                <a:cubicBezTo>
                  <a:pt x="13980" y="3876"/>
                  <a:pt x="13792" y="3870"/>
                  <a:pt x="13610" y="3830"/>
                </a:cubicBezTo>
                <a:cubicBezTo>
                  <a:pt x="13250" y="3727"/>
                  <a:pt x="13002" y="3365"/>
                  <a:pt x="12637" y="3274"/>
                </a:cubicBezTo>
                <a:cubicBezTo>
                  <a:pt x="12580" y="3265"/>
                  <a:pt x="12526" y="3247"/>
                  <a:pt x="12475" y="3221"/>
                </a:cubicBezTo>
                <a:cubicBezTo>
                  <a:pt x="12411" y="3173"/>
                  <a:pt x="12370" y="3101"/>
                  <a:pt x="12360" y="3022"/>
                </a:cubicBezTo>
                <a:cubicBezTo>
                  <a:pt x="12327" y="2860"/>
                  <a:pt x="12359" y="2692"/>
                  <a:pt x="12448" y="2552"/>
                </a:cubicBezTo>
                <a:cubicBezTo>
                  <a:pt x="12545" y="2402"/>
                  <a:pt x="12712" y="2264"/>
                  <a:pt x="12688" y="2089"/>
                </a:cubicBezTo>
                <a:cubicBezTo>
                  <a:pt x="12676" y="2005"/>
                  <a:pt x="12622" y="1911"/>
                  <a:pt x="12673" y="1842"/>
                </a:cubicBezTo>
                <a:cubicBezTo>
                  <a:pt x="12713" y="1788"/>
                  <a:pt x="12792" y="1791"/>
                  <a:pt x="12856" y="1770"/>
                </a:cubicBezTo>
                <a:cubicBezTo>
                  <a:pt x="12895" y="1755"/>
                  <a:pt x="12930" y="1730"/>
                  <a:pt x="12959" y="1698"/>
                </a:cubicBezTo>
                <a:cubicBezTo>
                  <a:pt x="10368" y="1070"/>
                  <a:pt x="7633" y="1591"/>
                  <a:pt x="5455" y="3128"/>
                </a:cubicBezTo>
                <a:cubicBezTo>
                  <a:pt x="5555" y="3229"/>
                  <a:pt x="5694" y="3282"/>
                  <a:pt x="5836" y="3272"/>
                </a:cubicBezTo>
                <a:cubicBezTo>
                  <a:pt x="5954" y="3243"/>
                  <a:pt x="6067" y="3196"/>
                  <a:pt x="6171" y="3133"/>
                </a:cubicBezTo>
                <a:cubicBezTo>
                  <a:pt x="6358" y="3050"/>
                  <a:pt x="6562" y="3008"/>
                  <a:pt x="6767" y="3012"/>
                </a:cubicBezTo>
                <a:cubicBezTo>
                  <a:pt x="7367" y="3023"/>
                  <a:pt x="6773" y="4092"/>
                  <a:pt x="6680" y="4370"/>
                </a:cubicBezTo>
                <a:cubicBezTo>
                  <a:pt x="6624" y="4567"/>
                  <a:pt x="6543" y="4757"/>
                  <a:pt x="6441" y="4936"/>
                </a:cubicBezTo>
                <a:cubicBezTo>
                  <a:pt x="6279" y="5194"/>
                  <a:pt x="6021" y="5406"/>
                  <a:pt x="5960" y="5705"/>
                </a:cubicBezTo>
                <a:cubicBezTo>
                  <a:pt x="5939" y="5811"/>
                  <a:pt x="5939" y="5934"/>
                  <a:pt x="5860" y="6008"/>
                </a:cubicBezTo>
                <a:cubicBezTo>
                  <a:pt x="5806" y="6050"/>
                  <a:pt x="5741" y="6075"/>
                  <a:pt x="5672" y="6080"/>
                </a:cubicBezTo>
                <a:cubicBezTo>
                  <a:pt x="5377" y="6118"/>
                  <a:pt x="5077" y="6071"/>
                  <a:pt x="4808" y="5945"/>
                </a:cubicBezTo>
                <a:cubicBezTo>
                  <a:pt x="4554" y="5826"/>
                  <a:pt x="4279" y="5632"/>
                  <a:pt x="4021" y="5742"/>
                </a:cubicBezTo>
                <a:cubicBezTo>
                  <a:pt x="3921" y="5784"/>
                  <a:pt x="3843" y="5868"/>
                  <a:pt x="3745" y="5913"/>
                </a:cubicBezTo>
                <a:cubicBezTo>
                  <a:pt x="3486" y="6031"/>
                  <a:pt x="3217" y="5854"/>
                  <a:pt x="2942" y="5738"/>
                </a:cubicBezTo>
                <a:cubicBezTo>
                  <a:pt x="139" y="10072"/>
                  <a:pt x="1380" y="15858"/>
                  <a:pt x="5714" y="18661"/>
                </a:cubicBezTo>
                <a:cubicBezTo>
                  <a:pt x="7229" y="19642"/>
                  <a:pt x="8995" y="20162"/>
                  <a:pt x="10800" y="20160"/>
                </a:cubicBezTo>
                <a:cubicBezTo>
                  <a:pt x="11118" y="20160"/>
                  <a:pt x="11433" y="20143"/>
                  <a:pt x="11743" y="20112"/>
                </a:cubicBezTo>
                <a:cubicBezTo>
                  <a:pt x="11854" y="19859"/>
                  <a:pt x="11981" y="19613"/>
                  <a:pt x="12123" y="19375"/>
                </a:cubicBezTo>
                <a:cubicBezTo>
                  <a:pt x="12334" y="19015"/>
                  <a:pt x="12595" y="18688"/>
                  <a:pt x="12802" y="18328"/>
                </a:cubicBezTo>
                <a:cubicBezTo>
                  <a:pt x="13028" y="17974"/>
                  <a:pt x="13142" y="17561"/>
                  <a:pt x="13130" y="17142"/>
                </a:cubicBezTo>
                <a:cubicBezTo>
                  <a:pt x="13131" y="17071"/>
                  <a:pt x="13105" y="17002"/>
                  <a:pt x="13058" y="16948"/>
                </a:cubicBezTo>
                <a:cubicBezTo>
                  <a:pt x="13003" y="16905"/>
                  <a:pt x="12931" y="16888"/>
                  <a:pt x="12863" y="16902"/>
                </a:cubicBezTo>
                <a:cubicBezTo>
                  <a:pt x="12667" y="16967"/>
                  <a:pt x="12481" y="17056"/>
                  <a:pt x="12308" y="17167"/>
                </a:cubicBezTo>
                <a:cubicBezTo>
                  <a:pt x="11965" y="17311"/>
                  <a:pt x="11565" y="17179"/>
                  <a:pt x="11209" y="17281"/>
                </a:cubicBezTo>
                <a:cubicBezTo>
                  <a:pt x="11070" y="17338"/>
                  <a:pt x="10927" y="17386"/>
                  <a:pt x="10782" y="17425"/>
                </a:cubicBezTo>
                <a:cubicBezTo>
                  <a:pt x="10575" y="17456"/>
                  <a:pt x="10364" y="17375"/>
                  <a:pt x="10158" y="17407"/>
                </a:cubicBezTo>
                <a:cubicBezTo>
                  <a:pt x="9931" y="17441"/>
                  <a:pt x="9740" y="17597"/>
                  <a:pt x="9498" y="17557"/>
                </a:cubicBezTo>
                <a:cubicBezTo>
                  <a:pt x="9185" y="17505"/>
                  <a:pt x="9029" y="17181"/>
                  <a:pt x="8953" y="16901"/>
                </a:cubicBezTo>
                <a:lnTo>
                  <a:pt x="8945" y="16867"/>
                </a:lnTo>
                <a:cubicBezTo>
                  <a:pt x="8832" y="16458"/>
                  <a:pt x="8636" y="16076"/>
                  <a:pt x="8369" y="15746"/>
                </a:cubicBezTo>
                <a:cubicBezTo>
                  <a:pt x="8221" y="15524"/>
                  <a:pt x="8041" y="15325"/>
                  <a:pt x="7834" y="15156"/>
                </a:cubicBezTo>
                <a:cubicBezTo>
                  <a:pt x="7620" y="15037"/>
                  <a:pt x="7421" y="14892"/>
                  <a:pt x="7242" y="14724"/>
                </a:cubicBezTo>
                <a:cubicBezTo>
                  <a:pt x="7006" y="14436"/>
                  <a:pt x="7038" y="14012"/>
                  <a:pt x="6907" y="13661"/>
                </a:cubicBezTo>
                <a:cubicBezTo>
                  <a:pt x="6828" y="13462"/>
                  <a:pt x="6709" y="13281"/>
                  <a:pt x="6558" y="13129"/>
                </a:cubicBezTo>
                <a:cubicBezTo>
                  <a:pt x="6452" y="13033"/>
                  <a:pt x="6359" y="12925"/>
                  <a:pt x="6278" y="12807"/>
                </a:cubicBezTo>
                <a:cubicBezTo>
                  <a:pt x="6169" y="12558"/>
                  <a:pt x="6122" y="12286"/>
                  <a:pt x="6143" y="12015"/>
                </a:cubicBezTo>
                <a:cubicBezTo>
                  <a:pt x="6137" y="11702"/>
                  <a:pt x="6083" y="11392"/>
                  <a:pt x="5983" y="11096"/>
                </a:cubicBezTo>
                <a:cubicBezTo>
                  <a:pt x="5800" y="10772"/>
                  <a:pt x="5634" y="10437"/>
                  <a:pt x="5486" y="10095"/>
                </a:cubicBezTo>
                <a:cubicBezTo>
                  <a:pt x="5442" y="9917"/>
                  <a:pt x="5424" y="9735"/>
                  <a:pt x="5398" y="9552"/>
                </a:cubicBezTo>
                <a:cubicBezTo>
                  <a:pt x="5328" y="9069"/>
                  <a:pt x="5196" y="8597"/>
                  <a:pt x="5005" y="8148"/>
                </a:cubicBezTo>
                <a:cubicBezTo>
                  <a:pt x="4782" y="7712"/>
                  <a:pt x="4619" y="7248"/>
                  <a:pt x="4519" y="6768"/>
                </a:cubicBezTo>
                <a:cubicBezTo>
                  <a:pt x="4591" y="6737"/>
                  <a:pt x="4620" y="6638"/>
                  <a:pt x="4696" y="6613"/>
                </a:cubicBezTo>
                <a:cubicBezTo>
                  <a:pt x="4922" y="6541"/>
                  <a:pt x="5085" y="7022"/>
                  <a:pt x="5142" y="7156"/>
                </a:cubicBezTo>
                <a:cubicBezTo>
                  <a:pt x="5156" y="7201"/>
                  <a:pt x="5180" y="7242"/>
                  <a:pt x="5214" y="7276"/>
                </a:cubicBezTo>
                <a:cubicBezTo>
                  <a:pt x="5292" y="7329"/>
                  <a:pt x="5396" y="7324"/>
                  <a:pt x="5468" y="7262"/>
                </a:cubicBezTo>
                <a:cubicBezTo>
                  <a:pt x="5537" y="7201"/>
                  <a:pt x="5594" y="7128"/>
                  <a:pt x="5637" y="7046"/>
                </a:cubicBezTo>
                <a:cubicBezTo>
                  <a:pt x="5699" y="6934"/>
                  <a:pt x="5794" y="6843"/>
                  <a:pt x="5908" y="6785"/>
                </a:cubicBezTo>
                <a:cubicBezTo>
                  <a:pt x="6028" y="6730"/>
                  <a:pt x="6170" y="6765"/>
                  <a:pt x="6249" y="6870"/>
                </a:cubicBezTo>
                <a:cubicBezTo>
                  <a:pt x="6292" y="6963"/>
                  <a:pt x="6295" y="7070"/>
                  <a:pt x="6257" y="7165"/>
                </a:cubicBezTo>
                <a:cubicBezTo>
                  <a:pt x="6203" y="7349"/>
                  <a:pt x="6113" y="7525"/>
                  <a:pt x="6073" y="7711"/>
                </a:cubicBezTo>
                <a:cubicBezTo>
                  <a:pt x="5978" y="8178"/>
                  <a:pt x="6402" y="8600"/>
                  <a:pt x="6473" y="9056"/>
                </a:cubicBezTo>
                <a:cubicBezTo>
                  <a:pt x="6469" y="9319"/>
                  <a:pt x="6532" y="9578"/>
                  <a:pt x="6656" y="9809"/>
                </a:cubicBezTo>
                <a:cubicBezTo>
                  <a:pt x="6751" y="9904"/>
                  <a:pt x="6851" y="9994"/>
                  <a:pt x="6955" y="10077"/>
                </a:cubicBezTo>
                <a:cubicBezTo>
                  <a:pt x="7150" y="10322"/>
                  <a:pt x="7254" y="10628"/>
                  <a:pt x="7248" y="10941"/>
                </a:cubicBezTo>
                <a:cubicBezTo>
                  <a:pt x="7241" y="11254"/>
                  <a:pt x="7319" y="11563"/>
                  <a:pt x="7474" y="11835"/>
                </a:cubicBezTo>
                <a:cubicBezTo>
                  <a:pt x="7644" y="12069"/>
                  <a:pt x="7936" y="12205"/>
                  <a:pt x="8070" y="12461"/>
                </a:cubicBezTo>
                <a:cubicBezTo>
                  <a:pt x="8140" y="12668"/>
                  <a:pt x="8197" y="12879"/>
                  <a:pt x="8240" y="13093"/>
                </a:cubicBezTo>
                <a:cubicBezTo>
                  <a:pt x="8366" y="13437"/>
                  <a:pt x="8694" y="13657"/>
                  <a:pt x="8828" y="13995"/>
                </a:cubicBezTo>
                <a:cubicBezTo>
                  <a:pt x="8862" y="14142"/>
                  <a:pt x="8876" y="14293"/>
                  <a:pt x="8869" y="14444"/>
                </a:cubicBezTo>
                <a:cubicBezTo>
                  <a:pt x="8898" y="14681"/>
                  <a:pt x="8958" y="14913"/>
                  <a:pt x="8977" y="15152"/>
                </a:cubicBezTo>
                <a:cubicBezTo>
                  <a:pt x="9001" y="15440"/>
                  <a:pt x="9058" y="16053"/>
                  <a:pt x="9420" y="16137"/>
                </a:cubicBezTo>
                <a:cubicBezTo>
                  <a:pt x="9496" y="16150"/>
                  <a:pt x="9574" y="16147"/>
                  <a:pt x="9649" y="16129"/>
                </a:cubicBezTo>
                <a:cubicBezTo>
                  <a:pt x="10722" y="15951"/>
                  <a:pt x="11768" y="15639"/>
                  <a:pt x="12762" y="15199"/>
                </a:cubicBezTo>
                <a:cubicBezTo>
                  <a:pt x="12998" y="15103"/>
                  <a:pt x="13223" y="14982"/>
                  <a:pt x="13434" y="14839"/>
                </a:cubicBezTo>
                <a:cubicBezTo>
                  <a:pt x="13601" y="14720"/>
                  <a:pt x="13751" y="14576"/>
                  <a:pt x="13919" y="14459"/>
                </a:cubicBezTo>
                <a:cubicBezTo>
                  <a:pt x="14390" y="14208"/>
                  <a:pt x="14874" y="13982"/>
                  <a:pt x="15370" y="13784"/>
                </a:cubicBezTo>
                <a:cubicBezTo>
                  <a:pt x="16181" y="13344"/>
                  <a:pt x="16371" y="12535"/>
                  <a:pt x="16985" y="11908"/>
                </a:cubicBezTo>
                <a:cubicBezTo>
                  <a:pt x="17153" y="11779"/>
                  <a:pt x="17270" y="11594"/>
                  <a:pt x="17314" y="11386"/>
                </a:cubicBezTo>
                <a:cubicBezTo>
                  <a:pt x="17329" y="11084"/>
                  <a:pt x="17012" y="10878"/>
                  <a:pt x="16723" y="10790"/>
                </a:cubicBezTo>
                <a:cubicBezTo>
                  <a:pt x="16423" y="10748"/>
                  <a:pt x="16144" y="10610"/>
                  <a:pt x="15928" y="10397"/>
                </a:cubicBezTo>
                <a:cubicBezTo>
                  <a:pt x="15871" y="10308"/>
                  <a:pt x="15826" y="10211"/>
                  <a:pt x="15797" y="10109"/>
                </a:cubicBezTo>
                <a:cubicBezTo>
                  <a:pt x="15771" y="10037"/>
                  <a:pt x="15719" y="9703"/>
                  <a:pt x="15602" y="9698"/>
                </a:cubicBezTo>
                <a:cubicBezTo>
                  <a:pt x="15542" y="9704"/>
                  <a:pt x="15487" y="9733"/>
                  <a:pt x="15448" y="9778"/>
                </a:cubicBezTo>
                <a:cubicBezTo>
                  <a:pt x="14936" y="10241"/>
                  <a:pt x="14545" y="10665"/>
                  <a:pt x="13799" y="10542"/>
                </a:cubicBezTo>
                <a:cubicBezTo>
                  <a:pt x="13580" y="10516"/>
                  <a:pt x="13393" y="10373"/>
                  <a:pt x="13311" y="10168"/>
                </a:cubicBezTo>
                <a:cubicBezTo>
                  <a:pt x="13300" y="10104"/>
                  <a:pt x="13278" y="10044"/>
                  <a:pt x="13244" y="9989"/>
                </a:cubicBezTo>
                <a:cubicBezTo>
                  <a:pt x="13164" y="9890"/>
                  <a:pt x="13008" y="9917"/>
                  <a:pt x="12889" y="9875"/>
                </a:cubicBezTo>
                <a:cubicBezTo>
                  <a:pt x="12738" y="9799"/>
                  <a:pt x="12637" y="9649"/>
                  <a:pt x="12624" y="9480"/>
                </a:cubicBezTo>
                <a:cubicBezTo>
                  <a:pt x="12614" y="9314"/>
                  <a:pt x="12585" y="9150"/>
                  <a:pt x="12539" y="8991"/>
                </a:cubicBezTo>
                <a:cubicBezTo>
                  <a:pt x="12426" y="8800"/>
                  <a:pt x="12288" y="8625"/>
                  <a:pt x="12128" y="8471"/>
                </a:cubicBezTo>
                <a:cubicBezTo>
                  <a:pt x="11920" y="8163"/>
                  <a:pt x="11754" y="7830"/>
                  <a:pt x="11634" y="7479"/>
                </a:cubicBezTo>
                <a:cubicBezTo>
                  <a:pt x="11588" y="7368"/>
                  <a:pt x="11546" y="7230"/>
                  <a:pt x="11626" y="7140"/>
                </a:cubicBezTo>
                <a:cubicBezTo>
                  <a:pt x="11732" y="7021"/>
                  <a:pt x="11935" y="7116"/>
                  <a:pt x="12087" y="7068"/>
                </a:cubicBezTo>
                <a:cubicBezTo>
                  <a:pt x="12162" y="7031"/>
                  <a:pt x="12234" y="6989"/>
                  <a:pt x="12303" y="6942"/>
                </a:cubicBezTo>
                <a:cubicBezTo>
                  <a:pt x="12451" y="6880"/>
                  <a:pt x="12621" y="6901"/>
                  <a:pt x="12750" y="6997"/>
                </a:cubicBezTo>
                <a:cubicBezTo>
                  <a:pt x="12875" y="7093"/>
                  <a:pt x="12980" y="7212"/>
                  <a:pt x="13059" y="7348"/>
                </a:cubicBezTo>
                <a:cubicBezTo>
                  <a:pt x="13244" y="7627"/>
                  <a:pt x="13415" y="7916"/>
                  <a:pt x="13570" y="8212"/>
                </a:cubicBezTo>
                <a:cubicBezTo>
                  <a:pt x="13599" y="8279"/>
                  <a:pt x="13642" y="8339"/>
                  <a:pt x="13698" y="8386"/>
                </a:cubicBezTo>
                <a:cubicBezTo>
                  <a:pt x="13792" y="8453"/>
                  <a:pt x="13920" y="8438"/>
                  <a:pt x="14031" y="8472"/>
                </a:cubicBezTo>
                <a:cubicBezTo>
                  <a:pt x="14260" y="8544"/>
                  <a:pt x="14381" y="8794"/>
                  <a:pt x="14587" y="8915"/>
                </a:cubicBezTo>
                <a:cubicBezTo>
                  <a:pt x="14836" y="9033"/>
                  <a:pt x="15129" y="9011"/>
                  <a:pt x="15358" y="8856"/>
                </a:cubicBezTo>
                <a:cubicBezTo>
                  <a:pt x="15561" y="8736"/>
                  <a:pt x="15810" y="8557"/>
                  <a:pt x="16001" y="8694"/>
                </a:cubicBezTo>
                <a:cubicBezTo>
                  <a:pt x="16328" y="8927"/>
                  <a:pt x="16321" y="9362"/>
                  <a:pt x="16752" y="9473"/>
                </a:cubicBezTo>
                <a:cubicBezTo>
                  <a:pt x="17363" y="9674"/>
                  <a:pt x="18007" y="9757"/>
                  <a:pt x="18650" y="9719"/>
                </a:cubicBezTo>
                <a:cubicBezTo>
                  <a:pt x="18830" y="9686"/>
                  <a:pt x="19002" y="9620"/>
                  <a:pt x="19179" y="9575"/>
                </a:cubicBezTo>
                <a:cubicBezTo>
                  <a:pt x="19469" y="9510"/>
                  <a:pt x="19767" y="9494"/>
                  <a:pt x="20063" y="9527"/>
                </a:cubicBezTo>
                <a:cubicBezTo>
                  <a:pt x="19619" y="6322"/>
                  <a:pt x="17554" y="3573"/>
                  <a:pt x="14599" y="225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4" name="Graphic 86"/>
          <p:cNvSpPr/>
          <p:nvPr/>
        </p:nvSpPr>
        <p:spPr>
          <a:xfrm>
            <a:off x="4052375" y="4367300"/>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6765"/>
                  <a:pt x="0" y="10800"/>
                </a:cubicBezTo>
                <a:cubicBezTo>
                  <a:pt x="0" y="4835"/>
                  <a:pt x="4835" y="0"/>
                  <a:pt x="10800" y="0"/>
                </a:cubicBezTo>
                <a:cubicBezTo>
                  <a:pt x="16765" y="0"/>
                  <a:pt x="21600" y="4835"/>
                  <a:pt x="21600" y="10800"/>
                </a:cubicBezTo>
                <a:cubicBezTo>
                  <a:pt x="21593" y="16762"/>
                  <a:pt x="16762" y="21593"/>
                  <a:pt x="10800" y="21600"/>
                </a:cubicBezTo>
                <a:close/>
                <a:moveTo>
                  <a:pt x="5596" y="15905"/>
                </a:moveTo>
                <a:cubicBezTo>
                  <a:pt x="5507" y="16057"/>
                  <a:pt x="5602" y="16265"/>
                  <a:pt x="5520" y="16420"/>
                </a:cubicBezTo>
                <a:cubicBezTo>
                  <a:pt x="5494" y="16455"/>
                  <a:pt x="5475" y="16494"/>
                  <a:pt x="5465" y="16536"/>
                </a:cubicBezTo>
                <a:cubicBezTo>
                  <a:pt x="5580" y="16708"/>
                  <a:pt x="5712" y="16869"/>
                  <a:pt x="5859" y="17016"/>
                </a:cubicBezTo>
                <a:cubicBezTo>
                  <a:pt x="6003" y="17105"/>
                  <a:pt x="6181" y="16964"/>
                  <a:pt x="6291" y="16836"/>
                </a:cubicBezTo>
                <a:cubicBezTo>
                  <a:pt x="6412" y="16714"/>
                  <a:pt x="6508" y="16571"/>
                  <a:pt x="6574" y="16412"/>
                </a:cubicBezTo>
                <a:cubicBezTo>
                  <a:pt x="6603" y="16198"/>
                  <a:pt x="6649" y="15986"/>
                  <a:pt x="6712" y="15779"/>
                </a:cubicBezTo>
                <a:cubicBezTo>
                  <a:pt x="6806" y="15601"/>
                  <a:pt x="7015" y="15438"/>
                  <a:pt x="6947" y="15248"/>
                </a:cubicBezTo>
                <a:cubicBezTo>
                  <a:pt x="6895" y="15104"/>
                  <a:pt x="6705" y="15044"/>
                  <a:pt x="6674" y="14897"/>
                </a:cubicBezTo>
                <a:cubicBezTo>
                  <a:pt x="6659" y="14825"/>
                  <a:pt x="6686" y="14744"/>
                  <a:pt x="6649" y="14681"/>
                </a:cubicBezTo>
                <a:cubicBezTo>
                  <a:pt x="6577" y="14553"/>
                  <a:pt x="6379" y="14647"/>
                  <a:pt x="6234" y="14621"/>
                </a:cubicBezTo>
                <a:cubicBezTo>
                  <a:pt x="6111" y="14599"/>
                  <a:pt x="6018" y="14477"/>
                  <a:pt x="5893" y="14469"/>
                </a:cubicBezTo>
                <a:cubicBezTo>
                  <a:pt x="5828" y="14469"/>
                  <a:pt x="5765" y="14483"/>
                  <a:pt x="5706" y="14510"/>
                </a:cubicBezTo>
                <a:lnTo>
                  <a:pt x="5295" y="14669"/>
                </a:lnTo>
                <a:lnTo>
                  <a:pt x="4996" y="14784"/>
                </a:lnTo>
                <a:cubicBezTo>
                  <a:pt x="4968" y="14792"/>
                  <a:pt x="4942" y="14808"/>
                  <a:pt x="4924" y="14831"/>
                </a:cubicBezTo>
                <a:cubicBezTo>
                  <a:pt x="4843" y="14962"/>
                  <a:pt x="5156" y="15060"/>
                  <a:pt x="5217" y="15111"/>
                </a:cubicBezTo>
                <a:cubicBezTo>
                  <a:pt x="5278" y="15162"/>
                  <a:pt x="5321" y="15286"/>
                  <a:pt x="5383" y="15332"/>
                </a:cubicBezTo>
                <a:cubicBezTo>
                  <a:pt x="5624" y="15513"/>
                  <a:pt x="5592" y="15101"/>
                  <a:pt x="5783" y="15247"/>
                </a:cubicBezTo>
                <a:cubicBezTo>
                  <a:pt x="5859" y="15312"/>
                  <a:pt x="5894" y="15413"/>
                  <a:pt x="5874" y="15510"/>
                </a:cubicBezTo>
                <a:cubicBezTo>
                  <a:pt x="5854" y="15606"/>
                  <a:pt x="5803" y="15694"/>
                  <a:pt x="5730" y="15759"/>
                </a:cubicBezTo>
                <a:cubicBezTo>
                  <a:pt x="5679" y="15801"/>
                  <a:pt x="5634" y="15850"/>
                  <a:pt x="5596" y="15905"/>
                </a:cubicBezTo>
                <a:close/>
                <a:moveTo>
                  <a:pt x="7684" y="15520"/>
                </a:moveTo>
                <a:cubicBezTo>
                  <a:pt x="7775" y="15563"/>
                  <a:pt x="7876" y="15480"/>
                  <a:pt x="7926" y="15393"/>
                </a:cubicBezTo>
                <a:cubicBezTo>
                  <a:pt x="8026" y="15216"/>
                  <a:pt x="8049" y="14990"/>
                  <a:pt x="8201" y="14857"/>
                </a:cubicBezTo>
                <a:cubicBezTo>
                  <a:pt x="8383" y="14699"/>
                  <a:pt x="8672" y="14741"/>
                  <a:pt x="8872" y="14607"/>
                </a:cubicBezTo>
                <a:cubicBezTo>
                  <a:pt x="9505" y="14185"/>
                  <a:pt x="8599" y="13430"/>
                  <a:pt x="8350" y="13859"/>
                </a:cubicBezTo>
                <a:cubicBezTo>
                  <a:pt x="8329" y="13895"/>
                  <a:pt x="8320" y="13937"/>
                  <a:pt x="8301" y="13975"/>
                </a:cubicBezTo>
                <a:cubicBezTo>
                  <a:pt x="8175" y="14209"/>
                  <a:pt x="7911" y="13975"/>
                  <a:pt x="7736" y="14073"/>
                </a:cubicBezTo>
                <a:cubicBezTo>
                  <a:pt x="7635" y="14147"/>
                  <a:pt x="7554" y="14243"/>
                  <a:pt x="7497" y="14353"/>
                </a:cubicBezTo>
                <a:cubicBezTo>
                  <a:pt x="7444" y="14437"/>
                  <a:pt x="7406" y="14529"/>
                  <a:pt x="7383" y="14625"/>
                </a:cubicBezTo>
                <a:cubicBezTo>
                  <a:pt x="7366" y="14899"/>
                  <a:pt x="7437" y="15171"/>
                  <a:pt x="7585" y="15401"/>
                </a:cubicBezTo>
                <a:cubicBezTo>
                  <a:pt x="7605" y="15451"/>
                  <a:pt x="7641" y="15493"/>
                  <a:pt x="7687" y="15520"/>
                </a:cubicBezTo>
                <a:close/>
                <a:moveTo>
                  <a:pt x="5105" y="12871"/>
                </a:moveTo>
                <a:cubicBezTo>
                  <a:pt x="5408" y="12711"/>
                  <a:pt x="5445" y="12295"/>
                  <a:pt x="5440" y="11956"/>
                </a:cubicBezTo>
                <a:cubicBezTo>
                  <a:pt x="5443" y="11003"/>
                  <a:pt x="5080" y="10086"/>
                  <a:pt x="4427" y="9394"/>
                </a:cubicBezTo>
                <a:cubicBezTo>
                  <a:pt x="4350" y="9316"/>
                  <a:pt x="4301" y="9214"/>
                  <a:pt x="4288" y="9106"/>
                </a:cubicBezTo>
                <a:cubicBezTo>
                  <a:pt x="4296" y="9000"/>
                  <a:pt x="4346" y="8902"/>
                  <a:pt x="4428" y="8834"/>
                </a:cubicBezTo>
                <a:cubicBezTo>
                  <a:pt x="4806" y="8474"/>
                  <a:pt x="5488" y="8446"/>
                  <a:pt x="5706" y="7970"/>
                </a:cubicBezTo>
                <a:cubicBezTo>
                  <a:pt x="5760" y="7813"/>
                  <a:pt x="5798" y="7652"/>
                  <a:pt x="5819" y="7488"/>
                </a:cubicBezTo>
                <a:cubicBezTo>
                  <a:pt x="6039" y="6907"/>
                  <a:pt x="6465" y="6428"/>
                  <a:pt x="7016" y="6142"/>
                </a:cubicBezTo>
                <a:cubicBezTo>
                  <a:pt x="7152" y="6017"/>
                  <a:pt x="7339" y="5964"/>
                  <a:pt x="7520" y="5998"/>
                </a:cubicBezTo>
                <a:cubicBezTo>
                  <a:pt x="7736" y="6075"/>
                  <a:pt x="7814" y="6294"/>
                  <a:pt x="8051" y="6338"/>
                </a:cubicBezTo>
                <a:cubicBezTo>
                  <a:pt x="8345" y="6352"/>
                  <a:pt x="8632" y="6248"/>
                  <a:pt x="8850" y="6050"/>
                </a:cubicBezTo>
                <a:cubicBezTo>
                  <a:pt x="9277" y="5662"/>
                  <a:pt x="9659" y="5227"/>
                  <a:pt x="9989" y="4754"/>
                </a:cubicBezTo>
                <a:cubicBezTo>
                  <a:pt x="10425" y="4299"/>
                  <a:pt x="10802" y="3791"/>
                  <a:pt x="11111" y="3242"/>
                </a:cubicBezTo>
                <a:cubicBezTo>
                  <a:pt x="11218" y="2984"/>
                  <a:pt x="11266" y="2704"/>
                  <a:pt x="11376" y="2450"/>
                </a:cubicBezTo>
                <a:cubicBezTo>
                  <a:pt x="11554" y="2097"/>
                  <a:pt x="11812" y="1790"/>
                  <a:pt x="12128" y="1553"/>
                </a:cubicBezTo>
                <a:cubicBezTo>
                  <a:pt x="7386" y="828"/>
                  <a:pt x="2875" y="3846"/>
                  <a:pt x="1736" y="8507"/>
                </a:cubicBezTo>
                <a:cubicBezTo>
                  <a:pt x="1986" y="8492"/>
                  <a:pt x="2236" y="8527"/>
                  <a:pt x="2472" y="8608"/>
                </a:cubicBezTo>
                <a:cubicBezTo>
                  <a:pt x="2996" y="8824"/>
                  <a:pt x="2976" y="9217"/>
                  <a:pt x="2715" y="9647"/>
                </a:cubicBezTo>
                <a:cubicBezTo>
                  <a:pt x="2634" y="9756"/>
                  <a:pt x="2571" y="9877"/>
                  <a:pt x="2529" y="10007"/>
                </a:cubicBezTo>
                <a:cubicBezTo>
                  <a:pt x="2444" y="10382"/>
                  <a:pt x="2858" y="10375"/>
                  <a:pt x="3105" y="10421"/>
                </a:cubicBezTo>
                <a:cubicBezTo>
                  <a:pt x="3540" y="10515"/>
                  <a:pt x="3854" y="10894"/>
                  <a:pt x="3866" y="11339"/>
                </a:cubicBezTo>
                <a:cubicBezTo>
                  <a:pt x="3778" y="11446"/>
                  <a:pt x="3578" y="11312"/>
                  <a:pt x="3470" y="11398"/>
                </a:cubicBezTo>
                <a:cubicBezTo>
                  <a:pt x="3373" y="11475"/>
                  <a:pt x="3446" y="11626"/>
                  <a:pt x="3487" y="11743"/>
                </a:cubicBezTo>
                <a:cubicBezTo>
                  <a:pt x="3556" y="12118"/>
                  <a:pt x="3478" y="12504"/>
                  <a:pt x="3271" y="12823"/>
                </a:cubicBezTo>
                <a:cubicBezTo>
                  <a:pt x="3236" y="12887"/>
                  <a:pt x="3220" y="12959"/>
                  <a:pt x="3223" y="13032"/>
                </a:cubicBezTo>
                <a:cubicBezTo>
                  <a:pt x="3278" y="13425"/>
                  <a:pt x="4262" y="12939"/>
                  <a:pt x="4488" y="12937"/>
                </a:cubicBezTo>
                <a:cubicBezTo>
                  <a:pt x="4696" y="12964"/>
                  <a:pt x="4907" y="12942"/>
                  <a:pt x="5105" y="12871"/>
                </a:cubicBezTo>
                <a:close/>
                <a:moveTo>
                  <a:pt x="11468" y="13354"/>
                </a:moveTo>
                <a:cubicBezTo>
                  <a:pt x="11502" y="13322"/>
                  <a:pt x="11527" y="13278"/>
                  <a:pt x="11570" y="13258"/>
                </a:cubicBezTo>
                <a:cubicBezTo>
                  <a:pt x="11714" y="13186"/>
                  <a:pt x="11814" y="13452"/>
                  <a:pt x="11974" y="13483"/>
                </a:cubicBezTo>
                <a:cubicBezTo>
                  <a:pt x="12118" y="13512"/>
                  <a:pt x="12217" y="13350"/>
                  <a:pt x="12262" y="13213"/>
                </a:cubicBezTo>
                <a:cubicBezTo>
                  <a:pt x="12306" y="13077"/>
                  <a:pt x="12377" y="12908"/>
                  <a:pt x="12521" y="12899"/>
                </a:cubicBezTo>
                <a:cubicBezTo>
                  <a:pt x="12627" y="12971"/>
                  <a:pt x="12586" y="13167"/>
                  <a:pt x="12700" y="13221"/>
                </a:cubicBezTo>
                <a:cubicBezTo>
                  <a:pt x="12794" y="13265"/>
                  <a:pt x="12890" y="13167"/>
                  <a:pt x="12948" y="13081"/>
                </a:cubicBezTo>
                <a:cubicBezTo>
                  <a:pt x="13100" y="12853"/>
                  <a:pt x="13246" y="12621"/>
                  <a:pt x="13385" y="12385"/>
                </a:cubicBezTo>
                <a:cubicBezTo>
                  <a:pt x="13429" y="12325"/>
                  <a:pt x="13452" y="12251"/>
                  <a:pt x="13448" y="12177"/>
                </a:cubicBezTo>
                <a:cubicBezTo>
                  <a:pt x="13432" y="12120"/>
                  <a:pt x="13401" y="12068"/>
                  <a:pt x="13359" y="12027"/>
                </a:cubicBezTo>
                <a:cubicBezTo>
                  <a:pt x="13263" y="11924"/>
                  <a:pt x="13191" y="11801"/>
                  <a:pt x="13150" y="11667"/>
                </a:cubicBezTo>
                <a:cubicBezTo>
                  <a:pt x="13101" y="11471"/>
                  <a:pt x="13218" y="11365"/>
                  <a:pt x="13280" y="11197"/>
                </a:cubicBezTo>
                <a:cubicBezTo>
                  <a:pt x="13378" y="10933"/>
                  <a:pt x="13237" y="10556"/>
                  <a:pt x="13419" y="10324"/>
                </a:cubicBezTo>
                <a:cubicBezTo>
                  <a:pt x="13491" y="10228"/>
                  <a:pt x="13590" y="10240"/>
                  <a:pt x="13676" y="10171"/>
                </a:cubicBezTo>
                <a:cubicBezTo>
                  <a:pt x="13789" y="10058"/>
                  <a:pt x="13862" y="9910"/>
                  <a:pt x="13884" y="9752"/>
                </a:cubicBezTo>
                <a:lnTo>
                  <a:pt x="13993" y="9314"/>
                </a:lnTo>
                <a:cubicBezTo>
                  <a:pt x="14082" y="9078"/>
                  <a:pt x="14085" y="8819"/>
                  <a:pt x="14002" y="8581"/>
                </a:cubicBezTo>
                <a:cubicBezTo>
                  <a:pt x="13884" y="8343"/>
                  <a:pt x="13604" y="8221"/>
                  <a:pt x="13492" y="7978"/>
                </a:cubicBezTo>
                <a:cubicBezTo>
                  <a:pt x="13414" y="7812"/>
                  <a:pt x="13436" y="7392"/>
                  <a:pt x="13217" y="7345"/>
                </a:cubicBezTo>
                <a:cubicBezTo>
                  <a:pt x="13041" y="7307"/>
                  <a:pt x="12812" y="7581"/>
                  <a:pt x="12683" y="7669"/>
                </a:cubicBezTo>
                <a:cubicBezTo>
                  <a:pt x="12507" y="7791"/>
                  <a:pt x="12573" y="7774"/>
                  <a:pt x="12478" y="7980"/>
                </a:cubicBezTo>
                <a:cubicBezTo>
                  <a:pt x="12437" y="8067"/>
                  <a:pt x="12346" y="8106"/>
                  <a:pt x="12351" y="8207"/>
                </a:cubicBezTo>
                <a:cubicBezTo>
                  <a:pt x="12351" y="8257"/>
                  <a:pt x="12426" y="8321"/>
                  <a:pt x="12437" y="8380"/>
                </a:cubicBezTo>
                <a:cubicBezTo>
                  <a:pt x="12440" y="8471"/>
                  <a:pt x="12426" y="8562"/>
                  <a:pt x="12393" y="8647"/>
                </a:cubicBezTo>
                <a:cubicBezTo>
                  <a:pt x="12384" y="8699"/>
                  <a:pt x="12377" y="8729"/>
                  <a:pt x="12373" y="8753"/>
                </a:cubicBezTo>
                <a:cubicBezTo>
                  <a:pt x="12364" y="8801"/>
                  <a:pt x="12366" y="8850"/>
                  <a:pt x="12377" y="8897"/>
                </a:cubicBezTo>
                <a:cubicBezTo>
                  <a:pt x="12431" y="9069"/>
                  <a:pt x="12429" y="9253"/>
                  <a:pt x="12371" y="9423"/>
                </a:cubicBezTo>
                <a:cubicBezTo>
                  <a:pt x="12195" y="9899"/>
                  <a:pt x="11967" y="10354"/>
                  <a:pt x="11690" y="10779"/>
                </a:cubicBezTo>
                <a:cubicBezTo>
                  <a:pt x="11614" y="10908"/>
                  <a:pt x="11516" y="11023"/>
                  <a:pt x="11402" y="11119"/>
                </a:cubicBezTo>
                <a:cubicBezTo>
                  <a:pt x="11286" y="11216"/>
                  <a:pt x="11133" y="11257"/>
                  <a:pt x="10984" y="11230"/>
                </a:cubicBezTo>
                <a:cubicBezTo>
                  <a:pt x="10942" y="10898"/>
                  <a:pt x="10925" y="10758"/>
                  <a:pt x="10578" y="10928"/>
                </a:cubicBezTo>
                <a:cubicBezTo>
                  <a:pt x="10445" y="10989"/>
                  <a:pt x="10355" y="11116"/>
                  <a:pt x="10343" y="11261"/>
                </a:cubicBezTo>
                <a:cubicBezTo>
                  <a:pt x="10319" y="11425"/>
                  <a:pt x="10269" y="11584"/>
                  <a:pt x="10194" y="11732"/>
                </a:cubicBezTo>
                <a:cubicBezTo>
                  <a:pt x="10122" y="11867"/>
                  <a:pt x="9925" y="11982"/>
                  <a:pt x="9906" y="12126"/>
                </a:cubicBezTo>
                <a:cubicBezTo>
                  <a:pt x="9884" y="12294"/>
                  <a:pt x="9861" y="12450"/>
                  <a:pt x="9662" y="12498"/>
                </a:cubicBezTo>
                <a:cubicBezTo>
                  <a:pt x="9595" y="12519"/>
                  <a:pt x="9522" y="12503"/>
                  <a:pt x="9471" y="12455"/>
                </a:cubicBezTo>
                <a:cubicBezTo>
                  <a:pt x="9452" y="12433"/>
                  <a:pt x="9441" y="12406"/>
                  <a:pt x="9424" y="12383"/>
                </a:cubicBezTo>
                <a:cubicBezTo>
                  <a:pt x="9355" y="12309"/>
                  <a:pt x="9249" y="12285"/>
                  <a:pt x="9155" y="12321"/>
                </a:cubicBezTo>
                <a:cubicBezTo>
                  <a:pt x="9064" y="12357"/>
                  <a:pt x="8976" y="12402"/>
                  <a:pt x="8894" y="12456"/>
                </a:cubicBezTo>
                <a:cubicBezTo>
                  <a:pt x="8477" y="12680"/>
                  <a:pt x="7958" y="12426"/>
                  <a:pt x="7570" y="12738"/>
                </a:cubicBezTo>
                <a:cubicBezTo>
                  <a:pt x="7228" y="13012"/>
                  <a:pt x="7098" y="13366"/>
                  <a:pt x="6634" y="13494"/>
                </a:cubicBezTo>
                <a:cubicBezTo>
                  <a:pt x="6557" y="13508"/>
                  <a:pt x="6483" y="13537"/>
                  <a:pt x="6418" y="13581"/>
                </a:cubicBezTo>
                <a:cubicBezTo>
                  <a:pt x="6333" y="13661"/>
                  <a:pt x="6304" y="13785"/>
                  <a:pt x="6346" y="13895"/>
                </a:cubicBezTo>
                <a:cubicBezTo>
                  <a:pt x="6379" y="13922"/>
                  <a:pt x="6424" y="13929"/>
                  <a:pt x="6464" y="13913"/>
                </a:cubicBezTo>
                <a:cubicBezTo>
                  <a:pt x="6688" y="13876"/>
                  <a:pt x="6917" y="13919"/>
                  <a:pt x="7112" y="14035"/>
                </a:cubicBezTo>
                <a:cubicBezTo>
                  <a:pt x="7137" y="14050"/>
                  <a:pt x="7166" y="14058"/>
                  <a:pt x="7195" y="14060"/>
                </a:cubicBezTo>
                <a:cubicBezTo>
                  <a:pt x="7283" y="14060"/>
                  <a:pt x="7314" y="13946"/>
                  <a:pt x="7362" y="13872"/>
                </a:cubicBezTo>
                <a:cubicBezTo>
                  <a:pt x="7465" y="13713"/>
                  <a:pt x="7691" y="13715"/>
                  <a:pt x="7879" y="13694"/>
                </a:cubicBezTo>
                <a:cubicBezTo>
                  <a:pt x="8093" y="13671"/>
                  <a:pt x="8299" y="13597"/>
                  <a:pt x="8479" y="13478"/>
                </a:cubicBezTo>
                <a:cubicBezTo>
                  <a:pt x="8636" y="13376"/>
                  <a:pt x="8792" y="13234"/>
                  <a:pt x="8983" y="13248"/>
                </a:cubicBezTo>
                <a:cubicBezTo>
                  <a:pt x="9079" y="13363"/>
                  <a:pt x="9228" y="13417"/>
                  <a:pt x="9375" y="13392"/>
                </a:cubicBezTo>
                <a:cubicBezTo>
                  <a:pt x="9443" y="13381"/>
                  <a:pt x="9530" y="13363"/>
                  <a:pt x="9566" y="13422"/>
                </a:cubicBezTo>
                <a:cubicBezTo>
                  <a:pt x="9589" y="13473"/>
                  <a:pt x="9572" y="13534"/>
                  <a:pt x="9526" y="13566"/>
                </a:cubicBezTo>
                <a:cubicBezTo>
                  <a:pt x="9481" y="13595"/>
                  <a:pt x="9439" y="13627"/>
                  <a:pt x="9398" y="13662"/>
                </a:cubicBezTo>
                <a:cubicBezTo>
                  <a:pt x="9254" y="13821"/>
                  <a:pt x="9515" y="14201"/>
                  <a:pt x="9633" y="14324"/>
                </a:cubicBezTo>
                <a:cubicBezTo>
                  <a:pt x="9750" y="14447"/>
                  <a:pt x="9971" y="14457"/>
                  <a:pt x="10025" y="14310"/>
                </a:cubicBezTo>
                <a:cubicBezTo>
                  <a:pt x="10037" y="14253"/>
                  <a:pt x="10044" y="14194"/>
                  <a:pt x="10045" y="14136"/>
                </a:cubicBezTo>
                <a:cubicBezTo>
                  <a:pt x="10102" y="13827"/>
                  <a:pt x="10686" y="13819"/>
                  <a:pt x="10680" y="13504"/>
                </a:cubicBezTo>
                <a:cubicBezTo>
                  <a:pt x="10680" y="13427"/>
                  <a:pt x="10637" y="13338"/>
                  <a:pt x="10687" y="13278"/>
                </a:cubicBezTo>
                <a:cubicBezTo>
                  <a:pt x="10737" y="13218"/>
                  <a:pt x="10831" y="13242"/>
                  <a:pt x="10897" y="13278"/>
                </a:cubicBezTo>
                <a:cubicBezTo>
                  <a:pt x="11076" y="13370"/>
                  <a:pt x="11316" y="13496"/>
                  <a:pt x="11468" y="13354"/>
                </a:cubicBezTo>
                <a:close/>
                <a:moveTo>
                  <a:pt x="15655" y="4066"/>
                </a:moveTo>
                <a:cubicBezTo>
                  <a:pt x="15544" y="4071"/>
                  <a:pt x="15435" y="4100"/>
                  <a:pt x="15337" y="4151"/>
                </a:cubicBezTo>
                <a:cubicBezTo>
                  <a:pt x="15156" y="4218"/>
                  <a:pt x="14960" y="4230"/>
                  <a:pt x="14773" y="4185"/>
                </a:cubicBezTo>
                <a:cubicBezTo>
                  <a:pt x="14424" y="4100"/>
                  <a:pt x="14269" y="3769"/>
                  <a:pt x="14036" y="3537"/>
                </a:cubicBezTo>
                <a:cubicBezTo>
                  <a:pt x="13892" y="3393"/>
                  <a:pt x="13249" y="3084"/>
                  <a:pt x="13323" y="3563"/>
                </a:cubicBezTo>
                <a:cubicBezTo>
                  <a:pt x="13335" y="3613"/>
                  <a:pt x="13353" y="3661"/>
                  <a:pt x="13378" y="3707"/>
                </a:cubicBezTo>
                <a:cubicBezTo>
                  <a:pt x="13552" y="4009"/>
                  <a:pt x="13574" y="4376"/>
                  <a:pt x="13437" y="4697"/>
                </a:cubicBezTo>
                <a:cubicBezTo>
                  <a:pt x="13367" y="4786"/>
                  <a:pt x="13336" y="4898"/>
                  <a:pt x="13349" y="5010"/>
                </a:cubicBezTo>
                <a:cubicBezTo>
                  <a:pt x="13349" y="5062"/>
                  <a:pt x="13301" y="5274"/>
                  <a:pt x="13216" y="5262"/>
                </a:cubicBezTo>
                <a:cubicBezTo>
                  <a:pt x="13143" y="5253"/>
                  <a:pt x="13070" y="5236"/>
                  <a:pt x="13000" y="5211"/>
                </a:cubicBezTo>
                <a:cubicBezTo>
                  <a:pt x="12950" y="5192"/>
                  <a:pt x="12905" y="5143"/>
                  <a:pt x="12843" y="5165"/>
                </a:cubicBezTo>
                <a:cubicBezTo>
                  <a:pt x="12744" y="5199"/>
                  <a:pt x="12784" y="5309"/>
                  <a:pt x="12739" y="5385"/>
                </a:cubicBezTo>
                <a:cubicBezTo>
                  <a:pt x="12646" y="5521"/>
                  <a:pt x="12514" y="5627"/>
                  <a:pt x="12361" y="5688"/>
                </a:cubicBezTo>
                <a:cubicBezTo>
                  <a:pt x="12313" y="5709"/>
                  <a:pt x="12271" y="5741"/>
                  <a:pt x="12239" y="5782"/>
                </a:cubicBezTo>
                <a:cubicBezTo>
                  <a:pt x="12209" y="5837"/>
                  <a:pt x="12195" y="5898"/>
                  <a:pt x="12199" y="5960"/>
                </a:cubicBezTo>
                <a:cubicBezTo>
                  <a:pt x="12192" y="6026"/>
                  <a:pt x="12201" y="6093"/>
                  <a:pt x="12224" y="6155"/>
                </a:cubicBezTo>
                <a:cubicBezTo>
                  <a:pt x="12286" y="6286"/>
                  <a:pt x="12473" y="6340"/>
                  <a:pt x="12498" y="6483"/>
                </a:cubicBezTo>
                <a:cubicBezTo>
                  <a:pt x="12527" y="6647"/>
                  <a:pt x="12335" y="7006"/>
                  <a:pt x="12648" y="6899"/>
                </a:cubicBezTo>
                <a:cubicBezTo>
                  <a:pt x="12720" y="6874"/>
                  <a:pt x="12784" y="6760"/>
                  <a:pt x="12864" y="6723"/>
                </a:cubicBezTo>
                <a:cubicBezTo>
                  <a:pt x="13005" y="6668"/>
                  <a:pt x="13158" y="6652"/>
                  <a:pt x="13308" y="6677"/>
                </a:cubicBezTo>
                <a:cubicBezTo>
                  <a:pt x="13383" y="6687"/>
                  <a:pt x="13474" y="6705"/>
                  <a:pt x="13524" y="6648"/>
                </a:cubicBezTo>
                <a:cubicBezTo>
                  <a:pt x="13604" y="6556"/>
                  <a:pt x="13509" y="6462"/>
                  <a:pt x="13380" y="6375"/>
                </a:cubicBezTo>
                <a:cubicBezTo>
                  <a:pt x="13232" y="6277"/>
                  <a:pt x="13038" y="6188"/>
                  <a:pt x="13001" y="6119"/>
                </a:cubicBezTo>
                <a:cubicBezTo>
                  <a:pt x="12974" y="6073"/>
                  <a:pt x="12980" y="6014"/>
                  <a:pt x="13015" y="5975"/>
                </a:cubicBezTo>
                <a:cubicBezTo>
                  <a:pt x="13053" y="5946"/>
                  <a:pt x="13102" y="5937"/>
                  <a:pt x="13146" y="5951"/>
                </a:cubicBezTo>
                <a:cubicBezTo>
                  <a:pt x="13192" y="5961"/>
                  <a:pt x="13234" y="5980"/>
                  <a:pt x="13280" y="5988"/>
                </a:cubicBezTo>
                <a:cubicBezTo>
                  <a:pt x="13378" y="5991"/>
                  <a:pt x="13475" y="5966"/>
                  <a:pt x="13559" y="5915"/>
                </a:cubicBezTo>
                <a:cubicBezTo>
                  <a:pt x="13819" y="5796"/>
                  <a:pt x="14051" y="6101"/>
                  <a:pt x="14215" y="6242"/>
                </a:cubicBezTo>
                <a:cubicBezTo>
                  <a:pt x="14352" y="6359"/>
                  <a:pt x="14540" y="6483"/>
                  <a:pt x="14697" y="6394"/>
                </a:cubicBezTo>
                <a:cubicBezTo>
                  <a:pt x="14854" y="6306"/>
                  <a:pt x="14841" y="6068"/>
                  <a:pt x="14908" y="5890"/>
                </a:cubicBezTo>
                <a:cubicBezTo>
                  <a:pt x="15028" y="5656"/>
                  <a:pt x="15244" y="5486"/>
                  <a:pt x="15500" y="5424"/>
                </a:cubicBezTo>
                <a:cubicBezTo>
                  <a:pt x="15697" y="5352"/>
                  <a:pt x="15950" y="5248"/>
                  <a:pt x="15967" y="5001"/>
                </a:cubicBezTo>
                <a:cubicBezTo>
                  <a:pt x="15975" y="4885"/>
                  <a:pt x="15901" y="4817"/>
                  <a:pt x="15864" y="4713"/>
                </a:cubicBezTo>
                <a:cubicBezTo>
                  <a:pt x="15790" y="4536"/>
                  <a:pt x="15967" y="4096"/>
                  <a:pt x="15655" y="4069"/>
                </a:cubicBezTo>
                <a:close/>
                <a:moveTo>
                  <a:pt x="14054" y="2698"/>
                </a:moveTo>
                <a:cubicBezTo>
                  <a:pt x="14038" y="3031"/>
                  <a:pt x="14453" y="2488"/>
                  <a:pt x="14499" y="2431"/>
                </a:cubicBezTo>
                <a:cubicBezTo>
                  <a:pt x="14546" y="2374"/>
                  <a:pt x="14582" y="2318"/>
                  <a:pt x="14625" y="2263"/>
                </a:cubicBezTo>
                <a:cubicBezTo>
                  <a:pt x="14476" y="2195"/>
                  <a:pt x="14323" y="2133"/>
                  <a:pt x="14169" y="2074"/>
                </a:cubicBezTo>
                <a:cubicBezTo>
                  <a:pt x="14105" y="2277"/>
                  <a:pt x="14066" y="2488"/>
                  <a:pt x="14054" y="270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5" name="Graphic 88"/>
          <p:cNvSpPr/>
          <p:nvPr/>
        </p:nvSpPr>
        <p:spPr>
          <a:xfrm>
            <a:off x="2838017" y="4367300"/>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6765"/>
                  <a:pt x="0" y="10800"/>
                </a:cubicBezTo>
                <a:cubicBezTo>
                  <a:pt x="0" y="4835"/>
                  <a:pt x="4835" y="0"/>
                  <a:pt x="10800" y="0"/>
                </a:cubicBezTo>
                <a:cubicBezTo>
                  <a:pt x="16765" y="0"/>
                  <a:pt x="21600" y="4835"/>
                  <a:pt x="21600" y="10800"/>
                </a:cubicBezTo>
                <a:cubicBezTo>
                  <a:pt x="21593" y="16762"/>
                  <a:pt x="16762" y="21593"/>
                  <a:pt x="10800" y="21600"/>
                </a:cubicBezTo>
                <a:close/>
                <a:moveTo>
                  <a:pt x="16333" y="6561"/>
                </a:moveTo>
                <a:cubicBezTo>
                  <a:pt x="16219" y="6510"/>
                  <a:pt x="16097" y="6476"/>
                  <a:pt x="15973" y="6460"/>
                </a:cubicBezTo>
                <a:cubicBezTo>
                  <a:pt x="15473" y="6360"/>
                  <a:pt x="14997" y="6165"/>
                  <a:pt x="14571" y="5884"/>
                </a:cubicBezTo>
                <a:cubicBezTo>
                  <a:pt x="14424" y="5796"/>
                  <a:pt x="14296" y="5680"/>
                  <a:pt x="14195" y="5542"/>
                </a:cubicBezTo>
                <a:cubicBezTo>
                  <a:pt x="13969" y="5203"/>
                  <a:pt x="13998" y="4678"/>
                  <a:pt x="13643" y="4481"/>
                </a:cubicBezTo>
                <a:cubicBezTo>
                  <a:pt x="13401" y="4344"/>
                  <a:pt x="13097" y="4434"/>
                  <a:pt x="12823" y="4386"/>
                </a:cubicBezTo>
                <a:cubicBezTo>
                  <a:pt x="12511" y="4289"/>
                  <a:pt x="12225" y="4123"/>
                  <a:pt x="11986" y="3899"/>
                </a:cubicBezTo>
                <a:cubicBezTo>
                  <a:pt x="11443" y="3568"/>
                  <a:pt x="10835" y="3358"/>
                  <a:pt x="10203" y="3283"/>
                </a:cubicBezTo>
                <a:cubicBezTo>
                  <a:pt x="9745" y="3147"/>
                  <a:pt x="9267" y="3094"/>
                  <a:pt x="8791" y="3126"/>
                </a:cubicBezTo>
                <a:cubicBezTo>
                  <a:pt x="8603" y="3141"/>
                  <a:pt x="8433" y="3243"/>
                  <a:pt x="8331" y="3401"/>
                </a:cubicBezTo>
                <a:cubicBezTo>
                  <a:pt x="8048" y="3721"/>
                  <a:pt x="7790" y="3470"/>
                  <a:pt x="7456" y="3473"/>
                </a:cubicBezTo>
                <a:cubicBezTo>
                  <a:pt x="7163" y="3473"/>
                  <a:pt x="6876" y="3805"/>
                  <a:pt x="6615" y="3486"/>
                </a:cubicBezTo>
                <a:cubicBezTo>
                  <a:pt x="6456" y="3286"/>
                  <a:pt x="6427" y="3011"/>
                  <a:pt x="6543" y="2783"/>
                </a:cubicBezTo>
                <a:cubicBezTo>
                  <a:pt x="6584" y="2674"/>
                  <a:pt x="6607" y="2558"/>
                  <a:pt x="6610" y="2441"/>
                </a:cubicBezTo>
                <a:cubicBezTo>
                  <a:pt x="6196" y="2649"/>
                  <a:pt x="5797" y="2888"/>
                  <a:pt x="5418" y="3154"/>
                </a:cubicBezTo>
                <a:cubicBezTo>
                  <a:pt x="5583" y="3248"/>
                  <a:pt x="5731" y="3370"/>
                  <a:pt x="5854" y="3514"/>
                </a:cubicBezTo>
                <a:cubicBezTo>
                  <a:pt x="6006" y="3740"/>
                  <a:pt x="6171" y="3956"/>
                  <a:pt x="6347" y="4162"/>
                </a:cubicBezTo>
                <a:cubicBezTo>
                  <a:pt x="6497" y="4309"/>
                  <a:pt x="6701" y="4388"/>
                  <a:pt x="6911" y="4378"/>
                </a:cubicBezTo>
                <a:cubicBezTo>
                  <a:pt x="7146" y="4353"/>
                  <a:pt x="7308" y="4218"/>
                  <a:pt x="7542" y="4378"/>
                </a:cubicBezTo>
                <a:cubicBezTo>
                  <a:pt x="7714" y="4505"/>
                  <a:pt x="7807" y="4712"/>
                  <a:pt x="7787" y="4925"/>
                </a:cubicBezTo>
                <a:cubicBezTo>
                  <a:pt x="7757" y="5331"/>
                  <a:pt x="7420" y="5429"/>
                  <a:pt x="7290" y="5777"/>
                </a:cubicBezTo>
                <a:cubicBezTo>
                  <a:pt x="7225" y="5950"/>
                  <a:pt x="7275" y="6115"/>
                  <a:pt x="7218" y="6288"/>
                </a:cubicBezTo>
                <a:cubicBezTo>
                  <a:pt x="7161" y="6462"/>
                  <a:pt x="7052" y="6602"/>
                  <a:pt x="7002" y="6773"/>
                </a:cubicBezTo>
                <a:cubicBezTo>
                  <a:pt x="6920" y="7043"/>
                  <a:pt x="7121" y="7327"/>
                  <a:pt x="7272" y="7531"/>
                </a:cubicBezTo>
                <a:cubicBezTo>
                  <a:pt x="7685" y="8090"/>
                  <a:pt x="8150" y="9061"/>
                  <a:pt x="8766" y="9391"/>
                </a:cubicBezTo>
                <a:cubicBezTo>
                  <a:pt x="9314" y="9685"/>
                  <a:pt x="9814" y="9852"/>
                  <a:pt x="9774" y="10562"/>
                </a:cubicBezTo>
                <a:cubicBezTo>
                  <a:pt x="9738" y="11182"/>
                  <a:pt x="9586" y="11794"/>
                  <a:pt x="9558" y="12410"/>
                </a:cubicBezTo>
                <a:cubicBezTo>
                  <a:pt x="9546" y="12692"/>
                  <a:pt x="9626" y="12973"/>
                  <a:pt x="9613" y="13255"/>
                </a:cubicBezTo>
                <a:cubicBezTo>
                  <a:pt x="9583" y="13499"/>
                  <a:pt x="9535" y="13739"/>
                  <a:pt x="9469" y="13975"/>
                </a:cubicBezTo>
                <a:cubicBezTo>
                  <a:pt x="9429" y="14193"/>
                  <a:pt x="9403" y="14414"/>
                  <a:pt x="9391" y="14635"/>
                </a:cubicBezTo>
                <a:lnTo>
                  <a:pt x="9327" y="15460"/>
                </a:lnTo>
                <a:cubicBezTo>
                  <a:pt x="9252" y="16003"/>
                  <a:pt x="9276" y="16556"/>
                  <a:pt x="9399" y="17091"/>
                </a:cubicBezTo>
                <a:cubicBezTo>
                  <a:pt x="9544" y="17709"/>
                  <a:pt x="10057" y="18173"/>
                  <a:pt x="10686" y="18256"/>
                </a:cubicBezTo>
                <a:cubicBezTo>
                  <a:pt x="10845" y="18256"/>
                  <a:pt x="11031" y="18196"/>
                  <a:pt x="11074" y="18040"/>
                </a:cubicBezTo>
                <a:cubicBezTo>
                  <a:pt x="11120" y="17875"/>
                  <a:pt x="10976" y="17726"/>
                  <a:pt x="10852" y="17608"/>
                </a:cubicBezTo>
                <a:cubicBezTo>
                  <a:pt x="10704" y="17493"/>
                  <a:pt x="10607" y="17326"/>
                  <a:pt x="10581" y="17140"/>
                </a:cubicBezTo>
                <a:cubicBezTo>
                  <a:pt x="10577" y="16870"/>
                  <a:pt x="10788" y="16646"/>
                  <a:pt x="10778" y="16377"/>
                </a:cubicBezTo>
                <a:cubicBezTo>
                  <a:pt x="10755" y="16215"/>
                  <a:pt x="10752" y="16052"/>
                  <a:pt x="10768" y="15889"/>
                </a:cubicBezTo>
                <a:cubicBezTo>
                  <a:pt x="10805" y="15708"/>
                  <a:pt x="10933" y="15576"/>
                  <a:pt x="10974" y="15397"/>
                </a:cubicBezTo>
                <a:cubicBezTo>
                  <a:pt x="11033" y="15126"/>
                  <a:pt x="11096" y="14592"/>
                  <a:pt x="11387" y="14448"/>
                </a:cubicBezTo>
                <a:cubicBezTo>
                  <a:pt x="11596" y="14298"/>
                  <a:pt x="11900" y="14331"/>
                  <a:pt x="12097" y="14167"/>
                </a:cubicBezTo>
                <a:cubicBezTo>
                  <a:pt x="12216" y="14028"/>
                  <a:pt x="12315" y="13873"/>
                  <a:pt x="12389" y="13706"/>
                </a:cubicBezTo>
                <a:cubicBezTo>
                  <a:pt x="12533" y="13521"/>
                  <a:pt x="12707" y="13362"/>
                  <a:pt x="12905" y="13237"/>
                </a:cubicBezTo>
                <a:cubicBezTo>
                  <a:pt x="13339" y="12923"/>
                  <a:pt x="13695" y="12514"/>
                  <a:pt x="13946" y="12041"/>
                </a:cubicBezTo>
                <a:cubicBezTo>
                  <a:pt x="14013" y="11886"/>
                  <a:pt x="14092" y="11737"/>
                  <a:pt x="14183" y="11595"/>
                </a:cubicBezTo>
                <a:cubicBezTo>
                  <a:pt x="14484" y="11183"/>
                  <a:pt x="15047" y="11076"/>
                  <a:pt x="15474" y="10803"/>
                </a:cubicBezTo>
                <a:cubicBezTo>
                  <a:pt x="15836" y="10569"/>
                  <a:pt x="16102" y="10213"/>
                  <a:pt x="16224" y="9800"/>
                </a:cubicBezTo>
                <a:cubicBezTo>
                  <a:pt x="16274" y="9473"/>
                  <a:pt x="16367" y="9154"/>
                  <a:pt x="16500" y="8851"/>
                </a:cubicBezTo>
                <a:cubicBezTo>
                  <a:pt x="16773" y="8409"/>
                  <a:pt x="17424" y="8167"/>
                  <a:pt x="17425" y="7648"/>
                </a:cubicBezTo>
                <a:cubicBezTo>
                  <a:pt x="17429" y="7265"/>
                  <a:pt x="16652" y="6728"/>
                  <a:pt x="16333" y="656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6" name="Graphic 90"/>
          <p:cNvSpPr/>
          <p:nvPr/>
        </p:nvSpPr>
        <p:spPr>
          <a:xfrm>
            <a:off x="8909806" y="4362039"/>
            <a:ext cx="624103" cy="595693"/>
          </a:xfrm>
          <a:custGeom>
            <a:avLst/>
            <a:gdLst/>
            <a:ahLst/>
            <a:cxnLst>
              <a:cxn ang="0">
                <a:pos x="wd2" y="hd2"/>
              </a:cxn>
              <a:cxn ang="5400000">
                <a:pos x="wd2" y="hd2"/>
              </a:cxn>
              <a:cxn ang="10800000">
                <a:pos x="wd2" y="hd2"/>
              </a:cxn>
              <a:cxn ang="16200000">
                <a:pos x="wd2" y="hd2"/>
              </a:cxn>
            </a:cxnLst>
            <a:rect l="0" t="0" r="r" b="b"/>
            <a:pathLst>
              <a:path w="21498" h="21495" extrusionOk="0">
                <a:moveTo>
                  <a:pt x="21465" y="8159"/>
                </a:moveTo>
                <a:cubicBezTo>
                  <a:pt x="21391" y="7919"/>
                  <a:pt x="21199" y="7739"/>
                  <a:pt x="20964" y="7688"/>
                </a:cubicBezTo>
                <a:lnTo>
                  <a:pt x="14578" y="6290"/>
                </a:lnTo>
                <a:lnTo>
                  <a:pt x="11334" y="357"/>
                </a:lnTo>
                <a:cubicBezTo>
                  <a:pt x="11151" y="19"/>
                  <a:pt x="10741" y="-100"/>
                  <a:pt x="10418" y="92"/>
                </a:cubicBezTo>
                <a:cubicBezTo>
                  <a:pt x="10416" y="93"/>
                  <a:pt x="10414" y="94"/>
                  <a:pt x="10412" y="95"/>
                </a:cubicBezTo>
                <a:cubicBezTo>
                  <a:pt x="10383" y="118"/>
                  <a:pt x="10356" y="143"/>
                  <a:pt x="10331" y="170"/>
                </a:cubicBezTo>
                <a:cubicBezTo>
                  <a:pt x="10300" y="194"/>
                  <a:pt x="10271" y="220"/>
                  <a:pt x="10244" y="250"/>
                </a:cubicBezTo>
                <a:cubicBezTo>
                  <a:pt x="10227" y="270"/>
                  <a:pt x="10210" y="292"/>
                  <a:pt x="10195" y="315"/>
                </a:cubicBezTo>
                <a:cubicBezTo>
                  <a:pt x="10185" y="330"/>
                  <a:pt x="10172" y="341"/>
                  <a:pt x="10163" y="357"/>
                </a:cubicBezTo>
                <a:lnTo>
                  <a:pt x="6919" y="6290"/>
                </a:lnTo>
                <a:lnTo>
                  <a:pt x="536" y="7688"/>
                </a:lnTo>
                <a:cubicBezTo>
                  <a:pt x="172" y="7767"/>
                  <a:pt x="-61" y="8139"/>
                  <a:pt x="14" y="8520"/>
                </a:cubicBezTo>
                <a:cubicBezTo>
                  <a:pt x="39" y="8642"/>
                  <a:pt x="93" y="8755"/>
                  <a:pt x="172" y="8847"/>
                </a:cubicBezTo>
                <a:lnTo>
                  <a:pt x="4556" y="13915"/>
                </a:lnTo>
                <a:lnTo>
                  <a:pt x="3851" y="20712"/>
                </a:lnTo>
                <a:cubicBezTo>
                  <a:pt x="3812" y="21098"/>
                  <a:pt x="4079" y="21445"/>
                  <a:pt x="4448" y="21487"/>
                </a:cubicBezTo>
                <a:cubicBezTo>
                  <a:pt x="4565" y="21500"/>
                  <a:pt x="4684" y="21481"/>
                  <a:pt x="4792" y="21430"/>
                </a:cubicBezTo>
                <a:lnTo>
                  <a:pt x="10748" y="18630"/>
                </a:lnTo>
                <a:lnTo>
                  <a:pt x="16701" y="21433"/>
                </a:lnTo>
                <a:cubicBezTo>
                  <a:pt x="16788" y="21474"/>
                  <a:pt x="16882" y="21495"/>
                  <a:pt x="16977" y="21495"/>
                </a:cubicBezTo>
                <a:cubicBezTo>
                  <a:pt x="17348" y="21495"/>
                  <a:pt x="17649" y="21180"/>
                  <a:pt x="17649" y="20791"/>
                </a:cubicBezTo>
                <a:cubicBezTo>
                  <a:pt x="17649" y="20766"/>
                  <a:pt x="17648" y="20740"/>
                  <a:pt x="17645" y="20715"/>
                </a:cubicBezTo>
                <a:lnTo>
                  <a:pt x="16940" y="13915"/>
                </a:lnTo>
                <a:lnTo>
                  <a:pt x="21324" y="8847"/>
                </a:lnTo>
                <a:cubicBezTo>
                  <a:pt x="21485" y="8661"/>
                  <a:pt x="21539" y="8398"/>
                  <a:pt x="21465" y="8159"/>
                </a:cubicBezTo>
                <a:close/>
                <a:moveTo>
                  <a:pt x="15742" y="13204"/>
                </a:moveTo>
                <a:cubicBezTo>
                  <a:pt x="15613" y="13353"/>
                  <a:pt x="15551" y="13553"/>
                  <a:pt x="15572" y="13753"/>
                </a:cubicBezTo>
                <a:lnTo>
                  <a:pt x="16183" y="19643"/>
                </a:lnTo>
                <a:lnTo>
                  <a:pt x="11024" y="17214"/>
                </a:lnTo>
                <a:cubicBezTo>
                  <a:pt x="10937" y="17174"/>
                  <a:pt x="10843" y="17154"/>
                  <a:pt x="10748" y="17156"/>
                </a:cubicBezTo>
                <a:lnTo>
                  <a:pt x="10748" y="2123"/>
                </a:lnTo>
                <a:lnTo>
                  <a:pt x="13559" y="7261"/>
                </a:lnTo>
                <a:cubicBezTo>
                  <a:pt x="13655" y="7436"/>
                  <a:pt x="13817" y="7559"/>
                  <a:pt x="14006" y="7600"/>
                </a:cubicBezTo>
                <a:lnTo>
                  <a:pt x="19541" y="8812"/>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7" name="Graphic 109"/>
          <p:cNvSpPr/>
          <p:nvPr/>
        </p:nvSpPr>
        <p:spPr>
          <a:xfrm>
            <a:off x="4091298" y="5832708"/>
            <a:ext cx="585169" cy="58516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2064" y="16925"/>
                </a:moveTo>
                <a:cubicBezTo>
                  <a:pt x="12637" y="16681"/>
                  <a:pt x="13950" y="16074"/>
                  <a:pt x="13950" y="16074"/>
                </a:cubicBezTo>
                <a:lnTo>
                  <a:pt x="14212" y="15138"/>
                </a:lnTo>
                <a:cubicBezTo>
                  <a:pt x="14212" y="15138"/>
                  <a:pt x="12835" y="15349"/>
                  <a:pt x="11854" y="15504"/>
                </a:cubicBezTo>
                <a:cubicBezTo>
                  <a:pt x="11709" y="15526"/>
                  <a:pt x="11564" y="15470"/>
                  <a:pt x="11472" y="15356"/>
                </a:cubicBezTo>
                <a:cubicBezTo>
                  <a:pt x="11377" y="15244"/>
                  <a:pt x="11347" y="15091"/>
                  <a:pt x="11393" y="14952"/>
                </a:cubicBezTo>
                <a:lnTo>
                  <a:pt x="12967" y="10447"/>
                </a:lnTo>
                <a:cubicBezTo>
                  <a:pt x="13186" y="9834"/>
                  <a:pt x="13060" y="9151"/>
                  <a:pt x="12636" y="8657"/>
                </a:cubicBezTo>
                <a:cubicBezTo>
                  <a:pt x="12118" y="8070"/>
                  <a:pt x="10937" y="7682"/>
                  <a:pt x="9437" y="8327"/>
                </a:cubicBezTo>
                <a:cubicBezTo>
                  <a:pt x="8853" y="8578"/>
                  <a:pt x="7438" y="9238"/>
                  <a:pt x="7438" y="9238"/>
                </a:cubicBezTo>
                <a:lnTo>
                  <a:pt x="7200" y="10110"/>
                </a:lnTo>
                <a:cubicBezTo>
                  <a:pt x="7200" y="10110"/>
                  <a:pt x="8893" y="9868"/>
                  <a:pt x="9641" y="9750"/>
                </a:cubicBezTo>
                <a:cubicBezTo>
                  <a:pt x="9786" y="9726"/>
                  <a:pt x="9933" y="9783"/>
                  <a:pt x="10024" y="9899"/>
                </a:cubicBezTo>
                <a:cubicBezTo>
                  <a:pt x="10119" y="10010"/>
                  <a:pt x="10148" y="10164"/>
                  <a:pt x="10102" y="10302"/>
                </a:cubicBezTo>
                <a:lnTo>
                  <a:pt x="8528" y="14804"/>
                </a:lnTo>
                <a:cubicBezTo>
                  <a:pt x="8296" y="15416"/>
                  <a:pt x="8424" y="16106"/>
                  <a:pt x="8860" y="16595"/>
                </a:cubicBezTo>
                <a:cubicBezTo>
                  <a:pt x="9767" y="17331"/>
                  <a:pt x="11025" y="17461"/>
                  <a:pt x="12064" y="16925"/>
                </a:cubicBezTo>
                <a:close/>
                <a:moveTo>
                  <a:pt x="11520" y="3600"/>
                </a:moveTo>
                <a:cubicBezTo>
                  <a:pt x="10725" y="3600"/>
                  <a:pt x="10080" y="4245"/>
                  <a:pt x="10080" y="5040"/>
                </a:cubicBezTo>
                <a:cubicBezTo>
                  <a:pt x="10080" y="5835"/>
                  <a:pt x="10725" y="6480"/>
                  <a:pt x="11520" y="6480"/>
                </a:cubicBezTo>
                <a:cubicBezTo>
                  <a:pt x="12315" y="6480"/>
                  <a:pt x="12960" y="5835"/>
                  <a:pt x="12960" y="5040"/>
                </a:cubicBezTo>
                <a:cubicBezTo>
                  <a:pt x="12960" y="4245"/>
                  <a:pt x="12315" y="3600"/>
                  <a:pt x="11520" y="360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8" name="Graphic 111"/>
          <p:cNvSpPr/>
          <p:nvPr/>
        </p:nvSpPr>
        <p:spPr>
          <a:xfrm>
            <a:off x="5341090" y="5813202"/>
            <a:ext cx="624176" cy="624180"/>
          </a:xfrm>
          <a:custGeom>
            <a:avLst/>
            <a:gdLst/>
            <a:ahLst/>
            <a:cxnLst>
              <a:cxn ang="0">
                <a:pos x="wd2" y="hd2"/>
              </a:cxn>
              <a:cxn ang="5400000">
                <a:pos x="wd2" y="hd2"/>
              </a:cxn>
              <a:cxn ang="10800000">
                <a:pos x="wd2" y="hd2"/>
              </a:cxn>
              <a:cxn ang="16200000">
                <a:pos x="wd2" y="hd2"/>
              </a:cxn>
            </a:cxnLst>
            <a:rect l="0" t="0" r="r" b="b"/>
            <a:pathLst>
              <a:path w="21534" h="21600" extrusionOk="0">
                <a:moveTo>
                  <a:pt x="9850" y="21600"/>
                </a:moveTo>
                <a:cubicBezTo>
                  <a:pt x="9671" y="21600"/>
                  <a:pt x="9500" y="21529"/>
                  <a:pt x="9374" y="21402"/>
                </a:cubicBezTo>
                <a:lnTo>
                  <a:pt x="197" y="12197"/>
                </a:lnTo>
                <a:cubicBezTo>
                  <a:pt x="-66" y="11934"/>
                  <a:pt x="-66" y="11506"/>
                  <a:pt x="197" y="11243"/>
                </a:cubicBezTo>
                <a:lnTo>
                  <a:pt x="11208" y="198"/>
                </a:lnTo>
                <a:cubicBezTo>
                  <a:pt x="11334" y="71"/>
                  <a:pt x="11506" y="0"/>
                  <a:pt x="11684" y="0"/>
                </a:cubicBezTo>
                <a:lnTo>
                  <a:pt x="17191" y="0"/>
                </a:lnTo>
                <a:cubicBezTo>
                  <a:pt x="17369" y="0"/>
                  <a:pt x="17540" y="71"/>
                  <a:pt x="17667" y="198"/>
                </a:cubicBezTo>
                <a:lnTo>
                  <a:pt x="21337" y="3879"/>
                </a:lnTo>
                <a:cubicBezTo>
                  <a:pt x="21463" y="4006"/>
                  <a:pt x="21534" y="4177"/>
                  <a:pt x="21534" y="4356"/>
                </a:cubicBezTo>
                <a:lnTo>
                  <a:pt x="21534" y="9880"/>
                </a:lnTo>
                <a:cubicBezTo>
                  <a:pt x="21534" y="10059"/>
                  <a:pt x="21463" y="10231"/>
                  <a:pt x="21337" y="10357"/>
                </a:cubicBezTo>
                <a:lnTo>
                  <a:pt x="10325" y="21402"/>
                </a:lnTo>
                <a:cubicBezTo>
                  <a:pt x="10199" y="21529"/>
                  <a:pt x="10028" y="21600"/>
                  <a:pt x="9850" y="21600"/>
                </a:cubicBezTo>
                <a:close/>
                <a:moveTo>
                  <a:pt x="17004" y="4544"/>
                </a:moveTo>
                <a:cubicBezTo>
                  <a:pt x="16347" y="3885"/>
                  <a:pt x="15281" y="3885"/>
                  <a:pt x="14624" y="4544"/>
                </a:cubicBezTo>
                <a:cubicBezTo>
                  <a:pt x="13968" y="5203"/>
                  <a:pt x="13968" y="6272"/>
                  <a:pt x="14625" y="6931"/>
                </a:cubicBezTo>
                <a:cubicBezTo>
                  <a:pt x="15282" y="7590"/>
                  <a:pt x="16347" y="7590"/>
                  <a:pt x="17004" y="6931"/>
                </a:cubicBezTo>
                <a:cubicBezTo>
                  <a:pt x="17661" y="6272"/>
                  <a:pt x="17661" y="5203"/>
                  <a:pt x="17004" y="4544"/>
                </a:cubicBezTo>
                <a:cubicBezTo>
                  <a:pt x="17004" y="4544"/>
                  <a:pt x="17004" y="4544"/>
                  <a:pt x="17004" y="454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79" name="Graphic 113"/>
          <p:cNvSpPr/>
          <p:nvPr/>
        </p:nvSpPr>
        <p:spPr>
          <a:xfrm>
            <a:off x="6629887" y="5813274"/>
            <a:ext cx="623700" cy="624039"/>
          </a:xfrm>
          <a:custGeom>
            <a:avLst/>
            <a:gdLst/>
            <a:ahLst/>
            <a:cxnLst>
              <a:cxn ang="0">
                <a:pos x="wd2" y="hd2"/>
              </a:cxn>
              <a:cxn ang="5400000">
                <a:pos x="wd2" y="hd2"/>
              </a:cxn>
              <a:cxn ang="10800000">
                <a:pos x="wd2" y="hd2"/>
              </a:cxn>
              <a:cxn ang="16200000">
                <a:pos x="wd2" y="hd2"/>
              </a:cxn>
            </a:cxnLst>
            <a:rect l="0" t="0" r="r" b="b"/>
            <a:pathLst>
              <a:path w="21474" h="21473" extrusionOk="0">
                <a:moveTo>
                  <a:pt x="9231" y="12081"/>
                </a:moveTo>
                <a:lnTo>
                  <a:pt x="4693" y="12081"/>
                </a:lnTo>
                <a:cubicBezTo>
                  <a:pt x="4322" y="12082"/>
                  <a:pt x="4021" y="11781"/>
                  <a:pt x="4021" y="11411"/>
                </a:cubicBezTo>
                <a:cubicBezTo>
                  <a:pt x="4021" y="11330"/>
                  <a:pt x="4035" y="11250"/>
                  <a:pt x="4063" y="11175"/>
                </a:cubicBezTo>
                <a:lnTo>
                  <a:pt x="5225" y="8078"/>
                </a:lnTo>
                <a:close/>
                <a:moveTo>
                  <a:pt x="10340" y="13190"/>
                </a:moveTo>
                <a:lnTo>
                  <a:pt x="8737" y="20666"/>
                </a:lnTo>
                <a:cubicBezTo>
                  <a:pt x="8662" y="21029"/>
                  <a:pt x="8895" y="21384"/>
                  <a:pt x="9259" y="21459"/>
                </a:cubicBezTo>
                <a:cubicBezTo>
                  <a:pt x="9522" y="21514"/>
                  <a:pt x="9792" y="21406"/>
                  <a:pt x="9946" y="21185"/>
                </a:cubicBezTo>
                <a:lnTo>
                  <a:pt x="13356" y="16205"/>
                </a:lnTo>
                <a:close/>
                <a:moveTo>
                  <a:pt x="21287" y="20332"/>
                </a:moveTo>
                <a:lnTo>
                  <a:pt x="14901" y="13951"/>
                </a:lnTo>
                <a:lnTo>
                  <a:pt x="18679" y="8433"/>
                </a:lnTo>
                <a:cubicBezTo>
                  <a:pt x="18888" y="8127"/>
                  <a:pt x="18809" y="7709"/>
                  <a:pt x="18503" y="7500"/>
                </a:cubicBezTo>
                <a:cubicBezTo>
                  <a:pt x="18391" y="7424"/>
                  <a:pt x="18259" y="7383"/>
                  <a:pt x="18124" y="7383"/>
                </a:cubicBezTo>
                <a:lnTo>
                  <a:pt x="13795" y="7383"/>
                </a:lnTo>
                <a:lnTo>
                  <a:pt x="16721" y="949"/>
                </a:lnTo>
                <a:cubicBezTo>
                  <a:pt x="16874" y="612"/>
                  <a:pt x="16725" y="214"/>
                  <a:pt x="16388" y="60"/>
                </a:cubicBezTo>
                <a:cubicBezTo>
                  <a:pt x="16300" y="20"/>
                  <a:pt x="16206" y="0"/>
                  <a:pt x="16110" y="0"/>
                </a:cubicBezTo>
                <a:lnTo>
                  <a:pt x="8722" y="0"/>
                </a:lnTo>
                <a:cubicBezTo>
                  <a:pt x="8442" y="0"/>
                  <a:pt x="8191" y="173"/>
                  <a:pt x="8093" y="436"/>
                </a:cubicBezTo>
                <a:lnTo>
                  <a:pt x="6262" y="5317"/>
                </a:lnTo>
                <a:lnTo>
                  <a:pt x="1138" y="197"/>
                </a:lnTo>
                <a:cubicBezTo>
                  <a:pt x="871" y="-61"/>
                  <a:pt x="446" y="-54"/>
                  <a:pt x="188" y="213"/>
                </a:cubicBezTo>
                <a:cubicBezTo>
                  <a:pt x="-63" y="473"/>
                  <a:pt x="-63" y="886"/>
                  <a:pt x="188" y="1146"/>
                </a:cubicBezTo>
                <a:lnTo>
                  <a:pt x="20336" y="21281"/>
                </a:lnTo>
                <a:cubicBezTo>
                  <a:pt x="20603" y="21539"/>
                  <a:pt x="21028" y="21532"/>
                  <a:pt x="21286" y="21265"/>
                </a:cubicBezTo>
                <a:cubicBezTo>
                  <a:pt x="21537" y="21005"/>
                  <a:pt x="21537" y="20592"/>
                  <a:pt x="21286" y="20332"/>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0" name="Graphic 115"/>
          <p:cNvSpPr/>
          <p:nvPr/>
        </p:nvSpPr>
        <p:spPr>
          <a:xfrm>
            <a:off x="7918211" y="5813202"/>
            <a:ext cx="429120" cy="624180"/>
          </a:xfrm>
          <a:custGeom>
            <a:avLst/>
            <a:gdLst/>
            <a:ahLst/>
            <a:cxnLst>
              <a:cxn ang="0">
                <a:pos x="wd2" y="hd2"/>
              </a:cxn>
              <a:cxn ang="5400000">
                <a:pos x="wd2" y="hd2"/>
              </a:cxn>
              <a:cxn ang="10800000">
                <a:pos x="wd2" y="hd2"/>
              </a:cxn>
              <a:cxn ang="16200000">
                <a:pos x="wd2" y="hd2"/>
              </a:cxn>
            </a:cxnLst>
            <a:rect l="0" t="0" r="r" b="b"/>
            <a:pathLst>
              <a:path w="21599" h="21600" extrusionOk="0">
                <a:moveTo>
                  <a:pt x="7855" y="21600"/>
                </a:moveTo>
                <a:cubicBezTo>
                  <a:pt x="7313" y="21600"/>
                  <a:pt x="6873" y="21298"/>
                  <a:pt x="6873" y="20925"/>
                </a:cubicBezTo>
                <a:cubicBezTo>
                  <a:pt x="6873" y="20877"/>
                  <a:pt x="6880" y="20830"/>
                  <a:pt x="6895" y="20783"/>
                </a:cubicBezTo>
                <a:lnTo>
                  <a:pt x="9586" y="12150"/>
                </a:lnTo>
                <a:lnTo>
                  <a:pt x="983" y="12150"/>
                </a:lnTo>
                <a:cubicBezTo>
                  <a:pt x="440" y="12150"/>
                  <a:pt x="0" y="11848"/>
                  <a:pt x="0" y="11475"/>
                </a:cubicBezTo>
                <a:cubicBezTo>
                  <a:pt x="0" y="11394"/>
                  <a:pt x="21" y="11314"/>
                  <a:pt x="63" y="11238"/>
                </a:cubicBezTo>
                <a:lnTo>
                  <a:pt x="5953" y="438"/>
                </a:lnTo>
                <a:cubicBezTo>
                  <a:pt x="6097" y="175"/>
                  <a:pt x="6464" y="0"/>
                  <a:pt x="6873" y="0"/>
                </a:cubicBezTo>
                <a:lnTo>
                  <a:pt x="17673" y="0"/>
                </a:lnTo>
                <a:cubicBezTo>
                  <a:pt x="18215" y="0"/>
                  <a:pt x="18655" y="303"/>
                  <a:pt x="18655" y="675"/>
                </a:cubicBezTo>
                <a:cubicBezTo>
                  <a:pt x="18655" y="772"/>
                  <a:pt x="18625" y="867"/>
                  <a:pt x="18567" y="955"/>
                </a:cubicBezTo>
                <a:lnTo>
                  <a:pt x="14289" y="7425"/>
                </a:lnTo>
                <a:lnTo>
                  <a:pt x="20619" y="7425"/>
                </a:lnTo>
                <a:cubicBezTo>
                  <a:pt x="21161" y="7425"/>
                  <a:pt x="21600" y="7728"/>
                  <a:pt x="21599" y="8101"/>
                </a:cubicBezTo>
                <a:cubicBezTo>
                  <a:pt x="21599" y="8236"/>
                  <a:pt x="21540" y="8369"/>
                  <a:pt x="21428" y="8481"/>
                </a:cubicBezTo>
                <a:lnTo>
                  <a:pt x="8665" y="21306"/>
                </a:lnTo>
                <a:cubicBezTo>
                  <a:pt x="8482" y="21490"/>
                  <a:pt x="8179" y="21600"/>
                  <a:pt x="7855" y="2160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1" name="Graphic 117"/>
          <p:cNvSpPr/>
          <p:nvPr/>
        </p:nvSpPr>
        <p:spPr>
          <a:xfrm>
            <a:off x="9011951" y="5813202"/>
            <a:ext cx="468135" cy="624180"/>
          </a:xfrm>
          <a:custGeom>
            <a:avLst/>
            <a:gdLst/>
            <a:ahLst/>
            <a:cxnLst>
              <a:cxn ang="0">
                <a:pos x="wd2" y="hd2"/>
              </a:cxn>
              <a:cxn ang="5400000">
                <a:pos x="wd2" y="hd2"/>
              </a:cxn>
              <a:cxn ang="10800000">
                <a:pos x="wd2" y="hd2"/>
              </a:cxn>
              <a:cxn ang="16200000">
                <a:pos x="wd2" y="hd2"/>
              </a:cxn>
            </a:cxnLst>
            <a:rect l="0" t="0" r="r" b="b"/>
            <a:pathLst>
              <a:path w="21600" h="21600" extrusionOk="0">
                <a:moveTo>
                  <a:pt x="20700" y="9450"/>
                </a:moveTo>
                <a:lnTo>
                  <a:pt x="18900" y="9450"/>
                </a:lnTo>
                <a:lnTo>
                  <a:pt x="18900" y="6075"/>
                </a:lnTo>
                <a:cubicBezTo>
                  <a:pt x="18900" y="2720"/>
                  <a:pt x="15274" y="0"/>
                  <a:pt x="10800" y="0"/>
                </a:cubicBezTo>
                <a:cubicBezTo>
                  <a:pt x="6326" y="0"/>
                  <a:pt x="2700" y="2720"/>
                  <a:pt x="2700" y="6075"/>
                </a:cubicBezTo>
                <a:lnTo>
                  <a:pt x="2700" y="9450"/>
                </a:lnTo>
                <a:lnTo>
                  <a:pt x="900" y="9450"/>
                </a:lnTo>
                <a:cubicBezTo>
                  <a:pt x="403" y="9450"/>
                  <a:pt x="0" y="9752"/>
                  <a:pt x="0" y="10125"/>
                </a:cubicBezTo>
                <a:lnTo>
                  <a:pt x="0" y="20925"/>
                </a:lnTo>
                <a:cubicBezTo>
                  <a:pt x="0" y="21298"/>
                  <a:pt x="403" y="21600"/>
                  <a:pt x="900" y="21600"/>
                </a:cubicBezTo>
                <a:lnTo>
                  <a:pt x="20700" y="21600"/>
                </a:lnTo>
                <a:cubicBezTo>
                  <a:pt x="21197" y="21600"/>
                  <a:pt x="21600" y="21298"/>
                  <a:pt x="21600" y="20925"/>
                </a:cubicBezTo>
                <a:lnTo>
                  <a:pt x="21600" y="10125"/>
                </a:lnTo>
                <a:cubicBezTo>
                  <a:pt x="21600" y="9752"/>
                  <a:pt x="21197" y="9450"/>
                  <a:pt x="20700" y="9450"/>
                </a:cubicBezTo>
                <a:close/>
                <a:moveTo>
                  <a:pt x="6300" y="6075"/>
                </a:moveTo>
                <a:cubicBezTo>
                  <a:pt x="6300" y="4211"/>
                  <a:pt x="8315" y="2700"/>
                  <a:pt x="10800" y="2700"/>
                </a:cubicBezTo>
                <a:cubicBezTo>
                  <a:pt x="13285" y="2700"/>
                  <a:pt x="15300" y="4211"/>
                  <a:pt x="15300" y="6075"/>
                </a:cubicBezTo>
                <a:lnTo>
                  <a:pt x="15300" y="9450"/>
                </a:lnTo>
                <a:lnTo>
                  <a:pt x="6300" y="9450"/>
                </a:lnTo>
                <a:close/>
                <a:moveTo>
                  <a:pt x="11700" y="16751"/>
                </a:moveTo>
                <a:lnTo>
                  <a:pt x="11700" y="18900"/>
                </a:lnTo>
                <a:lnTo>
                  <a:pt x="9900" y="18900"/>
                </a:lnTo>
                <a:lnTo>
                  <a:pt x="9900" y="16751"/>
                </a:lnTo>
                <a:cubicBezTo>
                  <a:pt x="8494" y="16378"/>
                  <a:pt x="7757" y="15221"/>
                  <a:pt x="8254" y="14167"/>
                </a:cubicBezTo>
                <a:cubicBezTo>
                  <a:pt x="8751" y="13112"/>
                  <a:pt x="10294" y="12560"/>
                  <a:pt x="11700" y="12932"/>
                </a:cubicBezTo>
                <a:cubicBezTo>
                  <a:pt x="13106" y="13305"/>
                  <a:pt x="13843" y="14462"/>
                  <a:pt x="13346" y="15517"/>
                </a:cubicBezTo>
                <a:cubicBezTo>
                  <a:pt x="13074" y="16093"/>
                  <a:pt x="12469" y="16547"/>
                  <a:pt x="11700" y="1675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2" name="Graphic 119"/>
          <p:cNvSpPr/>
          <p:nvPr/>
        </p:nvSpPr>
        <p:spPr>
          <a:xfrm>
            <a:off x="10144709" y="5816180"/>
            <a:ext cx="624180" cy="618228"/>
          </a:xfrm>
          <a:custGeom>
            <a:avLst/>
            <a:gdLst/>
            <a:ahLst/>
            <a:cxnLst>
              <a:cxn ang="0">
                <a:pos x="wd2" y="hd2"/>
              </a:cxn>
              <a:cxn ang="5400000">
                <a:pos x="wd2" y="hd2"/>
              </a:cxn>
              <a:cxn ang="10800000">
                <a:pos x="wd2" y="hd2"/>
              </a:cxn>
              <a:cxn ang="16200000">
                <a:pos x="wd2" y="hd2"/>
              </a:cxn>
            </a:cxnLst>
            <a:rect l="0" t="0" r="r" b="b"/>
            <a:pathLst>
              <a:path w="21600" h="21507" extrusionOk="0">
                <a:moveTo>
                  <a:pt x="21600" y="2506"/>
                </a:moveTo>
                <a:lnTo>
                  <a:pt x="21600" y="20827"/>
                </a:lnTo>
                <a:cubicBezTo>
                  <a:pt x="21600" y="21202"/>
                  <a:pt x="21298" y="21506"/>
                  <a:pt x="20925" y="21506"/>
                </a:cubicBezTo>
                <a:cubicBezTo>
                  <a:pt x="20834" y="21506"/>
                  <a:pt x="20743" y="21487"/>
                  <a:pt x="20659" y="21451"/>
                </a:cubicBezTo>
                <a:lnTo>
                  <a:pt x="16184" y="19522"/>
                </a:lnTo>
                <a:lnTo>
                  <a:pt x="11038" y="21463"/>
                </a:lnTo>
                <a:cubicBezTo>
                  <a:pt x="10885" y="21519"/>
                  <a:pt x="10718" y="21519"/>
                  <a:pt x="10565" y="21463"/>
                </a:cubicBezTo>
                <a:lnTo>
                  <a:pt x="5419" y="19522"/>
                </a:lnTo>
                <a:lnTo>
                  <a:pt x="944" y="21451"/>
                </a:lnTo>
                <a:cubicBezTo>
                  <a:pt x="602" y="21600"/>
                  <a:pt x="204" y="21442"/>
                  <a:pt x="56" y="21098"/>
                </a:cubicBezTo>
                <a:cubicBezTo>
                  <a:pt x="19" y="21013"/>
                  <a:pt x="0" y="20921"/>
                  <a:pt x="0" y="20827"/>
                </a:cubicBezTo>
                <a:lnTo>
                  <a:pt x="0" y="2506"/>
                </a:lnTo>
                <a:cubicBezTo>
                  <a:pt x="0" y="2235"/>
                  <a:pt x="161" y="1989"/>
                  <a:pt x="409" y="1882"/>
                </a:cubicBezTo>
                <a:lnTo>
                  <a:pt x="4725" y="23"/>
                </a:lnTo>
                <a:lnTo>
                  <a:pt x="4725" y="3863"/>
                </a:lnTo>
                <a:cubicBezTo>
                  <a:pt x="4725" y="4238"/>
                  <a:pt x="5027" y="4542"/>
                  <a:pt x="5400" y="4542"/>
                </a:cubicBezTo>
                <a:cubicBezTo>
                  <a:pt x="5773" y="4542"/>
                  <a:pt x="6075" y="4238"/>
                  <a:pt x="6075" y="3863"/>
                </a:cubicBezTo>
                <a:lnTo>
                  <a:pt x="6075" y="0"/>
                </a:lnTo>
                <a:lnTo>
                  <a:pt x="10125" y="1527"/>
                </a:lnTo>
                <a:lnTo>
                  <a:pt x="10125" y="5899"/>
                </a:lnTo>
                <a:cubicBezTo>
                  <a:pt x="10125" y="6274"/>
                  <a:pt x="10427" y="6577"/>
                  <a:pt x="10800" y="6577"/>
                </a:cubicBezTo>
                <a:cubicBezTo>
                  <a:pt x="11173" y="6577"/>
                  <a:pt x="11475" y="6274"/>
                  <a:pt x="11475" y="5899"/>
                </a:cubicBezTo>
                <a:lnTo>
                  <a:pt x="11475" y="1527"/>
                </a:lnTo>
                <a:lnTo>
                  <a:pt x="15525" y="0"/>
                </a:lnTo>
                <a:lnTo>
                  <a:pt x="15525" y="2506"/>
                </a:lnTo>
                <a:cubicBezTo>
                  <a:pt x="15525" y="2881"/>
                  <a:pt x="15827" y="3185"/>
                  <a:pt x="16200" y="3185"/>
                </a:cubicBezTo>
                <a:cubicBezTo>
                  <a:pt x="16573" y="3185"/>
                  <a:pt x="16875" y="2881"/>
                  <a:pt x="16875" y="2506"/>
                </a:cubicBezTo>
                <a:lnTo>
                  <a:pt x="16875" y="23"/>
                </a:lnTo>
                <a:lnTo>
                  <a:pt x="21191" y="1882"/>
                </a:lnTo>
                <a:cubicBezTo>
                  <a:pt x="21439" y="1989"/>
                  <a:pt x="21600" y="2235"/>
                  <a:pt x="21600" y="2506"/>
                </a:cubicBezTo>
                <a:close/>
                <a:moveTo>
                  <a:pt x="16817" y="7595"/>
                </a:moveTo>
                <a:lnTo>
                  <a:pt x="18027" y="6379"/>
                </a:lnTo>
                <a:cubicBezTo>
                  <a:pt x="18286" y="6109"/>
                  <a:pt x="18279" y="5679"/>
                  <a:pt x="18011" y="5419"/>
                </a:cubicBezTo>
                <a:cubicBezTo>
                  <a:pt x="17749" y="5165"/>
                  <a:pt x="17334" y="5165"/>
                  <a:pt x="17073" y="5419"/>
                </a:cubicBezTo>
                <a:lnTo>
                  <a:pt x="15863" y="6636"/>
                </a:lnTo>
                <a:lnTo>
                  <a:pt x="14652" y="5419"/>
                </a:lnTo>
                <a:cubicBezTo>
                  <a:pt x="14384" y="5159"/>
                  <a:pt x="13957" y="5166"/>
                  <a:pt x="13698" y="5436"/>
                </a:cubicBezTo>
                <a:cubicBezTo>
                  <a:pt x="13445" y="5699"/>
                  <a:pt x="13445" y="6116"/>
                  <a:pt x="13698" y="6379"/>
                </a:cubicBezTo>
                <a:lnTo>
                  <a:pt x="14908" y="7595"/>
                </a:lnTo>
                <a:lnTo>
                  <a:pt x="13698" y="8812"/>
                </a:lnTo>
                <a:cubicBezTo>
                  <a:pt x="13430" y="9072"/>
                  <a:pt x="13422" y="9502"/>
                  <a:pt x="13681" y="9771"/>
                </a:cubicBezTo>
                <a:cubicBezTo>
                  <a:pt x="13940" y="10041"/>
                  <a:pt x="14368" y="10048"/>
                  <a:pt x="14636" y="9788"/>
                </a:cubicBezTo>
                <a:cubicBezTo>
                  <a:pt x="14641" y="9783"/>
                  <a:pt x="14647" y="9777"/>
                  <a:pt x="14652" y="9771"/>
                </a:cubicBezTo>
                <a:lnTo>
                  <a:pt x="15863" y="8555"/>
                </a:lnTo>
                <a:lnTo>
                  <a:pt x="17073" y="9771"/>
                </a:lnTo>
                <a:cubicBezTo>
                  <a:pt x="17341" y="10032"/>
                  <a:pt x="17768" y="10024"/>
                  <a:pt x="18027" y="9755"/>
                </a:cubicBezTo>
                <a:cubicBezTo>
                  <a:pt x="18280" y="9492"/>
                  <a:pt x="18280" y="9075"/>
                  <a:pt x="18027" y="8812"/>
                </a:cubicBezTo>
                <a:close/>
                <a:moveTo>
                  <a:pt x="3726" y="9730"/>
                </a:moveTo>
                <a:cubicBezTo>
                  <a:pt x="3840" y="9575"/>
                  <a:pt x="3966" y="9428"/>
                  <a:pt x="4101" y="9292"/>
                </a:cubicBezTo>
                <a:cubicBezTo>
                  <a:pt x="4365" y="9026"/>
                  <a:pt x="4364" y="8596"/>
                  <a:pt x="4099" y="8331"/>
                </a:cubicBezTo>
                <a:cubicBezTo>
                  <a:pt x="3835" y="8067"/>
                  <a:pt x="3407" y="8068"/>
                  <a:pt x="3144" y="8334"/>
                </a:cubicBezTo>
                <a:cubicBezTo>
                  <a:pt x="2963" y="8518"/>
                  <a:pt x="2796" y="8715"/>
                  <a:pt x="2642" y="8923"/>
                </a:cubicBezTo>
                <a:cubicBezTo>
                  <a:pt x="2408" y="9215"/>
                  <a:pt x="2453" y="9642"/>
                  <a:pt x="2743" y="9877"/>
                </a:cubicBezTo>
                <a:cubicBezTo>
                  <a:pt x="3033" y="10113"/>
                  <a:pt x="3458" y="10067"/>
                  <a:pt x="3692" y="9776"/>
                </a:cubicBezTo>
                <a:cubicBezTo>
                  <a:pt x="3704" y="9761"/>
                  <a:pt x="3716" y="9746"/>
                  <a:pt x="3726" y="9730"/>
                </a:cubicBezTo>
                <a:close/>
                <a:moveTo>
                  <a:pt x="13618" y="13881"/>
                </a:moveTo>
                <a:cubicBezTo>
                  <a:pt x="13976" y="13776"/>
                  <a:pt x="14183" y="13400"/>
                  <a:pt x="14079" y="13040"/>
                </a:cubicBezTo>
                <a:cubicBezTo>
                  <a:pt x="13975" y="12680"/>
                  <a:pt x="13600" y="12472"/>
                  <a:pt x="13242" y="12577"/>
                </a:cubicBezTo>
                <a:cubicBezTo>
                  <a:pt x="12892" y="12682"/>
                  <a:pt x="12525" y="12714"/>
                  <a:pt x="12162" y="12671"/>
                </a:cubicBezTo>
                <a:cubicBezTo>
                  <a:pt x="11793" y="12619"/>
                  <a:pt x="11452" y="12878"/>
                  <a:pt x="11400" y="13249"/>
                </a:cubicBezTo>
                <a:cubicBezTo>
                  <a:pt x="11349" y="13620"/>
                  <a:pt x="11606" y="13963"/>
                  <a:pt x="11976" y="14015"/>
                </a:cubicBezTo>
                <a:cubicBezTo>
                  <a:pt x="11983" y="14016"/>
                  <a:pt x="11991" y="14017"/>
                  <a:pt x="11999" y="14018"/>
                </a:cubicBezTo>
                <a:cubicBezTo>
                  <a:pt x="12156" y="14037"/>
                  <a:pt x="12313" y="14047"/>
                  <a:pt x="12471" y="14047"/>
                </a:cubicBezTo>
                <a:cubicBezTo>
                  <a:pt x="12859" y="14046"/>
                  <a:pt x="13246" y="13990"/>
                  <a:pt x="13618" y="13881"/>
                </a:cubicBezTo>
                <a:close/>
                <a:moveTo>
                  <a:pt x="10265" y="12430"/>
                </a:moveTo>
                <a:cubicBezTo>
                  <a:pt x="10540" y="12178"/>
                  <a:pt x="10560" y="11749"/>
                  <a:pt x="10309" y="11472"/>
                </a:cubicBezTo>
                <a:cubicBezTo>
                  <a:pt x="10051" y="11185"/>
                  <a:pt x="9791" y="10872"/>
                  <a:pt x="9466" y="10454"/>
                </a:cubicBezTo>
                <a:cubicBezTo>
                  <a:pt x="9245" y="10152"/>
                  <a:pt x="8823" y="10087"/>
                  <a:pt x="8523" y="10309"/>
                </a:cubicBezTo>
                <a:cubicBezTo>
                  <a:pt x="8222" y="10531"/>
                  <a:pt x="8158" y="10956"/>
                  <a:pt x="8379" y="11258"/>
                </a:cubicBezTo>
                <a:cubicBezTo>
                  <a:pt x="8386" y="11268"/>
                  <a:pt x="8394" y="11279"/>
                  <a:pt x="8402" y="11289"/>
                </a:cubicBezTo>
                <a:cubicBezTo>
                  <a:pt x="8749" y="11734"/>
                  <a:pt x="9029" y="12072"/>
                  <a:pt x="9312" y="12384"/>
                </a:cubicBezTo>
                <a:cubicBezTo>
                  <a:pt x="9563" y="12661"/>
                  <a:pt x="9989" y="12681"/>
                  <a:pt x="10265" y="12429"/>
                </a:cubicBezTo>
                <a:close/>
                <a:moveTo>
                  <a:pt x="7695" y="9211"/>
                </a:moveTo>
                <a:cubicBezTo>
                  <a:pt x="7956" y="8943"/>
                  <a:pt x="7952" y="8514"/>
                  <a:pt x="7686" y="8251"/>
                </a:cubicBezTo>
                <a:cubicBezTo>
                  <a:pt x="7300" y="7846"/>
                  <a:pt x="6829" y="7531"/>
                  <a:pt x="6307" y="7332"/>
                </a:cubicBezTo>
                <a:cubicBezTo>
                  <a:pt x="5961" y="7193"/>
                  <a:pt x="5568" y="7362"/>
                  <a:pt x="5430" y="7710"/>
                </a:cubicBezTo>
                <a:cubicBezTo>
                  <a:pt x="5291" y="8058"/>
                  <a:pt x="5460" y="8453"/>
                  <a:pt x="5806" y="8592"/>
                </a:cubicBezTo>
                <a:cubicBezTo>
                  <a:pt x="5826" y="8600"/>
                  <a:pt x="5846" y="8607"/>
                  <a:pt x="5867" y="8613"/>
                </a:cubicBezTo>
                <a:cubicBezTo>
                  <a:pt x="6199" y="8749"/>
                  <a:pt x="6498" y="8955"/>
                  <a:pt x="6744" y="9218"/>
                </a:cubicBezTo>
                <a:cubicBezTo>
                  <a:pt x="7010" y="9481"/>
                  <a:pt x="7437" y="9476"/>
                  <a:pt x="7698" y="9209"/>
                </a:cubicBezTo>
                <a:close/>
                <a:moveTo>
                  <a:pt x="16133" y="11899"/>
                </a:moveTo>
                <a:cubicBezTo>
                  <a:pt x="16266" y="11654"/>
                  <a:pt x="16370" y="11394"/>
                  <a:pt x="16443" y="11124"/>
                </a:cubicBezTo>
                <a:cubicBezTo>
                  <a:pt x="16530" y="10759"/>
                  <a:pt x="16308" y="10393"/>
                  <a:pt x="15945" y="10305"/>
                </a:cubicBezTo>
                <a:cubicBezTo>
                  <a:pt x="15598" y="10221"/>
                  <a:pt x="15245" y="10423"/>
                  <a:pt x="15141" y="10768"/>
                </a:cubicBezTo>
                <a:cubicBezTo>
                  <a:pt x="15095" y="10936"/>
                  <a:pt x="15030" y="11098"/>
                  <a:pt x="14947" y="11251"/>
                </a:cubicBezTo>
                <a:cubicBezTo>
                  <a:pt x="14774" y="11583"/>
                  <a:pt x="14901" y="11993"/>
                  <a:pt x="15231" y="12167"/>
                </a:cubicBezTo>
                <a:cubicBezTo>
                  <a:pt x="15554" y="12338"/>
                  <a:pt x="15953" y="12219"/>
                  <a:pt x="16133" y="11899"/>
                </a:cubicBezTo>
                <a:close/>
                <a:moveTo>
                  <a:pt x="11475" y="19470"/>
                </a:moveTo>
                <a:lnTo>
                  <a:pt x="11475" y="17434"/>
                </a:lnTo>
                <a:cubicBezTo>
                  <a:pt x="11475" y="17060"/>
                  <a:pt x="11173" y="16756"/>
                  <a:pt x="10800" y="16756"/>
                </a:cubicBezTo>
                <a:cubicBezTo>
                  <a:pt x="10427" y="16756"/>
                  <a:pt x="10125" y="17060"/>
                  <a:pt x="10125" y="17434"/>
                </a:cubicBezTo>
                <a:lnTo>
                  <a:pt x="10125" y="19470"/>
                </a:lnTo>
                <a:cubicBezTo>
                  <a:pt x="10125" y="19845"/>
                  <a:pt x="10427" y="20149"/>
                  <a:pt x="10800" y="20149"/>
                </a:cubicBezTo>
                <a:cubicBezTo>
                  <a:pt x="11173" y="20149"/>
                  <a:pt x="11475" y="19845"/>
                  <a:pt x="11475" y="19470"/>
                </a:cubicBezTo>
                <a:close/>
                <a:moveTo>
                  <a:pt x="6075" y="17434"/>
                </a:moveTo>
                <a:lnTo>
                  <a:pt x="6075" y="12684"/>
                </a:lnTo>
                <a:cubicBezTo>
                  <a:pt x="6075" y="12310"/>
                  <a:pt x="5773" y="12006"/>
                  <a:pt x="5400" y="12006"/>
                </a:cubicBezTo>
                <a:cubicBezTo>
                  <a:pt x="5027" y="12006"/>
                  <a:pt x="4725" y="12310"/>
                  <a:pt x="4725" y="12684"/>
                </a:cubicBezTo>
                <a:lnTo>
                  <a:pt x="4725" y="17434"/>
                </a:lnTo>
                <a:cubicBezTo>
                  <a:pt x="4725" y="17809"/>
                  <a:pt x="5027" y="18113"/>
                  <a:pt x="5400" y="18113"/>
                </a:cubicBezTo>
                <a:cubicBezTo>
                  <a:pt x="5773" y="18113"/>
                  <a:pt x="6075" y="17809"/>
                  <a:pt x="6075" y="17434"/>
                </a:cubicBezTo>
                <a:close/>
                <a:moveTo>
                  <a:pt x="16875" y="17434"/>
                </a:moveTo>
                <a:lnTo>
                  <a:pt x="16875" y="16077"/>
                </a:lnTo>
                <a:cubicBezTo>
                  <a:pt x="16875" y="15702"/>
                  <a:pt x="16573" y="15399"/>
                  <a:pt x="16200" y="15399"/>
                </a:cubicBezTo>
                <a:cubicBezTo>
                  <a:pt x="15827" y="15399"/>
                  <a:pt x="15525" y="15702"/>
                  <a:pt x="15525" y="16077"/>
                </a:cubicBezTo>
                <a:lnTo>
                  <a:pt x="15525" y="17434"/>
                </a:lnTo>
                <a:cubicBezTo>
                  <a:pt x="15525" y="17809"/>
                  <a:pt x="15827" y="18113"/>
                  <a:pt x="16200" y="18113"/>
                </a:cubicBezTo>
                <a:cubicBezTo>
                  <a:pt x="16573" y="18113"/>
                  <a:pt x="16875" y="17809"/>
                  <a:pt x="16875" y="1743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3" name="Graphic 121"/>
          <p:cNvSpPr/>
          <p:nvPr/>
        </p:nvSpPr>
        <p:spPr>
          <a:xfrm>
            <a:off x="11433512" y="5813199"/>
            <a:ext cx="468154" cy="624189"/>
          </a:xfrm>
          <a:custGeom>
            <a:avLst/>
            <a:gdLst/>
            <a:ahLst/>
            <a:cxnLst>
              <a:cxn ang="0">
                <a:pos x="wd2" y="hd2"/>
              </a:cxn>
              <a:cxn ang="5400000">
                <a:pos x="wd2" y="hd2"/>
              </a:cxn>
              <a:cxn ang="10800000">
                <a:pos x="wd2" y="hd2"/>
              </a:cxn>
              <a:cxn ang="16200000">
                <a:pos x="wd2" y="hd2"/>
              </a:cxn>
            </a:cxnLst>
            <a:rect l="0" t="0" r="r" b="b"/>
            <a:pathLst>
              <a:path w="19668" h="20558" extrusionOk="0">
                <a:moveTo>
                  <a:pt x="9834" y="20558"/>
                </a:moveTo>
                <a:cubicBezTo>
                  <a:pt x="9569" y="20558"/>
                  <a:pt x="9320" y="20457"/>
                  <a:pt x="9166" y="20288"/>
                </a:cubicBezTo>
                <a:lnTo>
                  <a:pt x="1812" y="12168"/>
                </a:lnTo>
                <a:cubicBezTo>
                  <a:pt x="-1329" y="8694"/>
                  <a:pt x="-283" y="3882"/>
                  <a:pt x="4147" y="1420"/>
                </a:cubicBezTo>
                <a:cubicBezTo>
                  <a:pt x="8578" y="-1042"/>
                  <a:pt x="14716" y="-222"/>
                  <a:pt x="17856" y="3251"/>
                </a:cubicBezTo>
                <a:cubicBezTo>
                  <a:pt x="20271" y="5922"/>
                  <a:pt x="20271" y="9497"/>
                  <a:pt x="17856" y="12168"/>
                </a:cubicBezTo>
                <a:lnTo>
                  <a:pt x="10502" y="20288"/>
                </a:lnTo>
                <a:cubicBezTo>
                  <a:pt x="10348" y="20457"/>
                  <a:pt x="10099" y="20558"/>
                  <a:pt x="9834" y="20558"/>
                </a:cubicBezTo>
                <a:close/>
                <a:moveTo>
                  <a:pt x="9834" y="4497"/>
                </a:moveTo>
                <a:cubicBezTo>
                  <a:pt x="7571" y="4497"/>
                  <a:pt x="5737" y="5935"/>
                  <a:pt x="5737" y="7709"/>
                </a:cubicBezTo>
                <a:cubicBezTo>
                  <a:pt x="5737" y="9483"/>
                  <a:pt x="7571" y="10921"/>
                  <a:pt x="9834" y="10921"/>
                </a:cubicBezTo>
                <a:cubicBezTo>
                  <a:pt x="12097" y="10921"/>
                  <a:pt x="13931" y="9483"/>
                  <a:pt x="13931" y="7709"/>
                </a:cubicBezTo>
                <a:cubicBezTo>
                  <a:pt x="13931" y="5935"/>
                  <a:pt x="12097" y="4497"/>
                  <a:pt x="9834" y="4497"/>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4" name="Graphic 123"/>
          <p:cNvSpPr/>
          <p:nvPr/>
        </p:nvSpPr>
        <p:spPr>
          <a:xfrm>
            <a:off x="12566288" y="5832503"/>
            <a:ext cx="546281" cy="585581"/>
          </a:xfrm>
          <a:custGeom>
            <a:avLst/>
            <a:gdLst/>
            <a:ahLst/>
            <a:cxnLst>
              <a:cxn ang="0">
                <a:pos x="wd2" y="hd2"/>
              </a:cxn>
              <a:cxn ang="5400000">
                <a:pos x="wd2" y="hd2"/>
              </a:cxn>
              <a:cxn ang="10800000">
                <a:pos x="wd2" y="hd2"/>
              </a:cxn>
              <a:cxn ang="16200000">
                <a:pos x="wd2" y="hd2"/>
              </a:cxn>
            </a:cxnLst>
            <a:rect l="0" t="0" r="r" b="b"/>
            <a:pathLst>
              <a:path w="18936" h="20270" extrusionOk="0">
                <a:moveTo>
                  <a:pt x="13621" y="2321"/>
                </a:moveTo>
                <a:cubicBezTo>
                  <a:pt x="18319" y="4611"/>
                  <a:pt x="20268" y="10271"/>
                  <a:pt x="17975" y="14962"/>
                </a:cubicBezTo>
                <a:cubicBezTo>
                  <a:pt x="15681" y="19653"/>
                  <a:pt x="10013" y="21600"/>
                  <a:pt x="5315" y="19310"/>
                </a:cubicBezTo>
                <a:cubicBezTo>
                  <a:pt x="617" y="17020"/>
                  <a:pt x="-1332" y="11360"/>
                  <a:pt x="961" y="6669"/>
                </a:cubicBezTo>
                <a:cubicBezTo>
                  <a:pt x="1887" y="4775"/>
                  <a:pt x="3419" y="3245"/>
                  <a:pt x="5315" y="2321"/>
                </a:cubicBezTo>
                <a:cubicBezTo>
                  <a:pt x="5581" y="2190"/>
                  <a:pt x="5902" y="2300"/>
                  <a:pt x="6032" y="2565"/>
                </a:cubicBezTo>
                <a:cubicBezTo>
                  <a:pt x="6068" y="2638"/>
                  <a:pt x="6087" y="2717"/>
                  <a:pt x="6087" y="2798"/>
                </a:cubicBezTo>
                <a:lnTo>
                  <a:pt x="6087" y="4516"/>
                </a:lnTo>
                <a:cubicBezTo>
                  <a:pt x="6083" y="4794"/>
                  <a:pt x="5940" y="5052"/>
                  <a:pt x="5706" y="5203"/>
                </a:cubicBezTo>
                <a:cubicBezTo>
                  <a:pt x="2603" y="7278"/>
                  <a:pt x="1772" y="11472"/>
                  <a:pt x="3850" y="14570"/>
                </a:cubicBezTo>
                <a:cubicBezTo>
                  <a:pt x="5928" y="17668"/>
                  <a:pt x="10128" y="18498"/>
                  <a:pt x="13230" y="16423"/>
                </a:cubicBezTo>
                <a:cubicBezTo>
                  <a:pt x="16333" y="14348"/>
                  <a:pt x="17164" y="10154"/>
                  <a:pt x="15086" y="7056"/>
                </a:cubicBezTo>
                <a:cubicBezTo>
                  <a:pt x="14595" y="6323"/>
                  <a:pt x="13964" y="5694"/>
                  <a:pt x="13230" y="5203"/>
                </a:cubicBezTo>
                <a:cubicBezTo>
                  <a:pt x="12996" y="5052"/>
                  <a:pt x="12853" y="4793"/>
                  <a:pt x="12848" y="4514"/>
                </a:cubicBezTo>
                <a:lnTo>
                  <a:pt x="12848" y="2798"/>
                </a:lnTo>
                <a:cubicBezTo>
                  <a:pt x="12850" y="2503"/>
                  <a:pt x="13090" y="2264"/>
                  <a:pt x="13386" y="2266"/>
                </a:cubicBezTo>
                <a:cubicBezTo>
                  <a:pt x="13467" y="2266"/>
                  <a:pt x="13548" y="2285"/>
                  <a:pt x="13621" y="2321"/>
                </a:cubicBezTo>
                <a:close/>
                <a:moveTo>
                  <a:pt x="10820" y="10128"/>
                </a:moveTo>
                <a:lnTo>
                  <a:pt x="10820" y="675"/>
                </a:lnTo>
                <a:cubicBezTo>
                  <a:pt x="10820" y="302"/>
                  <a:pt x="10517" y="0"/>
                  <a:pt x="10144" y="0"/>
                </a:cubicBezTo>
                <a:lnTo>
                  <a:pt x="8791" y="0"/>
                </a:lnTo>
                <a:cubicBezTo>
                  <a:pt x="8418" y="0"/>
                  <a:pt x="8115" y="302"/>
                  <a:pt x="8115" y="675"/>
                </a:cubicBezTo>
                <a:lnTo>
                  <a:pt x="8115" y="10128"/>
                </a:lnTo>
                <a:cubicBezTo>
                  <a:pt x="8115" y="10501"/>
                  <a:pt x="8418" y="10803"/>
                  <a:pt x="8791" y="10803"/>
                </a:cubicBezTo>
                <a:lnTo>
                  <a:pt x="10144" y="10803"/>
                </a:lnTo>
                <a:cubicBezTo>
                  <a:pt x="10517" y="10803"/>
                  <a:pt x="10820" y="10501"/>
                  <a:pt x="10820" y="1012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5" name="Graphic 125"/>
          <p:cNvSpPr/>
          <p:nvPr/>
        </p:nvSpPr>
        <p:spPr>
          <a:xfrm>
            <a:off x="13777191" y="5813187"/>
            <a:ext cx="624342" cy="624211"/>
          </a:xfrm>
          <a:custGeom>
            <a:avLst/>
            <a:gdLst/>
            <a:ahLst/>
            <a:cxnLst>
              <a:cxn ang="0">
                <a:pos x="wd2" y="hd2"/>
              </a:cxn>
              <a:cxn ang="5400000">
                <a:pos x="wd2" y="hd2"/>
              </a:cxn>
              <a:cxn ang="10800000">
                <a:pos x="wd2" y="hd2"/>
              </a:cxn>
              <a:cxn ang="16200000">
                <a:pos x="wd2" y="hd2"/>
              </a:cxn>
            </a:cxnLst>
            <a:rect l="0" t="0" r="r" b="b"/>
            <a:pathLst>
              <a:path w="21569" h="21021" extrusionOk="0">
                <a:moveTo>
                  <a:pt x="20218" y="5853"/>
                </a:moveTo>
                <a:cubicBezTo>
                  <a:pt x="20187" y="5514"/>
                  <a:pt x="19894" y="5255"/>
                  <a:pt x="19545" y="5256"/>
                </a:cubicBezTo>
                <a:lnTo>
                  <a:pt x="16849" y="5256"/>
                </a:lnTo>
                <a:lnTo>
                  <a:pt x="16849" y="4271"/>
                </a:lnTo>
                <a:cubicBezTo>
                  <a:pt x="16849" y="1913"/>
                  <a:pt x="14888" y="1"/>
                  <a:pt x="12469" y="2"/>
                </a:cubicBezTo>
                <a:cubicBezTo>
                  <a:pt x="11888" y="2"/>
                  <a:pt x="11313" y="114"/>
                  <a:pt x="10778" y="333"/>
                </a:cubicBezTo>
                <a:cubicBezTo>
                  <a:pt x="8553" y="-577"/>
                  <a:pt x="5993" y="443"/>
                  <a:pt x="5060" y="2612"/>
                </a:cubicBezTo>
                <a:cubicBezTo>
                  <a:pt x="4834" y="3137"/>
                  <a:pt x="4718" y="3701"/>
                  <a:pt x="4720" y="4271"/>
                </a:cubicBezTo>
                <a:lnTo>
                  <a:pt x="4720" y="5256"/>
                </a:lnTo>
                <a:lnTo>
                  <a:pt x="4661" y="5256"/>
                </a:lnTo>
                <a:lnTo>
                  <a:pt x="5927" y="18831"/>
                </a:lnTo>
                <a:cubicBezTo>
                  <a:pt x="5961" y="19192"/>
                  <a:pt x="5688" y="19512"/>
                  <a:pt x="5318" y="19545"/>
                </a:cubicBezTo>
                <a:cubicBezTo>
                  <a:pt x="5317" y="19545"/>
                  <a:pt x="5317" y="19545"/>
                  <a:pt x="5317" y="19545"/>
                </a:cubicBezTo>
                <a:cubicBezTo>
                  <a:pt x="5296" y="19545"/>
                  <a:pt x="5276" y="19545"/>
                  <a:pt x="5256" y="19545"/>
                </a:cubicBezTo>
                <a:cubicBezTo>
                  <a:pt x="4906" y="19546"/>
                  <a:pt x="4614" y="19287"/>
                  <a:pt x="4582" y="18948"/>
                </a:cubicBezTo>
                <a:lnTo>
                  <a:pt x="3305" y="5256"/>
                </a:lnTo>
                <a:lnTo>
                  <a:pt x="2024" y="5256"/>
                </a:lnTo>
                <a:cubicBezTo>
                  <a:pt x="1675" y="5255"/>
                  <a:pt x="1382" y="5514"/>
                  <a:pt x="1351" y="5853"/>
                </a:cubicBezTo>
                <a:lnTo>
                  <a:pt x="3" y="20305"/>
                </a:lnTo>
                <a:cubicBezTo>
                  <a:pt x="-31" y="20666"/>
                  <a:pt x="242" y="20986"/>
                  <a:pt x="613" y="21019"/>
                </a:cubicBezTo>
                <a:cubicBezTo>
                  <a:pt x="634" y="21021"/>
                  <a:pt x="655" y="21022"/>
                  <a:pt x="677" y="21021"/>
                </a:cubicBezTo>
                <a:lnTo>
                  <a:pt x="20892" y="21021"/>
                </a:lnTo>
                <a:cubicBezTo>
                  <a:pt x="21264" y="21023"/>
                  <a:pt x="21567" y="20730"/>
                  <a:pt x="21569" y="20367"/>
                </a:cubicBezTo>
                <a:cubicBezTo>
                  <a:pt x="21569" y="20346"/>
                  <a:pt x="21568" y="20326"/>
                  <a:pt x="21566" y="20305"/>
                </a:cubicBezTo>
                <a:close/>
                <a:moveTo>
                  <a:pt x="8089" y="4271"/>
                </a:moveTo>
                <a:lnTo>
                  <a:pt x="8089" y="5256"/>
                </a:lnTo>
                <a:lnTo>
                  <a:pt x="6068" y="5256"/>
                </a:lnTo>
                <a:lnTo>
                  <a:pt x="6068" y="4271"/>
                </a:lnTo>
                <a:cubicBezTo>
                  <a:pt x="6069" y="2639"/>
                  <a:pt x="7426" y="1317"/>
                  <a:pt x="9100" y="1315"/>
                </a:cubicBezTo>
                <a:cubicBezTo>
                  <a:pt x="9167" y="1315"/>
                  <a:pt x="9235" y="1322"/>
                  <a:pt x="9302" y="1327"/>
                </a:cubicBezTo>
                <a:cubicBezTo>
                  <a:pt x="8523" y="2119"/>
                  <a:pt x="8088" y="3174"/>
                  <a:pt x="8089" y="4271"/>
                </a:cubicBezTo>
                <a:close/>
                <a:moveTo>
                  <a:pt x="15501" y="5256"/>
                </a:moveTo>
                <a:lnTo>
                  <a:pt x="13480" y="5256"/>
                </a:lnTo>
                <a:lnTo>
                  <a:pt x="13480" y="4271"/>
                </a:lnTo>
                <a:cubicBezTo>
                  <a:pt x="13480" y="3769"/>
                  <a:pt x="13388" y="3272"/>
                  <a:pt x="13210" y="2801"/>
                </a:cubicBezTo>
                <a:cubicBezTo>
                  <a:pt x="13095" y="2457"/>
                  <a:pt x="12714" y="2268"/>
                  <a:pt x="12360" y="2381"/>
                </a:cubicBezTo>
                <a:cubicBezTo>
                  <a:pt x="12007" y="2494"/>
                  <a:pt x="11814" y="2865"/>
                  <a:pt x="11929" y="3210"/>
                </a:cubicBezTo>
                <a:cubicBezTo>
                  <a:pt x="11934" y="3224"/>
                  <a:pt x="11940" y="3239"/>
                  <a:pt x="11946" y="3253"/>
                </a:cubicBezTo>
                <a:cubicBezTo>
                  <a:pt x="12069" y="3579"/>
                  <a:pt x="12132" y="3923"/>
                  <a:pt x="12132" y="4271"/>
                </a:cubicBezTo>
                <a:lnTo>
                  <a:pt x="12132" y="5256"/>
                </a:lnTo>
                <a:lnTo>
                  <a:pt x="9437" y="5256"/>
                </a:lnTo>
                <a:lnTo>
                  <a:pt x="9437" y="4271"/>
                </a:lnTo>
                <a:cubicBezTo>
                  <a:pt x="9437" y="2638"/>
                  <a:pt x="10794" y="1315"/>
                  <a:pt x="12469" y="1315"/>
                </a:cubicBezTo>
                <a:cubicBezTo>
                  <a:pt x="14144" y="1315"/>
                  <a:pt x="15501" y="2638"/>
                  <a:pt x="15501" y="427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6" name="Graphic 127"/>
          <p:cNvSpPr/>
          <p:nvPr/>
        </p:nvSpPr>
        <p:spPr>
          <a:xfrm>
            <a:off x="15066156" y="5813194"/>
            <a:ext cx="468135" cy="624200"/>
          </a:xfrm>
          <a:custGeom>
            <a:avLst/>
            <a:gdLst/>
            <a:ahLst/>
            <a:cxnLst>
              <a:cxn ang="0">
                <a:pos x="wd2" y="hd2"/>
              </a:cxn>
              <a:cxn ang="5400000">
                <a:pos x="wd2" y="hd2"/>
              </a:cxn>
              <a:cxn ang="10800000">
                <a:pos x="wd2" y="hd2"/>
              </a:cxn>
              <a:cxn ang="16200000">
                <a:pos x="wd2" y="hd2"/>
              </a:cxn>
            </a:cxnLst>
            <a:rect l="0" t="0" r="r" b="b"/>
            <a:pathLst>
              <a:path w="21600" h="21317" extrusionOk="0">
                <a:moveTo>
                  <a:pt x="20700" y="3331"/>
                </a:moveTo>
                <a:lnTo>
                  <a:pt x="18900" y="3331"/>
                </a:lnTo>
                <a:lnTo>
                  <a:pt x="18900" y="2665"/>
                </a:lnTo>
                <a:cubicBezTo>
                  <a:pt x="18900" y="2297"/>
                  <a:pt x="18497" y="1999"/>
                  <a:pt x="18000" y="1999"/>
                </a:cubicBezTo>
                <a:lnTo>
                  <a:pt x="14286" y="1999"/>
                </a:lnTo>
                <a:cubicBezTo>
                  <a:pt x="13789" y="574"/>
                  <a:pt x="11825" y="-283"/>
                  <a:pt x="9900" y="85"/>
                </a:cubicBezTo>
                <a:cubicBezTo>
                  <a:pt x="8632" y="327"/>
                  <a:pt x="7642" y="1060"/>
                  <a:pt x="7314" y="1999"/>
                </a:cubicBezTo>
                <a:lnTo>
                  <a:pt x="3600" y="1999"/>
                </a:lnTo>
                <a:cubicBezTo>
                  <a:pt x="3103" y="1999"/>
                  <a:pt x="2700" y="2297"/>
                  <a:pt x="2700" y="2665"/>
                </a:cubicBezTo>
                <a:lnTo>
                  <a:pt x="2700" y="3331"/>
                </a:lnTo>
                <a:lnTo>
                  <a:pt x="900" y="3331"/>
                </a:lnTo>
                <a:cubicBezTo>
                  <a:pt x="403" y="3331"/>
                  <a:pt x="0" y="3629"/>
                  <a:pt x="0" y="3997"/>
                </a:cubicBezTo>
                <a:lnTo>
                  <a:pt x="0" y="20651"/>
                </a:lnTo>
                <a:cubicBezTo>
                  <a:pt x="0" y="21019"/>
                  <a:pt x="403" y="21317"/>
                  <a:pt x="900" y="21317"/>
                </a:cubicBezTo>
                <a:lnTo>
                  <a:pt x="20700" y="21317"/>
                </a:lnTo>
                <a:cubicBezTo>
                  <a:pt x="21197" y="21317"/>
                  <a:pt x="21600" y="21019"/>
                  <a:pt x="21600" y="20651"/>
                </a:cubicBezTo>
                <a:lnTo>
                  <a:pt x="21600" y="3997"/>
                </a:lnTo>
                <a:cubicBezTo>
                  <a:pt x="21600" y="3629"/>
                  <a:pt x="21197" y="3331"/>
                  <a:pt x="20700" y="3331"/>
                </a:cubicBezTo>
                <a:close/>
                <a:moveTo>
                  <a:pt x="4500" y="3331"/>
                </a:moveTo>
                <a:lnTo>
                  <a:pt x="8100" y="3331"/>
                </a:lnTo>
                <a:cubicBezTo>
                  <a:pt x="8597" y="3331"/>
                  <a:pt x="9000" y="3033"/>
                  <a:pt x="9000" y="2665"/>
                </a:cubicBezTo>
                <a:cubicBezTo>
                  <a:pt x="9000" y="1929"/>
                  <a:pt x="9806" y="1333"/>
                  <a:pt x="10800" y="1333"/>
                </a:cubicBezTo>
                <a:cubicBezTo>
                  <a:pt x="11794" y="1333"/>
                  <a:pt x="12600" y="1929"/>
                  <a:pt x="12600" y="2665"/>
                </a:cubicBezTo>
                <a:cubicBezTo>
                  <a:pt x="12600" y="3033"/>
                  <a:pt x="13003" y="3331"/>
                  <a:pt x="13500" y="3331"/>
                </a:cubicBezTo>
                <a:lnTo>
                  <a:pt x="17100" y="3331"/>
                </a:lnTo>
                <a:lnTo>
                  <a:pt x="17100" y="6662"/>
                </a:lnTo>
                <a:lnTo>
                  <a:pt x="4500" y="6662"/>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7" name="Graphic 129"/>
          <p:cNvSpPr/>
          <p:nvPr/>
        </p:nvSpPr>
        <p:spPr>
          <a:xfrm>
            <a:off x="16198915" y="5813209"/>
            <a:ext cx="624176" cy="624169"/>
          </a:xfrm>
          <a:custGeom>
            <a:avLst/>
            <a:gdLst/>
            <a:ahLst/>
            <a:cxnLst>
              <a:cxn ang="0">
                <a:pos x="wd2" y="hd2"/>
              </a:cxn>
              <a:cxn ang="5400000">
                <a:pos x="wd2" y="hd2"/>
              </a:cxn>
              <a:cxn ang="10800000">
                <a:pos x="wd2" y="hd2"/>
              </a:cxn>
              <a:cxn ang="16200000">
                <a:pos x="wd2" y="hd2"/>
              </a:cxn>
            </a:cxnLst>
            <a:rect l="0" t="0" r="r" b="b"/>
            <a:pathLst>
              <a:path w="21546" h="21574" extrusionOk="0">
                <a:moveTo>
                  <a:pt x="3605" y="21574"/>
                </a:moveTo>
                <a:cubicBezTo>
                  <a:pt x="3481" y="21574"/>
                  <a:pt x="3359" y="21540"/>
                  <a:pt x="3253" y="21475"/>
                </a:cubicBezTo>
                <a:lnTo>
                  <a:pt x="851" y="20002"/>
                </a:lnTo>
                <a:cubicBezTo>
                  <a:pt x="673" y="19892"/>
                  <a:pt x="556" y="19707"/>
                  <a:pt x="533" y="19499"/>
                </a:cubicBezTo>
                <a:lnTo>
                  <a:pt x="4" y="14562"/>
                </a:lnTo>
                <a:cubicBezTo>
                  <a:pt x="-25" y="14282"/>
                  <a:pt x="123" y="14013"/>
                  <a:pt x="376" y="13888"/>
                </a:cubicBezTo>
                <a:lnTo>
                  <a:pt x="5645" y="11279"/>
                </a:lnTo>
                <a:cubicBezTo>
                  <a:pt x="5884" y="11160"/>
                  <a:pt x="6171" y="11195"/>
                  <a:pt x="6375" y="11366"/>
                </a:cubicBezTo>
                <a:lnTo>
                  <a:pt x="8383" y="13052"/>
                </a:lnTo>
                <a:cubicBezTo>
                  <a:pt x="9379" y="12543"/>
                  <a:pt x="10293" y="11889"/>
                  <a:pt x="11095" y="11110"/>
                </a:cubicBezTo>
                <a:cubicBezTo>
                  <a:pt x="11873" y="10307"/>
                  <a:pt x="12526" y="9391"/>
                  <a:pt x="13034" y="8395"/>
                </a:cubicBezTo>
                <a:lnTo>
                  <a:pt x="11351" y="6383"/>
                </a:lnTo>
                <a:cubicBezTo>
                  <a:pt x="11180" y="6178"/>
                  <a:pt x="11145" y="5891"/>
                  <a:pt x="11264" y="5652"/>
                </a:cubicBezTo>
                <a:lnTo>
                  <a:pt x="13870" y="375"/>
                </a:lnTo>
                <a:cubicBezTo>
                  <a:pt x="13995" y="122"/>
                  <a:pt x="14263" y="-26"/>
                  <a:pt x="14543" y="3"/>
                </a:cubicBezTo>
                <a:lnTo>
                  <a:pt x="19474" y="533"/>
                </a:lnTo>
                <a:cubicBezTo>
                  <a:pt x="19681" y="555"/>
                  <a:pt x="19867" y="673"/>
                  <a:pt x="19976" y="851"/>
                </a:cubicBezTo>
                <a:lnTo>
                  <a:pt x="21447" y="3256"/>
                </a:lnTo>
                <a:cubicBezTo>
                  <a:pt x="21553" y="3430"/>
                  <a:pt x="21575" y="3641"/>
                  <a:pt x="21507" y="3833"/>
                </a:cubicBezTo>
                <a:cubicBezTo>
                  <a:pt x="20334" y="7153"/>
                  <a:pt x="17506" y="11432"/>
                  <a:pt x="14460" y="14479"/>
                </a:cubicBezTo>
                <a:cubicBezTo>
                  <a:pt x="11415" y="17527"/>
                  <a:pt x="7144" y="20360"/>
                  <a:pt x="3829" y="21535"/>
                </a:cubicBezTo>
                <a:cubicBezTo>
                  <a:pt x="3757" y="21561"/>
                  <a:pt x="3681" y="21574"/>
                  <a:pt x="3605" y="2157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8" name="Graphic 131"/>
          <p:cNvSpPr/>
          <p:nvPr/>
        </p:nvSpPr>
        <p:spPr>
          <a:xfrm>
            <a:off x="17487710" y="5813202"/>
            <a:ext cx="429140" cy="624180"/>
          </a:xfrm>
          <a:custGeom>
            <a:avLst/>
            <a:gdLst/>
            <a:ahLst/>
            <a:cxnLst>
              <a:cxn ang="0">
                <a:pos x="wd2" y="hd2"/>
              </a:cxn>
              <a:cxn ang="5400000">
                <a:pos x="wd2" y="hd2"/>
              </a:cxn>
              <a:cxn ang="10800000">
                <a:pos x="wd2" y="hd2"/>
              </a:cxn>
              <a:cxn ang="16200000">
                <a:pos x="wd2" y="hd2"/>
              </a:cxn>
            </a:cxnLst>
            <a:rect l="0" t="0" r="r" b="b"/>
            <a:pathLst>
              <a:path w="21585" h="21600" extrusionOk="0">
                <a:moveTo>
                  <a:pt x="14717" y="6904"/>
                </a:moveTo>
                <a:lnTo>
                  <a:pt x="14717" y="2700"/>
                </a:lnTo>
                <a:lnTo>
                  <a:pt x="16679" y="2700"/>
                </a:lnTo>
                <a:cubicBezTo>
                  <a:pt x="17221" y="2700"/>
                  <a:pt x="17660" y="2398"/>
                  <a:pt x="17660" y="2025"/>
                </a:cubicBezTo>
                <a:lnTo>
                  <a:pt x="17660" y="675"/>
                </a:lnTo>
                <a:cubicBezTo>
                  <a:pt x="17660" y="302"/>
                  <a:pt x="17221" y="0"/>
                  <a:pt x="16679" y="0"/>
                </a:cubicBezTo>
                <a:lnTo>
                  <a:pt x="4906" y="0"/>
                </a:lnTo>
                <a:cubicBezTo>
                  <a:pt x="4364" y="0"/>
                  <a:pt x="3925" y="302"/>
                  <a:pt x="3925" y="675"/>
                </a:cubicBezTo>
                <a:lnTo>
                  <a:pt x="3925" y="2025"/>
                </a:lnTo>
                <a:cubicBezTo>
                  <a:pt x="3925" y="2398"/>
                  <a:pt x="4364" y="2700"/>
                  <a:pt x="4906" y="2700"/>
                </a:cubicBezTo>
                <a:lnTo>
                  <a:pt x="6868" y="2700"/>
                </a:lnTo>
                <a:lnTo>
                  <a:pt x="6868" y="6904"/>
                </a:lnTo>
                <a:cubicBezTo>
                  <a:pt x="3011" y="7691"/>
                  <a:pt x="272" y="10045"/>
                  <a:pt x="0" y="12806"/>
                </a:cubicBezTo>
                <a:cubicBezTo>
                  <a:pt x="-15" y="13179"/>
                  <a:pt x="412" y="13489"/>
                  <a:pt x="953" y="13500"/>
                </a:cubicBezTo>
                <a:cubicBezTo>
                  <a:pt x="963" y="13500"/>
                  <a:pt x="972" y="13500"/>
                  <a:pt x="981" y="13500"/>
                </a:cubicBezTo>
                <a:lnTo>
                  <a:pt x="8830" y="13500"/>
                </a:lnTo>
                <a:lnTo>
                  <a:pt x="8830" y="18900"/>
                </a:lnTo>
                <a:lnTo>
                  <a:pt x="10792" y="21600"/>
                </a:lnTo>
                <a:lnTo>
                  <a:pt x="12755" y="18900"/>
                </a:lnTo>
                <a:lnTo>
                  <a:pt x="12755" y="13500"/>
                </a:lnTo>
                <a:lnTo>
                  <a:pt x="20603" y="13500"/>
                </a:lnTo>
                <a:cubicBezTo>
                  <a:pt x="21145" y="13500"/>
                  <a:pt x="21585" y="13198"/>
                  <a:pt x="21585" y="12825"/>
                </a:cubicBezTo>
                <a:cubicBezTo>
                  <a:pt x="21585" y="12819"/>
                  <a:pt x="21585" y="12813"/>
                  <a:pt x="21585" y="12806"/>
                </a:cubicBezTo>
                <a:cubicBezTo>
                  <a:pt x="21312" y="10045"/>
                  <a:pt x="18574" y="7691"/>
                  <a:pt x="14717" y="690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89" name="Graphic 133"/>
          <p:cNvSpPr/>
          <p:nvPr/>
        </p:nvSpPr>
        <p:spPr>
          <a:xfrm>
            <a:off x="18581468" y="5813202"/>
            <a:ext cx="624177" cy="624181"/>
          </a:xfrm>
          <a:custGeom>
            <a:avLst/>
            <a:gdLst/>
            <a:ahLst/>
            <a:cxnLst>
              <a:cxn ang="0">
                <a:pos x="wd2" y="hd2"/>
              </a:cxn>
              <a:cxn ang="5400000">
                <a:pos x="wd2" y="hd2"/>
              </a:cxn>
              <a:cxn ang="10800000">
                <a:pos x="wd2" y="hd2"/>
              </a:cxn>
              <a:cxn ang="16200000">
                <a:pos x="wd2" y="hd2"/>
              </a:cxn>
            </a:cxnLst>
            <a:rect l="0" t="0" r="r" b="b"/>
            <a:pathLst>
              <a:path w="21532" h="21534" extrusionOk="0">
                <a:moveTo>
                  <a:pt x="21532" y="3414"/>
                </a:moveTo>
                <a:cubicBezTo>
                  <a:pt x="21531" y="1529"/>
                  <a:pt x="20002" y="0"/>
                  <a:pt x="18117" y="0"/>
                </a:cubicBezTo>
                <a:cubicBezTo>
                  <a:pt x="17212" y="0"/>
                  <a:pt x="16343" y="360"/>
                  <a:pt x="15703" y="1000"/>
                </a:cubicBezTo>
                <a:lnTo>
                  <a:pt x="12695" y="4010"/>
                </a:lnTo>
                <a:cubicBezTo>
                  <a:pt x="11915" y="3649"/>
                  <a:pt x="10995" y="3801"/>
                  <a:pt x="10373" y="4393"/>
                </a:cubicBezTo>
                <a:cubicBezTo>
                  <a:pt x="9762" y="5008"/>
                  <a:pt x="9607" y="5941"/>
                  <a:pt x="9984" y="6720"/>
                </a:cubicBezTo>
                <a:lnTo>
                  <a:pt x="2135" y="14570"/>
                </a:lnTo>
                <a:cubicBezTo>
                  <a:pt x="2009" y="14696"/>
                  <a:pt x="1938" y="14868"/>
                  <a:pt x="1938" y="15046"/>
                </a:cubicBezTo>
                <a:lnTo>
                  <a:pt x="1938" y="16705"/>
                </a:lnTo>
                <a:lnTo>
                  <a:pt x="197" y="18447"/>
                </a:lnTo>
                <a:cubicBezTo>
                  <a:pt x="-66" y="18710"/>
                  <a:pt x="-66" y="19136"/>
                  <a:pt x="197" y="19399"/>
                </a:cubicBezTo>
                <a:lnTo>
                  <a:pt x="2135" y="21337"/>
                </a:lnTo>
                <a:cubicBezTo>
                  <a:pt x="2398" y="21600"/>
                  <a:pt x="2824" y="21600"/>
                  <a:pt x="3087" y="21337"/>
                </a:cubicBezTo>
                <a:lnTo>
                  <a:pt x="4827" y="19596"/>
                </a:lnTo>
                <a:lnTo>
                  <a:pt x="6487" y="19596"/>
                </a:lnTo>
                <a:cubicBezTo>
                  <a:pt x="6666" y="19596"/>
                  <a:pt x="6837" y="19525"/>
                  <a:pt x="6963" y="19399"/>
                </a:cubicBezTo>
                <a:lnTo>
                  <a:pt x="14811" y="11550"/>
                </a:lnTo>
                <a:cubicBezTo>
                  <a:pt x="15817" y="12045"/>
                  <a:pt x="17034" y="11630"/>
                  <a:pt x="17529" y="10624"/>
                </a:cubicBezTo>
                <a:cubicBezTo>
                  <a:pt x="17807" y="10059"/>
                  <a:pt x="17807" y="9397"/>
                  <a:pt x="17529" y="8831"/>
                </a:cubicBezTo>
                <a:lnTo>
                  <a:pt x="20532" y="5829"/>
                </a:lnTo>
                <a:cubicBezTo>
                  <a:pt x="21174" y="5190"/>
                  <a:pt x="21534" y="4320"/>
                  <a:pt x="21532" y="3414"/>
                </a:cubicBezTo>
                <a:close/>
                <a:moveTo>
                  <a:pt x="6209" y="18250"/>
                </a:moveTo>
                <a:lnTo>
                  <a:pt x="4549" y="18250"/>
                </a:lnTo>
                <a:cubicBezTo>
                  <a:pt x="4370" y="18250"/>
                  <a:pt x="4199" y="18321"/>
                  <a:pt x="4073" y="18447"/>
                </a:cubicBezTo>
                <a:lnTo>
                  <a:pt x="2611" y="19910"/>
                </a:lnTo>
                <a:lnTo>
                  <a:pt x="1624" y="18923"/>
                </a:lnTo>
                <a:lnTo>
                  <a:pt x="3087" y="17460"/>
                </a:lnTo>
                <a:cubicBezTo>
                  <a:pt x="3213" y="17334"/>
                  <a:pt x="3284" y="17163"/>
                  <a:pt x="3284" y="16984"/>
                </a:cubicBezTo>
                <a:lnTo>
                  <a:pt x="3284" y="15325"/>
                </a:lnTo>
                <a:lnTo>
                  <a:pt x="10849" y="7759"/>
                </a:lnTo>
                <a:lnTo>
                  <a:pt x="13774" y="10684"/>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0" name="Graphic 135"/>
          <p:cNvSpPr/>
          <p:nvPr/>
        </p:nvSpPr>
        <p:spPr>
          <a:xfrm>
            <a:off x="19870270" y="5832708"/>
            <a:ext cx="585169" cy="585168"/>
          </a:xfrm>
          <a:custGeom>
            <a:avLst/>
            <a:gdLst/>
            <a:ahLst/>
            <a:cxnLst>
              <a:cxn ang="0">
                <a:pos x="wd2" y="hd2"/>
              </a:cxn>
              <a:cxn ang="5400000">
                <a:pos x="wd2" y="hd2"/>
              </a:cxn>
              <a:cxn ang="10800000">
                <a:pos x="wd2" y="hd2"/>
              </a:cxn>
              <a:cxn ang="16200000">
                <a:pos x="wd2" y="hd2"/>
              </a:cxn>
            </a:cxnLst>
            <a:rect l="0" t="0" r="r" b="b"/>
            <a:pathLst>
              <a:path w="21600" h="21600" extrusionOk="0">
                <a:moveTo>
                  <a:pt x="20160" y="9360"/>
                </a:moveTo>
                <a:lnTo>
                  <a:pt x="12240" y="9360"/>
                </a:lnTo>
                <a:lnTo>
                  <a:pt x="12240" y="1440"/>
                </a:lnTo>
                <a:cubicBezTo>
                  <a:pt x="12240" y="645"/>
                  <a:pt x="11595" y="0"/>
                  <a:pt x="10800" y="0"/>
                </a:cubicBezTo>
                <a:cubicBezTo>
                  <a:pt x="10005" y="0"/>
                  <a:pt x="9360" y="645"/>
                  <a:pt x="9360" y="1440"/>
                </a:cubicBezTo>
                <a:lnTo>
                  <a:pt x="9360" y="9360"/>
                </a:lnTo>
                <a:lnTo>
                  <a:pt x="1440" y="9360"/>
                </a:lnTo>
                <a:cubicBezTo>
                  <a:pt x="645" y="9360"/>
                  <a:pt x="0" y="10005"/>
                  <a:pt x="0" y="10800"/>
                </a:cubicBezTo>
                <a:cubicBezTo>
                  <a:pt x="0" y="11595"/>
                  <a:pt x="645" y="12240"/>
                  <a:pt x="1440" y="12240"/>
                </a:cubicBezTo>
                <a:lnTo>
                  <a:pt x="9360" y="12240"/>
                </a:lnTo>
                <a:lnTo>
                  <a:pt x="9360" y="20160"/>
                </a:lnTo>
                <a:cubicBezTo>
                  <a:pt x="9360" y="20955"/>
                  <a:pt x="10005" y="21600"/>
                  <a:pt x="10800" y="21600"/>
                </a:cubicBezTo>
                <a:cubicBezTo>
                  <a:pt x="11595" y="21600"/>
                  <a:pt x="12240" y="20955"/>
                  <a:pt x="12240" y="20160"/>
                </a:cubicBezTo>
                <a:lnTo>
                  <a:pt x="12240" y="12240"/>
                </a:lnTo>
                <a:lnTo>
                  <a:pt x="20160" y="12240"/>
                </a:lnTo>
                <a:cubicBezTo>
                  <a:pt x="20955" y="12240"/>
                  <a:pt x="21600" y="11595"/>
                  <a:pt x="21600" y="10800"/>
                </a:cubicBezTo>
                <a:cubicBezTo>
                  <a:pt x="21600" y="10005"/>
                  <a:pt x="20955" y="9360"/>
                  <a:pt x="20160" y="936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1" name="Graphic 137"/>
          <p:cNvSpPr/>
          <p:nvPr/>
        </p:nvSpPr>
        <p:spPr>
          <a:xfrm>
            <a:off x="21120068" y="5813208"/>
            <a:ext cx="428262" cy="624170"/>
          </a:xfrm>
          <a:custGeom>
            <a:avLst/>
            <a:gdLst/>
            <a:ahLst/>
            <a:cxnLst>
              <a:cxn ang="0">
                <a:pos x="wd2" y="hd2"/>
              </a:cxn>
              <a:cxn ang="5400000">
                <a:pos x="wd2" y="hd2"/>
              </a:cxn>
              <a:cxn ang="10800000">
                <a:pos x="wd2" y="hd2"/>
              </a:cxn>
              <a:cxn ang="16200000">
                <a:pos x="wd2" y="hd2"/>
              </a:cxn>
            </a:cxnLst>
            <a:rect l="0" t="0" r="r" b="b"/>
            <a:pathLst>
              <a:path w="21388" h="21493" extrusionOk="0">
                <a:moveTo>
                  <a:pt x="13102" y="19814"/>
                </a:moveTo>
                <a:cubicBezTo>
                  <a:pt x="13102" y="20741"/>
                  <a:pt x="12012" y="21493"/>
                  <a:pt x="10667" y="21493"/>
                </a:cubicBezTo>
                <a:cubicBezTo>
                  <a:pt x="9322" y="21493"/>
                  <a:pt x="8232" y="20741"/>
                  <a:pt x="8232" y="19814"/>
                </a:cubicBezTo>
                <a:cubicBezTo>
                  <a:pt x="8232" y="18886"/>
                  <a:pt x="9322" y="18135"/>
                  <a:pt x="10667" y="18135"/>
                </a:cubicBezTo>
                <a:cubicBezTo>
                  <a:pt x="12012" y="18135"/>
                  <a:pt x="13102" y="18886"/>
                  <a:pt x="13102" y="19814"/>
                </a:cubicBezTo>
                <a:close/>
                <a:moveTo>
                  <a:pt x="12615" y="15448"/>
                </a:moveTo>
                <a:lnTo>
                  <a:pt x="12615" y="15240"/>
                </a:lnTo>
                <a:cubicBezTo>
                  <a:pt x="12596" y="14929"/>
                  <a:pt x="12879" y="14647"/>
                  <a:pt x="13309" y="14550"/>
                </a:cubicBezTo>
                <a:cubicBezTo>
                  <a:pt x="18184" y="13713"/>
                  <a:pt x="21548" y="10641"/>
                  <a:pt x="21382" y="7179"/>
                </a:cubicBezTo>
                <a:cubicBezTo>
                  <a:pt x="21159" y="3280"/>
                  <a:pt x="16625" y="155"/>
                  <a:pt x="10970" y="3"/>
                </a:cubicBezTo>
                <a:cubicBezTo>
                  <a:pt x="5360" y="-107"/>
                  <a:pt x="578" y="2786"/>
                  <a:pt x="6" y="6636"/>
                </a:cubicBezTo>
                <a:cubicBezTo>
                  <a:pt x="-52" y="7009"/>
                  <a:pt x="340" y="7344"/>
                  <a:pt x="881" y="7384"/>
                </a:cubicBezTo>
                <a:cubicBezTo>
                  <a:pt x="914" y="7386"/>
                  <a:pt x="947" y="7388"/>
                  <a:pt x="980" y="7388"/>
                </a:cubicBezTo>
                <a:lnTo>
                  <a:pt x="2940" y="7388"/>
                </a:lnTo>
                <a:cubicBezTo>
                  <a:pt x="3428" y="7388"/>
                  <a:pt x="3840" y="7138"/>
                  <a:pt x="3900" y="6804"/>
                </a:cubicBezTo>
                <a:cubicBezTo>
                  <a:pt x="4335" y="4399"/>
                  <a:pt x="7349" y="2617"/>
                  <a:pt x="10862" y="2686"/>
                </a:cubicBezTo>
                <a:cubicBezTo>
                  <a:pt x="14656" y="2780"/>
                  <a:pt x="17620" y="4977"/>
                  <a:pt x="17484" y="7593"/>
                </a:cubicBezTo>
                <a:cubicBezTo>
                  <a:pt x="17430" y="8630"/>
                  <a:pt x="16883" y="9627"/>
                  <a:pt x="15927" y="10430"/>
                </a:cubicBezTo>
                <a:cubicBezTo>
                  <a:pt x="15024" y="11203"/>
                  <a:pt x="13762" y="11738"/>
                  <a:pt x="12353" y="11944"/>
                </a:cubicBezTo>
                <a:cubicBezTo>
                  <a:pt x="10189" y="12338"/>
                  <a:pt x="8691" y="13697"/>
                  <a:pt x="8719" y="15240"/>
                </a:cubicBezTo>
                <a:lnTo>
                  <a:pt x="8719" y="15469"/>
                </a:lnTo>
                <a:cubicBezTo>
                  <a:pt x="8772" y="15812"/>
                  <a:pt x="9165" y="16083"/>
                  <a:pt x="9663" y="16120"/>
                </a:cubicBezTo>
                <a:lnTo>
                  <a:pt x="11641" y="16120"/>
                </a:lnTo>
                <a:cubicBezTo>
                  <a:pt x="12155" y="16082"/>
                  <a:pt x="12560" y="15802"/>
                  <a:pt x="12615" y="1544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2" name="Graphic 139"/>
          <p:cNvSpPr/>
          <p:nvPr/>
        </p:nvSpPr>
        <p:spPr>
          <a:xfrm>
            <a:off x="2807342" y="5812961"/>
            <a:ext cx="619336" cy="624667"/>
          </a:xfrm>
          <a:custGeom>
            <a:avLst/>
            <a:gdLst/>
            <a:ahLst/>
            <a:cxnLst>
              <a:cxn ang="0">
                <a:pos x="wd2" y="hd2"/>
              </a:cxn>
              <a:cxn ang="5400000">
                <a:pos x="wd2" y="hd2"/>
              </a:cxn>
              <a:cxn ang="10800000">
                <a:pos x="wd2" y="hd2"/>
              </a:cxn>
              <a:cxn ang="16200000">
                <a:pos x="wd2" y="hd2"/>
              </a:cxn>
            </a:cxnLst>
            <a:rect l="0" t="0" r="r" b="b"/>
            <a:pathLst>
              <a:path w="21232" h="21489" extrusionOk="0">
                <a:moveTo>
                  <a:pt x="9136" y="17357"/>
                </a:moveTo>
                <a:lnTo>
                  <a:pt x="9136" y="18699"/>
                </a:lnTo>
                <a:cubicBezTo>
                  <a:pt x="9136" y="19070"/>
                  <a:pt x="8836" y="19370"/>
                  <a:pt x="8467" y="19370"/>
                </a:cubicBezTo>
                <a:lnTo>
                  <a:pt x="3605" y="19370"/>
                </a:lnTo>
                <a:cubicBezTo>
                  <a:pt x="2382" y="19394"/>
                  <a:pt x="1231" y="18792"/>
                  <a:pt x="549" y="17773"/>
                </a:cubicBezTo>
                <a:cubicBezTo>
                  <a:pt x="-152" y="16686"/>
                  <a:pt x="-184" y="15295"/>
                  <a:pt x="467" y="14177"/>
                </a:cubicBezTo>
                <a:lnTo>
                  <a:pt x="1861" y="11754"/>
                </a:lnTo>
                <a:lnTo>
                  <a:pt x="451" y="10937"/>
                </a:lnTo>
                <a:cubicBezTo>
                  <a:pt x="188" y="10784"/>
                  <a:pt x="99" y="10446"/>
                  <a:pt x="251" y="10183"/>
                </a:cubicBezTo>
                <a:cubicBezTo>
                  <a:pt x="324" y="10056"/>
                  <a:pt x="444" y="9964"/>
                  <a:pt x="585" y="9926"/>
                </a:cubicBezTo>
                <a:lnTo>
                  <a:pt x="4555" y="8869"/>
                </a:lnTo>
                <a:cubicBezTo>
                  <a:pt x="5019" y="8745"/>
                  <a:pt x="5495" y="9022"/>
                  <a:pt x="5619" y="9488"/>
                </a:cubicBezTo>
                <a:cubicBezTo>
                  <a:pt x="5619" y="9488"/>
                  <a:pt x="5619" y="9488"/>
                  <a:pt x="5619" y="9489"/>
                </a:cubicBezTo>
                <a:lnTo>
                  <a:pt x="6667" y="13451"/>
                </a:lnTo>
                <a:cubicBezTo>
                  <a:pt x="6745" y="13746"/>
                  <a:pt x="6570" y="14048"/>
                  <a:pt x="6277" y="14126"/>
                </a:cubicBezTo>
                <a:cubicBezTo>
                  <a:pt x="6136" y="14164"/>
                  <a:pt x="5986" y="14144"/>
                  <a:pt x="5860" y="14071"/>
                </a:cubicBezTo>
                <a:lnTo>
                  <a:pt x="4179" y="13097"/>
                </a:lnTo>
                <a:lnTo>
                  <a:pt x="2783" y="15519"/>
                </a:lnTo>
                <a:cubicBezTo>
                  <a:pt x="2569" y="15891"/>
                  <a:pt x="2696" y="16367"/>
                  <a:pt x="3067" y="16582"/>
                </a:cubicBezTo>
                <a:cubicBezTo>
                  <a:pt x="3185" y="16650"/>
                  <a:pt x="3319" y="16686"/>
                  <a:pt x="3455" y="16686"/>
                </a:cubicBezTo>
                <a:lnTo>
                  <a:pt x="8467" y="16686"/>
                </a:lnTo>
                <a:cubicBezTo>
                  <a:pt x="8836" y="16686"/>
                  <a:pt x="9136" y="16987"/>
                  <a:pt x="9136" y="17357"/>
                </a:cubicBezTo>
                <a:close/>
                <a:moveTo>
                  <a:pt x="20764" y="14177"/>
                </a:moveTo>
                <a:lnTo>
                  <a:pt x="18317" y="9924"/>
                </a:lnTo>
                <a:cubicBezTo>
                  <a:pt x="18132" y="9603"/>
                  <a:pt x="17723" y="9493"/>
                  <a:pt x="17403" y="9678"/>
                </a:cubicBezTo>
                <a:lnTo>
                  <a:pt x="16245" y="10349"/>
                </a:lnTo>
                <a:cubicBezTo>
                  <a:pt x="15925" y="10535"/>
                  <a:pt x="15816" y="10945"/>
                  <a:pt x="16000" y="11266"/>
                </a:cubicBezTo>
                <a:lnTo>
                  <a:pt x="18448" y="15519"/>
                </a:lnTo>
                <a:cubicBezTo>
                  <a:pt x="18662" y="15891"/>
                  <a:pt x="18535" y="16367"/>
                  <a:pt x="18164" y="16582"/>
                </a:cubicBezTo>
                <a:cubicBezTo>
                  <a:pt x="18047" y="16650"/>
                  <a:pt x="17914" y="16686"/>
                  <a:pt x="17779" y="16686"/>
                </a:cubicBezTo>
                <a:lnTo>
                  <a:pt x="14718" y="16686"/>
                </a:lnTo>
                <a:lnTo>
                  <a:pt x="14718" y="15108"/>
                </a:lnTo>
                <a:cubicBezTo>
                  <a:pt x="14718" y="14823"/>
                  <a:pt x="14487" y="14592"/>
                  <a:pt x="14203" y="14593"/>
                </a:cubicBezTo>
                <a:cubicBezTo>
                  <a:pt x="14068" y="14593"/>
                  <a:pt x="13937" y="14646"/>
                  <a:pt x="13841" y="14742"/>
                </a:cubicBezTo>
                <a:lnTo>
                  <a:pt x="11132" y="17450"/>
                </a:lnTo>
                <a:cubicBezTo>
                  <a:pt x="10815" y="17768"/>
                  <a:pt x="10815" y="18285"/>
                  <a:pt x="11132" y="18604"/>
                </a:cubicBezTo>
                <a:cubicBezTo>
                  <a:pt x="11132" y="18604"/>
                  <a:pt x="11132" y="18604"/>
                  <a:pt x="11132" y="18604"/>
                </a:cubicBezTo>
                <a:lnTo>
                  <a:pt x="13842" y="21336"/>
                </a:lnTo>
                <a:cubicBezTo>
                  <a:pt x="14042" y="21538"/>
                  <a:pt x="14368" y="21539"/>
                  <a:pt x="14569" y="21338"/>
                </a:cubicBezTo>
                <a:cubicBezTo>
                  <a:pt x="14666" y="21241"/>
                  <a:pt x="14721" y="21109"/>
                  <a:pt x="14721" y="20972"/>
                </a:cubicBezTo>
                <a:lnTo>
                  <a:pt x="14721" y="19370"/>
                </a:lnTo>
                <a:lnTo>
                  <a:pt x="17628" y="19370"/>
                </a:lnTo>
                <a:cubicBezTo>
                  <a:pt x="18851" y="19394"/>
                  <a:pt x="20002" y="18792"/>
                  <a:pt x="20684" y="17773"/>
                </a:cubicBezTo>
                <a:cubicBezTo>
                  <a:pt x="21385" y="16686"/>
                  <a:pt x="21416" y="15295"/>
                  <a:pt x="20764" y="14177"/>
                </a:cubicBezTo>
                <a:close/>
                <a:moveTo>
                  <a:pt x="11292" y="7580"/>
                </a:moveTo>
                <a:lnTo>
                  <a:pt x="15233" y="8650"/>
                </a:lnTo>
                <a:cubicBezTo>
                  <a:pt x="15696" y="8776"/>
                  <a:pt x="16173" y="8501"/>
                  <a:pt x="16299" y="8036"/>
                </a:cubicBezTo>
                <a:lnTo>
                  <a:pt x="17369" y="4060"/>
                </a:lnTo>
                <a:cubicBezTo>
                  <a:pt x="17447" y="3766"/>
                  <a:pt x="17272" y="3464"/>
                  <a:pt x="16978" y="3386"/>
                </a:cubicBezTo>
                <a:cubicBezTo>
                  <a:pt x="16839" y="3348"/>
                  <a:pt x="16691" y="3368"/>
                  <a:pt x="16566" y="3439"/>
                </a:cubicBezTo>
                <a:lnTo>
                  <a:pt x="15081" y="4298"/>
                </a:lnTo>
                <a:lnTo>
                  <a:pt x="13604" y="1733"/>
                </a:lnTo>
                <a:cubicBezTo>
                  <a:pt x="12965" y="607"/>
                  <a:pt x="11750" y="-61"/>
                  <a:pt x="10461" y="4"/>
                </a:cubicBezTo>
                <a:cubicBezTo>
                  <a:pt x="9240" y="87"/>
                  <a:pt x="8145" y="787"/>
                  <a:pt x="7553" y="1861"/>
                </a:cubicBezTo>
                <a:lnTo>
                  <a:pt x="5096" y="6133"/>
                </a:lnTo>
                <a:cubicBezTo>
                  <a:pt x="4911" y="6454"/>
                  <a:pt x="5021" y="6864"/>
                  <a:pt x="5341" y="7049"/>
                </a:cubicBezTo>
                <a:lnTo>
                  <a:pt x="6500" y="7720"/>
                </a:lnTo>
                <a:cubicBezTo>
                  <a:pt x="6819" y="7906"/>
                  <a:pt x="7228" y="7796"/>
                  <a:pt x="7413" y="7475"/>
                </a:cubicBezTo>
                <a:lnTo>
                  <a:pt x="9945" y="3075"/>
                </a:lnTo>
                <a:cubicBezTo>
                  <a:pt x="10159" y="2703"/>
                  <a:pt x="10632" y="2575"/>
                  <a:pt x="11003" y="2789"/>
                </a:cubicBezTo>
                <a:cubicBezTo>
                  <a:pt x="11121" y="2858"/>
                  <a:pt x="11219" y="2956"/>
                  <a:pt x="11288" y="3075"/>
                </a:cubicBezTo>
                <a:lnTo>
                  <a:pt x="12764" y="5640"/>
                </a:lnTo>
                <a:lnTo>
                  <a:pt x="11159" y="6570"/>
                </a:lnTo>
                <a:cubicBezTo>
                  <a:pt x="10896" y="6722"/>
                  <a:pt x="10806" y="7059"/>
                  <a:pt x="10958" y="7323"/>
                </a:cubicBezTo>
                <a:cubicBezTo>
                  <a:pt x="11030" y="7450"/>
                  <a:pt x="11151" y="7542"/>
                  <a:pt x="11292" y="758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3" name="Graphic 158"/>
          <p:cNvSpPr/>
          <p:nvPr/>
        </p:nvSpPr>
        <p:spPr>
          <a:xfrm>
            <a:off x="5035714" y="7298811"/>
            <a:ext cx="585181" cy="584461"/>
          </a:xfrm>
          <a:custGeom>
            <a:avLst/>
            <a:gdLst/>
            <a:ahLst/>
            <a:cxnLst>
              <a:cxn ang="0">
                <a:pos x="wd2" y="hd2"/>
              </a:cxn>
              <a:cxn ang="5400000">
                <a:pos x="wd2" y="hd2"/>
              </a:cxn>
              <a:cxn ang="10800000">
                <a:pos x="wd2" y="hd2"/>
              </a:cxn>
              <a:cxn ang="16200000">
                <a:pos x="wd2" y="hd2"/>
              </a:cxn>
            </a:cxnLst>
            <a:rect l="0" t="0" r="r" b="b"/>
            <a:pathLst>
              <a:path w="21365" h="21407" extrusionOk="0">
                <a:moveTo>
                  <a:pt x="11466" y="3"/>
                </a:moveTo>
                <a:cubicBezTo>
                  <a:pt x="11070" y="-32"/>
                  <a:pt x="10720" y="262"/>
                  <a:pt x="10685" y="659"/>
                </a:cubicBezTo>
                <a:cubicBezTo>
                  <a:pt x="10683" y="678"/>
                  <a:pt x="10682" y="698"/>
                  <a:pt x="10682" y="718"/>
                </a:cubicBezTo>
                <a:lnTo>
                  <a:pt x="10682" y="2150"/>
                </a:lnTo>
                <a:cubicBezTo>
                  <a:pt x="10680" y="2517"/>
                  <a:pt x="10958" y="2825"/>
                  <a:pt x="11323" y="2858"/>
                </a:cubicBezTo>
                <a:cubicBezTo>
                  <a:pt x="15647" y="3203"/>
                  <a:pt x="18873" y="6998"/>
                  <a:pt x="18530" y="11335"/>
                </a:cubicBezTo>
                <a:cubicBezTo>
                  <a:pt x="18186" y="15673"/>
                  <a:pt x="14403" y="18909"/>
                  <a:pt x="10079" y="18565"/>
                </a:cubicBezTo>
                <a:cubicBezTo>
                  <a:pt x="5756" y="18220"/>
                  <a:pt x="2529" y="14425"/>
                  <a:pt x="2873" y="10087"/>
                </a:cubicBezTo>
                <a:cubicBezTo>
                  <a:pt x="3003" y="8447"/>
                  <a:pt x="3642" y="6888"/>
                  <a:pt x="4700" y="5630"/>
                </a:cubicBezTo>
                <a:lnTo>
                  <a:pt x="6166" y="7101"/>
                </a:lnTo>
                <a:cubicBezTo>
                  <a:pt x="6299" y="7235"/>
                  <a:pt x="6480" y="7310"/>
                  <a:pt x="6669" y="7310"/>
                </a:cubicBezTo>
                <a:cubicBezTo>
                  <a:pt x="7063" y="7310"/>
                  <a:pt x="7381" y="6991"/>
                  <a:pt x="7381" y="6596"/>
                </a:cubicBezTo>
                <a:lnTo>
                  <a:pt x="7381" y="1595"/>
                </a:lnTo>
                <a:cubicBezTo>
                  <a:pt x="7381" y="1200"/>
                  <a:pt x="7063" y="880"/>
                  <a:pt x="6669" y="880"/>
                </a:cubicBezTo>
                <a:lnTo>
                  <a:pt x="1684" y="880"/>
                </a:lnTo>
                <a:cubicBezTo>
                  <a:pt x="1291" y="881"/>
                  <a:pt x="972" y="1200"/>
                  <a:pt x="972" y="1595"/>
                </a:cubicBezTo>
                <a:cubicBezTo>
                  <a:pt x="972" y="1784"/>
                  <a:pt x="1047" y="1966"/>
                  <a:pt x="1181" y="2100"/>
                </a:cubicBezTo>
                <a:lnTo>
                  <a:pt x="2683" y="3607"/>
                </a:lnTo>
                <a:cubicBezTo>
                  <a:pt x="884" y="5634"/>
                  <a:pt x="-75" y="8275"/>
                  <a:pt x="4" y="10989"/>
                </a:cubicBezTo>
                <a:cubicBezTo>
                  <a:pt x="168" y="16905"/>
                  <a:pt x="5082" y="21568"/>
                  <a:pt x="10980" y="21403"/>
                </a:cubicBezTo>
                <a:cubicBezTo>
                  <a:pt x="16877" y="21239"/>
                  <a:pt x="21525" y="16309"/>
                  <a:pt x="21361" y="10393"/>
                </a:cubicBezTo>
                <a:cubicBezTo>
                  <a:pt x="21208" y="4895"/>
                  <a:pt x="16933" y="406"/>
                  <a:pt x="11466" y="3"/>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4" name="Graphic 160"/>
          <p:cNvSpPr/>
          <p:nvPr/>
        </p:nvSpPr>
        <p:spPr>
          <a:xfrm>
            <a:off x="6232102" y="7278603"/>
            <a:ext cx="624180" cy="624180"/>
          </a:xfrm>
          <a:custGeom>
            <a:avLst/>
            <a:gdLst/>
            <a:ahLst/>
            <a:cxnLst>
              <a:cxn ang="0">
                <a:pos x="wd2" y="hd2"/>
              </a:cxn>
              <a:cxn ang="5400000">
                <a:pos x="wd2" y="hd2"/>
              </a:cxn>
              <a:cxn ang="10800000">
                <a:pos x="wd2" y="hd2"/>
              </a:cxn>
              <a:cxn ang="16200000">
                <a:pos x="wd2" y="hd2"/>
              </a:cxn>
            </a:cxnLst>
            <a:rect l="0" t="0" r="r" b="b"/>
            <a:pathLst>
              <a:path w="21600" h="21600" extrusionOk="0">
                <a:moveTo>
                  <a:pt x="21402" y="2898"/>
                </a:moveTo>
                <a:lnTo>
                  <a:pt x="18702" y="198"/>
                </a:lnTo>
                <a:cubicBezTo>
                  <a:pt x="18576" y="71"/>
                  <a:pt x="18404" y="0"/>
                  <a:pt x="18225" y="0"/>
                </a:cubicBezTo>
                <a:lnTo>
                  <a:pt x="1688" y="0"/>
                </a:lnTo>
                <a:cubicBezTo>
                  <a:pt x="756" y="0"/>
                  <a:pt x="0" y="756"/>
                  <a:pt x="0" y="1688"/>
                </a:cubicBezTo>
                <a:lnTo>
                  <a:pt x="0" y="19913"/>
                </a:lnTo>
                <a:cubicBezTo>
                  <a:pt x="0" y="20844"/>
                  <a:pt x="756" y="21600"/>
                  <a:pt x="1688" y="21600"/>
                </a:cubicBezTo>
                <a:lnTo>
                  <a:pt x="19913" y="21600"/>
                </a:lnTo>
                <a:cubicBezTo>
                  <a:pt x="20844" y="21600"/>
                  <a:pt x="21600" y="20844"/>
                  <a:pt x="21600" y="19913"/>
                </a:cubicBezTo>
                <a:lnTo>
                  <a:pt x="21600" y="3375"/>
                </a:lnTo>
                <a:cubicBezTo>
                  <a:pt x="21600" y="3196"/>
                  <a:pt x="21529" y="3024"/>
                  <a:pt x="21402" y="2898"/>
                </a:cubicBezTo>
                <a:close/>
                <a:moveTo>
                  <a:pt x="14175" y="6075"/>
                </a:moveTo>
                <a:cubicBezTo>
                  <a:pt x="14175" y="6448"/>
                  <a:pt x="13873" y="6750"/>
                  <a:pt x="13500" y="6750"/>
                </a:cubicBezTo>
                <a:lnTo>
                  <a:pt x="6750" y="6750"/>
                </a:lnTo>
                <a:cubicBezTo>
                  <a:pt x="6377" y="6750"/>
                  <a:pt x="6075" y="6448"/>
                  <a:pt x="6075" y="6075"/>
                </a:cubicBezTo>
                <a:lnTo>
                  <a:pt x="6075" y="1350"/>
                </a:lnTo>
                <a:lnTo>
                  <a:pt x="10125" y="1350"/>
                </a:lnTo>
                <a:lnTo>
                  <a:pt x="10125" y="5400"/>
                </a:lnTo>
                <a:lnTo>
                  <a:pt x="12150" y="5400"/>
                </a:lnTo>
                <a:lnTo>
                  <a:pt x="12150" y="1350"/>
                </a:lnTo>
                <a:lnTo>
                  <a:pt x="14175" y="1350"/>
                </a:lnTo>
                <a:close/>
                <a:moveTo>
                  <a:pt x="14652" y="17073"/>
                </a:moveTo>
                <a:cubicBezTo>
                  <a:pt x="14920" y="17332"/>
                  <a:pt x="14928" y="17759"/>
                  <a:pt x="14669" y="18027"/>
                </a:cubicBezTo>
                <a:cubicBezTo>
                  <a:pt x="14410" y="18295"/>
                  <a:pt x="13983" y="18303"/>
                  <a:pt x="13714" y="18044"/>
                </a:cubicBezTo>
                <a:cubicBezTo>
                  <a:pt x="13709" y="18038"/>
                  <a:pt x="13703" y="18033"/>
                  <a:pt x="13698" y="18027"/>
                </a:cubicBezTo>
                <a:lnTo>
                  <a:pt x="10800" y="15129"/>
                </a:lnTo>
                <a:lnTo>
                  <a:pt x="7902" y="18027"/>
                </a:lnTo>
                <a:cubicBezTo>
                  <a:pt x="7634" y="18286"/>
                  <a:pt x="7207" y="18279"/>
                  <a:pt x="6948" y="18011"/>
                </a:cubicBezTo>
                <a:cubicBezTo>
                  <a:pt x="6695" y="17749"/>
                  <a:pt x="6695" y="17334"/>
                  <a:pt x="6948" y="17073"/>
                </a:cubicBezTo>
                <a:lnTo>
                  <a:pt x="9846" y="14175"/>
                </a:lnTo>
                <a:lnTo>
                  <a:pt x="6948" y="11277"/>
                </a:lnTo>
                <a:cubicBezTo>
                  <a:pt x="6689" y="11009"/>
                  <a:pt x="6696" y="10582"/>
                  <a:pt x="6964" y="10323"/>
                </a:cubicBezTo>
                <a:cubicBezTo>
                  <a:pt x="7226" y="10070"/>
                  <a:pt x="7641" y="10070"/>
                  <a:pt x="7902" y="10323"/>
                </a:cubicBezTo>
                <a:lnTo>
                  <a:pt x="10800" y="13221"/>
                </a:lnTo>
                <a:lnTo>
                  <a:pt x="13698" y="10323"/>
                </a:lnTo>
                <a:cubicBezTo>
                  <a:pt x="13966" y="10064"/>
                  <a:pt x="14393" y="10071"/>
                  <a:pt x="14652" y="10339"/>
                </a:cubicBezTo>
                <a:cubicBezTo>
                  <a:pt x="14905" y="10601"/>
                  <a:pt x="14905" y="11016"/>
                  <a:pt x="14652" y="11277"/>
                </a:cubicBezTo>
                <a:lnTo>
                  <a:pt x="11754" y="14175"/>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5" name="Graphic 162"/>
          <p:cNvSpPr/>
          <p:nvPr/>
        </p:nvSpPr>
        <p:spPr>
          <a:xfrm>
            <a:off x="7467489" y="7278603"/>
            <a:ext cx="624179" cy="624180"/>
          </a:xfrm>
          <a:custGeom>
            <a:avLst/>
            <a:gdLst/>
            <a:ahLst/>
            <a:cxnLst>
              <a:cxn ang="0">
                <a:pos x="wd2" y="hd2"/>
              </a:cxn>
              <a:cxn ang="5400000">
                <a:pos x="wd2" y="hd2"/>
              </a:cxn>
              <a:cxn ang="10800000">
                <a:pos x="wd2" y="hd2"/>
              </a:cxn>
              <a:cxn ang="16200000">
                <a:pos x="wd2" y="hd2"/>
              </a:cxn>
            </a:cxnLst>
            <a:rect l="0" t="0" r="r" b="b"/>
            <a:pathLst>
              <a:path w="21600" h="21600" extrusionOk="0">
                <a:moveTo>
                  <a:pt x="21402" y="2898"/>
                </a:moveTo>
                <a:lnTo>
                  <a:pt x="18702" y="198"/>
                </a:lnTo>
                <a:cubicBezTo>
                  <a:pt x="18576" y="71"/>
                  <a:pt x="18404" y="0"/>
                  <a:pt x="18225" y="0"/>
                </a:cubicBezTo>
                <a:lnTo>
                  <a:pt x="1688" y="0"/>
                </a:lnTo>
                <a:cubicBezTo>
                  <a:pt x="756" y="0"/>
                  <a:pt x="0" y="756"/>
                  <a:pt x="0" y="1688"/>
                </a:cubicBezTo>
                <a:lnTo>
                  <a:pt x="0" y="19913"/>
                </a:lnTo>
                <a:cubicBezTo>
                  <a:pt x="0" y="20844"/>
                  <a:pt x="756" y="21600"/>
                  <a:pt x="1688" y="21600"/>
                </a:cubicBezTo>
                <a:lnTo>
                  <a:pt x="19913" y="21600"/>
                </a:lnTo>
                <a:cubicBezTo>
                  <a:pt x="20844" y="21600"/>
                  <a:pt x="21600" y="20844"/>
                  <a:pt x="21600" y="19913"/>
                </a:cubicBezTo>
                <a:lnTo>
                  <a:pt x="21600" y="3375"/>
                </a:lnTo>
                <a:cubicBezTo>
                  <a:pt x="21600" y="3196"/>
                  <a:pt x="21529" y="3024"/>
                  <a:pt x="21402" y="2898"/>
                </a:cubicBezTo>
                <a:close/>
                <a:moveTo>
                  <a:pt x="14175" y="6075"/>
                </a:moveTo>
                <a:cubicBezTo>
                  <a:pt x="14175" y="6448"/>
                  <a:pt x="13873" y="6750"/>
                  <a:pt x="13500" y="6750"/>
                </a:cubicBezTo>
                <a:lnTo>
                  <a:pt x="6750" y="6750"/>
                </a:lnTo>
                <a:cubicBezTo>
                  <a:pt x="6377" y="6750"/>
                  <a:pt x="6075" y="6448"/>
                  <a:pt x="6075" y="6075"/>
                </a:cubicBezTo>
                <a:lnTo>
                  <a:pt x="6075" y="1350"/>
                </a:lnTo>
                <a:lnTo>
                  <a:pt x="10125" y="1350"/>
                </a:lnTo>
                <a:lnTo>
                  <a:pt x="10125" y="5400"/>
                </a:lnTo>
                <a:lnTo>
                  <a:pt x="12150" y="5400"/>
                </a:lnTo>
                <a:lnTo>
                  <a:pt x="12150" y="1350"/>
                </a:lnTo>
                <a:lnTo>
                  <a:pt x="14175" y="1350"/>
                </a:lnTo>
                <a:close/>
                <a:moveTo>
                  <a:pt x="18225" y="20250"/>
                </a:moveTo>
                <a:lnTo>
                  <a:pt x="3375" y="20250"/>
                </a:lnTo>
                <a:lnTo>
                  <a:pt x="3375" y="12150"/>
                </a:lnTo>
                <a:cubicBezTo>
                  <a:pt x="3375" y="11404"/>
                  <a:pt x="3979" y="10800"/>
                  <a:pt x="4725" y="10800"/>
                </a:cubicBezTo>
                <a:lnTo>
                  <a:pt x="16875" y="10800"/>
                </a:lnTo>
                <a:cubicBezTo>
                  <a:pt x="17621" y="10800"/>
                  <a:pt x="18225" y="11404"/>
                  <a:pt x="18225" y="12150"/>
                </a:cubicBezTo>
                <a:close/>
                <a:moveTo>
                  <a:pt x="14850" y="14850"/>
                </a:moveTo>
                <a:lnTo>
                  <a:pt x="6750" y="14850"/>
                </a:lnTo>
                <a:cubicBezTo>
                  <a:pt x="6377" y="14850"/>
                  <a:pt x="6075" y="14548"/>
                  <a:pt x="6075" y="14175"/>
                </a:cubicBezTo>
                <a:cubicBezTo>
                  <a:pt x="6075" y="13802"/>
                  <a:pt x="6377" y="13500"/>
                  <a:pt x="6750" y="13500"/>
                </a:cubicBezTo>
                <a:lnTo>
                  <a:pt x="14850" y="13500"/>
                </a:lnTo>
                <a:cubicBezTo>
                  <a:pt x="15223" y="13500"/>
                  <a:pt x="15525" y="13802"/>
                  <a:pt x="15525" y="14175"/>
                </a:cubicBezTo>
                <a:cubicBezTo>
                  <a:pt x="15525" y="14548"/>
                  <a:pt x="15223" y="14850"/>
                  <a:pt x="14850" y="14850"/>
                </a:cubicBezTo>
                <a:close/>
                <a:moveTo>
                  <a:pt x="14850" y="18225"/>
                </a:moveTo>
                <a:lnTo>
                  <a:pt x="6750" y="18225"/>
                </a:lnTo>
                <a:cubicBezTo>
                  <a:pt x="6377" y="18225"/>
                  <a:pt x="6075" y="17923"/>
                  <a:pt x="6075" y="17550"/>
                </a:cubicBezTo>
                <a:cubicBezTo>
                  <a:pt x="6075" y="17177"/>
                  <a:pt x="6377" y="16875"/>
                  <a:pt x="6750" y="16875"/>
                </a:cubicBezTo>
                <a:lnTo>
                  <a:pt x="14850" y="16875"/>
                </a:lnTo>
                <a:cubicBezTo>
                  <a:pt x="15223" y="16875"/>
                  <a:pt x="15525" y="17177"/>
                  <a:pt x="15525" y="17550"/>
                </a:cubicBezTo>
                <a:cubicBezTo>
                  <a:pt x="15525" y="17923"/>
                  <a:pt x="15223" y="18225"/>
                  <a:pt x="14850" y="1822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6" name="Graphic 164"/>
          <p:cNvSpPr/>
          <p:nvPr/>
        </p:nvSpPr>
        <p:spPr>
          <a:xfrm>
            <a:off x="8702874" y="7278603"/>
            <a:ext cx="604675" cy="623732"/>
          </a:xfrm>
          <a:custGeom>
            <a:avLst/>
            <a:gdLst/>
            <a:ahLst/>
            <a:cxnLst>
              <a:cxn ang="0">
                <a:pos x="wd2" y="hd2"/>
              </a:cxn>
              <a:cxn ang="5400000">
                <a:pos x="wd2" y="hd2"/>
              </a:cxn>
              <a:cxn ang="10800000">
                <a:pos x="wd2" y="hd2"/>
              </a:cxn>
              <a:cxn ang="16200000">
                <a:pos x="wd2" y="hd2"/>
              </a:cxn>
            </a:cxnLst>
            <a:rect l="0" t="0" r="r" b="b"/>
            <a:pathLst>
              <a:path w="21600" h="21600" extrusionOk="0">
                <a:moveTo>
                  <a:pt x="2787" y="12834"/>
                </a:moveTo>
                <a:lnTo>
                  <a:pt x="4877" y="12834"/>
                </a:lnTo>
                <a:lnTo>
                  <a:pt x="4877" y="16887"/>
                </a:lnTo>
                <a:cubicBezTo>
                  <a:pt x="4878" y="17427"/>
                  <a:pt x="4655" y="17945"/>
                  <a:pt x="4259" y="18324"/>
                </a:cubicBezTo>
                <a:cubicBezTo>
                  <a:pt x="3300" y="17016"/>
                  <a:pt x="2786" y="15452"/>
                  <a:pt x="2787" y="13847"/>
                </a:cubicBezTo>
                <a:close/>
                <a:moveTo>
                  <a:pt x="9755" y="14401"/>
                </a:moveTo>
                <a:cubicBezTo>
                  <a:pt x="9755" y="14774"/>
                  <a:pt x="9443" y="15077"/>
                  <a:pt x="9058" y="15077"/>
                </a:cubicBezTo>
                <a:cubicBezTo>
                  <a:pt x="8673" y="15077"/>
                  <a:pt x="8361" y="14774"/>
                  <a:pt x="8361" y="14401"/>
                </a:cubicBezTo>
                <a:lnTo>
                  <a:pt x="8361" y="12834"/>
                </a:lnTo>
                <a:lnTo>
                  <a:pt x="6271" y="12834"/>
                </a:lnTo>
                <a:lnTo>
                  <a:pt x="6271" y="16887"/>
                </a:lnTo>
                <a:cubicBezTo>
                  <a:pt x="6269" y="17825"/>
                  <a:pt x="5862" y="18719"/>
                  <a:pt x="5150" y="19354"/>
                </a:cubicBezTo>
                <a:cubicBezTo>
                  <a:pt x="5656" y="19841"/>
                  <a:pt x="6226" y="20261"/>
                  <a:pt x="6847" y="20602"/>
                </a:cubicBezTo>
                <a:cubicBezTo>
                  <a:pt x="7615" y="19813"/>
                  <a:pt x="8119" y="18817"/>
                  <a:pt x="8292" y="17745"/>
                </a:cubicBezTo>
                <a:cubicBezTo>
                  <a:pt x="8358" y="17377"/>
                  <a:pt x="8719" y="17131"/>
                  <a:pt x="9098" y="17195"/>
                </a:cubicBezTo>
                <a:cubicBezTo>
                  <a:pt x="9470" y="17257"/>
                  <a:pt x="9722" y="17595"/>
                  <a:pt x="9668" y="17957"/>
                </a:cubicBezTo>
                <a:cubicBezTo>
                  <a:pt x="9477" y="19143"/>
                  <a:pt x="8963" y="20257"/>
                  <a:pt x="8179" y="21185"/>
                </a:cubicBezTo>
                <a:cubicBezTo>
                  <a:pt x="8901" y="21427"/>
                  <a:pt x="9656" y="21567"/>
                  <a:pt x="10420" y="21600"/>
                </a:cubicBezTo>
                <a:cubicBezTo>
                  <a:pt x="11351" y="20194"/>
                  <a:pt x="11845" y="18558"/>
                  <a:pt x="11845" y="16887"/>
                </a:cubicBezTo>
                <a:lnTo>
                  <a:pt x="11845" y="15903"/>
                </a:lnTo>
                <a:cubicBezTo>
                  <a:pt x="11845" y="15530"/>
                  <a:pt x="12157" y="15227"/>
                  <a:pt x="12542" y="15227"/>
                </a:cubicBezTo>
                <a:cubicBezTo>
                  <a:pt x="12927" y="15227"/>
                  <a:pt x="13239" y="15530"/>
                  <a:pt x="13239" y="15903"/>
                </a:cubicBezTo>
                <a:lnTo>
                  <a:pt x="13239" y="16887"/>
                </a:lnTo>
                <a:cubicBezTo>
                  <a:pt x="13238" y="18495"/>
                  <a:pt x="12840" y="20079"/>
                  <a:pt x="12078" y="21507"/>
                </a:cubicBezTo>
                <a:cubicBezTo>
                  <a:pt x="13005" y="21365"/>
                  <a:pt x="13899" y="21065"/>
                  <a:pt x="14719" y="20620"/>
                </a:cubicBezTo>
                <a:cubicBezTo>
                  <a:pt x="15123" y="19414"/>
                  <a:pt x="15328" y="18155"/>
                  <a:pt x="15329" y="16887"/>
                </a:cubicBezTo>
                <a:lnTo>
                  <a:pt x="15329" y="13997"/>
                </a:lnTo>
                <a:cubicBezTo>
                  <a:pt x="15329" y="13624"/>
                  <a:pt x="15641" y="13321"/>
                  <a:pt x="16026" y="13321"/>
                </a:cubicBezTo>
                <a:cubicBezTo>
                  <a:pt x="16411" y="13321"/>
                  <a:pt x="16723" y="13624"/>
                  <a:pt x="16723" y="13997"/>
                </a:cubicBezTo>
                <a:lnTo>
                  <a:pt x="16723" y="16887"/>
                </a:lnTo>
                <a:cubicBezTo>
                  <a:pt x="16719" y="17703"/>
                  <a:pt x="16639" y="18517"/>
                  <a:pt x="16484" y="19319"/>
                </a:cubicBezTo>
                <a:cubicBezTo>
                  <a:pt x="17977" y="17866"/>
                  <a:pt x="18815" y="15898"/>
                  <a:pt x="18813" y="13847"/>
                </a:cubicBezTo>
                <a:lnTo>
                  <a:pt x="18813" y="12834"/>
                </a:lnTo>
                <a:lnTo>
                  <a:pt x="9755" y="12834"/>
                </a:lnTo>
                <a:close/>
                <a:moveTo>
                  <a:pt x="21600" y="10808"/>
                </a:moveTo>
                <a:cubicBezTo>
                  <a:pt x="21600" y="11181"/>
                  <a:pt x="21288" y="11483"/>
                  <a:pt x="20903" y="11483"/>
                </a:cubicBezTo>
                <a:lnTo>
                  <a:pt x="697" y="11483"/>
                </a:lnTo>
                <a:cubicBezTo>
                  <a:pt x="312" y="11483"/>
                  <a:pt x="0" y="11181"/>
                  <a:pt x="0" y="10808"/>
                </a:cubicBezTo>
                <a:cubicBezTo>
                  <a:pt x="0" y="10435"/>
                  <a:pt x="312" y="10132"/>
                  <a:pt x="697" y="10132"/>
                </a:cubicBezTo>
                <a:lnTo>
                  <a:pt x="2787" y="10132"/>
                </a:lnTo>
                <a:lnTo>
                  <a:pt x="2787" y="7768"/>
                </a:lnTo>
                <a:cubicBezTo>
                  <a:pt x="2787" y="3478"/>
                  <a:pt x="6375" y="0"/>
                  <a:pt x="10800" y="0"/>
                </a:cubicBezTo>
                <a:cubicBezTo>
                  <a:pt x="15225" y="0"/>
                  <a:pt x="18813" y="3478"/>
                  <a:pt x="18813" y="7768"/>
                </a:cubicBezTo>
                <a:lnTo>
                  <a:pt x="18813" y="10132"/>
                </a:lnTo>
                <a:lnTo>
                  <a:pt x="20903" y="10132"/>
                </a:lnTo>
                <a:cubicBezTo>
                  <a:pt x="21288" y="10132"/>
                  <a:pt x="21600" y="10435"/>
                  <a:pt x="21600" y="10808"/>
                </a:cubicBezTo>
                <a:close/>
                <a:moveTo>
                  <a:pt x="9422" y="2837"/>
                </a:moveTo>
                <a:cubicBezTo>
                  <a:pt x="9472" y="3207"/>
                  <a:pt x="9822" y="3467"/>
                  <a:pt x="10204" y="3418"/>
                </a:cubicBezTo>
                <a:cubicBezTo>
                  <a:pt x="10204" y="3418"/>
                  <a:pt x="10205" y="3418"/>
                  <a:pt x="10205" y="3418"/>
                </a:cubicBezTo>
                <a:cubicBezTo>
                  <a:pt x="12685" y="3099"/>
                  <a:pt x="14961" y="4790"/>
                  <a:pt x="15290" y="7194"/>
                </a:cubicBezTo>
                <a:cubicBezTo>
                  <a:pt x="15316" y="7384"/>
                  <a:pt x="15329" y="7576"/>
                  <a:pt x="15329" y="7768"/>
                </a:cubicBezTo>
                <a:lnTo>
                  <a:pt x="15329" y="10132"/>
                </a:lnTo>
                <a:lnTo>
                  <a:pt x="16723" y="10132"/>
                </a:lnTo>
                <a:lnTo>
                  <a:pt x="16723" y="7768"/>
                </a:lnTo>
                <a:cubicBezTo>
                  <a:pt x="16720" y="4595"/>
                  <a:pt x="14065" y="2024"/>
                  <a:pt x="10792" y="2026"/>
                </a:cubicBezTo>
                <a:cubicBezTo>
                  <a:pt x="10534" y="2027"/>
                  <a:pt x="10276" y="2043"/>
                  <a:pt x="10021" y="2076"/>
                </a:cubicBezTo>
                <a:cubicBezTo>
                  <a:pt x="9640" y="2125"/>
                  <a:pt x="9371" y="2464"/>
                  <a:pt x="9421" y="2834"/>
                </a:cubicBezTo>
                <a:cubicBezTo>
                  <a:pt x="9421" y="2835"/>
                  <a:pt x="9422" y="2836"/>
                  <a:pt x="9422" y="2837"/>
                </a:cubicBezTo>
                <a:close/>
                <a:moveTo>
                  <a:pt x="8361" y="7768"/>
                </a:moveTo>
                <a:lnTo>
                  <a:pt x="8361" y="10132"/>
                </a:lnTo>
                <a:lnTo>
                  <a:pt x="9755" y="10132"/>
                </a:lnTo>
                <a:lnTo>
                  <a:pt x="9755" y="7768"/>
                </a:lnTo>
                <a:cubicBezTo>
                  <a:pt x="9755" y="7209"/>
                  <a:pt x="10223" y="6755"/>
                  <a:pt x="10800" y="6755"/>
                </a:cubicBezTo>
                <a:cubicBezTo>
                  <a:pt x="11022" y="6754"/>
                  <a:pt x="11238" y="6823"/>
                  <a:pt x="11417" y="6950"/>
                </a:cubicBezTo>
                <a:cubicBezTo>
                  <a:pt x="11860" y="7265"/>
                  <a:pt x="11853" y="8196"/>
                  <a:pt x="11847" y="8945"/>
                </a:cubicBezTo>
                <a:lnTo>
                  <a:pt x="11847" y="10132"/>
                </a:lnTo>
                <a:lnTo>
                  <a:pt x="13240" y="10132"/>
                </a:lnTo>
                <a:lnTo>
                  <a:pt x="13240" y="8955"/>
                </a:lnTo>
                <a:cubicBezTo>
                  <a:pt x="13248" y="7954"/>
                  <a:pt x="13259" y="6585"/>
                  <a:pt x="12241" y="5861"/>
                </a:cubicBezTo>
                <a:cubicBezTo>
                  <a:pt x="11824" y="5562"/>
                  <a:pt x="11318" y="5402"/>
                  <a:pt x="10800" y="5404"/>
                </a:cubicBezTo>
                <a:cubicBezTo>
                  <a:pt x="9453" y="5404"/>
                  <a:pt x="8361" y="6462"/>
                  <a:pt x="8361" y="7768"/>
                </a:cubicBezTo>
                <a:close/>
                <a:moveTo>
                  <a:pt x="6396" y="4961"/>
                </a:moveTo>
                <a:cubicBezTo>
                  <a:pt x="6686" y="5206"/>
                  <a:pt x="7126" y="5176"/>
                  <a:pt x="7379" y="4894"/>
                </a:cubicBezTo>
                <a:cubicBezTo>
                  <a:pt x="7379" y="4894"/>
                  <a:pt x="7379" y="4894"/>
                  <a:pt x="7379" y="4894"/>
                </a:cubicBezTo>
                <a:cubicBezTo>
                  <a:pt x="7541" y="4712"/>
                  <a:pt x="7719" y="4543"/>
                  <a:pt x="7910" y="4390"/>
                </a:cubicBezTo>
                <a:cubicBezTo>
                  <a:pt x="8206" y="4152"/>
                  <a:pt x="8247" y="3726"/>
                  <a:pt x="8001" y="3439"/>
                </a:cubicBezTo>
                <a:cubicBezTo>
                  <a:pt x="7755" y="3151"/>
                  <a:pt x="7315" y="3112"/>
                  <a:pt x="7019" y="3350"/>
                </a:cubicBezTo>
                <a:cubicBezTo>
                  <a:pt x="6769" y="3552"/>
                  <a:pt x="6536" y="3772"/>
                  <a:pt x="6323" y="4010"/>
                </a:cubicBezTo>
                <a:cubicBezTo>
                  <a:pt x="6072" y="4293"/>
                  <a:pt x="6105" y="4718"/>
                  <a:pt x="6396" y="4961"/>
                </a:cubicBezTo>
                <a:close/>
                <a:moveTo>
                  <a:pt x="4877" y="10132"/>
                </a:moveTo>
                <a:lnTo>
                  <a:pt x="6271" y="10132"/>
                </a:lnTo>
                <a:lnTo>
                  <a:pt x="6271" y="7768"/>
                </a:lnTo>
                <a:cubicBezTo>
                  <a:pt x="6271" y="7616"/>
                  <a:pt x="6279" y="7465"/>
                  <a:pt x="6295" y="7313"/>
                </a:cubicBezTo>
                <a:cubicBezTo>
                  <a:pt x="6336" y="6942"/>
                  <a:pt x="6058" y="6610"/>
                  <a:pt x="5676" y="6571"/>
                </a:cubicBezTo>
                <a:cubicBezTo>
                  <a:pt x="5675" y="6571"/>
                  <a:pt x="5674" y="6571"/>
                  <a:pt x="5674" y="6570"/>
                </a:cubicBezTo>
                <a:cubicBezTo>
                  <a:pt x="5292" y="6536"/>
                  <a:pt x="4952" y="6804"/>
                  <a:pt x="4907" y="7174"/>
                </a:cubicBezTo>
                <a:cubicBezTo>
                  <a:pt x="4887" y="7371"/>
                  <a:pt x="4877" y="7570"/>
                  <a:pt x="4877" y="776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7" name="Graphic 166"/>
          <p:cNvSpPr/>
          <p:nvPr/>
        </p:nvSpPr>
        <p:spPr>
          <a:xfrm>
            <a:off x="9918756" y="7304397"/>
            <a:ext cx="624162" cy="553094"/>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1" y="12994"/>
                  <a:pt x="21599" y="13325"/>
                  <a:pt x="21598" y="13724"/>
                </a:cubicBezTo>
                <a:lnTo>
                  <a:pt x="21598" y="15989"/>
                </a:lnTo>
                <a:cubicBezTo>
                  <a:pt x="21599" y="16388"/>
                  <a:pt x="21321"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20"/>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8" name="Graphic 168"/>
          <p:cNvSpPr/>
          <p:nvPr/>
        </p:nvSpPr>
        <p:spPr>
          <a:xfrm>
            <a:off x="11154122" y="7278594"/>
            <a:ext cx="623699" cy="624189"/>
          </a:xfrm>
          <a:custGeom>
            <a:avLst/>
            <a:gdLst/>
            <a:ahLst/>
            <a:cxnLst>
              <a:cxn ang="0">
                <a:pos x="wd2" y="hd2"/>
              </a:cxn>
              <a:cxn ang="5400000">
                <a:pos x="wd2" y="hd2"/>
              </a:cxn>
              <a:cxn ang="10800000">
                <a:pos x="wd2" y="hd2"/>
              </a:cxn>
              <a:cxn ang="16200000">
                <a:pos x="wd2" y="hd2"/>
              </a:cxn>
            </a:cxnLst>
            <a:rect l="0" t="0" r="r" b="b"/>
            <a:pathLst>
              <a:path w="21474" h="21479" extrusionOk="0">
                <a:moveTo>
                  <a:pt x="4693" y="9826"/>
                </a:moveTo>
                <a:cubicBezTo>
                  <a:pt x="4695" y="10345"/>
                  <a:pt x="4763" y="10861"/>
                  <a:pt x="4894" y="11363"/>
                </a:cubicBezTo>
                <a:cubicBezTo>
                  <a:pt x="4986" y="11722"/>
                  <a:pt x="4769" y="12087"/>
                  <a:pt x="4410" y="12179"/>
                </a:cubicBezTo>
                <a:cubicBezTo>
                  <a:pt x="4356" y="12194"/>
                  <a:pt x="4300" y="12201"/>
                  <a:pt x="4243" y="12201"/>
                </a:cubicBezTo>
                <a:cubicBezTo>
                  <a:pt x="3937" y="12201"/>
                  <a:pt x="3669" y="11993"/>
                  <a:pt x="3593" y="11696"/>
                </a:cubicBezTo>
                <a:cubicBezTo>
                  <a:pt x="3434" y="11085"/>
                  <a:pt x="3352" y="10457"/>
                  <a:pt x="3350" y="9826"/>
                </a:cubicBezTo>
                <a:lnTo>
                  <a:pt x="3350" y="6202"/>
                </a:lnTo>
                <a:lnTo>
                  <a:pt x="2006" y="4859"/>
                </a:lnTo>
                <a:lnTo>
                  <a:pt x="2006" y="9826"/>
                </a:lnTo>
                <a:cubicBezTo>
                  <a:pt x="2006" y="16668"/>
                  <a:pt x="10069" y="21204"/>
                  <a:pt x="10412" y="21394"/>
                </a:cubicBezTo>
                <a:cubicBezTo>
                  <a:pt x="10614" y="21506"/>
                  <a:pt x="10860" y="21506"/>
                  <a:pt x="11062" y="21394"/>
                </a:cubicBezTo>
                <a:cubicBezTo>
                  <a:pt x="12607" y="20496"/>
                  <a:pt x="14038" y="19414"/>
                  <a:pt x="15324" y="18173"/>
                </a:cubicBezTo>
                <a:lnTo>
                  <a:pt x="4693" y="7545"/>
                </a:lnTo>
                <a:close/>
                <a:moveTo>
                  <a:pt x="5525" y="14350"/>
                </a:moveTo>
                <a:cubicBezTo>
                  <a:pt x="5822" y="14128"/>
                  <a:pt x="6243" y="14188"/>
                  <a:pt x="6466" y="14484"/>
                </a:cubicBezTo>
                <a:cubicBezTo>
                  <a:pt x="6689" y="14782"/>
                  <a:pt x="6936" y="15084"/>
                  <a:pt x="7204" y="15383"/>
                </a:cubicBezTo>
                <a:cubicBezTo>
                  <a:pt x="7445" y="15666"/>
                  <a:pt x="7410" y="16089"/>
                  <a:pt x="7127" y="16329"/>
                </a:cubicBezTo>
                <a:cubicBezTo>
                  <a:pt x="6854" y="16561"/>
                  <a:pt x="6447" y="16538"/>
                  <a:pt x="6202" y="16276"/>
                </a:cubicBezTo>
                <a:cubicBezTo>
                  <a:pt x="5910" y="15949"/>
                  <a:pt x="5638" y="15617"/>
                  <a:pt x="5392" y="15290"/>
                </a:cubicBezTo>
                <a:cubicBezTo>
                  <a:pt x="5169" y="14993"/>
                  <a:pt x="5229" y="14573"/>
                  <a:pt x="5525" y="14350"/>
                </a:cubicBezTo>
                <a:close/>
                <a:moveTo>
                  <a:pt x="21286" y="20332"/>
                </a:moveTo>
                <a:lnTo>
                  <a:pt x="17110" y="16158"/>
                </a:lnTo>
                <a:cubicBezTo>
                  <a:pt x="18570" y="14364"/>
                  <a:pt x="19399" y="12138"/>
                  <a:pt x="19468" y="9826"/>
                </a:cubicBezTo>
                <a:lnTo>
                  <a:pt x="19468" y="4698"/>
                </a:lnTo>
                <a:cubicBezTo>
                  <a:pt x="19468" y="4444"/>
                  <a:pt x="19324" y="4211"/>
                  <a:pt x="19096" y="4098"/>
                </a:cubicBezTo>
                <a:lnTo>
                  <a:pt x="11037" y="70"/>
                </a:lnTo>
                <a:cubicBezTo>
                  <a:pt x="10848" y="-24"/>
                  <a:pt x="10626" y="-24"/>
                  <a:pt x="10437" y="70"/>
                </a:cubicBezTo>
                <a:lnTo>
                  <a:pt x="4155" y="3210"/>
                </a:lnTo>
                <a:lnTo>
                  <a:pt x="1138" y="196"/>
                </a:lnTo>
                <a:cubicBezTo>
                  <a:pt x="871" y="-61"/>
                  <a:pt x="446" y="-54"/>
                  <a:pt x="188" y="213"/>
                </a:cubicBezTo>
                <a:cubicBezTo>
                  <a:pt x="-63" y="473"/>
                  <a:pt x="-63" y="885"/>
                  <a:pt x="188" y="1146"/>
                </a:cubicBezTo>
                <a:lnTo>
                  <a:pt x="20336" y="21282"/>
                </a:lnTo>
                <a:cubicBezTo>
                  <a:pt x="20603" y="21539"/>
                  <a:pt x="21028" y="21532"/>
                  <a:pt x="21286" y="21265"/>
                </a:cubicBezTo>
                <a:cubicBezTo>
                  <a:pt x="21537" y="21005"/>
                  <a:pt x="21537" y="20592"/>
                  <a:pt x="21286" y="20332"/>
                </a:cubicBezTo>
                <a:close/>
                <a:moveTo>
                  <a:pt x="10437" y="1572"/>
                </a:moveTo>
                <a:cubicBezTo>
                  <a:pt x="10626" y="1477"/>
                  <a:pt x="10848" y="1477"/>
                  <a:pt x="11037" y="1572"/>
                </a:cubicBezTo>
                <a:lnTo>
                  <a:pt x="17753" y="4928"/>
                </a:lnTo>
                <a:cubicBezTo>
                  <a:pt x="18086" y="5091"/>
                  <a:pt x="18224" y="5493"/>
                  <a:pt x="18061" y="5826"/>
                </a:cubicBezTo>
                <a:cubicBezTo>
                  <a:pt x="17897" y="6159"/>
                  <a:pt x="17495" y="6296"/>
                  <a:pt x="17162" y="6133"/>
                </a:cubicBezTo>
                <a:cubicBezTo>
                  <a:pt x="17159" y="6132"/>
                  <a:pt x="17156" y="6130"/>
                  <a:pt x="17153" y="6129"/>
                </a:cubicBezTo>
                <a:lnTo>
                  <a:pt x="11409" y="3258"/>
                </a:lnTo>
                <a:lnTo>
                  <a:pt x="11409" y="10461"/>
                </a:lnTo>
                <a:lnTo>
                  <a:pt x="10065" y="9119"/>
                </a:lnTo>
                <a:lnTo>
                  <a:pt x="10065" y="3258"/>
                </a:lnTo>
                <a:lnTo>
                  <a:pt x="6156" y="5212"/>
                </a:lnTo>
                <a:lnTo>
                  <a:pt x="5155" y="4211"/>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599" name="Graphic 170"/>
          <p:cNvSpPr/>
          <p:nvPr/>
        </p:nvSpPr>
        <p:spPr>
          <a:xfrm>
            <a:off x="12389029" y="7278594"/>
            <a:ext cx="507147" cy="624188"/>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2"/>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0" name="Graphic 172"/>
          <p:cNvSpPr/>
          <p:nvPr/>
        </p:nvSpPr>
        <p:spPr>
          <a:xfrm>
            <a:off x="13507383" y="7337118"/>
            <a:ext cx="624180" cy="507148"/>
          </a:xfrm>
          <a:custGeom>
            <a:avLst/>
            <a:gdLst/>
            <a:ahLst/>
            <a:cxnLst>
              <a:cxn ang="0">
                <a:pos x="wd2" y="hd2"/>
              </a:cxn>
              <a:cxn ang="5400000">
                <a:pos x="wd2" y="hd2"/>
              </a:cxn>
              <a:cxn ang="10800000">
                <a:pos x="wd2" y="hd2"/>
              </a:cxn>
              <a:cxn ang="16200000">
                <a:pos x="wd2" y="hd2"/>
              </a:cxn>
            </a:cxnLst>
            <a:rect l="0" t="0" r="r" b="b"/>
            <a:pathLst>
              <a:path w="21600" h="21491" extrusionOk="0">
                <a:moveTo>
                  <a:pt x="21600" y="7026"/>
                </a:moveTo>
                <a:lnTo>
                  <a:pt x="21600" y="9092"/>
                </a:lnTo>
                <a:cubicBezTo>
                  <a:pt x="21600" y="9549"/>
                  <a:pt x="21298" y="9919"/>
                  <a:pt x="20925" y="9919"/>
                </a:cubicBezTo>
                <a:lnTo>
                  <a:pt x="20203" y="9919"/>
                </a:lnTo>
                <a:lnTo>
                  <a:pt x="19686" y="18804"/>
                </a:lnTo>
                <a:cubicBezTo>
                  <a:pt x="19593" y="20315"/>
                  <a:pt x="18567" y="21486"/>
                  <a:pt x="17329" y="21491"/>
                </a:cubicBezTo>
                <a:lnTo>
                  <a:pt x="4271" y="21491"/>
                </a:lnTo>
                <a:cubicBezTo>
                  <a:pt x="3033" y="21486"/>
                  <a:pt x="2007" y="20315"/>
                  <a:pt x="1914" y="18804"/>
                </a:cubicBezTo>
                <a:lnTo>
                  <a:pt x="1397" y="9919"/>
                </a:lnTo>
                <a:lnTo>
                  <a:pt x="675" y="9919"/>
                </a:lnTo>
                <a:cubicBezTo>
                  <a:pt x="302" y="9919"/>
                  <a:pt x="0" y="9549"/>
                  <a:pt x="0" y="9092"/>
                </a:cubicBezTo>
                <a:lnTo>
                  <a:pt x="0" y="7026"/>
                </a:lnTo>
                <a:cubicBezTo>
                  <a:pt x="0" y="5884"/>
                  <a:pt x="756" y="4959"/>
                  <a:pt x="1688" y="4959"/>
                </a:cubicBezTo>
                <a:lnTo>
                  <a:pt x="3825" y="4959"/>
                </a:lnTo>
                <a:lnTo>
                  <a:pt x="9045" y="165"/>
                </a:lnTo>
                <a:cubicBezTo>
                  <a:pt x="9343" y="-109"/>
                  <a:pt x="9766" y="-35"/>
                  <a:pt x="9990" y="330"/>
                </a:cubicBezTo>
                <a:cubicBezTo>
                  <a:pt x="10214" y="695"/>
                  <a:pt x="10153" y="1214"/>
                  <a:pt x="9855" y="1488"/>
                </a:cubicBezTo>
                <a:lnTo>
                  <a:pt x="6075" y="4959"/>
                </a:lnTo>
                <a:lnTo>
                  <a:pt x="15525" y="4959"/>
                </a:lnTo>
                <a:lnTo>
                  <a:pt x="11745" y="1488"/>
                </a:lnTo>
                <a:cubicBezTo>
                  <a:pt x="11447" y="1214"/>
                  <a:pt x="11386" y="695"/>
                  <a:pt x="11610" y="330"/>
                </a:cubicBezTo>
                <a:cubicBezTo>
                  <a:pt x="11834" y="-35"/>
                  <a:pt x="12257" y="-109"/>
                  <a:pt x="12555" y="165"/>
                </a:cubicBezTo>
                <a:lnTo>
                  <a:pt x="17775" y="4959"/>
                </a:lnTo>
                <a:lnTo>
                  <a:pt x="19913" y="4959"/>
                </a:lnTo>
                <a:cubicBezTo>
                  <a:pt x="20844" y="4959"/>
                  <a:pt x="21600" y="5884"/>
                  <a:pt x="21600" y="7026"/>
                </a:cubicBezTo>
                <a:close/>
                <a:moveTo>
                  <a:pt x="13500" y="12399"/>
                </a:moveTo>
                <a:lnTo>
                  <a:pt x="11475" y="12399"/>
                </a:lnTo>
                <a:lnTo>
                  <a:pt x="11475" y="9919"/>
                </a:lnTo>
                <a:cubicBezTo>
                  <a:pt x="11475" y="9462"/>
                  <a:pt x="11173" y="9092"/>
                  <a:pt x="10800" y="9092"/>
                </a:cubicBezTo>
                <a:cubicBezTo>
                  <a:pt x="10427" y="9092"/>
                  <a:pt x="10125" y="9462"/>
                  <a:pt x="10125" y="9919"/>
                </a:cubicBezTo>
                <a:lnTo>
                  <a:pt x="10125" y="12399"/>
                </a:lnTo>
                <a:lnTo>
                  <a:pt x="8100" y="12399"/>
                </a:lnTo>
                <a:cubicBezTo>
                  <a:pt x="7727" y="12399"/>
                  <a:pt x="7425" y="12769"/>
                  <a:pt x="7425" y="13225"/>
                </a:cubicBezTo>
                <a:cubicBezTo>
                  <a:pt x="7425" y="13682"/>
                  <a:pt x="7727" y="14052"/>
                  <a:pt x="8100" y="14052"/>
                </a:cubicBezTo>
                <a:lnTo>
                  <a:pt x="10125" y="14052"/>
                </a:lnTo>
                <a:lnTo>
                  <a:pt x="10125" y="16531"/>
                </a:lnTo>
                <a:cubicBezTo>
                  <a:pt x="10125" y="16988"/>
                  <a:pt x="10427" y="17358"/>
                  <a:pt x="10800" y="17358"/>
                </a:cubicBezTo>
                <a:cubicBezTo>
                  <a:pt x="11173" y="17358"/>
                  <a:pt x="11475" y="16988"/>
                  <a:pt x="11475" y="16531"/>
                </a:cubicBezTo>
                <a:lnTo>
                  <a:pt x="11475" y="14052"/>
                </a:lnTo>
                <a:lnTo>
                  <a:pt x="13500" y="14052"/>
                </a:lnTo>
                <a:cubicBezTo>
                  <a:pt x="13873" y="14052"/>
                  <a:pt x="14175" y="13682"/>
                  <a:pt x="14175" y="13225"/>
                </a:cubicBezTo>
                <a:cubicBezTo>
                  <a:pt x="14175" y="12769"/>
                  <a:pt x="13873" y="12399"/>
                  <a:pt x="13500" y="12399"/>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1" name="Graphic 174"/>
          <p:cNvSpPr/>
          <p:nvPr/>
        </p:nvSpPr>
        <p:spPr>
          <a:xfrm>
            <a:off x="14742768" y="7337118"/>
            <a:ext cx="624180" cy="507148"/>
          </a:xfrm>
          <a:custGeom>
            <a:avLst/>
            <a:gdLst/>
            <a:ahLst/>
            <a:cxnLst>
              <a:cxn ang="0">
                <a:pos x="wd2" y="hd2"/>
              </a:cxn>
              <a:cxn ang="5400000">
                <a:pos x="wd2" y="hd2"/>
              </a:cxn>
              <a:cxn ang="10800000">
                <a:pos x="wd2" y="hd2"/>
              </a:cxn>
              <a:cxn ang="16200000">
                <a:pos x="wd2" y="hd2"/>
              </a:cxn>
            </a:cxnLst>
            <a:rect l="0" t="0" r="r" b="b"/>
            <a:pathLst>
              <a:path w="21600" h="21491" extrusionOk="0">
                <a:moveTo>
                  <a:pt x="21600" y="7026"/>
                </a:moveTo>
                <a:lnTo>
                  <a:pt x="21600" y="9092"/>
                </a:lnTo>
                <a:cubicBezTo>
                  <a:pt x="21600" y="9549"/>
                  <a:pt x="21298" y="9919"/>
                  <a:pt x="20925" y="9919"/>
                </a:cubicBezTo>
                <a:lnTo>
                  <a:pt x="20203" y="9919"/>
                </a:lnTo>
                <a:lnTo>
                  <a:pt x="19686" y="18804"/>
                </a:lnTo>
                <a:cubicBezTo>
                  <a:pt x="19593" y="20315"/>
                  <a:pt x="18567" y="21486"/>
                  <a:pt x="17329" y="21491"/>
                </a:cubicBezTo>
                <a:lnTo>
                  <a:pt x="4271" y="21491"/>
                </a:lnTo>
                <a:cubicBezTo>
                  <a:pt x="3033" y="21486"/>
                  <a:pt x="2007" y="20315"/>
                  <a:pt x="1914" y="18804"/>
                </a:cubicBezTo>
                <a:lnTo>
                  <a:pt x="1397" y="9919"/>
                </a:lnTo>
                <a:lnTo>
                  <a:pt x="675" y="9919"/>
                </a:lnTo>
                <a:cubicBezTo>
                  <a:pt x="302" y="9919"/>
                  <a:pt x="0" y="9549"/>
                  <a:pt x="0" y="9092"/>
                </a:cubicBezTo>
                <a:lnTo>
                  <a:pt x="0" y="7026"/>
                </a:lnTo>
                <a:cubicBezTo>
                  <a:pt x="0" y="5884"/>
                  <a:pt x="756" y="4959"/>
                  <a:pt x="1688" y="4959"/>
                </a:cubicBezTo>
                <a:lnTo>
                  <a:pt x="3825" y="4959"/>
                </a:lnTo>
                <a:lnTo>
                  <a:pt x="9045" y="165"/>
                </a:lnTo>
                <a:cubicBezTo>
                  <a:pt x="9343" y="-109"/>
                  <a:pt x="9766" y="-35"/>
                  <a:pt x="9990" y="330"/>
                </a:cubicBezTo>
                <a:cubicBezTo>
                  <a:pt x="10214" y="695"/>
                  <a:pt x="10153" y="1214"/>
                  <a:pt x="9855" y="1488"/>
                </a:cubicBezTo>
                <a:lnTo>
                  <a:pt x="6075" y="4959"/>
                </a:lnTo>
                <a:lnTo>
                  <a:pt x="15525" y="4959"/>
                </a:lnTo>
                <a:lnTo>
                  <a:pt x="11745" y="1488"/>
                </a:lnTo>
                <a:cubicBezTo>
                  <a:pt x="11447" y="1214"/>
                  <a:pt x="11386" y="695"/>
                  <a:pt x="11610" y="330"/>
                </a:cubicBezTo>
                <a:cubicBezTo>
                  <a:pt x="11834" y="-35"/>
                  <a:pt x="12257" y="-109"/>
                  <a:pt x="12555" y="165"/>
                </a:cubicBezTo>
                <a:lnTo>
                  <a:pt x="17775" y="4959"/>
                </a:lnTo>
                <a:lnTo>
                  <a:pt x="19913" y="4959"/>
                </a:lnTo>
                <a:cubicBezTo>
                  <a:pt x="20844" y="4959"/>
                  <a:pt x="21600" y="5884"/>
                  <a:pt x="21600" y="7026"/>
                </a:cubicBezTo>
                <a:close/>
                <a:moveTo>
                  <a:pt x="11754" y="13225"/>
                </a:moveTo>
                <a:lnTo>
                  <a:pt x="13187" y="11472"/>
                </a:lnTo>
                <a:cubicBezTo>
                  <a:pt x="13446" y="11143"/>
                  <a:pt x="13438" y="10620"/>
                  <a:pt x="13170" y="10303"/>
                </a:cubicBezTo>
                <a:cubicBezTo>
                  <a:pt x="12909" y="9994"/>
                  <a:pt x="12494" y="9994"/>
                  <a:pt x="12232" y="10303"/>
                </a:cubicBezTo>
                <a:lnTo>
                  <a:pt x="10800" y="12056"/>
                </a:lnTo>
                <a:lnTo>
                  <a:pt x="9368" y="10303"/>
                </a:lnTo>
                <a:cubicBezTo>
                  <a:pt x="9109" y="9975"/>
                  <a:pt x="8681" y="9966"/>
                  <a:pt x="8413" y="10283"/>
                </a:cubicBezTo>
                <a:cubicBezTo>
                  <a:pt x="8145" y="10600"/>
                  <a:pt x="8138" y="11123"/>
                  <a:pt x="8397" y="11452"/>
                </a:cubicBezTo>
                <a:cubicBezTo>
                  <a:pt x="8402" y="11458"/>
                  <a:pt x="8408" y="11465"/>
                  <a:pt x="8413" y="11472"/>
                </a:cubicBezTo>
                <a:lnTo>
                  <a:pt x="9846" y="13225"/>
                </a:lnTo>
                <a:lnTo>
                  <a:pt x="8413" y="14978"/>
                </a:lnTo>
                <a:cubicBezTo>
                  <a:pt x="8145" y="15295"/>
                  <a:pt x="8138" y="15819"/>
                  <a:pt x="8397" y="16147"/>
                </a:cubicBezTo>
                <a:cubicBezTo>
                  <a:pt x="8656" y="16475"/>
                  <a:pt x="9083" y="16485"/>
                  <a:pt x="9351" y="16167"/>
                </a:cubicBezTo>
                <a:cubicBezTo>
                  <a:pt x="9357" y="16161"/>
                  <a:pt x="9362" y="16154"/>
                  <a:pt x="9368" y="16147"/>
                </a:cubicBezTo>
                <a:lnTo>
                  <a:pt x="10800" y="14394"/>
                </a:lnTo>
                <a:lnTo>
                  <a:pt x="12232" y="16147"/>
                </a:lnTo>
                <a:cubicBezTo>
                  <a:pt x="12501" y="16464"/>
                  <a:pt x="12928" y="16455"/>
                  <a:pt x="13187" y="16127"/>
                </a:cubicBezTo>
                <a:cubicBezTo>
                  <a:pt x="13439" y="15806"/>
                  <a:pt x="13439" y="15299"/>
                  <a:pt x="13187" y="1497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2" name="Graphic 176"/>
          <p:cNvSpPr/>
          <p:nvPr/>
        </p:nvSpPr>
        <p:spPr>
          <a:xfrm>
            <a:off x="15978156" y="7337118"/>
            <a:ext cx="624180" cy="507148"/>
          </a:xfrm>
          <a:custGeom>
            <a:avLst/>
            <a:gdLst/>
            <a:ahLst/>
            <a:cxnLst>
              <a:cxn ang="0">
                <a:pos x="wd2" y="hd2"/>
              </a:cxn>
              <a:cxn ang="5400000">
                <a:pos x="wd2" y="hd2"/>
              </a:cxn>
              <a:cxn ang="10800000">
                <a:pos x="wd2" y="hd2"/>
              </a:cxn>
              <a:cxn ang="16200000">
                <a:pos x="wd2" y="hd2"/>
              </a:cxn>
            </a:cxnLst>
            <a:rect l="0" t="0" r="r" b="b"/>
            <a:pathLst>
              <a:path w="21600" h="21491" extrusionOk="0">
                <a:moveTo>
                  <a:pt x="21600" y="7026"/>
                </a:moveTo>
                <a:lnTo>
                  <a:pt x="21600" y="9092"/>
                </a:lnTo>
                <a:cubicBezTo>
                  <a:pt x="21600" y="9549"/>
                  <a:pt x="21298" y="9919"/>
                  <a:pt x="20925" y="9919"/>
                </a:cubicBezTo>
                <a:lnTo>
                  <a:pt x="675" y="9919"/>
                </a:lnTo>
                <a:cubicBezTo>
                  <a:pt x="302" y="9919"/>
                  <a:pt x="0" y="9549"/>
                  <a:pt x="0" y="9092"/>
                </a:cubicBezTo>
                <a:lnTo>
                  <a:pt x="0" y="7026"/>
                </a:lnTo>
                <a:cubicBezTo>
                  <a:pt x="0" y="5884"/>
                  <a:pt x="756" y="4959"/>
                  <a:pt x="1688" y="4959"/>
                </a:cubicBezTo>
                <a:lnTo>
                  <a:pt x="3825" y="4959"/>
                </a:lnTo>
                <a:lnTo>
                  <a:pt x="9045" y="165"/>
                </a:lnTo>
                <a:cubicBezTo>
                  <a:pt x="9343" y="-109"/>
                  <a:pt x="9766" y="-35"/>
                  <a:pt x="9990" y="330"/>
                </a:cubicBezTo>
                <a:cubicBezTo>
                  <a:pt x="10214" y="695"/>
                  <a:pt x="10153" y="1214"/>
                  <a:pt x="9855" y="1488"/>
                </a:cubicBezTo>
                <a:lnTo>
                  <a:pt x="6075" y="4959"/>
                </a:lnTo>
                <a:lnTo>
                  <a:pt x="15525" y="4959"/>
                </a:lnTo>
                <a:lnTo>
                  <a:pt x="11745" y="1488"/>
                </a:lnTo>
                <a:cubicBezTo>
                  <a:pt x="11447" y="1214"/>
                  <a:pt x="11386" y="695"/>
                  <a:pt x="11610" y="330"/>
                </a:cubicBezTo>
                <a:cubicBezTo>
                  <a:pt x="11834" y="-35"/>
                  <a:pt x="12257" y="-109"/>
                  <a:pt x="12555" y="165"/>
                </a:cubicBezTo>
                <a:lnTo>
                  <a:pt x="17775" y="4959"/>
                </a:lnTo>
                <a:lnTo>
                  <a:pt x="19913" y="4959"/>
                </a:lnTo>
                <a:cubicBezTo>
                  <a:pt x="20844" y="4959"/>
                  <a:pt x="21600" y="5884"/>
                  <a:pt x="21600" y="7026"/>
                </a:cubicBezTo>
                <a:close/>
                <a:moveTo>
                  <a:pt x="1493" y="11572"/>
                </a:moveTo>
                <a:lnTo>
                  <a:pt x="1915" y="18804"/>
                </a:lnTo>
                <a:cubicBezTo>
                  <a:pt x="2007" y="20315"/>
                  <a:pt x="3034" y="21486"/>
                  <a:pt x="4271" y="21491"/>
                </a:cubicBezTo>
                <a:lnTo>
                  <a:pt x="17329" y="21491"/>
                </a:lnTo>
                <a:cubicBezTo>
                  <a:pt x="18566" y="21486"/>
                  <a:pt x="19593" y="20315"/>
                  <a:pt x="19685" y="18804"/>
                </a:cubicBezTo>
                <a:lnTo>
                  <a:pt x="20107" y="11572"/>
                </a:lnTo>
                <a:close/>
                <a:moveTo>
                  <a:pt x="10800" y="19011"/>
                </a:moveTo>
                <a:cubicBezTo>
                  <a:pt x="10427" y="19011"/>
                  <a:pt x="10125" y="18641"/>
                  <a:pt x="10125" y="18185"/>
                </a:cubicBezTo>
                <a:lnTo>
                  <a:pt x="10125" y="14878"/>
                </a:lnTo>
                <a:cubicBezTo>
                  <a:pt x="10125" y="14422"/>
                  <a:pt x="10427" y="14052"/>
                  <a:pt x="10800" y="14052"/>
                </a:cubicBezTo>
                <a:cubicBezTo>
                  <a:pt x="11173" y="14052"/>
                  <a:pt x="11475" y="14422"/>
                  <a:pt x="11475" y="14878"/>
                </a:cubicBezTo>
                <a:lnTo>
                  <a:pt x="11475" y="18185"/>
                </a:lnTo>
                <a:cubicBezTo>
                  <a:pt x="11475" y="18641"/>
                  <a:pt x="11173" y="19011"/>
                  <a:pt x="10800" y="19011"/>
                </a:cubicBezTo>
                <a:close/>
                <a:moveTo>
                  <a:pt x="15525" y="19011"/>
                </a:moveTo>
                <a:cubicBezTo>
                  <a:pt x="15152" y="19011"/>
                  <a:pt x="14850" y="18641"/>
                  <a:pt x="14850" y="18185"/>
                </a:cubicBezTo>
                <a:lnTo>
                  <a:pt x="14850" y="14878"/>
                </a:lnTo>
                <a:cubicBezTo>
                  <a:pt x="14850" y="14422"/>
                  <a:pt x="15152" y="14052"/>
                  <a:pt x="15525" y="14052"/>
                </a:cubicBezTo>
                <a:cubicBezTo>
                  <a:pt x="15898" y="14052"/>
                  <a:pt x="16200" y="14422"/>
                  <a:pt x="16200" y="14878"/>
                </a:cubicBezTo>
                <a:lnTo>
                  <a:pt x="16200" y="18185"/>
                </a:lnTo>
                <a:cubicBezTo>
                  <a:pt x="16200" y="18641"/>
                  <a:pt x="15898" y="19011"/>
                  <a:pt x="15525" y="19011"/>
                </a:cubicBezTo>
                <a:close/>
                <a:moveTo>
                  <a:pt x="6075" y="19011"/>
                </a:moveTo>
                <a:cubicBezTo>
                  <a:pt x="5702" y="19011"/>
                  <a:pt x="5400" y="18641"/>
                  <a:pt x="5400" y="18185"/>
                </a:cubicBezTo>
                <a:lnTo>
                  <a:pt x="5400" y="14878"/>
                </a:lnTo>
                <a:cubicBezTo>
                  <a:pt x="5400" y="14422"/>
                  <a:pt x="5702" y="14052"/>
                  <a:pt x="6075" y="14052"/>
                </a:cubicBezTo>
                <a:cubicBezTo>
                  <a:pt x="6448" y="14052"/>
                  <a:pt x="6750" y="14422"/>
                  <a:pt x="6750" y="14878"/>
                </a:cubicBezTo>
                <a:lnTo>
                  <a:pt x="6750" y="18185"/>
                </a:lnTo>
                <a:cubicBezTo>
                  <a:pt x="6750" y="18641"/>
                  <a:pt x="6448" y="19011"/>
                  <a:pt x="6075" y="1901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3" name="Graphic 178"/>
          <p:cNvSpPr/>
          <p:nvPr/>
        </p:nvSpPr>
        <p:spPr>
          <a:xfrm>
            <a:off x="17213546" y="7278602"/>
            <a:ext cx="624180" cy="624293"/>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moveTo>
                  <a:pt x="16200" y="8026"/>
                </a:moveTo>
                <a:cubicBezTo>
                  <a:pt x="16200" y="8395"/>
                  <a:pt x="15898" y="8695"/>
                  <a:pt x="15525" y="8695"/>
                </a:cubicBezTo>
                <a:lnTo>
                  <a:pt x="13500" y="8695"/>
                </a:lnTo>
                <a:lnTo>
                  <a:pt x="13500" y="10701"/>
                </a:lnTo>
                <a:cubicBezTo>
                  <a:pt x="13500" y="11071"/>
                  <a:pt x="13198" y="11370"/>
                  <a:pt x="12825" y="11370"/>
                </a:cubicBezTo>
                <a:cubicBezTo>
                  <a:pt x="12452" y="11370"/>
                  <a:pt x="12150" y="11071"/>
                  <a:pt x="12150" y="10701"/>
                </a:cubicBezTo>
                <a:lnTo>
                  <a:pt x="12150" y="8695"/>
                </a:lnTo>
                <a:lnTo>
                  <a:pt x="10125" y="8695"/>
                </a:lnTo>
                <a:cubicBezTo>
                  <a:pt x="9752" y="8695"/>
                  <a:pt x="9450" y="8395"/>
                  <a:pt x="9450" y="8026"/>
                </a:cubicBezTo>
                <a:cubicBezTo>
                  <a:pt x="9450" y="7657"/>
                  <a:pt x="9752" y="7357"/>
                  <a:pt x="10125" y="7357"/>
                </a:cubicBezTo>
                <a:lnTo>
                  <a:pt x="12150" y="7357"/>
                </a:lnTo>
                <a:lnTo>
                  <a:pt x="12150" y="5351"/>
                </a:lnTo>
                <a:cubicBezTo>
                  <a:pt x="12150" y="4981"/>
                  <a:pt x="12452" y="4682"/>
                  <a:pt x="12825" y="4682"/>
                </a:cubicBezTo>
                <a:cubicBezTo>
                  <a:pt x="13198" y="4682"/>
                  <a:pt x="13500" y="4981"/>
                  <a:pt x="13500" y="5351"/>
                </a:cubicBezTo>
                <a:lnTo>
                  <a:pt x="13500" y="7357"/>
                </a:lnTo>
                <a:lnTo>
                  <a:pt x="15525" y="7357"/>
                </a:lnTo>
                <a:cubicBezTo>
                  <a:pt x="15898" y="7357"/>
                  <a:pt x="16200" y="7657"/>
                  <a:pt x="16200" y="802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4" name="Graphic 180"/>
          <p:cNvSpPr/>
          <p:nvPr/>
        </p:nvSpPr>
        <p:spPr>
          <a:xfrm>
            <a:off x="18448931" y="7278602"/>
            <a:ext cx="624180" cy="624293"/>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moveTo>
                  <a:pt x="15211" y="9445"/>
                </a:moveTo>
                <a:cubicBezTo>
                  <a:pt x="15479" y="9701"/>
                  <a:pt x="15487" y="10125"/>
                  <a:pt x="15228" y="10390"/>
                </a:cubicBezTo>
                <a:cubicBezTo>
                  <a:pt x="14969" y="10656"/>
                  <a:pt x="14541" y="10663"/>
                  <a:pt x="14273" y="10407"/>
                </a:cubicBezTo>
                <a:cubicBezTo>
                  <a:pt x="14267" y="10401"/>
                  <a:pt x="14262" y="10396"/>
                  <a:pt x="14257" y="10390"/>
                </a:cubicBezTo>
                <a:lnTo>
                  <a:pt x="12825" y="8972"/>
                </a:lnTo>
                <a:lnTo>
                  <a:pt x="11393" y="10390"/>
                </a:lnTo>
                <a:cubicBezTo>
                  <a:pt x="11125" y="10647"/>
                  <a:pt x="10698" y="10640"/>
                  <a:pt x="10439" y="10374"/>
                </a:cubicBezTo>
                <a:cubicBezTo>
                  <a:pt x="10186" y="10115"/>
                  <a:pt x="10186" y="9704"/>
                  <a:pt x="10439" y="9445"/>
                </a:cubicBezTo>
                <a:lnTo>
                  <a:pt x="11870" y="8026"/>
                </a:lnTo>
                <a:lnTo>
                  <a:pt x="10439" y="6607"/>
                </a:lnTo>
                <a:cubicBezTo>
                  <a:pt x="10180" y="6342"/>
                  <a:pt x="10187" y="5918"/>
                  <a:pt x="10455" y="5662"/>
                </a:cubicBezTo>
                <a:cubicBezTo>
                  <a:pt x="10717" y="5411"/>
                  <a:pt x="11132" y="5411"/>
                  <a:pt x="11393" y="5662"/>
                </a:cubicBezTo>
                <a:lnTo>
                  <a:pt x="12825" y="7080"/>
                </a:lnTo>
                <a:lnTo>
                  <a:pt x="14257" y="5662"/>
                </a:lnTo>
                <a:cubicBezTo>
                  <a:pt x="14525" y="5405"/>
                  <a:pt x="14952" y="5412"/>
                  <a:pt x="15211" y="5678"/>
                </a:cubicBezTo>
                <a:cubicBezTo>
                  <a:pt x="15464" y="5937"/>
                  <a:pt x="15464" y="6348"/>
                  <a:pt x="15211" y="6607"/>
                </a:cubicBezTo>
                <a:lnTo>
                  <a:pt x="13779" y="8026"/>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5" name="Graphic 182"/>
          <p:cNvSpPr/>
          <p:nvPr/>
        </p:nvSpPr>
        <p:spPr>
          <a:xfrm>
            <a:off x="19684319" y="7278602"/>
            <a:ext cx="624180" cy="624293"/>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moveTo>
                  <a:pt x="12150" y="10701"/>
                </a:moveTo>
                <a:cubicBezTo>
                  <a:pt x="11971" y="10701"/>
                  <a:pt x="11799" y="10631"/>
                  <a:pt x="11673" y="10505"/>
                </a:cubicBezTo>
                <a:lnTo>
                  <a:pt x="8973" y="7830"/>
                </a:lnTo>
                <a:cubicBezTo>
                  <a:pt x="8714" y="7564"/>
                  <a:pt x="8721" y="7141"/>
                  <a:pt x="8989" y="6884"/>
                </a:cubicBezTo>
                <a:cubicBezTo>
                  <a:pt x="9251" y="6634"/>
                  <a:pt x="9666" y="6634"/>
                  <a:pt x="9927" y="6884"/>
                </a:cubicBezTo>
                <a:lnTo>
                  <a:pt x="12150" y="9087"/>
                </a:lnTo>
                <a:lnTo>
                  <a:pt x="15723" y="5547"/>
                </a:lnTo>
                <a:cubicBezTo>
                  <a:pt x="15991" y="5290"/>
                  <a:pt x="16418" y="5297"/>
                  <a:pt x="16677" y="5563"/>
                </a:cubicBezTo>
                <a:cubicBezTo>
                  <a:pt x="16930" y="5822"/>
                  <a:pt x="16930" y="6233"/>
                  <a:pt x="16677" y="6492"/>
                </a:cubicBezTo>
                <a:lnTo>
                  <a:pt x="12627" y="10505"/>
                </a:lnTo>
                <a:cubicBezTo>
                  <a:pt x="12500" y="10631"/>
                  <a:pt x="12329" y="10701"/>
                  <a:pt x="12150" y="1070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6" name="Graphic 184"/>
          <p:cNvSpPr/>
          <p:nvPr/>
        </p:nvSpPr>
        <p:spPr>
          <a:xfrm>
            <a:off x="20919701" y="7278602"/>
            <a:ext cx="624180" cy="624293"/>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7" name="Graphic 186"/>
          <p:cNvSpPr/>
          <p:nvPr/>
        </p:nvSpPr>
        <p:spPr>
          <a:xfrm>
            <a:off x="2818513" y="7278603"/>
            <a:ext cx="624179" cy="624180"/>
          </a:xfrm>
          <a:custGeom>
            <a:avLst/>
            <a:gdLst/>
            <a:ahLst/>
            <a:cxnLst>
              <a:cxn ang="0">
                <a:pos x="wd2" y="hd2"/>
              </a:cxn>
              <a:cxn ang="5400000">
                <a:pos x="wd2" y="hd2"/>
              </a:cxn>
              <a:cxn ang="10800000">
                <a:pos x="wd2" y="hd2"/>
              </a:cxn>
              <a:cxn ang="16200000">
                <a:pos x="wd2" y="hd2"/>
              </a:cxn>
            </a:cxnLst>
            <a:rect l="0" t="0" r="r" b="b"/>
            <a:pathLst>
              <a:path w="21600" h="21600" extrusionOk="0">
                <a:moveTo>
                  <a:pt x="5730" y="6075"/>
                </a:moveTo>
                <a:lnTo>
                  <a:pt x="1005" y="0"/>
                </a:lnTo>
                <a:lnTo>
                  <a:pt x="20595" y="0"/>
                </a:lnTo>
                <a:lnTo>
                  <a:pt x="15870" y="6075"/>
                </a:lnTo>
                <a:close/>
                <a:moveTo>
                  <a:pt x="18787" y="10076"/>
                </a:moveTo>
                <a:cubicBezTo>
                  <a:pt x="18494" y="10305"/>
                  <a:pt x="18441" y="10727"/>
                  <a:pt x="18668" y="11021"/>
                </a:cubicBezTo>
                <a:lnTo>
                  <a:pt x="20594" y="13500"/>
                </a:lnTo>
                <a:lnTo>
                  <a:pt x="17213" y="13500"/>
                </a:lnTo>
                <a:lnTo>
                  <a:pt x="17213" y="17564"/>
                </a:lnTo>
                <a:cubicBezTo>
                  <a:pt x="17212" y="17743"/>
                  <a:pt x="17141" y="17915"/>
                  <a:pt x="17015" y="18041"/>
                </a:cubicBezTo>
                <a:lnTo>
                  <a:pt x="13654" y="21402"/>
                </a:lnTo>
                <a:cubicBezTo>
                  <a:pt x="13527" y="21529"/>
                  <a:pt x="13356" y="21600"/>
                  <a:pt x="13177" y="21600"/>
                </a:cubicBezTo>
                <a:lnTo>
                  <a:pt x="8423" y="21600"/>
                </a:lnTo>
                <a:cubicBezTo>
                  <a:pt x="8244" y="21600"/>
                  <a:pt x="8073" y="21529"/>
                  <a:pt x="7946" y="21402"/>
                </a:cubicBezTo>
                <a:lnTo>
                  <a:pt x="4585" y="18041"/>
                </a:lnTo>
                <a:cubicBezTo>
                  <a:pt x="4459" y="17915"/>
                  <a:pt x="4388" y="17743"/>
                  <a:pt x="4388" y="17564"/>
                </a:cubicBezTo>
                <a:lnTo>
                  <a:pt x="4388" y="13500"/>
                </a:lnTo>
                <a:lnTo>
                  <a:pt x="1006" y="13500"/>
                </a:lnTo>
                <a:lnTo>
                  <a:pt x="2932" y="11023"/>
                </a:lnTo>
                <a:cubicBezTo>
                  <a:pt x="3161" y="10729"/>
                  <a:pt x="3108" y="10305"/>
                  <a:pt x="2814" y="10075"/>
                </a:cubicBezTo>
                <a:cubicBezTo>
                  <a:pt x="2520" y="9846"/>
                  <a:pt x="2095" y="9898"/>
                  <a:pt x="1866" y="10193"/>
                </a:cubicBezTo>
                <a:lnTo>
                  <a:pt x="0" y="12593"/>
                </a:lnTo>
                <a:lnTo>
                  <a:pt x="0" y="907"/>
                </a:lnTo>
                <a:lnTo>
                  <a:pt x="4867" y="7164"/>
                </a:lnTo>
                <a:cubicBezTo>
                  <a:pt x="4995" y="7329"/>
                  <a:pt x="5192" y="7425"/>
                  <a:pt x="5400" y="7425"/>
                </a:cubicBezTo>
                <a:lnTo>
                  <a:pt x="16200" y="7425"/>
                </a:lnTo>
                <a:cubicBezTo>
                  <a:pt x="16408" y="7425"/>
                  <a:pt x="16605" y="7329"/>
                  <a:pt x="16733" y="7164"/>
                </a:cubicBezTo>
                <a:lnTo>
                  <a:pt x="21600" y="907"/>
                </a:lnTo>
                <a:lnTo>
                  <a:pt x="21600" y="12593"/>
                </a:lnTo>
                <a:lnTo>
                  <a:pt x="19734" y="10193"/>
                </a:lnTo>
                <a:cubicBezTo>
                  <a:pt x="19504" y="9899"/>
                  <a:pt x="19080" y="9847"/>
                  <a:pt x="18787" y="10076"/>
                </a:cubicBezTo>
                <a:close/>
                <a:moveTo>
                  <a:pt x="15863" y="13091"/>
                </a:moveTo>
                <a:lnTo>
                  <a:pt x="12897" y="10125"/>
                </a:lnTo>
                <a:lnTo>
                  <a:pt x="8703" y="10125"/>
                </a:lnTo>
                <a:lnTo>
                  <a:pt x="5738" y="13091"/>
                </a:lnTo>
                <a:lnTo>
                  <a:pt x="5738" y="17284"/>
                </a:lnTo>
                <a:lnTo>
                  <a:pt x="8703" y="20250"/>
                </a:lnTo>
                <a:lnTo>
                  <a:pt x="12897" y="20250"/>
                </a:lnTo>
                <a:lnTo>
                  <a:pt x="15863" y="17284"/>
                </a:lnTo>
                <a:close/>
                <a:moveTo>
                  <a:pt x="11475" y="15525"/>
                </a:moveTo>
                <a:lnTo>
                  <a:pt x="11475" y="12150"/>
                </a:lnTo>
                <a:cubicBezTo>
                  <a:pt x="11475" y="11777"/>
                  <a:pt x="11173" y="11475"/>
                  <a:pt x="10800" y="11475"/>
                </a:cubicBezTo>
                <a:cubicBezTo>
                  <a:pt x="10427" y="11475"/>
                  <a:pt x="10125" y="11777"/>
                  <a:pt x="10125" y="12150"/>
                </a:cubicBezTo>
                <a:lnTo>
                  <a:pt x="10125" y="15525"/>
                </a:lnTo>
                <a:cubicBezTo>
                  <a:pt x="10125" y="15898"/>
                  <a:pt x="10427" y="16200"/>
                  <a:pt x="10800" y="16200"/>
                </a:cubicBezTo>
                <a:cubicBezTo>
                  <a:pt x="11173" y="16200"/>
                  <a:pt x="11475" y="15898"/>
                  <a:pt x="11475" y="15525"/>
                </a:cubicBezTo>
                <a:close/>
                <a:moveTo>
                  <a:pt x="10800" y="17550"/>
                </a:moveTo>
                <a:cubicBezTo>
                  <a:pt x="10427" y="17550"/>
                  <a:pt x="10125" y="17852"/>
                  <a:pt x="10125" y="18225"/>
                </a:cubicBezTo>
                <a:cubicBezTo>
                  <a:pt x="10125" y="18598"/>
                  <a:pt x="10427" y="18900"/>
                  <a:pt x="10800" y="18900"/>
                </a:cubicBezTo>
                <a:cubicBezTo>
                  <a:pt x="11173" y="18900"/>
                  <a:pt x="11475" y="18598"/>
                  <a:pt x="11475" y="18225"/>
                </a:cubicBezTo>
                <a:cubicBezTo>
                  <a:pt x="11475" y="17852"/>
                  <a:pt x="11173" y="17550"/>
                  <a:pt x="10800" y="1755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8" name="Graphic 188"/>
          <p:cNvSpPr/>
          <p:nvPr/>
        </p:nvSpPr>
        <p:spPr>
          <a:xfrm>
            <a:off x="4053898" y="7395636"/>
            <a:ext cx="370607" cy="370608"/>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lnTo>
                  <a:pt x="1137" y="21600"/>
                </a:lnTo>
                <a:cubicBezTo>
                  <a:pt x="509" y="21600"/>
                  <a:pt x="0" y="21091"/>
                  <a:pt x="0" y="20463"/>
                </a:cubicBezTo>
                <a:lnTo>
                  <a:pt x="0" y="1137"/>
                </a:lnTo>
                <a:cubicBezTo>
                  <a:pt x="0" y="509"/>
                  <a:pt x="509" y="0"/>
                  <a:pt x="1137" y="0"/>
                </a:cubicBezTo>
                <a:lnTo>
                  <a:pt x="20463" y="0"/>
                </a:lnTo>
                <a:cubicBezTo>
                  <a:pt x="21091" y="0"/>
                  <a:pt x="21600" y="509"/>
                  <a:pt x="21600" y="1137"/>
                </a:cubicBezTo>
                <a:lnTo>
                  <a:pt x="21600" y="20463"/>
                </a:lnTo>
                <a:cubicBezTo>
                  <a:pt x="21600" y="21091"/>
                  <a:pt x="21091" y="21600"/>
                  <a:pt x="20463" y="21600"/>
                </a:cubicBezTo>
                <a:close/>
                <a:moveTo>
                  <a:pt x="4547" y="17053"/>
                </a:moveTo>
                <a:lnTo>
                  <a:pt x="17053" y="17053"/>
                </a:lnTo>
                <a:lnTo>
                  <a:pt x="17053" y="4547"/>
                </a:lnTo>
                <a:lnTo>
                  <a:pt x="4547" y="4547"/>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09" name="Graphic 207"/>
          <p:cNvSpPr/>
          <p:nvPr/>
        </p:nvSpPr>
        <p:spPr>
          <a:xfrm>
            <a:off x="4089700" y="8870940"/>
            <a:ext cx="370607" cy="370607"/>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lnTo>
                  <a:pt x="1137" y="21600"/>
                </a:lnTo>
                <a:cubicBezTo>
                  <a:pt x="509" y="21600"/>
                  <a:pt x="0" y="21091"/>
                  <a:pt x="0" y="20463"/>
                </a:cubicBezTo>
                <a:lnTo>
                  <a:pt x="0" y="1137"/>
                </a:lnTo>
                <a:cubicBezTo>
                  <a:pt x="0" y="509"/>
                  <a:pt x="509" y="0"/>
                  <a:pt x="1137" y="0"/>
                </a:cubicBezTo>
                <a:lnTo>
                  <a:pt x="20463" y="0"/>
                </a:lnTo>
                <a:cubicBezTo>
                  <a:pt x="21091" y="0"/>
                  <a:pt x="21600" y="509"/>
                  <a:pt x="21600" y="1137"/>
                </a:cubicBezTo>
                <a:lnTo>
                  <a:pt x="21600" y="20463"/>
                </a:lnTo>
                <a:cubicBezTo>
                  <a:pt x="21600" y="21091"/>
                  <a:pt x="21091" y="21600"/>
                  <a:pt x="20463" y="21600"/>
                </a:cubicBezTo>
                <a:close/>
                <a:moveTo>
                  <a:pt x="4547" y="17053"/>
                </a:moveTo>
                <a:lnTo>
                  <a:pt x="17053" y="17053"/>
                </a:lnTo>
                <a:lnTo>
                  <a:pt x="17053" y="4547"/>
                </a:lnTo>
                <a:lnTo>
                  <a:pt x="4547" y="4547"/>
                </a:lnTo>
                <a:close/>
                <a:moveTo>
                  <a:pt x="10467" y="13877"/>
                </a:moveTo>
                <a:lnTo>
                  <a:pt x="14446" y="9898"/>
                </a:lnTo>
                <a:cubicBezTo>
                  <a:pt x="14882" y="9447"/>
                  <a:pt x="14870" y="8727"/>
                  <a:pt x="14418" y="8291"/>
                </a:cubicBezTo>
                <a:cubicBezTo>
                  <a:pt x="13977" y="7866"/>
                  <a:pt x="13279" y="7866"/>
                  <a:pt x="12838" y="8291"/>
                </a:cubicBezTo>
                <a:lnTo>
                  <a:pt x="9663" y="11466"/>
                </a:lnTo>
                <a:lnTo>
                  <a:pt x="8762" y="10565"/>
                </a:lnTo>
                <a:cubicBezTo>
                  <a:pt x="8310" y="10128"/>
                  <a:pt x="7590" y="10141"/>
                  <a:pt x="7154" y="10593"/>
                </a:cubicBezTo>
                <a:cubicBezTo>
                  <a:pt x="6729" y="11033"/>
                  <a:pt x="6729" y="11732"/>
                  <a:pt x="7154" y="12172"/>
                </a:cubicBezTo>
                <a:lnTo>
                  <a:pt x="8859" y="13877"/>
                </a:lnTo>
                <a:cubicBezTo>
                  <a:pt x="9303" y="14321"/>
                  <a:pt x="10023" y="14321"/>
                  <a:pt x="10467" y="13877"/>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0" name="Graphic 209"/>
          <p:cNvSpPr/>
          <p:nvPr/>
        </p:nvSpPr>
        <p:spPr>
          <a:xfrm>
            <a:off x="5137067" y="8758789"/>
            <a:ext cx="624103" cy="594910"/>
          </a:xfrm>
          <a:custGeom>
            <a:avLst/>
            <a:gdLst/>
            <a:ahLst/>
            <a:cxnLst>
              <a:cxn ang="0">
                <a:pos x="wd2" y="hd2"/>
              </a:cxn>
              <a:cxn ang="5400000">
                <a:pos x="wd2" y="hd2"/>
              </a:cxn>
              <a:cxn ang="10800000">
                <a:pos x="wd2" y="hd2"/>
              </a:cxn>
              <a:cxn ang="16200000">
                <a:pos x="wd2" y="hd2"/>
              </a:cxn>
            </a:cxnLst>
            <a:rect l="0" t="0" r="r" b="b"/>
            <a:pathLst>
              <a:path w="21498" h="21493" extrusionOk="0">
                <a:moveTo>
                  <a:pt x="21465" y="8141"/>
                </a:moveTo>
                <a:cubicBezTo>
                  <a:pt x="21391" y="7901"/>
                  <a:pt x="21200" y="7720"/>
                  <a:pt x="20964" y="7669"/>
                </a:cubicBezTo>
                <a:lnTo>
                  <a:pt x="14578" y="6269"/>
                </a:lnTo>
                <a:lnTo>
                  <a:pt x="11334" y="328"/>
                </a:lnTo>
                <a:cubicBezTo>
                  <a:pt x="11121" y="-9"/>
                  <a:pt x="10687" y="-102"/>
                  <a:pt x="10365" y="122"/>
                </a:cubicBezTo>
                <a:cubicBezTo>
                  <a:pt x="10287" y="176"/>
                  <a:pt x="10220" y="246"/>
                  <a:pt x="10168" y="328"/>
                </a:cubicBezTo>
                <a:lnTo>
                  <a:pt x="6919" y="6269"/>
                </a:lnTo>
                <a:lnTo>
                  <a:pt x="536" y="7669"/>
                </a:lnTo>
                <a:cubicBezTo>
                  <a:pt x="172" y="7748"/>
                  <a:pt x="-61" y="8121"/>
                  <a:pt x="14" y="8502"/>
                </a:cubicBezTo>
                <a:cubicBezTo>
                  <a:pt x="39" y="8624"/>
                  <a:pt x="93" y="8737"/>
                  <a:pt x="172" y="8829"/>
                </a:cubicBezTo>
                <a:lnTo>
                  <a:pt x="4556" y="13903"/>
                </a:lnTo>
                <a:lnTo>
                  <a:pt x="3851" y="20709"/>
                </a:lnTo>
                <a:cubicBezTo>
                  <a:pt x="3812" y="21096"/>
                  <a:pt x="4079" y="21443"/>
                  <a:pt x="4448" y="21485"/>
                </a:cubicBezTo>
                <a:cubicBezTo>
                  <a:pt x="4565" y="21498"/>
                  <a:pt x="4684" y="21478"/>
                  <a:pt x="4792" y="21428"/>
                </a:cubicBezTo>
                <a:lnTo>
                  <a:pt x="10748" y="18625"/>
                </a:lnTo>
                <a:lnTo>
                  <a:pt x="16702" y="21431"/>
                </a:lnTo>
                <a:cubicBezTo>
                  <a:pt x="16789" y="21472"/>
                  <a:pt x="16882" y="21493"/>
                  <a:pt x="16977" y="21493"/>
                </a:cubicBezTo>
                <a:cubicBezTo>
                  <a:pt x="17348" y="21493"/>
                  <a:pt x="17649" y="21177"/>
                  <a:pt x="17649" y="20788"/>
                </a:cubicBezTo>
                <a:cubicBezTo>
                  <a:pt x="17649" y="20763"/>
                  <a:pt x="17648" y="20737"/>
                  <a:pt x="17645" y="20711"/>
                </a:cubicBezTo>
                <a:lnTo>
                  <a:pt x="16940" y="13903"/>
                </a:lnTo>
                <a:lnTo>
                  <a:pt x="21324" y="8829"/>
                </a:lnTo>
                <a:cubicBezTo>
                  <a:pt x="21485" y="8643"/>
                  <a:pt x="21539" y="8380"/>
                  <a:pt x="21465" y="8141"/>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1" name="Graphic 211"/>
          <p:cNvSpPr/>
          <p:nvPr/>
        </p:nvSpPr>
        <p:spPr>
          <a:xfrm>
            <a:off x="6437929" y="8763657"/>
            <a:ext cx="585168" cy="5851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593" y="4838"/>
                  <a:pt x="16762" y="7"/>
                  <a:pt x="10800" y="0"/>
                </a:cubicBezTo>
                <a:close/>
                <a:moveTo>
                  <a:pt x="16641" y="13586"/>
                </a:moveTo>
                <a:cubicBezTo>
                  <a:pt x="17493" y="11826"/>
                  <a:pt x="17493" y="9774"/>
                  <a:pt x="16641" y="8014"/>
                </a:cubicBezTo>
                <a:lnTo>
                  <a:pt x="18757" y="5897"/>
                </a:lnTo>
                <a:cubicBezTo>
                  <a:pt x="20627" y="8898"/>
                  <a:pt x="20627" y="12702"/>
                  <a:pt x="18757" y="15703"/>
                </a:cubicBezTo>
                <a:close/>
                <a:moveTo>
                  <a:pt x="5760" y="10800"/>
                </a:moveTo>
                <a:cubicBezTo>
                  <a:pt x="5760" y="8016"/>
                  <a:pt x="8016" y="5760"/>
                  <a:pt x="10800" y="5760"/>
                </a:cubicBezTo>
                <a:cubicBezTo>
                  <a:pt x="13584" y="5760"/>
                  <a:pt x="15840" y="8016"/>
                  <a:pt x="15840" y="10800"/>
                </a:cubicBezTo>
                <a:cubicBezTo>
                  <a:pt x="15840" y="13584"/>
                  <a:pt x="13584" y="15840"/>
                  <a:pt x="10800" y="15840"/>
                </a:cubicBezTo>
                <a:cubicBezTo>
                  <a:pt x="8018" y="15836"/>
                  <a:pt x="5764" y="13582"/>
                  <a:pt x="5760" y="10800"/>
                </a:cubicBezTo>
                <a:close/>
                <a:moveTo>
                  <a:pt x="15703" y="2843"/>
                </a:moveTo>
                <a:lnTo>
                  <a:pt x="13586" y="4959"/>
                </a:lnTo>
                <a:cubicBezTo>
                  <a:pt x="11826" y="4107"/>
                  <a:pt x="9774" y="4107"/>
                  <a:pt x="8014" y="4959"/>
                </a:cubicBezTo>
                <a:lnTo>
                  <a:pt x="5897" y="2843"/>
                </a:lnTo>
                <a:cubicBezTo>
                  <a:pt x="8898" y="973"/>
                  <a:pt x="12702" y="973"/>
                  <a:pt x="15703" y="2843"/>
                </a:cubicBezTo>
                <a:close/>
                <a:moveTo>
                  <a:pt x="2843" y="5897"/>
                </a:moveTo>
                <a:lnTo>
                  <a:pt x="4959" y="8014"/>
                </a:lnTo>
                <a:cubicBezTo>
                  <a:pt x="4107" y="9774"/>
                  <a:pt x="4107" y="11826"/>
                  <a:pt x="4959" y="13586"/>
                </a:cubicBezTo>
                <a:lnTo>
                  <a:pt x="2843" y="15703"/>
                </a:lnTo>
                <a:cubicBezTo>
                  <a:pt x="973" y="12702"/>
                  <a:pt x="973" y="8898"/>
                  <a:pt x="2843" y="5897"/>
                </a:cubicBezTo>
                <a:close/>
                <a:moveTo>
                  <a:pt x="5897" y="18757"/>
                </a:moveTo>
                <a:lnTo>
                  <a:pt x="8014" y="16641"/>
                </a:lnTo>
                <a:cubicBezTo>
                  <a:pt x="9774" y="17493"/>
                  <a:pt x="11826" y="17493"/>
                  <a:pt x="13586" y="16641"/>
                </a:cubicBezTo>
                <a:lnTo>
                  <a:pt x="15703" y="18757"/>
                </a:lnTo>
                <a:cubicBezTo>
                  <a:pt x="12702" y="20627"/>
                  <a:pt x="8898" y="20627"/>
                  <a:pt x="5897" y="18757"/>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2" name="Graphic 213"/>
          <p:cNvSpPr/>
          <p:nvPr/>
        </p:nvSpPr>
        <p:spPr>
          <a:xfrm>
            <a:off x="7699857" y="8744104"/>
            <a:ext cx="273080" cy="624278"/>
          </a:xfrm>
          <a:custGeom>
            <a:avLst/>
            <a:gdLst/>
            <a:ahLst/>
            <a:cxnLst>
              <a:cxn ang="0">
                <a:pos x="wd2" y="hd2"/>
              </a:cxn>
              <a:cxn ang="5400000">
                <a:pos x="wd2" y="hd2"/>
              </a:cxn>
              <a:cxn ang="10800000">
                <a:pos x="wd2" y="hd2"/>
              </a:cxn>
              <a:cxn ang="16200000">
                <a:pos x="wd2" y="hd2"/>
              </a:cxn>
            </a:cxnLst>
            <a:rect l="0" t="0" r="r" b="b"/>
            <a:pathLst>
              <a:path w="21594" h="21598" extrusionOk="0">
                <a:moveTo>
                  <a:pt x="21594" y="16871"/>
                </a:moveTo>
                <a:cubicBezTo>
                  <a:pt x="21598" y="19480"/>
                  <a:pt x="16768" y="21596"/>
                  <a:pt x="10805" y="21598"/>
                </a:cubicBezTo>
                <a:cubicBezTo>
                  <a:pt x="4842" y="21600"/>
                  <a:pt x="4" y="19487"/>
                  <a:pt x="0" y="16878"/>
                </a:cubicBezTo>
                <a:cubicBezTo>
                  <a:pt x="-2" y="15640"/>
                  <a:pt x="1106" y="14452"/>
                  <a:pt x="3085" y="13568"/>
                </a:cubicBezTo>
                <a:lnTo>
                  <a:pt x="3085" y="3374"/>
                </a:lnTo>
                <a:cubicBezTo>
                  <a:pt x="3085" y="1511"/>
                  <a:pt x="6538" y="0"/>
                  <a:pt x="10797" y="0"/>
                </a:cubicBezTo>
                <a:cubicBezTo>
                  <a:pt x="15056" y="0"/>
                  <a:pt x="18509" y="1511"/>
                  <a:pt x="18509" y="3374"/>
                </a:cubicBezTo>
                <a:lnTo>
                  <a:pt x="18509" y="13568"/>
                </a:lnTo>
                <a:cubicBezTo>
                  <a:pt x="20488" y="14449"/>
                  <a:pt x="21596" y="15636"/>
                  <a:pt x="21594" y="16871"/>
                </a:cubicBezTo>
                <a:close/>
                <a:moveTo>
                  <a:pt x="16967" y="16871"/>
                </a:moveTo>
                <a:cubicBezTo>
                  <a:pt x="16967" y="16498"/>
                  <a:pt x="16276" y="16196"/>
                  <a:pt x="15424" y="16196"/>
                </a:cubicBezTo>
                <a:lnTo>
                  <a:pt x="6170" y="16196"/>
                </a:lnTo>
                <a:cubicBezTo>
                  <a:pt x="5318" y="16196"/>
                  <a:pt x="4627" y="16498"/>
                  <a:pt x="4627" y="16871"/>
                </a:cubicBezTo>
                <a:cubicBezTo>
                  <a:pt x="4627" y="17244"/>
                  <a:pt x="5318" y="17546"/>
                  <a:pt x="6170" y="17546"/>
                </a:cubicBezTo>
                <a:lnTo>
                  <a:pt x="15424" y="17546"/>
                </a:lnTo>
                <a:cubicBezTo>
                  <a:pt x="16276" y="17546"/>
                  <a:pt x="16967" y="17244"/>
                  <a:pt x="16967" y="16871"/>
                </a:cubicBezTo>
                <a:close/>
                <a:moveTo>
                  <a:pt x="15424" y="10797"/>
                </a:moveTo>
                <a:cubicBezTo>
                  <a:pt x="15424" y="10425"/>
                  <a:pt x="14734" y="10123"/>
                  <a:pt x="13882" y="10123"/>
                </a:cubicBezTo>
                <a:lnTo>
                  <a:pt x="9254" y="10123"/>
                </a:lnTo>
                <a:cubicBezTo>
                  <a:pt x="8403" y="10123"/>
                  <a:pt x="7712" y="10425"/>
                  <a:pt x="7712" y="10797"/>
                </a:cubicBezTo>
                <a:cubicBezTo>
                  <a:pt x="7712" y="11170"/>
                  <a:pt x="8403" y="11472"/>
                  <a:pt x="9254" y="11472"/>
                </a:cubicBezTo>
                <a:lnTo>
                  <a:pt x="13882" y="11472"/>
                </a:lnTo>
                <a:cubicBezTo>
                  <a:pt x="14734" y="11472"/>
                  <a:pt x="15424" y="11170"/>
                  <a:pt x="15424" y="10797"/>
                </a:cubicBezTo>
                <a:close/>
                <a:moveTo>
                  <a:pt x="15424" y="7423"/>
                </a:moveTo>
                <a:cubicBezTo>
                  <a:pt x="15424" y="7050"/>
                  <a:pt x="14734" y="6748"/>
                  <a:pt x="13882" y="6748"/>
                </a:cubicBezTo>
                <a:lnTo>
                  <a:pt x="12339" y="6748"/>
                </a:lnTo>
                <a:cubicBezTo>
                  <a:pt x="11487" y="6748"/>
                  <a:pt x="10797" y="7050"/>
                  <a:pt x="10797" y="7423"/>
                </a:cubicBezTo>
                <a:cubicBezTo>
                  <a:pt x="10797" y="7796"/>
                  <a:pt x="11487" y="8098"/>
                  <a:pt x="12339" y="8098"/>
                </a:cubicBezTo>
                <a:lnTo>
                  <a:pt x="13882" y="8098"/>
                </a:lnTo>
                <a:cubicBezTo>
                  <a:pt x="14734" y="8098"/>
                  <a:pt x="15424" y="7796"/>
                  <a:pt x="15424" y="7423"/>
                </a:cubicBezTo>
                <a:close/>
                <a:moveTo>
                  <a:pt x="15424" y="4049"/>
                </a:moveTo>
                <a:cubicBezTo>
                  <a:pt x="15424" y="3676"/>
                  <a:pt x="14734" y="3374"/>
                  <a:pt x="13882" y="3374"/>
                </a:cubicBezTo>
                <a:lnTo>
                  <a:pt x="9254" y="3374"/>
                </a:lnTo>
                <a:cubicBezTo>
                  <a:pt x="8403" y="3374"/>
                  <a:pt x="7712" y="3676"/>
                  <a:pt x="7712" y="4049"/>
                </a:cubicBezTo>
                <a:cubicBezTo>
                  <a:pt x="7712" y="4422"/>
                  <a:pt x="8403" y="4724"/>
                  <a:pt x="9254" y="4724"/>
                </a:cubicBezTo>
                <a:lnTo>
                  <a:pt x="13882" y="4724"/>
                </a:lnTo>
                <a:cubicBezTo>
                  <a:pt x="14734" y="4724"/>
                  <a:pt x="15424" y="4422"/>
                  <a:pt x="15424" y="404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3" name="Graphic 215"/>
          <p:cNvSpPr/>
          <p:nvPr/>
        </p:nvSpPr>
        <p:spPr>
          <a:xfrm>
            <a:off x="8649697" y="8744104"/>
            <a:ext cx="273079" cy="624278"/>
          </a:xfrm>
          <a:custGeom>
            <a:avLst/>
            <a:gdLst/>
            <a:ahLst/>
            <a:cxnLst>
              <a:cxn ang="0">
                <a:pos x="wd2" y="hd2"/>
              </a:cxn>
              <a:cxn ang="5400000">
                <a:pos x="wd2" y="hd2"/>
              </a:cxn>
              <a:cxn ang="10800000">
                <a:pos x="wd2" y="hd2"/>
              </a:cxn>
              <a:cxn ang="16200000">
                <a:pos x="wd2" y="hd2"/>
              </a:cxn>
            </a:cxnLst>
            <a:rect l="0" t="0" r="r" b="b"/>
            <a:pathLst>
              <a:path w="21594" h="21598" extrusionOk="0">
                <a:moveTo>
                  <a:pt x="21594" y="16871"/>
                </a:moveTo>
                <a:cubicBezTo>
                  <a:pt x="21598" y="19480"/>
                  <a:pt x="16768" y="21596"/>
                  <a:pt x="10805" y="21598"/>
                </a:cubicBezTo>
                <a:cubicBezTo>
                  <a:pt x="4842" y="21600"/>
                  <a:pt x="4" y="19487"/>
                  <a:pt x="0" y="16878"/>
                </a:cubicBezTo>
                <a:cubicBezTo>
                  <a:pt x="-2" y="15640"/>
                  <a:pt x="1106" y="14452"/>
                  <a:pt x="3085" y="13568"/>
                </a:cubicBezTo>
                <a:lnTo>
                  <a:pt x="3085" y="3374"/>
                </a:lnTo>
                <a:cubicBezTo>
                  <a:pt x="3085" y="1511"/>
                  <a:pt x="6538" y="0"/>
                  <a:pt x="10797" y="0"/>
                </a:cubicBezTo>
                <a:cubicBezTo>
                  <a:pt x="15056" y="0"/>
                  <a:pt x="18509" y="1511"/>
                  <a:pt x="18509" y="3374"/>
                </a:cubicBezTo>
                <a:lnTo>
                  <a:pt x="18509" y="13568"/>
                </a:lnTo>
                <a:cubicBezTo>
                  <a:pt x="20488" y="14449"/>
                  <a:pt x="21596" y="15636"/>
                  <a:pt x="21594" y="16871"/>
                </a:cubicBezTo>
                <a:close/>
                <a:moveTo>
                  <a:pt x="15424" y="16196"/>
                </a:moveTo>
                <a:lnTo>
                  <a:pt x="12339" y="16196"/>
                </a:lnTo>
                <a:lnTo>
                  <a:pt x="12339" y="14846"/>
                </a:lnTo>
                <a:cubicBezTo>
                  <a:pt x="12339" y="14474"/>
                  <a:pt x="11649" y="14172"/>
                  <a:pt x="10797" y="14172"/>
                </a:cubicBezTo>
                <a:cubicBezTo>
                  <a:pt x="9945" y="14172"/>
                  <a:pt x="9254" y="14474"/>
                  <a:pt x="9254" y="14846"/>
                </a:cubicBezTo>
                <a:lnTo>
                  <a:pt x="9254" y="16196"/>
                </a:lnTo>
                <a:lnTo>
                  <a:pt x="6170" y="16196"/>
                </a:lnTo>
                <a:cubicBezTo>
                  <a:pt x="5318" y="16196"/>
                  <a:pt x="4627" y="16498"/>
                  <a:pt x="4627" y="16871"/>
                </a:cubicBezTo>
                <a:cubicBezTo>
                  <a:pt x="4627" y="17244"/>
                  <a:pt x="5318" y="17546"/>
                  <a:pt x="6170" y="17546"/>
                </a:cubicBezTo>
                <a:lnTo>
                  <a:pt x="9254" y="17546"/>
                </a:lnTo>
                <a:lnTo>
                  <a:pt x="9254" y="18895"/>
                </a:lnTo>
                <a:cubicBezTo>
                  <a:pt x="9254" y="19268"/>
                  <a:pt x="9945" y="19570"/>
                  <a:pt x="10797" y="19570"/>
                </a:cubicBezTo>
                <a:cubicBezTo>
                  <a:pt x="11649" y="19570"/>
                  <a:pt x="12339" y="19268"/>
                  <a:pt x="12339" y="18895"/>
                </a:cubicBezTo>
                <a:lnTo>
                  <a:pt x="12339" y="17546"/>
                </a:lnTo>
                <a:lnTo>
                  <a:pt x="15424" y="17546"/>
                </a:lnTo>
                <a:cubicBezTo>
                  <a:pt x="16276" y="17546"/>
                  <a:pt x="16967" y="17244"/>
                  <a:pt x="16967" y="16871"/>
                </a:cubicBezTo>
                <a:cubicBezTo>
                  <a:pt x="16967" y="16498"/>
                  <a:pt x="16276" y="16196"/>
                  <a:pt x="15424" y="16196"/>
                </a:cubicBezTo>
                <a:close/>
                <a:moveTo>
                  <a:pt x="15424" y="10797"/>
                </a:moveTo>
                <a:cubicBezTo>
                  <a:pt x="15424" y="10425"/>
                  <a:pt x="14734" y="10123"/>
                  <a:pt x="13882" y="10123"/>
                </a:cubicBezTo>
                <a:lnTo>
                  <a:pt x="9254" y="10123"/>
                </a:lnTo>
                <a:cubicBezTo>
                  <a:pt x="8403" y="10123"/>
                  <a:pt x="7712" y="10425"/>
                  <a:pt x="7712" y="10797"/>
                </a:cubicBezTo>
                <a:cubicBezTo>
                  <a:pt x="7712" y="11170"/>
                  <a:pt x="8403" y="11472"/>
                  <a:pt x="9254" y="11472"/>
                </a:cubicBezTo>
                <a:lnTo>
                  <a:pt x="13882" y="11472"/>
                </a:lnTo>
                <a:cubicBezTo>
                  <a:pt x="14734" y="11472"/>
                  <a:pt x="15424" y="11170"/>
                  <a:pt x="15424" y="10797"/>
                </a:cubicBezTo>
                <a:close/>
                <a:moveTo>
                  <a:pt x="15424" y="7423"/>
                </a:moveTo>
                <a:cubicBezTo>
                  <a:pt x="15424" y="7050"/>
                  <a:pt x="14734" y="6748"/>
                  <a:pt x="13882" y="6748"/>
                </a:cubicBezTo>
                <a:lnTo>
                  <a:pt x="12339" y="6748"/>
                </a:lnTo>
                <a:cubicBezTo>
                  <a:pt x="11487" y="6748"/>
                  <a:pt x="10797" y="7050"/>
                  <a:pt x="10797" y="7423"/>
                </a:cubicBezTo>
                <a:cubicBezTo>
                  <a:pt x="10797" y="7796"/>
                  <a:pt x="11487" y="8098"/>
                  <a:pt x="12339" y="8098"/>
                </a:cubicBezTo>
                <a:lnTo>
                  <a:pt x="13882" y="8098"/>
                </a:lnTo>
                <a:cubicBezTo>
                  <a:pt x="14734" y="8098"/>
                  <a:pt x="15424" y="7796"/>
                  <a:pt x="15424" y="7423"/>
                </a:cubicBezTo>
                <a:close/>
                <a:moveTo>
                  <a:pt x="15424" y="4049"/>
                </a:moveTo>
                <a:cubicBezTo>
                  <a:pt x="15424" y="3676"/>
                  <a:pt x="14734" y="3374"/>
                  <a:pt x="13882" y="3374"/>
                </a:cubicBezTo>
                <a:lnTo>
                  <a:pt x="9254" y="3374"/>
                </a:lnTo>
                <a:cubicBezTo>
                  <a:pt x="8403" y="3374"/>
                  <a:pt x="7712" y="3676"/>
                  <a:pt x="7712" y="4049"/>
                </a:cubicBezTo>
                <a:cubicBezTo>
                  <a:pt x="7712" y="4422"/>
                  <a:pt x="8403" y="4724"/>
                  <a:pt x="9254" y="4724"/>
                </a:cubicBezTo>
                <a:lnTo>
                  <a:pt x="13882" y="4724"/>
                </a:lnTo>
                <a:cubicBezTo>
                  <a:pt x="14734" y="4724"/>
                  <a:pt x="15424" y="4422"/>
                  <a:pt x="15424" y="404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4" name="Graphic 217"/>
          <p:cNvSpPr/>
          <p:nvPr/>
        </p:nvSpPr>
        <p:spPr>
          <a:xfrm>
            <a:off x="9599537" y="8744153"/>
            <a:ext cx="624180" cy="624179"/>
          </a:xfrm>
          <a:custGeom>
            <a:avLst/>
            <a:gdLst/>
            <a:ahLst/>
            <a:cxnLst>
              <a:cxn ang="0">
                <a:pos x="wd2" y="hd2"/>
              </a:cxn>
              <a:cxn ang="5400000">
                <a:pos x="wd2" y="hd2"/>
              </a:cxn>
              <a:cxn ang="10800000">
                <a:pos x="wd2" y="hd2"/>
              </a:cxn>
              <a:cxn ang="16200000">
                <a:pos x="wd2" y="hd2"/>
              </a:cxn>
            </a:cxnLst>
            <a:rect l="0" t="0" r="r" b="b"/>
            <a:pathLst>
              <a:path w="21600" h="21600" extrusionOk="0">
                <a:moveTo>
                  <a:pt x="0" y="675"/>
                </a:moveTo>
                <a:lnTo>
                  <a:pt x="0" y="5400"/>
                </a:lnTo>
                <a:cubicBezTo>
                  <a:pt x="0" y="5773"/>
                  <a:pt x="302" y="6075"/>
                  <a:pt x="675" y="6075"/>
                </a:cubicBezTo>
                <a:lnTo>
                  <a:pt x="2025" y="6075"/>
                </a:lnTo>
                <a:cubicBezTo>
                  <a:pt x="2398" y="6075"/>
                  <a:pt x="2700" y="5773"/>
                  <a:pt x="2700" y="5400"/>
                </a:cubicBezTo>
                <a:lnTo>
                  <a:pt x="2700" y="2700"/>
                </a:lnTo>
                <a:lnTo>
                  <a:pt x="9450" y="2700"/>
                </a:lnTo>
                <a:lnTo>
                  <a:pt x="9450" y="18900"/>
                </a:lnTo>
                <a:lnTo>
                  <a:pt x="6750" y="18900"/>
                </a:lnTo>
                <a:cubicBezTo>
                  <a:pt x="6377" y="18900"/>
                  <a:pt x="6075" y="19202"/>
                  <a:pt x="6075" y="19575"/>
                </a:cubicBezTo>
                <a:lnTo>
                  <a:pt x="6075" y="20925"/>
                </a:lnTo>
                <a:cubicBezTo>
                  <a:pt x="6075" y="21298"/>
                  <a:pt x="6377" y="21600"/>
                  <a:pt x="6750" y="21600"/>
                </a:cubicBezTo>
                <a:lnTo>
                  <a:pt x="14850" y="21600"/>
                </a:lnTo>
                <a:cubicBezTo>
                  <a:pt x="15223" y="21600"/>
                  <a:pt x="15525" y="21298"/>
                  <a:pt x="15525" y="20925"/>
                </a:cubicBezTo>
                <a:lnTo>
                  <a:pt x="15525" y="19575"/>
                </a:lnTo>
                <a:cubicBezTo>
                  <a:pt x="15525" y="19202"/>
                  <a:pt x="15223" y="18900"/>
                  <a:pt x="14850" y="18900"/>
                </a:cubicBezTo>
                <a:lnTo>
                  <a:pt x="12150" y="18900"/>
                </a:lnTo>
                <a:lnTo>
                  <a:pt x="12150" y="2700"/>
                </a:lnTo>
                <a:lnTo>
                  <a:pt x="18900" y="2700"/>
                </a:lnTo>
                <a:lnTo>
                  <a:pt x="18900" y="5400"/>
                </a:lnTo>
                <a:cubicBezTo>
                  <a:pt x="18900" y="5773"/>
                  <a:pt x="19202" y="6075"/>
                  <a:pt x="19575" y="6075"/>
                </a:cubicBezTo>
                <a:lnTo>
                  <a:pt x="20925" y="6075"/>
                </a:lnTo>
                <a:cubicBezTo>
                  <a:pt x="21298" y="6075"/>
                  <a:pt x="21600" y="5773"/>
                  <a:pt x="21600" y="5400"/>
                </a:cubicBezTo>
                <a:lnTo>
                  <a:pt x="21600" y="675"/>
                </a:lnTo>
                <a:cubicBezTo>
                  <a:pt x="21600" y="302"/>
                  <a:pt x="21298" y="0"/>
                  <a:pt x="20925" y="0"/>
                </a:cubicBezTo>
                <a:lnTo>
                  <a:pt x="675" y="0"/>
                </a:lnTo>
                <a:cubicBezTo>
                  <a:pt x="302" y="0"/>
                  <a:pt x="0" y="302"/>
                  <a:pt x="0" y="67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5" name="Graphic 219"/>
          <p:cNvSpPr/>
          <p:nvPr/>
        </p:nvSpPr>
        <p:spPr>
          <a:xfrm>
            <a:off x="10900478" y="8744153"/>
            <a:ext cx="429124" cy="624179"/>
          </a:xfrm>
          <a:custGeom>
            <a:avLst/>
            <a:gdLst/>
            <a:ahLst/>
            <a:cxnLst>
              <a:cxn ang="0">
                <a:pos x="wd2" y="hd2"/>
              </a:cxn>
              <a:cxn ang="5400000">
                <a:pos x="wd2" y="hd2"/>
              </a:cxn>
              <a:cxn ang="10800000">
                <a:pos x="wd2" y="hd2"/>
              </a:cxn>
              <a:cxn ang="16200000">
                <a:pos x="wd2" y="hd2"/>
              </a:cxn>
            </a:cxnLst>
            <a:rect l="0" t="0" r="r" b="b"/>
            <a:pathLst>
              <a:path w="21600" h="21600" extrusionOk="0">
                <a:moveTo>
                  <a:pt x="20618" y="20250"/>
                </a:moveTo>
                <a:lnTo>
                  <a:pt x="18655" y="20250"/>
                </a:lnTo>
                <a:lnTo>
                  <a:pt x="18655" y="17657"/>
                </a:lnTo>
                <a:cubicBezTo>
                  <a:pt x="18651" y="15254"/>
                  <a:pt x="16963" y="13000"/>
                  <a:pt x="14121" y="11602"/>
                </a:cubicBezTo>
                <a:lnTo>
                  <a:pt x="12487" y="10800"/>
                </a:lnTo>
                <a:lnTo>
                  <a:pt x="14121" y="9998"/>
                </a:lnTo>
                <a:cubicBezTo>
                  <a:pt x="16963" y="8600"/>
                  <a:pt x="18651" y="6346"/>
                  <a:pt x="18655" y="3943"/>
                </a:cubicBezTo>
                <a:lnTo>
                  <a:pt x="18655" y="1350"/>
                </a:lnTo>
                <a:lnTo>
                  <a:pt x="20618" y="1350"/>
                </a:lnTo>
                <a:cubicBezTo>
                  <a:pt x="21160" y="1350"/>
                  <a:pt x="21600" y="1048"/>
                  <a:pt x="21600" y="675"/>
                </a:cubicBezTo>
                <a:cubicBezTo>
                  <a:pt x="21600" y="302"/>
                  <a:pt x="21160" y="0"/>
                  <a:pt x="20618" y="0"/>
                </a:cubicBezTo>
                <a:lnTo>
                  <a:pt x="982" y="0"/>
                </a:lnTo>
                <a:cubicBezTo>
                  <a:pt x="440" y="0"/>
                  <a:pt x="0" y="302"/>
                  <a:pt x="0" y="675"/>
                </a:cubicBezTo>
                <a:cubicBezTo>
                  <a:pt x="0" y="1048"/>
                  <a:pt x="440" y="1350"/>
                  <a:pt x="982" y="1350"/>
                </a:cubicBezTo>
                <a:lnTo>
                  <a:pt x="2945" y="1350"/>
                </a:lnTo>
                <a:lnTo>
                  <a:pt x="2945" y="3944"/>
                </a:lnTo>
                <a:cubicBezTo>
                  <a:pt x="2949" y="6346"/>
                  <a:pt x="4636" y="8600"/>
                  <a:pt x="7477" y="9998"/>
                </a:cubicBezTo>
                <a:lnTo>
                  <a:pt x="9109" y="10800"/>
                </a:lnTo>
                <a:lnTo>
                  <a:pt x="7477" y="11602"/>
                </a:lnTo>
                <a:cubicBezTo>
                  <a:pt x="4636" y="13000"/>
                  <a:pt x="2949" y="15254"/>
                  <a:pt x="2945" y="17657"/>
                </a:cubicBezTo>
                <a:lnTo>
                  <a:pt x="2945" y="20250"/>
                </a:lnTo>
                <a:lnTo>
                  <a:pt x="982" y="20250"/>
                </a:lnTo>
                <a:cubicBezTo>
                  <a:pt x="440" y="20250"/>
                  <a:pt x="0" y="20552"/>
                  <a:pt x="0" y="20925"/>
                </a:cubicBezTo>
                <a:cubicBezTo>
                  <a:pt x="0" y="21298"/>
                  <a:pt x="440" y="21600"/>
                  <a:pt x="982" y="21600"/>
                </a:cubicBezTo>
                <a:lnTo>
                  <a:pt x="20618" y="21600"/>
                </a:lnTo>
                <a:cubicBezTo>
                  <a:pt x="21160" y="21600"/>
                  <a:pt x="21600" y="21298"/>
                  <a:pt x="21600" y="20925"/>
                </a:cubicBezTo>
                <a:cubicBezTo>
                  <a:pt x="21600" y="20552"/>
                  <a:pt x="21160" y="20250"/>
                  <a:pt x="20618" y="20250"/>
                </a:cubicBezTo>
                <a:close/>
                <a:moveTo>
                  <a:pt x="16691" y="1350"/>
                </a:moveTo>
                <a:lnTo>
                  <a:pt x="16691" y="3943"/>
                </a:lnTo>
                <a:cubicBezTo>
                  <a:pt x="16691" y="4671"/>
                  <a:pt x="16500" y="5393"/>
                  <a:pt x="16128" y="6075"/>
                </a:cubicBezTo>
                <a:lnTo>
                  <a:pt x="5471" y="6075"/>
                </a:lnTo>
                <a:cubicBezTo>
                  <a:pt x="5100" y="5393"/>
                  <a:pt x="4910" y="4672"/>
                  <a:pt x="4909" y="3944"/>
                </a:cubicBezTo>
                <a:lnTo>
                  <a:pt x="4909" y="1350"/>
                </a:lnTo>
                <a:close/>
                <a:moveTo>
                  <a:pt x="8618" y="12700"/>
                </a:moveTo>
                <a:lnTo>
                  <a:pt x="10800" y="11630"/>
                </a:lnTo>
                <a:lnTo>
                  <a:pt x="12982" y="12700"/>
                </a:lnTo>
                <a:cubicBezTo>
                  <a:pt x="15307" y="13845"/>
                  <a:pt x="16688" y="15691"/>
                  <a:pt x="16691" y="17657"/>
                </a:cubicBezTo>
                <a:lnTo>
                  <a:pt x="16691" y="19458"/>
                </a:lnTo>
                <a:lnTo>
                  <a:pt x="11439" y="16363"/>
                </a:lnTo>
                <a:cubicBezTo>
                  <a:pt x="11072" y="16147"/>
                  <a:pt x="10530" y="16147"/>
                  <a:pt x="10163" y="16363"/>
                </a:cubicBezTo>
                <a:lnTo>
                  <a:pt x="4909" y="19458"/>
                </a:lnTo>
                <a:lnTo>
                  <a:pt x="4909" y="17657"/>
                </a:lnTo>
                <a:cubicBezTo>
                  <a:pt x="4912" y="15690"/>
                  <a:pt x="6293" y="13845"/>
                  <a:pt x="8618" y="1270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6" name="Freeform 256"/>
          <p:cNvSpPr/>
          <p:nvPr/>
        </p:nvSpPr>
        <p:spPr>
          <a:xfrm>
            <a:off x="12006361" y="8744157"/>
            <a:ext cx="624159" cy="624169"/>
          </a:xfrm>
          <a:custGeom>
            <a:avLst/>
            <a:gdLst/>
            <a:ahLst/>
            <a:cxnLst>
              <a:cxn ang="0">
                <a:pos x="wd2" y="hd2"/>
              </a:cxn>
              <a:cxn ang="5400000">
                <a:pos x="wd2" y="hd2"/>
              </a:cxn>
              <a:cxn ang="10800000">
                <a:pos x="wd2" y="hd2"/>
              </a:cxn>
              <a:cxn ang="16200000">
                <a:pos x="wd2" y="hd2"/>
              </a:cxn>
            </a:cxnLst>
            <a:rect l="0" t="0" r="r" b="b"/>
            <a:pathLst>
              <a:path w="21490" h="21478" extrusionOk="0">
                <a:moveTo>
                  <a:pt x="5630" y="11228"/>
                </a:moveTo>
                <a:cubicBezTo>
                  <a:pt x="5869" y="11110"/>
                  <a:pt x="6155" y="11145"/>
                  <a:pt x="6359" y="11316"/>
                </a:cubicBezTo>
                <a:lnTo>
                  <a:pt x="8361" y="12994"/>
                </a:lnTo>
                <a:cubicBezTo>
                  <a:pt x="8746" y="12790"/>
                  <a:pt x="9121" y="12566"/>
                  <a:pt x="9483" y="12325"/>
                </a:cubicBezTo>
                <a:lnTo>
                  <a:pt x="12947" y="15788"/>
                </a:lnTo>
                <a:cubicBezTo>
                  <a:pt x="10258" y="18190"/>
                  <a:pt x="7168" y="20103"/>
                  <a:pt x="3819" y="21439"/>
                </a:cubicBezTo>
                <a:cubicBezTo>
                  <a:pt x="3747" y="21465"/>
                  <a:pt x="3671" y="21478"/>
                  <a:pt x="3595" y="21478"/>
                </a:cubicBezTo>
                <a:cubicBezTo>
                  <a:pt x="3471" y="21478"/>
                  <a:pt x="3350" y="21445"/>
                  <a:pt x="3244" y="21380"/>
                </a:cubicBezTo>
                <a:lnTo>
                  <a:pt x="848" y="19914"/>
                </a:lnTo>
                <a:cubicBezTo>
                  <a:pt x="671" y="19805"/>
                  <a:pt x="554" y="19620"/>
                  <a:pt x="531" y="19413"/>
                </a:cubicBezTo>
                <a:lnTo>
                  <a:pt x="4" y="14498"/>
                </a:lnTo>
                <a:cubicBezTo>
                  <a:pt x="-25" y="14218"/>
                  <a:pt x="122" y="13951"/>
                  <a:pt x="374" y="13827"/>
                </a:cubicBezTo>
                <a:close/>
                <a:moveTo>
                  <a:pt x="14506" y="4"/>
                </a:moveTo>
                <a:lnTo>
                  <a:pt x="19423" y="531"/>
                </a:lnTo>
                <a:cubicBezTo>
                  <a:pt x="19630" y="554"/>
                  <a:pt x="19815" y="670"/>
                  <a:pt x="19924" y="848"/>
                </a:cubicBezTo>
                <a:lnTo>
                  <a:pt x="21392" y="3242"/>
                </a:lnTo>
                <a:cubicBezTo>
                  <a:pt x="21497" y="3415"/>
                  <a:pt x="21519" y="3626"/>
                  <a:pt x="21452" y="3816"/>
                </a:cubicBezTo>
                <a:cubicBezTo>
                  <a:pt x="20344" y="6953"/>
                  <a:pt x="17746" y="10942"/>
                  <a:pt x="14891" y="13933"/>
                </a:cubicBezTo>
                <a:lnTo>
                  <a:pt x="21294" y="20332"/>
                </a:lnTo>
                <a:cubicBezTo>
                  <a:pt x="21545" y="20592"/>
                  <a:pt x="21545" y="21005"/>
                  <a:pt x="21294" y="21265"/>
                </a:cubicBezTo>
                <a:cubicBezTo>
                  <a:pt x="21036" y="21532"/>
                  <a:pt x="20611" y="21539"/>
                  <a:pt x="20344" y="21282"/>
                </a:cubicBezTo>
                <a:lnTo>
                  <a:pt x="196" y="1146"/>
                </a:lnTo>
                <a:cubicBezTo>
                  <a:pt x="-55" y="886"/>
                  <a:pt x="-55" y="473"/>
                  <a:pt x="196" y="213"/>
                </a:cubicBezTo>
                <a:cubicBezTo>
                  <a:pt x="454" y="-54"/>
                  <a:pt x="879" y="-61"/>
                  <a:pt x="1146" y="196"/>
                </a:cubicBezTo>
                <a:lnTo>
                  <a:pt x="11524" y="10565"/>
                </a:lnTo>
                <a:cubicBezTo>
                  <a:pt x="12097" y="9887"/>
                  <a:pt x="12593" y="9146"/>
                  <a:pt x="13002" y="8358"/>
                </a:cubicBezTo>
                <a:lnTo>
                  <a:pt x="11323" y="6355"/>
                </a:lnTo>
                <a:cubicBezTo>
                  <a:pt x="11152" y="6151"/>
                  <a:pt x="11117" y="5865"/>
                  <a:pt x="11235" y="5627"/>
                </a:cubicBezTo>
                <a:lnTo>
                  <a:pt x="13834" y="374"/>
                </a:lnTo>
                <a:cubicBezTo>
                  <a:pt x="13959" y="122"/>
                  <a:pt x="14227" y="-25"/>
                  <a:pt x="14506" y="4"/>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7" name="Graphic 223"/>
          <p:cNvSpPr/>
          <p:nvPr/>
        </p:nvSpPr>
        <p:spPr>
          <a:xfrm>
            <a:off x="13307277" y="8744153"/>
            <a:ext cx="546158" cy="624179"/>
          </a:xfrm>
          <a:custGeom>
            <a:avLst/>
            <a:gdLst/>
            <a:ahLst/>
            <a:cxnLst>
              <a:cxn ang="0">
                <a:pos x="wd2" y="hd2"/>
              </a:cxn>
              <a:cxn ang="5400000">
                <a:pos x="wd2" y="hd2"/>
              </a:cxn>
              <a:cxn ang="10800000">
                <a:pos x="wd2" y="hd2"/>
              </a:cxn>
              <a:cxn ang="16200000">
                <a:pos x="wd2" y="hd2"/>
              </a:cxn>
            </a:cxnLst>
            <a:rect l="0" t="0" r="r" b="b"/>
            <a:pathLst>
              <a:path w="21600" h="21600" extrusionOk="0">
                <a:moveTo>
                  <a:pt x="11571" y="1384"/>
                </a:moveTo>
                <a:lnTo>
                  <a:pt x="11571" y="675"/>
                </a:lnTo>
                <a:cubicBezTo>
                  <a:pt x="11571" y="302"/>
                  <a:pt x="11226" y="0"/>
                  <a:pt x="10800" y="0"/>
                </a:cubicBezTo>
                <a:cubicBezTo>
                  <a:pt x="10374" y="0"/>
                  <a:pt x="10029" y="302"/>
                  <a:pt x="10029" y="675"/>
                </a:cubicBezTo>
                <a:lnTo>
                  <a:pt x="10029" y="1384"/>
                </a:lnTo>
                <a:cubicBezTo>
                  <a:pt x="4383" y="1740"/>
                  <a:pt x="9" y="5848"/>
                  <a:pt x="0" y="10800"/>
                </a:cubicBezTo>
                <a:cubicBezTo>
                  <a:pt x="0" y="11173"/>
                  <a:pt x="345" y="11475"/>
                  <a:pt x="771" y="11475"/>
                </a:cubicBezTo>
                <a:lnTo>
                  <a:pt x="10029" y="11475"/>
                </a:lnTo>
                <a:lnTo>
                  <a:pt x="10029" y="18563"/>
                </a:lnTo>
                <a:cubicBezTo>
                  <a:pt x="10028" y="19494"/>
                  <a:pt x="9164" y="20250"/>
                  <a:pt x="8099" y="20249"/>
                </a:cubicBezTo>
                <a:cubicBezTo>
                  <a:pt x="7034" y="20249"/>
                  <a:pt x="6171" y="19493"/>
                  <a:pt x="6171" y="18561"/>
                </a:cubicBezTo>
                <a:cubicBezTo>
                  <a:pt x="6172" y="18182"/>
                  <a:pt x="6318" y="17814"/>
                  <a:pt x="6586" y="17517"/>
                </a:cubicBezTo>
                <a:cubicBezTo>
                  <a:pt x="6860" y="17232"/>
                  <a:pt x="6818" y="16806"/>
                  <a:pt x="6492" y="16566"/>
                </a:cubicBezTo>
                <a:cubicBezTo>
                  <a:pt x="6167" y="16326"/>
                  <a:pt x="5680" y="16362"/>
                  <a:pt x="5406" y="16647"/>
                </a:cubicBezTo>
                <a:cubicBezTo>
                  <a:pt x="5395" y="16658"/>
                  <a:pt x="5386" y="16669"/>
                  <a:pt x="5376" y="16680"/>
                </a:cubicBezTo>
                <a:cubicBezTo>
                  <a:pt x="4890" y="17215"/>
                  <a:pt x="4626" y="17879"/>
                  <a:pt x="4629" y="18563"/>
                </a:cubicBezTo>
                <a:cubicBezTo>
                  <a:pt x="4629" y="20240"/>
                  <a:pt x="6183" y="21600"/>
                  <a:pt x="8100" y="21600"/>
                </a:cubicBezTo>
                <a:cubicBezTo>
                  <a:pt x="10017" y="21600"/>
                  <a:pt x="11571" y="20240"/>
                  <a:pt x="11571" y="18563"/>
                </a:cubicBezTo>
                <a:lnTo>
                  <a:pt x="11571" y="11475"/>
                </a:lnTo>
                <a:lnTo>
                  <a:pt x="20829" y="11475"/>
                </a:lnTo>
                <a:cubicBezTo>
                  <a:pt x="21255" y="11475"/>
                  <a:pt x="21600" y="11173"/>
                  <a:pt x="21600" y="10800"/>
                </a:cubicBezTo>
                <a:cubicBezTo>
                  <a:pt x="21591" y="5848"/>
                  <a:pt x="17217" y="1740"/>
                  <a:pt x="11571" y="1384"/>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8" name="Graphic 225"/>
          <p:cNvSpPr/>
          <p:nvPr/>
        </p:nvSpPr>
        <p:spPr>
          <a:xfrm>
            <a:off x="14530198" y="8744129"/>
            <a:ext cx="468135" cy="624228"/>
          </a:xfrm>
          <a:custGeom>
            <a:avLst/>
            <a:gdLst/>
            <a:ahLst/>
            <a:cxnLst>
              <a:cxn ang="0">
                <a:pos x="wd2" y="hd2"/>
              </a:cxn>
              <a:cxn ang="5400000">
                <a:pos x="wd2" y="hd2"/>
              </a:cxn>
              <a:cxn ang="10800000">
                <a:pos x="wd2" y="hd2"/>
              </a:cxn>
              <a:cxn ang="16200000">
                <a:pos x="wd2" y="hd2"/>
              </a:cxn>
            </a:cxnLst>
            <a:rect l="0" t="0" r="r" b="b"/>
            <a:pathLst>
              <a:path w="21600" h="20776" extrusionOk="0">
                <a:moveTo>
                  <a:pt x="20700" y="9091"/>
                </a:moveTo>
                <a:lnTo>
                  <a:pt x="6300" y="9091"/>
                </a:lnTo>
                <a:lnTo>
                  <a:pt x="6300" y="5845"/>
                </a:lnTo>
                <a:cubicBezTo>
                  <a:pt x="6299" y="4052"/>
                  <a:pt x="8314" y="2598"/>
                  <a:pt x="10799" y="2598"/>
                </a:cubicBezTo>
                <a:cubicBezTo>
                  <a:pt x="12367" y="2598"/>
                  <a:pt x="13822" y="3186"/>
                  <a:pt x="14639" y="4151"/>
                </a:cubicBezTo>
                <a:lnTo>
                  <a:pt x="17708" y="2793"/>
                </a:lnTo>
                <a:cubicBezTo>
                  <a:pt x="15373" y="41"/>
                  <a:pt x="10386" y="-824"/>
                  <a:pt x="6571" y="861"/>
                </a:cubicBezTo>
                <a:cubicBezTo>
                  <a:pt x="4166" y="1923"/>
                  <a:pt x="2700" y="3811"/>
                  <a:pt x="2700" y="5845"/>
                </a:cubicBezTo>
                <a:lnTo>
                  <a:pt x="2700" y="9091"/>
                </a:lnTo>
                <a:lnTo>
                  <a:pt x="900" y="9091"/>
                </a:lnTo>
                <a:cubicBezTo>
                  <a:pt x="403" y="9091"/>
                  <a:pt x="0" y="9381"/>
                  <a:pt x="0" y="9740"/>
                </a:cubicBezTo>
                <a:lnTo>
                  <a:pt x="0" y="20127"/>
                </a:lnTo>
                <a:cubicBezTo>
                  <a:pt x="0" y="20485"/>
                  <a:pt x="403" y="20776"/>
                  <a:pt x="900" y="20776"/>
                </a:cubicBezTo>
                <a:lnTo>
                  <a:pt x="20700" y="20776"/>
                </a:lnTo>
                <a:cubicBezTo>
                  <a:pt x="21197" y="20776"/>
                  <a:pt x="21600" y="20485"/>
                  <a:pt x="21600" y="20127"/>
                </a:cubicBezTo>
                <a:lnTo>
                  <a:pt x="21600" y="9740"/>
                </a:lnTo>
                <a:cubicBezTo>
                  <a:pt x="21600" y="9381"/>
                  <a:pt x="21197" y="9091"/>
                  <a:pt x="20700" y="9091"/>
                </a:cubicBezTo>
                <a:close/>
                <a:moveTo>
                  <a:pt x="11700" y="16112"/>
                </a:moveTo>
                <a:lnTo>
                  <a:pt x="11700" y="18179"/>
                </a:lnTo>
                <a:lnTo>
                  <a:pt x="9900" y="18179"/>
                </a:lnTo>
                <a:lnTo>
                  <a:pt x="9900" y="16112"/>
                </a:lnTo>
                <a:cubicBezTo>
                  <a:pt x="8494" y="15754"/>
                  <a:pt x="7757" y="14641"/>
                  <a:pt x="8254" y="13627"/>
                </a:cubicBezTo>
                <a:cubicBezTo>
                  <a:pt x="8751" y="12613"/>
                  <a:pt x="10294" y="12081"/>
                  <a:pt x="11700" y="12440"/>
                </a:cubicBezTo>
                <a:cubicBezTo>
                  <a:pt x="13106" y="12798"/>
                  <a:pt x="13843" y="13911"/>
                  <a:pt x="13346" y="14925"/>
                </a:cubicBezTo>
                <a:cubicBezTo>
                  <a:pt x="13074" y="15480"/>
                  <a:pt x="12469" y="15916"/>
                  <a:pt x="11700" y="1611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19" name="Graphic 227"/>
          <p:cNvSpPr/>
          <p:nvPr/>
        </p:nvSpPr>
        <p:spPr>
          <a:xfrm>
            <a:off x="15675089" y="8812423"/>
            <a:ext cx="624180" cy="487641"/>
          </a:xfrm>
          <a:custGeom>
            <a:avLst/>
            <a:gdLst/>
            <a:ahLst/>
            <a:cxnLst>
              <a:cxn ang="0">
                <a:pos x="wd2" y="hd2"/>
              </a:cxn>
              <a:cxn ang="5400000">
                <a:pos x="wd2" y="hd2"/>
              </a:cxn>
              <a:cxn ang="10800000">
                <a:pos x="wd2" y="hd2"/>
              </a:cxn>
              <a:cxn ang="16200000">
                <a:pos x="wd2" y="hd2"/>
              </a:cxn>
            </a:cxnLst>
            <a:rect l="0" t="0" r="r" b="b"/>
            <a:pathLst>
              <a:path w="21600" h="21600" extrusionOk="0">
                <a:moveTo>
                  <a:pt x="8438" y="21600"/>
                </a:moveTo>
                <a:cubicBezTo>
                  <a:pt x="0" y="21600"/>
                  <a:pt x="0" y="19953"/>
                  <a:pt x="0" y="19411"/>
                </a:cubicBezTo>
                <a:lnTo>
                  <a:pt x="0" y="18302"/>
                </a:lnTo>
                <a:cubicBezTo>
                  <a:pt x="2" y="16622"/>
                  <a:pt x="768" y="15098"/>
                  <a:pt x="1962" y="14401"/>
                </a:cubicBezTo>
                <a:lnTo>
                  <a:pt x="4780" y="12760"/>
                </a:lnTo>
                <a:cubicBezTo>
                  <a:pt x="5096" y="12575"/>
                  <a:pt x="5368" y="12286"/>
                  <a:pt x="5568" y="11923"/>
                </a:cubicBezTo>
                <a:cubicBezTo>
                  <a:pt x="5762" y="11570"/>
                  <a:pt x="5777" y="11104"/>
                  <a:pt x="5607" y="10732"/>
                </a:cubicBezTo>
                <a:cubicBezTo>
                  <a:pt x="4982" y="9342"/>
                  <a:pt x="4654" y="7766"/>
                  <a:pt x="4658" y="6163"/>
                </a:cubicBezTo>
                <a:cubicBezTo>
                  <a:pt x="4658" y="3096"/>
                  <a:pt x="5826" y="0"/>
                  <a:pt x="8438" y="0"/>
                </a:cubicBezTo>
                <a:cubicBezTo>
                  <a:pt x="11049" y="0"/>
                  <a:pt x="12218" y="3096"/>
                  <a:pt x="12218" y="6163"/>
                </a:cubicBezTo>
                <a:cubicBezTo>
                  <a:pt x="12222" y="7766"/>
                  <a:pt x="11896" y="9343"/>
                  <a:pt x="11273" y="10734"/>
                </a:cubicBezTo>
                <a:cubicBezTo>
                  <a:pt x="11102" y="11107"/>
                  <a:pt x="11116" y="11572"/>
                  <a:pt x="11310" y="11926"/>
                </a:cubicBezTo>
                <a:cubicBezTo>
                  <a:pt x="11510" y="12289"/>
                  <a:pt x="11782" y="12578"/>
                  <a:pt x="12098" y="12762"/>
                </a:cubicBezTo>
                <a:lnTo>
                  <a:pt x="14916" y="14404"/>
                </a:lnTo>
                <a:cubicBezTo>
                  <a:pt x="16108" y="15102"/>
                  <a:pt x="16873" y="16624"/>
                  <a:pt x="16875" y="18302"/>
                </a:cubicBezTo>
                <a:lnTo>
                  <a:pt x="16875" y="19411"/>
                </a:lnTo>
                <a:cubicBezTo>
                  <a:pt x="16875" y="19953"/>
                  <a:pt x="16875" y="21600"/>
                  <a:pt x="8438" y="21600"/>
                </a:cubicBezTo>
                <a:close/>
                <a:moveTo>
                  <a:pt x="20925" y="5184"/>
                </a:moveTo>
                <a:lnTo>
                  <a:pt x="18225" y="5184"/>
                </a:lnTo>
                <a:lnTo>
                  <a:pt x="18225" y="1728"/>
                </a:lnTo>
                <a:cubicBezTo>
                  <a:pt x="18225" y="1251"/>
                  <a:pt x="17923" y="864"/>
                  <a:pt x="17550" y="864"/>
                </a:cubicBezTo>
                <a:cubicBezTo>
                  <a:pt x="17177" y="864"/>
                  <a:pt x="16875" y="1251"/>
                  <a:pt x="16875" y="1728"/>
                </a:cubicBezTo>
                <a:lnTo>
                  <a:pt x="16875" y="5184"/>
                </a:lnTo>
                <a:lnTo>
                  <a:pt x="14175" y="5184"/>
                </a:lnTo>
                <a:cubicBezTo>
                  <a:pt x="13802" y="5184"/>
                  <a:pt x="13500" y="5571"/>
                  <a:pt x="13500" y="6048"/>
                </a:cubicBezTo>
                <a:cubicBezTo>
                  <a:pt x="13500" y="6525"/>
                  <a:pt x="13802" y="6912"/>
                  <a:pt x="14175" y="6912"/>
                </a:cubicBezTo>
                <a:lnTo>
                  <a:pt x="16875" y="6912"/>
                </a:lnTo>
                <a:lnTo>
                  <a:pt x="16875" y="10368"/>
                </a:lnTo>
                <a:cubicBezTo>
                  <a:pt x="16875" y="10845"/>
                  <a:pt x="17177" y="11232"/>
                  <a:pt x="17550" y="11232"/>
                </a:cubicBezTo>
                <a:cubicBezTo>
                  <a:pt x="17923" y="11232"/>
                  <a:pt x="18225" y="10845"/>
                  <a:pt x="18225" y="10368"/>
                </a:cubicBezTo>
                <a:lnTo>
                  <a:pt x="18225" y="6912"/>
                </a:lnTo>
                <a:lnTo>
                  <a:pt x="20925" y="6912"/>
                </a:lnTo>
                <a:cubicBezTo>
                  <a:pt x="21298" y="6912"/>
                  <a:pt x="21600" y="6525"/>
                  <a:pt x="21600" y="6048"/>
                </a:cubicBezTo>
                <a:cubicBezTo>
                  <a:pt x="21600" y="5571"/>
                  <a:pt x="21298" y="5184"/>
                  <a:pt x="20925" y="5184"/>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0" name="Graphic 229"/>
          <p:cNvSpPr/>
          <p:nvPr/>
        </p:nvSpPr>
        <p:spPr>
          <a:xfrm>
            <a:off x="16976030" y="8812423"/>
            <a:ext cx="624420" cy="487641"/>
          </a:xfrm>
          <a:custGeom>
            <a:avLst/>
            <a:gdLst/>
            <a:ahLst/>
            <a:cxnLst>
              <a:cxn ang="0">
                <a:pos x="wd2" y="hd2"/>
              </a:cxn>
              <a:cxn ang="5400000">
                <a:pos x="wd2" y="hd2"/>
              </a:cxn>
              <a:cxn ang="10800000">
                <a:pos x="wd2" y="hd2"/>
              </a:cxn>
              <a:cxn ang="16200000">
                <a:pos x="wd2" y="hd2"/>
              </a:cxn>
            </a:cxnLst>
            <a:rect l="0" t="0" r="r" b="b"/>
            <a:pathLst>
              <a:path w="21531" h="21600" extrusionOk="0">
                <a:moveTo>
                  <a:pt x="8407" y="21600"/>
                </a:moveTo>
                <a:cubicBezTo>
                  <a:pt x="0" y="21600"/>
                  <a:pt x="0" y="19953"/>
                  <a:pt x="0" y="19411"/>
                </a:cubicBezTo>
                <a:lnTo>
                  <a:pt x="0" y="18302"/>
                </a:lnTo>
                <a:cubicBezTo>
                  <a:pt x="2" y="16622"/>
                  <a:pt x="766" y="15098"/>
                  <a:pt x="1955" y="14401"/>
                </a:cubicBezTo>
                <a:lnTo>
                  <a:pt x="4763" y="12760"/>
                </a:lnTo>
                <a:cubicBezTo>
                  <a:pt x="5078" y="12575"/>
                  <a:pt x="5349" y="12286"/>
                  <a:pt x="5548" y="11923"/>
                </a:cubicBezTo>
                <a:cubicBezTo>
                  <a:pt x="5741" y="11570"/>
                  <a:pt x="5756" y="11104"/>
                  <a:pt x="5586" y="10732"/>
                </a:cubicBezTo>
                <a:cubicBezTo>
                  <a:pt x="4964" y="9342"/>
                  <a:pt x="4638" y="7766"/>
                  <a:pt x="4641" y="6163"/>
                </a:cubicBezTo>
                <a:cubicBezTo>
                  <a:pt x="4641" y="3096"/>
                  <a:pt x="5805" y="0"/>
                  <a:pt x="8407" y="0"/>
                </a:cubicBezTo>
                <a:cubicBezTo>
                  <a:pt x="11009" y="0"/>
                  <a:pt x="12174" y="3096"/>
                  <a:pt x="12174" y="6163"/>
                </a:cubicBezTo>
                <a:cubicBezTo>
                  <a:pt x="12178" y="7766"/>
                  <a:pt x="11853" y="9343"/>
                  <a:pt x="11232" y="10734"/>
                </a:cubicBezTo>
                <a:cubicBezTo>
                  <a:pt x="11062" y="11107"/>
                  <a:pt x="11076" y="11572"/>
                  <a:pt x="11270" y="11926"/>
                </a:cubicBezTo>
                <a:cubicBezTo>
                  <a:pt x="11469" y="12289"/>
                  <a:pt x="11740" y="12578"/>
                  <a:pt x="12055" y="12762"/>
                </a:cubicBezTo>
                <a:lnTo>
                  <a:pt x="14863" y="14404"/>
                </a:lnTo>
                <a:cubicBezTo>
                  <a:pt x="16050" y="15102"/>
                  <a:pt x="16812" y="16624"/>
                  <a:pt x="16814" y="18302"/>
                </a:cubicBezTo>
                <a:lnTo>
                  <a:pt x="16814" y="19411"/>
                </a:lnTo>
                <a:cubicBezTo>
                  <a:pt x="16814" y="19953"/>
                  <a:pt x="16814" y="21600"/>
                  <a:pt x="8407" y="21600"/>
                </a:cubicBezTo>
                <a:close/>
                <a:moveTo>
                  <a:pt x="16954" y="8819"/>
                </a:moveTo>
                <a:lnTo>
                  <a:pt x="21325" y="3203"/>
                </a:lnTo>
                <a:cubicBezTo>
                  <a:pt x="21593" y="2871"/>
                  <a:pt x="21600" y="2324"/>
                  <a:pt x="21342" y="1981"/>
                </a:cubicBezTo>
                <a:cubicBezTo>
                  <a:pt x="21084" y="1638"/>
                  <a:pt x="20658" y="1628"/>
                  <a:pt x="20391" y="1960"/>
                </a:cubicBezTo>
                <a:cubicBezTo>
                  <a:pt x="20385" y="1967"/>
                  <a:pt x="20380" y="1974"/>
                  <a:pt x="20374" y="1981"/>
                </a:cubicBezTo>
                <a:lnTo>
                  <a:pt x="16478" y="6986"/>
                </a:lnTo>
                <a:lnTo>
                  <a:pt x="14600" y="4573"/>
                </a:lnTo>
                <a:cubicBezTo>
                  <a:pt x="14332" y="4242"/>
                  <a:pt x="13907" y="4251"/>
                  <a:pt x="13649" y="4594"/>
                </a:cubicBezTo>
                <a:cubicBezTo>
                  <a:pt x="13397" y="4929"/>
                  <a:pt x="13397" y="5460"/>
                  <a:pt x="13649" y="5795"/>
                </a:cubicBezTo>
                <a:lnTo>
                  <a:pt x="16003" y="8819"/>
                </a:lnTo>
                <a:cubicBezTo>
                  <a:pt x="16265" y="9156"/>
                  <a:pt x="16691" y="9156"/>
                  <a:pt x="16954" y="881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1" name="Graphic 231"/>
          <p:cNvSpPr/>
          <p:nvPr/>
        </p:nvSpPr>
        <p:spPr>
          <a:xfrm>
            <a:off x="18277211" y="8812423"/>
            <a:ext cx="624180" cy="487641"/>
          </a:xfrm>
          <a:custGeom>
            <a:avLst/>
            <a:gdLst/>
            <a:ahLst/>
            <a:cxnLst>
              <a:cxn ang="0">
                <a:pos x="wd2" y="hd2"/>
              </a:cxn>
              <a:cxn ang="5400000">
                <a:pos x="wd2" y="hd2"/>
              </a:cxn>
              <a:cxn ang="10800000">
                <a:pos x="wd2" y="hd2"/>
              </a:cxn>
              <a:cxn ang="16200000">
                <a:pos x="wd2" y="hd2"/>
              </a:cxn>
            </a:cxnLst>
            <a:rect l="0" t="0" r="r" b="b"/>
            <a:pathLst>
              <a:path w="21600" h="21600" extrusionOk="0">
                <a:moveTo>
                  <a:pt x="8438" y="21600"/>
                </a:moveTo>
                <a:cubicBezTo>
                  <a:pt x="0" y="21600"/>
                  <a:pt x="0" y="19953"/>
                  <a:pt x="0" y="19411"/>
                </a:cubicBezTo>
                <a:lnTo>
                  <a:pt x="0" y="18302"/>
                </a:lnTo>
                <a:cubicBezTo>
                  <a:pt x="2" y="16622"/>
                  <a:pt x="768" y="15098"/>
                  <a:pt x="1962" y="14401"/>
                </a:cubicBezTo>
                <a:lnTo>
                  <a:pt x="4780" y="12760"/>
                </a:lnTo>
                <a:cubicBezTo>
                  <a:pt x="5096" y="12575"/>
                  <a:pt x="5368" y="12286"/>
                  <a:pt x="5568" y="11923"/>
                </a:cubicBezTo>
                <a:cubicBezTo>
                  <a:pt x="5762" y="11570"/>
                  <a:pt x="5777" y="11104"/>
                  <a:pt x="5607" y="10732"/>
                </a:cubicBezTo>
                <a:cubicBezTo>
                  <a:pt x="4982" y="9342"/>
                  <a:pt x="4654" y="7766"/>
                  <a:pt x="4658" y="6163"/>
                </a:cubicBezTo>
                <a:cubicBezTo>
                  <a:pt x="4658" y="3096"/>
                  <a:pt x="5826" y="0"/>
                  <a:pt x="8438" y="0"/>
                </a:cubicBezTo>
                <a:cubicBezTo>
                  <a:pt x="11049" y="0"/>
                  <a:pt x="12218" y="3096"/>
                  <a:pt x="12218" y="6163"/>
                </a:cubicBezTo>
                <a:cubicBezTo>
                  <a:pt x="12222" y="7766"/>
                  <a:pt x="11896" y="9343"/>
                  <a:pt x="11273" y="10734"/>
                </a:cubicBezTo>
                <a:cubicBezTo>
                  <a:pt x="11102" y="11107"/>
                  <a:pt x="11116" y="11572"/>
                  <a:pt x="11310" y="11926"/>
                </a:cubicBezTo>
                <a:cubicBezTo>
                  <a:pt x="11510" y="12289"/>
                  <a:pt x="11782" y="12578"/>
                  <a:pt x="12098" y="12762"/>
                </a:cubicBezTo>
                <a:lnTo>
                  <a:pt x="14916" y="14404"/>
                </a:lnTo>
                <a:cubicBezTo>
                  <a:pt x="16108" y="15102"/>
                  <a:pt x="16873" y="16624"/>
                  <a:pt x="16875" y="18302"/>
                </a:cubicBezTo>
                <a:lnTo>
                  <a:pt x="16875" y="19411"/>
                </a:lnTo>
                <a:cubicBezTo>
                  <a:pt x="16875" y="19953"/>
                  <a:pt x="16875" y="21600"/>
                  <a:pt x="8438" y="21600"/>
                </a:cubicBezTo>
                <a:close/>
                <a:moveTo>
                  <a:pt x="21600" y="6048"/>
                </a:moveTo>
                <a:cubicBezTo>
                  <a:pt x="21600" y="5571"/>
                  <a:pt x="21298" y="5184"/>
                  <a:pt x="20925" y="5184"/>
                </a:cubicBezTo>
                <a:lnTo>
                  <a:pt x="14175" y="5184"/>
                </a:lnTo>
                <a:cubicBezTo>
                  <a:pt x="13802" y="5184"/>
                  <a:pt x="13500" y="5571"/>
                  <a:pt x="13500" y="6048"/>
                </a:cubicBezTo>
                <a:cubicBezTo>
                  <a:pt x="13500" y="6525"/>
                  <a:pt x="13802" y="6912"/>
                  <a:pt x="14175" y="6912"/>
                </a:cubicBezTo>
                <a:lnTo>
                  <a:pt x="20925" y="6912"/>
                </a:lnTo>
                <a:cubicBezTo>
                  <a:pt x="21298" y="6912"/>
                  <a:pt x="21600" y="6525"/>
                  <a:pt x="21600" y="6048"/>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2" name="Graphic 233"/>
          <p:cNvSpPr/>
          <p:nvPr/>
        </p:nvSpPr>
        <p:spPr>
          <a:xfrm>
            <a:off x="19578149" y="8812423"/>
            <a:ext cx="595864" cy="487641"/>
          </a:xfrm>
          <a:custGeom>
            <a:avLst/>
            <a:gdLst/>
            <a:ahLst/>
            <a:cxnLst>
              <a:cxn ang="0">
                <a:pos x="wd2" y="hd2"/>
              </a:cxn>
              <a:cxn ang="5400000">
                <a:pos x="wd2" y="hd2"/>
              </a:cxn>
              <a:cxn ang="10800000">
                <a:pos x="wd2" y="hd2"/>
              </a:cxn>
              <a:cxn ang="16200000">
                <a:pos x="wd2" y="hd2"/>
              </a:cxn>
            </a:cxnLst>
            <a:rect l="0" t="0" r="r" b="b"/>
            <a:pathLst>
              <a:path w="21527" h="21600" extrusionOk="0">
                <a:moveTo>
                  <a:pt x="8809" y="21600"/>
                </a:moveTo>
                <a:cubicBezTo>
                  <a:pt x="0" y="21600"/>
                  <a:pt x="0" y="19953"/>
                  <a:pt x="0" y="19411"/>
                </a:cubicBezTo>
                <a:lnTo>
                  <a:pt x="0" y="18302"/>
                </a:lnTo>
                <a:cubicBezTo>
                  <a:pt x="2" y="16622"/>
                  <a:pt x="802" y="15098"/>
                  <a:pt x="2049" y="14401"/>
                </a:cubicBezTo>
                <a:lnTo>
                  <a:pt x="4991" y="12760"/>
                </a:lnTo>
                <a:cubicBezTo>
                  <a:pt x="5320" y="12575"/>
                  <a:pt x="5604" y="12286"/>
                  <a:pt x="5813" y="11923"/>
                </a:cubicBezTo>
                <a:cubicBezTo>
                  <a:pt x="6015" y="11570"/>
                  <a:pt x="6031" y="11104"/>
                  <a:pt x="5853" y="10732"/>
                </a:cubicBezTo>
                <a:cubicBezTo>
                  <a:pt x="5201" y="9342"/>
                  <a:pt x="4859" y="7766"/>
                  <a:pt x="4862" y="6163"/>
                </a:cubicBezTo>
                <a:cubicBezTo>
                  <a:pt x="4862" y="3096"/>
                  <a:pt x="6082" y="0"/>
                  <a:pt x="8809" y="0"/>
                </a:cubicBezTo>
                <a:cubicBezTo>
                  <a:pt x="11535" y="0"/>
                  <a:pt x="12755" y="3096"/>
                  <a:pt x="12755" y="6163"/>
                </a:cubicBezTo>
                <a:cubicBezTo>
                  <a:pt x="12760" y="7766"/>
                  <a:pt x="12419" y="9343"/>
                  <a:pt x="11769" y="10734"/>
                </a:cubicBezTo>
                <a:cubicBezTo>
                  <a:pt x="11590" y="11107"/>
                  <a:pt x="11605" y="11572"/>
                  <a:pt x="11808" y="11926"/>
                </a:cubicBezTo>
                <a:cubicBezTo>
                  <a:pt x="12017" y="12289"/>
                  <a:pt x="12301" y="12578"/>
                  <a:pt x="12630" y="12762"/>
                </a:cubicBezTo>
                <a:lnTo>
                  <a:pt x="15572" y="14404"/>
                </a:lnTo>
                <a:cubicBezTo>
                  <a:pt x="16817" y="15102"/>
                  <a:pt x="17615" y="16624"/>
                  <a:pt x="17618" y="18302"/>
                </a:cubicBezTo>
                <a:lnTo>
                  <a:pt x="17618" y="19411"/>
                </a:lnTo>
                <a:cubicBezTo>
                  <a:pt x="17618" y="19953"/>
                  <a:pt x="17618" y="21600"/>
                  <a:pt x="8809" y="21600"/>
                </a:cubicBezTo>
                <a:close/>
                <a:moveTo>
                  <a:pt x="19319" y="6048"/>
                </a:moveTo>
                <a:lnTo>
                  <a:pt x="21312" y="3605"/>
                </a:lnTo>
                <a:cubicBezTo>
                  <a:pt x="21592" y="3273"/>
                  <a:pt x="21600" y="2726"/>
                  <a:pt x="21330" y="2383"/>
                </a:cubicBezTo>
                <a:cubicBezTo>
                  <a:pt x="21059" y="2040"/>
                  <a:pt x="20613" y="2030"/>
                  <a:pt x="20333" y="2362"/>
                </a:cubicBezTo>
                <a:cubicBezTo>
                  <a:pt x="20327" y="2369"/>
                  <a:pt x="20321" y="2376"/>
                  <a:pt x="20316" y="2383"/>
                </a:cubicBezTo>
                <a:lnTo>
                  <a:pt x="18322" y="4826"/>
                </a:lnTo>
                <a:lnTo>
                  <a:pt x="16329" y="2383"/>
                </a:lnTo>
                <a:cubicBezTo>
                  <a:pt x="16058" y="2040"/>
                  <a:pt x="15612" y="2030"/>
                  <a:pt x="15332" y="2362"/>
                </a:cubicBezTo>
                <a:cubicBezTo>
                  <a:pt x="15052" y="2693"/>
                  <a:pt x="15044" y="3240"/>
                  <a:pt x="15315" y="3583"/>
                </a:cubicBezTo>
                <a:cubicBezTo>
                  <a:pt x="15321" y="3591"/>
                  <a:pt x="15326" y="3598"/>
                  <a:pt x="15332" y="3605"/>
                </a:cubicBezTo>
                <a:lnTo>
                  <a:pt x="17326" y="6048"/>
                </a:lnTo>
                <a:lnTo>
                  <a:pt x="15332" y="8491"/>
                </a:lnTo>
                <a:cubicBezTo>
                  <a:pt x="15052" y="8823"/>
                  <a:pt x="15044" y="9370"/>
                  <a:pt x="15315" y="9713"/>
                </a:cubicBezTo>
                <a:cubicBezTo>
                  <a:pt x="15585" y="10056"/>
                  <a:pt x="16031" y="10066"/>
                  <a:pt x="16311" y="9734"/>
                </a:cubicBezTo>
                <a:cubicBezTo>
                  <a:pt x="16317" y="9727"/>
                  <a:pt x="16323" y="9720"/>
                  <a:pt x="16329" y="9713"/>
                </a:cubicBezTo>
                <a:lnTo>
                  <a:pt x="18322" y="7270"/>
                </a:lnTo>
                <a:lnTo>
                  <a:pt x="20316" y="9713"/>
                </a:lnTo>
                <a:cubicBezTo>
                  <a:pt x="20586" y="10056"/>
                  <a:pt x="21032" y="10066"/>
                  <a:pt x="21312" y="9734"/>
                </a:cubicBezTo>
                <a:cubicBezTo>
                  <a:pt x="21592" y="9403"/>
                  <a:pt x="21600" y="8856"/>
                  <a:pt x="21330" y="8513"/>
                </a:cubicBezTo>
                <a:cubicBezTo>
                  <a:pt x="21324" y="8505"/>
                  <a:pt x="21318" y="8498"/>
                  <a:pt x="21312" y="8491"/>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3" name="Graphic 235"/>
          <p:cNvSpPr/>
          <p:nvPr/>
        </p:nvSpPr>
        <p:spPr>
          <a:xfrm>
            <a:off x="20850772" y="8744153"/>
            <a:ext cx="624180" cy="624179"/>
          </a:xfrm>
          <a:custGeom>
            <a:avLst/>
            <a:gdLst/>
            <a:ahLst/>
            <a:cxnLst>
              <a:cxn ang="0">
                <a:pos x="wd2" y="hd2"/>
              </a:cxn>
              <a:cxn ang="5400000">
                <a:pos x="wd2" y="hd2"/>
              </a:cxn>
              <a:cxn ang="10800000">
                <a:pos x="wd2" y="hd2"/>
              </a:cxn>
              <a:cxn ang="16200000">
                <a:pos x="wd2" y="hd2"/>
              </a:cxn>
            </a:cxnLst>
            <a:rect l="0" t="0" r="r" b="b"/>
            <a:pathLst>
              <a:path w="21600" h="21600" extrusionOk="0">
                <a:moveTo>
                  <a:pt x="19638" y="15976"/>
                </a:moveTo>
                <a:lnTo>
                  <a:pt x="16820" y="14693"/>
                </a:lnTo>
                <a:cubicBezTo>
                  <a:pt x="16504" y="14549"/>
                  <a:pt x="16232" y="14324"/>
                  <a:pt x="16032" y="14040"/>
                </a:cubicBezTo>
                <a:cubicBezTo>
                  <a:pt x="15838" y="13764"/>
                  <a:pt x="15823" y="13401"/>
                  <a:pt x="15994" y="13110"/>
                </a:cubicBezTo>
                <a:cubicBezTo>
                  <a:pt x="16618" y="12024"/>
                  <a:pt x="16945" y="10793"/>
                  <a:pt x="16943" y="9540"/>
                </a:cubicBezTo>
                <a:cubicBezTo>
                  <a:pt x="16943" y="7144"/>
                  <a:pt x="15774" y="4725"/>
                  <a:pt x="13163" y="4725"/>
                </a:cubicBezTo>
                <a:cubicBezTo>
                  <a:pt x="12844" y="4724"/>
                  <a:pt x="12526" y="4764"/>
                  <a:pt x="12218" y="4844"/>
                </a:cubicBezTo>
                <a:cubicBezTo>
                  <a:pt x="12218" y="4835"/>
                  <a:pt x="12218" y="4825"/>
                  <a:pt x="12218" y="4815"/>
                </a:cubicBezTo>
                <a:cubicBezTo>
                  <a:pt x="12218" y="2419"/>
                  <a:pt x="11049" y="0"/>
                  <a:pt x="8438" y="0"/>
                </a:cubicBezTo>
                <a:cubicBezTo>
                  <a:pt x="5826" y="0"/>
                  <a:pt x="4658" y="2419"/>
                  <a:pt x="4658" y="4815"/>
                </a:cubicBezTo>
                <a:cubicBezTo>
                  <a:pt x="4654" y="6069"/>
                  <a:pt x="4982" y="7301"/>
                  <a:pt x="5607" y="8387"/>
                </a:cubicBezTo>
                <a:cubicBezTo>
                  <a:pt x="5776" y="8677"/>
                  <a:pt x="5761" y="9040"/>
                  <a:pt x="5568" y="9315"/>
                </a:cubicBezTo>
                <a:cubicBezTo>
                  <a:pt x="5368" y="9599"/>
                  <a:pt x="5096" y="9824"/>
                  <a:pt x="4780" y="9968"/>
                </a:cubicBezTo>
                <a:lnTo>
                  <a:pt x="1962" y="11251"/>
                </a:lnTo>
                <a:cubicBezTo>
                  <a:pt x="768" y="11796"/>
                  <a:pt x="2" y="12986"/>
                  <a:pt x="0" y="14299"/>
                </a:cubicBezTo>
                <a:lnTo>
                  <a:pt x="0" y="15165"/>
                </a:lnTo>
                <a:cubicBezTo>
                  <a:pt x="0" y="15878"/>
                  <a:pt x="608" y="16353"/>
                  <a:pt x="3696" y="16663"/>
                </a:cubicBezTo>
                <a:cubicBezTo>
                  <a:pt x="3719" y="16663"/>
                  <a:pt x="3741" y="16663"/>
                  <a:pt x="3763" y="16663"/>
                </a:cubicBezTo>
                <a:cubicBezTo>
                  <a:pt x="4136" y="16682"/>
                  <a:pt x="4453" y="16395"/>
                  <a:pt x="4472" y="16022"/>
                </a:cubicBezTo>
                <a:cubicBezTo>
                  <a:pt x="4491" y="15649"/>
                  <a:pt x="4203" y="15332"/>
                  <a:pt x="3831" y="15313"/>
                </a:cubicBezTo>
                <a:cubicBezTo>
                  <a:pt x="2990" y="15262"/>
                  <a:pt x="2158" y="15116"/>
                  <a:pt x="1350" y="14878"/>
                </a:cubicBezTo>
                <a:lnTo>
                  <a:pt x="1350" y="14299"/>
                </a:lnTo>
                <a:cubicBezTo>
                  <a:pt x="1351" y="13516"/>
                  <a:pt x="1808" y="12805"/>
                  <a:pt x="2520" y="12479"/>
                </a:cubicBezTo>
                <a:lnTo>
                  <a:pt x="5339" y="11197"/>
                </a:lnTo>
                <a:cubicBezTo>
                  <a:pt x="5874" y="10954"/>
                  <a:pt x="6334" y="10572"/>
                  <a:pt x="6672" y="10091"/>
                </a:cubicBezTo>
                <a:cubicBezTo>
                  <a:pt x="7179" y="9377"/>
                  <a:pt x="7213" y="8430"/>
                  <a:pt x="6758" y="7681"/>
                </a:cubicBezTo>
                <a:cubicBezTo>
                  <a:pt x="6265" y="6807"/>
                  <a:pt x="6006" y="5819"/>
                  <a:pt x="6008" y="4815"/>
                </a:cubicBezTo>
                <a:cubicBezTo>
                  <a:pt x="6008" y="4236"/>
                  <a:pt x="6124" y="1350"/>
                  <a:pt x="8438" y="1350"/>
                </a:cubicBezTo>
                <a:cubicBezTo>
                  <a:pt x="10751" y="1350"/>
                  <a:pt x="10868" y="4236"/>
                  <a:pt x="10868" y="4815"/>
                </a:cubicBezTo>
                <a:cubicBezTo>
                  <a:pt x="10864" y="5089"/>
                  <a:pt x="10841" y="5362"/>
                  <a:pt x="10800" y="5633"/>
                </a:cubicBezTo>
                <a:cubicBezTo>
                  <a:pt x="9827" y="6695"/>
                  <a:pt x="9317" y="8101"/>
                  <a:pt x="9383" y="9540"/>
                </a:cubicBezTo>
                <a:cubicBezTo>
                  <a:pt x="9379" y="10794"/>
                  <a:pt x="9707" y="12026"/>
                  <a:pt x="10332" y="13112"/>
                </a:cubicBezTo>
                <a:cubicBezTo>
                  <a:pt x="10502" y="13403"/>
                  <a:pt x="10487" y="13766"/>
                  <a:pt x="10293" y="14042"/>
                </a:cubicBezTo>
                <a:cubicBezTo>
                  <a:pt x="10093" y="14326"/>
                  <a:pt x="9821" y="14551"/>
                  <a:pt x="9505" y="14695"/>
                </a:cubicBezTo>
                <a:lnTo>
                  <a:pt x="6687" y="15978"/>
                </a:lnTo>
                <a:cubicBezTo>
                  <a:pt x="5494" y="16522"/>
                  <a:pt x="4728" y="17712"/>
                  <a:pt x="4725" y="19024"/>
                </a:cubicBezTo>
                <a:lnTo>
                  <a:pt x="4725" y="19890"/>
                </a:lnTo>
                <a:cubicBezTo>
                  <a:pt x="4725" y="20313"/>
                  <a:pt x="4725" y="21600"/>
                  <a:pt x="13163" y="21600"/>
                </a:cubicBezTo>
                <a:cubicBezTo>
                  <a:pt x="21600" y="21600"/>
                  <a:pt x="21600" y="20313"/>
                  <a:pt x="21600" y="19890"/>
                </a:cubicBezTo>
                <a:lnTo>
                  <a:pt x="21600" y="19024"/>
                </a:lnTo>
                <a:cubicBezTo>
                  <a:pt x="21598" y="17711"/>
                  <a:pt x="20832" y="16521"/>
                  <a:pt x="19638" y="15976"/>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4" name="Graphic 237"/>
          <p:cNvSpPr/>
          <p:nvPr/>
        </p:nvSpPr>
        <p:spPr>
          <a:xfrm>
            <a:off x="2789079" y="8743863"/>
            <a:ext cx="623862" cy="624763"/>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5" name="Graphic 259"/>
          <p:cNvSpPr/>
          <p:nvPr/>
        </p:nvSpPr>
        <p:spPr>
          <a:xfrm>
            <a:off x="4010964" y="10229107"/>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309" y="17069"/>
                </a:moveTo>
                <a:lnTo>
                  <a:pt x="15629" y="12749"/>
                </a:lnTo>
                <a:cubicBezTo>
                  <a:pt x="15910" y="12468"/>
                  <a:pt x="15910" y="12012"/>
                  <a:pt x="15629" y="11731"/>
                </a:cubicBezTo>
                <a:cubicBezTo>
                  <a:pt x="15494" y="11596"/>
                  <a:pt x="15311" y="11520"/>
                  <a:pt x="15120" y="11520"/>
                </a:cubicBezTo>
                <a:lnTo>
                  <a:pt x="12960" y="11520"/>
                </a:lnTo>
                <a:lnTo>
                  <a:pt x="12960" y="5760"/>
                </a:lnTo>
                <a:cubicBezTo>
                  <a:pt x="12960" y="5362"/>
                  <a:pt x="12638" y="5040"/>
                  <a:pt x="12240" y="5040"/>
                </a:cubicBezTo>
                <a:lnTo>
                  <a:pt x="9360" y="5040"/>
                </a:lnTo>
                <a:cubicBezTo>
                  <a:pt x="8962" y="5040"/>
                  <a:pt x="8640" y="5362"/>
                  <a:pt x="8640" y="5760"/>
                </a:cubicBezTo>
                <a:lnTo>
                  <a:pt x="8640" y="11520"/>
                </a:lnTo>
                <a:lnTo>
                  <a:pt x="6480" y="11520"/>
                </a:lnTo>
                <a:cubicBezTo>
                  <a:pt x="6082" y="11520"/>
                  <a:pt x="5760" y="11843"/>
                  <a:pt x="5760" y="12240"/>
                </a:cubicBezTo>
                <a:cubicBezTo>
                  <a:pt x="5760" y="12431"/>
                  <a:pt x="5836" y="12614"/>
                  <a:pt x="5971" y="12749"/>
                </a:cubicBezTo>
                <a:lnTo>
                  <a:pt x="10291" y="17069"/>
                </a:lnTo>
                <a:cubicBezTo>
                  <a:pt x="10572" y="17350"/>
                  <a:pt x="11028" y="17350"/>
                  <a:pt x="11309" y="1706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6" name="Graphic 261"/>
          <p:cNvSpPr/>
          <p:nvPr/>
        </p:nvSpPr>
        <p:spPr>
          <a:xfrm>
            <a:off x="5274198" y="10238858"/>
            <a:ext cx="429115" cy="565663"/>
          </a:xfrm>
          <a:custGeom>
            <a:avLst/>
            <a:gdLst/>
            <a:ahLst/>
            <a:cxnLst>
              <a:cxn ang="0">
                <a:pos x="wd2" y="hd2"/>
              </a:cxn>
              <a:cxn ang="5400000">
                <a:pos x="wd2" y="hd2"/>
              </a:cxn>
              <a:cxn ang="10800000">
                <a:pos x="wd2" y="hd2"/>
              </a:cxn>
              <a:cxn ang="16200000">
                <a:pos x="wd2" y="hd2"/>
              </a:cxn>
            </a:cxnLst>
            <a:rect l="0" t="0" r="r" b="b"/>
            <a:pathLst>
              <a:path w="21504" h="21600" extrusionOk="0">
                <a:moveTo>
                  <a:pt x="10753" y="21600"/>
                </a:moveTo>
                <a:cubicBezTo>
                  <a:pt x="10493" y="21600"/>
                  <a:pt x="10245" y="21521"/>
                  <a:pt x="10062" y="21382"/>
                </a:cubicBezTo>
                <a:lnTo>
                  <a:pt x="287" y="13933"/>
                </a:lnTo>
                <a:cubicBezTo>
                  <a:pt x="-95" y="13643"/>
                  <a:pt x="-95" y="13171"/>
                  <a:pt x="287" y="12880"/>
                </a:cubicBezTo>
                <a:cubicBezTo>
                  <a:pt x="470" y="12741"/>
                  <a:pt x="719" y="12662"/>
                  <a:pt x="978" y="12662"/>
                </a:cubicBezTo>
                <a:lnTo>
                  <a:pt x="5865" y="12662"/>
                </a:lnTo>
                <a:lnTo>
                  <a:pt x="5865" y="745"/>
                </a:lnTo>
                <a:cubicBezTo>
                  <a:pt x="5865" y="333"/>
                  <a:pt x="6303" y="0"/>
                  <a:pt x="6843" y="0"/>
                </a:cubicBezTo>
                <a:lnTo>
                  <a:pt x="14663" y="0"/>
                </a:lnTo>
                <a:cubicBezTo>
                  <a:pt x="15202" y="0"/>
                  <a:pt x="15640" y="333"/>
                  <a:pt x="15640" y="745"/>
                </a:cubicBezTo>
                <a:lnTo>
                  <a:pt x="15640" y="12662"/>
                </a:lnTo>
                <a:lnTo>
                  <a:pt x="20528" y="12662"/>
                </a:lnTo>
                <a:cubicBezTo>
                  <a:pt x="21067" y="12662"/>
                  <a:pt x="21505" y="12996"/>
                  <a:pt x="21505" y="13407"/>
                </a:cubicBezTo>
                <a:cubicBezTo>
                  <a:pt x="21505" y="13605"/>
                  <a:pt x="21402" y="13794"/>
                  <a:pt x="21219" y="13933"/>
                </a:cubicBezTo>
                <a:lnTo>
                  <a:pt x="11444" y="21382"/>
                </a:lnTo>
                <a:cubicBezTo>
                  <a:pt x="11260" y="21521"/>
                  <a:pt x="11012" y="21600"/>
                  <a:pt x="10753" y="2160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7" name="Graphic 263"/>
          <p:cNvSpPr/>
          <p:nvPr/>
        </p:nvSpPr>
        <p:spPr>
          <a:xfrm>
            <a:off x="6381375" y="10229107"/>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6765"/>
                  <a:pt x="0" y="10800"/>
                </a:cubicBezTo>
                <a:cubicBezTo>
                  <a:pt x="0" y="4835"/>
                  <a:pt x="4835" y="0"/>
                  <a:pt x="10800" y="0"/>
                </a:cubicBezTo>
                <a:cubicBezTo>
                  <a:pt x="16765" y="0"/>
                  <a:pt x="21600" y="4835"/>
                  <a:pt x="21600" y="10800"/>
                </a:cubicBezTo>
                <a:cubicBezTo>
                  <a:pt x="21600" y="16765"/>
                  <a:pt x="16765" y="21600"/>
                  <a:pt x="10800" y="21600"/>
                </a:cubicBezTo>
                <a:close/>
                <a:moveTo>
                  <a:pt x="4531" y="11309"/>
                </a:moveTo>
                <a:lnTo>
                  <a:pt x="8851" y="15629"/>
                </a:lnTo>
                <a:cubicBezTo>
                  <a:pt x="9132" y="15910"/>
                  <a:pt x="9588" y="15910"/>
                  <a:pt x="9869" y="15629"/>
                </a:cubicBezTo>
                <a:cubicBezTo>
                  <a:pt x="10004" y="15494"/>
                  <a:pt x="10080" y="15311"/>
                  <a:pt x="10080" y="15120"/>
                </a:cubicBezTo>
                <a:lnTo>
                  <a:pt x="10080" y="12960"/>
                </a:lnTo>
                <a:lnTo>
                  <a:pt x="15840" y="12960"/>
                </a:lnTo>
                <a:cubicBezTo>
                  <a:pt x="16238" y="12960"/>
                  <a:pt x="16560" y="12638"/>
                  <a:pt x="16560" y="12240"/>
                </a:cubicBezTo>
                <a:lnTo>
                  <a:pt x="16560" y="9360"/>
                </a:lnTo>
                <a:cubicBezTo>
                  <a:pt x="16560" y="8962"/>
                  <a:pt x="16238" y="8640"/>
                  <a:pt x="15840" y="8640"/>
                </a:cubicBezTo>
                <a:lnTo>
                  <a:pt x="10080" y="8640"/>
                </a:lnTo>
                <a:lnTo>
                  <a:pt x="10080" y="6480"/>
                </a:lnTo>
                <a:cubicBezTo>
                  <a:pt x="10080" y="6082"/>
                  <a:pt x="9758" y="5760"/>
                  <a:pt x="9360" y="5760"/>
                </a:cubicBezTo>
                <a:cubicBezTo>
                  <a:pt x="9169" y="5760"/>
                  <a:pt x="8986" y="5836"/>
                  <a:pt x="8851" y="5971"/>
                </a:cubicBezTo>
                <a:lnTo>
                  <a:pt x="4531" y="10291"/>
                </a:lnTo>
                <a:cubicBezTo>
                  <a:pt x="4250" y="10572"/>
                  <a:pt x="4250" y="11028"/>
                  <a:pt x="4531" y="1130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8" name="Graphic 265"/>
          <p:cNvSpPr/>
          <p:nvPr/>
        </p:nvSpPr>
        <p:spPr>
          <a:xfrm>
            <a:off x="7644609" y="10307133"/>
            <a:ext cx="565663" cy="429115"/>
          </a:xfrm>
          <a:custGeom>
            <a:avLst/>
            <a:gdLst/>
            <a:ahLst/>
            <a:cxnLst>
              <a:cxn ang="0">
                <a:pos x="wd2" y="hd2"/>
              </a:cxn>
              <a:cxn ang="5400000">
                <a:pos x="wd2" y="hd2"/>
              </a:cxn>
              <a:cxn ang="10800000">
                <a:pos x="wd2" y="hd2"/>
              </a:cxn>
              <a:cxn ang="16200000">
                <a:pos x="wd2" y="hd2"/>
              </a:cxn>
            </a:cxnLst>
            <a:rect l="0" t="0" r="r" b="b"/>
            <a:pathLst>
              <a:path w="21600" h="21504" extrusionOk="0">
                <a:moveTo>
                  <a:pt x="0" y="10753"/>
                </a:moveTo>
                <a:cubicBezTo>
                  <a:pt x="0" y="10493"/>
                  <a:pt x="79" y="10245"/>
                  <a:pt x="218" y="10062"/>
                </a:cubicBezTo>
                <a:lnTo>
                  <a:pt x="7667" y="287"/>
                </a:lnTo>
                <a:cubicBezTo>
                  <a:pt x="7957" y="-95"/>
                  <a:pt x="8429" y="-95"/>
                  <a:pt x="8720" y="287"/>
                </a:cubicBezTo>
                <a:cubicBezTo>
                  <a:pt x="8859" y="470"/>
                  <a:pt x="8938" y="719"/>
                  <a:pt x="8938" y="978"/>
                </a:cubicBezTo>
                <a:lnTo>
                  <a:pt x="8938" y="5865"/>
                </a:lnTo>
                <a:lnTo>
                  <a:pt x="20855" y="5865"/>
                </a:lnTo>
                <a:cubicBezTo>
                  <a:pt x="21267" y="5865"/>
                  <a:pt x="21600" y="6303"/>
                  <a:pt x="21600" y="6843"/>
                </a:cubicBezTo>
                <a:lnTo>
                  <a:pt x="21600" y="14663"/>
                </a:lnTo>
                <a:cubicBezTo>
                  <a:pt x="21600" y="15203"/>
                  <a:pt x="21267" y="15640"/>
                  <a:pt x="20855" y="15640"/>
                </a:cubicBezTo>
                <a:lnTo>
                  <a:pt x="8938" y="15640"/>
                </a:lnTo>
                <a:lnTo>
                  <a:pt x="8938" y="20528"/>
                </a:lnTo>
                <a:cubicBezTo>
                  <a:pt x="8938" y="21068"/>
                  <a:pt x="8604" y="21505"/>
                  <a:pt x="8193" y="21505"/>
                </a:cubicBezTo>
                <a:cubicBezTo>
                  <a:pt x="7995" y="21505"/>
                  <a:pt x="7806" y="21402"/>
                  <a:pt x="7667" y="21219"/>
                </a:cubicBezTo>
                <a:lnTo>
                  <a:pt x="218" y="11444"/>
                </a:lnTo>
                <a:cubicBezTo>
                  <a:pt x="79" y="11260"/>
                  <a:pt x="0" y="11012"/>
                  <a:pt x="0" y="10753"/>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29" name="Graphic 267"/>
          <p:cNvSpPr/>
          <p:nvPr/>
        </p:nvSpPr>
        <p:spPr>
          <a:xfrm>
            <a:off x="8888335" y="10229107"/>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moveTo>
                  <a:pt x="17069" y="10291"/>
                </a:moveTo>
                <a:lnTo>
                  <a:pt x="12749" y="5971"/>
                </a:lnTo>
                <a:cubicBezTo>
                  <a:pt x="12468" y="5690"/>
                  <a:pt x="12012" y="5690"/>
                  <a:pt x="11731" y="5971"/>
                </a:cubicBezTo>
                <a:cubicBezTo>
                  <a:pt x="11596" y="6106"/>
                  <a:pt x="11520" y="6289"/>
                  <a:pt x="11520" y="6480"/>
                </a:cubicBezTo>
                <a:lnTo>
                  <a:pt x="11520" y="8640"/>
                </a:lnTo>
                <a:lnTo>
                  <a:pt x="5760" y="8640"/>
                </a:lnTo>
                <a:cubicBezTo>
                  <a:pt x="5362" y="8640"/>
                  <a:pt x="5040" y="8962"/>
                  <a:pt x="5040" y="9360"/>
                </a:cubicBezTo>
                <a:lnTo>
                  <a:pt x="5040" y="12240"/>
                </a:lnTo>
                <a:cubicBezTo>
                  <a:pt x="5040" y="12638"/>
                  <a:pt x="5362" y="12960"/>
                  <a:pt x="5760" y="12960"/>
                </a:cubicBezTo>
                <a:lnTo>
                  <a:pt x="11520" y="12960"/>
                </a:lnTo>
                <a:lnTo>
                  <a:pt x="11520" y="15120"/>
                </a:lnTo>
                <a:cubicBezTo>
                  <a:pt x="11520" y="15518"/>
                  <a:pt x="11842" y="15840"/>
                  <a:pt x="12240" y="15840"/>
                </a:cubicBezTo>
                <a:cubicBezTo>
                  <a:pt x="12431" y="15840"/>
                  <a:pt x="12614" y="15764"/>
                  <a:pt x="12749" y="15629"/>
                </a:cubicBezTo>
                <a:lnTo>
                  <a:pt x="17069" y="11309"/>
                </a:lnTo>
                <a:cubicBezTo>
                  <a:pt x="17350" y="11028"/>
                  <a:pt x="17350" y="10572"/>
                  <a:pt x="17069" y="10291"/>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0" name="Graphic 269"/>
          <p:cNvSpPr/>
          <p:nvPr/>
        </p:nvSpPr>
        <p:spPr>
          <a:xfrm>
            <a:off x="10151569" y="10307133"/>
            <a:ext cx="565663" cy="429115"/>
          </a:xfrm>
          <a:custGeom>
            <a:avLst/>
            <a:gdLst/>
            <a:ahLst/>
            <a:cxnLst>
              <a:cxn ang="0">
                <a:pos x="wd2" y="hd2"/>
              </a:cxn>
              <a:cxn ang="5400000">
                <a:pos x="wd2" y="hd2"/>
              </a:cxn>
              <a:cxn ang="10800000">
                <a:pos x="wd2" y="hd2"/>
              </a:cxn>
              <a:cxn ang="16200000">
                <a:pos x="wd2" y="hd2"/>
              </a:cxn>
            </a:cxnLst>
            <a:rect l="0" t="0" r="r" b="b"/>
            <a:pathLst>
              <a:path w="21600" h="21504" extrusionOk="0">
                <a:moveTo>
                  <a:pt x="21600" y="10753"/>
                </a:moveTo>
                <a:cubicBezTo>
                  <a:pt x="21600" y="10493"/>
                  <a:pt x="21521" y="10245"/>
                  <a:pt x="21382" y="10062"/>
                </a:cubicBezTo>
                <a:lnTo>
                  <a:pt x="13933" y="287"/>
                </a:lnTo>
                <a:cubicBezTo>
                  <a:pt x="13643" y="-95"/>
                  <a:pt x="13171" y="-95"/>
                  <a:pt x="12880" y="287"/>
                </a:cubicBezTo>
                <a:cubicBezTo>
                  <a:pt x="12741" y="470"/>
                  <a:pt x="12662" y="719"/>
                  <a:pt x="12662" y="978"/>
                </a:cubicBezTo>
                <a:lnTo>
                  <a:pt x="12662" y="5865"/>
                </a:lnTo>
                <a:lnTo>
                  <a:pt x="745" y="5865"/>
                </a:lnTo>
                <a:cubicBezTo>
                  <a:pt x="334" y="5865"/>
                  <a:pt x="0" y="6303"/>
                  <a:pt x="0" y="6843"/>
                </a:cubicBezTo>
                <a:lnTo>
                  <a:pt x="0" y="14663"/>
                </a:lnTo>
                <a:cubicBezTo>
                  <a:pt x="0" y="15203"/>
                  <a:pt x="334" y="15640"/>
                  <a:pt x="745" y="15640"/>
                </a:cubicBezTo>
                <a:lnTo>
                  <a:pt x="12662" y="15640"/>
                </a:lnTo>
                <a:lnTo>
                  <a:pt x="12662" y="20528"/>
                </a:lnTo>
                <a:cubicBezTo>
                  <a:pt x="12662" y="21068"/>
                  <a:pt x="12996" y="21505"/>
                  <a:pt x="13407" y="21505"/>
                </a:cubicBezTo>
                <a:cubicBezTo>
                  <a:pt x="13605" y="21505"/>
                  <a:pt x="13794" y="21402"/>
                  <a:pt x="13933" y="21219"/>
                </a:cubicBezTo>
                <a:lnTo>
                  <a:pt x="21382" y="11444"/>
                </a:lnTo>
                <a:cubicBezTo>
                  <a:pt x="21521" y="11260"/>
                  <a:pt x="21600" y="11012"/>
                  <a:pt x="21600" y="10753"/>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1" name="Graphic 271"/>
          <p:cNvSpPr/>
          <p:nvPr/>
        </p:nvSpPr>
        <p:spPr>
          <a:xfrm>
            <a:off x="11395297" y="10229107"/>
            <a:ext cx="585169" cy="58516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35"/>
                  <a:pt x="16765" y="0"/>
                  <a:pt x="10800" y="0"/>
                </a:cubicBezTo>
                <a:cubicBezTo>
                  <a:pt x="4835" y="0"/>
                  <a:pt x="0" y="4835"/>
                  <a:pt x="0" y="10800"/>
                </a:cubicBezTo>
                <a:cubicBezTo>
                  <a:pt x="0" y="16765"/>
                  <a:pt x="4835" y="21600"/>
                  <a:pt x="10800" y="21600"/>
                </a:cubicBezTo>
                <a:cubicBezTo>
                  <a:pt x="16765" y="21600"/>
                  <a:pt x="21600" y="16765"/>
                  <a:pt x="21600" y="10800"/>
                </a:cubicBezTo>
                <a:close/>
                <a:moveTo>
                  <a:pt x="11309" y="4531"/>
                </a:moveTo>
                <a:lnTo>
                  <a:pt x="15629" y="8851"/>
                </a:lnTo>
                <a:cubicBezTo>
                  <a:pt x="15910" y="9132"/>
                  <a:pt x="15910" y="9588"/>
                  <a:pt x="15629" y="9869"/>
                </a:cubicBezTo>
                <a:cubicBezTo>
                  <a:pt x="15494" y="10004"/>
                  <a:pt x="15311" y="10080"/>
                  <a:pt x="15120" y="10080"/>
                </a:cubicBezTo>
                <a:lnTo>
                  <a:pt x="12960" y="10080"/>
                </a:lnTo>
                <a:lnTo>
                  <a:pt x="12960" y="15840"/>
                </a:lnTo>
                <a:cubicBezTo>
                  <a:pt x="12960" y="16238"/>
                  <a:pt x="12638" y="16560"/>
                  <a:pt x="12240" y="16560"/>
                </a:cubicBezTo>
                <a:lnTo>
                  <a:pt x="9360" y="16560"/>
                </a:lnTo>
                <a:cubicBezTo>
                  <a:pt x="8962" y="16560"/>
                  <a:pt x="8640" y="16238"/>
                  <a:pt x="8640" y="15840"/>
                </a:cubicBezTo>
                <a:lnTo>
                  <a:pt x="8640" y="10080"/>
                </a:lnTo>
                <a:lnTo>
                  <a:pt x="6480" y="10080"/>
                </a:lnTo>
                <a:cubicBezTo>
                  <a:pt x="6082" y="10080"/>
                  <a:pt x="5760" y="9758"/>
                  <a:pt x="5760" y="9360"/>
                </a:cubicBezTo>
                <a:cubicBezTo>
                  <a:pt x="5760" y="9169"/>
                  <a:pt x="5836" y="8986"/>
                  <a:pt x="5971" y="8851"/>
                </a:cubicBezTo>
                <a:lnTo>
                  <a:pt x="10291" y="4531"/>
                </a:lnTo>
                <a:cubicBezTo>
                  <a:pt x="10572" y="4250"/>
                  <a:pt x="11028" y="4250"/>
                  <a:pt x="11309" y="4531"/>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2" name="Graphic 273"/>
          <p:cNvSpPr/>
          <p:nvPr/>
        </p:nvSpPr>
        <p:spPr>
          <a:xfrm>
            <a:off x="12658531" y="10238858"/>
            <a:ext cx="429115" cy="565663"/>
          </a:xfrm>
          <a:custGeom>
            <a:avLst/>
            <a:gdLst/>
            <a:ahLst/>
            <a:cxnLst>
              <a:cxn ang="0">
                <a:pos x="wd2" y="hd2"/>
              </a:cxn>
              <a:cxn ang="5400000">
                <a:pos x="wd2" y="hd2"/>
              </a:cxn>
              <a:cxn ang="10800000">
                <a:pos x="wd2" y="hd2"/>
              </a:cxn>
              <a:cxn ang="16200000">
                <a:pos x="wd2" y="hd2"/>
              </a:cxn>
            </a:cxnLst>
            <a:rect l="0" t="0" r="r" b="b"/>
            <a:pathLst>
              <a:path w="21504" h="21600" extrusionOk="0">
                <a:moveTo>
                  <a:pt x="10753" y="0"/>
                </a:moveTo>
                <a:cubicBezTo>
                  <a:pt x="10493" y="0"/>
                  <a:pt x="10245" y="79"/>
                  <a:pt x="10062" y="218"/>
                </a:cubicBezTo>
                <a:lnTo>
                  <a:pt x="287" y="7667"/>
                </a:lnTo>
                <a:cubicBezTo>
                  <a:pt x="-95" y="7957"/>
                  <a:pt x="-95" y="8429"/>
                  <a:pt x="287" y="8720"/>
                </a:cubicBezTo>
                <a:cubicBezTo>
                  <a:pt x="470" y="8859"/>
                  <a:pt x="719" y="8938"/>
                  <a:pt x="978" y="8938"/>
                </a:cubicBezTo>
                <a:lnTo>
                  <a:pt x="5865" y="8938"/>
                </a:lnTo>
                <a:lnTo>
                  <a:pt x="5865" y="20855"/>
                </a:lnTo>
                <a:cubicBezTo>
                  <a:pt x="5865" y="21267"/>
                  <a:pt x="6303" y="21600"/>
                  <a:pt x="6843" y="21600"/>
                </a:cubicBezTo>
                <a:lnTo>
                  <a:pt x="14663" y="21600"/>
                </a:lnTo>
                <a:cubicBezTo>
                  <a:pt x="15203" y="21600"/>
                  <a:pt x="15640" y="21267"/>
                  <a:pt x="15640" y="20855"/>
                </a:cubicBezTo>
                <a:lnTo>
                  <a:pt x="15640" y="8938"/>
                </a:lnTo>
                <a:lnTo>
                  <a:pt x="20528" y="8938"/>
                </a:lnTo>
                <a:cubicBezTo>
                  <a:pt x="21068" y="8938"/>
                  <a:pt x="21505" y="8604"/>
                  <a:pt x="21505" y="8193"/>
                </a:cubicBezTo>
                <a:cubicBezTo>
                  <a:pt x="21505" y="7995"/>
                  <a:pt x="21402" y="7806"/>
                  <a:pt x="21219" y="7667"/>
                </a:cubicBezTo>
                <a:lnTo>
                  <a:pt x="11444" y="218"/>
                </a:lnTo>
                <a:cubicBezTo>
                  <a:pt x="11260" y="79"/>
                  <a:pt x="11012" y="0"/>
                  <a:pt x="10753" y="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3" name="Graphic 275"/>
          <p:cNvSpPr/>
          <p:nvPr/>
        </p:nvSpPr>
        <p:spPr>
          <a:xfrm>
            <a:off x="13765711" y="10365644"/>
            <a:ext cx="565663" cy="312091"/>
          </a:xfrm>
          <a:custGeom>
            <a:avLst/>
            <a:gdLst/>
            <a:ahLst/>
            <a:cxnLst>
              <a:cxn ang="0">
                <a:pos x="wd2" y="hd2"/>
              </a:cxn>
              <a:cxn ang="5400000">
                <a:pos x="wd2" y="hd2"/>
              </a:cxn>
              <a:cxn ang="10800000">
                <a:pos x="wd2" y="hd2"/>
              </a:cxn>
              <a:cxn ang="16200000">
                <a:pos x="wd2" y="hd2"/>
              </a:cxn>
            </a:cxnLst>
            <a:rect l="0" t="0" r="r" b="b"/>
            <a:pathLst>
              <a:path w="21600" h="21600" extrusionOk="0">
                <a:moveTo>
                  <a:pt x="14897" y="21600"/>
                </a:moveTo>
                <a:lnTo>
                  <a:pt x="12662" y="21600"/>
                </a:lnTo>
                <a:cubicBezTo>
                  <a:pt x="12251" y="21600"/>
                  <a:pt x="11917" y="20996"/>
                  <a:pt x="11917" y="20250"/>
                </a:cubicBezTo>
                <a:lnTo>
                  <a:pt x="11917" y="17550"/>
                </a:lnTo>
                <a:cubicBezTo>
                  <a:pt x="11917" y="16804"/>
                  <a:pt x="12251" y="16200"/>
                  <a:pt x="12662" y="16200"/>
                </a:cubicBezTo>
                <a:lnTo>
                  <a:pt x="14897" y="16200"/>
                </a:lnTo>
                <a:cubicBezTo>
                  <a:pt x="15308" y="16200"/>
                  <a:pt x="15641" y="16804"/>
                  <a:pt x="15641" y="17550"/>
                </a:cubicBezTo>
                <a:lnTo>
                  <a:pt x="15641" y="20250"/>
                </a:lnTo>
                <a:cubicBezTo>
                  <a:pt x="15641" y="20996"/>
                  <a:pt x="15308" y="21600"/>
                  <a:pt x="14897" y="21600"/>
                </a:cubicBezTo>
                <a:close/>
                <a:moveTo>
                  <a:pt x="21600" y="20250"/>
                </a:moveTo>
                <a:lnTo>
                  <a:pt x="21600" y="17550"/>
                </a:lnTo>
                <a:cubicBezTo>
                  <a:pt x="21600" y="16804"/>
                  <a:pt x="21267" y="16200"/>
                  <a:pt x="20855" y="16200"/>
                </a:cubicBezTo>
                <a:lnTo>
                  <a:pt x="18621" y="16200"/>
                </a:lnTo>
                <a:cubicBezTo>
                  <a:pt x="18209" y="16200"/>
                  <a:pt x="17876" y="16804"/>
                  <a:pt x="17876" y="17550"/>
                </a:cubicBezTo>
                <a:lnTo>
                  <a:pt x="17876" y="20250"/>
                </a:lnTo>
                <a:cubicBezTo>
                  <a:pt x="17876" y="20996"/>
                  <a:pt x="18209" y="21600"/>
                  <a:pt x="18621" y="21600"/>
                </a:cubicBezTo>
                <a:lnTo>
                  <a:pt x="20855" y="21600"/>
                </a:lnTo>
                <a:cubicBezTo>
                  <a:pt x="21267" y="21600"/>
                  <a:pt x="21600" y="20996"/>
                  <a:pt x="21600" y="20250"/>
                </a:cubicBezTo>
                <a:close/>
                <a:moveTo>
                  <a:pt x="3724" y="20250"/>
                </a:moveTo>
                <a:lnTo>
                  <a:pt x="3724" y="12150"/>
                </a:lnTo>
                <a:cubicBezTo>
                  <a:pt x="3724" y="11404"/>
                  <a:pt x="3391" y="10800"/>
                  <a:pt x="2979" y="10800"/>
                </a:cubicBezTo>
                <a:lnTo>
                  <a:pt x="745" y="10800"/>
                </a:lnTo>
                <a:cubicBezTo>
                  <a:pt x="334" y="10800"/>
                  <a:pt x="0" y="11404"/>
                  <a:pt x="0" y="12150"/>
                </a:cubicBezTo>
                <a:lnTo>
                  <a:pt x="0" y="20250"/>
                </a:lnTo>
                <a:cubicBezTo>
                  <a:pt x="0" y="20996"/>
                  <a:pt x="334" y="21600"/>
                  <a:pt x="745" y="21600"/>
                </a:cubicBezTo>
                <a:lnTo>
                  <a:pt x="2979" y="21600"/>
                </a:lnTo>
                <a:cubicBezTo>
                  <a:pt x="3391" y="21600"/>
                  <a:pt x="3724" y="20996"/>
                  <a:pt x="3724" y="20250"/>
                </a:cubicBezTo>
                <a:close/>
                <a:moveTo>
                  <a:pt x="9683" y="20250"/>
                </a:moveTo>
                <a:lnTo>
                  <a:pt x="9683" y="1350"/>
                </a:lnTo>
                <a:cubicBezTo>
                  <a:pt x="9683" y="604"/>
                  <a:pt x="9349" y="0"/>
                  <a:pt x="8938" y="0"/>
                </a:cubicBezTo>
                <a:lnTo>
                  <a:pt x="6703" y="0"/>
                </a:lnTo>
                <a:cubicBezTo>
                  <a:pt x="6292" y="0"/>
                  <a:pt x="5959" y="604"/>
                  <a:pt x="5959" y="1350"/>
                </a:cubicBezTo>
                <a:lnTo>
                  <a:pt x="5959" y="20250"/>
                </a:lnTo>
                <a:cubicBezTo>
                  <a:pt x="5959" y="20996"/>
                  <a:pt x="6292" y="21600"/>
                  <a:pt x="6703" y="21600"/>
                </a:cubicBezTo>
                <a:lnTo>
                  <a:pt x="8938" y="21600"/>
                </a:lnTo>
                <a:cubicBezTo>
                  <a:pt x="9349" y="21600"/>
                  <a:pt x="9683" y="20996"/>
                  <a:pt x="9683" y="2025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4" name="Graphic 277"/>
          <p:cNvSpPr/>
          <p:nvPr/>
        </p:nvSpPr>
        <p:spPr>
          <a:xfrm>
            <a:off x="15009438" y="10209596"/>
            <a:ext cx="464820" cy="624191"/>
          </a:xfrm>
          <a:custGeom>
            <a:avLst/>
            <a:gdLst/>
            <a:ahLst/>
            <a:cxnLst>
              <a:cxn ang="0">
                <a:pos x="wd2" y="hd2"/>
              </a:cxn>
              <a:cxn ang="5400000">
                <a:pos x="wd2" y="hd2"/>
              </a:cxn>
              <a:cxn ang="10800000">
                <a:pos x="wd2" y="hd2"/>
              </a:cxn>
              <a:cxn ang="16200000">
                <a:pos x="wd2" y="hd2"/>
              </a:cxn>
            </a:cxnLst>
            <a:rect l="0" t="0" r="r" b="b"/>
            <a:pathLst>
              <a:path w="21454" h="21505" extrusionOk="0">
                <a:moveTo>
                  <a:pt x="7548" y="21362"/>
                </a:moveTo>
                <a:cubicBezTo>
                  <a:pt x="3869" y="21031"/>
                  <a:pt x="979" y="18852"/>
                  <a:pt x="572" y="16103"/>
                </a:cubicBezTo>
                <a:lnTo>
                  <a:pt x="219" y="13724"/>
                </a:lnTo>
                <a:cubicBezTo>
                  <a:pt x="-73" y="11749"/>
                  <a:pt x="-73" y="9755"/>
                  <a:pt x="219" y="7780"/>
                </a:cubicBezTo>
                <a:lnTo>
                  <a:pt x="572" y="5401"/>
                </a:lnTo>
                <a:cubicBezTo>
                  <a:pt x="979" y="2652"/>
                  <a:pt x="3869" y="473"/>
                  <a:pt x="7548" y="142"/>
                </a:cubicBezTo>
                <a:cubicBezTo>
                  <a:pt x="9660" y="-48"/>
                  <a:pt x="11794" y="-48"/>
                  <a:pt x="13906" y="142"/>
                </a:cubicBezTo>
                <a:cubicBezTo>
                  <a:pt x="17586" y="473"/>
                  <a:pt x="20475" y="2652"/>
                  <a:pt x="20882" y="5401"/>
                </a:cubicBezTo>
                <a:lnTo>
                  <a:pt x="21235" y="7780"/>
                </a:lnTo>
                <a:cubicBezTo>
                  <a:pt x="21527" y="9755"/>
                  <a:pt x="21527" y="11749"/>
                  <a:pt x="21235" y="13724"/>
                </a:cubicBezTo>
                <a:lnTo>
                  <a:pt x="20882" y="16103"/>
                </a:lnTo>
                <a:cubicBezTo>
                  <a:pt x="20475" y="18852"/>
                  <a:pt x="17586" y="21031"/>
                  <a:pt x="13906" y="21362"/>
                </a:cubicBezTo>
                <a:cubicBezTo>
                  <a:pt x="11794" y="21552"/>
                  <a:pt x="9660" y="21552"/>
                  <a:pt x="7548" y="21362"/>
                </a:cubicBezTo>
                <a:close/>
                <a:moveTo>
                  <a:pt x="11364" y="18619"/>
                </a:moveTo>
                <a:lnTo>
                  <a:pt x="16315" y="14923"/>
                </a:lnTo>
                <a:cubicBezTo>
                  <a:pt x="16667" y="14661"/>
                  <a:pt x="16667" y="14235"/>
                  <a:pt x="16315" y="13973"/>
                </a:cubicBezTo>
                <a:lnTo>
                  <a:pt x="12000" y="10752"/>
                </a:lnTo>
                <a:lnTo>
                  <a:pt x="16315" y="7531"/>
                </a:lnTo>
                <a:cubicBezTo>
                  <a:pt x="16667" y="7269"/>
                  <a:pt x="16667" y="6843"/>
                  <a:pt x="16315" y="6581"/>
                </a:cubicBezTo>
                <a:lnTo>
                  <a:pt x="11364" y="2885"/>
                </a:lnTo>
                <a:cubicBezTo>
                  <a:pt x="11012" y="2622"/>
                  <a:pt x="10442" y="2622"/>
                  <a:pt x="10090" y="2885"/>
                </a:cubicBezTo>
                <a:cubicBezTo>
                  <a:pt x="9922" y="3011"/>
                  <a:pt x="9827" y="3182"/>
                  <a:pt x="9827" y="3360"/>
                </a:cubicBezTo>
                <a:lnTo>
                  <a:pt x="9827" y="9130"/>
                </a:lnTo>
                <a:lnTo>
                  <a:pt x="5962" y="6245"/>
                </a:lnTo>
                <a:cubicBezTo>
                  <a:pt x="5604" y="5987"/>
                  <a:pt x="5034" y="5994"/>
                  <a:pt x="4689" y="6261"/>
                </a:cubicBezTo>
                <a:cubicBezTo>
                  <a:pt x="4352" y="6522"/>
                  <a:pt x="4352" y="6935"/>
                  <a:pt x="4689" y="7195"/>
                </a:cubicBezTo>
                <a:lnTo>
                  <a:pt x="9454" y="10752"/>
                </a:lnTo>
                <a:lnTo>
                  <a:pt x="4689" y="14309"/>
                </a:lnTo>
                <a:cubicBezTo>
                  <a:pt x="4343" y="14576"/>
                  <a:pt x="4353" y="15001"/>
                  <a:pt x="4711" y="15259"/>
                </a:cubicBezTo>
                <a:cubicBezTo>
                  <a:pt x="5060" y="15511"/>
                  <a:pt x="5613" y="15511"/>
                  <a:pt x="5962" y="15259"/>
                </a:cubicBezTo>
                <a:lnTo>
                  <a:pt x="9827" y="12374"/>
                </a:lnTo>
                <a:lnTo>
                  <a:pt x="9827" y="18144"/>
                </a:lnTo>
                <a:cubicBezTo>
                  <a:pt x="9827" y="18416"/>
                  <a:pt x="10046" y="18661"/>
                  <a:pt x="10382" y="18765"/>
                </a:cubicBezTo>
                <a:cubicBezTo>
                  <a:pt x="10491" y="18799"/>
                  <a:pt x="10609" y="18816"/>
                  <a:pt x="10727" y="18816"/>
                </a:cubicBezTo>
                <a:cubicBezTo>
                  <a:pt x="10966" y="18816"/>
                  <a:pt x="11195" y="18745"/>
                  <a:pt x="11364" y="18619"/>
                </a:cubicBezTo>
                <a:close/>
                <a:moveTo>
                  <a:pt x="14406" y="14448"/>
                </a:moveTo>
                <a:lnTo>
                  <a:pt x="11627" y="16522"/>
                </a:lnTo>
                <a:lnTo>
                  <a:pt x="11627" y="12374"/>
                </a:lnTo>
                <a:close/>
                <a:moveTo>
                  <a:pt x="14406" y="7056"/>
                </a:moveTo>
                <a:lnTo>
                  <a:pt x="11627" y="9130"/>
                </a:lnTo>
                <a:lnTo>
                  <a:pt x="11627" y="4982"/>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5" name="Graphic 279"/>
          <p:cNvSpPr/>
          <p:nvPr/>
        </p:nvSpPr>
        <p:spPr>
          <a:xfrm>
            <a:off x="16152319" y="10209601"/>
            <a:ext cx="507146" cy="624180"/>
          </a:xfrm>
          <a:custGeom>
            <a:avLst/>
            <a:gdLst/>
            <a:ahLst/>
            <a:cxnLst>
              <a:cxn ang="0">
                <a:pos x="wd2" y="hd2"/>
              </a:cxn>
              <a:cxn ang="5400000">
                <a:pos x="wd2" y="hd2"/>
              </a:cxn>
              <a:cxn ang="10800000">
                <a:pos x="wd2" y="hd2"/>
              </a:cxn>
              <a:cxn ang="16200000">
                <a:pos x="wd2" y="hd2"/>
              </a:cxn>
            </a:cxnLst>
            <a:rect l="0" t="0" r="r" b="b"/>
            <a:pathLst>
              <a:path w="21600" h="21600" extrusionOk="0">
                <a:moveTo>
                  <a:pt x="20769" y="16200"/>
                </a:moveTo>
                <a:cubicBezTo>
                  <a:pt x="21228" y="16200"/>
                  <a:pt x="21600" y="15898"/>
                  <a:pt x="21600" y="15525"/>
                </a:cubicBezTo>
                <a:lnTo>
                  <a:pt x="21600" y="675"/>
                </a:lnTo>
                <a:cubicBezTo>
                  <a:pt x="21600" y="302"/>
                  <a:pt x="21228" y="0"/>
                  <a:pt x="20769" y="0"/>
                </a:cubicBezTo>
                <a:lnTo>
                  <a:pt x="4154" y="0"/>
                </a:lnTo>
                <a:cubicBezTo>
                  <a:pt x="1861" y="2"/>
                  <a:pt x="3" y="1512"/>
                  <a:pt x="0" y="3375"/>
                </a:cubicBezTo>
                <a:lnTo>
                  <a:pt x="0" y="18225"/>
                </a:lnTo>
                <a:cubicBezTo>
                  <a:pt x="3" y="20088"/>
                  <a:pt x="1861" y="21598"/>
                  <a:pt x="4154" y="21600"/>
                </a:cubicBezTo>
                <a:lnTo>
                  <a:pt x="20769" y="21600"/>
                </a:lnTo>
                <a:cubicBezTo>
                  <a:pt x="21228" y="21600"/>
                  <a:pt x="21600" y="21298"/>
                  <a:pt x="21600" y="20925"/>
                </a:cubicBezTo>
                <a:cubicBezTo>
                  <a:pt x="21600" y="20552"/>
                  <a:pt x="21228" y="20250"/>
                  <a:pt x="20769" y="20250"/>
                </a:cubicBezTo>
                <a:cubicBezTo>
                  <a:pt x="20562" y="20250"/>
                  <a:pt x="19938" y="19532"/>
                  <a:pt x="19938" y="18225"/>
                </a:cubicBezTo>
                <a:cubicBezTo>
                  <a:pt x="19938" y="16918"/>
                  <a:pt x="20562" y="16200"/>
                  <a:pt x="20769" y="16200"/>
                </a:cubicBezTo>
                <a:close/>
                <a:moveTo>
                  <a:pt x="4154" y="20250"/>
                </a:moveTo>
                <a:cubicBezTo>
                  <a:pt x="2777" y="20250"/>
                  <a:pt x="1662" y="19343"/>
                  <a:pt x="1662" y="18225"/>
                </a:cubicBezTo>
                <a:cubicBezTo>
                  <a:pt x="1662" y="17107"/>
                  <a:pt x="2777" y="16200"/>
                  <a:pt x="4154" y="16200"/>
                </a:cubicBezTo>
                <a:lnTo>
                  <a:pt x="18758" y="16200"/>
                </a:lnTo>
                <a:cubicBezTo>
                  <a:pt x="18117" y="17500"/>
                  <a:pt x="18117" y="18950"/>
                  <a:pt x="18758" y="20250"/>
                </a:cubicBezTo>
                <a:close/>
                <a:moveTo>
                  <a:pt x="16615" y="8775"/>
                </a:moveTo>
                <a:lnTo>
                  <a:pt x="6646" y="8775"/>
                </a:lnTo>
                <a:cubicBezTo>
                  <a:pt x="6187" y="8775"/>
                  <a:pt x="5815" y="8473"/>
                  <a:pt x="5815" y="8100"/>
                </a:cubicBezTo>
                <a:cubicBezTo>
                  <a:pt x="5815" y="7727"/>
                  <a:pt x="6187" y="7425"/>
                  <a:pt x="6646" y="7425"/>
                </a:cubicBezTo>
                <a:lnTo>
                  <a:pt x="16615" y="7425"/>
                </a:lnTo>
                <a:cubicBezTo>
                  <a:pt x="17074" y="7425"/>
                  <a:pt x="17446" y="7727"/>
                  <a:pt x="17446" y="8100"/>
                </a:cubicBezTo>
                <a:cubicBezTo>
                  <a:pt x="17446" y="8473"/>
                  <a:pt x="17074" y="8775"/>
                  <a:pt x="16615" y="8775"/>
                </a:cubicBezTo>
                <a:close/>
                <a:moveTo>
                  <a:pt x="16615" y="5400"/>
                </a:moveTo>
                <a:lnTo>
                  <a:pt x="6646" y="5400"/>
                </a:lnTo>
                <a:cubicBezTo>
                  <a:pt x="6187" y="5400"/>
                  <a:pt x="5815" y="5098"/>
                  <a:pt x="5815" y="4725"/>
                </a:cubicBezTo>
                <a:cubicBezTo>
                  <a:pt x="5815" y="4352"/>
                  <a:pt x="6187" y="4050"/>
                  <a:pt x="6646" y="4050"/>
                </a:cubicBezTo>
                <a:lnTo>
                  <a:pt x="16615" y="4050"/>
                </a:lnTo>
                <a:cubicBezTo>
                  <a:pt x="17074" y="4050"/>
                  <a:pt x="17446" y="4352"/>
                  <a:pt x="17446" y="4725"/>
                </a:cubicBezTo>
                <a:cubicBezTo>
                  <a:pt x="17446" y="5098"/>
                  <a:pt x="17074" y="5400"/>
                  <a:pt x="16615" y="540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6" name="Graphic 281"/>
          <p:cNvSpPr/>
          <p:nvPr/>
        </p:nvSpPr>
        <p:spPr>
          <a:xfrm>
            <a:off x="17337529" y="10277870"/>
            <a:ext cx="624180" cy="487641"/>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4850" y="0"/>
                </a:lnTo>
                <a:cubicBezTo>
                  <a:pt x="13189" y="3"/>
                  <a:pt x="11651" y="1123"/>
                  <a:pt x="10800" y="2949"/>
                </a:cubicBezTo>
                <a:cubicBezTo>
                  <a:pt x="9949" y="1123"/>
                  <a:pt x="8411" y="3"/>
                  <a:pt x="6750" y="0"/>
                </a:cubicBezTo>
                <a:lnTo>
                  <a:pt x="675" y="0"/>
                </a:lnTo>
                <a:cubicBezTo>
                  <a:pt x="302" y="0"/>
                  <a:pt x="0" y="387"/>
                  <a:pt x="0" y="864"/>
                </a:cubicBezTo>
                <a:lnTo>
                  <a:pt x="0" y="20736"/>
                </a:lnTo>
                <a:cubicBezTo>
                  <a:pt x="0" y="21213"/>
                  <a:pt x="302" y="21600"/>
                  <a:pt x="675" y="21600"/>
                </a:cubicBezTo>
                <a:lnTo>
                  <a:pt x="20925" y="21600"/>
                </a:lnTo>
                <a:cubicBezTo>
                  <a:pt x="21298" y="21600"/>
                  <a:pt x="21600" y="21213"/>
                  <a:pt x="21600" y="20736"/>
                </a:cubicBezTo>
                <a:lnTo>
                  <a:pt x="21600" y="864"/>
                </a:lnTo>
                <a:cubicBezTo>
                  <a:pt x="21600" y="387"/>
                  <a:pt x="21298" y="0"/>
                  <a:pt x="20925" y="0"/>
                </a:cubicBezTo>
                <a:close/>
                <a:moveTo>
                  <a:pt x="6750" y="15552"/>
                </a:moveTo>
                <a:lnTo>
                  <a:pt x="1350" y="15552"/>
                </a:lnTo>
                <a:lnTo>
                  <a:pt x="1350" y="1728"/>
                </a:lnTo>
                <a:lnTo>
                  <a:pt x="6750" y="1728"/>
                </a:lnTo>
                <a:cubicBezTo>
                  <a:pt x="8613" y="1731"/>
                  <a:pt x="10123" y="3663"/>
                  <a:pt x="10125" y="6048"/>
                </a:cubicBezTo>
                <a:lnTo>
                  <a:pt x="10125" y="17376"/>
                </a:lnTo>
                <a:cubicBezTo>
                  <a:pt x="9239" y="16210"/>
                  <a:pt x="8021" y="15552"/>
                  <a:pt x="6750" y="15552"/>
                </a:cubicBezTo>
                <a:close/>
                <a:moveTo>
                  <a:pt x="11475" y="17376"/>
                </a:moveTo>
                <a:lnTo>
                  <a:pt x="11475" y="6048"/>
                </a:lnTo>
                <a:cubicBezTo>
                  <a:pt x="11477" y="3663"/>
                  <a:pt x="12987" y="1731"/>
                  <a:pt x="14850" y="1728"/>
                </a:cubicBezTo>
                <a:lnTo>
                  <a:pt x="20250" y="1728"/>
                </a:lnTo>
                <a:lnTo>
                  <a:pt x="20250" y="15552"/>
                </a:lnTo>
                <a:lnTo>
                  <a:pt x="14850" y="15552"/>
                </a:lnTo>
                <a:cubicBezTo>
                  <a:pt x="13579" y="15552"/>
                  <a:pt x="12361" y="16210"/>
                  <a:pt x="11475" y="17376"/>
                </a:cubicBezTo>
                <a:close/>
                <a:moveTo>
                  <a:pt x="7425" y="6048"/>
                </a:moveTo>
                <a:lnTo>
                  <a:pt x="4050" y="6048"/>
                </a:lnTo>
                <a:cubicBezTo>
                  <a:pt x="3677" y="6048"/>
                  <a:pt x="3375" y="5661"/>
                  <a:pt x="3375" y="5184"/>
                </a:cubicBezTo>
                <a:cubicBezTo>
                  <a:pt x="3375" y="4707"/>
                  <a:pt x="3677" y="4320"/>
                  <a:pt x="4050" y="4320"/>
                </a:cubicBezTo>
                <a:lnTo>
                  <a:pt x="7425" y="4320"/>
                </a:lnTo>
                <a:cubicBezTo>
                  <a:pt x="7798" y="4320"/>
                  <a:pt x="8100" y="4707"/>
                  <a:pt x="8100" y="5184"/>
                </a:cubicBezTo>
                <a:cubicBezTo>
                  <a:pt x="8100" y="5661"/>
                  <a:pt x="7798" y="6048"/>
                  <a:pt x="7425" y="6048"/>
                </a:cubicBezTo>
                <a:close/>
                <a:moveTo>
                  <a:pt x="7425" y="9504"/>
                </a:moveTo>
                <a:lnTo>
                  <a:pt x="4050" y="9504"/>
                </a:lnTo>
                <a:cubicBezTo>
                  <a:pt x="3677" y="9504"/>
                  <a:pt x="3375" y="9117"/>
                  <a:pt x="3375" y="8640"/>
                </a:cubicBezTo>
                <a:cubicBezTo>
                  <a:pt x="3375" y="8163"/>
                  <a:pt x="3677" y="7776"/>
                  <a:pt x="4050" y="7776"/>
                </a:cubicBezTo>
                <a:lnTo>
                  <a:pt x="7425" y="7776"/>
                </a:lnTo>
                <a:cubicBezTo>
                  <a:pt x="7798" y="7776"/>
                  <a:pt x="8100" y="8163"/>
                  <a:pt x="8100" y="8640"/>
                </a:cubicBezTo>
                <a:cubicBezTo>
                  <a:pt x="8100" y="9117"/>
                  <a:pt x="7798" y="9504"/>
                  <a:pt x="7425" y="9504"/>
                </a:cubicBezTo>
                <a:close/>
                <a:moveTo>
                  <a:pt x="7425" y="12960"/>
                </a:moveTo>
                <a:lnTo>
                  <a:pt x="4050" y="12960"/>
                </a:lnTo>
                <a:cubicBezTo>
                  <a:pt x="3677" y="12960"/>
                  <a:pt x="3375" y="12573"/>
                  <a:pt x="3375" y="12096"/>
                </a:cubicBezTo>
                <a:cubicBezTo>
                  <a:pt x="3375" y="11619"/>
                  <a:pt x="3677" y="11232"/>
                  <a:pt x="4050" y="11232"/>
                </a:cubicBezTo>
                <a:lnTo>
                  <a:pt x="7425" y="11232"/>
                </a:lnTo>
                <a:cubicBezTo>
                  <a:pt x="7798" y="11232"/>
                  <a:pt x="8100" y="11619"/>
                  <a:pt x="8100" y="12096"/>
                </a:cubicBezTo>
                <a:cubicBezTo>
                  <a:pt x="8100" y="12573"/>
                  <a:pt x="7798" y="12960"/>
                  <a:pt x="7425" y="12960"/>
                </a:cubicBezTo>
                <a:close/>
                <a:moveTo>
                  <a:pt x="17550" y="6048"/>
                </a:moveTo>
                <a:lnTo>
                  <a:pt x="14175" y="6048"/>
                </a:lnTo>
                <a:cubicBezTo>
                  <a:pt x="13802" y="6048"/>
                  <a:pt x="13500" y="5661"/>
                  <a:pt x="13500" y="5184"/>
                </a:cubicBezTo>
                <a:cubicBezTo>
                  <a:pt x="13500" y="4707"/>
                  <a:pt x="13802" y="4320"/>
                  <a:pt x="14175" y="4320"/>
                </a:cubicBezTo>
                <a:lnTo>
                  <a:pt x="17550" y="4320"/>
                </a:lnTo>
                <a:cubicBezTo>
                  <a:pt x="17923" y="4320"/>
                  <a:pt x="18225" y="4707"/>
                  <a:pt x="18225" y="5184"/>
                </a:cubicBezTo>
                <a:cubicBezTo>
                  <a:pt x="18225" y="5661"/>
                  <a:pt x="17923" y="6048"/>
                  <a:pt x="17550" y="6048"/>
                </a:cubicBezTo>
                <a:close/>
                <a:moveTo>
                  <a:pt x="17550" y="9504"/>
                </a:moveTo>
                <a:lnTo>
                  <a:pt x="14175" y="9504"/>
                </a:lnTo>
                <a:cubicBezTo>
                  <a:pt x="13802" y="9504"/>
                  <a:pt x="13500" y="9117"/>
                  <a:pt x="13500" y="8640"/>
                </a:cubicBezTo>
                <a:cubicBezTo>
                  <a:pt x="13500" y="8163"/>
                  <a:pt x="13802" y="7776"/>
                  <a:pt x="14175" y="7776"/>
                </a:cubicBezTo>
                <a:lnTo>
                  <a:pt x="17550" y="7776"/>
                </a:lnTo>
                <a:cubicBezTo>
                  <a:pt x="17923" y="7776"/>
                  <a:pt x="18225" y="8163"/>
                  <a:pt x="18225" y="8640"/>
                </a:cubicBezTo>
                <a:cubicBezTo>
                  <a:pt x="18225" y="9117"/>
                  <a:pt x="17923" y="9504"/>
                  <a:pt x="17550" y="9504"/>
                </a:cubicBezTo>
                <a:close/>
                <a:moveTo>
                  <a:pt x="17550" y="12960"/>
                </a:moveTo>
                <a:lnTo>
                  <a:pt x="14175" y="12960"/>
                </a:lnTo>
                <a:cubicBezTo>
                  <a:pt x="13802" y="12960"/>
                  <a:pt x="13500" y="12573"/>
                  <a:pt x="13500" y="12096"/>
                </a:cubicBezTo>
                <a:cubicBezTo>
                  <a:pt x="13500" y="11619"/>
                  <a:pt x="13802" y="11232"/>
                  <a:pt x="14175" y="11232"/>
                </a:cubicBezTo>
                <a:lnTo>
                  <a:pt x="17550" y="11232"/>
                </a:lnTo>
                <a:cubicBezTo>
                  <a:pt x="17923" y="11232"/>
                  <a:pt x="18225" y="11619"/>
                  <a:pt x="18225" y="12096"/>
                </a:cubicBezTo>
                <a:cubicBezTo>
                  <a:pt x="18225" y="12573"/>
                  <a:pt x="17923" y="12960"/>
                  <a:pt x="17550" y="1296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7" name="Graphic 283"/>
          <p:cNvSpPr/>
          <p:nvPr/>
        </p:nvSpPr>
        <p:spPr>
          <a:xfrm>
            <a:off x="18639776" y="10209601"/>
            <a:ext cx="351102" cy="624182"/>
          </a:xfrm>
          <a:custGeom>
            <a:avLst/>
            <a:gdLst/>
            <a:ahLst/>
            <a:cxnLst>
              <a:cxn ang="0">
                <a:pos x="wd2" y="hd2"/>
              </a:cxn>
              <a:cxn ang="5400000">
                <a:pos x="wd2" y="hd2"/>
              </a:cxn>
              <a:cxn ang="10800000">
                <a:pos x="wd2" y="hd2"/>
              </a:cxn>
              <a:cxn ang="16200000">
                <a:pos x="wd2" y="hd2"/>
              </a:cxn>
            </a:cxnLst>
            <a:rect l="0" t="0" r="r" b="b"/>
            <a:pathLst>
              <a:path w="21600" h="21506" extrusionOk="0">
                <a:moveTo>
                  <a:pt x="20400" y="21505"/>
                </a:moveTo>
                <a:cubicBezTo>
                  <a:pt x="20175" y="21505"/>
                  <a:pt x="19955" y="21470"/>
                  <a:pt x="19764" y="21403"/>
                </a:cubicBezTo>
                <a:lnTo>
                  <a:pt x="10800" y="18266"/>
                </a:lnTo>
                <a:lnTo>
                  <a:pt x="1836" y="21403"/>
                </a:lnTo>
                <a:cubicBezTo>
                  <a:pt x="1274" y="21600"/>
                  <a:pt x="534" y="21504"/>
                  <a:pt x="182" y="21190"/>
                </a:cubicBezTo>
                <a:cubicBezTo>
                  <a:pt x="63" y="21083"/>
                  <a:pt x="0" y="20959"/>
                  <a:pt x="0" y="20833"/>
                </a:cubicBezTo>
                <a:lnTo>
                  <a:pt x="0" y="672"/>
                </a:lnTo>
                <a:cubicBezTo>
                  <a:pt x="0" y="301"/>
                  <a:pt x="537" y="0"/>
                  <a:pt x="1200" y="0"/>
                </a:cubicBezTo>
                <a:lnTo>
                  <a:pt x="20400" y="0"/>
                </a:lnTo>
                <a:cubicBezTo>
                  <a:pt x="21063" y="0"/>
                  <a:pt x="21600" y="301"/>
                  <a:pt x="21600" y="672"/>
                </a:cubicBezTo>
                <a:lnTo>
                  <a:pt x="21600" y="20833"/>
                </a:lnTo>
                <a:cubicBezTo>
                  <a:pt x="21600" y="21205"/>
                  <a:pt x="21063" y="21505"/>
                  <a:pt x="20400" y="2150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8" name="Graphic 285"/>
          <p:cNvSpPr/>
          <p:nvPr/>
        </p:nvSpPr>
        <p:spPr>
          <a:xfrm>
            <a:off x="19668940" y="10215858"/>
            <a:ext cx="624205" cy="611664"/>
          </a:xfrm>
          <a:custGeom>
            <a:avLst/>
            <a:gdLst/>
            <a:ahLst/>
            <a:cxnLst>
              <a:cxn ang="0">
                <a:pos x="wd2" y="hd2"/>
              </a:cxn>
              <a:cxn ang="5400000">
                <a:pos x="wd2" y="hd2"/>
              </a:cxn>
              <a:cxn ang="10800000">
                <a:pos x="wd2" y="hd2"/>
              </a:cxn>
              <a:cxn ang="16200000">
                <a:pos x="wd2" y="hd2"/>
              </a:cxn>
            </a:cxnLst>
            <a:rect l="0" t="0" r="r" b="b"/>
            <a:pathLst>
              <a:path w="21480" h="21479" extrusionOk="0">
                <a:moveTo>
                  <a:pt x="21064" y="426"/>
                </a:moveTo>
                <a:cubicBezTo>
                  <a:pt x="20651" y="-4"/>
                  <a:pt x="20017" y="-121"/>
                  <a:pt x="19482" y="132"/>
                </a:cubicBezTo>
                <a:cubicBezTo>
                  <a:pt x="17025" y="1223"/>
                  <a:pt x="14709" y="2617"/>
                  <a:pt x="12585" y="4283"/>
                </a:cubicBezTo>
                <a:cubicBezTo>
                  <a:pt x="10015" y="6275"/>
                  <a:pt x="8041" y="8960"/>
                  <a:pt x="6884" y="12035"/>
                </a:cubicBezTo>
                <a:cubicBezTo>
                  <a:pt x="5525" y="11803"/>
                  <a:pt x="4155" y="12381"/>
                  <a:pt x="3352" y="13523"/>
                </a:cubicBezTo>
                <a:cubicBezTo>
                  <a:pt x="3248" y="13680"/>
                  <a:pt x="3155" y="13845"/>
                  <a:pt x="3064" y="14010"/>
                </a:cubicBezTo>
                <a:cubicBezTo>
                  <a:pt x="2997" y="14136"/>
                  <a:pt x="2925" y="14262"/>
                  <a:pt x="2846" y="14382"/>
                </a:cubicBezTo>
                <a:cubicBezTo>
                  <a:pt x="2365" y="15079"/>
                  <a:pt x="1563" y="15468"/>
                  <a:pt x="731" y="15410"/>
                </a:cubicBezTo>
                <a:cubicBezTo>
                  <a:pt x="361" y="15376"/>
                  <a:pt x="35" y="15655"/>
                  <a:pt x="3" y="16032"/>
                </a:cubicBezTo>
                <a:cubicBezTo>
                  <a:pt x="-1" y="16075"/>
                  <a:pt x="-1" y="16118"/>
                  <a:pt x="4" y="16162"/>
                </a:cubicBezTo>
                <a:cubicBezTo>
                  <a:pt x="207" y="18022"/>
                  <a:pt x="1222" y="19689"/>
                  <a:pt x="2766" y="20700"/>
                </a:cubicBezTo>
                <a:cubicBezTo>
                  <a:pt x="3522" y="21200"/>
                  <a:pt x="4402" y="21471"/>
                  <a:pt x="5303" y="21479"/>
                </a:cubicBezTo>
                <a:cubicBezTo>
                  <a:pt x="5819" y="21478"/>
                  <a:pt x="6332" y="21386"/>
                  <a:pt x="6817" y="21205"/>
                </a:cubicBezTo>
                <a:cubicBezTo>
                  <a:pt x="8231" y="20690"/>
                  <a:pt x="9356" y="19573"/>
                  <a:pt x="9899" y="18145"/>
                </a:cubicBezTo>
                <a:cubicBezTo>
                  <a:pt x="10216" y="17062"/>
                  <a:pt x="10194" y="15906"/>
                  <a:pt x="9836" y="14837"/>
                </a:cubicBezTo>
                <a:cubicBezTo>
                  <a:pt x="12785" y="13644"/>
                  <a:pt x="15359" y="11653"/>
                  <a:pt x="17280" y="9077"/>
                </a:cubicBezTo>
                <a:cubicBezTo>
                  <a:pt x="18914" y="6910"/>
                  <a:pt x="20281" y="4547"/>
                  <a:pt x="21350" y="2041"/>
                </a:cubicBezTo>
                <a:cubicBezTo>
                  <a:pt x="21599" y="1495"/>
                  <a:pt x="21484" y="848"/>
                  <a:pt x="21064" y="426"/>
                </a:cubicBezTo>
                <a:close/>
                <a:moveTo>
                  <a:pt x="10250" y="8625"/>
                </a:moveTo>
                <a:lnTo>
                  <a:pt x="13029" y="11459"/>
                </a:lnTo>
                <a:cubicBezTo>
                  <a:pt x="11860" y="12396"/>
                  <a:pt x="10551" y="13136"/>
                  <a:pt x="9152" y="13651"/>
                </a:cubicBezTo>
                <a:lnTo>
                  <a:pt x="8105" y="12583"/>
                </a:lnTo>
                <a:cubicBezTo>
                  <a:pt x="8608" y="11155"/>
                  <a:pt x="9332" y="9819"/>
                  <a:pt x="10250" y="862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39" name="Graphic 287"/>
          <p:cNvSpPr/>
          <p:nvPr/>
        </p:nvSpPr>
        <p:spPr>
          <a:xfrm>
            <a:off x="20971220" y="10209601"/>
            <a:ext cx="623700" cy="624180"/>
          </a:xfrm>
          <a:custGeom>
            <a:avLst/>
            <a:gdLst/>
            <a:ahLst/>
            <a:cxnLst>
              <a:cxn ang="0">
                <a:pos x="wd2" y="hd2"/>
              </a:cxn>
              <a:cxn ang="5400000">
                <a:pos x="wd2" y="hd2"/>
              </a:cxn>
              <a:cxn ang="10800000">
                <a:pos x="wd2" y="hd2"/>
              </a:cxn>
              <a:cxn ang="16200000">
                <a:pos x="wd2" y="hd2"/>
              </a:cxn>
            </a:cxnLst>
            <a:rect l="0" t="0" r="r" b="b"/>
            <a:pathLst>
              <a:path w="21474" h="21478" extrusionOk="0">
                <a:moveTo>
                  <a:pt x="4716" y="7568"/>
                </a:moveTo>
                <a:lnTo>
                  <a:pt x="15276" y="18122"/>
                </a:lnTo>
                <a:lnTo>
                  <a:pt x="2678" y="18122"/>
                </a:lnTo>
                <a:cubicBezTo>
                  <a:pt x="2307" y="18122"/>
                  <a:pt x="2006" y="17822"/>
                  <a:pt x="2006" y="17451"/>
                </a:cubicBezTo>
                <a:lnTo>
                  <a:pt x="2006" y="13424"/>
                </a:lnTo>
                <a:cubicBezTo>
                  <a:pt x="2006" y="13053"/>
                  <a:pt x="2307" y="12753"/>
                  <a:pt x="2678" y="12753"/>
                </a:cubicBezTo>
                <a:cubicBezTo>
                  <a:pt x="3791" y="12753"/>
                  <a:pt x="4693" y="11851"/>
                  <a:pt x="4693" y="10739"/>
                </a:cubicBezTo>
                <a:lnTo>
                  <a:pt x="4693" y="8054"/>
                </a:lnTo>
                <a:cubicBezTo>
                  <a:pt x="4693" y="7890"/>
                  <a:pt x="4703" y="7729"/>
                  <a:pt x="4716" y="7568"/>
                </a:cubicBezTo>
                <a:close/>
                <a:moveTo>
                  <a:pt x="10737" y="21478"/>
                </a:moveTo>
                <a:cubicBezTo>
                  <a:pt x="12071" y="21476"/>
                  <a:pt x="13277" y="20686"/>
                  <a:pt x="13810" y="19465"/>
                </a:cubicBezTo>
                <a:lnTo>
                  <a:pt x="7664" y="19465"/>
                </a:lnTo>
                <a:cubicBezTo>
                  <a:pt x="8197" y="20686"/>
                  <a:pt x="9403" y="21476"/>
                  <a:pt x="10737" y="21478"/>
                </a:cubicBezTo>
                <a:close/>
                <a:moveTo>
                  <a:pt x="21286" y="20332"/>
                </a:moveTo>
                <a:lnTo>
                  <a:pt x="19028" y="18075"/>
                </a:lnTo>
                <a:cubicBezTo>
                  <a:pt x="19291" y="17980"/>
                  <a:pt x="19467" y="17731"/>
                  <a:pt x="19468" y="17451"/>
                </a:cubicBezTo>
                <a:lnTo>
                  <a:pt x="19468" y="13424"/>
                </a:lnTo>
                <a:cubicBezTo>
                  <a:pt x="19468" y="13053"/>
                  <a:pt x="19167" y="12753"/>
                  <a:pt x="18796" y="12753"/>
                </a:cubicBezTo>
                <a:cubicBezTo>
                  <a:pt x="17683" y="12753"/>
                  <a:pt x="16781" y="11851"/>
                  <a:pt x="16781" y="10739"/>
                </a:cubicBezTo>
                <a:lnTo>
                  <a:pt x="16781" y="8054"/>
                </a:lnTo>
                <a:cubicBezTo>
                  <a:pt x="16777" y="4980"/>
                  <a:pt x="14465" y="2398"/>
                  <a:pt x="11409" y="2053"/>
                </a:cubicBezTo>
                <a:lnTo>
                  <a:pt x="11409" y="671"/>
                </a:lnTo>
                <a:cubicBezTo>
                  <a:pt x="11409" y="300"/>
                  <a:pt x="11108" y="0"/>
                  <a:pt x="10737" y="0"/>
                </a:cubicBezTo>
                <a:cubicBezTo>
                  <a:pt x="10366" y="0"/>
                  <a:pt x="10065" y="300"/>
                  <a:pt x="10065" y="671"/>
                </a:cubicBezTo>
                <a:lnTo>
                  <a:pt x="10065" y="2053"/>
                </a:lnTo>
                <a:cubicBezTo>
                  <a:pt x="8279" y="2255"/>
                  <a:pt x="6674" y="3241"/>
                  <a:pt x="5688" y="4744"/>
                </a:cubicBezTo>
                <a:lnTo>
                  <a:pt x="1138" y="197"/>
                </a:lnTo>
                <a:cubicBezTo>
                  <a:pt x="871" y="-61"/>
                  <a:pt x="446" y="-54"/>
                  <a:pt x="188" y="213"/>
                </a:cubicBezTo>
                <a:cubicBezTo>
                  <a:pt x="-63" y="473"/>
                  <a:pt x="-63" y="886"/>
                  <a:pt x="188" y="1146"/>
                </a:cubicBezTo>
                <a:lnTo>
                  <a:pt x="20336" y="21281"/>
                </a:lnTo>
                <a:cubicBezTo>
                  <a:pt x="20603" y="21539"/>
                  <a:pt x="21028" y="21532"/>
                  <a:pt x="21286" y="21265"/>
                </a:cubicBezTo>
                <a:cubicBezTo>
                  <a:pt x="21537" y="21005"/>
                  <a:pt x="21537" y="20592"/>
                  <a:pt x="21286" y="2033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0" name="Graphic 289"/>
          <p:cNvSpPr/>
          <p:nvPr/>
        </p:nvSpPr>
        <p:spPr>
          <a:xfrm>
            <a:off x="2825753" y="10209590"/>
            <a:ext cx="507147" cy="624204"/>
          </a:xfrm>
          <a:custGeom>
            <a:avLst/>
            <a:gdLst/>
            <a:ahLst/>
            <a:cxnLst>
              <a:cxn ang="0">
                <a:pos x="wd2" y="hd2"/>
              </a:cxn>
              <a:cxn ang="5400000">
                <a:pos x="wd2" y="hd2"/>
              </a:cxn>
              <a:cxn ang="10800000">
                <a:pos x="wd2" y="hd2"/>
              </a:cxn>
              <a:cxn ang="16200000">
                <a:pos x="wd2" y="hd2"/>
              </a:cxn>
            </a:cxnLst>
            <a:rect l="0" t="0" r="r" b="b"/>
            <a:pathLst>
              <a:path w="21600" h="21148" extrusionOk="0">
                <a:moveTo>
                  <a:pt x="14602" y="19165"/>
                </a:moveTo>
                <a:cubicBezTo>
                  <a:pt x="13688" y="20835"/>
                  <a:pt x="11246" y="21600"/>
                  <a:pt x="9147" y="20874"/>
                </a:cubicBezTo>
                <a:cubicBezTo>
                  <a:pt x="8185" y="20541"/>
                  <a:pt x="7417" y="19930"/>
                  <a:pt x="6998" y="19165"/>
                </a:cubicBezTo>
                <a:close/>
                <a:moveTo>
                  <a:pt x="21600" y="13217"/>
                </a:moveTo>
                <a:lnTo>
                  <a:pt x="21600" y="17182"/>
                </a:lnTo>
                <a:cubicBezTo>
                  <a:pt x="21600" y="17547"/>
                  <a:pt x="21228" y="17843"/>
                  <a:pt x="20769" y="17843"/>
                </a:cubicBezTo>
                <a:lnTo>
                  <a:pt x="831" y="17843"/>
                </a:lnTo>
                <a:cubicBezTo>
                  <a:pt x="372" y="17843"/>
                  <a:pt x="0" y="17547"/>
                  <a:pt x="0" y="17182"/>
                </a:cubicBezTo>
                <a:lnTo>
                  <a:pt x="0" y="13217"/>
                </a:lnTo>
                <a:cubicBezTo>
                  <a:pt x="0" y="12852"/>
                  <a:pt x="372" y="12556"/>
                  <a:pt x="831" y="12556"/>
                </a:cubicBezTo>
                <a:cubicBezTo>
                  <a:pt x="2207" y="12556"/>
                  <a:pt x="3323" y="11669"/>
                  <a:pt x="3323" y="10574"/>
                </a:cubicBezTo>
                <a:lnTo>
                  <a:pt x="3323" y="7930"/>
                </a:lnTo>
                <a:cubicBezTo>
                  <a:pt x="3328" y="4903"/>
                  <a:pt x="6188" y="2361"/>
                  <a:pt x="9969" y="2022"/>
                </a:cubicBezTo>
                <a:lnTo>
                  <a:pt x="9969" y="661"/>
                </a:lnTo>
                <a:cubicBezTo>
                  <a:pt x="9969" y="296"/>
                  <a:pt x="10341" y="0"/>
                  <a:pt x="10800" y="0"/>
                </a:cubicBezTo>
                <a:cubicBezTo>
                  <a:pt x="11259" y="0"/>
                  <a:pt x="11631" y="296"/>
                  <a:pt x="11631" y="661"/>
                </a:cubicBezTo>
                <a:lnTo>
                  <a:pt x="11631" y="2022"/>
                </a:lnTo>
                <a:cubicBezTo>
                  <a:pt x="15412" y="2361"/>
                  <a:pt x="18272" y="4903"/>
                  <a:pt x="18277" y="7930"/>
                </a:cubicBezTo>
                <a:lnTo>
                  <a:pt x="18277" y="10574"/>
                </a:lnTo>
                <a:cubicBezTo>
                  <a:pt x="18277" y="11669"/>
                  <a:pt x="19393" y="12556"/>
                  <a:pt x="20769" y="12556"/>
                </a:cubicBezTo>
                <a:cubicBezTo>
                  <a:pt x="21228" y="12556"/>
                  <a:pt x="21600" y="12852"/>
                  <a:pt x="21600" y="13217"/>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2" name="Graphic 2"/>
          <p:cNvSpPr/>
          <p:nvPr/>
        </p:nvSpPr>
        <p:spPr>
          <a:xfrm>
            <a:off x="4004265" y="2866253"/>
            <a:ext cx="588844" cy="58884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3" name="Graphic 8"/>
          <p:cNvSpPr/>
          <p:nvPr/>
        </p:nvSpPr>
        <p:spPr>
          <a:xfrm>
            <a:off x="5241828" y="2885881"/>
            <a:ext cx="549588" cy="549588"/>
          </a:xfrm>
          <a:custGeom>
            <a:avLst/>
            <a:gdLst/>
            <a:ahLst/>
            <a:cxnLst>
              <a:cxn ang="0">
                <a:pos x="wd2" y="hd2"/>
              </a:cxn>
              <a:cxn ang="5400000">
                <a:pos x="wd2" y="hd2"/>
              </a:cxn>
              <a:cxn ang="10800000">
                <a:pos x="wd2" y="hd2"/>
              </a:cxn>
              <a:cxn ang="16200000">
                <a:pos x="wd2" y="hd2"/>
              </a:cxn>
            </a:cxnLst>
            <a:rect l="0" t="0" r="r" b="b"/>
            <a:pathLst>
              <a:path w="21600" h="21600" extrusionOk="0">
                <a:moveTo>
                  <a:pt x="20829" y="21600"/>
                </a:moveTo>
                <a:lnTo>
                  <a:pt x="771" y="21600"/>
                </a:lnTo>
                <a:cubicBezTo>
                  <a:pt x="345" y="21600"/>
                  <a:pt x="0" y="21255"/>
                  <a:pt x="0" y="20829"/>
                </a:cubicBezTo>
                <a:lnTo>
                  <a:pt x="0" y="771"/>
                </a:lnTo>
                <a:cubicBezTo>
                  <a:pt x="0" y="345"/>
                  <a:pt x="345" y="0"/>
                  <a:pt x="771" y="0"/>
                </a:cubicBezTo>
                <a:lnTo>
                  <a:pt x="20829" y="0"/>
                </a:lnTo>
                <a:cubicBezTo>
                  <a:pt x="21255" y="0"/>
                  <a:pt x="21600" y="345"/>
                  <a:pt x="21600" y="771"/>
                </a:cubicBezTo>
                <a:lnTo>
                  <a:pt x="21600" y="20829"/>
                </a:lnTo>
                <a:cubicBezTo>
                  <a:pt x="21600" y="21255"/>
                  <a:pt x="21255" y="21600"/>
                  <a:pt x="20829" y="21600"/>
                </a:cubicBezTo>
                <a:close/>
                <a:moveTo>
                  <a:pt x="10188" y="15588"/>
                </a:moveTo>
                <a:lnTo>
                  <a:pt x="17517" y="8260"/>
                </a:lnTo>
                <a:cubicBezTo>
                  <a:pt x="17813" y="7953"/>
                  <a:pt x="17804" y="7465"/>
                  <a:pt x="17498" y="7169"/>
                </a:cubicBezTo>
                <a:cubicBezTo>
                  <a:pt x="17199" y="6880"/>
                  <a:pt x="16725" y="6880"/>
                  <a:pt x="16426" y="7169"/>
                </a:cubicBezTo>
                <a:lnTo>
                  <a:pt x="9643" y="13952"/>
                </a:lnTo>
                <a:lnTo>
                  <a:pt x="5174" y="9483"/>
                </a:lnTo>
                <a:cubicBezTo>
                  <a:pt x="4878" y="9177"/>
                  <a:pt x="4390" y="9168"/>
                  <a:pt x="4083" y="9464"/>
                </a:cubicBezTo>
                <a:cubicBezTo>
                  <a:pt x="3777" y="9760"/>
                  <a:pt x="3768" y="10249"/>
                  <a:pt x="4064" y="10555"/>
                </a:cubicBezTo>
                <a:cubicBezTo>
                  <a:pt x="4070" y="10561"/>
                  <a:pt x="4077" y="10568"/>
                  <a:pt x="4083" y="10574"/>
                </a:cubicBezTo>
                <a:lnTo>
                  <a:pt x="9097" y="15588"/>
                </a:lnTo>
                <a:cubicBezTo>
                  <a:pt x="9399" y="15889"/>
                  <a:pt x="9887" y="15889"/>
                  <a:pt x="10188" y="1558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4" name="Graphic 10"/>
          <p:cNvSpPr/>
          <p:nvPr/>
        </p:nvSpPr>
        <p:spPr>
          <a:xfrm>
            <a:off x="6426537" y="2969490"/>
            <a:ext cx="616040" cy="421850"/>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5" name="Graphic 12"/>
          <p:cNvSpPr/>
          <p:nvPr/>
        </p:nvSpPr>
        <p:spPr>
          <a:xfrm>
            <a:off x="7658070" y="2866253"/>
            <a:ext cx="588844" cy="58884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moveTo>
                  <a:pt x="17280" y="10080"/>
                </a:moveTo>
                <a:lnTo>
                  <a:pt x="11520" y="10080"/>
                </a:lnTo>
                <a:lnTo>
                  <a:pt x="11520" y="4320"/>
                </a:lnTo>
                <a:cubicBezTo>
                  <a:pt x="11520" y="3922"/>
                  <a:pt x="11198" y="3600"/>
                  <a:pt x="10800" y="3600"/>
                </a:cubicBezTo>
                <a:cubicBezTo>
                  <a:pt x="10402" y="3600"/>
                  <a:pt x="10080" y="3922"/>
                  <a:pt x="10080" y="4320"/>
                </a:cubicBezTo>
                <a:lnTo>
                  <a:pt x="10080" y="10080"/>
                </a:lnTo>
                <a:lnTo>
                  <a:pt x="4320" y="10080"/>
                </a:lnTo>
                <a:cubicBezTo>
                  <a:pt x="3922" y="10080"/>
                  <a:pt x="3600" y="10402"/>
                  <a:pt x="3600" y="10800"/>
                </a:cubicBezTo>
                <a:cubicBezTo>
                  <a:pt x="3600" y="11198"/>
                  <a:pt x="3922" y="11520"/>
                  <a:pt x="4320" y="11520"/>
                </a:cubicBezTo>
                <a:lnTo>
                  <a:pt x="10080" y="11520"/>
                </a:lnTo>
                <a:lnTo>
                  <a:pt x="10080" y="17280"/>
                </a:lnTo>
                <a:cubicBezTo>
                  <a:pt x="10080" y="17678"/>
                  <a:pt x="10402" y="18000"/>
                  <a:pt x="10800" y="18000"/>
                </a:cubicBezTo>
                <a:cubicBezTo>
                  <a:pt x="11198" y="18000"/>
                  <a:pt x="11520" y="17678"/>
                  <a:pt x="11520" y="17280"/>
                </a:cubicBezTo>
                <a:lnTo>
                  <a:pt x="11520" y="11520"/>
                </a:lnTo>
                <a:lnTo>
                  <a:pt x="17280" y="11520"/>
                </a:lnTo>
                <a:cubicBezTo>
                  <a:pt x="17678" y="11520"/>
                  <a:pt x="18000" y="11198"/>
                  <a:pt x="18000" y="10800"/>
                </a:cubicBezTo>
                <a:cubicBezTo>
                  <a:pt x="18000" y="10402"/>
                  <a:pt x="17678" y="10080"/>
                  <a:pt x="17280" y="1008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6" name="Graphic 15"/>
          <p:cNvSpPr/>
          <p:nvPr/>
        </p:nvSpPr>
        <p:spPr>
          <a:xfrm>
            <a:off x="8993774" y="2846625"/>
            <a:ext cx="372935" cy="62810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8" y="21596"/>
                  <a:pt x="7" y="18727"/>
                  <a:pt x="0" y="15188"/>
                </a:cubicBezTo>
                <a:lnTo>
                  <a:pt x="0" y="4725"/>
                </a:lnTo>
                <a:cubicBezTo>
                  <a:pt x="0" y="2115"/>
                  <a:pt x="3563" y="0"/>
                  <a:pt x="7958" y="0"/>
                </a:cubicBezTo>
                <a:cubicBezTo>
                  <a:pt x="12353" y="0"/>
                  <a:pt x="15916" y="2115"/>
                  <a:pt x="15916" y="4725"/>
                </a:cubicBezTo>
                <a:lnTo>
                  <a:pt x="15916" y="12488"/>
                </a:lnTo>
                <a:cubicBezTo>
                  <a:pt x="15916" y="14165"/>
                  <a:pt x="13625" y="15525"/>
                  <a:pt x="10800" y="15525"/>
                </a:cubicBezTo>
                <a:cubicBezTo>
                  <a:pt x="7975" y="15525"/>
                  <a:pt x="5684" y="14165"/>
                  <a:pt x="5684" y="12488"/>
                </a:cubicBezTo>
                <a:lnTo>
                  <a:pt x="5684" y="7088"/>
                </a:lnTo>
                <a:cubicBezTo>
                  <a:pt x="5684" y="6528"/>
                  <a:pt x="6448" y="6075"/>
                  <a:pt x="7390" y="6075"/>
                </a:cubicBezTo>
                <a:cubicBezTo>
                  <a:pt x="8331" y="6075"/>
                  <a:pt x="9095" y="6528"/>
                  <a:pt x="9095" y="7088"/>
                </a:cubicBezTo>
                <a:lnTo>
                  <a:pt x="9095" y="12488"/>
                </a:lnTo>
                <a:cubicBezTo>
                  <a:pt x="9095" y="13047"/>
                  <a:pt x="9858" y="13500"/>
                  <a:pt x="10800" y="13500"/>
                </a:cubicBezTo>
                <a:cubicBezTo>
                  <a:pt x="11742" y="13500"/>
                  <a:pt x="12505" y="13047"/>
                  <a:pt x="12505" y="12488"/>
                </a:cubicBezTo>
                <a:lnTo>
                  <a:pt x="12505" y="4725"/>
                </a:lnTo>
                <a:cubicBezTo>
                  <a:pt x="12505" y="3234"/>
                  <a:pt x="10469" y="2025"/>
                  <a:pt x="7958" y="2025"/>
                </a:cubicBezTo>
                <a:cubicBezTo>
                  <a:pt x="5446" y="2025"/>
                  <a:pt x="3411" y="3234"/>
                  <a:pt x="3411" y="4725"/>
                </a:cubicBezTo>
                <a:lnTo>
                  <a:pt x="3411" y="15188"/>
                </a:lnTo>
                <a:cubicBezTo>
                  <a:pt x="3411" y="17611"/>
                  <a:pt x="6719" y="19575"/>
                  <a:pt x="10800" y="19575"/>
                </a:cubicBezTo>
                <a:cubicBezTo>
                  <a:pt x="14881" y="19575"/>
                  <a:pt x="18189" y="17611"/>
                  <a:pt x="18189" y="15188"/>
                </a:cubicBezTo>
                <a:lnTo>
                  <a:pt x="18189" y="7088"/>
                </a:lnTo>
                <a:cubicBezTo>
                  <a:pt x="18189" y="6528"/>
                  <a:pt x="18953" y="6075"/>
                  <a:pt x="19895" y="6075"/>
                </a:cubicBezTo>
                <a:cubicBezTo>
                  <a:pt x="20836" y="6075"/>
                  <a:pt x="21600" y="6528"/>
                  <a:pt x="21600" y="7088"/>
                </a:cubicBezTo>
                <a:lnTo>
                  <a:pt x="21600" y="15188"/>
                </a:lnTo>
                <a:cubicBezTo>
                  <a:pt x="21593" y="18727"/>
                  <a:pt x="16762" y="21596"/>
                  <a:pt x="10800" y="2160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7" name="Graphic 17"/>
          <p:cNvSpPr/>
          <p:nvPr/>
        </p:nvSpPr>
        <p:spPr>
          <a:xfrm>
            <a:off x="10094923" y="2866176"/>
            <a:ext cx="586882" cy="587939"/>
          </a:xfrm>
          <a:custGeom>
            <a:avLst/>
            <a:gdLst/>
            <a:ahLst/>
            <a:cxnLst>
              <a:cxn ang="0">
                <a:pos x="wd2" y="hd2"/>
              </a:cxn>
              <a:cxn ang="5400000">
                <a:pos x="wd2" y="hd2"/>
              </a:cxn>
              <a:cxn ang="10800000">
                <a:pos x="wd2" y="hd2"/>
              </a:cxn>
              <a:cxn ang="16200000">
                <a:pos x="wd2" y="hd2"/>
              </a:cxn>
            </a:cxnLst>
            <a:rect l="0" t="0" r="r" b="b"/>
            <a:pathLst>
              <a:path w="21600" h="21240" extrusionOk="0">
                <a:moveTo>
                  <a:pt x="21600" y="11348"/>
                </a:moveTo>
                <a:cubicBezTo>
                  <a:pt x="21240" y="16658"/>
                  <a:pt x="16932" y="20886"/>
                  <a:pt x="11522" y="21240"/>
                </a:cubicBezTo>
                <a:lnTo>
                  <a:pt x="11522" y="20566"/>
                </a:lnTo>
                <a:cubicBezTo>
                  <a:pt x="11522" y="20175"/>
                  <a:pt x="11199" y="19857"/>
                  <a:pt x="10800" y="19857"/>
                </a:cubicBezTo>
                <a:cubicBezTo>
                  <a:pt x="10401" y="19857"/>
                  <a:pt x="10078" y="20175"/>
                  <a:pt x="10078" y="20566"/>
                </a:cubicBezTo>
                <a:lnTo>
                  <a:pt x="10078" y="21240"/>
                </a:lnTo>
                <a:cubicBezTo>
                  <a:pt x="4668" y="20886"/>
                  <a:pt x="360" y="16658"/>
                  <a:pt x="0" y="11348"/>
                </a:cubicBezTo>
                <a:lnTo>
                  <a:pt x="686" y="11348"/>
                </a:lnTo>
                <a:cubicBezTo>
                  <a:pt x="1085" y="11348"/>
                  <a:pt x="1409" y="11031"/>
                  <a:pt x="1409" y="10639"/>
                </a:cubicBezTo>
                <a:cubicBezTo>
                  <a:pt x="1409" y="10248"/>
                  <a:pt x="1085" y="9930"/>
                  <a:pt x="686" y="9930"/>
                </a:cubicBezTo>
                <a:lnTo>
                  <a:pt x="0" y="9930"/>
                </a:lnTo>
                <a:cubicBezTo>
                  <a:pt x="390" y="4075"/>
                  <a:pt x="5542" y="-360"/>
                  <a:pt x="11507" y="23"/>
                </a:cubicBezTo>
                <a:cubicBezTo>
                  <a:pt x="16927" y="372"/>
                  <a:pt x="21245" y="4610"/>
                  <a:pt x="21600" y="9930"/>
                </a:cubicBezTo>
                <a:lnTo>
                  <a:pt x="20914" y="9930"/>
                </a:lnTo>
                <a:cubicBezTo>
                  <a:pt x="20515" y="9930"/>
                  <a:pt x="20191" y="10248"/>
                  <a:pt x="20191" y="10639"/>
                </a:cubicBezTo>
                <a:cubicBezTo>
                  <a:pt x="20191" y="11031"/>
                  <a:pt x="20515" y="11348"/>
                  <a:pt x="20914" y="11348"/>
                </a:cubicBezTo>
                <a:close/>
                <a:moveTo>
                  <a:pt x="10800" y="2130"/>
                </a:moveTo>
                <a:cubicBezTo>
                  <a:pt x="10401" y="2130"/>
                  <a:pt x="10078" y="2448"/>
                  <a:pt x="10078" y="2839"/>
                </a:cubicBezTo>
                <a:lnTo>
                  <a:pt x="10078" y="9930"/>
                </a:lnTo>
                <a:lnTo>
                  <a:pt x="9355" y="9930"/>
                </a:lnTo>
                <a:cubicBezTo>
                  <a:pt x="8956" y="9930"/>
                  <a:pt x="8633" y="10248"/>
                  <a:pt x="8633" y="10639"/>
                </a:cubicBezTo>
                <a:cubicBezTo>
                  <a:pt x="8633" y="11031"/>
                  <a:pt x="8956" y="11348"/>
                  <a:pt x="9355" y="11348"/>
                </a:cubicBezTo>
                <a:lnTo>
                  <a:pt x="10078" y="11348"/>
                </a:lnTo>
                <a:lnTo>
                  <a:pt x="10078" y="12057"/>
                </a:lnTo>
                <a:cubicBezTo>
                  <a:pt x="10078" y="12449"/>
                  <a:pt x="10401" y="12766"/>
                  <a:pt x="10800" y="12766"/>
                </a:cubicBezTo>
                <a:cubicBezTo>
                  <a:pt x="11199" y="12766"/>
                  <a:pt x="11522" y="12449"/>
                  <a:pt x="11522" y="12057"/>
                </a:cubicBezTo>
                <a:lnTo>
                  <a:pt x="11522" y="2839"/>
                </a:lnTo>
                <a:cubicBezTo>
                  <a:pt x="11522" y="2448"/>
                  <a:pt x="11199" y="2130"/>
                  <a:pt x="10800" y="2130"/>
                </a:cubicBezTo>
                <a:close/>
                <a:moveTo>
                  <a:pt x="17302" y="9930"/>
                </a:moveTo>
                <a:lnTo>
                  <a:pt x="12967" y="9930"/>
                </a:lnTo>
                <a:lnTo>
                  <a:pt x="12967" y="11348"/>
                </a:lnTo>
                <a:lnTo>
                  <a:pt x="17302" y="11348"/>
                </a:lnTo>
                <a:cubicBezTo>
                  <a:pt x="17701" y="11348"/>
                  <a:pt x="18024" y="11031"/>
                  <a:pt x="18024" y="10639"/>
                </a:cubicBezTo>
                <a:cubicBezTo>
                  <a:pt x="18024" y="10248"/>
                  <a:pt x="17701" y="9930"/>
                  <a:pt x="17302" y="993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8" name="Graphic 19"/>
          <p:cNvSpPr/>
          <p:nvPr/>
        </p:nvSpPr>
        <p:spPr>
          <a:xfrm>
            <a:off x="11292284" y="2925396"/>
            <a:ext cx="628063" cy="431558"/>
          </a:xfrm>
          <a:custGeom>
            <a:avLst/>
            <a:gdLst/>
            <a:ahLst/>
            <a:cxnLst>
              <a:cxn ang="0">
                <a:pos x="wd2" y="hd2"/>
              </a:cxn>
              <a:cxn ang="5400000">
                <a:pos x="wd2" y="hd2"/>
              </a:cxn>
              <a:cxn ang="10800000">
                <a:pos x="wd2" y="hd2"/>
              </a:cxn>
              <a:cxn ang="16200000">
                <a:pos x="wd2" y="hd2"/>
              </a:cxn>
            </a:cxnLst>
            <a:rect l="0" t="0" r="r" b="b"/>
            <a:pathLst>
              <a:path w="21595" h="20971" extrusionOk="0">
                <a:moveTo>
                  <a:pt x="21594" y="14771"/>
                </a:moveTo>
                <a:cubicBezTo>
                  <a:pt x="21591" y="18194"/>
                  <a:pt x="19629" y="20967"/>
                  <a:pt x="17208" y="20971"/>
                </a:cubicBezTo>
                <a:lnTo>
                  <a:pt x="3710" y="20971"/>
                </a:lnTo>
                <a:cubicBezTo>
                  <a:pt x="1660" y="20970"/>
                  <a:pt x="-1" y="18621"/>
                  <a:pt x="0" y="15723"/>
                </a:cubicBezTo>
                <a:cubicBezTo>
                  <a:pt x="0" y="13625"/>
                  <a:pt x="886" y="11728"/>
                  <a:pt x="2250" y="10903"/>
                </a:cubicBezTo>
                <a:cubicBezTo>
                  <a:pt x="1345" y="6338"/>
                  <a:pt x="3229" y="1599"/>
                  <a:pt x="6459" y="319"/>
                </a:cubicBezTo>
                <a:cubicBezTo>
                  <a:pt x="8850" y="-629"/>
                  <a:pt x="11409" y="576"/>
                  <a:pt x="12919" y="3362"/>
                </a:cubicBezTo>
                <a:cubicBezTo>
                  <a:pt x="13415" y="3024"/>
                  <a:pt x="13958" y="2848"/>
                  <a:pt x="14508" y="2848"/>
                </a:cubicBezTo>
                <a:cubicBezTo>
                  <a:pt x="16557" y="2852"/>
                  <a:pt x="18217" y="5199"/>
                  <a:pt x="18220" y="8094"/>
                </a:cubicBezTo>
                <a:cubicBezTo>
                  <a:pt x="18220" y="8308"/>
                  <a:pt x="18210" y="8521"/>
                  <a:pt x="18190" y="8733"/>
                </a:cubicBezTo>
                <a:cubicBezTo>
                  <a:pt x="20184" y="9371"/>
                  <a:pt x="21599" y="11880"/>
                  <a:pt x="21594" y="14771"/>
                </a:cubicBezTo>
                <a:close/>
                <a:moveTo>
                  <a:pt x="14648" y="11712"/>
                </a:moveTo>
                <a:cubicBezTo>
                  <a:pt x="14384" y="11340"/>
                  <a:pt x="13957" y="11340"/>
                  <a:pt x="13694" y="11712"/>
                </a:cubicBezTo>
                <a:lnTo>
                  <a:pt x="11471" y="14853"/>
                </a:lnTo>
                <a:lnTo>
                  <a:pt x="11471" y="6664"/>
                </a:lnTo>
                <a:cubicBezTo>
                  <a:pt x="11471" y="6137"/>
                  <a:pt x="11169" y="5710"/>
                  <a:pt x="10796" y="5710"/>
                </a:cubicBezTo>
                <a:cubicBezTo>
                  <a:pt x="10424" y="5710"/>
                  <a:pt x="10121" y="6137"/>
                  <a:pt x="10121" y="6664"/>
                </a:cubicBezTo>
                <a:lnTo>
                  <a:pt x="10121" y="14853"/>
                </a:lnTo>
                <a:lnTo>
                  <a:pt x="7899" y="11712"/>
                </a:lnTo>
                <a:cubicBezTo>
                  <a:pt x="7631" y="11346"/>
                  <a:pt x="7204" y="11357"/>
                  <a:pt x="6945" y="11736"/>
                </a:cubicBezTo>
                <a:cubicBezTo>
                  <a:pt x="6692" y="12105"/>
                  <a:pt x="6692" y="12691"/>
                  <a:pt x="6945" y="13061"/>
                </a:cubicBezTo>
                <a:lnTo>
                  <a:pt x="10319" y="17830"/>
                </a:lnTo>
                <a:cubicBezTo>
                  <a:pt x="10583" y="18202"/>
                  <a:pt x="11010" y="18202"/>
                  <a:pt x="11273" y="17830"/>
                </a:cubicBezTo>
                <a:lnTo>
                  <a:pt x="14648" y="13061"/>
                </a:lnTo>
                <a:cubicBezTo>
                  <a:pt x="14911" y="12688"/>
                  <a:pt x="14911" y="12085"/>
                  <a:pt x="14648" y="1171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49" name="Graphic 21"/>
          <p:cNvSpPr/>
          <p:nvPr/>
        </p:nvSpPr>
        <p:spPr>
          <a:xfrm>
            <a:off x="12510220" y="2925437"/>
            <a:ext cx="628064" cy="431519"/>
          </a:xfrm>
          <a:custGeom>
            <a:avLst/>
            <a:gdLst/>
            <a:ahLst/>
            <a:cxnLst>
              <a:cxn ang="0">
                <a:pos x="wd2" y="hd2"/>
              </a:cxn>
              <a:cxn ang="5400000">
                <a:pos x="wd2" y="hd2"/>
              </a:cxn>
              <a:cxn ang="10800000">
                <a:pos x="wd2" y="hd2"/>
              </a:cxn>
              <a:cxn ang="16200000">
                <a:pos x="wd2" y="hd2"/>
              </a:cxn>
            </a:cxnLst>
            <a:rect l="0" t="0" r="r" b="b"/>
            <a:pathLst>
              <a:path w="21594" h="20972" extrusionOk="0">
                <a:moveTo>
                  <a:pt x="21594" y="14771"/>
                </a:moveTo>
                <a:cubicBezTo>
                  <a:pt x="21591" y="18194"/>
                  <a:pt x="19629" y="20968"/>
                  <a:pt x="17207" y="20972"/>
                </a:cubicBezTo>
                <a:lnTo>
                  <a:pt x="3710" y="20972"/>
                </a:lnTo>
                <a:cubicBezTo>
                  <a:pt x="1660" y="20971"/>
                  <a:pt x="-1" y="18621"/>
                  <a:pt x="0" y="15723"/>
                </a:cubicBezTo>
                <a:cubicBezTo>
                  <a:pt x="0" y="13625"/>
                  <a:pt x="885" y="11728"/>
                  <a:pt x="2250" y="10902"/>
                </a:cubicBezTo>
                <a:cubicBezTo>
                  <a:pt x="1345" y="6336"/>
                  <a:pt x="3230" y="1598"/>
                  <a:pt x="6460" y="319"/>
                </a:cubicBezTo>
                <a:cubicBezTo>
                  <a:pt x="8851" y="-628"/>
                  <a:pt x="11408" y="577"/>
                  <a:pt x="12918" y="3361"/>
                </a:cubicBezTo>
                <a:cubicBezTo>
                  <a:pt x="13414" y="3023"/>
                  <a:pt x="13957" y="2847"/>
                  <a:pt x="14508" y="2847"/>
                </a:cubicBezTo>
                <a:cubicBezTo>
                  <a:pt x="16557" y="2850"/>
                  <a:pt x="18217" y="5197"/>
                  <a:pt x="18219" y="8094"/>
                </a:cubicBezTo>
                <a:cubicBezTo>
                  <a:pt x="18219" y="8307"/>
                  <a:pt x="18209" y="8520"/>
                  <a:pt x="18190" y="8732"/>
                </a:cubicBezTo>
                <a:cubicBezTo>
                  <a:pt x="20185" y="9371"/>
                  <a:pt x="21599" y="11880"/>
                  <a:pt x="21594" y="14771"/>
                </a:cubicBezTo>
                <a:close/>
                <a:moveTo>
                  <a:pt x="14647" y="10758"/>
                </a:moveTo>
                <a:lnTo>
                  <a:pt x="11273" y="5988"/>
                </a:lnTo>
                <a:cubicBezTo>
                  <a:pt x="11010" y="5616"/>
                  <a:pt x="10582" y="5616"/>
                  <a:pt x="10319" y="5988"/>
                </a:cubicBezTo>
                <a:lnTo>
                  <a:pt x="6945" y="10758"/>
                </a:lnTo>
                <a:cubicBezTo>
                  <a:pt x="6686" y="11137"/>
                  <a:pt x="6693" y="11741"/>
                  <a:pt x="6961" y="12107"/>
                </a:cubicBezTo>
                <a:cubicBezTo>
                  <a:pt x="7223" y="12464"/>
                  <a:pt x="7637" y="12464"/>
                  <a:pt x="7899" y="12107"/>
                </a:cubicBezTo>
                <a:lnTo>
                  <a:pt x="10121" y="8966"/>
                </a:lnTo>
                <a:lnTo>
                  <a:pt x="10121" y="17156"/>
                </a:lnTo>
                <a:cubicBezTo>
                  <a:pt x="10121" y="17683"/>
                  <a:pt x="10423" y="18110"/>
                  <a:pt x="10796" y="18110"/>
                </a:cubicBezTo>
                <a:cubicBezTo>
                  <a:pt x="11169" y="18110"/>
                  <a:pt x="11471" y="17683"/>
                  <a:pt x="11471" y="17156"/>
                </a:cubicBezTo>
                <a:lnTo>
                  <a:pt x="11471" y="8966"/>
                </a:lnTo>
                <a:lnTo>
                  <a:pt x="13693" y="12107"/>
                </a:lnTo>
                <a:cubicBezTo>
                  <a:pt x="13961" y="12473"/>
                  <a:pt x="14388" y="12463"/>
                  <a:pt x="14647" y="12084"/>
                </a:cubicBezTo>
                <a:cubicBezTo>
                  <a:pt x="14900" y="11714"/>
                  <a:pt x="14900" y="11128"/>
                  <a:pt x="14647" y="1075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0" name="Graphic 23"/>
          <p:cNvSpPr/>
          <p:nvPr/>
        </p:nvSpPr>
        <p:spPr>
          <a:xfrm>
            <a:off x="13728124" y="2925136"/>
            <a:ext cx="627766" cy="431820"/>
          </a:xfrm>
          <a:custGeom>
            <a:avLst/>
            <a:gdLst/>
            <a:ahLst/>
            <a:cxnLst>
              <a:cxn ang="0">
                <a:pos x="wd2" y="hd2"/>
              </a:cxn>
              <a:cxn ang="5400000">
                <a:pos x="wd2" y="hd2"/>
              </a:cxn>
              <a:cxn ang="10800000">
                <a:pos x="wd2" y="hd2"/>
              </a:cxn>
              <a:cxn ang="16200000">
                <a:pos x="wd2" y="hd2"/>
              </a:cxn>
            </a:cxnLst>
            <a:rect l="0" t="0" r="r" b="b"/>
            <a:pathLst>
              <a:path w="21099" h="21590" extrusionOk="0">
                <a:moveTo>
                  <a:pt x="17782" y="8998"/>
                </a:moveTo>
                <a:cubicBezTo>
                  <a:pt x="17802" y="8780"/>
                  <a:pt x="17811" y="8561"/>
                  <a:pt x="17811" y="8342"/>
                </a:cubicBezTo>
                <a:cubicBezTo>
                  <a:pt x="17809" y="5362"/>
                  <a:pt x="16186" y="2947"/>
                  <a:pt x="14183" y="2944"/>
                </a:cubicBezTo>
                <a:cubicBezTo>
                  <a:pt x="13645" y="2944"/>
                  <a:pt x="13114" y="3125"/>
                  <a:pt x="12629" y="3473"/>
                </a:cubicBezTo>
                <a:cubicBezTo>
                  <a:pt x="11513" y="1277"/>
                  <a:pt x="9767" y="-10"/>
                  <a:pt x="7916" y="0"/>
                </a:cubicBezTo>
                <a:cubicBezTo>
                  <a:pt x="4637" y="-1"/>
                  <a:pt x="1978" y="3953"/>
                  <a:pt x="1978" y="8831"/>
                </a:cubicBezTo>
                <a:cubicBezTo>
                  <a:pt x="1978" y="9642"/>
                  <a:pt x="2053" y="10450"/>
                  <a:pt x="2201" y="11231"/>
                </a:cubicBezTo>
                <a:cubicBezTo>
                  <a:pt x="359" y="12404"/>
                  <a:pt x="-495" y="15577"/>
                  <a:pt x="294" y="18317"/>
                </a:cubicBezTo>
                <a:cubicBezTo>
                  <a:pt x="865" y="20302"/>
                  <a:pt x="2177" y="21589"/>
                  <a:pt x="3628" y="21590"/>
                </a:cubicBezTo>
                <a:lnTo>
                  <a:pt x="16822" y="21590"/>
                </a:lnTo>
                <a:cubicBezTo>
                  <a:pt x="19190" y="21581"/>
                  <a:pt x="21105" y="18718"/>
                  <a:pt x="21099" y="15195"/>
                </a:cubicBezTo>
                <a:cubicBezTo>
                  <a:pt x="21094" y="12235"/>
                  <a:pt x="19721" y="9669"/>
                  <a:pt x="17782" y="899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1" name="Graphic 25"/>
          <p:cNvSpPr/>
          <p:nvPr/>
        </p:nvSpPr>
        <p:spPr>
          <a:xfrm>
            <a:off x="14946050" y="2905509"/>
            <a:ext cx="628100" cy="569216"/>
          </a:xfrm>
          <a:custGeom>
            <a:avLst/>
            <a:gdLst/>
            <a:ahLst/>
            <a:cxnLst>
              <a:cxn ang="0">
                <a:pos x="wd2" y="hd2"/>
              </a:cxn>
              <a:cxn ang="5400000">
                <a:pos x="wd2" y="hd2"/>
              </a:cxn>
              <a:cxn ang="10800000">
                <a:pos x="wd2" y="hd2"/>
              </a:cxn>
              <a:cxn ang="16200000">
                <a:pos x="wd2" y="hd2"/>
              </a:cxn>
            </a:cxnLst>
            <a:rect l="0" t="0" r="r" b="b"/>
            <a:pathLst>
              <a:path w="21600" h="21600" extrusionOk="0">
                <a:moveTo>
                  <a:pt x="21600" y="745"/>
                </a:moveTo>
                <a:lnTo>
                  <a:pt x="21600" y="15641"/>
                </a:lnTo>
                <a:cubicBezTo>
                  <a:pt x="21600" y="16053"/>
                  <a:pt x="21298" y="16386"/>
                  <a:pt x="20925" y="16386"/>
                </a:cubicBezTo>
                <a:lnTo>
                  <a:pt x="9729" y="16386"/>
                </a:lnTo>
                <a:lnTo>
                  <a:pt x="5202" y="21381"/>
                </a:lnTo>
                <a:cubicBezTo>
                  <a:pt x="5076" y="21521"/>
                  <a:pt x="4904" y="21600"/>
                  <a:pt x="4725" y="21600"/>
                </a:cubicBezTo>
                <a:cubicBezTo>
                  <a:pt x="4636" y="21600"/>
                  <a:pt x="4548" y="21581"/>
                  <a:pt x="4466" y="21543"/>
                </a:cubicBezTo>
                <a:cubicBezTo>
                  <a:pt x="4214" y="21428"/>
                  <a:pt x="4050" y="21156"/>
                  <a:pt x="4050" y="20855"/>
                </a:cubicBezTo>
                <a:lnTo>
                  <a:pt x="4050" y="16386"/>
                </a:lnTo>
                <a:lnTo>
                  <a:pt x="675" y="16386"/>
                </a:lnTo>
                <a:cubicBezTo>
                  <a:pt x="302" y="16386"/>
                  <a:pt x="0" y="16053"/>
                  <a:pt x="0" y="15641"/>
                </a:cubicBezTo>
                <a:lnTo>
                  <a:pt x="0" y="745"/>
                </a:lnTo>
                <a:cubicBezTo>
                  <a:pt x="0" y="334"/>
                  <a:pt x="302" y="0"/>
                  <a:pt x="675" y="0"/>
                </a:cubicBezTo>
                <a:lnTo>
                  <a:pt x="20925" y="0"/>
                </a:lnTo>
                <a:cubicBezTo>
                  <a:pt x="21298" y="0"/>
                  <a:pt x="21600" y="334"/>
                  <a:pt x="21600" y="745"/>
                </a:cubicBezTo>
                <a:close/>
                <a:moveTo>
                  <a:pt x="18225" y="4469"/>
                </a:moveTo>
                <a:cubicBezTo>
                  <a:pt x="18225" y="4058"/>
                  <a:pt x="17923" y="3724"/>
                  <a:pt x="17550" y="3724"/>
                </a:cubicBezTo>
                <a:lnTo>
                  <a:pt x="4050" y="3724"/>
                </a:lnTo>
                <a:cubicBezTo>
                  <a:pt x="3677" y="3724"/>
                  <a:pt x="3375" y="4058"/>
                  <a:pt x="3375" y="4469"/>
                </a:cubicBezTo>
                <a:cubicBezTo>
                  <a:pt x="3375" y="4880"/>
                  <a:pt x="3677" y="5214"/>
                  <a:pt x="4050" y="5214"/>
                </a:cubicBezTo>
                <a:lnTo>
                  <a:pt x="17550" y="5214"/>
                </a:lnTo>
                <a:cubicBezTo>
                  <a:pt x="17923" y="5214"/>
                  <a:pt x="18225" y="4880"/>
                  <a:pt x="18225" y="4469"/>
                </a:cubicBezTo>
                <a:close/>
                <a:moveTo>
                  <a:pt x="18225" y="8193"/>
                </a:moveTo>
                <a:cubicBezTo>
                  <a:pt x="18225" y="7782"/>
                  <a:pt x="17923" y="7448"/>
                  <a:pt x="17550" y="7448"/>
                </a:cubicBezTo>
                <a:lnTo>
                  <a:pt x="4050" y="7448"/>
                </a:lnTo>
                <a:cubicBezTo>
                  <a:pt x="3677" y="7448"/>
                  <a:pt x="3375" y="7782"/>
                  <a:pt x="3375" y="8193"/>
                </a:cubicBezTo>
                <a:cubicBezTo>
                  <a:pt x="3375" y="8604"/>
                  <a:pt x="3677" y="8938"/>
                  <a:pt x="4050" y="8938"/>
                </a:cubicBezTo>
                <a:lnTo>
                  <a:pt x="17550" y="8938"/>
                </a:lnTo>
                <a:cubicBezTo>
                  <a:pt x="17923" y="8938"/>
                  <a:pt x="18225" y="8604"/>
                  <a:pt x="18225" y="8193"/>
                </a:cubicBezTo>
                <a:close/>
                <a:moveTo>
                  <a:pt x="14175" y="11917"/>
                </a:moveTo>
                <a:cubicBezTo>
                  <a:pt x="14175" y="11506"/>
                  <a:pt x="13873" y="11172"/>
                  <a:pt x="13500" y="11172"/>
                </a:cubicBezTo>
                <a:lnTo>
                  <a:pt x="4050" y="11172"/>
                </a:lnTo>
                <a:cubicBezTo>
                  <a:pt x="3677" y="11172"/>
                  <a:pt x="3375" y="11506"/>
                  <a:pt x="3375" y="11917"/>
                </a:cubicBezTo>
                <a:cubicBezTo>
                  <a:pt x="3375" y="12328"/>
                  <a:pt x="3677" y="12662"/>
                  <a:pt x="4050" y="12662"/>
                </a:cubicBezTo>
                <a:lnTo>
                  <a:pt x="13500" y="12662"/>
                </a:lnTo>
                <a:cubicBezTo>
                  <a:pt x="13873" y="12662"/>
                  <a:pt x="14175" y="12328"/>
                  <a:pt x="14175" y="11917"/>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2" name="Graphic 27"/>
          <p:cNvSpPr/>
          <p:nvPr/>
        </p:nvSpPr>
        <p:spPr>
          <a:xfrm>
            <a:off x="16163987" y="2944765"/>
            <a:ext cx="628099" cy="431819"/>
          </a:xfrm>
          <a:custGeom>
            <a:avLst/>
            <a:gdLst/>
            <a:ahLst/>
            <a:cxnLst>
              <a:cxn ang="0">
                <a:pos x="wd2" y="hd2"/>
              </a:cxn>
              <a:cxn ang="5400000">
                <a:pos x="wd2" y="hd2"/>
              </a:cxn>
              <a:cxn ang="10800000">
                <a:pos x="wd2" y="hd2"/>
              </a:cxn>
              <a:cxn ang="16200000">
                <a:pos x="wd2" y="hd2"/>
              </a:cxn>
            </a:cxnLst>
            <a:rect l="0" t="0" r="r" b="b"/>
            <a:pathLst>
              <a:path w="21600" h="21600" extrusionOk="0">
                <a:moveTo>
                  <a:pt x="21600" y="7855"/>
                </a:moveTo>
                <a:lnTo>
                  <a:pt x="21600" y="18164"/>
                </a:lnTo>
                <a:cubicBezTo>
                  <a:pt x="21600" y="20061"/>
                  <a:pt x="20542" y="21600"/>
                  <a:pt x="19238" y="21600"/>
                </a:cubicBezTo>
                <a:lnTo>
                  <a:pt x="2363" y="21600"/>
                </a:lnTo>
                <a:cubicBezTo>
                  <a:pt x="1058" y="21600"/>
                  <a:pt x="0" y="20061"/>
                  <a:pt x="0" y="18164"/>
                </a:cubicBezTo>
                <a:lnTo>
                  <a:pt x="0" y="7855"/>
                </a:lnTo>
                <a:close/>
                <a:moveTo>
                  <a:pt x="21600" y="3927"/>
                </a:moveTo>
                <a:lnTo>
                  <a:pt x="21600" y="3436"/>
                </a:lnTo>
                <a:cubicBezTo>
                  <a:pt x="21600" y="1539"/>
                  <a:pt x="20542" y="0"/>
                  <a:pt x="19238" y="0"/>
                </a:cubicBezTo>
                <a:lnTo>
                  <a:pt x="2363" y="0"/>
                </a:lnTo>
                <a:cubicBezTo>
                  <a:pt x="1058" y="0"/>
                  <a:pt x="0" y="1539"/>
                  <a:pt x="0" y="3436"/>
                </a:cubicBezTo>
                <a:lnTo>
                  <a:pt x="0" y="3927"/>
                </a:lnTo>
                <a:close/>
                <a:moveTo>
                  <a:pt x="14175" y="11782"/>
                </a:moveTo>
                <a:cubicBezTo>
                  <a:pt x="14175" y="11240"/>
                  <a:pt x="13873" y="10800"/>
                  <a:pt x="13500" y="10800"/>
                </a:cubicBezTo>
                <a:lnTo>
                  <a:pt x="2025" y="10800"/>
                </a:lnTo>
                <a:cubicBezTo>
                  <a:pt x="1652" y="10800"/>
                  <a:pt x="1350" y="11240"/>
                  <a:pt x="1350" y="11782"/>
                </a:cubicBezTo>
                <a:cubicBezTo>
                  <a:pt x="1350" y="12324"/>
                  <a:pt x="1652" y="12764"/>
                  <a:pt x="2025" y="12764"/>
                </a:cubicBezTo>
                <a:lnTo>
                  <a:pt x="13500" y="12764"/>
                </a:lnTo>
                <a:cubicBezTo>
                  <a:pt x="13873" y="12764"/>
                  <a:pt x="14175" y="12324"/>
                  <a:pt x="14175" y="1178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3" name="Graphic 29"/>
          <p:cNvSpPr/>
          <p:nvPr/>
        </p:nvSpPr>
        <p:spPr>
          <a:xfrm>
            <a:off x="17381925" y="2846625"/>
            <a:ext cx="628100" cy="628100"/>
          </a:xfrm>
          <a:custGeom>
            <a:avLst/>
            <a:gdLst/>
            <a:ahLst/>
            <a:cxnLst>
              <a:cxn ang="0">
                <a:pos x="wd2" y="hd2"/>
              </a:cxn>
              <a:cxn ang="5400000">
                <a:pos x="wd2" y="hd2"/>
              </a:cxn>
              <a:cxn ang="10800000">
                <a:pos x="wd2" y="hd2"/>
              </a:cxn>
              <a:cxn ang="16200000">
                <a:pos x="wd2" y="hd2"/>
              </a:cxn>
            </a:cxnLst>
            <a:rect l="0" t="0" r="r" b="b"/>
            <a:pathLst>
              <a:path w="21600" h="21600" extrusionOk="0">
                <a:moveTo>
                  <a:pt x="18225" y="20925"/>
                </a:moveTo>
                <a:cubicBezTo>
                  <a:pt x="18225" y="21298"/>
                  <a:pt x="17923" y="21600"/>
                  <a:pt x="17550" y="21600"/>
                </a:cubicBezTo>
                <a:lnTo>
                  <a:pt x="15525" y="21600"/>
                </a:lnTo>
                <a:cubicBezTo>
                  <a:pt x="15152" y="21600"/>
                  <a:pt x="14850" y="21298"/>
                  <a:pt x="14850" y="20925"/>
                </a:cubicBezTo>
                <a:lnTo>
                  <a:pt x="14850" y="18225"/>
                </a:lnTo>
                <a:lnTo>
                  <a:pt x="4050" y="18225"/>
                </a:lnTo>
                <a:cubicBezTo>
                  <a:pt x="3677" y="18225"/>
                  <a:pt x="3375" y="17923"/>
                  <a:pt x="3375" y="17550"/>
                </a:cubicBezTo>
                <a:lnTo>
                  <a:pt x="3375" y="6750"/>
                </a:lnTo>
                <a:lnTo>
                  <a:pt x="675" y="6750"/>
                </a:lnTo>
                <a:cubicBezTo>
                  <a:pt x="302" y="6750"/>
                  <a:pt x="0" y="6448"/>
                  <a:pt x="0" y="6075"/>
                </a:cubicBezTo>
                <a:lnTo>
                  <a:pt x="0" y="4050"/>
                </a:lnTo>
                <a:cubicBezTo>
                  <a:pt x="0" y="3677"/>
                  <a:pt x="302" y="3375"/>
                  <a:pt x="675" y="3375"/>
                </a:cubicBezTo>
                <a:lnTo>
                  <a:pt x="3375" y="3375"/>
                </a:lnTo>
                <a:lnTo>
                  <a:pt x="3375" y="675"/>
                </a:lnTo>
                <a:cubicBezTo>
                  <a:pt x="3375" y="302"/>
                  <a:pt x="3677" y="0"/>
                  <a:pt x="4050" y="0"/>
                </a:cubicBezTo>
                <a:lnTo>
                  <a:pt x="6075" y="0"/>
                </a:lnTo>
                <a:cubicBezTo>
                  <a:pt x="6448" y="0"/>
                  <a:pt x="6750" y="302"/>
                  <a:pt x="6750" y="675"/>
                </a:cubicBezTo>
                <a:lnTo>
                  <a:pt x="6750" y="14850"/>
                </a:lnTo>
                <a:lnTo>
                  <a:pt x="14850" y="14850"/>
                </a:lnTo>
                <a:lnTo>
                  <a:pt x="14850" y="6750"/>
                </a:lnTo>
                <a:lnTo>
                  <a:pt x="8100" y="6750"/>
                </a:lnTo>
                <a:lnTo>
                  <a:pt x="8100" y="3375"/>
                </a:lnTo>
                <a:lnTo>
                  <a:pt x="17550" y="3375"/>
                </a:lnTo>
                <a:cubicBezTo>
                  <a:pt x="17923" y="3375"/>
                  <a:pt x="18225" y="3677"/>
                  <a:pt x="18225" y="4050"/>
                </a:cubicBezTo>
                <a:close/>
                <a:moveTo>
                  <a:pt x="20925" y="14850"/>
                </a:moveTo>
                <a:lnTo>
                  <a:pt x="19575" y="14850"/>
                </a:lnTo>
                <a:lnTo>
                  <a:pt x="19575" y="18225"/>
                </a:lnTo>
                <a:lnTo>
                  <a:pt x="20925" y="18225"/>
                </a:lnTo>
                <a:cubicBezTo>
                  <a:pt x="21298" y="18225"/>
                  <a:pt x="21600" y="17923"/>
                  <a:pt x="21600" y="17550"/>
                </a:cubicBezTo>
                <a:lnTo>
                  <a:pt x="21600" y="15525"/>
                </a:lnTo>
                <a:cubicBezTo>
                  <a:pt x="21600" y="15152"/>
                  <a:pt x="21298" y="14850"/>
                  <a:pt x="20925" y="1485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4" name="Graphic 32"/>
          <p:cNvSpPr/>
          <p:nvPr/>
        </p:nvSpPr>
        <p:spPr>
          <a:xfrm>
            <a:off x="18619486" y="2866253"/>
            <a:ext cx="588844" cy="58884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818" y="10800"/>
                </a:moveTo>
                <a:lnTo>
                  <a:pt x="15989" y="6629"/>
                </a:lnTo>
                <a:cubicBezTo>
                  <a:pt x="16265" y="6343"/>
                  <a:pt x="16257" y="5887"/>
                  <a:pt x="15971" y="5611"/>
                </a:cubicBezTo>
                <a:cubicBezTo>
                  <a:pt x="15692" y="5341"/>
                  <a:pt x="15250" y="5341"/>
                  <a:pt x="14971" y="5611"/>
                </a:cubicBezTo>
                <a:lnTo>
                  <a:pt x="10800" y="9782"/>
                </a:lnTo>
                <a:lnTo>
                  <a:pt x="6629" y="5611"/>
                </a:lnTo>
                <a:cubicBezTo>
                  <a:pt x="6343" y="5335"/>
                  <a:pt x="5887" y="5343"/>
                  <a:pt x="5611" y="5629"/>
                </a:cubicBezTo>
                <a:cubicBezTo>
                  <a:pt x="5341" y="5908"/>
                  <a:pt x="5341" y="6350"/>
                  <a:pt x="5611" y="6629"/>
                </a:cubicBezTo>
                <a:lnTo>
                  <a:pt x="9782" y="10800"/>
                </a:lnTo>
                <a:lnTo>
                  <a:pt x="5611" y="14971"/>
                </a:lnTo>
                <a:cubicBezTo>
                  <a:pt x="5325" y="15247"/>
                  <a:pt x="5317" y="15703"/>
                  <a:pt x="5593" y="15989"/>
                </a:cubicBezTo>
                <a:cubicBezTo>
                  <a:pt x="5870" y="16275"/>
                  <a:pt x="6325" y="16283"/>
                  <a:pt x="6611" y="16007"/>
                </a:cubicBezTo>
                <a:cubicBezTo>
                  <a:pt x="6617" y="16001"/>
                  <a:pt x="6623" y="15995"/>
                  <a:pt x="6629" y="15989"/>
                </a:cubicBezTo>
                <a:lnTo>
                  <a:pt x="10800" y="11818"/>
                </a:lnTo>
                <a:lnTo>
                  <a:pt x="14971" y="15989"/>
                </a:lnTo>
                <a:cubicBezTo>
                  <a:pt x="15257" y="16265"/>
                  <a:pt x="15713" y="16257"/>
                  <a:pt x="15989" y="15971"/>
                </a:cubicBezTo>
                <a:cubicBezTo>
                  <a:pt x="16259" y="15692"/>
                  <a:pt x="16259" y="15250"/>
                  <a:pt x="15989" y="14971"/>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5" name="Graphic 34"/>
          <p:cNvSpPr/>
          <p:nvPr/>
        </p:nvSpPr>
        <p:spPr>
          <a:xfrm>
            <a:off x="19857051" y="2885881"/>
            <a:ext cx="549588" cy="549588"/>
          </a:xfrm>
          <a:custGeom>
            <a:avLst/>
            <a:gdLst/>
            <a:ahLst/>
            <a:cxnLst>
              <a:cxn ang="0">
                <a:pos x="wd2" y="hd2"/>
              </a:cxn>
              <a:cxn ang="5400000">
                <a:pos x="wd2" y="hd2"/>
              </a:cxn>
              <a:cxn ang="10800000">
                <a:pos x="wd2" y="hd2"/>
              </a:cxn>
              <a:cxn ang="16200000">
                <a:pos x="wd2" y="hd2"/>
              </a:cxn>
            </a:cxnLst>
            <a:rect l="0" t="0" r="r" b="b"/>
            <a:pathLst>
              <a:path w="21600" h="21600" extrusionOk="0">
                <a:moveTo>
                  <a:pt x="20829" y="21600"/>
                </a:moveTo>
                <a:lnTo>
                  <a:pt x="771" y="21600"/>
                </a:lnTo>
                <a:cubicBezTo>
                  <a:pt x="345" y="21600"/>
                  <a:pt x="0" y="21255"/>
                  <a:pt x="0" y="20829"/>
                </a:cubicBezTo>
                <a:lnTo>
                  <a:pt x="0" y="771"/>
                </a:lnTo>
                <a:cubicBezTo>
                  <a:pt x="0" y="345"/>
                  <a:pt x="345" y="0"/>
                  <a:pt x="771" y="0"/>
                </a:cubicBezTo>
                <a:lnTo>
                  <a:pt x="20829" y="0"/>
                </a:lnTo>
                <a:cubicBezTo>
                  <a:pt x="21255" y="0"/>
                  <a:pt x="21600" y="345"/>
                  <a:pt x="21600" y="771"/>
                </a:cubicBezTo>
                <a:lnTo>
                  <a:pt x="21600" y="20829"/>
                </a:lnTo>
                <a:cubicBezTo>
                  <a:pt x="21600" y="21255"/>
                  <a:pt x="21255" y="21600"/>
                  <a:pt x="20829" y="21600"/>
                </a:cubicBezTo>
                <a:close/>
                <a:moveTo>
                  <a:pt x="11891" y="10800"/>
                </a:moveTo>
                <a:lnTo>
                  <a:pt x="17131" y="5560"/>
                </a:lnTo>
                <a:cubicBezTo>
                  <a:pt x="17438" y="5264"/>
                  <a:pt x="17446" y="4775"/>
                  <a:pt x="17150" y="4469"/>
                </a:cubicBezTo>
                <a:cubicBezTo>
                  <a:pt x="16854" y="4162"/>
                  <a:pt x="16366" y="4154"/>
                  <a:pt x="16059" y="4450"/>
                </a:cubicBezTo>
                <a:cubicBezTo>
                  <a:pt x="16053" y="4456"/>
                  <a:pt x="16047" y="4462"/>
                  <a:pt x="16040" y="4469"/>
                </a:cubicBezTo>
                <a:lnTo>
                  <a:pt x="10800" y="9709"/>
                </a:lnTo>
                <a:lnTo>
                  <a:pt x="5560" y="4469"/>
                </a:lnTo>
                <a:cubicBezTo>
                  <a:pt x="5264" y="4162"/>
                  <a:pt x="4775" y="4154"/>
                  <a:pt x="4469" y="4450"/>
                </a:cubicBezTo>
                <a:cubicBezTo>
                  <a:pt x="4162" y="4746"/>
                  <a:pt x="4154" y="5234"/>
                  <a:pt x="4450" y="5541"/>
                </a:cubicBezTo>
                <a:cubicBezTo>
                  <a:pt x="4456" y="5547"/>
                  <a:pt x="4462" y="5553"/>
                  <a:pt x="4469" y="5560"/>
                </a:cubicBezTo>
                <a:lnTo>
                  <a:pt x="9709" y="10800"/>
                </a:lnTo>
                <a:lnTo>
                  <a:pt x="4469" y="16040"/>
                </a:lnTo>
                <a:cubicBezTo>
                  <a:pt x="4162" y="16336"/>
                  <a:pt x="4154" y="16825"/>
                  <a:pt x="4450" y="17131"/>
                </a:cubicBezTo>
                <a:cubicBezTo>
                  <a:pt x="4746" y="17438"/>
                  <a:pt x="5234" y="17446"/>
                  <a:pt x="5541" y="17150"/>
                </a:cubicBezTo>
                <a:cubicBezTo>
                  <a:pt x="5547" y="17144"/>
                  <a:pt x="5553" y="17138"/>
                  <a:pt x="5560" y="17131"/>
                </a:cubicBezTo>
                <a:lnTo>
                  <a:pt x="10800" y="11891"/>
                </a:lnTo>
                <a:lnTo>
                  <a:pt x="16040" y="17131"/>
                </a:lnTo>
                <a:cubicBezTo>
                  <a:pt x="16347" y="17427"/>
                  <a:pt x="16835" y="17419"/>
                  <a:pt x="17131" y="17112"/>
                </a:cubicBezTo>
                <a:cubicBezTo>
                  <a:pt x="17420" y="16813"/>
                  <a:pt x="17420" y="16339"/>
                  <a:pt x="17131" y="1604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6" name="Graphic 36"/>
          <p:cNvSpPr/>
          <p:nvPr/>
        </p:nvSpPr>
        <p:spPr>
          <a:xfrm>
            <a:off x="21097989" y="2908888"/>
            <a:ext cx="503572" cy="503572"/>
          </a:xfrm>
          <a:custGeom>
            <a:avLst/>
            <a:gdLst/>
            <a:ahLst/>
            <a:cxnLst>
              <a:cxn ang="0">
                <a:pos x="wd2" y="hd2"/>
              </a:cxn>
              <a:cxn ang="5400000">
                <a:pos x="wd2" y="hd2"/>
              </a:cxn>
              <a:cxn ang="10800000">
                <a:pos x="wd2" y="hd2"/>
              </a:cxn>
              <a:cxn ang="16200000">
                <a:pos x="wd2" y="hd2"/>
              </a:cxn>
            </a:cxnLst>
            <a:rect l="0" t="0" r="r" b="b"/>
            <a:pathLst>
              <a:path w="21437" h="21437" extrusionOk="0">
                <a:moveTo>
                  <a:pt x="14263" y="10718"/>
                </a:moveTo>
                <a:lnTo>
                  <a:pt x="21192" y="3789"/>
                </a:lnTo>
                <a:cubicBezTo>
                  <a:pt x="21518" y="3462"/>
                  <a:pt x="21518" y="2933"/>
                  <a:pt x="21192" y="2607"/>
                </a:cubicBezTo>
                <a:lnTo>
                  <a:pt x="18829" y="244"/>
                </a:lnTo>
                <a:cubicBezTo>
                  <a:pt x="18503" y="-82"/>
                  <a:pt x="17974" y="-82"/>
                  <a:pt x="17647" y="244"/>
                </a:cubicBezTo>
                <a:lnTo>
                  <a:pt x="10718" y="7174"/>
                </a:lnTo>
                <a:lnTo>
                  <a:pt x="3789" y="244"/>
                </a:lnTo>
                <a:cubicBezTo>
                  <a:pt x="3462" y="-82"/>
                  <a:pt x="2933" y="-82"/>
                  <a:pt x="2607" y="244"/>
                </a:cubicBezTo>
                <a:lnTo>
                  <a:pt x="244" y="2607"/>
                </a:lnTo>
                <a:cubicBezTo>
                  <a:pt x="-82" y="2933"/>
                  <a:pt x="-82" y="3462"/>
                  <a:pt x="244" y="3789"/>
                </a:cubicBezTo>
                <a:lnTo>
                  <a:pt x="7174" y="10718"/>
                </a:lnTo>
                <a:lnTo>
                  <a:pt x="244" y="17647"/>
                </a:lnTo>
                <a:cubicBezTo>
                  <a:pt x="-82" y="17974"/>
                  <a:pt x="-82" y="18503"/>
                  <a:pt x="244" y="18829"/>
                </a:cubicBezTo>
                <a:lnTo>
                  <a:pt x="2607" y="21192"/>
                </a:lnTo>
                <a:cubicBezTo>
                  <a:pt x="2933" y="21518"/>
                  <a:pt x="3462" y="21518"/>
                  <a:pt x="3789" y="21192"/>
                </a:cubicBezTo>
                <a:lnTo>
                  <a:pt x="10718" y="14263"/>
                </a:lnTo>
                <a:lnTo>
                  <a:pt x="17647" y="21192"/>
                </a:lnTo>
                <a:cubicBezTo>
                  <a:pt x="17974" y="21518"/>
                  <a:pt x="18503" y="21518"/>
                  <a:pt x="18829" y="21192"/>
                </a:cubicBezTo>
                <a:lnTo>
                  <a:pt x="21192" y="18829"/>
                </a:lnTo>
                <a:cubicBezTo>
                  <a:pt x="21518" y="18503"/>
                  <a:pt x="21518" y="17974"/>
                  <a:pt x="21192" y="17647"/>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7" name="Graphic 38"/>
          <p:cNvSpPr/>
          <p:nvPr/>
        </p:nvSpPr>
        <p:spPr>
          <a:xfrm>
            <a:off x="2766703" y="2846616"/>
            <a:ext cx="628083" cy="628144"/>
          </a:xfrm>
          <a:custGeom>
            <a:avLst/>
            <a:gdLst/>
            <a:ahLst/>
            <a:cxnLst>
              <a:cxn ang="0">
                <a:pos x="wd2" y="hd2"/>
              </a:cxn>
              <a:cxn ang="5400000">
                <a:pos x="wd2" y="hd2"/>
              </a:cxn>
              <a:cxn ang="10800000">
                <a:pos x="wd2" y="hd2"/>
              </a:cxn>
              <a:cxn ang="16200000">
                <a:pos x="wd2" y="hd2"/>
              </a:cxn>
            </a:cxnLst>
            <a:rect l="0" t="0" r="r" b="b"/>
            <a:pathLst>
              <a:path w="20302" h="19677" extrusionOk="0">
                <a:moveTo>
                  <a:pt x="10151" y="12298"/>
                </a:moveTo>
                <a:lnTo>
                  <a:pt x="3806" y="12298"/>
                </a:lnTo>
                <a:cubicBezTo>
                  <a:pt x="3456" y="12298"/>
                  <a:pt x="3172" y="12022"/>
                  <a:pt x="3172" y="11683"/>
                </a:cubicBezTo>
                <a:cubicBezTo>
                  <a:pt x="3172" y="11343"/>
                  <a:pt x="3456" y="11068"/>
                  <a:pt x="3806" y="11068"/>
                </a:cubicBezTo>
                <a:lnTo>
                  <a:pt x="10151" y="11068"/>
                </a:lnTo>
                <a:cubicBezTo>
                  <a:pt x="10501" y="11068"/>
                  <a:pt x="10785" y="11343"/>
                  <a:pt x="10785" y="11683"/>
                </a:cubicBezTo>
                <a:cubicBezTo>
                  <a:pt x="10785" y="12022"/>
                  <a:pt x="10501" y="12298"/>
                  <a:pt x="10151" y="12298"/>
                </a:cubicBezTo>
                <a:close/>
                <a:moveTo>
                  <a:pt x="8247" y="15372"/>
                </a:moveTo>
                <a:lnTo>
                  <a:pt x="3806" y="15372"/>
                </a:lnTo>
                <a:cubicBezTo>
                  <a:pt x="3456" y="15372"/>
                  <a:pt x="3172" y="15097"/>
                  <a:pt x="3172" y="14757"/>
                </a:cubicBezTo>
                <a:cubicBezTo>
                  <a:pt x="3172" y="14418"/>
                  <a:pt x="3456" y="14142"/>
                  <a:pt x="3806" y="14142"/>
                </a:cubicBezTo>
                <a:lnTo>
                  <a:pt x="8247" y="14142"/>
                </a:lnTo>
                <a:cubicBezTo>
                  <a:pt x="8598" y="14142"/>
                  <a:pt x="8882" y="14418"/>
                  <a:pt x="8882" y="14757"/>
                </a:cubicBezTo>
                <a:cubicBezTo>
                  <a:pt x="8882" y="15097"/>
                  <a:pt x="8598" y="15372"/>
                  <a:pt x="8247" y="15372"/>
                </a:cubicBezTo>
                <a:close/>
                <a:moveTo>
                  <a:pt x="19376" y="10120"/>
                </a:moveTo>
                <a:cubicBezTo>
                  <a:pt x="21291" y="6882"/>
                  <a:pt x="20134" y="2752"/>
                  <a:pt x="16793" y="896"/>
                </a:cubicBezTo>
                <a:cubicBezTo>
                  <a:pt x="13451" y="-960"/>
                  <a:pt x="9190" y="161"/>
                  <a:pt x="7275" y="3399"/>
                </a:cubicBezTo>
                <a:cubicBezTo>
                  <a:pt x="6988" y="3884"/>
                  <a:pt x="6764" y="4402"/>
                  <a:pt x="6609" y="4940"/>
                </a:cubicBezTo>
                <a:cubicBezTo>
                  <a:pt x="11137" y="4728"/>
                  <a:pt x="14985" y="8112"/>
                  <a:pt x="15205" y="12500"/>
                </a:cubicBezTo>
                <a:cubicBezTo>
                  <a:pt x="15217" y="12757"/>
                  <a:pt x="15217" y="13014"/>
                  <a:pt x="15205" y="13270"/>
                </a:cubicBezTo>
                <a:cubicBezTo>
                  <a:pt x="15757" y="13120"/>
                  <a:pt x="16288" y="12905"/>
                  <a:pt x="16786" y="12630"/>
                </a:cubicBezTo>
                <a:lnTo>
                  <a:pt x="19467" y="13496"/>
                </a:lnTo>
                <a:cubicBezTo>
                  <a:pt x="19531" y="13517"/>
                  <a:pt x="19599" y="13527"/>
                  <a:pt x="19667" y="13527"/>
                </a:cubicBezTo>
                <a:cubicBezTo>
                  <a:pt x="20018" y="13527"/>
                  <a:pt x="20301" y="13252"/>
                  <a:pt x="20301" y="12912"/>
                </a:cubicBezTo>
                <a:cubicBezTo>
                  <a:pt x="20301" y="12846"/>
                  <a:pt x="20290" y="12781"/>
                  <a:pt x="20269" y="12718"/>
                </a:cubicBezTo>
                <a:close/>
                <a:moveTo>
                  <a:pt x="834" y="19644"/>
                </a:moveTo>
                <a:lnTo>
                  <a:pt x="3515" y="18779"/>
                </a:lnTo>
                <a:cubicBezTo>
                  <a:pt x="6865" y="20640"/>
                  <a:pt x="11138" y="19516"/>
                  <a:pt x="13058" y="16269"/>
                </a:cubicBezTo>
                <a:cubicBezTo>
                  <a:pt x="14978" y="13022"/>
                  <a:pt x="13819" y="8881"/>
                  <a:pt x="10468" y="7020"/>
                </a:cubicBezTo>
                <a:cubicBezTo>
                  <a:pt x="7118" y="5159"/>
                  <a:pt x="2845" y="6283"/>
                  <a:pt x="925" y="9530"/>
                </a:cubicBezTo>
                <a:cubicBezTo>
                  <a:pt x="-309" y="11617"/>
                  <a:pt x="-309" y="14182"/>
                  <a:pt x="925" y="16269"/>
                </a:cubicBezTo>
                <a:lnTo>
                  <a:pt x="32" y="18867"/>
                </a:lnTo>
                <a:cubicBezTo>
                  <a:pt x="-78" y="19189"/>
                  <a:pt x="102" y="19537"/>
                  <a:pt x="434" y="19645"/>
                </a:cubicBezTo>
                <a:cubicBezTo>
                  <a:pt x="498" y="19665"/>
                  <a:pt x="566" y="19676"/>
                  <a:pt x="634" y="19676"/>
                </a:cubicBezTo>
                <a:cubicBezTo>
                  <a:pt x="702" y="19676"/>
                  <a:pt x="770" y="19665"/>
                  <a:pt x="834" y="1964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8" name="Graphic 58"/>
          <p:cNvSpPr/>
          <p:nvPr/>
        </p:nvSpPr>
        <p:spPr>
          <a:xfrm>
            <a:off x="7529473" y="4354901"/>
            <a:ext cx="431810" cy="569212"/>
          </a:xfrm>
          <a:custGeom>
            <a:avLst/>
            <a:gdLst/>
            <a:ahLst/>
            <a:cxnLst>
              <a:cxn ang="0">
                <a:pos x="wd2" y="hd2"/>
              </a:cxn>
              <a:cxn ang="5400000">
                <a:pos x="wd2" y="hd2"/>
              </a:cxn>
              <a:cxn ang="10800000">
                <a:pos x="wd2" y="hd2"/>
              </a:cxn>
              <a:cxn ang="16200000">
                <a:pos x="wd2" y="hd2"/>
              </a:cxn>
            </a:cxnLst>
            <a:rect l="0" t="0" r="r" b="b"/>
            <a:pathLst>
              <a:path w="21504" h="21528" extrusionOk="0">
                <a:moveTo>
                  <a:pt x="20527" y="12620"/>
                </a:moveTo>
                <a:lnTo>
                  <a:pt x="13112" y="12620"/>
                </a:lnTo>
                <a:lnTo>
                  <a:pt x="21218" y="6463"/>
                </a:lnTo>
                <a:cubicBezTo>
                  <a:pt x="21600" y="6174"/>
                  <a:pt x="21600" y="5704"/>
                  <a:pt x="21218" y="5414"/>
                </a:cubicBezTo>
                <a:cubicBezTo>
                  <a:pt x="21035" y="5275"/>
                  <a:pt x="20786" y="5196"/>
                  <a:pt x="20527" y="5196"/>
                </a:cubicBezTo>
                <a:lnTo>
                  <a:pt x="15640" y="5196"/>
                </a:lnTo>
                <a:lnTo>
                  <a:pt x="15640" y="742"/>
                </a:lnTo>
                <a:cubicBezTo>
                  <a:pt x="15640" y="332"/>
                  <a:pt x="15202" y="0"/>
                  <a:pt x="14662" y="0"/>
                </a:cubicBezTo>
                <a:lnTo>
                  <a:pt x="6842" y="0"/>
                </a:lnTo>
                <a:cubicBezTo>
                  <a:pt x="6302" y="0"/>
                  <a:pt x="5865" y="332"/>
                  <a:pt x="5865" y="742"/>
                </a:cubicBezTo>
                <a:lnTo>
                  <a:pt x="5865" y="5196"/>
                </a:lnTo>
                <a:lnTo>
                  <a:pt x="977" y="5196"/>
                </a:lnTo>
                <a:cubicBezTo>
                  <a:pt x="437" y="5196"/>
                  <a:pt x="0" y="5529"/>
                  <a:pt x="0" y="5939"/>
                </a:cubicBezTo>
                <a:cubicBezTo>
                  <a:pt x="0" y="6136"/>
                  <a:pt x="103" y="6324"/>
                  <a:pt x="286" y="6463"/>
                </a:cubicBezTo>
                <a:lnTo>
                  <a:pt x="8393" y="12620"/>
                </a:lnTo>
                <a:lnTo>
                  <a:pt x="977" y="12620"/>
                </a:lnTo>
                <a:cubicBezTo>
                  <a:pt x="437" y="12620"/>
                  <a:pt x="0" y="12952"/>
                  <a:pt x="0" y="13362"/>
                </a:cubicBezTo>
                <a:cubicBezTo>
                  <a:pt x="0" y="13559"/>
                  <a:pt x="103" y="13748"/>
                  <a:pt x="286" y="13887"/>
                </a:cubicBezTo>
                <a:lnTo>
                  <a:pt x="10061" y="21310"/>
                </a:lnTo>
                <a:cubicBezTo>
                  <a:pt x="10443" y="21600"/>
                  <a:pt x="11062" y="21600"/>
                  <a:pt x="11443" y="21310"/>
                </a:cubicBezTo>
                <a:lnTo>
                  <a:pt x="21218" y="13887"/>
                </a:lnTo>
                <a:cubicBezTo>
                  <a:pt x="21600" y="13597"/>
                  <a:pt x="21600" y="13127"/>
                  <a:pt x="21218" y="12837"/>
                </a:cubicBezTo>
                <a:cubicBezTo>
                  <a:pt x="21035" y="12698"/>
                  <a:pt x="20786" y="12620"/>
                  <a:pt x="20527" y="1262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59" name="Graphic 60"/>
          <p:cNvSpPr/>
          <p:nvPr/>
        </p:nvSpPr>
        <p:spPr>
          <a:xfrm>
            <a:off x="5058074" y="4423604"/>
            <a:ext cx="569212" cy="431810"/>
          </a:xfrm>
          <a:custGeom>
            <a:avLst/>
            <a:gdLst/>
            <a:ahLst/>
            <a:cxnLst>
              <a:cxn ang="0">
                <a:pos x="wd2" y="hd2"/>
              </a:cxn>
              <a:cxn ang="5400000">
                <a:pos x="wd2" y="hd2"/>
              </a:cxn>
              <a:cxn ang="10800000">
                <a:pos x="wd2" y="hd2"/>
              </a:cxn>
              <a:cxn ang="16200000">
                <a:pos x="wd2" y="hd2"/>
              </a:cxn>
            </a:cxnLst>
            <a:rect l="0" t="0" r="r" b="b"/>
            <a:pathLst>
              <a:path w="21528" h="21504" extrusionOk="0">
                <a:moveTo>
                  <a:pt x="8908" y="978"/>
                </a:moveTo>
                <a:lnTo>
                  <a:pt x="8908" y="8393"/>
                </a:lnTo>
                <a:lnTo>
                  <a:pt x="15065" y="287"/>
                </a:lnTo>
                <a:cubicBezTo>
                  <a:pt x="15354" y="-95"/>
                  <a:pt x="15824" y="-95"/>
                  <a:pt x="16114" y="287"/>
                </a:cubicBezTo>
                <a:cubicBezTo>
                  <a:pt x="16253" y="470"/>
                  <a:pt x="16332" y="719"/>
                  <a:pt x="16332" y="978"/>
                </a:cubicBezTo>
                <a:lnTo>
                  <a:pt x="16332" y="5865"/>
                </a:lnTo>
                <a:lnTo>
                  <a:pt x="20786" y="5865"/>
                </a:lnTo>
                <a:cubicBezTo>
                  <a:pt x="21196" y="5865"/>
                  <a:pt x="21528" y="6303"/>
                  <a:pt x="21528" y="6843"/>
                </a:cubicBezTo>
                <a:lnTo>
                  <a:pt x="21528" y="14663"/>
                </a:lnTo>
                <a:cubicBezTo>
                  <a:pt x="21528" y="15202"/>
                  <a:pt x="21196" y="15640"/>
                  <a:pt x="20786" y="15640"/>
                </a:cubicBezTo>
                <a:lnTo>
                  <a:pt x="16332" y="15640"/>
                </a:lnTo>
                <a:lnTo>
                  <a:pt x="16332" y="20528"/>
                </a:lnTo>
                <a:cubicBezTo>
                  <a:pt x="16332" y="21067"/>
                  <a:pt x="15999" y="21505"/>
                  <a:pt x="15589" y="21505"/>
                </a:cubicBezTo>
                <a:cubicBezTo>
                  <a:pt x="15392" y="21505"/>
                  <a:pt x="15204" y="21402"/>
                  <a:pt x="15065" y="21219"/>
                </a:cubicBezTo>
                <a:lnTo>
                  <a:pt x="8908" y="13112"/>
                </a:lnTo>
                <a:lnTo>
                  <a:pt x="8908" y="20528"/>
                </a:lnTo>
                <a:cubicBezTo>
                  <a:pt x="8908" y="21067"/>
                  <a:pt x="8576" y="21505"/>
                  <a:pt x="8166" y="21505"/>
                </a:cubicBezTo>
                <a:cubicBezTo>
                  <a:pt x="7969" y="21505"/>
                  <a:pt x="7780" y="21402"/>
                  <a:pt x="7641" y="21219"/>
                </a:cubicBezTo>
                <a:lnTo>
                  <a:pt x="218" y="11444"/>
                </a:lnTo>
                <a:cubicBezTo>
                  <a:pt x="-72" y="11062"/>
                  <a:pt x="-72" y="10443"/>
                  <a:pt x="218" y="10062"/>
                </a:cubicBezTo>
                <a:lnTo>
                  <a:pt x="7641" y="287"/>
                </a:lnTo>
                <a:cubicBezTo>
                  <a:pt x="7931" y="-95"/>
                  <a:pt x="8401" y="-95"/>
                  <a:pt x="8691" y="287"/>
                </a:cubicBezTo>
                <a:cubicBezTo>
                  <a:pt x="8830" y="470"/>
                  <a:pt x="8908" y="719"/>
                  <a:pt x="8908" y="97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0" name="Graphic 62"/>
          <p:cNvSpPr/>
          <p:nvPr/>
        </p:nvSpPr>
        <p:spPr>
          <a:xfrm>
            <a:off x="19726786" y="4423602"/>
            <a:ext cx="569212" cy="431810"/>
          </a:xfrm>
          <a:custGeom>
            <a:avLst/>
            <a:gdLst/>
            <a:ahLst/>
            <a:cxnLst>
              <a:cxn ang="0">
                <a:pos x="wd2" y="hd2"/>
              </a:cxn>
              <a:cxn ang="5400000">
                <a:pos x="wd2" y="hd2"/>
              </a:cxn>
              <a:cxn ang="10800000">
                <a:pos x="wd2" y="hd2"/>
              </a:cxn>
              <a:cxn ang="16200000">
                <a:pos x="wd2" y="hd2"/>
              </a:cxn>
            </a:cxnLst>
            <a:rect l="0" t="0" r="r" b="b"/>
            <a:pathLst>
              <a:path w="21528" h="21504" extrusionOk="0">
                <a:moveTo>
                  <a:pt x="12620" y="978"/>
                </a:moveTo>
                <a:lnTo>
                  <a:pt x="12620" y="8393"/>
                </a:lnTo>
                <a:lnTo>
                  <a:pt x="6463" y="287"/>
                </a:lnTo>
                <a:cubicBezTo>
                  <a:pt x="6174" y="-95"/>
                  <a:pt x="5704" y="-95"/>
                  <a:pt x="5414" y="287"/>
                </a:cubicBezTo>
                <a:cubicBezTo>
                  <a:pt x="5275" y="470"/>
                  <a:pt x="5196" y="719"/>
                  <a:pt x="5196" y="978"/>
                </a:cubicBezTo>
                <a:lnTo>
                  <a:pt x="5196" y="5865"/>
                </a:lnTo>
                <a:lnTo>
                  <a:pt x="742" y="5865"/>
                </a:lnTo>
                <a:cubicBezTo>
                  <a:pt x="332" y="5865"/>
                  <a:pt x="0" y="6303"/>
                  <a:pt x="0" y="6843"/>
                </a:cubicBezTo>
                <a:lnTo>
                  <a:pt x="0" y="14663"/>
                </a:lnTo>
                <a:cubicBezTo>
                  <a:pt x="0" y="15203"/>
                  <a:pt x="332" y="15640"/>
                  <a:pt x="742" y="15640"/>
                </a:cubicBezTo>
                <a:lnTo>
                  <a:pt x="5196" y="15640"/>
                </a:lnTo>
                <a:lnTo>
                  <a:pt x="5196" y="20528"/>
                </a:lnTo>
                <a:cubicBezTo>
                  <a:pt x="5196" y="21068"/>
                  <a:pt x="5529" y="21505"/>
                  <a:pt x="5939" y="21505"/>
                </a:cubicBezTo>
                <a:cubicBezTo>
                  <a:pt x="6136" y="21505"/>
                  <a:pt x="6324" y="21402"/>
                  <a:pt x="6463" y="21219"/>
                </a:cubicBezTo>
                <a:lnTo>
                  <a:pt x="12620" y="13112"/>
                </a:lnTo>
                <a:lnTo>
                  <a:pt x="12620" y="20528"/>
                </a:lnTo>
                <a:cubicBezTo>
                  <a:pt x="12620" y="21068"/>
                  <a:pt x="12952" y="21505"/>
                  <a:pt x="13362" y="21505"/>
                </a:cubicBezTo>
                <a:cubicBezTo>
                  <a:pt x="13559" y="21505"/>
                  <a:pt x="13748" y="21402"/>
                  <a:pt x="13887" y="21219"/>
                </a:cubicBezTo>
                <a:lnTo>
                  <a:pt x="21310" y="11444"/>
                </a:lnTo>
                <a:cubicBezTo>
                  <a:pt x="21600" y="11062"/>
                  <a:pt x="21600" y="10443"/>
                  <a:pt x="21310" y="10062"/>
                </a:cubicBezTo>
                <a:lnTo>
                  <a:pt x="13887" y="287"/>
                </a:lnTo>
                <a:cubicBezTo>
                  <a:pt x="13597" y="-95"/>
                  <a:pt x="13127" y="-95"/>
                  <a:pt x="12837" y="287"/>
                </a:cubicBezTo>
                <a:cubicBezTo>
                  <a:pt x="12698" y="470"/>
                  <a:pt x="12620" y="719"/>
                  <a:pt x="12620" y="97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1" name="Graphic 64"/>
          <p:cNvSpPr/>
          <p:nvPr/>
        </p:nvSpPr>
        <p:spPr>
          <a:xfrm>
            <a:off x="8617287" y="4354901"/>
            <a:ext cx="431811" cy="569212"/>
          </a:xfrm>
          <a:custGeom>
            <a:avLst/>
            <a:gdLst/>
            <a:ahLst/>
            <a:cxnLst>
              <a:cxn ang="0">
                <a:pos x="wd2" y="hd2"/>
              </a:cxn>
              <a:cxn ang="5400000">
                <a:pos x="wd2" y="hd2"/>
              </a:cxn>
              <a:cxn ang="10800000">
                <a:pos x="wd2" y="hd2"/>
              </a:cxn>
              <a:cxn ang="16200000">
                <a:pos x="wd2" y="hd2"/>
              </a:cxn>
            </a:cxnLst>
            <a:rect l="0" t="0" r="r" b="b"/>
            <a:pathLst>
              <a:path w="21504" h="21528" extrusionOk="0">
                <a:moveTo>
                  <a:pt x="20527" y="8908"/>
                </a:moveTo>
                <a:lnTo>
                  <a:pt x="13112" y="8908"/>
                </a:lnTo>
                <a:lnTo>
                  <a:pt x="21218" y="15065"/>
                </a:lnTo>
                <a:cubicBezTo>
                  <a:pt x="21600" y="15354"/>
                  <a:pt x="21600" y="15824"/>
                  <a:pt x="21218" y="16114"/>
                </a:cubicBezTo>
                <a:cubicBezTo>
                  <a:pt x="21035" y="16253"/>
                  <a:pt x="20786" y="16332"/>
                  <a:pt x="20527" y="16332"/>
                </a:cubicBezTo>
                <a:lnTo>
                  <a:pt x="15640" y="16332"/>
                </a:lnTo>
                <a:lnTo>
                  <a:pt x="15640" y="20786"/>
                </a:lnTo>
                <a:cubicBezTo>
                  <a:pt x="15640" y="21196"/>
                  <a:pt x="15202" y="21528"/>
                  <a:pt x="14662" y="21528"/>
                </a:cubicBezTo>
                <a:lnTo>
                  <a:pt x="6842" y="21528"/>
                </a:lnTo>
                <a:cubicBezTo>
                  <a:pt x="6302" y="21528"/>
                  <a:pt x="5865" y="21196"/>
                  <a:pt x="5865" y="20786"/>
                </a:cubicBezTo>
                <a:lnTo>
                  <a:pt x="5865" y="16332"/>
                </a:lnTo>
                <a:lnTo>
                  <a:pt x="977" y="16332"/>
                </a:lnTo>
                <a:cubicBezTo>
                  <a:pt x="438" y="16332"/>
                  <a:pt x="0" y="15999"/>
                  <a:pt x="0" y="15589"/>
                </a:cubicBezTo>
                <a:cubicBezTo>
                  <a:pt x="0" y="15392"/>
                  <a:pt x="103" y="15204"/>
                  <a:pt x="286" y="15065"/>
                </a:cubicBezTo>
                <a:lnTo>
                  <a:pt x="8393" y="8908"/>
                </a:lnTo>
                <a:lnTo>
                  <a:pt x="977" y="8908"/>
                </a:lnTo>
                <a:cubicBezTo>
                  <a:pt x="438" y="8908"/>
                  <a:pt x="0" y="8576"/>
                  <a:pt x="0" y="8166"/>
                </a:cubicBezTo>
                <a:cubicBezTo>
                  <a:pt x="0" y="7969"/>
                  <a:pt x="103" y="7780"/>
                  <a:pt x="286" y="7641"/>
                </a:cubicBezTo>
                <a:lnTo>
                  <a:pt x="10061" y="218"/>
                </a:lnTo>
                <a:cubicBezTo>
                  <a:pt x="10443" y="-72"/>
                  <a:pt x="11062" y="-72"/>
                  <a:pt x="11443" y="218"/>
                </a:cubicBezTo>
                <a:lnTo>
                  <a:pt x="21218" y="7641"/>
                </a:lnTo>
                <a:cubicBezTo>
                  <a:pt x="21600" y="7931"/>
                  <a:pt x="21600" y="8401"/>
                  <a:pt x="21218" y="8691"/>
                </a:cubicBezTo>
                <a:cubicBezTo>
                  <a:pt x="21035" y="8830"/>
                  <a:pt x="20786" y="8908"/>
                  <a:pt x="20527" y="8908"/>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2" name="Graphic 66"/>
          <p:cNvSpPr/>
          <p:nvPr/>
        </p:nvSpPr>
        <p:spPr>
          <a:xfrm>
            <a:off x="18654588" y="4325453"/>
            <a:ext cx="416194" cy="628112"/>
          </a:xfrm>
          <a:custGeom>
            <a:avLst/>
            <a:gdLst/>
            <a:ahLst/>
            <a:cxnLst>
              <a:cxn ang="0">
                <a:pos x="wd2" y="hd2"/>
              </a:cxn>
              <a:cxn ang="5400000">
                <a:pos x="wd2" y="hd2"/>
              </a:cxn>
              <a:cxn ang="10800000">
                <a:pos x="wd2" y="hd2"/>
              </a:cxn>
              <a:cxn ang="16200000">
                <a:pos x="wd2" y="hd2"/>
              </a:cxn>
            </a:cxnLst>
            <a:rect l="0" t="0" r="r" b="b"/>
            <a:pathLst>
              <a:path w="20162" h="21591" extrusionOk="0">
                <a:moveTo>
                  <a:pt x="10079" y="21592"/>
                </a:moveTo>
                <a:cubicBezTo>
                  <a:pt x="4515" y="21587"/>
                  <a:pt x="6" y="18388"/>
                  <a:pt x="0" y="14440"/>
                </a:cubicBezTo>
                <a:cubicBezTo>
                  <a:pt x="-5" y="13314"/>
                  <a:pt x="369" y="12204"/>
                  <a:pt x="1090" y="11201"/>
                </a:cubicBezTo>
                <a:lnTo>
                  <a:pt x="8851" y="370"/>
                </a:lnTo>
                <a:cubicBezTo>
                  <a:pt x="9010" y="148"/>
                  <a:pt x="9328" y="6"/>
                  <a:pt x="9680" y="1"/>
                </a:cubicBezTo>
                <a:cubicBezTo>
                  <a:pt x="10032" y="-8"/>
                  <a:pt x="10361" y="126"/>
                  <a:pt x="10529" y="346"/>
                </a:cubicBezTo>
                <a:lnTo>
                  <a:pt x="18883" y="10956"/>
                </a:lnTo>
                <a:cubicBezTo>
                  <a:pt x="21595" y="14405"/>
                  <a:pt x="19853" y="18761"/>
                  <a:pt x="14991" y="20686"/>
                </a:cubicBezTo>
                <a:cubicBezTo>
                  <a:pt x="13490" y="21280"/>
                  <a:pt x="11799" y="21592"/>
                  <a:pt x="10079" y="21592"/>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3" name="Freeform 109"/>
          <p:cNvSpPr/>
          <p:nvPr/>
        </p:nvSpPr>
        <p:spPr>
          <a:xfrm>
            <a:off x="6283288" y="4344416"/>
            <a:ext cx="590179" cy="590180"/>
          </a:xfrm>
          <a:custGeom>
            <a:avLst/>
            <a:gdLst/>
            <a:ahLst/>
            <a:cxnLst>
              <a:cxn ang="0">
                <a:pos x="wd2" y="hd2"/>
              </a:cxn>
              <a:cxn ang="5400000">
                <a:pos x="wd2" y="hd2"/>
              </a:cxn>
              <a:cxn ang="10800000">
                <a:pos x="wd2" y="hd2"/>
              </a:cxn>
              <a:cxn ang="16200000">
                <a:pos x="wd2" y="hd2"/>
              </a:cxn>
            </a:cxnLst>
            <a:rect l="0" t="0" r="r" b="b"/>
            <a:pathLst>
              <a:path w="21573" h="21578" extrusionOk="0">
                <a:moveTo>
                  <a:pt x="10453" y="6508"/>
                </a:moveTo>
                <a:cubicBezTo>
                  <a:pt x="12236" y="6508"/>
                  <a:pt x="13681" y="7954"/>
                  <a:pt x="13681" y="9737"/>
                </a:cubicBezTo>
                <a:lnTo>
                  <a:pt x="13681" y="11890"/>
                </a:lnTo>
                <a:cubicBezTo>
                  <a:pt x="13681" y="13674"/>
                  <a:pt x="12236" y="15119"/>
                  <a:pt x="10453" y="15119"/>
                </a:cubicBezTo>
                <a:cubicBezTo>
                  <a:pt x="8669" y="15119"/>
                  <a:pt x="7224" y="13674"/>
                  <a:pt x="7224" y="11890"/>
                </a:cubicBezTo>
                <a:lnTo>
                  <a:pt x="7224" y="9737"/>
                </a:lnTo>
                <a:cubicBezTo>
                  <a:pt x="7224" y="7954"/>
                  <a:pt x="8669" y="6508"/>
                  <a:pt x="10453" y="6508"/>
                </a:cubicBezTo>
                <a:close/>
                <a:moveTo>
                  <a:pt x="10811" y="0"/>
                </a:moveTo>
                <a:cubicBezTo>
                  <a:pt x="16769" y="14"/>
                  <a:pt x="21587" y="4855"/>
                  <a:pt x="21574" y="10814"/>
                </a:cubicBezTo>
                <a:cubicBezTo>
                  <a:pt x="21574" y="12608"/>
                  <a:pt x="20792" y="15119"/>
                  <a:pt x="18345" y="15119"/>
                </a:cubicBezTo>
                <a:cubicBezTo>
                  <a:pt x="16563" y="15117"/>
                  <a:pt x="15118" y="13673"/>
                  <a:pt x="15116" y="11890"/>
                </a:cubicBezTo>
                <a:lnTo>
                  <a:pt x="15116" y="6508"/>
                </a:lnTo>
                <a:cubicBezTo>
                  <a:pt x="15116" y="6111"/>
                  <a:pt x="14795" y="5790"/>
                  <a:pt x="14399" y="5790"/>
                </a:cubicBezTo>
                <a:cubicBezTo>
                  <a:pt x="14048" y="5793"/>
                  <a:pt x="13753" y="6052"/>
                  <a:pt x="13704" y="6399"/>
                </a:cubicBezTo>
                <a:cubicBezTo>
                  <a:pt x="12832" y="5547"/>
                  <a:pt x="11662" y="5072"/>
                  <a:pt x="10444" y="5073"/>
                </a:cubicBezTo>
                <a:cubicBezTo>
                  <a:pt x="7871" y="5075"/>
                  <a:pt x="5787" y="7163"/>
                  <a:pt x="5789" y="9737"/>
                </a:cubicBezTo>
                <a:lnTo>
                  <a:pt x="5789" y="11890"/>
                </a:lnTo>
                <a:cubicBezTo>
                  <a:pt x="5787" y="13499"/>
                  <a:pt x="6615" y="14996"/>
                  <a:pt x="7980" y="15848"/>
                </a:cubicBezTo>
                <a:cubicBezTo>
                  <a:pt x="10162" y="17211"/>
                  <a:pt x="13036" y="16547"/>
                  <a:pt x="14399" y="14364"/>
                </a:cubicBezTo>
                <a:cubicBezTo>
                  <a:pt x="15600" y="16293"/>
                  <a:pt x="18019" y="17070"/>
                  <a:pt x="20118" y="16202"/>
                </a:cubicBezTo>
                <a:cubicBezTo>
                  <a:pt x="18184" y="19538"/>
                  <a:pt x="14618" y="21587"/>
                  <a:pt x="10763" y="21578"/>
                </a:cubicBezTo>
                <a:cubicBezTo>
                  <a:pt x="4806" y="21565"/>
                  <a:pt x="-13" y="16724"/>
                  <a:pt x="0" y="10765"/>
                </a:cubicBezTo>
                <a:cubicBezTo>
                  <a:pt x="14" y="4807"/>
                  <a:pt x="4854" y="-13"/>
                  <a:pt x="10811" y="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4" name="Graphic 70"/>
          <p:cNvSpPr/>
          <p:nvPr/>
        </p:nvSpPr>
        <p:spPr>
          <a:xfrm>
            <a:off x="9705105" y="4394155"/>
            <a:ext cx="628100" cy="490704"/>
          </a:xfrm>
          <a:custGeom>
            <a:avLst/>
            <a:gdLst/>
            <a:ahLst/>
            <a:cxnLst>
              <a:cxn ang="0">
                <a:pos x="wd2" y="hd2"/>
              </a:cxn>
              <a:cxn ang="5400000">
                <a:pos x="wd2" y="hd2"/>
              </a:cxn>
              <a:cxn ang="10800000">
                <a:pos x="wd2" y="hd2"/>
              </a:cxn>
              <a:cxn ang="16200000">
                <a:pos x="wd2" y="hd2"/>
              </a:cxn>
            </a:cxnLst>
            <a:rect l="0" t="0" r="r" b="b"/>
            <a:pathLst>
              <a:path w="21600" h="21600" extrusionOk="0">
                <a:moveTo>
                  <a:pt x="14175" y="2592"/>
                </a:moveTo>
                <a:lnTo>
                  <a:pt x="14175" y="17280"/>
                </a:lnTo>
                <a:cubicBezTo>
                  <a:pt x="14175" y="19666"/>
                  <a:pt x="12664" y="21600"/>
                  <a:pt x="10800" y="21600"/>
                </a:cubicBezTo>
                <a:cubicBezTo>
                  <a:pt x="8936" y="21600"/>
                  <a:pt x="7425" y="19666"/>
                  <a:pt x="7425" y="17280"/>
                </a:cubicBezTo>
                <a:lnTo>
                  <a:pt x="7425" y="15552"/>
                </a:lnTo>
                <a:cubicBezTo>
                  <a:pt x="7425" y="15075"/>
                  <a:pt x="7123" y="14688"/>
                  <a:pt x="6750" y="14688"/>
                </a:cubicBezTo>
                <a:cubicBezTo>
                  <a:pt x="6377" y="14688"/>
                  <a:pt x="6075" y="15075"/>
                  <a:pt x="6075" y="15552"/>
                </a:cubicBezTo>
                <a:lnTo>
                  <a:pt x="6075" y="17280"/>
                </a:lnTo>
                <a:cubicBezTo>
                  <a:pt x="6076" y="17866"/>
                  <a:pt x="6145" y="18448"/>
                  <a:pt x="6278" y="19008"/>
                </a:cubicBezTo>
                <a:lnTo>
                  <a:pt x="1006" y="19008"/>
                </a:lnTo>
                <a:lnTo>
                  <a:pt x="2932" y="15838"/>
                </a:lnTo>
                <a:cubicBezTo>
                  <a:pt x="3161" y="15461"/>
                  <a:pt x="3108" y="14918"/>
                  <a:pt x="2814" y="14624"/>
                </a:cubicBezTo>
                <a:cubicBezTo>
                  <a:pt x="2520" y="14330"/>
                  <a:pt x="2095" y="14398"/>
                  <a:pt x="1866" y="14774"/>
                </a:cubicBezTo>
                <a:lnTo>
                  <a:pt x="0" y="17847"/>
                </a:lnTo>
                <a:lnTo>
                  <a:pt x="0" y="2889"/>
                </a:lnTo>
                <a:lnTo>
                  <a:pt x="4867" y="10898"/>
                </a:lnTo>
                <a:cubicBezTo>
                  <a:pt x="4995" y="11109"/>
                  <a:pt x="5192" y="11232"/>
                  <a:pt x="5400" y="11232"/>
                </a:cubicBezTo>
                <a:lnTo>
                  <a:pt x="7425" y="11232"/>
                </a:lnTo>
                <a:lnTo>
                  <a:pt x="7425" y="9504"/>
                </a:lnTo>
                <a:lnTo>
                  <a:pt x="5730" y="9504"/>
                </a:lnTo>
                <a:lnTo>
                  <a:pt x="1005" y="1728"/>
                </a:lnTo>
                <a:lnTo>
                  <a:pt x="8843" y="1728"/>
                </a:lnTo>
                <a:cubicBezTo>
                  <a:pt x="8797" y="2012"/>
                  <a:pt x="8775" y="2302"/>
                  <a:pt x="8775" y="2592"/>
                </a:cubicBezTo>
                <a:lnTo>
                  <a:pt x="8775" y="17280"/>
                </a:lnTo>
                <a:cubicBezTo>
                  <a:pt x="8775" y="18712"/>
                  <a:pt x="9682" y="19872"/>
                  <a:pt x="10800" y="19872"/>
                </a:cubicBezTo>
                <a:cubicBezTo>
                  <a:pt x="11918" y="19872"/>
                  <a:pt x="12825" y="18712"/>
                  <a:pt x="12825" y="17280"/>
                </a:cubicBezTo>
                <a:lnTo>
                  <a:pt x="12825" y="2592"/>
                </a:lnTo>
                <a:cubicBezTo>
                  <a:pt x="12825" y="2115"/>
                  <a:pt x="12523" y="1728"/>
                  <a:pt x="12150" y="1728"/>
                </a:cubicBezTo>
                <a:cubicBezTo>
                  <a:pt x="11777" y="1728"/>
                  <a:pt x="11475" y="2115"/>
                  <a:pt x="11475" y="2592"/>
                </a:cubicBezTo>
                <a:lnTo>
                  <a:pt x="11475" y="14688"/>
                </a:lnTo>
                <a:cubicBezTo>
                  <a:pt x="11475" y="15165"/>
                  <a:pt x="11173" y="15552"/>
                  <a:pt x="10800" y="15552"/>
                </a:cubicBezTo>
                <a:cubicBezTo>
                  <a:pt x="10427" y="15552"/>
                  <a:pt x="10125" y="15165"/>
                  <a:pt x="10125" y="14688"/>
                </a:cubicBezTo>
                <a:lnTo>
                  <a:pt x="10125" y="2592"/>
                </a:lnTo>
                <a:cubicBezTo>
                  <a:pt x="10125" y="1161"/>
                  <a:pt x="11032" y="0"/>
                  <a:pt x="12150" y="0"/>
                </a:cubicBezTo>
                <a:cubicBezTo>
                  <a:pt x="13268" y="0"/>
                  <a:pt x="14175" y="1161"/>
                  <a:pt x="14175" y="2592"/>
                </a:cubicBezTo>
                <a:close/>
                <a:moveTo>
                  <a:pt x="15525" y="9504"/>
                </a:moveTo>
                <a:lnTo>
                  <a:pt x="15870" y="9504"/>
                </a:lnTo>
                <a:lnTo>
                  <a:pt x="20595" y="1728"/>
                </a:lnTo>
                <a:lnTo>
                  <a:pt x="15458" y="1728"/>
                </a:lnTo>
                <a:cubicBezTo>
                  <a:pt x="15503" y="2012"/>
                  <a:pt x="15525" y="2302"/>
                  <a:pt x="15525" y="2592"/>
                </a:cubicBezTo>
                <a:close/>
                <a:moveTo>
                  <a:pt x="19734" y="14774"/>
                </a:moveTo>
                <a:lnTo>
                  <a:pt x="21600" y="17848"/>
                </a:lnTo>
                <a:lnTo>
                  <a:pt x="21600" y="2889"/>
                </a:lnTo>
                <a:lnTo>
                  <a:pt x="16733" y="10898"/>
                </a:lnTo>
                <a:cubicBezTo>
                  <a:pt x="16605" y="11109"/>
                  <a:pt x="16408" y="11232"/>
                  <a:pt x="16200" y="11232"/>
                </a:cubicBezTo>
                <a:lnTo>
                  <a:pt x="15525" y="11232"/>
                </a:lnTo>
                <a:lnTo>
                  <a:pt x="15525" y="17280"/>
                </a:lnTo>
                <a:cubicBezTo>
                  <a:pt x="15525" y="17865"/>
                  <a:pt x="15458" y="18447"/>
                  <a:pt x="15327" y="19008"/>
                </a:cubicBezTo>
                <a:lnTo>
                  <a:pt x="20592" y="19008"/>
                </a:lnTo>
                <a:lnTo>
                  <a:pt x="18665" y="15838"/>
                </a:lnTo>
                <a:cubicBezTo>
                  <a:pt x="18436" y="15460"/>
                  <a:pt x="18489" y="14916"/>
                  <a:pt x="18784" y="14622"/>
                </a:cubicBezTo>
                <a:cubicBezTo>
                  <a:pt x="19079" y="14329"/>
                  <a:pt x="19504" y="14397"/>
                  <a:pt x="19734" y="1477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5" name="Graphic 72"/>
          <p:cNvSpPr/>
          <p:nvPr/>
        </p:nvSpPr>
        <p:spPr>
          <a:xfrm>
            <a:off x="10989209" y="4443225"/>
            <a:ext cx="628100" cy="392563"/>
          </a:xfrm>
          <a:custGeom>
            <a:avLst/>
            <a:gdLst/>
            <a:ahLst/>
            <a:cxnLst>
              <a:cxn ang="0">
                <a:pos x="wd2" y="hd2"/>
              </a:cxn>
              <a:cxn ang="5400000">
                <a:pos x="wd2" y="hd2"/>
              </a:cxn>
              <a:cxn ang="10800000">
                <a:pos x="wd2" y="hd2"/>
              </a:cxn>
              <a:cxn ang="16200000">
                <a:pos x="wd2" y="hd2"/>
              </a:cxn>
            </a:cxnLst>
            <a:rect l="0" t="0" r="r" b="b"/>
            <a:pathLst>
              <a:path w="21600" h="21600" extrusionOk="0">
                <a:moveTo>
                  <a:pt x="16733" y="11463"/>
                </a:moveTo>
                <a:lnTo>
                  <a:pt x="21600" y="1452"/>
                </a:lnTo>
                <a:lnTo>
                  <a:pt x="21600" y="20150"/>
                </a:lnTo>
                <a:lnTo>
                  <a:pt x="19734" y="16308"/>
                </a:lnTo>
                <a:cubicBezTo>
                  <a:pt x="19505" y="15837"/>
                  <a:pt x="19081" y="15752"/>
                  <a:pt x="18786" y="16118"/>
                </a:cubicBezTo>
                <a:cubicBezTo>
                  <a:pt x="18492" y="16485"/>
                  <a:pt x="18439" y="17163"/>
                  <a:pt x="18668" y="17634"/>
                </a:cubicBezTo>
                <a:lnTo>
                  <a:pt x="20594" y="21600"/>
                </a:lnTo>
                <a:lnTo>
                  <a:pt x="1006" y="21600"/>
                </a:lnTo>
                <a:lnTo>
                  <a:pt x="2932" y="17638"/>
                </a:lnTo>
                <a:cubicBezTo>
                  <a:pt x="3161" y="17167"/>
                  <a:pt x="3108" y="16487"/>
                  <a:pt x="2814" y="16120"/>
                </a:cubicBezTo>
                <a:cubicBezTo>
                  <a:pt x="2520" y="15753"/>
                  <a:pt x="2095" y="15837"/>
                  <a:pt x="1866" y="16308"/>
                </a:cubicBezTo>
                <a:lnTo>
                  <a:pt x="0" y="20148"/>
                </a:lnTo>
                <a:lnTo>
                  <a:pt x="0" y="1452"/>
                </a:lnTo>
                <a:lnTo>
                  <a:pt x="4867" y="11463"/>
                </a:lnTo>
                <a:cubicBezTo>
                  <a:pt x="4995" y="11726"/>
                  <a:pt x="5192" y="11880"/>
                  <a:pt x="5400" y="11880"/>
                </a:cubicBezTo>
                <a:lnTo>
                  <a:pt x="6075" y="11880"/>
                </a:lnTo>
                <a:cubicBezTo>
                  <a:pt x="6448" y="11880"/>
                  <a:pt x="6750" y="11397"/>
                  <a:pt x="6750" y="10800"/>
                </a:cubicBezTo>
                <a:cubicBezTo>
                  <a:pt x="6750" y="10203"/>
                  <a:pt x="6448" y="9720"/>
                  <a:pt x="6075" y="9720"/>
                </a:cubicBezTo>
                <a:lnTo>
                  <a:pt x="5730" y="9720"/>
                </a:lnTo>
                <a:lnTo>
                  <a:pt x="1005" y="0"/>
                </a:lnTo>
                <a:lnTo>
                  <a:pt x="20595" y="0"/>
                </a:lnTo>
                <a:lnTo>
                  <a:pt x="15870" y="9720"/>
                </a:lnTo>
                <a:lnTo>
                  <a:pt x="15525" y="9720"/>
                </a:lnTo>
                <a:cubicBezTo>
                  <a:pt x="15152" y="9720"/>
                  <a:pt x="14850" y="10203"/>
                  <a:pt x="14850" y="10800"/>
                </a:cubicBezTo>
                <a:cubicBezTo>
                  <a:pt x="14850" y="11397"/>
                  <a:pt x="15152" y="11880"/>
                  <a:pt x="15525" y="11880"/>
                </a:cubicBezTo>
                <a:lnTo>
                  <a:pt x="16200" y="11880"/>
                </a:lnTo>
                <a:cubicBezTo>
                  <a:pt x="16408" y="11880"/>
                  <a:pt x="16605" y="11726"/>
                  <a:pt x="16733" y="11463"/>
                </a:cubicBezTo>
                <a:close/>
                <a:moveTo>
                  <a:pt x="11754" y="10800"/>
                </a:moveTo>
                <a:lnTo>
                  <a:pt x="14315" y="6704"/>
                </a:lnTo>
                <a:cubicBezTo>
                  <a:pt x="14574" y="6274"/>
                  <a:pt x="14566" y="5591"/>
                  <a:pt x="14298" y="5176"/>
                </a:cubicBezTo>
                <a:cubicBezTo>
                  <a:pt x="14037" y="4772"/>
                  <a:pt x="13622" y="4772"/>
                  <a:pt x="13360" y="5176"/>
                </a:cubicBezTo>
                <a:lnTo>
                  <a:pt x="10800" y="9273"/>
                </a:lnTo>
                <a:lnTo>
                  <a:pt x="8240" y="5176"/>
                </a:lnTo>
                <a:cubicBezTo>
                  <a:pt x="7972" y="4762"/>
                  <a:pt x="7544" y="4774"/>
                  <a:pt x="7285" y="5203"/>
                </a:cubicBezTo>
                <a:cubicBezTo>
                  <a:pt x="7033" y="5622"/>
                  <a:pt x="7033" y="6285"/>
                  <a:pt x="7285" y="6704"/>
                </a:cubicBezTo>
                <a:lnTo>
                  <a:pt x="9846" y="10800"/>
                </a:lnTo>
                <a:lnTo>
                  <a:pt x="7285" y="14896"/>
                </a:lnTo>
                <a:cubicBezTo>
                  <a:pt x="7017" y="15311"/>
                  <a:pt x="7010" y="15994"/>
                  <a:pt x="7269" y="16424"/>
                </a:cubicBezTo>
                <a:cubicBezTo>
                  <a:pt x="7528" y="16853"/>
                  <a:pt x="7955" y="16865"/>
                  <a:pt x="8223" y="16450"/>
                </a:cubicBezTo>
                <a:cubicBezTo>
                  <a:pt x="8229" y="16441"/>
                  <a:pt x="8234" y="16433"/>
                  <a:pt x="8240" y="16424"/>
                </a:cubicBezTo>
                <a:lnTo>
                  <a:pt x="10800" y="12327"/>
                </a:lnTo>
                <a:lnTo>
                  <a:pt x="13360" y="16424"/>
                </a:lnTo>
                <a:cubicBezTo>
                  <a:pt x="13628" y="16838"/>
                  <a:pt x="14056" y="16826"/>
                  <a:pt x="14315" y="16397"/>
                </a:cubicBezTo>
                <a:cubicBezTo>
                  <a:pt x="14567" y="15978"/>
                  <a:pt x="14567" y="15315"/>
                  <a:pt x="14315" y="14896"/>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6" name="Graphic 74"/>
          <p:cNvSpPr/>
          <p:nvPr/>
        </p:nvSpPr>
        <p:spPr>
          <a:xfrm>
            <a:off x="12273315" y="4443225"/>
            <a:ext cx="628100" cy="392563"/>
          </a:xfrm>
          <a:custGeom>
            <a:avLst/>
            <a:gdLst/>
            <a:ahLst/>
            <a:cxnLst>
              <a:cxn ang="0">
                <a:pos x="wd2" y="hd2"/>
              </a:cxn>
              <a:cxn ang="5400000">
                <a:pos x="wd2" y="hd2"/>
              </a:cxn>
              <a:cxn ang="10800000">
                <a:pos x="wd2" y="hd2"/>
              </a:cxn>
              <a:cxn ang="16200000">
                <a:pos x="wd2" y="hd2"/>
              </a:cxn>
            </a:cxnLst>
            <a:rect l="0" t="0" r="r" b="b"/>
            <a:pathLst>
              <a:path w="21600" h="21600" extrusionOk="0">
                <a:moveTo>
                  <a:pt x="16200" y="11880"/>
                </a:moveTo>
                <a:cubicBezTo>
                  <a:pt x="16050" y="11881"/>
                  <a:pt x="15904" y="11801"/>
                  <a:pt x="15786" y="11652"/>
                </a:cubicBezTo>
                <a:cubicBezTo>
                  <a:pt x="15493" y="11286"/>
                  <a:pt x="15439" y="10611"/>
                  <a:pt x="15667" y="10140"/>
                </a:cubicBezTo>
                <a:lnTo>
                  <a:pt x="20595" y="0"/>
                </a:lnTo>
                <a:lnTo>
                  <a:pt x="1006" y="0"/>
                </a:lnTo>
                <a:lnTo>
                  <a:pt x="5731" y="9720"/>
                </a:lnTo>
                <a:lnTo>
                  <a:pt x="11198" y="9720"/>
                </a:lnTo>
                <a:lnTo>
                  <a:pt x="8975" y="6164"/>
                </a:lnTo>
                <a:cubicBezTo>
                  <a:pt x="8716" y="5734"/>
                  <a:pt x="8724" y="5051"/>
                  <a:pt x="8992" y="4636"/>
                </a:cubicBezTo>
                <a:cubicBezTo>
                  <a:pt x="9254" y="4232"/>
                  <a:pt x="9668" y="4232"/>
                  <a:pt x="9930" y="4636"/>
                </a:cubicBezTo>
                <a:lnTo>
                  <a:pt x="13305" y="10036"/>
                </a:lnTo>
                <a:cubicBezTo>
                  <a:pt x="13568" y="10458"/>
                  <a:pt x="13568" y="11142"/>
                  <a:pt x="13305" y="11564"/>
                </a:cubicBezTo>
                <a:lnTo>
                  <a:pt x="9930" y="16964"/>
                </a:lnTo>
                <a:cubicBezTo>
                  <a:pt x="9662" y="17378"/>
                  <a:pt x="9234" y="17366"/>
                  <a:pt x="8975" y="16937"/>
                </a:cubicBezTo>
                <a:cubicBezTo>
                  <a:pt x="8723" y="16519"/>
                  <a:pt x="8723" y="15855"/>
                  <a:pt x="8975" y="15436"/>
                </a:cubicBezTo>
                <a:lnTo>
                  <a:pt x="11196" y="11880"/>
                </a:lnTo>
                <a:lnTo>
                  <a:pt x="5400" y="11880"/>
                </a:lnTo>
                <a:cubicBezTo>
                  <a:pt x="5192" y="11880"/>
                  <a:pt x="4995" y="11726"/>
                  <a:pt x="4867" y="11463"/>
                </a:cubicBezTo>
                <a:lnTo>
                  <a:pt x="0" y="1452"/>
                </a:lnTo>
                <a:lnTo>
                  <a:pt x="0" y="20148"/>
                </a:lnTo>
                <a:lnTo>
                  <a:pt x="1866" y="16308"/>
                </a:lnTo>
                <a:cubicBezTo>
                  <a:pt x="2095" y="15837"/>
                  <a:pt x="2519" y="15752"/>
                  <a:pt x="2813" y="16118"/>
                </a:cubicBezTo>
                <a:cubicBezTo>
                  <a:pt x="3107" y="16485"/>
                  <a:pt x="3160" y="17163"/>
                  <a:pt x="2932" y="17634"/>
                </a:cubicBezTo>
                <a:lnTo>
                  <a:pt x="1006" y="21600"/>
                </a:lnTo>
                <a:lnTo>
                  <a:pt x="20594" y="21600"/>
                </a:lnTo>
                <a:lnTo>
                  <a:pt x="18668" y="17638"/>
                </a:lnTo>
                <a:cubicBezTo>
                  <a:pt x="18438" y="17167"/>
                  <a:pt x="18491" y="16487"/>
                  <a:pt x="18785" y="16120"/>
                </a:cubicBezTo>
                <a:cubicBezTo>
                  <a:pt x="19080" y="15753"/>
                  <a:pt x="19504" y="15837"/>
                  <a:pt x="19734" y="16308"/>
                </a:cubicBezTo>
                <a:lnTo>
                  <a:pt x="21600" y="20150"/>
                </a:lnTo>
                <a:lnTo>
                  <a:pt x="21600" y="1452"/>
                </a:lnTo>
                <a:lnTo>
                  <a:pt x="16733" y="11463"/>
                </a:lnTo>
                <a:cubicBezTo>
                  <a:pt x="16605" y="11726"/>
                  <a:pt x="16408" y="11880"/>
                  <a:pt x="16200" y="1188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7" name="Graphic 76"/>
          <p:cNvSpPr/>
          <p:nvPr/>
        </p:nvSpPr>
        <p:spPr>
          <a:xfrm>
            <a:off x="13557418" y="4325456"/>
            <a:ext cx="628100" cy="628100"/>
          </a:xfrm>
          <a:custGeom>
            <a:avLst/>
            <a:gdLst/>
            <a:ahLst/>
            <a:cxnLst>
              <a:cxn ang="0">
                <a:pos x="wd2" y="hd2"/>
              </a:cxn>
              <a:cxn ang="5400000">
                <a:pos x="wd2" y="hd2"/>
              </a:cxn>
              <a:cxn ang="10800000">
                <a:pos x="wd2" y="hd2"/>
              </a:cxn>
              <a:cxn ang="16200000">
                <a:pos x="wd2" y="hd2"/>
              </a:cxn>
            </a:cxnLst>
            <a:rect l="0" t="0" r="r" b="b"/>
            <a:pathLst>
              <a:path w="21600" h="21600" extrusionOk="0">
                <a:moveTo>
                  <a:pt x="16733" y="15264"/>
                </a:moveTo>
                <a:lnTo>
                  <a:pt x="21600" y="9007"/>
                </a:lnTo>
                <a:lnTo>
                  <a:pt x="21600" y="20693"/>
                </a:lnTo>
                <a:lnTo>
                  <a:pt x="19734" y="18293"/>
                </a:lnTo>
                <a:cubicBezTo>
                  <a:pt x="19511" y="17993"/>
                  <a:pt x="19088" y="17931"/>
                  <a:pt x="18789" y="18154"/>
                </a:cubicBezTo>
                <a:cubicBezTo>
                  <a:pt x="18490" y="18376"/>
                  <a:pt x="18428" y="18799"/>
                  <a:pt x="18650" y="19098"/>
                </a:cubicBezTo>
                <a:cubicBezTo>
                  <a:pt x="18656" y="19106"/>
                  <a:pt x="18662" y="19114"/>
                  <a:pt x="18668" y="19121"/>
                </a:cubicBezTo>
                <a:lnTo>
                  <a:pt x="20595" y="21600"/>
                </a:lnTo>
                <a:lnTo>
                  <a:pt x="1005" y="21600"/>
                </a:lnTo>
                <a:lnTo>
                  <a:pt x="2932" y="19123"/>
                </a:lnTo>
                <a:cubicBezTo>
                  <a:pt x="3161" y="18829"/>
                  <a:pt x="3109" y="18405"/>
                  <a:pt x="2814" y="18175"/>
                </a:cubicBezTo>
                <a:cubicBezTo>
                  <a:pt x="2520" y="17946"/>
                  <a:pt x="2096" y="17998"/>
                  <a:pt x="1866" y="18293"/>
                </a:cubicBezTo>
                <a:lnTo>
                  <a:pt x="0" y="20693"/>
                </a:lnTo>
                <a:lnTo>
                  <a:pt x="0" y="9007"/>
                </a:lnTo>
                <a:lnTo>
                  <a:pt x="4867" y="15264"/>
                </a:lnTo>
                <a:cubicBezTo>
                  <a:pt x="4995" y="15429"/>
                  <a:pt x="5192" y="15525"/>
                  <a:pt x="5400" y="15525"/>
                </a:cubicBezTo>
                <a:lnTo>
                  <a:pt x="16200" y="15525"/>
                </a:lnTo>
                <a:cubicBezTo>
                  <a:pt x="16408" y="15525"/>
                  <a:pt x="16605" y="15429"/>
                  <a:pt x="16733" y="15264"/>
                </a:cubicBezTo>
                <a:close/>
                <a:moveTo>
                  <a:pt x="20040" y="7391"/>
                </a:moveTo>
                <a:lnTo>
                  <a:pt x="18225" y="5053"/>
                </a:lnTo>
                <a:lnTo>
                  <a:pt x="18225" y="675"/>
                </a:lnTo>
                <a:cubicBezTo>
                  <a:pt x="18225" y="302"/>
                  <a:pt x="17923" y="0"/>
                  <a:pt x="17550" y="0"/>
                </a:cubicBezTo>
                <a:lnTo>
                  <a:pt x="4050" y="0"/>
                </a:lnTo>
                <a:cubicBezTo>
                  <a:pt x="3677" y="0"/>
                  <a:pt x="3375" y="302"/>
                  <a:pt x="3375" y="675"/>
                </a:cubicBezTo>
                <a:lnTo>
                  <a:pt x="3375" y="5053"/>
                </a:lnTo>
                <a:lnTo>
                  <a:pt x="1557" y="7391"/>
                </a:lnTo>
                <a:cubicBezTo>
                  <a:pt x="1232" y="7808"/>
                  <a:pt x="1232" y="8392"/>
                  <a:pt x="1557" y="8809"/>
                </a:cubicBezTo>
                <a:lnTo>
                  <a:pt x="3375" y="11147"/>
                </a:lnTo>
                <a:lnTo>
                  <a:pt x="4725" y="12882"/>
                </a:lnTo>
                <a:lnTo>
                  <a:pt x="4725" y="1350"/>
                </a:lnTo>
                <a:lnTo>
                  <a:pt x="16875" y="1350"/>
                </a:lnTo>
                <a:lnTo>
                  <a:pt x="16875" y="12882"/>
                </a:lnTo>
                <a:lnTo>
                  <a:pt x="18225" y="11147"/>
                </a:lnTo>
                <a:lnTo>
                  <a:pt x="20043" y="8809"/>
                </a:lnTo>
                <a:cubicBezTo>
                  <a:pt x="20368" y="8392"/>
                  <a:pt x="20368" y="7808"/>
                  <a:pt x="20043" y="7391"/>
                </a:cubicBezTo>
                <a:close/>
                <a:moveTo>
                  <a:pt x="14175" y="4725"/>
                </a:moveTo>
                <a:cubicBezTo>
                  <a:pt x="14175" y="4352"/>
                  <a:pt x="13873" y="4050"/>
                  <a:pt x="13500" y="4050"/>
                </a:cubicBezTo>
                <a:lnTo>
                  <a:pt x="8100" y="4050"/>
                </a:lnTo>
                <a:cubicBezTo>
                  <a:pt x="7727" y="4050"/>
                  <a:pt x="7425" y="4352"/>
                  <a:pt x="7425" y="4725"/>
                </a:cubicBezTo>
                <a:cubicBezTo>
                  <a:pt x="7425" y="5098"/>
                  <a:pt x="7727" y="5400"/>
                  <a:pt x="8100" y="5400"/>
                </a:cubicBezTo>
                <a:lnTo>
                  <a:pt x="13500" y="5400"/>
                </a:lnTo>
                <a:cubicBezTo>
                  <a:pt x="13873" y="5400"/>
                  <a:pt x="14175" y="5098"/>
                  <a:pt x="14175" y="4725"/>
                </a:cubicBezTo>
                <a:close/>
                <a:moveTo>
                  <a:pt x="14175" y="7425"/>
                </a:moveTo>
                <a:cubicBezTo>
                  <a:pt x="14175" y="7052"/>
                  <a:pt x="13873" y="6750"/>
                  <a:pt x="13500" y="6750"/>
                </a:cubicBezTo>
                <a:lnTo>
                  <a:pt x="8100" y="6750"/>
                </a:lnTo>
                <a:cubicBezTo>
                  <a:pt x="7727" y="6750"/>
                  <a:pt x="7425" y="7052"/>
                  <a:pt x="7425" y="7425"/>
                </a:cubicBezTo>
                <a:cubicBezTo>
                  <a:pt x="7425" y="7798"/>
                  <a:pt x="7727" y="8100"/>
                  <a:pt x="8100" y="8100"/>
                </a:cubicBezTo>
                <a:lnTo>
                  <a:pt x="13500" y="8100"/>
                </a:lnTo>
                <a:cubicBezTo>
                  <a:pt x="13873" y="8100"/>
                  <a:pt x="14175" y="7798"/>
                  <a:pt x="14175" y="7425"/>
                </a:cubicBezTo>
                <a:close/>
                <a:moveTo>
                  <a:pt x="12150" y="10125"/>
                </a:moveTo>
                <a:cubicBezTo>
                  <a:pt x="12150" y="9752"/>
                  <a:pt x="11848" y="9450"/>
                  <a:pt x="11475" y="9450"/>
                </a:cubicBezTo>
                <a:lnTo>
                  <a:pt x="8100" y="9450"/>
                </a:lnTo>
                <a:cubicBezTo>
                  <a:pt x="7727" y="9450"/>
                  <a:pt x="7425" y="9752"/>
                  <a:pt x="7425" y="10125"/>
                </a:cubicBezTo>
                <a:cubicBezTo>
                  <a:pt x="7425" y="10498"/>
                  <a:pt x="7727" y="10800"/>
                  <a:pt x="8100" y="10800"/>
                </a:cubicBezTo>
                <a:lnTo>
                  <a:pt x="11475" y="10800"/>
                </a:lnTo>
                <a:cubicBezTo>
                  <a:pt x="11848" y="10800"/>
                  <a:pt x="12150" y="10498"/>
                  <a:pt x="12150" y="10125"/>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8" name="Graphic 78"/>
          <p:cNvSpPr/>
          <p:nvPr/>
        </p:nvSpPr>
        <p:spPr>
          <a:xfrm>
            <a:off x="14841526" y="4443225"/>
            <a:ext cx="628100" cy="392563"/>
          </a:xfrm>
          <a:custGeom>
            <a:avLst/>
            <a:gdLst/>
            <a:ahLst/>
            <a:cxnLst>
              <a:cxn ang="0">
                <a:pos x="wd2" y="hd2"/>
              </a:cxn>
              <a:cxn ang="5400000">
                <a:pos x="wd2" y="hd2"/>
              </a:cxn>
              <a:cxn ang="10800000">
                <a:pos x="wd2" y="hd2"/>
              </a:cxn>
              <a:cxn ang="16200000">
                <a:pos x="wd2" y="hd2"/>
              </a:cxn>
            </a:cxnLst>
            <a:rect l="0" t="0" r="r" b="b"/>
            <a:pathLst>
              <a:path w="21600" h="21600" extrusionOk="0">
                <a:moveTo>
                  <a:pt x="16733" y="11463"/>
                </a:moveTo>
                <a:lnTo>
                  <a:pt x="21600" y="1450"/>
                </a:lnTo>
                <a:lnTo>
                  <a:pt x="21600" y="20150"/>
                </a:lnTo>
                <a:lnTo>
                  <a:pt x="19734" y="16308"/>
                </a:lnTo>
                <a:cubicBezTo>
                  <a:pt x="19511" y="15829"/>
                  <a:pt x="19088" y="15730"/>
                  <a:pt x="18789" y="16086"/>
                </a:cubicBezTo>
                <a:cubicBezTo>
                  <a:pt x="18490" y="16442"/>
                  <a:pt x="18428" y="17118"/>
                  <a:pt x="18650" y="17597"/>
                </a:cubicBezTo>
                <a:cubicBezTo>
                  <a:pt x="18656" y="17609"/>
                  <a:pt x="18662" y="17622"/>
                  <a:pt x="18668" y="17634"/>
                </a:cubicBezTo>
                <a:lnTo>
                  <a:pt x="20595" y="21600"/>
                </a:lnTo>
                <a:lnTo>
                  <a:pt x="1005" y="21600"/>
                </a:lnTo>
                <a:lnTo>
                  <a:pt x="2932" y="17638"/>
                </a:lnTo>
                <a:cubicBezTo>
                  <a:pt x="3161" y="17167"/>
                  <a:pt x="3109" y="16488"/>
                  <a:pt x="2814" y="16121"/>
                </a:cubicBezTo>
                <a:cubicBezTo>
                  <a:pt x="2520" y="15753"/>
                  <a:pt x="2096" y="15837"/>
                  <a:pt x="1866" y="16308"/>
                </a:cubicBezTo>
                <a:lnTo>
                  <a:pt x="0" y="20150"/>
                </a:lnTo>
                <a:lnTo>
                  <a:pt x="0" y="1450"/>
                </a:lnTo>
                <a:lnTo>
                  <a:pt x="4867" y="11463"/>
                </a:lnTo>
                <a:cubicBezTo>
                  <a:pt x="4995" y="11726"/>
                  <a:pt x="5192" y="11880"/>
                  <a:pt x="5400" y="11880"/>
                </a:cubicBezTo>
                <a:lnTo>
                  <a:pt x="16200" y="11880"/>
                </a:lnTo>
                <a:cubicBezTo>
                  <a:pt x="16408" y="11880"/>
                  <a:pt x="16605" y="11726"/>
                  <a:pt x="16733" y="11463"/>
                </a:cubicBezTo>
                <a:close/>
                <a:moveTo>
                  <a:pt x="15870" y="9720"/>
                </a:moveTo>
                <a:lnTo>
                  <a:pt x="20595" y="0"/>
                </a:lnTo>
                <a:lnTo>
                  <a:pt x="1005" y="0"/>
                </a:lnTo>
                <a:lnTo>
                  <a:pt x="5730" y="9720"/>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69" name="Freeform 110"/>
          <p:cNvSpPr/>
          <p:nvPr/>
        </p:nvSpPr>
        <p:spPr>
          <a:xfrm>
            <a:off x="16125635" y="4423598"/>
            <a:ext cx="628100" cy="431817"/>
          </a:xfrm>
          <a:custGeom>
            <a:avLst/>
            <a:gdLst/>
            <a:ahLst/>
            <a:cxnLst>
              <a:cxn ang="0">
                <a:pos x="wd2" y="hd2"/>
              </a:cxn>
              <a:cxn ang="5400000">
                <a:pos x="wd2" y="hd2"/>
              </a:cxn>
              <a:cxn ang="10800000">
                <a:pos x="wd2" y="hd2"/>
              </a:cxn>
              <a:cxn ang="16200000">
                <a:pos x="wd2" y="hd2"/>
              </a:cxn>
            </a:cxnLst>
            <a:rect l="0" t="0" r="r" b="b"/>
            <a:pathLst>
              <a:path w="21600" h="21600" extrusionOk="0">
                <a:moveTo>
                  <a:pt x="0" y="1264"/>
                </a:moveTo>
                <a:lnTo>
                  <a:pt x="3478" y="9357"/>
                </a:lnTo>
                <a:cubicBezTo>
                  <a:pt x="3601" y="9644"/>
                  <a:pt x="3817" y="9818"/>
                  <a:pt x="4050" y="9818"/>
                </a:cubicBezTo>
                <a:lnTo>
                  <a:pt x="14175" y="9818"/>
                </a:lnTo>
                <a:cubicBezTo>
                  <a:pt x="14408" y="9818"/>
                  <a:pt x="14624" y="9644"/>
                  <a:pt x="14747" y="9357"/>
                </a:cubicBezTo>
                <a:lnTo>
                  <a:pt x="18225" y="1264"/>
                </a:lnTo>
                <a:lnTo>
                  <a:pt x="18225" y="15427"/>
                </a:lnTo>
                <a:lnTo>
                  <a:pt x="17201" y="13039"/>
                </a:lnTo>
                <a:cubicBezTo>
                  <a:pt x="17003" y="12578"/>
                  <a:pt x="16586" y="12437"/>
                  <a:pt x="16269" y="12725"/>
                </a:cubicBezTo>
                <a:cubicBezTo>
                  <a:pt x="15952" y="13013"/>
                  <a:pt x="15856" y="13619"/>
                  <a:pt x="16054" y="14080"/>
                </a:cubicBezTo>
                <a:lnTo>
                  <a:pt x="17175" y="16691"/>
                </a:lnTo>
                <a:lnTo>
                  <a:pt x="6075" y="16691"/>
                </a:lnTo>
                <a:cubicBezTo>
                  <a:pt x="5702" y="16691"/>
                  <a:pt x="5400" y="17131"/>
                  <a:pt x="5400" y="17673"/>
                </a:cubicBezTo>
                <a:cubicBezTo>
                  <a:pt x="5400" y="18215"/>
                  <a:pt x="5702" y="18655"/>
                  <a:pt x="6075" y="18655"/>
                </a:cubicBezTo>
                <a:lnTo>
                  <a:pt x="18900" y="18655"/>
                </a:lnTo>
                <a:cubicBezTo>
                  <a:pt x="19273" y="18655"/>
                  <a:pt x="19575" y="18215"/>
                  <a:pt x="19575" y="17673"/>
                </a:cubicBezTo>
                <a:lnTo>
                  <a:pt x="19575" y="4909"/>
                </a:lnTo>
                <a:lnTo>
                  <a:pt x="20925" y="4909"/>
                </a:lnTo>
                <a:cubicBezTo>
                  <a:pt x="21298" y="4909"/>
                  <a:pt x="21600" y="5349"/>
                  <a:pt x="21600" y="5891"/>
                </a:cubicBezTo>
                <a:lnTo>
                  <a:pt x="21600" y="20618"/>
                </a:lnTo>
                <a:cubicBezTo>
                  <a:pt x="21600" y="21160"/>
                  <a:pt x="21298" y="21600"/>
                  <a:pt x="20925" y="21600"/>
                </a:cubicBezTo>
                <a:lnTo>
                  <a:pt x="4050" y="21600"/>
                </a:lnTo>
                <a:cubicBezTo>
                  <a:pt x="3677" y="21600"/>
                  <a:pt x="3375" y="21160"/>
                  <a:pt x="3375" y="20618"/>
                </a:cubicBezTo>
                <a:lnTo>
                  <a:pt x="3375" y="16691"/>
                </a:lnTo>
                <a:lnTo>
                  <a:pt x="1050" y="16691"/>
                </a:lnTo>
                <a:lnTo>
                  <a:pt x="2174" y="14080"/>
                </a:lnTo>
                <a:cubicBezTo>
                  <a:pt x="2372" y="13619"/>
                  <a:pt x="2275" y="13013"/>
                  <a:pt x="1959" y="12725"/>
                </a:cubicBezTo>
                <a:cubicBezTo>
                  <a:pt x="1642" y="12437"/>
                  <a:pt x="1224" y="12578"/>
                  <a:pt x="1027" y="13039"/>
                </a:cubicBezTo>
                <a:lnTo>
                  <a:pt x="0" y="15427"/>
                </a:lnTo>
                <a:close/>
                <a:moveTo>
                  <a:pt x="1049" y="0"/>
                </a:moveTo>
                <a:lnTo>
                  <a:pt x="17176" y="0"/>
                </a:lnTo>
                <a:lnTo>
                  <a:pt x="13801" y="7855"/>
                </a:lnTo>
                <a:lnTo>
                  <a:pt x="4424" y="7855"/>
                </a:ln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0" name="Graphic 82"/>
          <p:cNvSpPr/>
          <p:nvPr/>
        </p:nvSpPr>
        <p:spPr>
          <a:xfrm>
            <a:off x="3989878" y="4325456"/>
            <a:ext cx="412191" cy="628100"/>
          </a:xfrm>
          <a:custGeom>
            <a:avLst/>
            <a:gdLst/>
            <a:ahLst/>
            <a:cxnLst>
              <a:cxn ang="0">
                <a:pos x="wd2" y="hd2"/>
              </a:cxn>
              <a:cxn ang="5400000">
                <a:pos x="wd2" y="hd2"/>
              </a:cxn>
              <a:cxn ang="10800000">
                <a:pos x="wd2" y="hd2"/>
              </a:cxn>
              <a:cxn ang="16200000">
                <a:pos x="wd2" y="hd2"/>
              </a:cxn>
            </a:cxnLst>
            <a:rect l="0" t="0" r="r" b="b"/>
            <a:pathLst>
              <a:path w="21600" h="21599" extrusionOk="0">
                <a:moveTo>
                  <a:pt x="15642" y="14035"/>
                </a:moveTo>
                <a:cubicBezTo>
                  <a:pt x="16050" y="14294"/>
                  <a:pt x="16061" y="14721"/>
                  <a:pt x="15667" y="14989"/>
                </a:cubicBezTo>
                <a:cubicBezTo>
                  <a:pt x="15272" y="15257"/>
                  <a:pt x="14621" y="15265"/>
                  <a:pt x="14212" y="15006"/>
                </a:cubicBezTo>
                <a:cubicBezTo>
                  <a:pt x="14204" y="15000"/>
                  <a:pt x="14195" y="14995"/>
                  <a:pt x="14187" y="14989"/>
                </a:cubicBezTo>
                <a:lnTo>
                  <a:pt x="10800" y="12767"/>
                </a:lnTo>
                <a:lnTo>
                  <a:pt x="7413" y="14989"/>
                </a:lnTo>
                <a:cubicBezTo>
                  <a:pt x="7004" y="15248"/>
                  <a:pt x="6353" y="15241"/>
                  <a:pt x="5958" y="14973"/>
                </a:cubicBezTo>
                <a:cubicBezTo>
                  <a:pt x="5574" y="14711"/>
                  <a:pt x="5574" y="14296"/>
                  <a:pt x="5958" y="14035"/>
                </a:cubicBezTo>
                <a:lnTo>
                  <a:pt x="9346" y="11812"/>
                </a:lnTo>
                <a:lnTo>
                  <a:pt x="5958" y="9590"/>
                </a:lnTo>
                <a:cubicBezTo>
                  <a:pt x="5564" y="9321"/>
                  <a:pt x="5575" y="8894"/>
                  <a:pt x="5984" y="8635"/>
                </a:cubicBezTo>
                <a:cubicBezTo>
                  <a:pt x="6382" y="8382"/>
                  <a:pt x="7014" y="8382"/>
                  <a:pt x="7413" y="8635"/>
                </a:cubicBezTo>
                <a:lnTo>
                  <a:pt x="10800" y="10858"/>
                </a:lnTo>
                <a:lnTo>
                  <a:pt x="14187" y="8635"/>
                </a:lnTo>
                <a:cubicBezTo>
                  <a:pt x="14596" y="8376"/>
                  <a:pt x="15247" y="8384"/>
                  <a:pt x="15642" y="8652"/>
                </a:cubicBezTo>
                <a:cubicBezTo>
                  <a:pt x="16026" y="8913"/>
                  <a:pt x="16026" y="9328"/>
                  <a:pt x="15642" y="9590"/>
                </a:cubicBezTo>
                <a:lnTo>
                  <a:pt x="12254" y="11812"/>
                </a:lnTo>
                <a:close/>
                <a:moveTo>
                  <a:pt x="17486" y="1350"/>
                </a:moveTo>
                <a:lnTo>
                  <a:pt x="15036" y="1350"/>
                </a:lnTo>
                <a:lnTo>
                  <a:pt x="14297" y="374"/>
                </a:lnTo>
                <a:cubicBezTo>
                  <a:pt x="14122" y="144"/>
                  <a:pt x="13763" y="-1"/>
                  <a:pt x="13371" y="0"/>
                </a:cubicBezTo>
                <a:lnTo>
                  <a:pt x="8229" y="0"/>
                </a:lnTo>
                <a:cubicBezTo>
                  <a:pt x="7839" y="0"/>
                  <a:pt x="7482" y="145"/>
                  <a:pt x="7308" y="374"/>
                </a:cubicBezTo>
                <a:lnTo>
                  <a:pt x="6564" y="1350"/>
                </a:lnTo>
                <a:lnTo>
                  <a:pt x="4114" y="1350"/>
                </a:lnTo>
                <a:cubicBezTo>
                  <a:pt x="1842" y="1350"/>
                  <a:pt x="0" y="2559"/>
                  <a:pt x="0" y="4050"/>
                </a:cubicBezTo>
                <a:lnTo>
                  <a:pt x="0" y="18899"/>
                </a:lnTo>
                <a:cubicBezTo>
                  <a:pt x="0" y="20390"/>
                  <a:pt x="1842" y="21599"/>
                  <a:pt x="4114" y="21599"/>
                </a:cubicBezTo>
                <a:lnTo>
                  <a:pt x="17486" y="21599"/>
                </a:lnTo>
                <a:cubicBezTo>
                  <a:pt x="19758" y="21599"/>
                  <a:pt x="21600" y="20390"/>
                  <a:pt x="21600" y="18899"/>
                </a:cubicBezTo>
                <a:lnTo>
                  <a:pt x="21600" y="4050"/>
                </a:lnTo>
                <a:cubicBezTo>
                  <a:pt x="21600" y="2559"/>
                  <a:pt x="19758" y="1350"/>
                  <a:pt x="17486" y="1350"/>
                </a:cubicBezTo>
                <a:close/>
                <a:moveTo>
                  <a:pt x="19543" y="18899"/>
                </a:moveTo>
                <a:cubicBezTo>
                  <a:pt x="19543" y="19645"/>
                  <a:pt x="18622" y="20249"/>
                  <a:pt x="17486" y="20249"/>
                </a:cubicBezTo>
                <a:lnTo>
                  <a:pt x="4114" y="20249"/>
                </a:lnTo>
                <a:cubicBezTo>
                  <a:pt x="2978" y="20249"/>
                  <a:pt x="2057" y="19645"/>
                  <a:pt x="2057" y="18899"/>
                </a:cubicBezTo>
                <a:lnTo>
                  <a:pt x="2057" y="4050"/>
                </a:lnTo>
                <a:cubicBezTo>
                  <a:pt x="2057" y="3305"/>
                  <a:pt x="2978" y="2700"/>
                  <a:pt x="4114" y="2700"/>
                </a:cubicBezTo>
                <a:lnTo>
                  <a:pt x="17486" y="2700"/>
                </a:lnTo>
                <a:cubicBezTo>
                  <a:pt x="18622" y="2700"/>
                  <a:pt x="19543" y="3305"/>
                  <a:pt x="19543" y="405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1" name="Graphic 84"/>
          <p:cNvSpPr/>
          <p:nvPr/>
        </p:nvSpPr>
        <p:spPr>
          <a:xfrm>
            <a:off x="17409740" y="4345084"/>
            <a:ext cx="588844" cy="58884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520" y="12960"/>
                </a:moveTo>
                <a:lnTo>
                  <a:pt x="11520" y="5760"/>
                </a:lnTo>
                <a:cubicBezTo>
                  <a:pt x="11520" y="5362"/>
                  <a:pt x="11198" y="5040"/>
                  <a:pt x="10800" y="5040"/>
                </a:cubicBezTo>
                <a:cubicBezTo>
                  <a:pt x="10402" y="5040"/>
                  <a:pt x="10080" y="5362"/>
                  <a:pt x="10080" y="5760"/>
                </a:cubicBezTo>
                <a:lnTo>
                  <a:pt x="10080" y="12960"/>
                </a:lnTo>
                <a:cubicBezTo>
                  <a:pt x="10080" y="13358"/>
                  <a:pt x="10402" y="13680"/>
                  <a:pt x="10800" y="13680"/>
                </a:cubicBezTo>
                <a:cubicBezTo>
                  <a:pt x="11198" y="13680"/>
                  <a:pt x="11520" y="13358"/>
                  <a:pt x="11520" y="12960"/>
                </a:cubicBezTo>
                <a:close/>
                <a:moveTo>
                  <a:pt x="10800" y="15120"/>
                </a:moveTo>
                <a:cubicBezTo>
                  <a:pt x="10402" y="15120"/>
                  <a:pt x="10080" y="15442"/>
                  <a:pt x="10080" y="15840"/>
                </a:cubicBezTo>
                <a:cubicBezTo>
                  <a:pt x="10080" y="16238"/>
                  <a:pt x="10402" y="16560"/>
                  <a:pt x="10800" y="16560"/>
                </a:cubicBezTo>
                <a:cubicBezTo>
                  <a:pt x="11198" y="16560"/>
                  <a:pt x="11520" y="16238"/>
                  <a:pt x="11520" y="15840"/>
                </a:cubicBezTo>
                <a:cubicBezTo>
                  <a:pt x="11520" y="15442"/>
                  <a:pt x="11198" y="15120"/>
                  <a:pt x="10800" y="15120"/>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2" name="Graphic 86"/>
          <p:cNvSpPr/>
          <p:nvPr/>
        </p:nvSpPr>
        <p:spPr>
          <a:xfrm>
            <a:off x="20951995" y="4365250"/>
            <a:ext cx="628102" cy="548512"/>
          </a:xfrm>
          <a:custGeom>
            <a:avLst/>
            <a:gdLst/>
            <a:ahLst/>
            <a:cxnLst>
              <a:cxn ang="0">
                <a:pos x="wd2" y="hd2"/>
              </a:cxn>
              <a:cxn ang="5400000">
                <a:pos x="wd2" y="hd2"/>
              </a:cxn>
              <a:cxn ang="10800000">
                <a:pos x="wd2" y="hd2"/>
              </a:cxn>
              <a:cxn ang="16200000">
                <a:pos x="wd2" y="hd2"/>
              </a:cxn>
            </a:cxnLst>
            <a:rect l="0" t="0" r="r" b="b"/>
            <a:pathLst>
              <a:path w="21505" h="21489" extrusionOk="0">
                <a:moveTo>
                  <a:pt x="20833" y="21489"/>
                </a:moveTo>
                <a:lnTo>
                  <a:pt x="672" y="21489"/>
                </a:lnTo>
                <a:cubicBezTo>
                  <a:pt x="301" y="21489"/>
                  <a:pt x="0" y="21145"/>
                  <a:pt x="0" y="20720"/>
                </a:cubicBezTo>
                <a:cubicBezTo>
                  <a:pt x="0" y="20585"/>
                  <a:pt x="31" y="20452"/>
                  <a:pt x="90" y="20336"/>
                </a:cubicBezTo>
                <a:lnTo>
                  <a:pt x="10170" y="357"/>
                </a:lnTo>
                <a:cubicBezTo>
                  <a:pt x="10384" y="-11"/>
                  <a:pt x="10818" y="-111"/>
                  <a:pt x="11139" y="134"/>
                </a:cubicBezTo>
                <a:cubicBezTo>
                  <a:pt x="11217" y="192"/>
                  <a:pt x="11283" y="268"/>
                  <a:pt x="11334" y="357"/>
                </a:cubicBezTo>
                <a:lnTo>
                  <a:pt x="21414" y="20336"/>
                </a:lnTo>
                <a:cubicBezTo>
                  <a:pt x="21600" y="20703"/>
                  <a:pt x="21490" y="21174"/>
                  <a:pt x="21169" y="21386"/>
                </a:cubicBezTo>
                <a:cubicBezTo>
                  <a:pt x="21066" y="21453"/>
                  <a:pt x="20950" y="21489"/>
                  <a:pt x="20833" y="21489"/>
                </a:cubicBezTo>
                <a:close/>
                <a:moveTo>
                  <a:pt x="11424" y="14568"/>
                </a:moveTo>
                <a:lnTo>
                  <a:pt x="11424" y="7647"/>
                </a:lnTo>
                <a:cubicBezTo>
                  <a:pt x="11424" y="7223"/>
                  <a:pt x="11123" y="6878"/>
                  <a:pt x="10752" y="6878"/>
                </a:cubicBezTo>
                <a:cubicBezTo>
                  <a:pt x="10381" y="6878"/>
                  <a:pt x="10080" y="7223"/>
                  <a:pt x="10080" y="7647"/>
                </a:cubicBezTo>
                <a:lnTo>
                  <a:pt x="10080" y="14568"/>
                </a:lnTo>
                <a:cubicBezTo>
                  <a:pt x="10080" y="14993"/>
                  <a:pt x="10381" y="15337"/>
                  <a:pt x="10752" y="15337"/>
                </a:cubicBezTo>
                <a:cubicBezTo>
                  <a:pt x="11123" y="15337"/>
                  <a:pt x="11424" y="14993"/>
                  <a:pt x="11424" y="14568"/>
                </a:cubicBezTo>
                <a:close/>
                <a:moveTo>
                  <a:pt x="10752" y="16875"/>
                </a:moveTo>
                <a:cubicBezTo>
                  <a:pt x="10381" y="16875"/>
                  <a:pt x="10080" y="17219"/>
                  <a:pt x="10080" y="17644"/>
                </a:cubicBezTo>
                <a:cubicBezTo>
                  <a:pt x="10080" y="18069"/>
                  <a:pt x="10381" y="18413"/>
                  <a:pt x="10752" y="18413"/>
                </a:cubicBezTo>
                <a:cubicBezTo>
                  <a:pt x="11123" y="18413"/>
                  <a:pt x="11424" y="18069"/>
                  <a:pt x="11424" y="17644"/>
                </a:cubicBezTo>
                <a:cubicBezTo>
                  <a:pt x="11424" y="17219"/>
                  <a:pt x="11123" y="16875"/>
                  <a:pt x="10752" y="16875"/>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3" name="Graphic 88"/>
          <p:cNvSpPr/>
          <p:nvPr/>
        </p:nvSpPr>
        <p:spPr>
          <a:xfrm>
            <a:off x="2784284" y="4364713"/>
            <a:ext cx="549587" cy="549587"/>
          </a:xfrm>
          <a:custGeom>
            <a:avLst/>
            <a:gdLst/>
            <a:ahLst/>
            <a:cxnLst>
              <a:cxn ang="0">
                <a:pos x="wd2" y="hd2"/>
              </a:cxn>
              <a:cxn ang="5400000">
                <a:pos x="wd2" y="hd2"/>
              </a:cxn>
              <a:cxn ang="10800000">
                <a:pos x="wd2" y="hd2"/>
              </a:cxn>
              <a:cxn ang="16200000">
                <a:pos x="wd2" y="hd2"/>
              </a:cxn>
            </a:cxnLst>
            <a:rect l="0" t="0" r="r" b="b"/>
            <a:pathLst>
              <a:path w="21600" h="21600" extrusionOk="0">
                <a:moveTo>
                  <a:pt x="18514" y="13886"/>
                </a:moveTo>
                <a:cubicBezTo>
                  <a:pt x="18514" y="13460"/>
                  <a:pt x="18860" y="13114"/>
                  <a:pt x="19286" y="13114"/>
                </a:cubicBezTo>
                <a:lnTo>
                  <a:pt x="20829" y="13114"/>
                </a:lnTo>
                <a:cubicBezTo>
                  <a:pt x="21255" y="13114"/>
                  <a:pt x="21600" y="13460"/>
                  <a:pt x="21600" y="13886"/>
                </a:cubicBezTo>
                <a:lnTo>
                  <a:pt x="21600" y="20829"/>
                </a:lnTo>
                <a:cubicBezTo>
                  <a:pt x="21600" y="21255"/>
                  <a:pt x="21255" y="21600"/>
                  <a:pt x="20829" y="21600"/>
                </a:cubicBezTo>
                <a:lnTo>
                  <a:pt x="13886" y="21600"/>
                </a:lnTo>
                <a:cubicBezTo>
                  <a:pt x="13460" y="21600"/>
                  <a:pt x="13114" y="21255"/>
                  <a:pt x="13114" y="20829"/>
                </a:cubicBezTo>
                <a:lnTo>
                  <a:pt x="13114" y="19286"/>
                </a:lnTo>
                <a:cubicBezTo>
                  <a:pt x="13114" y="18860"/>
                  <a:pt x="13460" y="18514"/>
                  <a:pt x="13886" y="18514"/>
                </a:cubicBezTo>
                <a:lnTo>
                  <a:pt x="18514" y="18514"/>
                </a:lnTo>
                <a:close/>
                <a:moveTo>
                  <a:pt x="18514" y="7714"/>
                </a:moveTo>
                <a:cubicBezTo>
                  <a:pt x="18514" y="8140"/>
                  <a:pt x="18860" y="8486"/>
                  <a:pt x="19286" y="8486"/>
                </a:cubicBezTo>
                <a:lnTo>
                  <a:pt x="20829" y="8486"/>
                </a:lnTo>
                <a:cubicBezTo>
                  <a:pt x="21255" y="8486"/>
                  <a:pt x="21600" y="8140"/>
                  <a:pt x="21600" y="7714"/>
                </a:cubicBezTo>
                <a:lnTo>
                  <a:pt x="21600" y="771"/>
                </a:lnTo>
                <a:cubicBezTo>
                  <a:pt x="21600" y="345"/>
                  <a:pt x="21255" y="0"/>
                  <a:pt x="20829" y="0"/>
                </a:cubicBezTo>
                <a:lnTo>
                  <a:pt x="13886" y="0"/>
                </a:lnTo>
                <a:cubicBezTo>
                  <a:pt x="13460" y="0"/>
                  <a:pt x="13114" y="345"/>
                  <a:pt x="13114" y="771"/>
                </a:cubicBezTo>
                <a:lnTo>
                  <a:pt x="13114" y="2314"/>
                </a:lnTo>
                <a:cubicBezTo>
                  <a:pt x="13114" y="2740"/>
                  <a:pt x="13460" y="3086"/>
                  <a:pt x="13886" y="3086"/>
                </a:cubicBezTo>
                <a:lnTo>
                  <a:pt x="18514" y="3086"/>
                </a:lnTo>
                <a:close/>
                <a:moveTo>
                  <a:pt x="3086" y="13886"/>
                </a:moveTo>
                <a:cubicBezTo>
                  <a:pt x="3086" y="13460"/>
                  <a:pt x="2740" y="13114"/>
                  <a:pt x="2314" y="13114"/>
                </a:cubicBezTo>
                <a:lnTo>
                  <a:pt x="771" y="13114"/>
                </a:lnTo>
                <a:cubicBezTo>
                  <a:pt x="345" y="13114"/>
                  <a:pt x="0" y="13460"/>
                  <a:pt x="0" y="13886"/>
                </a:cubicBezTo>
                <a:lnTo>
                  <a:pt x="0" y="20829"/>
                </a:lnTo>
                <a:cubicBezTo>
                  <a:pt x="0" y="21255"/>
                  <a:pt x="345" y="21600"/>
                  <a:pt x="771" y="21600"/>
                </a:cubicBezTo>
                <a:lnTo>
                  <a:pt x="7714" y="21600"/>
                </a:lnTo>
                <a:cubicBezTo>
                  <a:pt x="8140" y="21600"/>
                  <a:pt x="8486" y="21255"/>
                  <a:pt x="8486" y="20829"/>
                </a:cubicBezTo>
                <a:lnTo>
                  <a:pt x="8486" y="19286"/>
                </a:lnTo>
                <a:cubicBezTo>
                  <a:pt x="8486" y="18860"/>
                  <a:pt x="8140" y="18514"/>
                  <a:pt x="7714" y="18514"/>
                </a:cubicBezTo>
                <a:lnTo>
                  <a:pt x="3086" y="18514"/>
                </a:lnTo>
                <a:close/>
                <a:moveTo>
                  <a:pt x="3086" y="3086"/>
                </a:moveTo>
                <a:lnTo>
                  <a:pt x="7714" y="3086"/>
                </a:lnTo>
                <a:cubicBezTo>
                  <a:pt x="8140" y="3086"/>
                  <a:pt x="8486" y="2740"/>
                  <a:pt x="8486" y="2314"/>
                </a:cubicBezTo>
                <a:lnTo>
                  <a:pt x="8486" y="771"/>
                </a:lnTo>
                <a:cubicBezTo>
                  <a:pt x="8486" y="345"/>
                  <a:pt x="8140" y="0"/>
                  <a:pt x="7714" y="0"/>
                </a:cubicBezTo>
                <a:lnTo>
                  <a:pt x="771" y="0"/>
                </a:lnTo>
                <a:cubicBezTo>
                  <a:pt x="345" y="0"/>
                  <a:pt x="0" y="345"/>
                  <a:pt x="0" y="771"/>
                </a:cubicBezTo>
                <a:lnTo>
                  <a:pt x="0" y="7714"/>
                </a:lnTo>
                <a:cubicBezTo>
                  <a:pt x="0" y="8140"/>
                  <a:pt x="345" y="8486"/>
                  <a:pt x="771" y="8486"/>
                </a:cubicBezTo>
                <a:lnTo>
                  <a:pt x="2314" y="8486"/>
                </a:lnTo>
                <a:cubicBezTo>
                  <a:pt x="2740" y="8486"/>
                  <a:pt x="3086" y="8140"/>
                  <a:pt x="3086" y="7714"/>
                </a:cubicBezTo>
                <a:close/>
              </a:path>
            </a:pathLst>
          </a:custGeom>
          <a:solidFill>
            <a:schemeClr val="accent1">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4" name="Graphic 113"/>
          <p:cNvSpPr/>
          <p:nvPr/>
        </p:nvSpPr>
        <p:spPr>
          <a:xfrm>
            <a:off x="4001484" y="5804255"/>
            <a:ext cx="628100" cy="628100"/>
          </a:xfrm>
          <a:custGeom>
            <a:avLst/>
            <a:gdLst/>
            <a:ahLst/>
            <a:cxnLst>
              <a:cxn ang="0">
                <a:pos x="wd2" y="hd2"/>
              </a:cxn>
              <a:cxn ang="5400000">
                <a:pos x="wd2" y="hd2"/>
              </a:cxn>
              <a:cxn ang="10800000">
                <a:pos x="wd2" y="hd2"/>
              </a:cxn>
              <a:cxn ang="16200000">
                <a:pos x="wd2" y="hd2"/>
              </a:cxn>
            </a:cxnLst>
            <a:rect l="0" t="0" r="r" b="b"/>
            <a:pathLst>
              <a:path w="21599" h="21600" extrusionOk="0">
                <a:moveTo>
                  <a:pt x="21283" y="1234"/>
                </a:moveTo>
                <a:cubicBezTo>
                  <a:pt x="21088" y="1112"/>
                  <a:pt x="20842" y="1105"/>
                  <a:pt x="20641" y="1216"/>
                </a:cubicBezTo>
                <a:cubicBezTo>
                  <a:pt x="17489" y="2941"/>
                  <a:pt x="14174" y="4488"/>
                  <a:pt x="11299" y="2850"/>
                </a:cubicBezTo>
                <a:cubicBezTo>
                  <a:pt x="11041" y="2702"/>
                  <a:pt x="10790" y="2523"/>
                  <a:pt x="10526" y="2334"/>
                </a:cubicBezTo>
                <a:cubicBezTo>
                  <a:pt x="10145" y="2047"/>
                  <a:pt x="9739" y="1793"/>
                  <a:pt x="9314" y="1575"/>
                </a:cubicBezTo>
                <a:cubicBezTo>
                  <a:pt x="7850" y="928"/>
                  <a:pt x="6206" y="806"/>
                  <a:pt x="4662" y="1231"/>
                </a:cubicBezTo>
                <a:cubicBezTo>
                  <a:pt x="3734" y="1463"/>
                  <a:pt x="2845" y="1832"/>
                  <a:pt x="2025" y="2325"/>
                </a:cubicBezTo>
                <a:lnTo>
                  <a:pt x="2025" y="675"/>
                </a:lnTo>
                <a:cubicBezTo>
                  <a:pt x="2025" y="302"/>
                  <a:pt x="1723" y="0"/>
                  <a:pt x="1350" y="0"/>
                </a:cubicBezTo>
                <a:lnTo>
                  <a:pt x="675" y="0"/>
                </a:lnTo>
                <a:cubicBezTo>
                  <a:pt x="302" y="0"/>
                  <a:pt x="0" y="302"/>
                  <a:pt x="0" y="675"/>
                </a:cubicBezTo>
                <a:lnTo>
                  <a:pt x="0" y="20925"/>
                </a:lnTo>
                <a:cubicBezTo>
                  <a:pt x="0" y="21298"/>
                  <a:pt x="302" y="21600"/>
                  <a:pt x="675" y="21600"/>
                </a:cubicBezTo>
                <a:lnTo>
                  <a:pt x="1350" y="21600"/>
                </a:lnTo>
                <a:cubicBezTo>
                  <a:pt x="1723" y="21600"/>
                  <a:pt x="2025" y="21298"/>
                  <a:pt x="2025" y="20925"/>
                </a:cubicBezTo>
                <a:lnTo>
                  <a:pt x="2025" y="14727"/>
                </a:lnTo>
                <a:cubicBezTo>
                  <a:pt x="2906" y="14080"/>
                  <a:pt x="3905" y="13610"/>
                  <a:pt x="4966" y="13344"/>
                </a:cubicBezTo>
                <a:cubicBezTo>
                  <a:pt x="6224" y="12991"/>
                  <a:pt x="7566" y="13081"/>
                  <a:pt x="8766" y="13599"/>
                </a:cubicBezTo>
                <a:cubicBezTo>
                  <a:pt x="9124" y="13784"/>
                  <a:pt x="9465" y="14000"/>
                  <a:pt x="9787" y="14243"/>
                </a:cubicBezTo>
                <a:cubicBezTo>
                  <a:pt x="10067" y="14445"/>
                  <a:pt x="10356" y="14648"/>
                  <a:pt x="10671" y="14829"/>
                </a:cubicBezTo>
                <a:cubicBezTo>
                  <a:pt x="11679" y="15401"/>
                  <a:pt x="12820" y="15696"/>
                  <a:pt x="13978" y="15684"/>
                </a:cubicBezTo>
                <a:cubicBezTo>
                  <a:pt x="16729" y="15684"/>
                  <a:pt x="19429" y="14205"/>
                  <a:pt x="21253" y="13206"/>
                </a:cubicBezTo>
                <a:cubicBezTo>
                  <a:pt x="21468" y="13086"/>
                  <a:pt x="21600" y="12858"/>
                  <a:pt x="21599" y="12612"/>
                </a:cubicBezTo>
                <a:lnTo>
                  <a:pt x="21599" y="1812"/>
                </a:lnTo>
                <a:cubicBezTo>
                  <a:pt x="21600" y="1578"/>
                  <a:pt x="21481" y="1359"/>
                  <a:pt x="21283" y="123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5" name="Graphic 115"/>
          <p:cNvSpPr/>
          <p:nvPr/>
        </p:nvSpPr>
        <p:spPr>
          <a:xfrm>
            <a:off x="5262638" y="5804254"/>
            <a:ext cx="588846" cy="356569"/>
          </a:xfrm>
          <a:custGeom>
            <a:avLst/>
            <a:gdLst/>
            <a:ahLst/>
            <a:cxnLst>
              <a:cxn ang="0">
                <a:pos x="wd2" y="hd2"/>
              </a:cxn>
              <a:cxn ang="5400000">
                <a:pos x="wd2" y="hd2"/>
              </a:cxn>
              <a:cxn ang="10800000">
                <a:pos x="wd2" y="hd2"/>
              </a:cxn>
              <a:cxn ang="16200000">
                <a:pos x="wd2" y="hd2"/>
              </a:cxn>
            </a:cxnLst>
            <a:rect l="0" t="0" r="r" b="b"/>
            <a:pathLst>
              <a:path w="21498" h="21432" extrusionOk="0">
                <a:moveTo>
                  <a:pt x="21140" y="9694"/>
                </a:moveTo>
                <a:lnTo>
                  <a:pt x="11107" y="158"/>
                </a:lnTo>
                <a:cubicBezTo>
                  <a:pt x="10765" y="-168"/>
                  <a:pt x="10326" y="25"/>
                  <a:pt x="10128" y="590"/>
                </a:cubicBezTo>
                <a:cubicBezTo>
                  <a:pt x="10066" y="769"/>
                  <a:pt x="10032" y="972"/>
                  <a:pt x="10032" y="1180"/>
                </a:cubicBezTo>
                <a:lnTo>
                  <a:pt x="10032" y="8672"/>
                </a:lnTo>
                <a:lnTo>
                  <a:pt x="1075" y="158"/>
                </a:lnTo>
                <a:cubicBezTo>
                  <a:pt x="732" y="-168"/>
                  <a:pt x="294" y="25"/>
                  <a:pt x="96" y="590"/>
                </a:cubicBezTo>
                <a:cubicBezTo>
                  <a:pt x="33" y="769"/>
                  <a:pt x="0" y="972"/>
                  <a:pt x="0" y="1180"/>
                </a:cubicBezTo>
                <a:lnTo>
                  <a:pt x="0" y="20252"/>
                </a:lnTo>
                <a:cubicBezTo>
                  <a:pt x="0" y="20904"/>
                  <a:pt x="321" y="21432"/>
                  <a:pt x="717" y="21432"/>
                </a:cubicBezTo>
                <a:cubicBezTo>
                  <a:pt x="842" y="21432"/>
                  <a:pt x="966" y="21377"/>
                  <a:pt x="1075" y="21274"/>
                </a:cubicBezTo>
                <a:lnTo>
                  <a:pt x="10032" y="12759"/>
                </a:lnTo>
                <a:lnTo>
                  <a:pt x="10032" y="20252"/>
                </a:lnTo>
                <a:cubicBezTo>
                  <a:pt x="10032" y="20904"/>
                  <a:pt x="10353" y="21432"/>
                  <a:pt x="10749" y="21432"/>
                </a:cubicBezTo>
                <a:cubicBezTo>
                  <a:pt x="10875" y="21432"/>
                  <a:pt x="10998" y="21377"/>
                  <a:pt x="11107" y="21274"/>
                </a:cubicBezTo>
                <a:lnTo>
                  <a:pt x="21140" y="11738"/>
                </a:lnTo>
                <a:cubicBezTo>
                  <a:pt x="21483" y="11412"/>
                  <a:pt x="21600" y="10690"/>
                  <a:pt x="21402" y="10126"/>
                </a:cubicBezTo>
                <a:cubicBezTo>
                  <a:pt x="21339" y="9947"/>
                  <a:pt x="21249" y="9798"/>
                  <a:pt x="21140" y="969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6" name="Graphic 117"/>
          <p:cNvSpPr/>
          <p:nvPr/>
        </p:nvSpPr>
        <p:spPr>
          <a:xfrm>
            <a:off x="6484537" y="5804254"/>
            <a:ext cx="412191" cy="628100"/>
          </a:xfrm>
          <a:custGeom>
            <a:avLst/>
            <a:gdLst/>
            <a:ahLst/>
            <a:cxnLst>
              <a:cxn ang="0">
                <a:pos x="wd2" y="hd2"/>
              </a:cxn>
              <a:cxn ang="5400000">
                <a:pos x="wd2" y="hd2"/>
              </a:cxn>
              <a:cxn ang="10800000">
                <a:pos x="wd2" y="hd2"/>
              </a:cxn>
              <a:cxn ang="16200000">
                <a:pos x="wd2" y="hd2"/>
              </a:cxn>
            </a:cxnLst>
            <a:rect l="0" t="0" r="r" b="b"/>
            <a:pathLst>
              <a:path w="21600" h="21599" extrusionOk="0">
                <a:moveTo>
                  <a:pt x="17486" y="6750"/>
                </a:moveTo>
                <a:lnTo>
                  <a:pt x="4114" y="6750"/>
                </a:lnTo>
                <a:lnTo>
                  <a:pt x="4114" y="4725"/>
                </a:lnTo>
                <a:cubicBezTo>
                  <a:pt x="4114" y="4352"/>
                  <a:pt x="4575" y="4050"/>
                  <a:pt x="5143" y="4050"/>
                </a:cubicBezTo>
                <a:lnTo>
                  <a:pt x="16457" y="4050"/>
                </a:lnTo>
                <a:cubicBezTo>
                  <a:pt x="17025" y="4050"/>
                  <a:pt x="17486" y="4352"/>
                  <a:pt x="17486" y="4725"/>
                </a:cubicBezTo>
                <a:close/>
                <a:moveTo>
                  <a:pt x="17486" y="12150"/>
                </a:moveTo>
                <a:lnTo>
                  <a:pt x="4114" y="12150"/>
                </a:lnTo>
                <a:lnTo>
                  <a:pt x="4114" y="14849"/>
                </a:lnTo>
                <a:lnTo>
                  <a:pt x="17486" y="14849"/>
                </a:lnTo>
                <a:close/>
                <a:moveTo>
                  <a:pt x="17486" y="8100"/>
                </a:moveTo>
                <a:lnTo>
                  <a:pt x="4114" y="8100"/>
                </a:lnTo>
                <a:lnTo>
                  <a:pt x="4114" y="10800"/>
                </a:lnTo>
                <a:lnTo>
                  <a:pt x="17486" y="10800"/>
                </a:lnTo>
                <a:close/>
                <a:moveTo>
                  <a:pt x="17486" y="18224"/>
                </a:moveTo>
                <a:lnTo>
                  <a:pt x="17486" y="16199"/>
                </a:lnTo>
                <a:lnTo>
                  <a:pt x="4114" y="16199"/>
                </a:lnTo>
                <a:lnTo>
                  <a:pt x="4114" y="18224"/>
                </a:lnTo>
                <a:cubicBezTo>
                  <a:pt x="4114" y="18597"/>
                  <a:pt x="4575" y="18899"/>
                  <a:pt x="5143" y="18899"/>
                </a:cubicBezTo>
                <a:lnTo>
                  <a:pt x="16457" y="18899"/>
                </a:lnTo>
                <a:cubicBezTo>
                  <a:pt x="17025" y="18899"/>
                  <a:pt x="17486" y="18597"/>
                  <a:pt x="17486" y="18224"/>
                </a:cubicBezTo>
                <a:close/>
                <a:moveTo>
                  <a:pt x="21600" y="4050"/>
                </a:moveTo>
                <a:lnTo>
                  <a:pt x="21600" y="18899"/>
                </a:lnTo>
                <a:cubicBezTo>
                  <a:pt x="21600" y="20390"/>
                  <a:pt x="19758" y="21599"/>
                  <a:pt x="17486" y="21599"/>
                </a:cubicBezTo>
                <a:lnTo>
                  <a:pt x="4114" y="21599"/>
                </a:lnTo>
                <a:cubicBezTo>
                  <a:pt x="1842" y="21599"/>
                  <a:pt x="0" y="20390"/>
                  <a:pt x="0" y="18899"/>
                </a:cubicBezTo>
                <a:lnTo>
                  <a:pt x="0" y="4050"/>
                </a:lnTo>
                <a:cubicBezTo>
                  <a:pt x="0" y="2559"/>
                  <a:pt x="1842" y="1350"/>
                  <a:pt x="4114" y="1350"/>
                </a:cubicBezTo>
                <a:lnTo>
                  <a:pt x="6564" y="1350"/>
                </a:lnTo>
                <a:lnTo>
                  <a:pt x="7308" y="374"/>
                </a:lnTo>
                <a:cubicBezTo>
                  <a:pt x="7482" y="145"/>
                  <a:pt x="7839" y="0"/>
                  <a:pt x="8229" y="0"/>
                </a:cubicBezTo>
                <a:lnTo>
                  <a:pt x="13371" y="0"/>
                </a:lnTo>
                <a:cubicBezTo>
                  <a:pt x="13763" y="-1"/>
                  <a:pt x="14122" y="144"/>
                  <a:pt x="14297" y="374"/>
                </a:cubicBezTo>
                <a:lnTo>
                  <a:pt x="15036" y="1350"/>
                </a:lnTo>
                <a:lnTo>
                  <a:pt x="17486" y="1350"/>
                </a:lnTo>
                <a:cubicBezTo>
                  <a:pt x="19758" y="1350"/>
                  <a:pt x="21600" y="2559"/>
                  <a:pt x="21600" y="4050"/>
                </a:cubicBezTo>
                <a:close/>
                <a:moveTo>
                  <a:pt x="19543" y="4050"/>
                </a:moveTo>
                <a:cubicBezTo>
                  <a:pt x="19543" y="3305"/>
                  <a:pt x="18622" y="2700"/>
                  <a:pt x="17486" y="2700"/>
                </a:cubicBezTo>
                <a:lnTo>
                  <a:pt x="4114" y="2700"/>
                </a:lnTo>
                <a:cubicBezTo>
                  <a:pt x="2978" y="2700"/>
                  <a:pt x="2057" y="3305"/>
                  <a:pt x="2057" y="4050"/>
                </a:cubicBezTo>
                <a:lnTo>
                  <a:pt x="2057" y="18899"/>
                </a:lnTo>
                <a:cubicBezTo>
                  <a:pt x="2057" y="19645"/>
                  <a:pt x="2978" y="20249"/>
                  <a:pt x="4114" y="20249"/>
                </a:cubicBezTo>
                <a:lnTo>
                  <a:pt x="17486" y="20249"/>
                </a:lnTo>
                <a:cubicBezTo>
                  <a:pt x="18622" y="20249"/>
                  <a:pt x="19543" y="19645"/>
                  <a:pt x="19543" y="18899"/>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7" name="Graphic 119"/>
          <p:cNvSpPr/>
          <p:nvPr/>
        </p:nvSpPr>
        <p:spPr>
          <a:xfrm>
            <a:off x="7529783" y="5804255"/>
            <a:ext cx="628099" cy="628336"/>
          </a:xfrm>
          <a:custGeom>
            <a:avLst/>
            <a:gdLst/>
            <a:ahLst/>
            <a:cxnLst>
              <a:cxn ang="0">
                <a:pos x="wd2" y="hd2"/>
              </a:cxn>
              <a:cxn ang="5400000">
                <a:pos x="wd2" y="hd2"/>
              </a:cxn>
              <a:cxn ang="10800000">
                <a:pos x="wd2" y="hd2"/>
              </a:cxn>
              <a:cxn ang="16200000">
                <a:pos x="wd2" y="hd2"/>
              </a:cxn>
            </a:cxnLst>
            <a:rect l="0" t="0" r="r" b="b"/>
            <a:pathLst>
              <a:path w="21600" h="21151" extrusionOk="0">
                <a:moveTo>
                  <a:pt x="20925" y="5293"/>
                </a:moveTo>
                <a:lnTo>
                  <a:pt x="16182" y="5293"/>
                </a:lnTo>
                <a:cubicBezTo>
                  <a:pt x="16629" y="4725"/>
                  <a:pt x="16873" y="4028"/>
                  <a:pt x="16875" y="3311"/>
                </a:cubicBezTo>
                <a:cubicBezTo>
                  <a:pt x="16875" y="1487"/>
                  <a:pt x="15364" y="8"/>
                  <a:pt x="13500" y="8"/>
                </a:cubicBezTo>
                <a:cubicBezTo>
                  <a:pt x="11636" y="8"/>
                  <a:pt x="10125" y="1487"/>
                  <a:pt x="10125" y="3311"/>
                </a:cubicBezTo>
                <a:lnTo>
                  <a:pt x="10125" y="5293"/>
                </a:lnTo>
                <a:lnTo>
                  <a:pt x="8100" y="5293"/>
                </a:lnTo>
                <a:cubicBezTo>
                  <a:pt x="6982" y="5292"/>
                  <a:pt x="6076" y="4403"/>
                  <a:pt x="6078" y="3308"/>
                </a:cubicBezTo>
                <a:cubicBezTo>
                  <a:pt x="6079" y="2214"/>
                  <a:pt x="6987" y="1327"/>
                  <a:pt x="8106" y="1329"/>
                </a:cubicBezTo>
                <a:cubicBezTo>
                  <a:pt x="8373" y="1329"/>
                  <a:pt x="8637" y="1381"/>
                  <a:pt x="8884" y="1482"/>
                </a:cubicBezTo>
                <a:cubicBezTo>
                  <a:pt x="9225" y="1630"/>
                  <a:pt x="9623" y="1478"/>
                  <a:pt x="9774" y="1145"/>
                </a:cubicBezTo>
                <a:cubicBezTo>
                  <a:pt x="9924" y="811"/>
                  <a:pt x="9770" y="421"/>
                  <a:pt x="9429" y="273"/>
                </a:cubicBezTo>
                <a:cubicBezTo>
                  <a:pt x="9422" y="270"/>
                  <a:pt x="9415" y="267"/>
                  <a:pt x="9407" y="265"/>
                </a:cubicBezTo>
                <a:cubicBezTo>
                  <a:pt x="7699" y="-449"/>
                  <a:pt x="5724" y="328"/>
                  <a:pt x="4995" y="2000"/>
                </a:cubicBezTo>
                <a:cubicBezTo>
                  <a:pt x="4518" y="3092"/>
                  <a:pt x="4680" y="4351"/>
                  <a:pt x="5418" y="5293"/>
                </a:cubicBezTo>
                <a:lnTo>
                  <a:pt x="675" y="5293"/>
                </a:lnTo>
                <a:cubicBezTo>
                  <a:pt x="302" y="5293"/>
                  <a:pt x="0" y="5589"/>
                  <a:pt x="0" y="5954"/>
                </a:cubicBezTo>
                <a:lnTo>
                  <a:pt x="0" y="9919"/>
                </a:lnTo>
                <a:cubicBezTo>
                  <a:pt x="0" y="10283"/>
                  <a:pt x="302" y="10579"/>
                  <a:pt x="675" y="10579"/>
                </a:cubicBezTo>
                <a:lnTo>
                  <a:pt x="7425" y="10579"/>
                </a:lnTo>
                <a:lnTo>
                  <a:pt x="7425" y="11901"/>
                </a:lnTo>
                <a:lnTo>
                  <a:pt x="1350" y="11901"/>
                </a:lnTo>
                <a:lnTo>
                  <a:pt x="1350" y="20490"/>
                </a:lnTo>
                <a:cubicBezTo>
                  <a:pt x="1350" y="20855"/>
                  <a:pt x="1652" y="21151"/>
                  <a:pt x="2025" y="21151"/>
                </a:cubicBezTo>
                <a:lnTo>
                  <a:pt x="8775" y="21151"/>
                </a:lnTo>
                <a:lnTo>
                  <a:pt x="8775" y="11901"/>
                </a:lnTo>
                <a:lnTo>
                  <a:pt x="12825" y="11901"/>
                </a:lnTo>
                <a:lnTo>
                  <a:pt x="12825" y="21151"/>
                </a:lnTo>
                <a:lnTo>
                  <a:pt x="19575" y="21151"/>
                </a:lnTo>
                <a:cubicBezTo>
                  <a:pt x="19948" y="21151"/>
                  <a:pt x="20250" y="20855"/>
                  <a:pt x="20250" y="20490"/>
                </a:cubicBezTo>
                <a:lnTo>
                  <a:pt x="20250" y="11901"/>
                </a:lnTo>
                <a:lnTo>
                  <a:pt x="14175" y="11901"/>
                </a:lnTo>
                <a:lnTo>
                  <a:pt x="14175" y="10579"/>
                </a:lnTo>
                <a:lnTo>
                  <a:pt x="20925" y="10579"/>
                </a:lnTo>
                <a:cubicBezTo>
                  <a:pt x="21298" y="10579"/>
                  <a:pt x="21600" y="10283"/>
                  <a:pt x="21600" y="9919"/>
                </a:cubicBezTo>
                <a:lnTo>
                  <a:pt x="21600" y="5954"/>
                </a:lnTo>
                <a:cubicBezTo>
                  <a:pt x="21600" y="5589"/>
                  <a:pt x="21298" y="5293"/>
                  <a:pt x="20925" y="5293"/>
                </a:cubicBezTo>
                <a:close/>
                <a:moveTo>
                  <a:pt x="12825" y="10579"/>
                </a:moveTo>
                <a:lnTo>
                  <a:pt x="8775" y="10579"/>
                </a:lnTo>
                <a:lnTo>
                  <a:pt x="8775" y="6615"/>
                </a:lnTo>
                <a:lnTo>
                  <a:pt x="12825" y="6615"/>
                </a:lnTo>
                <a:close/>
                <a:moveTo>
                  <a:pt x="13500" y="5293"/>
                </a:moveTo>
                <a:lnTo>
                  <a:pt x="11475" y="5293"/>
                </a:lnTo>
                <a:lnTo>
                  <a:pt x="11475" y="3311"/>
                </a:lnTo>
                <a:cubicBezTo>
                  <a:pt x="11475" y="2216"/>
                  <a:pt x="12382" y="1329"/>
                  <a:pt x="13500" y="1329"/>
                </a:cubicBezTo>
                <a:cubicBezTo>
                  <a:pt x="14618" y="1329"/>
                  <a:pt x="15525" y="2216"/>
                  <a:pt x="15525" y="3311"/>
                </a:cubicBezTo>
                <a:cubicBezTo>
                  <a:pt x="15525" y="4406"/>
                  <a:pt x="14618" y="5293"/>
                  <a:pt x="13500" y="5293"/>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8" name="Graphic 121"/>
          <p:cNvSpPr/>
          <p:nvPr/>
        </p:nvSpPr>
        <p:spPr>
          <a:xfrm>
            <a:off x="8790936" y="5804255"/>
            <a:ext cx="588844" cy="58884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532" y="12888"/>
                </a:moveTo>
                <a:cubicBezTo>
                  <a:pt x="2255" y="12699"/>
                  <a:pt x="2118" y="12722"/>
                  <a:pt x="1971" y="12384"/>
                </a:cubicBezTo>
                <a:cubicBezTo>
                  <a:pt x="1796" y="11958"/>
                  <a:pt x="1751" y="11489"/>
                  <a:pt x="1841" y="11038"/>
                </a:cubicBezTo>
                <a:cubicBezTo>
                  <a:pt x="1867" y="10917"/>
                  <a:pt x="1964" y="10789"/>
                  <a:pt x="2087" y="10808"/>
                </a:cubicBezTo>
                <a:cubicBezTo>
                  <a:pt x="2195" y="10824"/>
                  <a:pt x="2253" y="10943"/>
                  <a:pt x="2279" y="11048"/>
                </a:cubicBezTo>
                <a:cubicBezTo>
                  <a:pt x="2351" y="11352"/>
                  <a:pt x="2346" y="11671"/>
                  <a:pt x="2423" y="11974"/>
                </a:cubicBezTo>
                <a:cubicBezTo>
                  <a:pt x="2639" y="12817"/>
                  <a:pt x="3650" y="13046"/>
                  <a:pt x="3935" y="13851"/>
                </a:cubicBezTo>
                <a:cubicBezTo>
                  <a:pt x="3971" y="13951"/>
                  <a:pt x="3996" y="14054"/>
                  <a:pt x="4035" y="14153"/>
                </a:cubicBezTo>
                <a:cubicBezTo>
                  <a:pt x="4191" y="14461"/>
                  <a:pt x="4365" y="14760"/>
                  <a:pt x="4557" y="15048"/>
                </a:cubicBezTo>
                <a:cubicBezTo>
                  <a:pt x="4677" y="15306"/>
                  <a:pt x="4743" y="15586"/>
                  <a:pt x="4752" y="15870"/>
                </a:cubicBezTo>
                <a:cubicBezTo>
                  <a:pt x="4808" y="16449"/>
                  <a:pt x="5040" y="16996"/>
                  <a:pt x="5419" y="17437"/>
                </a:cubicBezTo>
                <a:cubicBezTo>
                  <a:pt x="5598" y="17611"/>
                  <a:pt x="5875" y="17636"/>
                  <a:pt x="6082" y="17496"/>
                </a:cubicBezTo>
                <a:cubicBezTo>
                  <a:pt x="6189" y="17377"/>
                  <a:pt x="6266" y="17235"/>
                  <a:pt x="6307" y="17081"/>
                </a:cubicBezTo>
                <a:cubicBezTo>
                  <a:pt x="6610" y="16345"/>
                  <a:pt x="7227" y="16308"/>
                  <a:pt x="7826" y="15955"/>
                </a:cubicBezTo>
                <a:cubicBezTo>
                  <a:pt x="8093" y="15798"/>
                  <a:pt x="8415" y="15529"/>
                  <a:pt x="8727" y="15769"/>
                </a:cubicBezTo>
                <a:cubicBezTo>
                  <a:pt x="9002" y="15980"/>
                  <a:pt x="8902" y="16470"/>
                  <a:pt x="9143" y="16748"/>
                </a:cubicBezTo>
                <a:cubicBezTo>
                  <a:pt x="9323" y="16956"/>
                  <a:pt x="9626" y="16994"/>
                  <a:pt x="9811" y="17186"/>
                </a:cubicBezTo>
                <a:cubicBezTo>
                  <a:pt x="10019" y="17402"/>
                  <a:pt x="9970" y="17715"/>
                  <a:pt x="10171" y="17906"/>
                </a:cubicBezTo>
                <a:cubicBezTo>
                  <a:pt x="10336" y="18064"/>
                  <a:pt x="10734" y="18093"/>
                  <a:pt x="10943" y="18190"/>
                </a:cubicBezTo>
                <a:cubicBezTo>
                  <a:pt x="11288" y="18349"/>
                  <a:pt x="11540" y="18630"/>
                  <a:pt x="11961" y="18454"/>
                </a:cubicBezTo>
                <a:cubicBezTo>
                  <a:pt x="12517" y="18238"/>
                  <a:pt x="12793" y="17613"/>
                  <a:pt x="12578" y="17057"/>
                </a:cubicBezTo>
                <a:cubicBezTo>
                  <a:pt x="12536" y="16947"/>
                  <a:pt x="12476" y="16845"/>
                  <a:pt x="12401" y="16755"/>
                </a:cubicBezTo>
                <a:cubicBezTo>
                  <a:pt x="12297" y="16672"/>
                  <a:pt x="12213" y="16568"/>
                  <a:pt x="12154" y="16449"/>
                </a:cubicBezTo>
                <a:cubicBezTo>
                  <a:pt x="12048" y="16134"/>
                  <a:pt x="12426" y="15887"/>
                  <a:pt x="12730" y="15758"/>
                </a:cubicBezTo>
                <a:cubicBezTo>
                  <a:pt x="13357" y="15535"/>
                  <a:pt x="13920" y="15164"/>
                  <a:pt x="14373" y="14678"/>
                </a:cubicBezTo>
                <a:cubicBezTo>
                  <a:pt x="14836" y="14159"/>
                  <a:pt x="14854" y="13381"/>
                  <a:pt x="14414" y="12842"/>
                </a:cubicBezTo>
                <a:cubicBezTo>
                  <a:pt x="14050" y="12484"/>
                  <a:pt x="13851" y="11991"/>
                  <a:pt x="13864" y="11481"/>
                </a:cubicBezTo>
                <a:cubicBezTo>
                  <a:pt x="13915" y="11177"/>
                  <a:pt x="14203" y="10972"/>
                  <a:pt x="14507" y="11023"/>
                </a:cubicBezTo>
                <a:cubicBezTo>
                  <a:pt x="14516" y="11025"/>
                  <a:pt x="14524" y="11026"/>
                  <a:pt x="14533" y="11028"/>
                </a:cubicBezTo>
                <a:cubicBezTo>
                  <a:pt x="14882" y="11101"/>
                  <a:pt x="15148" y="11386"/>
                  <a:pt x="15197" y="11740"/>
                </a:cubicBezTo>
                <a:cubicBezTo>
                  <a:pt x="15214" y="11835"/>
                  <a:pt x="15228" y="11945"/>
                  <a:pt x="15309" y="11996"/>
                </a:cubicBezTo>
                <a:cubicBezTo>
                  <a:pt x="15660" y="12212"/>
                  <a:pt x="15978" y="11460"/>
                  <a:pt x="15947" y="11218"/>
                </a:cubicBezTo>
                <a:cubicBezTo>
                  <a:pt x="15933" y="11134"/>
                  <a:pt x="15912" y="11052"/>
                  <a:pt x="15885" y="10972"/>
                </a:cubicBezTo>
                <a:cubicBezTo>
                  <a:pt x="15797" y="10747"/>
                  <a:pt x="15741" y="10511"/>
                  <a:pt x="15719" y="10270"/>
                </a:cubicBezTo>
                <a:cubicBezTo>
                  <a:pt x="15753" y="10024"/>
                  <a:pt x="15846" y="9790"/>
                  <a:pt x="15988" y="9587"/>
                </a:cubicBezTo>
                <a:cubicBezTo>
                  <a:pt x="16118" y="9358"/>
                  <a:pt x="16188" y="9101"/>
                  <a:pt x="16193" y="8838"/>
                </a:cubicBezTo>
                <a:cubicBezTo>
                  <a:pt x="16200" y="8366"/>
                  <a:pt x="16027" y="7909"/>
                  <a:pt x="15711" y="7559"/>
                </a:cubicBezTo>
                <a:cubicBezTo>
                  <a:pt x="15325" y="7181"/>
                  <a:pt x="14897" y="6994"/>
                  <a:pt x="15135" y="6307"/>
                </a:cubicBezTo>
                <a:cubicBezTo>
                  <a:pt x="15162" y="6236"/>
                  <a:pt x="15194" y="6166"/>
                  <a:pt x="15231" y="6099"/>
                </a:cubicBezTo>
                <a:lnTo>
                  <a:pt x="15394" y="5786"/>
                </a:lnTo>
                <a:cubicBezTo>
                  <a:pt x="15491" y="5601"/>
                  <a:pt x="15672" y="5383"/>
                  <a:pt x="15862" y="5467"/>
                </a:cubicBezTo>
                <a:cubicBezTo>
                  <a:pt x="16001" y="5529"/>
                  <a:pt x="16071" y="5728"/>
                  <a:pt x="16160" y="5841"/>
                </a:cubicBezTo>
                <a:cubicBezTo>
                  <a:pt x="16248" y="5986"/>
                  <a:pt x="16356" y="6118"/>
                  <a:pt x="16481" y="6233"/>
                </a:cubicBezTo>
                <a:cubicBezTo>
                  <a:pt x="16592" y="6308"/>
                  <a:pt x="16713" y="6368"/>
                  <a:pt x="16841" y="6411"/>
                </a:cubicBezTo>
                <a:cubicBezTo>
                  <a:pt x="16870" y="6427"/>
                  <a:pt x="16904" y="6429"/>
                  <a:pt x="16936" y="6419"/>
                </a:cubicBezTo>
                <a:cubicBezTo>
                  <a:pt x="16968" y="6394"/>
                  <a:pt x="16984" y="6354"/>
                  <a:pt x="16979" y="6314"/>
                </a:cubicBezTo>
                <a:cubicBezTo>
                  <a:pt x="16994" y="5671"/>
                  <a:pt x="16494" y="5301"/>
                  <a:pt x="16250" y="4753"/>
                </a:cubicBezTo>
                <a:cubicBezTo>
                  <a:pt x="16102" y="4220"/>
                  <a:pt x="15800" y="3742"/>
                  <a:pt x="15382" y="3379"/>
                </a:cubicBezTo>
                <a:cubicBezTo>
                  <a:pt x="15166" y="3228"/>
                  <a:pt x="15003" y="3097"/>
                  <a:pt x="14740" y="3175"/>
                </a:cubicBezTo>
                <a:cubicBezTo>
                  <a:pt x="14533" y="3236"/>
                  <a:pt x="14547" y="3467"/>
                  <a:pt x="14422" y="3596"/>
                </a:cubicBezTo>
                <a:cubicBezTo>
                  <a:pt x="14256" y="3726"/>
                  <a:pt x="14056" y="3806"/>
                  <a:pt x="13846" y="3828"/>
                </a:cubicBezTo>
                <a:cubicBezTo>
                  <a:pt x="13589" y="3884"/>
                  <a:pt x="13342" y="3986"/>
                  <a:pt x="13086" y="4056"/>
                </a:cubicBezTo>
                <a:cubicBezTo>
                  <a:pt x="12563" y="4213"/>
                  <a:pt x="12011" y="4250"/>
                  <a:pt x="11472" y="4165"/>
                </a:cubicBezTo>
                <a:cubicBezTo>
                  <a:pt x="11273" y="4149"/>
                  <a:pt x="11093" y="4043"/>
                  <a:pt x="10983" y="3877"/>
                </a:cubicBezTo>
                <a:cubicBezTo>
                  <a:pt x="10959" y="3844"/>
                  <a:pt x="10930" y="3816"/>
                  <a:pt x="10897" y="3792"/>
                </a:cubicBezTo>
                <a:cubicBezTo>
                  <a:pt x="10713" y="3701"/>
                  <a:pt x="10501" y="3685"/>
                  <a:pt x="10306" y="3748"/>
                </a:cubicBezTo>
                <a:cubicBezTo>
                  <a:pt x="9946" y="3831"/>
                  <a:pt x="9749" y="4099"/>
                  <a:pt x="9413" y="4180"/>
                </a:cubicBezTo>
                <a:cubicBezTo>
                  <a:pt x="9078" y="4260"/>
                  <a:pt x="8664" y="4149"/>
                  <a:pt x="8366" y="4389"/>
                </a:cubicBezTo>
                <a:cubicBezTo>
                  <a:pt x="8245" y="4487"/>
                  <a:pt x="8209" y="4630"/>
                  <a:pt x="8062" y="4703"/>
                </a:cubicBezTo>
                <a:cubicBezTo>
                  <a:pt x="7948" y="4756"/>
                  <a:pt x="7818" y="4760"/>
                  <a:pt x="7702" y="4715"/>
                </a:cubicBezTo>
                <a:cubicBezTo>
                  <a:pt x="7482" y="4597"/>
                  <a:pt x="7253" y="4497"/>
                  <a:pt x="7016" y="4416"/>
                </a:cubicBezTo>
                <a:cubicBezTo>
                  <a:pt x="6744" y="4411"/>
                  <a:pt x="6473" y="4438"/>
                  <a:pt x="6207" y="4497"/>
                </a:cubicBezTo>
                <a:cubicBezTo>
                  <a:pt x="5509" y="4569"/>
                  <a:pt x="6063" y="4065"/>
                  <a:pt x="6283" y="3880"/>
                </a:cubicBezTo>
                <a:cubicBezTo>
                  <a:pt x="6480" y="3741"/>
                  <a:pt x="6606" y="3521"/>
                  <a:pt x="6627" y="3280"/>
                </a:cubicBezTo>
                <a:cubicBezTo>
                  <a:pt x="6611" y="3107"/>
                  <a:pt x="6538" y="2945"/>
                  <a:pt x="6419" y="2818"/>
                </a:cubicBezTo>
                <a:cubicBezTo>
                  <a:pt x="6361" y="2753"/>
                  <a:pt x="6298" y="2692"/>
                  <a:pt x="6232" y="2636"/>
                </a:cubicBezTo>
                <a:cubicBezTo>
                  <a:pt x="2198" y="4869"/>
                  <a:pt x="407" y="9718"/>
                  <a:pt x="2020" y="14037"/>
                </a:cubicBezTo>
                <a:cubicBezTo>
                  <a:pt x="2236" y="13999"/>
                  <a:pt x="2433" y="13888"/>
                  <a:pt x="2578" y="13724"/>
                </a:cubicBezTo>
                <a:cubicBezTo>
                  <a:pt x="2796" y="13483"/>
                  <a:pt x="2777" y="13110"/>
                  <a:pt x="2536" y="12892"/>
                </a:cubicBezTo>
                <a:cubicBezTo>
                  <a:pt x="2535" y="12891"/>
                  <a:pt x="2533" y="12889"/>
                  <a:pt x="2532" y="12888"/>
                </a:cubicBezTo>
                <a:close/>
                <a:moveTo>
                  <a:pt x="13140" y="19566"/>
                </a:moveTo>
                <a:cubicBezTo>
                  <a:pt x="13403" y="19513"/>
                  <a:pt x="13653" y="19407"/>
                  <a:pt x="13874" y="19254"/>
                </a:cubicBezTo>
                <a:cubicBezTo>
                  <a:pt x="14074" y="19071"/>
                  <a:pt x="14237" y="18851"/>
                  <a:pt x="14351" y="18606"/>
                </a:cubicBezTo>
                <a:cubicBezTo>
                  <a:pt x="14422" y="18498"/>
                  <a:pt x="14464" y="18374"/>
                  <a:pt x="14471" y="18246"/>
                </a:cubicBezTo>
                <a:cubicBezTo>
                  <a:pt x="14465" y="18117"/>
                  <a:pt x="14360" y="17983"/>
                  <a:pt x="14232" y="17997"/>
                </a:cubicBezTo>
                <a:cubicBezTo>
                  <a:pt x="14117" y="18009"/>
                  <a:pt x="14046" y="18122"/>
                  <a:pt x="13978" y="18213"/>
                </a:cubicBezTo>
                <a:cubicBezTo>
                  <a:pt x="13730" y="18538"/>
                  <a:pt x="13379" y="18770"/>
                  <a:pt x="12983" y="18871"/>
                </a:cubicBezTo>
                <a:cubicBezTo>
                  <a:pt x="12800" y="18924"/>
                  <a:pt x="12489" y="18984"/>
                  <a:pt x="12395" y="19173"/>
                </a:cubicBezTo>
                <a:cubicBezTo>
                  <a:pt x="12331" y="19341"/>
                  <a:pt x="12416" y="19529"/>
                  <a:pt x="12583" y="19593"/>
                </a:cubicBezTo>
                <a:cubicBezTo>
                  <a:pt x="12591" y="19596"/>
                  <a:pt x="12598" y="19598"/>
                  <a:pt x="12606" y="19601"/>
                </a:cubicBezTo>
                <a:cubicBezTo>
                  <a:pt x="12783" y="19642"/>
                  <a:pt x="12969" y="19630"/>
                  <a:pt x="13140" y="1956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79" name="Graphic 123"/>
          <p:cNvSpPr/>
          <p:nvPr/>
        </p:nvSpPr>
        <p:spPr>
          <a:xfrm>
            <a:off x="10012833" y="5804255"/>
            <a:ext cx="588844" cy="58884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94" y="10872"/>
                </a:moveTo>
                <a:cubicBezTo>
                  <a:pt x="14095" y="10130"/>
                  <a:pt x="13705" y="9394"/>
                  <a:pt x="13280" y="8670"/>
                </a:cubicBezTo>
                <a:cubicBezTo>
                  <a:pt x="13206" y="8562"/>
                  <a:pt x="13142" y="8448"/>
                  <a:pt x="13089" y="8328"/>
                </a:cubicBezTo>
                <a:cubicBezTo>
                  <a:pt x="13058" y="8239"/>
                  <a:pt x="13080" y="8153"/>
                  <a:pt x="13013" y="8072"/>
                </a:cubicBezTo>
                <a:cubicBezTo>
                  <a:pt x="12966" y="8008"/>
                  <a:pt x="12883" y="7982"/>
                  <a:pt x="12808" y="8008"/>
                </a:cubicBezTo>
                <a:cubicBezTo>
                  <a:pt x="12724" y="8045"/>
                  <a:pt x="12702" y="8152"/>
                  <a:pt x="12690" y="8242"/>
                </a:cubicBezTo>
                <a:cubicBezTo>
                  <a:pt x="12647" y="8577"/>
                  <a:pt x="12739" y="9610"/>
                  <a:pt x="12296" y="9719"/>
                </a:cubicBezTo>
                <a:cubicBezTo>
                  <a:pt x="12209" y="9731"/>
                  <a:pt x="12121" y="9718"/>
                  <a:pt x="12041" y="9681"/>
                </a:cubicBezTo>
                <a:lnTo>
                  <a:pt x="11186" y="9381"/>
                </a:lnTo>
                <a:cubicBezTo>
                  <a:pt x="11128" y="9365"/>
                  <a:pt x="11075" y="9336"/>
                  <a:pt x="11030" y="9297"/>
                </a:cubicBezTo>
                <a:cubicBezTo>
                  <a:pt x="10917" y="9180"/>
                  <a:pt x="10991" y="8985"/>
                  <a:pt x="11087" y="8855"/>
                </a:cubicBezTo>
                <a:cubicBezTo>
                  <a:pt x="11184" y="8724"/>
                  <a:pt x="11303" y="8580"/>
                  <a:pt x="11272" y="8423"/>
                </a:cubicBezTo>
                <a:cubicBezTo>
                  <a:pt x="11232" y="8232"/>
                  <a:pt x="11001" y="8162"/>
                  <a:pt x="10808" y="8127"/>
                </a:cubicBezTo>
                <a:cubicBezTo>
                  <a:pt x="10616" y="8084"/>
                  <a:pt x="10418" y="8067"/>
                  <a:pt x="10222" y="8079"/>
                </a:cubicBezTo>
                <a:cubicBezTo>
                  <a:pt x="10023" y="8092"/>
                  <a:pt x="9838" y="8188"/>
                  <a:pt x="9714" y="8344"/>
                </a:cubicBezTo>
                <a:cubicBezTo>
                  <a:pt x="9669" y="8424"/>
                  <a:pt x="9620" y="8500"/>
                  <a:pt x="9566" y="8574"/>
                </a:cubicBezTo>
                <a:cubicBezTo>
                  <a:pt x="9372" y="8726"/>
                  <a:pt x="9132" y="8810"/>
                  <a:pt x="8885" y="8811"/>
                </a:cubicBezTo>
                <a:cubicBezTo>
                  <a:pt x="8730" y="8824"/>
                  <a:pt x="8576" y="8850"/>
                  <a:pt x="8425" y="8889"/>
                </a:cubicBezTo>
                <a:cubicBezTo>
                  <a:pt x="7561" y="9165"/>
                  <a:pt x="7257" y="10405"/>
                  <a:pt x="6341" y="10819"/>
                </a:cubicBezTo>
                <a:cubicBezTo>
                  <a:pt x="5800" y="11064"/>
                  <a:pt x="5126" y="11148"/>
                  <a:pt x="5414" y="11966"/>
                </a:cubicBezTo>
                <a:lnTo>
                  <a:pt x="6268" y="14381"/>
                </a:lnTo>
                <a:cubicBezTo>
                  <a:pt x="6292" y="14488"/>
                  <a:pt x="6354" y="14582"/>
                  <a:pt x="6440" y="14648"/>
                </a:cubicBezTo>
                <a:cubicBezTo>
                  <a:pt x="6534" y="14690"/>
                  <a:pt x="6639" y="14698"/>
                  <a:pt x="6738" y="14670"/>
                </a:cubicBezTo>
                <a:cubicBezTo>
                  <a:pt x="7431" y="14478"/>
                  <a:pt x="8109" y="14235"/>
                  <a:pt x="8767" y="13943"/>
                </a:cubicBezTo>
                <a:cubicBezTo>
                  <a:pt x="9416" y="13725"/>
                  <a:pt x="10123" y="13754"/>
                  <a:pt x="10752" y="14023"/>
                </a:cubicBezTo>
                <a:cubicBezTo>
                  <a:pt x="11259" y="14244"/>
                  <a:pt x="11704" y="14585"/>
                  <a:pt x="12048" y="15017"/>
                </a:cubicBezTo>
                <a:cubicBezTo>
                  <a:pt x="12391" y="15424"/>
                  <a:pt x="12690" y="15866"/>
                  <a:pt x="12941" y="16335"/>
                </a:cubicBezTo>
                <a:cubicBezTo>
                  <a:pt x="12990" y="16441"/>
                  <a:pt x="13051" y="16562"/>
                  <a:pt x="13164" y="16589"/>
                </a:cubicBezTo>
                <a:cubicBezTo>
                  <a:pt x="13292" y="16618"/>
                  <a:pt x="13408" y="16511"/>
                  <a:pt x="13491" y="16410"/>
                </a:cubicBezTo>
                <a:cubicBezTo>
                  <a:pt x="13810" y="15906"/>
                  <a:pt x="14060" y="15360"/>
                  <a:pt x="14233" y="14789"/>
                </a:cubicBezTo>
                <a:cubicBezTo>
                  <a:pt x="14319" y="14614"/>
                  <a:pt x="14416" y="14446"/>
                  <a:pt x="14525" y="14285"/>
                </a:cubicBezTo>
                <a:cubicBezTo>
                  <a:pt x="14712" y="14046"/>
                  <a:pt x="14884" y="13795"/>
                  <a:pt x="15039" y="13535"/>
                </a:cubicBezTo>
                <a:cubicBezTo>
                  <a:pt x="15163" y="13163"/>
                  <a:pt x="15185" y="12765"/>
                  <a:pt x="15103" y="12383"/>
                </a:cubicBezTo>
                <a:cubicBezTo>
                  <a:pt x="14984" y="11849"/>
                  <a:pt x="14778" y="11339"/>
                  <a:pt x="14494" y="10872"/>
                </a:cubicBezTo>
                <a:close/>
                <a:moveTo>
                  <a:pt x="2032" y="7555"/>
                </a:moveTo>
                <a:cubicBezTo>
                  <a:pt x="2499" y="7254"/>
                  <a:pt x="2899" y="6859"/>
                  <a:pt x="3205" y="6395"/>
                </a:cubicBezTo>
                <a:cubicBezTo>
                  <a:pt x="3316" y="6190"/>
                  <a:pt x="3459" y="6004"/>
                  <a:pt x="3630" y="5846"/>
                </a:cubicBezTo>
                <a:cubicBezTo>
                  <a:pt x="3839" y="5655"/>
                  <a:pt x="4165" y="5670"/>
                  <a:pt x="4356" y="5880"/>
                </a:cubicBezTo>
                <a:cubicBezTo>
                  <a:pt x="4416" y="5946"/>
                  <a:pt x="4458" y="6028"/>
                  <a:pt x="4478" y="6116"/>
                </a:cubicBezTo>
                <a:cubicBezTo>
                  <a:pt x="4594" y="6486"/>
                  <a:pt x="4848" y="6797"/>
                  <a:pt x="5188" y="6984"/>
                </a:cubicBezTo>
                <a:cubicBezTo>
                  <a:pt x="5479" y="7163"/>
                  <a:pt x="5838" y="7192"/>
                  <a:pt x="6154" y="7060"/>
                </a:cubicBezTo>
                <a:cubicBezTo>
                  <a:pt x="6468" y="6911"/>
                  <a:pt x="6623" y="6552"/>
                  <a:pt x="6514" y="6222"/>
                </a:cubicBezTo>
                <a:cubicBezTo>
                  <a:pt x="6414" y="5983"/>
                  <a:pt x="6146" y="5784"/>
                  <a:pt x="6206" y="5532"/>
                </a:cubicBezTo>
                <a:cubicBezTo>
                  <a:pt x="6248" y="5411"/>
                  <a:pt x="6336" y="5311"/>
                  <a:pt x="6452" y="5256"/>
                </a:cubicBezTo>
                <a:cubicBezTo>
                  <a:pt x="7028" y="4920"/>
                  <a:pt x="7710" y="5015"/>
                  <a:pt x="8232" y="4552"/>
                </a:cubicBezTo>
                <a:cubicBezTo>
                  <a:pt x="8804" y="4093"/>
                  <a:pt x="9000" y="3309"/>
                  <a:pt x="8712" y="2635"/>
                </a:cubicBezTo>
                <a:cubicBezTo>
                  <a:pt x="9855" y="2589"/>
                  <a:pt x="10956" y="2195"/>
                  <a:pt x="11868" y="1506"/>
                </a:cubicBezTo>
                <a:cubicBezTo>
                  <a:pt x="7583" y="994"/>
                  <a:pt x="3510" y="3498"/>
                  <a:pt x="2033" y="7554"/>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0" name="Graphic 125"/>
          <p:cNvSpPr/>
          <p:nvPr/>
        </p:nvSpPr>
        <p:spPr>
          <a:xfrm>
            <a:off x="11234731" y="5804255"/>
            <a:ext cx="588844" cy="58884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51" y="3682"/>
                </a:moveTo>
                <a:cubicBezTo>
                  <a:pt x="10236" y="3735"/>
                  <a:pt x="10235" y="3791"/>
                  <a:pt x="10246" y="3845"/>
                </a:cubicBezTo>
                <a:lnTo>
                  <a:pt x="10290" y="4165"/>
                </a:lnTo>
                <a:cubicBezTo>
                  <a:pt x="10290" y="4235"/>
                  <a:pt x="10317" y="4302"/>
                  <a:pt x="10365" y="4352"/>
                </a:cubicBezTo>
                <a:cubicBezTo>
                  <a:pt x="10449" y="4421"/>
                  <a:pt x="10574" y="4370"/>
                  <a:pt x="10663" y="4309"/>
                </a:cubicBezTo>
                <a:cubicBezTo>
                  <a:pt x="10751" y="4248"/>
                  <a:pt x="10853" y="4175"/>
                  <a:pt x="10956" y="4204"/>
                </a:cubicBezTo>
                <a:cubicBezTo>
                  <a:pt x="11060" y="4234"/>
                  <a:pt x="11107" y="4348"/>
                  <a:pt x="11141" y="4450"/>
                </a:cubicBezTo>
                <a:cubicBezTo>
                  <a:pt x="11205" y="4642"/>
                  <a:pt x="11269" y="4834"/>
                  <a:pt x="11334" y="5026"/>
                </a:cubicBezTo>
                <a:cubicBezTo>
                  <a:pt x="11344" y="5071"/>
                  <a:pt x="11369" y="5110"/>
                  <a:pt x="11406" y="5137"/>
                </a:cubicBezTo>
                <a:cubicBezTo>
                  <a:pt x="11473" y="5176"/>
                  <a:pt x="11555" y="5120"/>
                  <a:pt x="11604" y="5061"/>
                </a:cubicBezTo>
                <a:cubicBezTo>
                  <a:pt x="11699" y="4947"/>
                  <a:pt x="11760" y="4809"/>
                  <a:pt x="11781" y="4663"/>
                </a:cubicBezTo>
                <a:cubicBezTo>
                  <a:pt x="11785" y="4554"/>
                  <a:pt x="11801" y="4447"/>
                  <a:pt x="11830" y="4342"/>
                </a:cubicBezTo>
                <a:cubicBezTo>
                  <a:pt x="11871" y="4236"/>
                  <a:pt x="11958" y="4153"/>
                  <a:pt x="11994" y="4045"/>
                </a:cubicBezTo>
                <a:cubicBezTo>
                  <a:pt x="12110" y="3699"/>
                  <a:pt x="11657" y="3313"/>
                  <a:pt x="11839" y="2996"/>
                </a:cubicBezTo>
                <a:cubicBezTo>
                  <a:pt x="11937" y="2827"/>
                  <a:pt x="12173" y="2780"/>
                  <a:pt x="12278" y="2618"/>
                </a:cubicBezTo>
                <a:cubicBezTo>
                  <a:pt x="12376" y="2467"/>
                  <a:pt x="12356" y="2228"/>
                  <a:pt x="12518" y="2151"/>
                </a:cubicBezTo>
                <a:cubicBezTo>
                  <a:pt x="12653" y="2106"/>
                  <a:pt x="12799" y="2178"/>
                  <a:pt x="12846" y="2312"/>
                </a:cubicBezTo>
                <a:cubicBezTo>
                  <a:pt x="12885" y="2444"/>
                  <a:pt x="12877" y="2585"/>
                  <a:pt x="12824" y="2712"/>
                </a:cubicBezTo>
                <a:cubicBezTo>
                  <a:pt x="12719" y="3027"/>
                  <a:pt x="12630" y="3229"/>
                  <a:pt x="12812" y="3531"/>
                </a:cubicBezTo>
                <a:cubicBezTo>
                  <a:pt x="12995" y="3833"/>
                  <a:pt x="13365" y="3984"/>
                  <a:pt x="13231" y="4401"/>
                </a:cubicBezTo>
                <a:cubicBezTo>
                  <a:pt x="13167" y="4602"/>
                  <a:pt x="12980" y="4740"/>
                  <a:pt x="12891" y="4931"/>
                </a:cubicBezTo>
                <a:cubicBezTo>
                  <a:pt x="12831" y="5058"/>
                  <a:pt x="12832" y="5235"/>
                  <a:pt x="12735" y="5339"/>
                </a:cubicBezTo>
                <a:cubicBezTo>
                  <a:pt x="12621" y="5429"/>
                  <a:pt x="12488" y="5494"/>
                  <a:pt x="12347" y="5529"/>
                </a:cubicBezTo>
                <a:lnTo>
                  <a:pt x="11804" y="5730"/>
                </a:lnTo>
                <a:cubicBezTo>
                  <a:pt x="11710" y="5771"/>
                  <a:pt x="11610" y="5795"/>
                  <a:pt x="11508" y="5802"/>
                </a:cubicBezTo>
                <a:cubicBezTo>
                  <a:pt x="11220" y="5807"/>
                  <a:pt x="11097" y="5539"/>
                  <a:pt x="10855" y="5486"/>
                </a:cubicBezTo>
                <a:cubicBezTo>
                  <a:pt x="10661" y="5444"/>
                  <a:pt x="10603" y="5745"/>
                  <a:pt x="10477" y="5846"/>
                </a:cubicBezTo>
                <a:cubicBezTo>
                  <a:pt x="10360" y="5920"/>
                  <a:pt x="10230" y="5973"/>
                  <a:pt x="10095" y="6003"/>
                </a:cubicBezTo>
                <a:cubicBezTo>
                  <a:pt x="10016" y="6019"/>
                  <a:pt x="9947" y="6068"/>
                  <a:pt x="9905" y="6137"/>
                </a:cubicBezTo>
                <a:cubicBezTo>
                  <a:pt x="9885" y="6185"/>
                  <a:pt x="9891" y="6242"/>
                  <a:pt x="9872" y="6290"/>
                </a:cubicBezTo>
                <a:cubicBezTo>
                  <a:pt x="9827" y="6402"/>
                  <a:pt x="9677" y="6419"/>
                  <a:pt x="9584" y="6497"/>
                </a:cubicBezTo>
                <a:cubicBezTo>
                  <a:pt x="9543" y="6539"/>
                  <a:pt x="9507" y="6586"/>
                  <a:pt x="9479" y="6637"/>
                </a:cubicBezTo>
                <a:cubicBezTo>
                  <a:pt x="9262" y="6962"/>
                  <a:pt x="8922" y="7184"/>
                  <a:pt x="8538" y="7253"/>
                </a:cubicBezTo>
                <a:cubicBezTo>
                  <a:pt x="8472" y="7262"/>
                  <a:pt x="8390" y="7275"/>
                  <a:pt x="8369" y="7338"/>
                </a:cubicBezTo>
                <a:cubicBezTo>
                  <a:pt x="8361" y="7386"/>
                  <a:pt x="8374" y="7435"/>
                  <a:pt x="8405" y="7472"/>
                </a:cubicBezTo>
                <a:cubicBezTo>
                  <a:pt x="8528" y="7644"/>
                  <a:pt x="8605" y="7844"/>
                  <a:pt x="8629" y="8053"/>
                </a:cubicBezTo>
                <a:cubicBezTo>
                  <a:pt x="8708" y="8951"/>
                  <a:pt x="7845" y="8747"/>
                  <a:pt x="7296" y="8639"/>
                </a:cubicBezTo>
                <a:cubicBezTo>
                  <a:pt x="7224" y="8617"/>
                  <a:pt x="7146" y="8626"/>
                  <a:pt x="7080" y="8664"/>
                </a:cubicBezTo>
                <a:cubicBezTo>
                  <a:pt x="7035" y="8711"/>
                  <a:pt x="7007" y="8772"/>
                  <a:pt x="7001" y="8837"/>
                </a:cubicBezTo>
                <a:lnTo>
                  <a:pt x="6811" y="9792"/>
                </a:lnTo>
                <a:cubicBezTo>
                  <a:pt x="6791" y="9871"/>
                  <a:pt x="6784" y="9952"/>
                  <a:pt x="6793" y="10033"/>
                </a:cubicBezTo>
                <a:cubicBezTo>
                  <a:pt x="6808" y="10103"/>
                  <a:pt x="6835" y="10170"/>
                  <a:pt x="6874" y="10230"/>
                </a:cubicBezTo>
                <a:cubicBezTo>
                  <a:pt x="6982" y="10460"/>
                  <a:pt x="7192" y="10626"/>
                  <a:pt x="7441" y="10678"/>
                </a:cubicBezTo>
                <a:cubicBezTo>
                  <a:pt x="7728" y="10694"/>
                  <a:pt x="8014" y="10657"/>
                  <a:pt x="8287" y="10568"/>
                </a:cubicBezTo>
                <a:cubicBezTo>
                  <a:pt x="8513" y="10503"/>
                  <a:pt x="8696" y="10336"/>
                  <a:pt x="8783" y="10117"/>
                </a:cubicBezTo>
                <a:cubicBezTo>
                  <a:pt x="8803" y="10009"/>
                  <a:pt x="8833" y="9903"/>
                  <a:pt x="8871" y="9799"/>
                </a:cubicBezTo>
                <a:cubicBezTo>
                  <a:pt x="8968" y="9613"/>
                  <a:pt x="9203" y="9542"/>
                  <a:pt x="9328" y="9374"/>
                </a:cubicBezTo>
                <a:cubicBezTo>
                  <a:pt x="9396" y="9255"/>
                  <a:pt x="9451" y="9128"/>
                  <a:pt x="9490" y="8997"/>
                </a:cubicBezTo>
                <a:cubicBezTo>
                  <a:pt x="9667" y="8595"/>
                  <a:pt x="9909" y="8925"/>
                  <a:pt x="10214" y="8829"/>
                </a:cubicBezTo>
                <a:cubicBezTo>
                  <a:pt x="10408" y="8770"/>
                  <a:pt x="10430" y="8674"/>
                  <a:pt x="10657" y="8747"/>
                </a:cubicBezTo>
                <a:cubicBezTo>
                  <a:pt x="11078" y="8883"/>
                  <a:pt x="11137" y="9375"/>
                  <a:pt x="11614" y="9424"/>
                </a:cubicBezTo>
                <a:cubicBezTo>
                  <a:pt x="11654" y="9430"/>
                  <a:pt x="11694" y="9427"/>
                  <a:pt x="11732" y="9414"/>
                </a:cubicBezTo>
                <a:cubicBezTo>
                  <a:pt x="11817" y="9368"/>
                  <a:pt x="11856" y="9268"/>
                  <a:pt x="11825" y="9178"/>
                </a:cubicBezTo>
                <a:cubicBezTo>
                  <a:pt x="11759" y="8950"/>
                  <a:pt x="11478" y="8793"/>
                  <a:pt x="11378" y="8569"/>
                </a:cubicBezTo>
                <a:cubicBezTo>
                  <a:pt x="11169" y="8105"/>
                  <a:pt x="11688" y="8119"/>
                  <a:pt x="11951" y="8311"/>
                </a:cubicBezTo>
                <a:cubicBezTo>
                  <a:pt x="12116" y="8471"/>
                  <a:pt x="12301" y="8611"/>
                  <a:pt x="12500" y="8726"/>
                </a:cubicBezTo>
                <a:cubicBezTo>
                  <a:pt x="12732" y="8822"/>
                  <a:pt x="12939" y="8875"/>
                  <a:pt x="13023" y="9139"/>
                </a:cubicBezTo>
                <a:cubicBezTo>
                  <a:pt x="13058" y="9266"/>
                  <a:pt x="13085" y="9395"/>
                  <a:pt x="13105" y="9526"/>
                </a:cubicBezTo>
                <a:cubicBezTo>
                  <a:pt x="13163" y="9671"/>
                  <a:pt x="13249" y="9803"/>
                  <a:pt x="13359" y="9914"/>
                </a:cubicBezTo>
                <a:cubicBezTo>
                  <a:pt x="13414" y="9991"/>
                  <a:pt x="13519" y="10130"/>
                  <a:pt x="13627" y="10134"/>
                </a:cubicBezTo>
                <a:cubicBezTo>
                  <a:pt x="13969" y="10146"/>
                  <a:pt x="13843" y="9736"/>
                  <a:pt x="13859" y="9570"/>
                </a:cubicBezTo>
                <a:cubicBezTo>
                  <a:pt x="13882" y="9395"/>
                  <a:pt x="13999" y="9246"/>
                  <a:pt x="14165" y="9184"/>
                </a:cubicBezTo>
                <a:cubicBezTo>
                  <a:pt x="14342" y="9101"/>
                  <a:pt x="14535" y="9056"/>
                  <a:pt x="14730" y="9054"/>
                </a:cubicBezTo>
                <a:cubicBezTo>
                  <a:pt x="14780" y="9058"/>
                  <a:pt x="14829" y="9050"/>
                  <a:pt x="14874" y="9030"/>
                </a:cubicBezTo>
                <a:cubicBezTo>
                  <a:pt x="14952" y="8968"/>
                  <a:pt x="14974" y="8860"/>
                  <a:pt x="14928" y="8773"/>
                </a:cubicBezTo>
                <a:cubicBezTo>
                  <a:pt x="14892" y="8683"/>
                  <a:pt x="14824" y="8610"/>
                  <a:pt x="14790" y="8520"/>
                </a:cubicBezTo>
                <a:cubicBezTo>
                  <a:pt x="14748" y="8353"/>
                  <a:pt x="14763" y="8177"/>
                  <a:pt x="14833" y="8020"/>
                </a:cubicBezTo>
                <a:cubicBezTo>
                  <a:pt x="14870" y="7762"/>
                  <a:pt x="14929" y="7507"/>
                  <a:pt x="15011" y="7259"/>
                </a:cubicBezTo>
                <a:cubicBezTo>
                  <a:pt x="15168" y="6952"/>
                  <a:pt x="15578" y="7070"/>
                  <a:pt x="15844" y="7109"/>
                </a:cubicBezTo>
                <a:cubicBezTo>
                  <a:pt x="16035" y="7138"/>
                  <a:pt x="16060" y="7142"/>
                  <a:pt x="16156" y="6983"/>
                </a:cubicBezTo>
                <a:cubicBezTo>
                  <a:pt x="16237" y="6821"/>
                  <a:pt x="16362" y="6685"/>
                  <a:pt x="16516" y="6590"/>
                </a:cubicBezTo>
                <a:cubicBezTo>
                  <a:pt x="16575" y="6543"/>
                  <a:pt x="16653" y="6527"/>
                  <a:pt x="16726" y="6548"/>
                </a:cubicBezTo>
                <a:cubicBezTo>
                  <a:pt x="16782" y="6581"/>
                  <a:pt x="16815" y="6642"/>
                  <a:pt x="16811" y="6706"/>
                </a:cubicBezTo>
                <a:cubicBezTo>
                  <a:pt x="16807" y="6769"/>
                  <a:pt x="16795" y="6831"/>
                  <a:pt x="16777" y="6891"/>
                </a:cubicBezTo>
                <a:cubicBezTo>
                  <a:pt x="16724" y="7121"/>
                  <a:pt x="17003" y="7255"/>
                  <a:pt x="17188" y="7278"/>
                </a:cubicBezTo>
                <a:cubicBezTo>
                  <a:pt x="17387" y="7292"/>
                  <a:pt x="17582" y="7345"/>
                  <a:pt x="17760" y="7436"/>
                </a:cubicBezTo>
                <a:cubicBezTo>
                  <a:pt x="17939" y="7532"/>
                  <a:pt x="18048" y="7723"/>
                  <a:pt x="18040" y="7927"/>
                </a:cubicBezTo>
                <a:cubicBezTo>
                  <a:pt x="17983" y="8148"/>
                  <a:pt x="17816" y="8324"/>
                  <a:pt x="17598" y="8390"/>
                </a:cubicBezTo>
                <a:cubicBezTo>
                  <a:pt x="17405" y="8472"/>
                  <a:pt x="17198" y="8518"/>
                  <a:pt x="16989" y="8526"/>
                </a:cubicBezTo>
                <a:cubicBezTo>
                  <a:pt x="16731" y="8504"/>
                  <a:pt x="16471" y="8522"/>
                  <a:pt x="16218" y="8577"/>
                </a:cubicBezTo>
                <a:cubicBezTo>
                  <a:pt x="15826" y="8716"/>
                  <a:pt x="15631" y="9115"/>
                  <a:pt x="15255" y="9274"/>
                </a:cubicBezTo>
                <a:cubicBezTo>
                  <a:pt x="15156" y="9307"/>
                  <a:pt x="15074" y="9379"/>
                  <a:pt x="15029" y="9472"/>
                </a:cubicBezTo>
                <a:cubicBezTo>
                  <a:pt x="14995" y="9596"/>
                  <a:pt x="15026" y="9728"/>
                  <a:pt x="15111" y="9824"/>
                </a:cubicBezTo>
                <a:cubicBezTo>
                  <a:pt x="15167" y="9894"/>
                  <a:pt x="15230" y="9960"/>
                  <a:pt x="15298" y="10019"/>
                </a:cubicBezTo>
                <a:cubicBezTo>
                  <a:pt x="15394" y="10136"/>
                  <a:pt x="15540" y="10200"/>
                  <a:pt x="15692" y="10192"/>
                </a:cubicBezTo>
                <a:cubicBezTo>
                  <a:pt x="15802" y="10148"/>
                  <a:pt x="15901" y="10079"/>
                  <a:pt x="15980" y="9990"/>
                </a:cubicBezTo>
                <a:cubicBezTo>
                  <a:pt x="16160" y="9846"/>
                  <a:pt x="16356" y="9886"/>
                  <a:pt x="16556" y="9801"/>
                </a:cubicBezTo>
                <a:cubicBezTo>
                  <a:pt x="16687" y="9718"/>
                  <a:pt x="16828" y="9652"/>
                  <a:pt x="16976" y="9605"/>
                </a:cubicBezTo>
                <a:cubicBezTo>
                  <a:pt x="17240" y="9568"/>
                  <a:pt x="17464" y="9827"/>
                  <a:pt x="17514" y="10089"/>
                </a:cubicBezTo>
                <a:cubicBezTo>
                  <a:pt x="17561" y="10440"/>
                  <a:pt x="17548" y="10797"/>
                  <a:pt x="17474" y="11144"/>
                </a:cubicBezTo>
                <a:cubicBezTo>
                  <a:pt x="17411" y="11360"/>
                  <a:pt x="17373" y="11582"/>
                  <a:pt x="17361" y="11807"/>
                </a:cubicBezTo>
                <a:cubicBezTo>
                  <a:pt x="17360" y="11842"/>
                  <a:pt x="17368" y="11876"/>
                  <a:pt x="17385" y="11907"/>
                </a:cubicBezTo>
                <a:cubicBezTo>
                  <a:pt x="17406" y="11934"/>
                  <a:pt x="17433" y="11956"/>
                  <a:pt x="17464" y="11971"/>
                </a:cubicBezTo>
                <a:cubicBezTo>
                  <a:pt x="17665" y="12088"/>
                  <a:pt x="17896" y="12183"/>
                  <a:pt x="18086" y="12311"/>
                </a:cubicBezTo>
                <a:cubicBezTo>
                  <a:pt x="18277" y="12438"/>
                  <a:pt x="18386" y="12631"/>
                  <a:pt x="18555" y="12771"/>
                </a:cubicBezTo>
                <a:cubicBezTo>
                  <a:pt x="18777" y="12953"/>
                  <a:pt x="19089" y="13033"/>
                  <a:pt x="19251" y="13270"/>
                </a:cubicBezTo>
                <a:cubicBezTo>
                  <a:pt x="19323" y="13378"/>
                  <a:pt x="19359" y="13509"/>
                  <a:pt x="19427" y="13620"/>
                </a:cubicBezTo>
                <a:cubicBezTo>
                  <a:pt x="19481" y="13707"/>
                  <a:pt x="19555" y="13780"/>
                  <a:pt x="19643" y="13833"/>
                </a:cubicBezTo>
                <a:cubicBezTo>
                  <a:pt x="21331" y="8962"/>
                  <a:pt x="18751" y="3646"/>
                  <a:pt x="13881" y="1957"/>
                </a:cubicBezTo>
                <a:cubicBezTo>
                  <a:pt x="13206" y="1723"/>
                  <a:pt x="12506" y="1568"/>
                  <a:pt x="11795" y="1493"/>
                </a:cubicBezTo>
                <a:cubicBezTo>
                  <a:pt x="11470" y="2274"/>
                  <a:pt x="10978" y="2975"/>
                  <a:pt x="10355" y="3547"/>
                </a:cubicBezTo>
                <a:cubicBezTo>
                  <a:pt x="10310" y="3583"/>
                  <a:pt x="10274" y="3629"/>
                  <a:pt x="10251" y="3682"/>
                </a:cubicBezTo>
                <a:close/>
                <a:moveTo>
                  <a:pt x="19133" y="15042"/>
                </a:moveTo>
                <a:cubicBezTo>
                  <a:pt x="18941" y="14983"/>
                  <a:pt x="18754" y="14911"/>
                  <a:pt x="18572" y="14826"/>
                </a:cubicBezTo>
                <a:cubicBezTo>
                  <a:pt x="18394" y="14695"/>
                  <a:pt x="18309" y="14440"/>
                  <a:pt x="18179" y="14264"/>
                </a:cubicBezTo>
                <a:cubicBezTo>
                  <a:pt x="18038" y="14072"/>
                  <a:pt x="17876" y="13896"/>
                  <a:pt x="17697" y="13739"/>
                </a:cubicBezTo>
                <a:cubicBezTo>
                  <a:pt x="17427" y="13546"/>
                  <a:pt x="17187" y="13313"/>
                  <a:pt x="16986" y="13049"/>
                </a:cubicBezTo>
                <a:cubicBezTo>
                  <a:pt x="16849" y="12811"/>
                  <a:pt x="16675" y="12597"/>
                  <a:pt x="16471" y="12414"/>
                </a:cubicBezTo>
                <a:cubicBezTo>
                  <a:pt x="16174" y="12161"/>
                  <a:pt x="16034" y="12399"/>
                  <a:pt x="15686" y="12391"/>
                </a:cubicBezTo>
                <a:cubicBezTo>
                  <a:pt x="15338" y="12382"/>
                  <a:pt x="14982" y="12386"/>
                  <a:pt x="14630" y="12384"/>
                </a:cubicBezTo>
                <a:cubicBezTo>
                  <a:pt x="14363" y="12334"/>
                  <a:pt x="14086" y="12384"/>
                  <a:pt x="13852" y="12524"/>
                </a:cubicBezTo>
                <a:cubicBezTo>
                  <a:pt x="13622" y="12709"/>
                  <a:pt x="13617" y="13000"/>
                  <a:pt x="13288" y="13100"/>
                </a:cubicBezTo>
                <a:cubicBezTo>
                  <a:pt x="12875" y="13227"/>
                  <a:pt x="12427" y="13180"/>
                  <a:pt x="12051" y="12968"/>
                </a:cubicBezTo>
                <a:cubicBezTo>
                  <a:pt x="11806" y="12771"/>
                  <a:pt x="11540" y="12602"/>
                  <a:pt x="11259" y="12464"/>
                </a:cubicBezTo>
                <a:cubicBezTo>
                  <a:pt x="11038" y="12398"/>
                  <a:pt x="10654" y="12460"/>
                  <a:pt x="10524" y="12215"/>
                </a:cubicBezTo>
                <a:cubicBezTo>
                  <a:pt x="10412" y="11999"/>
                  <a:pt x="10643" y="11720"/>
                  <a:pt x="10530" y="11506"/>
                </a:cubicBezTo>
                <a:cubicBezTo>
                  <a:pt x="10445" y="11343"/>
                  <a:pt x="10221" y="11327"/>
                  <a:pt x="10038" y="11340"/>
                </a:cubicBezTo>
                <a:cubicBezTo>
                  <a:pt x="9580" y="11372"/>
                  <a:pt x="9126" y="11451"/>
                  <a:pt x="8684" y="11575"/>
                </a:cubicBezTo>
                <a:cubicBezTo>
                  <a:pt x="8291" y="11693"/>
                  <a:pt x="7872" y="11686"/>
                  <a:pt x="7483" y="11555"/>
                </a:cubicBezTo>
                <a:cubicBezTo>
                  <a:pt x="7379" y="11509"/>
                  <a:pt x="7265" y="11493"/>
                  <a:pt x="7152" y="11509"/>
                </a:cubicBezTo>
                <a:cubicBezTo>
                  <a:pt x="7071" y="11538"/>
                  <a:pt x="6999" y="11588"/>
                  <a:pt x="6942" y="11653"/>
                </a:cubicBezTo>
                <a:cubicBezTo>
                  <a:pt x="6657" y="11893"/>
                  <a:pt x="6395" y="12160"/>
                  <a:pt x="6160" y="12449"/>
                </a:cubicBezTo>
                <a:cubicBezTo>
                  <a:pt x="5881" y="12836"/>
                  <a:pt x="5512" y="13177"/>
                  <a:pt x="5202" y="13537"/>
                </a:cubicBezTo>
                <a:cubicBezTo>
                  <a:pt x="4973" y="13854"/>
                  <a:pt x="4870" y="14244"/>
                  <a:pt x="4914" y="14632"/>
                </a:cubicBezTo>
                <a:cubicBezTo>
                  <a:pt x="4914" y="14972"/>
                  <a:pt x="4802" y="15308"/>
                  <a:pt x="4818" y="15651"/>
                </a:cubicBezTo>
                <a:cubicBezTo>
                  <a:pt x="4936" y="16245"/>
                  <a:pt x="5214" y="16796"/>
                  <a:pt x="5623" y="17243"/>
                </a:cubicBezTo>
                <a:cubicBezTo>
                  <a:pt x="5930" y="17744"/>
                  <a:pt x="6364" y="18156"/>
                  <a:pt x="6881" y="18438"/>
                </a:cubicBezTo>
                <a:cubicBezTo>
                  <a:pt x="7427" y="18663"/>
                  <a:pt x="8017" y="18759"/>
                  <a:pt x="8605" y="18720"/>
                </a:cubicBezTo>
                <a:cubicBezTo>
                  <a:pt x="9178" y="18629"/>
                  <a:pt x="9764" y="18695"/>
                  <a:pt x="10302" y="18909"/>
                </a:cubicBezTo>
                <a:cubicBezTo>
                  <a:pt x="10373" y="18965"/>
                  <a:pt x="10448" y="19015"/>
                  <a:pt x="10527" y="19060"/>
                </a:cubicBezTo>
                <a:cubicBezTo>
                  <a:pt x="10650" y="19109"/>
                  <a:pt x="10780" y="19135"/>
                  <a:pt x="10912" y="19137"/>
                </a:cubicBezTo>
                <a:cubicBezTo>
                  <a:pt x="11136" y="19158"/>
                  <a:pt x="11336" y="19152"/>
                  <a:pt x="11475" y="19339"/>
                </a:cubicBezTo>
                <a:cubicBezTo>
                  <a:pt x="11631" y="19556"/>
                  <a:pt x="11700" y="19823"/>
                  <a:pt x="11669" y="20089"/>
                </a:cubicBezTo>
                <a:cubicBezTo>
                  <a:pt x="11669" y="20097"/>
                  <a:pt x="11665" y="20106"/>
                  <a:pt x="11663" y="20115"/>
                </a:cubicBezTo>
                <a:cubicBezTo>
                  <a:pt x="14857" y="19814"/>
                  <a:pt x="17675" y="17900"/>
                  <a:pt x="19133" y="15042"/>
                </a:cubicBezTo>
                <a:close/>
                <a:moveTo>
                  <a:pt x="8075" y="3990"/>
                </a:moveTo>
                <a:cubicBezTo>
                  <a:pt x="7966" y="4062"/>
                  <a:pt x="7958" y="4426"/>
                  <a:pt x="7917" y="4545"/>
                </a:cubicBezTo>
                <a:cubicBezTo>
                  <a:pt x="7885" y="4666"/>
                  <a:pt x="7815" y="4773"/>
                  <a:pt x="7716" y="4850"/>
                </a:cubicBezTo>
                <a:cubicBezTo>
                  <a:pt x="7586" y="4935"/>
                  <a:pt x="7406" y="4922"/>
                  <a:pt x="7284" y="5017"/>
                </a:cubicBezTo>
                <a:cubicBezTo>
                  <a:pt x="7152" y="5122"/>
                  <a:pt x="7137" y="5319"/>
                  <a:pt x="7036" y="5455"/>
                </a:cubicBezTo>
                <a:cubicBezTo>
                  <a:pt x="6956" y="5563"/>
                  <a:pt x="6813" y="5661"/>
                  <a:pt x="6848" y="5792"/>
                </a:cubicBezTo>
                <a:cubicBezTo>
                  <a:pt x="6864" y="5837"/>
                  <a:pt x="6892" y="5877"/>
                  <a:pt x="6930" y="5907"/>
                </a:cubicBezTo>
                <a:cubicBezTo>
                  <a:pt x="7087" y="6041"/>
                  <a:pt x="7274" y="6134"/>
                  <a:pt x="7476" y="6180"/>
                </a:cubicBezTo>
                <a:cubicBezTo>
                  <a:pt x="7685" y="6246"/>
                  <a:pt x="7912" y="6235"/>
                  <a:pt x="8114" y="6147"/>
                </a:cubicBezTo>
                <a:cubicBezTo>
                  <a:pt x="8328" y="6016"/>
                  <a:pt x="8467" y="5792"/>
                  <a:pt x="8490" y="5543"/>
                </a:cubicBezTo>
                <a:cubicBezTo>
                  <a:pt x="8511" y="5297"/>
                  <a:pt x="8492" y="5049"/>
                  <a:pt x="8435" y="4809"/>
                </a:cubicBezTo>
                <a:lnTo>
                  <a:pt x="8329" y="4233"/>
                </a:lnTo>
                <a:cubicBezTo>
                  <a:pt x="8305" y="4104"/>
                  <a:pt x="8236" y="3888"/>
                  <a:pt x="8075" y="399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1" name="Graphic 127"/>
          <p:cNvSpPr/>
          <p:nvPr/>
        </p:nvSpPr>
        <p:spPr>
          <a:xfrm>
            <a:off x="12456628" y="5804255"/>
            <a:ext cx="588844" cy="58884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6021" y="7231"/>
                </a:moveTo>
                <a:cubicBezTo>
                  <a:pt x="15523" y="7121"/>
                  <a:pt x="15041" y="6950"/>
                  <a:pt x="14586" y="6720"/>
                </a:cubicBezTo>
                <a:cubicBezTo>
                  <a:pt x="14447" y="6619"/>
                  <a:pt x="14298" y="6485"/>
                  <a:pt x="14128" y="6526"/>
                </a:cubicBezTo>
                <a:cubicBezTo>
                  <a:pt x="13998" y="6569"/>
                  <a:pt x="13908" y="6687"/>
                  <a:pt x="13900" y="6824"/>
                </a:cubicBezTo>
                <a:cubicBezTo>
                  <a:pt x="13861" y="7199"/>
                  <a:pt x="14154" y="7577"/>
                  <a:pt x="14169" y="7963"/>
                </a:cubicBezTo>
                <a:cubicBezTo>
                  <a:pt x="14198" y="8729"/>
                  <a:pt x="13665" y="8554"/>
                  <a:pt x="13199" y="8251"/>
                </a:cubicBezTo>
                <a:cubicBezTo>
                  <a:pt x="12869" y="8086"/>
                  <a:pt x="12527" y="7947"/>
                  <a:pt x="12176" y="7834"/>
                </a:cubicBezTo>
                <a:cubicBezTo>
                  <a:pt x="11986" y="7761"/>
                  <a:pt x="11836" y="7612"/>
                  <a:pt x="11760" y="7423"/>
                </a:cubicBezTo>
                <a:cubicBezTo>
                  <a:pt x="11713" y="7237"/>
                  <a:pt x="11738" y="7039"/>
                  <a:pt x="11832" y="6871"/>
                </a:cubicBezTo>
                <a:cubicBezTo>
                  <a:pt x="11914" y="6700"/>
                  <a:pt x="12028" y="6546"/>
                  <a:pt x="12113" y="6375"/>
                </a:cubicBezTo>
                <a:cubicBezTo>
                  <a:pt x="12380" y="5835"/>
                  <a:pt x="12358" y="5215"/>
                  <a:pt x="11614" y="5272"/>
                </a:cubicBezTo>
                <a:cubicBezTo>
                  <a:pt x="11352" y="5322"/>
                  <a:pt x="11087" y="5358"/>
                  <a:pt x="10822" y="5379"/>
                </a:cubicBezTo>
                <a:cubicBezTo>
                  <a:pt x="10544" y="5352"/>
                  <a:pt x="10275" y="5270"/>
                  <a:pt x="10030" y="5136"/>
                </a:cubicBezTo>
                <a:lnTo>
                  <a:pt x="9009" y="4667"/>
                </a:lnTo>
                <a:cubicBezTo>
                  <a:pt x="8636" y="4515"/>
                  <a:pt x="8306" y="4272"/>
                  <a:pt x="8052" y="3960"/>
                </a:cubicBezTo>
                <a:cubicBezTo>
                  <a:pt x="7977" y="3820"/>
                  <a:pt x="7891" y="3686"/>
                  <a:pt x="7795" y="3560"/>
                </a:cubicBezTo>
                <a:cubicBezTo>
                  <a:pt x="7601" y="3442"/>
                  <a:pt x="7352" y="3467"/>
                  <a:pt x="7186" y="3621"/>
                </a:cubicBezTo>
                <a:cubicBezTo>
                  <a:pt x="6723" y="3958"/>
                  <a:pt x="6211" y="4217"/>
                  <a:pt x="5746" y="4548"/>
                </a:cubicBezTo>
                <a:cubicBezTo>
                  <a:pt x="5631" y="4619"/>
                  <a:pt x="5545" y="4727"/>
                  <a:pt x="5502" y="4855"/>
                </a:cubicBezTo>
                <a:cubicBezTo>
                  <a:pt x="5424" y="5173"/>
                  <a:pt x="6095" y="5252"/>
                  <a:pt x="6276" y="5311"/>
                </a:cubicBezTo>
                <a:cubicBezTo>
                  <a:pt x="6723" y="5455"/>
                  <a:pt x="6726" y="5700"/>
                  <a:pt x="6804" y="6157"/>
                </a:cubicBezTo>
                <a:cubicBezTo>
                  <a:pt x="7020" y="7407"/>
                  <a:pt x="7342" y="8796"/>
                  <a:pt x="6920" y="10033"/>
                </a:cubicBezTo>
                <a:cubicBezTo>
                  <a:pt x="6784" y="10356"/>
                  <a:pt x="6676" y="10690"/>
                  <a:pt x="6598" y="11031"/>
                </a:cubicBezTo>
                <a:cubicBezTo>
                  <a:pt x="6553" y="11583"/>
                  <a:pt x="6659" y="12137"/>
                  <a:pt x="6904" y="12633"/>
                </a:cubicBezTo>
                <a:cubicBezTo>
                  <a:pt x="7445" y="13901"/>
                  <a:pt x="8187" y="15073"/>
                  <a:pt x="9100" y="16106"/>
                </a:cubicBezTo>
                <a:cubicBezTo>
                  <a:pt x="9604" y="16693"/>
                  <a:pt x="9814" y="17467"/>
                  <a:pt x="10570" y="17824"/>
                </a:cubicBezTo>
                <a:cubicBezTo>
                  <a:pt x="10872" y="17948"/>
                  <a:pt x="11190" y="18028"/>
                  <a:pt x="11513" y="18063"/>
                </a:cubicBezTo>
                <a:cubicBezTo>
                  <a:pt x="12155" y="18140"/>
                  <a:pt x="12780" y="18315"/>
                  <a:pt x="13369" y="18581"/>
                </a:cubicBezTo>
                <a:cubicBezTo>
                  <a:pt x="13773" y="18780"/>
                  <a:pt x="14122" y="19075"/>
                  <a:pt x="14386" y="19440"/>
                </a:cubicBezTo>
                <a:cubicBezTo>
                  <a:pt x="15003" y="19182"/>
                  <a:pt x="15591" y="18858"/>
                  <a:pt x="16139" y="18474"/>
                </a:cubicBezTo>
                <a:lnTo>
                  <a:pt x="14949" y="18336"/>
                </a:lnTo>
                <a:cubicBezTo>
                  <a:pt x="14729" y="18310"/>
                  <a:pt x="14476" y="18264"/>
                  <a:pt x="14373" y="18067"/>
                </a:cubicBezTo>
                <a:cubicBezTo>
                  <a:pt x="14262" y="17857"/>
                  <a:pt x="14351" y="17526"/>
                  <a:pt x="14138" y="17423"/>
                </a:cubicBezTo>
                <a:cubicBezTo>
                  <a:pt x="13910" y="17313"/>
                  <a:pt x="13596" y="17627"/>
                  <a:pt x="13418" y="17452"/>
                </a:cubicBezTo>
                <a:cubicBezTo>
                  <a:pt x="13174" y="17226"/>
                  <a:pt x="13576" y="16762"/>
                  <a:pt x="13367" y="16504"/>
                </a:cubicBezTo>
                <a:cubicBezTo>
                  <a:pt x="13213" y="16371"/>
                  <a:pt x="12983" y="16380"/>
                  <a:pt x="12840" y="16525"/>
                </a:cubicBezTo>
                <a:cubicBezTo>
                  <a:pt x="12689" y="16651"/>
                  <a:pt x="12593" y="16831"/>
                  <a:pt x="12443" y="16957"/>
                </a:cubicBezTo>
                <a:cubicBezTo>
                  <a:pt x="12004" y="17230"/>
                  <a:pt x="11427" y="17096"/>
                  <a:pt x="11154" y="16657"/>
                </a:cubicBezTo>
                <a:cubicBezTo>
                  <a:pt x="11104" y="16577"/>
                  <a:pt x="11066" y="16489"/>
                  <a:pt x="11043" y="16398"/>
                </a:cubicBezTo>
                <a:cubicBezTo>
                  <a:pt x="10944" y="15790"/>
                  <a:pt x="11237" y="15186"/>
                  <a:pt x="11774" y="14886"/>
                </a:cubicBezTo>
                <a:cubicBezTo>
                  <a:pt x="12306" y="14604"/>
                  <a:pt x="12900" y="14461"/>
                  <a:pt x="13502" y="14471"/>
                </a:cubicBezTo>
                <a:cubicBezTo>
                  <a:pt x="13613" y="14459"/>
                  <a:pt x="13724" y="14470"/>
                  <a:pt x="13831" y="14502"/>
                </a:cubicBezTo>
                <a:cubicBezTo>
                  <a:pt x="14070" y="14594"/>
                  <a:pt x="14168" y="14870"/>
                  <a:pt x="14301" y="15089"/>
                </a:cubicBezTo>
                <a:cubicBezTo>
                  <a:pt x="14433" y="15308"/>
                  <a:pt x="14758" y="15529"/>
                  <a:pt x="14995" y="15344"/>
                </a:cubicBezTo>
                <a:cubicBezTo>
                  <a:pt x="15248" y="15144"/>
                  <a:pt x="15052" y="14743"/>
                  <a:pt x="14965" y="14516"/>
                </a:cubicBezTo>
                <a:cubicBezTo>
                  <a:pt x="14815" y="14075"/>
                  <a:pt x="14861" y="13591"/>
                  <a:pt x="15091" y="13187"/>
                </a:cubicBezTo>
                <a:cubicBezTo>
                  <a:pt x="15179" y="13086"/>
                  <a:pt x="15260" y="12979"/>
                  <a:pt x="15335" y="12869"/>
                </a:cubicBezTo>
                <a:cubicBezTo>
                  <a:pt x="15401" y="12698"/>
                  <a:pt x="15434" y="12515"/>
                  <a:pt x="15432" y="12332"/>
                </a:cubicBezTo>
                <a:cubicBezTo>
                  <a:pt x="15497" y="12000"/>
                  <a:pt x="15629" y="11685"/>
                  <a:pt x="15821" y="11407"/>
                </a:cubicBezTo>
                <a:cubicBezTo>
                  <a:pt x="15970" y="11093"/>
                  <a:pt x="16141" y="10790"/>
                  <a:pt x="16333" y="10501"/>
                </a:cubicBezTo>
                <a:cubicBezTo>
                  <a:pt x="16720" y="9947"/>
                  <a:pt x="17877" y="8862"/>
                  <a:pt x="17203" y="8162"/>
                </a:cubicBezTo>
                <a:cubicBezTo>
                  <a:pt x="16878" y="7772"/>
                  <a:pt x="16476" y="7455"/>
                  <a:pt x="16021" y="7231"/>
                </a:cubicBezTo>
                <a:close/>
                <a:moveTo>
                  <a:pt x="13265" y="4331"/>
                </a:moveTo>
                <a:cubicBezTo>
                  <a:pt x="13066" y="4294"/>
                  <a:pt x="12882" y="4200"/>
                  <a:pt x="12736" y="4059"/>
                </a:cubicBezTo>
                <a:cubicBezTo>
                  <a:pt x="12568" y="3797"/>
                  <a:pt x="12571" y="3461"/>
                  <a:pt x="12743" y="3202"/>
                </a:cubicBezTo>
                <a:cubicBezTo>
                  <a:pt x="12965" y="3001"/>
                  <a:pt x="13540" y="3136"/>
                  <a:pt x="13787" y="3210"/>
                </a:cubicBezTo>
                <a:cubicBezTo>
                  <a:pt x="14402" y="3346"/>
                  <a:pt x="14970" y="3644"/>
                  <a:pt x="15430" y="4074"/>
                </a:cubicBezTo>
                <a:cubicBezTo>
                  <a:pt x="15665" y="4477"/>
                  <a:pt x="15862" y="4900"/>
                  <a:pt x="16018" y="5339"/>
                </a:cubicBezTo>
                <a:cubicBezTo>
                  <a:pt x="16129" y="5542"/>
                  <a:pt x="17021" y="6262"/>
                  <a:pt x="16324" y="6188"/>
                </a:cubicBezTo>
                <a:cubicBezTo>
                  <a:pt x="16073" y="6120"/>
                  <a:pt x="15842" y="5994"/>
                  <a:pt x="15650" y="5819"/>
                </a:cubicBezTo>
                <a:cubicBezTo>
                  <a:pt x="14945" y="5192"/>
                  <a:pt x="14139" y="4689"/>
                  <a:pt x="13265" y="433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2" name="Graphic 129"/>
          <p:cNvSpPr/>
          <p:nvPr/>
        </p:nvSpPr>
        <p:spPr>
          <a:xfrm>
            <a:off x="13678526" y="5804255"/>
            <a:ext cx="586882" cy="584918"/>
          </a:xfrm>
          <a:custGeom>
            <a:avLst/>
            <a:gdLst/>
            <a:ahLst/>
            <a:cxnLst>
              <a:cxn ang="0">
                <a:pos x="wd2" y="hd2"/>
              </a:cxn>
              <a:cxn ang="5400000">
                <a:pos x="wd2" y="hd2"/>
              </a:cxn>
              <a:cxn ang="10800000">
                <a:pos x="wd2" y="hd2"/>
              </a:cxn>
              <a:cxn ang="16200000">
                <a:pos x="wd2" y="hd2"/>
              </a:cxn>
            </a:cxnLst>
            <a:rect l="0" t="0" r="r" b="b"/>
            <a:pathLst>
              <a:path w="21600" h="21600" extrusionOk="0">
                <a:moveTo>
                  <a:pt x="17920" y="5364"/>
                </a:moveTo>
                <a:cubicBezTo>
                  <a:pt x="18538" y="5160"/>
                  <a:pt x="19144" y="4924"/>
                  <a:pt x="19737" y="4657"/>
                </a:cubicBezTo>
                <a:cubicBezTo>
                  <a:pt x="20832" y="6262"/>
                  <a:pt x="21476" y="8134"/>
                  <a:pt x="21600" y="10075"/>
                </a:cubicBezTo>
                <a:lnTo>
                  <a:pt x="18723" y="10075"/>
                </a:lnTo>
                <a:cubicBezTo>
                  <a:pt x="18669" y="8476"/>
                  <a:pt x="18399" y="6891"/>
                  <a:pt x="17920" y="5364"/>
                </a:cubicBezTo>
                <a:close/>
                <a:moveTo>
                  <a:pt x="17414" y="3994"/>
                </a:moveTo>
                <a:cubicBezTo>
                  <a:pt x="17890" y="3840"/>
                  <a:pt x="18345" y="3665"/>
                  <a:pt x="18787" y="3479"/>
                </a:cubicBezTo>
                <a:cubicBezTo>
                  <a:pt x="17907" y="2509"/>
                  <a:pt x="16859" y="1706"/>
                  <a:pt x="15695" y="1109"/>
                </a:cubicBezTo>
                <a:cubicBezTo>
                  <a:pt x="16401" y="1984"/>
                  <a:pt x="16981" y="2955"/>
                  <a:pt x="17418" y="3992"/>
                </a:cubicBezTo>
                <a:close/>
                <a:moveTo>
                  <a:pt x="16032" y="4382"/>
                </a:moveTo>
                <a:cubicBezTo>
                  <a:pt x="14986" y="1993"/>
                  <a:pt x="13372" y="343"/>
                  <a:pt x="11522" y="0"/>
                </a:cubicBezTo>
                <a:lnTo>
                  <a:pt x="11522" y="4979"/>
                </a:lnTo>
                <a:cubicBezTo>
                  <a:pt x="13043" y="4935"/>
                  <a:pt x="14555" y="4734"/>
                  <a:pt x="16035" y="4380"/>
                </a:cubicBezTo>
                <a:close/>
                <a:moveTo>
                  <a:pt x="19727" y="16961"/>
                </a:moveTo>
                <a:cubicBezTo>
                  <a:pt x="20829" y="15352"/>
                  <a:pt x="21476" y="13473"/>
                  <a:pt x="21599" y="11525"/>
                </a:cubicBezTo>
                <a:lnTo>
                  <a:pt x="18723" y="11525"/>
                </a:lnTo>
                <a:cubicBezTo>
                  <a:pt x="18669" y="13129"/>
                  <a:pt x="18398" y="14718"/>
                  <a:pt x="17916" y="16249"/>
                </a:cubicBezTo>
                <a:cubicBezTo>
                  <a:pt x="18532" y="16454"/>
                  <a:pt x="19136" y="16692"/>
                  <a:pt x="19727" y="16961"/>
                </a:cubicBezTo>
                <a:close/>
                <a:moveTo>
                  <a:pt x="17415" y="17610"/>
                </a:moveTo>
                <a:cubicBezTo>
                  <a:pt x="16979" y="18648"/>
                  <a:pt x="16399" y="19619"/>
                  <a:pt x="15692" y="20494"/>
                </a:cubicBezTo>
                <a:cubicBezTo>
                  <a:pt x="16859" y="19898"/>
                  <a:pt x="17909" y="19096"/>
                  <a:pt x="18791" y="18125"/>
                </a:cubicBezTo>
                <a:cubicBezTo>
                  <a:pt x="18350" y="17935"/>
                  <a:pt x="17894" y="17758"/>
                  <a:pt x="17418" y="17606"/>
                </a:cubicBezTo>
                <a:close/>
                <a:moveTo>
                  <a:pt x="11522" y="16623"/>
                </a:moveTo>
                <a:lnTo>
                  <a:pt x="11522" y="21600"/>
                </a:lnTo>
                <a:cubicBezTo>
                  <a:pt x="13373" y="21256"/>
                  <a:pt x="14990" y="19605"/>
                  <a:pt x="16037" y="17215"/>
                </a:cubicBezTo>
                <a:cubicBezTo>
                  <a:pt x="14556" y="16863"/>
                  <a:pt x="13043" y="16664"/>
                  <a:pt x="11522" y="16623"/>
                </a:cubicBezTo>
                <a:close/>
                <a:moveTo>
                  <a:pt x="17280" y="11525"/>
                </a:moveTo>
                <a:lnTo>
                  <a:pt x="11522" y="11525"/>
                </a:lnTo>
                <a:lnTo>
                  <a:pt x="11522" y="15174"/>
                </a:lnTo>
                <a:cubicBezTo>
                  <a:pt x="13218" y="15218"/>
                  <a:pt x="14904" y="15446"/>
                  <a:pt x="16551" y="15855"/>
                </a:cubicBezTo>
                <a:cubicBezTo>
                  <a:pt x="16984" y="14450"/>
                  <a:pt x="17229" y="12994"/>
                  <a:pt x="17280" y="11525"/>
                </a:cubicBezTo>
                <a:close/>
                <a:moveTo>
                  <a:pt x="16558" y="5757"/>
                </a:moveTo>
                <a:cubicBezTo>
                  <a:pt x="14908" y="6163"/>
                  <a:pt x="13220" y="6388"/>
                  <a:pt x="11522" y="6429"/>
                </a:cubicBezTo>
                <a:lnTo>
                  <a:pt x="11522" y="10075"/>
                </a:lnTo>
                <a:lnTo>
                  <a:pt x="17280" y="10075"/>
                </a:lnTo>
                <a:cubicBezTo>
                  <a:pt x="17229" y="8610"/>
                  <a:pt x="16985" y="7158"/>
                  <a:pt x="16555" y="5757"/>
                </a:cubicBezTo>
                <a:close/>
                <a:moveTo>
                  <a:pt x="3680" y="5364"/>
                </a:moveTo>
                <a:cubicBezTo>
                  <a:pt x="3062" y="5160"/>
                  <a:pt x="2456" y="4924"/>
                  <a:pt x="1863" y="4657"/>
                </a:cubicBezTo>
                <a:cubicBezTo>
                  <a:pt x="768" y="6262"/>
                  <a:pt x="124" y="8134"/>
                  <a:pt x="0" y="10075"/>
                </a:cubicBezTo>
                <a:lnTo>
                  <a:pt x="2877" y="10075"/>
                </a:lnTo>
                <a:cubicBezTo>
                  <a:pt x="2931" y="8476"/>
                  <a:pt x="3201" y="6891"/>
                  <a:pt x="3680" y="5364"/>
                </a:cubicBezTo>
                <a:close/>
                <a:moveTo>
                  <a:pt x="4186" y="3994"/>
                </a:moveTo>
                <a:cubicBezTo>
                  <a:pt x="3706" y="3842"/>
                  <a:pt x="3251" y="3663"/>
                  <a:pt x="2807" y="3479"/>
                </a:cubicBezTo>
                <a:cubicBezTo>
                  <a:pt x="3688" y="2508"/>
                  <a:pt x="4738" y="1705"/>
                  <a:pt x="5905" y="1109"/>
                </a:cubicBezTo>
                <a:cubicBezTo>
                  <a:pt x="5199" y="1984"/>
                  <a:pt x="4619" y="2955"/>
                  <a:pt x="4182" y="3992"/>
                </a:cubicBezTo>
                <a:close/>
                <a:moveTo>
                  <a:pt x="5568" y="4382"/>
                </a:moveTo>
                <a:cubicBezTo>
                  <a:pt x="6614" y="1993"/>
                  <a:pt x="8227" y="343"/>
                  <a:pt x="10078" y="0"/>
                </a:cubicBezTo>
                <a:lnTo>
                  <a:pt x="10078" y="4979"/>
                </a:lnTo>
                <a:cubicBezTo>
                  <a:pt x="8557" y="4935"/>
                  <a:pt x="7045" y="4734"/>
                  <a:pt x="5565" y="4380"/>
                </a:cubicBezTo>
                <a:close/>
                <a:moveTo>
                  <a:pt x="1873" y="16961"/>
                </a:moveTo>
                <a:cubicBezTo>
                  <a:pt x="771" y="15352"/>
                  <a:pt x="124" y="13473"/>
                  <a:pt x="1" y="11525"/>
                </a:cubicBezTo>
                <a:lnTo>
                  <a:pt x="2877" y="11525"/>
                </a:lnTo>
                <a:cubicBezTo>
                  <a:pt x="2931" y="13129"/>
                  <a:pt x="3202" y="14718"/>
                  <a:pt x="3684" y="16249"/>
                </a:cubicBezTo>
                <a:cubicBezTo>
                  <a:pt x="3068" y="16454"/>
                  <a:pt x="2464" y="16692"/>
                  <a:pt x="1873" y="16961"/>
                </a:cubicBezTo>
                <a:close/>
                <a:moveTo>
                  <a:pt x="4185" y="17610"/>
                </a:moveTo>
                <a:cubicBezTo>
                  <a:pt x="4621" y="18648"/>
                  <a:pt x="5201" y="19619"/>
                  <a:pt x="5908" y="20494"/>
                </a:cubicBezTo>
                <a:cubicBezTo>
                  <a:pt x="4740" y="19897"/>
                  <a:pt x="3688" y="19093"/>
                  <a:pt x="2806" y="18121"/>
                </a:cubicBezTo>
                <a:cubicBezTo>
                  <a:pt x="3250" y="17935"/>
                  <a:pt x="3706" y="17758"/>
                  <a:pt x="4182" y="17606"/>
                </a:cubicBezTo>
                <a:close/>
                <a:moveTo>
                  <a:pt x="10078" y="16623"/>
                </a:moveTo>
                <a:lnTo>
                  <a:pt x="10078" y="21600"/>
                </a:lnTo>
                <a:cubicBezTo>
                  <a:pt x="8227" y="21256"/>
                  <a:pt x="6610" y="19605"/>
                  <a:pt x="5563" y="17215"/>
                </a:cubicBezTo>
                <a:cubicBezTo>
                  <a:pt x="7044" y="16863"/>
                  <a:pt x="8557" y="16664"/>
                  <a:pt x="10078" y="16623"/>
                </a:cubicBezTo>
                <a:close/>
                <a:moveTo>
                  <a:pt x="4320" y="11525"/>
                </a:moveTo>
                <a:lnTo>
                  <a:pt x="10078" y="11525"/>
                </a:lnTo>
                <a:lnTo>
                  <a:pt x="10078" y="15174"/>
                </a:lnTo>
                <a:cubicBezTo>
                  <a:pt x="8382" y="15218"/>
                  <a:pt x="6696" y="15446"/>
                  <a:pt x="5049" y="15855"/>
                </a:cubicBezTo>
                <a:cubicBezTo>
                  <a:pt x="4616" y="14450"/>
                  <a:pt x="4371" y="12994"/>
                  <a:pt x="4320" y="11525"/>
                </a:cubicBezTo>
                <a:close/>
                <a:moveTo>
                  <a:pt x="5042" y="5757"/>
                </a:moveTo>
                <a:cubicBezTo>
                  <a:pt x="6692" y="6163"/>
                  <a:pt x="8380" y="6388"/>
                  <a:pt x="10078" y="6429"/>
                </a:cubicBezTo>
                <a:lnTo>
                  <a:pt x="10078" y="10075"/>
                </a:lnTo>
                <a:lnTo>
                  <a:pt x="4320" y="10075"/>
                </a:lnTo>
                <a:cubicBezTo>
                  <a:pt x="4371" y="8610"/>
                  <a:pt x="4615" y="7158"/>
                  <a:pt x="5045" y="5757"/>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3" name="Graphic 131"/>
          <p:cNvSpPr/>
          <p:nvPr/>
        </p:nvSpPr>
        <p:spPr>
          <a:xfrm>
            <a:off x="14898462" y="5804254"/>
            <a:ext cx="412191" cy="628100"/>
          </a:xfrm>
          <a:custGeom>
            <a:avLst/>
            <a:gdLst/>
            <a:ahLst/>
            <a:cxnLst>
              <a:cxn ang="0">
                <a:pos x="wd2" y="hd2"/>
              </a:cxn>
              <a:cxn ang="5400000">
                <a:pos x="wd2" y="hd2"/>
              </a:cxn>
              <a:cxn ang="10800000">
                <a:pos x="wd2" y="hd2"/>
              </a:cxn>
              <a:cxn ang="16200000">
                <a:pos x="wd2" y="hd2"/>
              </a:cxn>
            </a:cxnLst>
            <a:rect l="0" t="0" r="r" b="b"/>
            <a:pathLst>
              <a:path w="21600" h="21599" extrusionOk="0">
                <a:moveTo>
                  <a:pt x="17486" y="12150"/>
                </a:moveTo>
                <a:lnTo>
                  <a:pt x="4114" y="12150"/>
                </a:lnTo>
                <a:lnTo>
                  <a:pt x="4114" y="14849"/>
                </a:lnTo>
                <a:lnTo>
                  <a:pt x="17486" y="14849"/>
                </a:lnTo>
                <a:close/>
                <a:moveTo>
                  <a:pt x="17486" y="18224"/>
                </a:moveTo>
                <a:lnTo>
                  <a:pt x="17486" y="16199"/>
                </a:lnTo>
                <a:lnTo>
                  <a:pt x="4114" y="16199"/>
                </a:lnTo>
                <a:lnTo>
                  <a:pt x="4114" y="18224"/>
                </a:lnTo>
                <a:cubicBezTo>
                  <a:pt x="4114" y="18597"/>
                  <a:pt x="4575" y="18899"/>
                  <a:pt x="5143" y="18899"/>
                </a:cubicBezTo>
                <a:lnTo>
                  <a:pt x="16457" y="18899"/>
                </a:lnTo>
                <a:cubicBezTo>
                  <a:pt x="17025" y="18899"/>
                  <a:pt x="17486" y="18597"/>
                  <a:pt x="17486" y="18224"/>
                </a:cubicBezTo>
                <a:close/>
                <a:moveTo>
                  <a:pt x="21600" y="4050"/>
                </a:moveTo>
                <a:lnTo>
                  <a:pt x="21600" y="18899"/>
                </a:lnTo>
                <a:cubicBezTo>
                  <a:pt x="21600" y="20390"/>
                  <a:pt x="19758" y="21599"/>
                  <a:pt x="17486" y="21599"/>
                </a:cubicBezTo>
                <a:lnTo>
                  <a:pt x="4114" y="21599"/>
                </a:lnTo>
                <a:cubicBezTo>
                  <a:pt x="1842" y="21599"/>
                  <a:pt x="0" y="20390"/>
                  <a:pt x="0" y="18899"/>
                </a:cubicBezTo>
                <a:lnTo>
                  <a:pt x="0" y="4050"/>
                </a:lnTo>
                <a:cubicBezTo>
                  <a:pt x="0" y="2559"/>
                  <a:pt x="1842" y="1350"/>
                  <a:pt x="4114" y="1350"/>
                </a:cubicBezTo>
                <a:lnTo>
                  <a:pt x="6564" y="1350"/>
                </a:lnTo>
                <a:lnTo>
                  <a:pt x="7308" y="374"/>
                </a:lnTo>
                <a:cubicBezTo>
                  <a:pt x="7482" y="145"/>
                  <a:pt x="7839" y="0"/>
                  <a:pt x="8229" y="0"/>
                </a:cubicBezTo>
                <a:lnTo>
                  <a:pt x="13371" y="0"/>
                </a:lnTo>
                <a:cubicBezTo>
                  <a:pt x="13763" y="-1"/>
                  <a:pt x="14122" y="144"/>
                  <a:pt x="14297" y="374"/>
                </a:cubicBezTo>
                <a:lnTo>
                  <a:pt x="15036" y="1350"/>
                </a:lnTo>
                <a:lnTo>
                  <a:pt x="17486" y="1350"/>
                </a:lnTo>
                <a:cubicBezTo>
                  <a:pt x="19758" y="1350"/>
                  <a:pt x="21600" y="2559"/>
                  <a:pt x="21600" y="4050"/>
                </a:cubicBezTo>
                <a:close/>
                <a:moveTo>
                  <a:pt x="19543" y="4050"/>
                </a:moveTo>
                <a:cubicBezTo>
                  <a:pt x="19543" y="3305"/>
                  <a:pt x="18622" y="2700"/>
                  <a:pt x="17486" y="2700"/>
                </a:cubicBezTo>
                <a:lnTo>
                  <a:pt x="4114" y="2700"/>
                </a:lnTo>
                <a:cubicBezTo>
                  <a:pt x="2978" y="2700"/>
                  <a:pt x="2057" y="3305"/>
                  <a:pt x="2057" y="4050"/>
                </a:cubicBezTo>
                <a:lnTo>
                  <a:pt x="2057" y="18899"/>
                </a:lnTo>
                <a:cubicBezTo>
                  <a:pt x="2057" y="19645"/>
                  <a:pt x="2978" y="20249"/>
                  <a:pt x="4114" y="20249"/>
                </a:cubicBezTo>
                <a:lnTo>
                  <a:pt x="17486" y="20249"/>
                </a:lnTo>
                <a:cubicBezTo>
                  <a:pt x="18622" y="20249"/>
                  <a:pt x="19543" y="19645"/>
                  <a:pt x="19543" y="18899"/>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4" name="Graphic 133"/>
          <p:cNvSpPr/>
          <p:nvPr/>
        </p:nvSpPr>
        <p:spPr>
          <a:xfrm>
            <a:off x="15943707" y="5804255"/>
            <a:ext cx="628100" cy="588843"/>
          </a:xfrm>
          <a:custGeom>
            <a:avLst/>
            <a:gdLst/>
            <a:ahLst/>
            <a:cxnLst>
              <a:cxn ang="0">
                <a:pos x="wd2" y="hd2"/>
              </a:cxn>
              <a:cxn ang="5400000">
                <a:pos x="wd2" y="hd2"/>
              </a:cxn>
              <a:cxn ang="10800000">
                <a:pos x="wd2" y="hd2"/>
              </a:cxn>
              <a:cxn ang="16200000">
                <a:pos x="wd2" y="hd2"/>
              </a:cxn>
            </a:cxnLst>
            <a:rect l="0" t="0" r="r" b="b"/>
            <a:pathLst>
              <a:path w="21600" h="21600" extrusionOk="0">
                <a:moveTo>
                  <a:pt x="20925" y="12960"/>
                </a:moveTo>
                <a:lnTo>
                  <a:pt x="675" y="12960"/>
                </a:lnTo>
                <a:cubicBezTo>
                  <a:pt x="302" y="12960"/>
                  <a:pt x="0" y="12638"/>
                  <a:pt x="0" y="12240"/>
                </a:cubicBezTo>
                <a:lnTo>
                  <a:pt x="0" y="9360"/>
                </a:lnTo>
                <a:cubicBezTo>
                  <a:pt x="0" y="8962"/>
                  <a:pt x="302" y="8640"/>
                  <a:pt x="675" y="8640"/>
                </a:cubicBezTo>
                <a:lnTo>
                  <a:pt x="20925" y="8640"/>
                </a:lnTo>
                <a:cubicBezTo>
                  <a:pt x="21298" y="8640"/>
                  <a:pt x="21600" y="8962"/>
                  <a:pt x="21600" y="9360"/>
                </a:cubicBezTo>
                <a:lnTo>
                  <a:pt x="21600" y="12240"/>
                </a:lnTo>
                <a:cubicBezTo>
                  <a:pt x="21600" y="12638"/>
                  <a:pt x="21298" y="12960"/>
                  <a:pt x="20925" y="12960"/>
                </a:cubicBezTo>
                <a:close/>
                <a:moveTo>
                  <a:pt x="21600" y="3600"/>
                </a:moveTo>
                <a:lnTo>
                  <a:pt x="21600" y="720"/>
                </a:lnTo>
                <a:cubicBezTo>
                  <a:pt x="21600" y="322"/>
                  <a:pt x="21298" y="0"/>
                  <a:pt x="20925" y="0"/>
                </a:cubicBezTo>
                <a:lnTo>
                  <a:pt x="675" y="0"/>
                </a:lnTo>
                <a:cubicBezTo>
                  <a:pt x="302" y="0"/>
                  <a:pt x="0" y="322"/>
                  <a:pt x="0" y="720"/>
                </a:cubicBezTo>
                <a:lnTo>
                  <a:pt x="0" y="3600"/>
                </a:lnTo>
                <a:cubicBezTo>
                  <a:pt x="0" y="3998"/>
                  <a:pt x="302" y="4320"/>
                  <a:pt x="675" y="4320"/>
                </a:cubicBezTo>
                <a:lnTo>
                  <a:pt x="20925" y="4320"/>
                </a:lnTo>
                <a:cubicBezTo>
                  <a:pt x="21298" y="4320"/>
                  <a:pt x="21600" y="3998"/>
                  <a:pt x="21600" y="3600"/>
                </a:cubicBezTo>
                <a:close/>
                <a:moveTo>
                  <a:pt x="21600" y="20880"/>
                </a:moveTo>
                <a:lnTo>
                  <a:pt x="21600" y="18000"/>
                </a:lnTo>
                <a:cubicBezTo>
                  <a:pt x="21600" y="17602"/>
                  <a:pt x="21298" y="17280"/>
                  <a:pt x="20925" y="17280"/>
                </a:cubicBezTo>
                <a:lnTo>
                  <a:pt x="675" y="17280"/>
                </a:lnTo>
                <a:cubicBezTo>
                  <a:pt x="302" y="17280"/>
                  <a:pt x="0" y="17602"/>
                  <a:pt x="0" y="18000"/>
                </a:cubicBezTo>
                <a:lnTo>
                  <a:pt x="0" y="20880"/>
                </a:lnTo>
                <a:cubicBezTo>
                  <a:pt x="0" y="21278"/>
                  <a:pt x="302" y="21600"/>
                  <a:pt x="675" y="21600"/>
                </a:cubicBezTo>
                <a:lnTo>
                  <a:pt x="20925" y="21600"/>
                </a:lnTo>
                <a:cubicBezTo>
                  <a:pt x="21298" y="21600"/>
                  <a:pt x="21600" y="21278"/>
                  <a:pt x="21600" y="2088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5" name="Graphic 135"/>
          <p:cNvSpPr/>
          <p:nvPr/>
        </p:nvSpPr>
        <p:spPr>
          <a:xfrm>
            <a:off x="17204859" y="5804255"/>
            <a:ext cx="628100" cy="628111"/>
          </a:xfrm>
          <a:custGeom>
            <a:avLst/>
            <a:gdLst/>
            <a:ahLst/>
            <a:cxnLst>
              <a:cxn ang="0">
                <a:pos x="wd2" y="hd2"/>
              </a:cxn>
              <a:cxn ang="5400000">
                <a:pos x="wd2" y="hd2"/>
              </a:cxn>
              <a:cxn ang="10800000">
                <a:pos x="wd2" y="hd2"/>
              </a:cxn>
              <a:cxn ang="16200000">
                <a:pos x="wd2" y="hd2"/>
              </a:cxn>
            </a:cxnLst>
            <a:rect l="0" t="0" r="r" b="b"/>
            <a:pathLst>
              <a:path w="21600" h="21598" extrusionOk="0">
                <a:moveTo>
                  <a:pt x="20925" y="8774"/>
                </a:moveTo>
                <a:cubicBezTo>
                  <a:pt x="21298" y="8774"/>
                  <a:pt x="21600" y="8472"/>
                  <a:pt x="21600" y="8099"/>
                </a:cubicBezTo>
                <a:lnTo>
                  <a:pt x="21600" y="5399"/>
                </a:lnTo>
                <a:cubicBezTo>
                  <a:pt x="21600" y="5027"/>
                  <a:pt x="21298" y="4725"/>
                  <a:pt x="20925" y="4725"/>
                </a:cubicBezTo>
                <a:lnTo>
                  <a:pt x="17685" y="4725"/>
                </a:lnTo>
                <a:lnTo>
                  <a:pt x="18225" y="675"/>
                </a:lnTo>
                <a:cubicBezTo>
                  <a:pt x="18278" y="360"/>
                  <a:pt x="18066" y="61"/>
                  <a:pt x="17751" y="8"/>
                </a:cubicBezTo>
                <a:cubicBezTo>
                  <a:pt x="17714" y="2"/>
                  <a:pt x="17677" y="-1"/>
                  <a:pt x="17640" y="0"/>
                </a:cubicBezTo>
                <a:lnTo>
                  <a:pt x="14940" y="0"/>
                </a:lnTo>
                <a:cubicBezTo>
                  <a:pt x="14555" y="11"/>
                  <a:pt x="14233" y="295"/>
                  <a:pt x="14175" y="675"/>
                </a:cubicBezTo>
                <a:lnTo>
                  <a:pt x="13635" y="4725"/>
                </a:lnTo>
                <a:lnTo>
                  <a:pt x="9585" y="4725"/>
                </a:lnTo>
                <a:lnTo>
                  <a:pt x="10125" y="675"/>
                </a:lnTo>
                <a:cubicBezTo>
                  <a:pt x="10178" y="360"/>
                  <a:pt x="9966" y="61"/>
                  <a:pt x="9651" y="8"/>
                </a:cubicBezTo>
                <a:cubicBezTo>
                  <a:pt x="9614" y="2"/>
                  <a:pt x="9577" y="-1"/>
                  <a:pt x="9540" y="0"/>
                </a:cubicBezTo>
                <a:lnTo>
                  <a:pt x="6840" y="0"/>
                </a:lnTo>
                <a:cubicBezTo>
                  <a:pt x="6455" y="11"/>
                  <a:pt x="6133" y="295"/>
                  <a:pt x="6075" y="675"/>
                </a:cubicBezTo>
                <a:lnTo>
                  <a:pt x="5535" y="4725"/>
                </a:lnTo>
                <a:lnTo>
                  <a:pt x="675" y="4725"/>
                </a:lnTo>
                <a:cubicBezTo>
                  <a:pt x="302" y="4725"/>
                  <a:pt x="0" y="5027"/>
                  <a:pt x="0" y="5399"/>
                </a:cubicBezTo>
                <a:lnTo>
                  <a:pt x="0" y="8099"/>
                </a:lnTo>
                <a:cubicBezTo>
                  <a:pt x="0" y="8472"/>
                  <a:pt x="302" y="8774"/>
                  <a:pt x="675" y="8774"/>
                </a:cubicBezTo>
                <a:lnTo>
                  <a:pt x="4995" y="8774"/>
                </a:lnTo>
                <a:lnTo>
                  <a:pt x="4455" y="12824"/>
                </a:lnTo>
                <a:lnTo>
                  <a:pt x="675" y="12824"/>
                </a:lnTo>
                <a:cubicBezTo>
                  <a:pt x="302" y="12824"/>
                  <a:pt x="0" y="13126"/>
                  <a:pt x="0" y="13499"/>
                </a:cubicBezTo>
                <a:lnTo>
                  <a:pt x="0" y="16199"/>
                </a:lnTo>
                <a:cubicBezTo>
                  <a:pt x="0" y="16571"/>
                  <a:pt x="302" y="16873"/>
                  <a:pt x="675" y="16873"/>
                </a:cubicBezTo>
                <a:lnTo>
                  <a:pt x="3915" y="16873"/>
                </a:lnTo>
                <a:lnTo>
                  <a:pt x="3375" y="20923"/>
                </a:lnTo>
                <a:cubicBezTo>
                  <a:pt x="3321" y="21238"/>
                  <a:pt x="3533" y="21536"/>
                  <a:pt x="3847" y="21590"/>
                </a:cubicBezTo>
                <a:cubicBezTo>
                  <a:pt x="3884" y="21596"/>
                  <a:pt x="3922" y="21599"/>
                  <a:pt x="3960" y="21598"/>
                </a:cubicBezTo>
                <a:lnTo>
                  <a:pt x="6660" y="21598"/>
                </a:lnTo>
                <a:cubicBezTo>
                  <a:pt x="7045" y="21587"/>
                  <a:pt x="7367" y="21303"/>
                  <a:pt x="7425" y="20923"/>
                </a:cubicBezTo>
                <a:lnTo>
                  <a:pt x="7965" y="16873"/>
                </a:lnTo>
                <a:lnTo>
                  <a:pt x="12015" y="16873"/>
                </a:lnTo>
                <a:lnTo>
                  <a:pt x="11475" y="20923"/>
                </a:lnTo>
                <a:cubicBezTo>
                  <a:pt x="11421" y="21238"/>
                  <a:pt x="11633" y="21536"/>
                  <a:pt x="11947" y="21590"/>
                </a:cubicBezTo>
                <a:cubicBezTo>
                  <a:pt x="11984" y="21596"/>
                  <a:pt x="12022" y="21599"/>
                  <a:pt x="12060" y="21598"/>
                </a:cubicBezTo>
                <a:lnTo>
                  <a:pt x="14760" y="21598"/>
                </a:lnTo>
                <a:cubicBezTo>
                  <a:pt x="15145" y="21587"/>
                  <a:pt x="15467" y="21303"/>
                  <a:pt x="15525" y="20923"/>
                </a:cubicBezTo>
                <a:lnTo>
                  <a:pt x="16065" y="16873"/>
                </a:lnTo>
                <a:lnTo>
                  <a:pt x="20925" y="16873"/>
                </a:lnTo>
                <a:cubicBezTo>
                  <a:pt x="21298" y="16873"/>
                  <a:pt x="21600" y="16571"/>
                  <a:pt x="21600" y="16199"/>
                </a:cubicBezTo>
                <a:lnTo>
                  <a:pt x="21600" y="13499"/>
                </a:lnTo>
                <a:cubicBezTo>
                  <a:pt x="21600" y="13126"/>
                  <a:pt x="21298" y="12824"/>
                  <a:pt x="20925" y="12824"/>
                </a:cubicBezTo>
                <a:lnTo>
                  <a:pt x="16605" y="12824"/>
                </a:lnTo>
                <a:lnTo>
                  <a:pt x="17145" y="8774"/>
                </a:lnTo>
                <a:close/>
                <a:moveTo>
                  <a:pt x="12555" y="12824"/>
                </a:moveTo>
                <a:lnTo>
                  <a:pt x="8505" y="12824"/>
                </a:lnTo>
                <a:lnTo>
                  <a:pt x="9045" y="8774"/>
                </a:lnTo>
                <a:lnTo>
                  <a:pt x="13095" y="8774"/>
                </a:ln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6" name="Graphic 137"/>
          <p:cNvSpPr/>
          <p:nvPr/>
        </p:nvSpPr>
        <p:spPr>
          <a:xfrm>
            <a:off x="18466012" y="5804255"/>
            <a:ext cx="628100" cy="529959"/>
          </a:xfrm>
          <a:custGeom>
            <a:avLst/>
            <a:gdLst/>
            <a:ahLst/>
            <a:cxnLst>
              <a:cxn ang="0">
                <a:pos x="wd2" y="hd2"/>
              </a:cxn>
              <a:cxn ang="5400000">
                <a:pos x="wd2" y="hd2"/>
              </a:cxn>
              <a:cxn ang="10800000">
                <a:pos x="wd2" y="hd2"/>
              </a:cxn>
              <a:cxn ang="16200000">
                <a:pos x="wd2" y="hd2"/>
              </a:cxn>
            </a:cxnLst>
            <a:rect l="0" t="0" r="r" b="b"/>
            <a:pathLst>
              <a:path w="21600" h="21600" extrusionOk="0">
                <a:moveTo>
                  <a:pt x="19575" y="12800"/>
                </a:moveTo>
                <a:lnTo>
                  <a:pt x="19575" y="16000"/>
                </a:lnTo>
                <a:cubicBezTo>
                  <a:pt x="19575" y="16442"/>
                  <a:pt x="19273" y="16800"/>
                  <a:pt x="18900" y="16800"/>
                </a:cubicBezTo>
                <a:cubicBezTo>
                  <a:pt x="18527" y="16800"/>
                  <a:pt x="18225" y="16442"/>
                  <a:pt x="18225" y="16000"/>
                </a:cubicBezTo>
                <a:lnTo>
                  <a:pt x="18225" y="8800"/>
                </a:lnTo>
                <a:cubicBezTo>
                  <a:pt x="18225" y="3940"/>
                  <a:pt x="14901" y="0"/>
                  <a:pt x="10800" y="0"/>
                </a:cubicBezTo>
                <a:cubicBezTo>
                  <a:pt x="6699" y="0"/>
                  <a:pt x="3375" y="3940"/>
                  <a:pt x="3375" y="8800"/>
                </a:cubicBezTo>
                <a:lnTo>
                  <a:pt x="3375" y="16000"/>
                </a:lnTo>
                <a:cubicBezTo>
                  <a:pt x="3375" y="16442"/>
                  <a:pt x="3073" y="16800"/>
                  <a:pt x="2700" y="16800"/>
                </a:cubicBezTo>
                <a:cubicBezTo>
                  <a:pt x="2327" y="16800"/>
                  <a:pt x="2025" y="16442"/>
                  <a:pt x="2025" y="16000"/>
                </a:cubicBezTo>
                <a:lnTo>
                  <a:pt x="2025" y="12800"/>
                </a:lnTo>
                <a:cubicBezTo>
                  <a:pt x="907" y="12800"/>
                  <a:pt x="0" y="13874"/>
                  <a:pt x="0" y="15200"/>
                </a:cubicBezTo>
                <a:lnTo>
                  <a:pt x="0" y="19200"/>
                </a:lnTo>
                <a:cubicBezTo>
                  <a:pt x="0" y="20526"/>
                  <a:pt x="907" y="21600"/>
                  <a:pt x="2025" y="21600"/>
                </a:cubicBezTo>
                <a:lnTo>
                  <a:pt x="4725" y="21600"/>
                </a:lnTo>
                <a:cubicBezTo>
                  <a:pt x="5098" y="21600"/>
                  <a:pt x="5400" y="21242"/>
                  <a:pt x="5400" y="20800"/>
                </a:cubicBezTo>
                <a:lnTo>
                  <a:pt x="5400" y="13600"/>
                </a:lnTo>
                <a:cubicBezTo>
                  <a:pt x="5400" y="13158"/>
                  <a:pt x="5098" y="12800"/>
                  <a:pt x="4725" y="12800"/>
                </a:cubicBezTo>
                <a:lnTo>
                  <a:pt x="4725" y="8800"/>
                </a:lnTo>
                <a:cubicBezTo>
                  <a:pt x="4725" y="4824"/>
                  <a:pt x="7445" y="1600"/>
                  <a:pt x="10800" y="1600"/>
                </a:cubicBezTo>
                <a:cubicBezTo>
                  <a:pt x="14155" y="1600"/>
                  <a:pt x="16875" y="4824"/>
                  <a:pt x="16875" y="8800"/>
                </a:cubicBezTo>
                <a:lnTo>
                  <a:pt x="16875" y="12800"/>
                </a:lnTo>
                <a:cubicBezTo>
                  <a:pt x="16502" y="12800"/>
                  <a:pt x="16200" y="13158"/>
                  <a:pt x="16200" y="13600"/>
                </a:cubicBezTo>
                <a:lnTo>
                  <a:pt x="16200" y="20800"/>
                </a:lnTo>
                <a:cubicBezTo>
                  <a:pt x="16200" y="21242"/>
                  <a:pt x="16502" y="21600"/>
                  <a:pt x="16875" y="21600"/>
                </a:cubicBezTo>
                <a:lnTo>
                  <a:pt x="19575" y="21600"/>
                </a:lnTo>
                <a:cubicBezTo>
                  <a:pt x="20693" y="21600"/>
                  <a:pt x="21600" y="20526"/>
                  <a:pt x="21600" y="19200"/>
                </a:cubicBezTo>
                <a:lnTo>
                  <a:pt x="21600" y="15200"/>
                </a:lnTo>
                <a:cubicBezTo>
                  <a:pt x="21600" y="13874"/>
                  <a:pt x="20693" y="12800"/>
                  <a:pt x="19575" y="1280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7" name="Graphic 139"/>
          <p:cNvSpPr/>
          <p:nvPr/>
        </p:nvSpPr>
        <p:spPr>
          <a:xfrm>
            <a:off x="19727167" y="5804255"/>
            <a:ext cx="628101" cy="540766"/>
          </a:xfrm>
          <a:custGeom>
            <a:avLst/>
            <a:gdLst/>
            <a:ahLst/>
            <a:cxnLst>
              <a:cxn ang="0">
                <a:pos x="wd2" y="hd2"/>
              </a:cxn>
              <a:cxn ang="5400000">
                <a:pos x="wd2" y="hd2"/>
              </a:cxn>
              <a:cxn ang="10800000">
                <a:pos x="wd2" y="hd2"/>
              </a:cxn>
              <a:cxn ang="16200000">
                <a:pos x="wd2" y="hd2"/>
              </a:cxn>
            </a:cxnLst>
            <a:rect l="0" t="0" r="r" b="b"/>
            <a:pathLst>
              <a:path w="21047" h="20883" extrusionOk="0">
                <a:moveTo>
                  <a:pt x="10047" y="20648"/>
                </a:moveTo>
                <a:cubicBezTo>
                  <a:pt x="10298" y="20951"/>
                  <a:pt x="10714" y="20963"/>
                  <a:pt x="10977" y="20674"/>
                </a:cubicBezTo>
                <a:cubicBezTo>
                  <a:pt x="10985" y="20666"/>
                  <a:pt x="10992" y="20657"/>
                  <a:pt x="11000" y="20648"/>
                </a:cubicBezTo>
                <a:lnTo>
                  <a:pt x="19596" y="10245"/>
                </a:lnTo>
                <a:cubicBezTo>
                  <a:pt x="21600" y="7820"/>
                  <a:pt x="21518" y="3982"/>
                  <a:pt x="19414" y="1672"/>
                </a:cubicBezTo>
                <a:cubicBezTo>
                  <a:pt x="17309" y="-637"/>
                  <a:pt x="13978" y="-543"/>
                  <a:pt x="11975" y="1883"/>
                </a:cubicBezTo>
                <a:cubicBezTo>
                  <a:pt x="11043" y="3010"/>
                  <a:pt x="10524" y="4508"/>
                  <a:pt x="10524" y="6064"/>
                </a:cubicBezTo>
                <a:cubicBezTo>
                  <a:pt x="10524" y="2715"/>
                  <a:pt x="8168" y="0"/>
                  <a:pt x="5262" y="0"/>
                </a:cubicBezTo>
                <a:cubicBezTo>
                  <a:pt x="2356" y="0"/>
                  <a:pt x="0" y="2715"/>
                  <a:pt x="0" y="6064"/>
                </a:cubicBezTo>
                <a:cubicBezTo>
                  <a:pt x="0" y="7621"/>
                  <a:pt x="520" y="9118"/>
                  <a:pt x="1451" y="1024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8" name="Graphic 141"/>
          <p:cNvSpPr/>
          <p:nvPr/>
        </p:nvSpPr>
        <p:spPr>
          <a:xfrm>
            <a:off x="20988314" y="5804254"/>
            <a:ext cx="628133" cy="569243"/>
          </a:xfrm>
          <a:custGeom>
            <a:avLst/>
            <a:gdLst/>
            <a:ahLst/>
            <a:cxnLst>
              <a:cxn ang="0">
                <a:pos x="wd2" y="hd2"/>
              </a:cxn>
              <a:cxn ang="5400000">
                <a:pos x="wd2" y="hd2"/>
              </a:cxn>
              <a:cxn ang="10800000">
                <a:pos x="wd2" y="hd2"/>
              </a:cxn>
              <a:cxn ang="16200000">
                <a:pos x="wd2" y="hd2"/>
              </a:cxn>
            </a:cxnLst>
            <a:rect l="0" t="0" r="r" b="b"/>
            <a:pathLst>
              <a:path w="21422" h="21552" extrusionOk="0">
                <a:moveTo>
                  <a:pt x="18074" y="9507"/>
                </a:moveTo>
                <a:lnTo>
                  <a:pt x="18074" y="20809"/>
                </a:lnTo>
                <a:cubicBezTo>
                  <a:pt x="18074" y="21219"/>
                  <a:pt x="17774" y="21552"/>
                  <a:pt x="17405" y="21552"/>
                </a:cubicBezTo>
                <a:lnTo>
                  <a:pt x="4017" y="21552"/>
                </a:lnTo>
                <a:cubicBezTo>
                  <a:pt x="3647" y="21552"/>
                  <a:pt x="3347" y="21219"/>
                  <a:pt x="3347" y="20809"/>
                </a:cubicBezTo>
                <a:lnTo>
                  <a:pt x="3347" y="9507"/>
                </a:lnTo>
                <a:lnTo>
                  <a:pt x="10711" y="3513"/>
                </a:lnTo>
                <a:close/>
                <a:moveTo>
                  <a:pt x="21292" y="9358"/>
                </a:moveTo>
                <a:cubicBezTo>
                  <a:pt x="21511" y="9028"/>
                  <a:pt x="21447" y="8563"/>
                  <a:pt x="21149" y="8320"/>
                </a:cubicBezTo>
                <a:cubicBezTo>
                  <a:pt x="21149" y="8319"/>
                  <a:pt x="21148" y="8319"/>
                  <a:pt x="21147" y="8318"/>
                </a:cubicBezTo>
                <a:lnTo>
                  <a:pt x="11106" y="144"/>
                </a:lnTo>
                <a:cubicBezTo>
                  <a:pt x="10871" y="-48"/>
                  <a:pt x="10551" y="-48"/>
                  <a:pt x="10315" y="144"/>
                </a:cubicBezTo>
                <a:lnTo>
                  <a:pt x="274" y="8318"/>
                </a:lnTo>
                <a:cubicBezTo>
                  <a:pt x="-24" y="8561"/>
                  <a:pt x="-89" y="9026"/>
                  <a:pt x="129" y="9357"/>
                </a:cubicBezTo>
                <a:cubicBezTo>
                  <a:pt x="348" y="9688"/>
                  <a:pt x="767" y="9760"/>
                  <a:pt x="1065" y="9518"/>
                </a:cubicBezTo>
                <a:lnTo>
                  <a:pt x="10711" y="1666"/>
                </a:lnTo>
                <a:lnTo>
                  <a:pt x="20356" y="9518"/>
                </a:lnTo>
                <a:cubicBezTo>
                  <a:pt x="20471" y="9612"/>
                  <a:pt x="20609" y="9662"/>
                  <a:pt x="20752" y="9662"/>
                </a:cubicBezTo>
                <a:cubicBezTo>
                  <a:pt x="20965" y="9662"/>
                  <a:pt x="21166" y="9549"/>
                  <a:pt x="21292" y="935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89" name="Graphic 143"/>
          <p:cNvSpPr/>
          <p:nvPr/>
        </p:nvSpPr>
        <p:spPr>
          <a:xfrm>
            <a:off x="2779586" y="5804255"/>
            <a:ext cx="588843" cy="58884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5" y="21600"/>
                  <a:pt x="0" y="16765"/>
                  <a:pt x="0" y="10800"/>
                </a:cubicBezTo>
                <a:cubicBezTo>
                  <a:pt x="0" y="4835"/>
                  <a:pt x="4835" y="0"/>
                  <a:pt x="10800" y="0"/>
                </a:cubicBezTo>
                <a:close/>
                <a:moveTo>
                  <a:pt x="12960" y="15840"/>
                </a:moveTo>
                <a:lnTo>
                  <a:pt x="11520" y="15840"/>
                </a:lnTo>
                <a:lnTo>
                  <a:pt x="11520" y="8640"/>
                </a:lnTo>
                <a:cubicBezTo>
                  <a:pt x="11520" y="8242"/>
                  <a:pt x="11198" y="7920"/>
                  <a:pt x="10800" y="7920"/>
                </a:cubicBezTo>
                <a:lnTo>
                  <a:pt x="8640" y="7920"/>
                </a:lnTo>
                <a:cubicBezTo>
                  <a:pt x="8242" y="7920"/>
                  <a:pt x="7920" y="8242"/>
                  <a:pt x="7920" y="8640"/>
                </a:cubicBezTo>
                <a:cubicBezTo>
                  <a:pt x="7920" y="9038"/>
                  <a:pt x="8242" y="9360"/>
                  <a:pt x="8640" y="9360"/>
                </a:cubicBezTo>
                <a:lnTo>
                  <a:pt x="10080" y="9360"/>
                </a:lnTo>
                <a:lnTo>
                  <a:pt x="10080" y="15840"/>
                </a:lnTo>
                <a:lnTo>
                  <a:pt x="8640" y="15840"/>
                </a:lnTo>
                <a:cubicBezTo>
                  <a:pt x="8242" y="15840"/>
                  <a:pt x="7920" y="16162"/>
                  <a:pt x="7920" y="16560"/>
                </a:cubicBezTo>
                <a:cubicBezTo>
                  <a:pt x="7920" y="16958"/>
                  <a:pt x="8242" y="17280"/>
                  <a:pt x="8640" y="17280"/>
                </a:cubicBezTo>
                <a:lnTo>
                  <a:pt x="12960" y="17280"/>
                </a:lnTo>
                <a:cubicBezTo>
                  <a:pt x="13358" y="17280"/>
                  <a:pt x="13680" y="16958"/>
                  <a:pt x="13680" y="16560"/>
                </a:cubicBezTo>
                <a:cubicBezTo>
                  <a:pt x="13680" y="16162"/>
                  <a:pt x="13358" y="15840"/>
                  <a:pt x="12960" y="15840"/>
                </a:cubicBezTo>
                <a:close/>
                <a:moveTo>
                  <a:pt x="10800" y="5760"/>
                </a:moveTo>
                <a:cubicBezTo>
                  <a:pt x="11396" y="5760"/>
                  <a:pt x="11880" y="5276"/>
                  <a:pt x="11880" y="4680"/>
                </a:cubicBezTo>
                <a:cubicBezTo>
                  <a:pt x="11880" y="4084"/>
                  <a:pt x="11396" y="3600"/>
                  <a:pt x="10800" y="3600"/>
                </a:cubicBezTo>
                <a:cubicBezTo>
                  <a:pt x="10204" y="3600"/>
                  <a:pt x="9720" y="4084"/>
                  <a:pt x="9720" y="4680"/>
                </a:cubicBezTo>
                <a:cubicBezTo>
                  <a:pt x="9720" y="5276"/>
                  <a:pt x="10204" y="5760"/>
                  <a:pt x="10800" y="576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0" name="Graphic 163"/>
          <p:cNvSpPr/>
          <p:nvPr/>
        </p:nvSpPr>
        <p:spPr>
          <a:xfrm>
            <a:off x="4081886" y="7283480"/>
            <a:ext cx="628099" cy="628095"/>
          </a:xfrm>
          <a:custGeom>
            <a:avLst/>
            <a:gdLst/>
            <a:ahLst/>
            <a:cxnLst>
              <a:cxn ang="0">
                <a:pos x="wd2" y="hd2"/>
              </a:cxn>
              <a:cxn ang="5400000">
                <a:pos x="wd2" y="hd2"/>
              </a:cxn>
              <a:cxn ang="10800000">
                <a:pos x="wd2" y="hd2"/>
              </a:cxn>
              <a:cxn ang="16200000">
                <a:pos x="wd2" y="hd2"/>
              </a:cxn>
            </a:cxnLst>
            <a:rect l="0" t="0" r="r" b="b"/>
            <a:pathLst>
              <a:path w="21413" h="21558" extrusionOk="0">
                <a:moveTo>
                  <a:pt x="21414" y="10779"/>
                </a:moveTo>
                <a:cubicBezTo>
                  <a:pt x="21414" y="11041"/>
                  <a:pt x="21263" y="11279"/>
                  <a:pt x="21028" y="11389"/>
                </a:cubicBezTo>
                <a:lnTo>
                  <a:pt x="10990" y="16105"/>
                </a:lnTo>
                <a:cubicBezTo>
                  <a:pt x="10811" y="16190"/>
                  <a:pt x="10603" y="16190"/>
                  <a:pt x="10424" y="16105"/>
                </a:cubicBezTo>
                <a:lnTo>
                  <a:pt x="386" y="11389"/>
                </a:lnTo>
                <a:cubicBezTo>
                  <a:pt x="52" y="11232"/>
                  <a:pt x="-93" y="10831"/>
                  <a:pt x="63" y="10494"/>
                </a:cubicBezTo>
                <a:cubicBezTo>
                  <a:pt x="130" y="10351"/>
                  <a:pt x="244" y="10236"/>
                  <a:pt x="386" y="10169"/>
                </a:cubicBezTo>
                <a:lnTo>
                  <a:pt x="3240" y="8825"/>
                </a:lnTo>
                <a:lnTo>
                  <a:pt x="9857" y="11934"/>
                </a:lnTo>
                <a:cubicBezTo>
                  <a:pt x="10396" y="12187"/>
                  <a:pt x="11018" y="12187"/>
                  <a:pt x="11556" y="11934"/>
                </a:cubicBezTo>
                <a:lnTo>
                  <a:pt x="18174" y="8825"/>
                </a:lnTo>
                <a:lnTo>
                  <a:pt x="21028" y="10167"/>
                </a:lnTo>
                <a:cubicBezTo>
                  <a:pt x="21264" y="10278"/>
                  <a:pt x="21414" y="10517"/>
                  <a:pt x="21414" y="10779"/>
                </a:cubicBezTo>
                <a:close/>
                <a:moveTo>
                  <a:pt x="21028" y="15558"/>
                </a:moveTo>
                <a:lnTo>
                  <a:pt x="18174" y="14215"/>
                </a:lnTo>
                <a:lnTo>
                  <a:pt x="11556" y="17325"/>
                </a:lnTo>
                <a:cubicBezTo>
                  <a:pt x="11018" y="17577"/>
                  <a:pt x="10396" y="17577"/>
                  <a:pt x="9857" y="17325"/>
                </a:cubicBezTo>
                <a:lnTo>
                  <a:pt x="3240" y="14215"/>
                </a:lnTo>
                <a:lnTo>
                  <a:pt x="386" y="15558"/>
                </a:lnTo>
                <a:cubicBezTo>
                  <a:pt x="52" y="15716"/>
                  <a:pt x="-93" y="16117"/>
                  <a:pt x="63" y="16454"/>
                </a:cubicBezTo>
                <a:cubicBezTo>
                  <a:pt x="130" y="16597"/>
                  <a:pt x="244" y="16712"/>
                  <a:pt x="386" y="16779"/>
                </a:cubicBezTo>
                <a:lnTo>
                  <a:pt x="10424" y="21495"/>
                </a:lnTo>
                <a:cubicBezTo>
                  <a:pt x="10603" y="21579"/>
                  <a:pt x="10811" y="21579"/>
                  <a:pt x="10990" y="21495"/>
                </a:cubicBezTo>
                <a:lnTo>
                  <a:pt x="21028" y="16779"/>
                </a:lnTo>
                <a:cubicBezTo>
                  <a:pt x="21362" y="16621"/>
                  <a:pt x="21507" y="16220"/>
                  <a:pt x="21351" y="15883"/>
                </a:cubicBezTo>
                <a:cubicBezTo>
                  <a:pt x="21284" y="15740"/>
                  <a:pt x="21170" y="15625"/>
                  <a:pt x="21028" y="15558"/>
                </a:cubicBezTo>
                <a:close/>
                <a:moveTo>
                  <a:pt x="10990" y="10716"/>
                </a:moveTo>
                <a:lnTo>
                  <a:pt x="21028" y="6000"/>
                </a:lnTo>
                <a:cubicBezTo>
                  <a:pt x="21362" y="5842"/>
                  <a:pt x="21507" y="5441"/>
                  <a:pt x="21351" y="5104"/>
                </a:cubicBezTo>
                <a:cubicBezTo>
                  <a:pt x="21284" y="4961"/>
                  <a:pt x="21170" y="4846"/>
                  <a:pt x="21028" y="4779"/>
                </a:cubicBezTo>
                <a:lnTo>
                  <a:pt x="10990" y="63"/>
                </a:lnTo>
                <a:cubicBezTo>
                  <a:pt x="10811" y="-21"/>
                  <a:pt x="10603" y="-21"/>
                  <a:pt x="10424" y="63"/>
                </a:cubicBezTo>
                <a:lnTo>
                  <a:pt x="386" y="4779"/>
                </a:lnTo>
                <a:cubicBezTo>
                  <a:pt x="52" y="4937"/>
                  <a:pt x="-93" y="5338"/>
                  <a:pt x="63" y="5675"/>
                </a:cubicBezTo>
                <a:cubicBezTo>
                  <a:pt x="130" y="5818"/>
                  <a:pt x="244" y="5933"/>
                  <a:pt x="386" y="6000"/>
                </a:cubicBezTo>
                <a:lnTo>
                  <a:pt x="10424" y="10716"/>
                </a:lnTo>
                <a:cubicBezTo>
                  <a:pt x="10603" y="10800"/>
                  <a:pt x="10811" y="10800"/>
                  <a:pt x="10990" y="1071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1" name="Graphic 165"/>
          <p:cNvSpPr/>
          <p:nvPr/>
        </p:nvSpPr>
        <p:spPr>
          <a:xfrm>
            <a:off x="5379515" y="7283360"/>
            <a:ext cx="431818" cy="628334"/>
          </a:xfrm>
          <a:custGeom>
            <a:avLst/>
            <a:gdLst/>
            <a:ahLst/>
            <a:cxnLst>
              <a:cxn ang="0">
                <a:pos x="wd2" y="hd2"/>
              </a:cxn>
              <a:cxn ang="5400000">
                <a:pos x="wd2" y="hd2"/>
              </a:cxn>
              <a:cxn ang="10800000">
                <a:pos x="wd2" y="hd2"/>
              </a:cxn>
              <a:cxn ang="16200000">
                <a:pos x="wd2" y="hd2"/>
              </a:cxn>
            </a:cxnLst>
            <a:rect l="0" t="0" r="r" b="b"/>
            <a:pathLst>
              <a:path w="19676" h="20883" extrusionOk="0">
                <a:moveTo>
                  <a:pt x="2878" y="12247"/>
                </a:moveTo>
                <a:cubicBezTo>
                  <a:pt x="-962" y="9443"/>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3"/>
                  <a:pt x="15513" y="13706"/>
                </a:cubicBezTo>
                <a:lnTo>
                  <a:pt x="4159" y="13706"/>
                </a:lnTo>
                <a:cubicBezTo>
                  <a:pt x="3884" y="13157"/>
                  <a:pt x="3446" y="12659"/>
                  <a:pt x="2878" y="12247"/>
                </a:cubicBezTo>
                <a:close/>
                <a:moveTo>
                  <a:pt x="15205" y="15011"/>
                </a:moveTo>
                <a:lnTo>
                  <a:pt x="4473" y="15011"/>
                </a:lnTo>
                <a:cubicBezTo>
                  <a:pt x="3979" y="15011"/>
                  <a:pt x="3579" y="15303"/>
                  <a:pt x="3579" y="15663"/>
                </a:cubicBezTo>
                <a:cubicBezTo>
                  <a:pt x="3579"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8"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9" y="7835"/>
                </a:cubicBezTo>
                <a:cubicBezTo>
                  <a:pt x="4073" y="7835"/>
                  <a:pt x="4473" y="7543"/>
                  <a:pt x="4473" y="7183"/>
                </a:cubicBezTo>
                <a:close/>
                <a:moveTo>
                  <a:pt x="6145" y="4343"/>
                </a:moveTo>
                <a:cubicBezTo>
                  <a:pt x="7141" y="3652"/>
                  <a:pt x="8464" y="3267"/>
                  <a:pt x="9839" y="3269"/>
                </a:cubicBezTo>
                <a:cubicBezTo>
                  <a:pt x="10333" y="3269"/>
                  <a:pt x="10734" y="2977"/>
                  <a:pt x="10734" y="2617"/>
                </a:cubicBezTo>
                <a:cubicBezTo>
                  <a:pt x="10734"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2" name="Graphic 167"/>
          <p:cNvSpPr/>
          <p:nvPr/>
        </p:nvSpPr>
        <p:spPr>
          <a:xfrm>
            <a:off x="6480866" y="7283360"/>
            <a:ext cx="628099" cy="628334"/>
          </a:xfrm>
          <a:custGeom>
            <a:avLst/>
            <a:gdLst/>
            <a:ahLst/>
            <a:cxnLst>
              <a:cxn ang="0">
                <a:pos x="wd2" y="hd2"/>
              </a:cxn>
              <a:cxn ang="5400000">
                <a:pos x="wd2" y="hd2"/>
              </a:cxn>
              <a:cxn ang="10800000">
                <a:pos x="wd2" y="hd2"/>
              </a:cxn>
              <a:cxn ang="16200000">
                <a:pos x="wd2" y="hd2"/>
              </a:cxn>
            </a:cxnLst>
            <a:rect l="0" t="0" r="r" b="b"/>
            <a:pathLst>
              <a:path w="21600" h="20883" extrusionOk="0">
                <a:moveTo>
                  <a:pt x="5546" y="12247"/>
                </a:moveTo>
                <a:cubicBezTo>
                  <a:pt x="2648" y="9444"/>
                  <a:pt x="2650" y="4900"/>
                  <a:pt x="5551" y="2099"/>
                </a:cubicBezTo>
                <a:cubicBezTo>
                  <a:pt x="8452" y="-702"/>
                  <a:pt x="13154" y="-700"/>
                  <a:pt x="16052" y="2104"/>
                </a:cubicBezTo>
                <a:cubicBezTo>
                  <a:pt x="18950" y="4907"/>
                  <a:pt x="18948" y="9451"/>
                  <a:pt x="16047" y="12252"/>
                </a:cubicBezTo>
                <a:cubicBezTo>
                  <a:pt x="16034" y="12264"/>
                  <a:pt x="16022" y="12276"/>
                  <a:pt x="16009" y="12288"/>
                </a:cubicBezTo>
                <a:cubicBezTo>
                  <a:pt x="15594" y="12688"/>
                  <a:pt x="15277" y="13172"/>
                  <a:pt x="15082" y="13706"/>
                </a:cubicBezTo>
                <a:lnTo>
                  <a:pt x="6513" y="13706"/>
                </a:lnTo>
                <a:cubicBezTo>
                  <a:pt x="6305" y="13157"/>
                  <a:pt x="5975" y="12659"/>
                  <a:pt x="5546" y="12247"/>
                </a:cubicBezTo>
                <a:close/>
                <a:moveTo>
                  <a:pt x="14850" y="15011"/>
                </a:moveTo>
                <a:lnTo>
                  <a:pt x="6750" y="15011"/>
                </a:lnTo>
                <a:cubicBezTo>
                  <a:pt x="6377" y="15011"/>
                  <a:pt x="6075" y="15303"/>
                  <a:pt x="6075" y="15663"/>
                </a:cubicBezTo>
                <a:cubicBezTo>
                  <a:pt x="6075" y="16024"/>
                  <a:pt x="6377" y="16316"/>
                  <a:pt x="6750" y="16316"/>
                </a:cubicBezTo>
                <a:lnTo>
                  <a:pt x="6750" y="18111"/>
                </a:lnTo>
                <a:cubicBezTo>
                  <a:pt x="6747" y="18870"/>
                  <a:pt x="7226" y="19554"/>
                  <a:pt x="7956" y="19833"/>
                </a:cubicBezTo>
                <a:lnTo>
                  <a:pt x="10550" y="20836"/>
                </a:lnTo>
                <a:cubicBezTo>
                  <a:pt x="10710" y="20898"/>
                  <a:pt x="10890" y="20898"/>
                  <a:pt x="11050" y="20836"/>
                </a:cubicBezTo>
                <a:lnTo>
                  <a:pt x="13644" y="19833"/>
                </a:lnTo>
                <a:cubicBezTo>
                  <a:pt x="14374" y="19554"/>
                  <a:pt x="14853" y="18870"/>
                  <a:pt x="14850" y="18111"/>
                </a:cubicBezTo>
                <a:lnTo>
                  <a:pt x="14850" y="16316"/>
                </a:lnTo>
                <a:cubicBezTo>
                  <a:pt x="15223" y="16316"/>
                  <a:pt x="15525" y="16024"/>
                  <a:pt x="15525" y="15663"/>
                </a:cubicBezTo>
                <a:cubicBezTo>
                  <a:pt x="15525" y="15303"/>
                  <a:pt x="15223" y="15011"/>
                  <a:pt x="14850" y="15011"/>
                </a:cubicBezTo>
                <a:close/>
                <a:moveTo>
                  <a:pt x="6750" y="7183"/>
                </a:moveTo>
                <a:cubicBezTo>
                  <a:pt x="6750" y="7010"/>
                  <a:pt x="6762" y="6837"/>
                  <a:pt x="6785" y="6665"/>
                </a:cubicBezTo>
                <a:cubicBezTo>
                  <a:pt x="6834" y="6308"/>
                  <a:pt x="6574" y="5980"/>
                  <a:pt x="6204" y="5933"/>
                </a:cubicBezTo>
                <a:cubicBezTo>
                  <a:pt x="5835" y="5886"/>
                  <a:pt x="5495" y="6137"/>
                  <a:pt x="5447" y="6494"/>
                </a:cubicBezTo>
                <a:cubicBezTo>
                  <a:pt x="5415" y="6722"/>
                  <a:pt x="5400" y="6953"/>
                  <a:pt x="5400" y="7183"/>
                </a:cubicBezTo>
                <a:cubicBezTo>
                  <a:pt x="5400" y="7543"/>
                  <a:pt x="5702" y="7835"/>
                  <a:pt x="6075" y="7835"/>
                </a:cubicBezTo>
                <a:cubicBezTo>
                  <a:pt x="6448" y="7835"/>
                  <a:pt x="6750" y="7543"/>
                  <a:pt x="6750" y="7183"/>
                </a:cubicBezTo>
                <a:close/>
                <a:moveTo>
                  <a:pt x="8012" y="4343"/>
                </a:moveTo>
                <a:cubicBezTo>
                  <a:pt x="8764" y="3652"/>
                  <a:pt x="9762" y="3267"/>
                  <a:pt x="10800" y="3269"/>
                </a:cubicBezTo>
                <a:cubicBezTo>
                  <a:pt x="11173" y="3269"/>
                  <a:pt x="11475" y="2977"/>
                  <a:pt x="11475" y="2617"/>
                </a:cubicBezTo>
                <a:cubicBezTo>
                  <a:pt x="11475" y="2256"/>
                  <a:pt x="11173" y="1964"/>
                  <a:pt x="10800" y="1964"/>
                </a:cubicBezTo>
                <a:cubicBezTo>
                  <a:pt x="9416" y="1962"/>
                  <a:pt x="8085" y="2476"/>
                  <a:pt x="7083" y="3399"/>
                </a:cubicBezTo>
                <a:cubicBezTo>
                  <a:pt x="6800" y="3634"/>
                  <a:pt x="6768" y="4046"/>
                  <a:pt x="7011" y="4319"/>
                </a:cubicBezTo>
                <a:cubicBezTo>
                  <a:pt x="7254" y="4592"/>
                  <a:pt x="7681" y="4623"/>
                  <a:pt x="7963" y="4388"/>
                </a:cubicBezTo>
                <a:cubicBezTo>
                  <a:pt x="7980" y="4374"/>
                  <a:pt x="7997" y="4359"/>
                  <a:pt x="8012" y="4343"/>
                </a:cubicBezTo>
                <a:close/>
                <a:moveTo>
                  <a:pt x="2025" y="7183"/>
                </a:moveTo>
                <a:cubicBezTo>
                  <a:pt x="2025" y="6823"/>
                  <a:pt x="1723" y="6531"/>
                  <a:pt x="1350" y="6531"/>
                </a:cubicBezTo>
                <a:lnTo>
                  <a:pt x="675" y="6531"/>
                </a:lnTo>
                <a:cubicBezTo>
                  <a:pt x="302" y="6531"/>
                  <a:pt x="0" y="6823"/>
                  <a:pt x="0" y="7183"/>
                </a:cubicBezTo>
                <a:cubicBezTo>
                  <a:pt x="0" y="7543"/>
                  <a:pt x="302" y="7835"/>
                  <a:pt x="675" y="7835"/>
                </a:cubicBezTo>
                <a:lnTo>
                  <a:pt x="1350" y="7835"/>
                </a:lnTo>
                <a:cubicBezTo>
                  <a:pt x="1723" y="7835"/>
                  <a:pt x="2025" y="7543"/>
                  <a:pt x="2025" y="7183"/>
                </a:cubicBezTo>
                <a:close/>
                <a:moveTo>
                  <a:pt x="21600" y="7183"/>
                </a:moveTo>
                <a:cubicBezTo>
                  <a:pt x="21600" y="6823"/>
                  <a:pt x="21298" y="6531"/>
                  <a:pt x="20925" y="6531"/>
                </a:cubicBezTo>
                <a:lnTo>
                  <a:pt x="20250" y="6531"/>
                </a:lnTo>
                <a:cubicBezTo>
                  <a:pt x="19877" y="6531"/>
                  <a:pt x="19575" y="6823"/>
                  <a:pt x="19575" y="7183"/>
                </a:cubicBezTo>
                <a:cubicBezTo>
                  <a:pt x="19575" y="7543"/>
                  <a:pt x="19877" y="7835"/>
                  <a:pt x="20250" y="7835"/>
                </a:cubicBezTo>
                <a:lnTo>
                  <a:pt x="20925" y="7835"/>
                </a:lnTo>
                <a:cubicBezTo>
                  <a:pt x="21298" y="7835"/>
                  <a:pt x="21600" y="7543"/>
                  <a:pt x="21600" y="7183"/>
                </a:cubicBezTo>
                <a:close/>
                <a:moveTo>
                  <a:pt x="2153" y="1858"/>
                </a:moveTo>
                <a:cubicBezTo>
                  <a:pt x="2353" y="1554"/>
                  <a:pt x="2261" y="1151"/>
                  <a:pt x="1946" y="957"/>
                </a:cubicBezTo>
                <a:cubicBezTo>
                  <a:pt x="1946" y="957"/>
                  <a:pt x="1946" y="957"/>
                  <a:pt x="1946" y="957"/>
                </a:cubicBezTo>
                <a:lnTo>
                  <a:pt x="1287" y="552"/>
                </a:lnTo>
                <a:cubicBezTo>
                  <a:pt x="975" y="355"/>
                  <a:pt x="557" y="440"/>
                  <a:pt x="353" y="741"/>
                </a:cubicBezTo>
                <a:cubicBezTo>
                  <a:pt x="149" y="1043"/>
                  <a:pt x="237" y="1447"/>
                  <a:pt x="549" y="1644"/>
                </a:cubicBezTo>
                <a:cubicBezTo>
                  <a:pt x="553" y="1647"/>
                  <a:pt x="558" y="1650"/>
                  <a:pt x="562" y="1652"/>
                </a:cubicBezTo>
                <a:lnTo>
                  <a:pt x="1221" y="2058"/>
                </a:lnTo>
                <a:cubicBezTo>
                  <a:pt x="1536" y="2251"/>
                  <a:pt x="1953" y="2162"/>
                  <a:pt x="2153" y="1858"/>
                </a:cubicBezTo>
                <a:close/>
                <a:moveTo>
                  <a:pt x="21248" y="13614"/>
                </a:moveTo>
                <a:cubicBezTo>
                  <a:pt x="21448" y="13311"/>
                  <a:pt x="21355" y="12907"/>
                  <a:pt x="21041" y="12714"/>
                </a:cubicBezTo>
                <a:cubicBezTo>
                  <a:pt x="21041" y="12714"/>
                  <a:pt x="21041" y="12714"/>
                  <a:pt x="21040" y="12714"/>
                </a:cubicBezTo>
                <a:lnTo>
                  <a:pt x="20382" y="12308"/>
                </a:lnTo>
                <a:cubicBezTo>
                  <a:pt x="20068" y="12115"/>
                  <a:pt x="19650" y="12205"/>
                  <a:pt x="19450" y="12509"/>
                </a:cubicBezTo>
                <a:cubicBezTo>
                  <a:pt x="19250" y="12813"/>
                  <a:pt x="19343" y="13216"/>
                  <a:pt x="19657" y="13410"/>
                </a:cubicBezTo>
                <a:lnTo>
                  <a:pt x="20315" y="13815"/>
                </a:lnTo>
                <a:cubicBezTo>
                  <a:pt x="20630" y="14008"/>
                  <a:pt x="21047" y="13919"/>
                  <a:pt x="21247" y="13615"/>
                </a:cubicBezTo>
                <a:cubicBezTo>
                  <a:pt x="21247" y="13615"/>
                  <a:pt x="21248" y="13615"/>
                  <a:pt x="21248" y="13614"/>
                </a:cubicBezTo>
                <a:close/>
                <a:moveTo>
                  <a:pt x="20385" y="2058"/>
                </a:moveTo>
                <a:lnTo>
                  <a:pt x="21043" y="1652"/>
                </a:lnTo>
                <a:cubicBezTo>
                  <a:pt x="21358" y="1459"/>
                  <a:pt x="21450" y="1055"/>
                  <a:pt x="21250" y="752"/>
                </a:cubicBezTo>
                <a:cubicBezTo>
                  <a:pt x="21049" y="448"/>
                  <a:pt x="20632" y="358"/>
                  <a:pt x="20318" y="552"/>
                </a:cubicBezTo>
                <a:lnTo>
                  <a:pt x="19659" y="957"/>
                </a:lnTo>
                <a:cubicBezTo>
                  <a:pt x="19345" y="1151"/>
                  <a:pt x="19252" y="1554"/>
                  <a:pt x="19452" y="1858"/>
                </a:cubicBezTo>
                <a:cubicBezTo>
                  <a:pt x="19653" y="2162"/>
                  <a:pt x="20070" y="2252"/>
                  <a:pt x="20385" y="2058"/>
                </a:cubicBezTo>
                <a:close/>
                <a:moveTo>
                  <a:pt x="1287" y="13815"/>
                </a:moveTo>
                <a:lnTo>
                  <a:pt x="1946" y="13410"/>
                </a:lnTo>
                <a:cubicBezTo>
                  <a:pt x="2261" y="13216"/>
                  <a:pt x="2353" y="12813"/>
                  <a:pt x="2153" y="12509"/>
                </a:cubicBezTo>
                <a:cubicBezTo>
                  <a:pt x="1953" y="12205"/>
                  <a:pt x="1536" y="12115"/>
                  <a:pt x="1221" y="12308"/>
                </a:cubicBezTo>
                <a:lnTo>
                  <a:pt x="562" y="12714"/>
                </a:lnTo>
                <a:cubicBezTo>
                  <a:pt x="248" y="12907"/>
                  <a:pt x="155" y="13310"/>
                  <a:pt x="355" y="13614"/>
                </a:cubicBezTo>
                <a:cubicBezTo>
                  <a:pt x="555" y="13918"/>
                  <a:pt x="973" y="14008"/>
                  <a:pt x="1287" y="1381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3" name="Graphic 169"/>
          <p:cNvSpPr/>
          <p:nvPr/>
        </p:nvSpPr>
        <p:spPr>
          <a:xfrm>
            <a:off x="7778499" y="7284560"/>
            <a:ext cx="625934" cy="625934"/>
          </a:xfrm>
          <a:custGeom>
            <a:avLst/>
            <a:gdLst/>
            <a:ahLst/>
            <a:cxnLst>
              <a:cxn ang="0">
                <a:pos x="wd2" y="hd2"/>
              </a:cxn>
              <a:cxn ang="5400000">
                <a:pos x="wd2" y="hd2"/>
              </a:cxn>
              <a:cxn ang="10800000">
                <a:pos x="wd2" y="hd2"/>
              </a:cxn>
              <a:cxn ang="16200000">
                <a:pos x="wd2" y="hd2"/>
              </a:cxn>
            </a:cxnLst>
            <a:rect l="0" t="0" r="r" b="b"/>
            <a:pathLst>
              <a:path w="20685" h="20685" extrusionOk="0">
                <a:moveTo>
                  <a:pt x="9832" y="10854"/>
                </a:moveTo>
                <a:cubicBezTo>
                  <a:pt x="10641" y="11659"/>
                  <a:pt x="11950" y="11659"/>
                  <a:pt x="12759" y="10854"/>
                </a:cubicBezTo>
                <a:lnTo>
                  <a:pt x="17520" y="6092"/>
                </a:lnTo>
                <a:cubicBezTo>
                  <a:pt x="18329" y="5284"/>
                  <a:pt x="18329" y="3974"/>
                  <a:pt x="17520" y="3166"/>
                </a:cubicBezTo>
                <a:cubicBezTo>
                  <a:pt x="16712" y="2357"/>
                  <a:pt x="15402" y="2357"/>
                  <a:pt x="14594" y="3166"/>
                </a:cubicBezTo>
                <a:lnTo>
                  <a:pt x="11878" y="5881"/>
                </a:lnTo>
                <a:cubicBezTo>
                  <a:pt x="10891" y="5421"/>
                  <a:pt x="9796" y="5245"/>
                  <a:pt x="8715" y="5375"/>
                </a:cubicBezTo>
                <a:lnTo>
                  <a:pt x="12759" y="1331"/>
                </a:lnTo>
                <a:cubicBezTo>
                  <a:pt x="14601" y="-471"/>
                  <a:pt x="17554" y="-439"/>
                  <a:pt x="19355" y="1403"/>
                </a:cubicBezTo>
                <a:cubicBezTo>
                  <a:pt x="21129" y="3216"/>
                  <a:pt x="21129" y="6114"/>
                  <a:pt x="19355" y="7927"/>
                </a:cubicBezTo>
                <a:lnTo>
                  <a:pt x="14594" y="12688"/>
                </a:lnTo>
                <a:cubicBezTo>
                  <a:pt x="12803" y="14511"/>
                  <a:pt x="9874" y="14536"/>
                  <a:pt x="8052" y="12745"/>
                </a:cubicBezTo>
                <a:cubicBezTo>
                  <a:pt x="7849" y="12546"/>
                  <a:pt x="7665" y="12328"/>
                  <a:pt x="7502" y="12094"/>
                </a:cubicBezTo>
                <a:lnTo>
                  <a:pt x="8844" y="10752"/>
                </a:lnTo>
                <a:cubicBezTo>
                  <a:pt x="8988" y="10606"/>
                  <a:pt x="9185" y="10525"/>
                  <a:pt x="9390" y="10525"/>
                </a:cubicBezTo>
                <a:cubicBezTo>
                  <a:pt x="9574" y="10523"/>
                  <a:pt x="9701" y="10724"/>
                  <a:pt x="9832" y="10854"/>
                </a:cubicBezTo>
                <a:close/>
                <a:moveTo>
                  <a:pt x="11296" y="10163"/>
                </a:moveTo>
                <a:cubicBezTo>
                  <a:pt x="11501" y="10164"/>
                  <a:pt x="11697" y="10082"/>
                  <a:pt x="11842" y="9937"/>
                </a:cubicBezTo>
                <a:lnTo>
                  <a:pt x="13184" y="8595"/>
                </a:lnTo>
                <a:cubicBezTo>
                  <a:pt x="11724" y="6500"/>
                  <a:pt x="8842" y="5984"/>
                  <a:pt x="6747" y="7444"/>
                </a:cubicBezTo>
                <a:cubicBezTo>
                  <a:pt x="6512" y="7608"/>
                  <a:pt x="6293" y="7793"/>
                  <a:pt x="6092" y="7997"/>
                </a:cubicBezTo>
                <a:lnTo>
                  <a:pt x="1331" y="12759"/>
                </a:lnTo>
                <a:cubicBezTo>
                  <a:pt x="-471" y="14601"/>
                  <a:pt x="-439" y="17554"/>
                  <a:pt x="1403" y="19355"/>
                </a:cubicBezTo>
                <a:cubicBezTo>
                  <a:pt x="3216" y="21129"/>
                  <a:pt x="6114" y="21129"/>
                  <a:pt x="7927" y="19355"/>
                </a:cubicBezTo>
                <a:lnTo>
                  <a:pt x="11971" y="15311"/>
                </a:lnTo>
                <a:cubicBezTo>
                  <a:pt x="10890" y="15441"/>
                  <a:pt x="9795" y="15265"/>
                  <a:pt x="8808" y="14805"/>
                </a:cubicBezTo>
                <a:lnTo>
                  <a:pt x="6092" y="17520"/>
                </a:lnTo>
                <a:cubicBezTo>
                  <a:pt x="5284" y="18329"/>
                  <a:pt x="3974" y="18329"/>
                  <a:pt x="3166" y="17520"/>
                </a:cubicBezTo>
                <a:cubicBezTo>
                  <a:pt x="2357" y="16712"/>
                  <a:pt x="2357" y="15402"/>
                  <a:pt x="3166" y="14594"/>
                </a:cubicBezTo>
                <a:lnTo>
                  <a:pt x="7927" y="9832"/>
                </a:lnTo>
                <a:cubicBezTo>
                  <a:pt x="8736" y="9027"/>
                  <a:pt x="10044" y="9027"/>
                  <a:pt x="10854" y="9832"/>
                </a:cubicBezTo>
                <a:cubicBezTo>
                  <a:pt x="10984" y="9962"/>
                  <a:pt x="11112" y="10163"/>
                  <a:pt x="11296" y="10163"/>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4" name="Graphic 171"/>
          <p:cNvSpPr/>
          <p:nvPr/>
        </p:nvSpPr>
        <p:spPr>
          <a:xfrm>
            <a:off x="9073963" y="7283475"/>
            <a:ext cx="569216" cy="628100"/>
          </a:xfrm>
          <a:custGeom>
            <a:avLst/>
            <a:gdLst/>
            <a:ahLst/>
            <a:cxnLst>
              <a:cxn ang="0">
                <a:pos x="wd2" y="hd2"/>
              </a:cxn>
              <a:cxn ang="5400000">
                <a:pos x="wd2" y="hd2"/>
              </a:cxn>
              <a:cxn ang="10800000">
                <a:pos x="wd2" y="hd2"/>
              </a:cxn>
              <a:cxn ang="16200000">
                <a:pos x="wd2" y="hd2"/>
              </a:cxn>
            </a:cxnLst>
            <a:rect l="0" t="0" r="r" b="b"/>
            <a:pathLst>
              <a:path w="21600" h="21600" extrusionOk="0">
                <a:moveTo>
                  <a:pt x="5214" y="12150"/>
                </a:moveTo>
                <a:lnTo>
                  <a:pt x="745" y="12150"/>
                </a:lnTo>
                <a:cubicBezTo>
                  <a:pt x="333" y="12150"/>
                  <a:pt x="0" y="11848"/>
                  <a:pt x="0" y="11475"/>
                </a:cubicBezTo>
                <a:lnTo>
                  <a:pt x="0" y="10125"/>
                </a:lnTo>
                <a:cubicBezTo>
                  <a:pt x="0" y="9752"/>
                  <a:pt x="333" y="9450"/>
                  <a:pt x="745" y="9450"/>
                </a:cubicBezTo>
                <a:lnTo>
                  <a:pt x="5214" y="9450"/>
                </a:lnTo>
                <a:cubicBezTo>
                  <a:pt x="5625" y="9450"/>
                  <a:pt x="5959" y="9752"/>
                  <a:pt x="5959" y="10125"/>
                </a:cubicBezTo>
                <a:lnTo>
                  <a:pt x="5959" y="11475"/>
                </a:lnTo>
                <a:cubicBezTo>
                  <a:pt x="5959" y="11848"/>
                  <a:pt x="5625" y="12150"/>
                  <a:pt x="5214" y="12150"/>
                </a:cubicBezTo>
                <a:close/>
                <a:moveTo>
                  <a:pt x="21600" y="11475"/>
                </a:moveTo>
                <a:lnTo>
                  <a:pt x="21600" y="10125"/>
                </a:lnTo>
                <a:cubicBezTo>
                  <a:pt x="21600" y="9752"/>
                  <a:pt x="21267" y="9450"/>
                  <a:pt x="20855" y="9450"/>
                </a:cubicBezTo>
                <a:lnTo>
                  <a:pt x="18621" y="9450"/>
                </a:lnTo>
                <a:cubicBezTo>
                  <a:pt x="18209" y="9450"/>
                  <a:pt x="17876" y="9752"/>
                  <a:pt x="17876" y="10125"/>
                </a:cubicBezTo>
                <a:lnTo>
                  <a:pt x="17876" y="11475"/>
                </a:lnTo>
                <a:cubicBezTo>
                  <a:pt x="17876" y="11848"/>
                  <a:pt x="18209" y="12150"/>
                  <a:pt x="18621" y="12150"/>
                </a:cubicBezTo>
                <a:lnTo>
                  <a:pt x="20855" y="12150"/>
                </a:lnTo>
                <a:cubicBezTo>
                  <a:pt x="21267" y="12150"/>
                  <a:pt x="21600" y="11848"/>
                  <a:pt x="21600" y="11475"/>
                </a:cubicBezTo>
                <a:close/>
                <a:moveTo>
                  <a:pt x="13407" y="4725"/>
                </a:moveTo>
                <a:lnTo>
                  <a:pt x="13407" y="675"/>
                </a:lnTo>
                <a:cubicBezTo>
                  <a:pt x="13407" y="302"/>
                  <a:pt x="13073" y="0"/>
                  <a:pt x="12662" y="0"/>
                </a:cubicBezTo>
                <a:lnTo>
                  <a:pt x="11172" y="0"/>
                </a:lnTo>
                <a:cubicBezTo>
                  <a:pt x="10761" y="0"/>
                  <a:pt x="10428" y="302"/>
                  <a:pt x="10428" y="675"/>
                </a:cubicBezTo>
                <a:lnTo>
                  <a:pt x="10428" y="4725"/>
                </a:lnTo>
                <a:cubicBezTo>
                  <a:pt x="10428" y="5098"/>
                  <a:pt x="10761" y="5400"/>
                  <a:pt x="11172" y="5400"/>
                </a:cubicBezTo>
                <a:lnTo>
                  <a:pt x="12662" y="5400"/>
                </a:lnTo>
                <a:cubicBezTo>
                  <a:pt x="13073" y="5400"/>
                  <a:pt x="13407" y="5098"/>
                  <a:pt x="13407" y="4725"/>
                </a:cubicBezTo>
                <a:close/>
                <a:moveTo>
                  <a:pt x="13407" y="20925"/>
                </a:moveTo>
                <a:lnTo>
                  <a:pt x="13407" y="16875"/>
                </a:lnTo>
                <a:cubicBezTo>
                  <a:pt x="13407" y="16502"/>
                  <a:pt x="13073" y="16200"/>
                  <a:pt x="12662" y="16200"/>
                </a:cubicBezTo>
                <a:lnTo>
                  <a:pt x="11172" y="16200"/>
                </a:lnTo>
                <a:cubicBezTo>
                  <a:pt x="10761" y="16200"/>
                  <a:pt x="10428" y="16502"/>
                  <a:pt x="10428" y="16875"/>
                </a:cubicBezTo>
                <a:lnTo>
                  <a:pt x="10428" y="20925"/>
                </a:lnTo>
                <a:cubicBezTo>
                  <a:pt x="10428" y="21298"/>
                  <a:pt x="10761" y="21600"/>
                  <a:pt x="11172" y="21600"/>
                </a:cubicBezTo>
                <a:lnTo>
                  <a:pt x="12662" y="21600"/>
                </a:lnTo>
                <a:cubicBezTo>
                  <a:pt x="13073" y="21600"/>
                  <a:pt x="13407" y="21298"/>
                  <a:pt x="13407" y="20925"/>
                </a:cubicBezTo>
                <a:close/>
                <a:moveTo>
                  <a:pt x="5071" y="18914"/>
                </a:moveTo>
                <a:lnTo>
                  <a:pt x="8230" y="16050"/>
                </a:lnTo>
                <a:cubicBezTo>
                  <a:pt x="8521" y="15787"/>
                  <a:pt x="8521" y="15359"/>
                  <a:pt x="8230" y="15096"/>
                </a:cubicBezTo>
                <a:lnTo>
                  <a:pt x="7177" y="14141"/>
                </a:lnTo>
                <a:cubicBezTo>
                  <a:pt x="6886" y="13878"/>
                  <a:pt x="6415" y="13878"/>
                  <a:pt x="6124" y="14141"/>
                </a:cubicBezTo>
                <a:lnTo>
                  <a:pt x="2964" y="17005"/>
                </a:lnTo>
                <a:cubicBezTo>
                  <a:pt x="2673" y="17268"/>
                  <a:pt x="2673" y="17695"/>
                  <a:pt x="2964" y="17959"/>
                </a:cubicBezTo>
                <a:cubicBezTo>
                  <a:pt x="2964" y="17959"/>
                  <a:pt x="2964" y="17960"/>
                  <a:pt x="2964" y="17960"/>
                </a:cubicBezTo>
                <a:lnTo>
                  <a:pt x="4018" y="18914"/>
                </a:lnTo>
                <a:cubicBezTo>
                  <a:pt x="4308" y="19177"/>
                  <a:pt x="4780" y="19177"/>
                  <a:pt x="5071" y="18914"/>
                </a:cubicBezTo>
                <a:close/>
                <a:moveTo>
                  <a:pt x="17710" y="7459"/>
                </a:moveTo>
                <a:lnTo>
                  <a:pt x="18291" y="6933"/>
                </a:lnTo>
                <a:cubicBezTo>
                  <a:pt x="18582" y="6669"/>
                  <a:pt x="18582" y="6242"/>
                  <a:pt x="18291" y="5978"/>
                </a:cubicBezTo>
                <a:lnTo>
                  <a:pt x="17238" y="5024"/>
                </a:lnTo>
                <a:cubicBezTo>
                  <a:pt x="16947" y="4761"/>
                  <a:pt x="16475" y="4761"/>
                  <a:pt x="16184" y="5024"/>
                </a:cubicBezTo>
                <a:lnTo>
                  <a:pt x="15604" y="5550"/>
                </a:lnTo>
                <a:cubicBezTo>
                  <a:pt x="15313" y="5813"/>
                  <a:pt x="15313" y="6241"/>
                  <a:pt x="15604" y="6504"/>
                </a:cubicBezTo>
                <a:lnTo>
                  <a:pt x="16657" y="7459"/>
                </a:lnTo>
                <a:cubicBezTo>
                  <a:pt x="16948" y="7722"/>
                  <a:pt x="17420" y="7722"/>
                  <a:pt x="17710" y="7459"/>
                </a:cubicBezTo>
                <a:close/>
                <a:moveTo>
                  <a:pt x="7177" y="7459"/>
                </a:moveTo>
                <a:lnTo>
                  <a:pt x="8230" y="6504"/>
                </a:lnTo>
                <a:cubicBezTo>
                  <a:pt x="8521" y="6241"/>
                  <a:pt x="8521" y="5813"/>
                  <a:pt x="8230" y="5550"/>
                </a:cubicBezTo>
                <a:lnTo>
                  <a:pt x="5071" y="2687"/>
                </a:lnTo>
                <a:cubicBezTo>
                  <a:pt x="4780" y="2423"/>
                  <a:pt x="4309" y="2422"/>
                  <a:pt x="4017" y="2686"/>
                </a:cubicBezTo>
                <a:cubicBezTo>
                  <a:pt x="4017" y="2686"/>
                  <a:pt x="4017" y="2686"/>
                  <a:pt x="4017" y="2687"/>
                </a:cubicBezTo>
                <a:lnTo>
                  <a:pt x="2964" y="3640"/>
                </a:lnTo>
                <a:cubicBezTo>
                  <a:pt x="2673" y="3904"/>
                  <a:pt x="2673" y="4331"/>
                  <a:pt x="2964" y="4595"/>
                </a:cubicBezTo>
                <a:cubicBezTo>
                  <a:pt x="2964" y="4595"/>
                  <a:pt x="2964" y="4595"/>
                  <a:pt x="2964" y="4595"/>
                </a:cubicBezTo>
                <a:lnTo>
                  <a:pt x="6124" y="7459"/>
                </a:lnTo>
                <a:cubicBezTo>
                  <a:pt x="6415" y="7722"/>
                  <a:pt x="6886" y="7722"/>
                  <a:pt x="7177" y="7459"/>
                </a:cubicBezTo>
                <a:close/>
                <a:moveTo>
                  <a:pt x="19330" y="18473"/>
                </a:moveTo>
                <a:lnTo>
                  <a:pt x="20384" y="17518"/>
                </a:lnTo>
                <a:cubicBezTo>
                  <a:pt x="20674" y="17255"/>
                  <a:pt x="20674" y="16827"/>
                  <a:pt x="20384" y="16564"/>
                </a:cubicBezTo>
                <a:lnTo>
                  <a:pt x="17710" y="14141"/>
                </a:lnTo>
                <a:cubicBezTo>
                  <a:pt x="17420" y="13878"/>
                  <a:pt x="16948" y="13878"/>
                  <a:pt x="16657" y="14141"/>
                </a:cubicBezTo>
                <a:lnTo>
                  <a:pt x="15604" y="15096"/>
                </a:lnTo>
                <a:cubicBezTo>
                  <a:pt x="15313" y="15359"/>
                  <a:pt x="15313" y="15787"/>
                  <a:pt x="15604" y="16050"/>
                </a:cubicBezTo>
                <a:lnTo>
                  <a:pt x="18277" y="18473"/>
                </a:lnTo>
                <a:cubicBezTo>
                  <a:pt x="18568" y="18736"/>
                  <a:pt x="19040" y="18736"/>
                  <a:pt x="19330" y="18473"/>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5" name="Graphic 173"/>
          <p:cNvSpPr/>
          <p:nvPr/>
        </p:nvSpPr>
        <p:spPr>
          <a:xfrm>
            <a:off x="10312711" y="7283475"/>
            <a:ext cx="627855" cy="628100"/>
          </a:xfrm>
          <a:custGeom>
            <a:avLst/>
            <a:gdLst/>
            <a:ahLst/>
            <a:cxnLst>
              <a:cxn ang="0">
                <a:pos x="wd2" y="hd2"/>
              </a:cxn>
              <a:cxn ang="5400000">
                <a:pos x="wd2" y="hd2"/>
              </a:cxn>
              <a:cxn ang="10800000">
                <a:pos x="wd2" y="hd2"/>
              </a:cxn>
              <a:cxn ang="16200000">
                <a:pos x="wd2" y="hd2"/>
              </a:cxn>
            </a:cxnLst>
            <a:rect l="0" t="0" r="r" b="b"/>
            <a:pathLst>
              <a:path w="21465" h="21480" extrusionOk="0">
                <a:moveTo>
                  <a:pt x="7373" y="11411"/>
                </a:moveTo>
                <a:lnTo>
                  <a:pt x="7373" y="10231"/>
                </a:lnTo>
                <a:lnTo>
                  <a:pt x="11735" y="14594"/>
                </a:lnTo>
                <a:cubicBezTo>
                  <a:pt x="11411" y="14704"/>
                  <a:pt x="11071" y="14762"/>
                  <a:pt x="10729" y="14767"/>
                </a:cubicBezTo>
                <a:cubicBezTo>
                  <a:pt x="8877" y="14765"/>
                  <a:pt x="7376" y="13264"/>
                  <a:pt x="7373" y="11411"/>
                </a:cubicBezTo>
                <a:close/>
                <a:moveTo>
                  <a:pt x="14084" y="20137"/>
                </a:moveTo>
                <a:lnTo>
                  <a:pt x="11400" y="20137"/>
                </a:lnTo>
                <a:lnTo>
                  <a:pt x="11400" y="17412"/>
                </a:lnTo>
                <a:cubicBezTo>
                  <a:pt x="12234" y="17318"/>
                  <a:pt x="13040" y="17049"/>
                  <a:pt x="13764" y="16623"/>
                </a:cubicBezTo>
                <a:lnTo>
                  <a:pt x="12775" y="15634"/>
                </a:lnTo>
                <a:cubicBezTo>
                  <a:pt x="12138" y="15946"/>
                  <a:pt x="11438" y="16109"/>
                  <a:pt x="10729" y="16110"/>
                </a:cubicBezTo>
                <a:cubicBezTo>
                  <a:pt x="8136" y="16107"/>
                  <a:pt x="6034" y="14005"/>
                  <a:pt x="6031" y="11411"/>
                </a:cubicBezTo>
                <a:lnTo>
                  <a:pt x="6031" y="8888"/>
                </a:lnTo>
                <a:lnTo>
                  <a:pt x="4689" y="7546"/>
                </a:lnTo>
                <a:lnTo>
                  <a:pt x="4689" y="11411"/>
                </a:lnTo>
                <a:cubicBezTo>
                  <a:pt x="4693" y="14486"/>
                  <a:pt x="7003" y="17068"/>
                  <a:pt x="10058" y="17412"/>
                </a:cubicBezTo>
                <a:lnTo>
                  <a:pt x="10058" y="20137"/>
                </a:lnTo>
                <a:lnTo>
                  <a:pt x="7373" y="20137"/>
                </a:lnTo>
                <a:cubicBezTo>
                  <a:pt x="7003" y="20137"/>
                  <a:pt x="6702" y="20438"/>
                  <a:pt x="6702" y="20808"/>
                </a:cubicBezTo>
                <a:cubicBezTo>
                  <a:pt x="6702" y="21179"/>
                  <a:pt x="7003" y="21480"/>
                  <a:pt x="7373" y="21480"/>
                </a:cubicBezTo>
                <a:lnTo>
                  <a:pt x="14084" y="21480"/>
                </a:lnTo>
                <a:cubicBezTo>
                  <a:pt x="14455" y="21480"/>
                  <a:pt x="14755" y="21179"/>
                  <a:pt x="14755" y="20808"/>
                </a:cubicBezTo>
                <a:cubicBezTo>
                  <a:pt x="14755" y="20438"/>
                  <a:pt x="14455" y="20137"/>
                  <a:pt x="14084" y="20137"/>
                </a:cubicBezTo>
                <a:close/>
                <a:moveTo>
                  <a:pt x="21269" y="21283"/>
                </a:moveTo>
                <a:cubicBezTo>
                  <a:pt x="21007" y="21545"/>
                  <a:pt x="20582" y="21545"/>
                  <a:pt x="20320" y="21283"/>
                </a:cubicBezTo>
                <a:lnTo>
                  <a:pt x="189" y="1145"/>
                </a:lnTo>
                <a:cubicBezTo>
                  <a:pt x="-69" y="879"/>
                  <a:pt x="-62" y="454"/>
                  <a:pt x="205" y="196"/>
                </a:cubicBezTo>
                <a:cubicBezTo>
                  <a:pt x="465" y="-55"/>
                  <a:pt x="877" y="-55"/>
                  <a:pt x="1137" y="196"/>
                </a:cubicBezTo>
                <a:lnTo>
                  <a:pt x="7373" y="6434"/>
                </a:lnTo>
                <a:lnTo>
                  <a:pt x="7373" y="3356"/>
                </a:lnTo>
                <a:cubicBezTo>
                  <a:pt x="7373" y="1502"/>
                  <a:pt x="8876" y="0"/>
                  <a:pt x="10729" y="0"/>
                </a:cubicBezTo>
                <a:cubicBezTo>
                  <a:pt x="12582" y="0"/>
                  <a:pt x="14084" y="1502"/>
                  <a:pt x="14084" y="3356"/>
                </a:cubicBezTo>
                <a:lnTo>
                  <a:pt x="14084" y="11411"/>
                </a:lnTo>
                <a:cubicBezTo>
                  <a:pt x="14082" y="11899"/>
                  <a:pt x="13969" y="12381"/>
                  <a:pt x="13755" y="12820"/>
                </a:cubicBezTo>
                <a:lnTo>
                  <a:pt x="14755" y="13816"/>
                </a:lnTo>
                <a:cubicBezTo>
                  <a:pt x="15194" y="13090"/>
                  <a:pt x="15426" y="12259"/>
                  <a:pt x="15426" y="11411"/>
                </a:cubicBezTo>
                <a:lnTo>
                  <a:pt x="15426" y="8055"/>
                </a:lnTo>
                <a:cubicBezTo>
                  <a:pt x="15055" y="8055"/>
                  <a:pt x="14755" y="7754"/>
                  <a:pt x="14755" y="7383"/>
                </a:cubicBezTo>
                <a:cubicBezTo>
                  <a:pt x="14755" y="7013"/>
                  <a:pt x="15055" y="6712"/>
                  <a:pt x="15426" y="6712"/>
                </a:cubicBezTo>
                <a:lnTo>
                  <a:pt x="16097" y="6712"/>
                </a:lnTo>
                <a:cubicBezTo>
                  <a:pt x="16468" y="6712"/>
                  <a:pt x="16768" y="7013"/>
                  <a:pt x="16768" y="7383"/>
                </a:cubicBezTo>
                <a:lnTo>
                  <a:pt x="16768" y="11411"/>
                </a:lnTo>
                <a:cubicBezTo>
                  <a:pt x="16768" y="12616"/>
                  <a:pt x="16404" y="13792"/>
                  <a:pt x="15723" y="14787"/>
                </a:cubicBezTo>
                <a:lnTo>
                  <a:pt x="21269" y="20334"/>
                </a:lnTo>
                <a:cubicBezTo>
                  <a:pt x="21531" y="20596"/>
                  <a:pt x="21531" y="21021"/>
                  <a:pt x="21269" y="21283"/>
                </a:cubicBezTo>
                <a:close/>
                <a:moveTo>
                  <a:pt x="8716" y="7383"/>
                </a:moveTo>
                <a:lnTo>
                  <a:pt x="12742" y="7383"/>
                </a:lnTo>
                <a:lnTo>
                  <a:pt x="12742" y="3356"/>
                </a:lnTo>
                <a:cubicBezTo>
                  <a:pt x="12742" y="2244"/>
                  <a:pt x="11841" y="1342"/>
                  <a:pt x="10729" y="1342"/>
                </a:cubicBezTo>
                <a:cubicBezTo>
                  <a:pt x="9617" y="1342"/>
                  <a:pt x="8716" y="2244"/>
                  <a:pt x="8716" y="3356"/>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6" name="Graphic 175"/>
          <p:cNvSpPr/>
          <p:nvPr/>
        </p:nvSpPr>
        <p:spPr>
          <a:xfrm>
            <a:off x="11610099" y="7283475"/>
            <a:ext cx="353306" cy="628100"/>
          </a:xfrm>
          <a:custGeom>
            <a:avLst/>
            <a:gdLst/>
            <a:ahLst/>
            <a:cxnLst>
              <a:cxn ang="0">
                <a:pos x="wd2" y="hd2"/>
              </a:cxn>
              <a:cxn ang="5400000">
                <a:pos x="wd2" y="hd2"/>
              </a:cxn>
              <a:cxn ang="10800000">
                <a:pos x="wd2" y="hd2"/>
              </a:cxn>
              <a:cxn ang="16200000">
                <a:pos x="wd2" y="hd2"/>
              </a:cxn>
            </a:cxnLst>
            <a:rect l="0" t="0" r="r" b="b"/>
            <a:pathLst>
              <a:path w="21600" h="21600" extrusionOk="0">
                <a:moveTo>
                  <a:pt x="21600" y="7425"/>
                </a:moveTo>
                <a:lnTo>
                  <a:pt x="21600" y="11475"/>
                </a:lnTo>
                <a:cubicBezTo>
                  <a:pt x="21593" y="14567"/>
                  <a:pt x="17462" y="17164"/>
                  <a:pt x="12000" y="17510"/>
                </a:cubicBezTo>
                <a:lnTo>
                  <a:pt x="12000" y="20250"/>
                </a:lnTo>
                <a:lnTo>
                  <a:pt x="16800" y="20250"/>
                </a:lnTo>
                <a:cubicBezTo>
                  <a:pt x="17463" y="20250"/>
                  <a:pt x="18000" y="20552"/>
                  <a:pt x="18000" y="20925"/>
                </a:cubicBezTo>
                <a:cubicBezTo>
                  <a:pt x="18000" y="21298"/>
                  <a:pt x="17463" y="21600"/>
                  <a:pt x="16800" y="21600"/>
                </a:cubicBezTo>
                <a:lnTo>
                  <a:pt x="4800" y="21600"/>
                </a:lnTo>
                <a:cubicBezTo>
                  <a:pt x="4137" y="21600"/>
                  <a:pt x="3600" y="21298"/>
                  <a:pt x="3600" y="20925"/>
                </a:cubicBezTo>
                <a:cubicBezTo>
                  <a:pt x="3600" y="20552"/>
                  <a:pt x="4137" y="20250"/>
                  <a:pt x="4800" y="20250"/>
                </a:cubicBezTo>
                <a:lnTo>
                  <a:pt x="9600" y="20250"/>
                </a:lnTo>
                <a:lnTo>
                  <a:pt x="9600" y="17510"/>
                </a:lnTo>
                <a:cubicBezTo>
                  <a:pt x="4138" y="17164"/>
                  <a:pt x="7" y="14567"/>
                  <a:pt x="0" y="11475"/>
                </a:cubicBezTo>
                <a:lnTo>
                  <a:pt x="0" y="7425"/>
                </a:lnTo>
                <a:cubicBezTo>
                  <a:pt x="0" y="7052"/>
                  <a:pt x="537" y="6750"/>
                  <a:pt x="1200" y="6750"/>
                </a:cubicBezTo>
                <a:lnTo>
                  <a:pt x="2400" y="6750"/>
                </a:lnTo>
                <a:cubicBezTo>
                  <a:pt x="3063" y="6750"/>
                  <a:pt x="3600" y="7052"/>
                  <a:pt x="3600" y="7425"/>
                </a:cubicBezTo>
                <a:cubicBezTo>
                  <a:pt x="3600" y="7798"/>
                  <a:pt x="3063" y="8100"/>
                  <a:pt x="2400" y="8100"/>
                </a:cubicBezTo>
                <a:lnTo>
                  <a:pt x="2400" y="11475"/>
                </a:lnTo>
                <a:cubicBezTo>
                  <a:pt x="2400" y="14085"/>
                  <a:pt x="6161" y="16200"/>
                  <a:pt x="10800" y="16200"/>
                </a:cubicBezTo>
                <a:cubicBezTo>
                  <a:pt x="15439" y="16200"/>
                  <a:pt x="19200" y="14085"/>
                  <a:pt x="19200" y="11475"/>
                </a:cubicBezTo>
                <a:lnTo>
                  <a:pt x="19200" y="8100"/>
                </a:lnTo>
                <a:cubicBezTo>
                  <a:pt x="18537" y="8100"/>
                  <a:pt x="18000" y="7798"/>
                  <a:pt x="18000" y="7425"/>
                </a:cubicBezTo>
                <a:cubicBezTo>
                  <a:pt x="18000" y="7052"/>
                  <a:pt x="18537" y="6750"/>
                  <a:pt x="19200" y="6750"/>
                </a:cubicBezTo>
                <a:lnTo>
                  <a:pt x="20400" y="6750"/>
                </a:lnTo>
                <a:cubicBezTo>
                  <a:pt x="21063" y="6750"/>
                  <a:pt x="21600" y="7052"/>
                  <a:pt x="21600" y="7425"/>
                </a:cubicBezTo>
                <a:close/>
                <a:moveTo>
                  <a:pt x="4800" y="11475"/>
                </a:moveTo>
                <a:lnTo>
                  <a:pt x="4800" y="3375"/>
                </a:lnTo>
                <a:cubicBezTo>
                  <a:pt x="4800" y="1511"/>
                  <a:pt x="7486" y="0"/>
                  <a:pt x="10800" y="0"/>
                </a:cubicBezTo>
                <a:cubicBezTo>
                  <a:pt x="14114" y="0"/>
                  <a:pt x="16800" y="1511"/>
                  <a:pt x="16800" y="3375"/>
                </a:cubicBezTo>
                <a:lnTo>
                  <a:pt x="16800" y="11475"/>
                </a:lnTo>
                <a:cubicBezTo>
                  <a:pt x="16800" y="13339"/>
                  <a:pt x="14114" y="14850"/>
                  <a:pt x="10800" y="14850"/>
                </a:cubicBezTo>
                <a:cubicBezTo>
                  <a:pt x="7486" y="14850"/>
                  <a:pt x="4800" y="13339"/>
                  <a:pt x="4800" y="11475"/>
                </a:cubicBezTo>
                <a:close/>
                <a:moveTo>
                  <a:pt x="7200" y="3375"/>
                </a:moveTo>
                <a:lnTo>
                  <a:pt x="7200" y="7425"/>
                </a:lnTo>
                <a:lnTo>
                  <a:pt x="14400" y="7425"/>
                </a:lnTo>
                <a:lnTo>
                  <a:pt x="14400" y="3375"/>
                </a:lnTo>
                <a:cubicBezTo>
                  <a:pt x="14400" y="2257"/>
                  <a:pt x="12788" y="1350"/>
                  <a:pt x="10800" y="1350"/>
                </a:cubicBezTo>
                <a:cubicBezTo>
                  <a:pt x="8812" y="1350"/>
                  <a:pt x="7200" y="2257"/>
                  <a:pt x="7200" y="337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7" name="Graphic 177"/>
          <p:cNvSpPr/>
          <p:nvPr/>
        </p:nvSpPr>
        <p:spPr>
          <a:xfrm>
            <a:off x="12632937" y="7322715"/>
            <a:ext cx="549609" cy="549626"/>
          </a:xfrm>
          <a:custGeom>
            <a:avLst/>
            <a:gdLst/>
            <a:ahLst/>
            <a:cxnLst>
              <a:cxn ang="0">
                <a:pos x="wd2" y="hd2"/>
              </a:cxn>
              <a:cxn ang="5400000">
                <a:pos x="wd2" y="hd2"/>
              </a:cxn>
              <a:cxn ang="10800000">
                <a:pos x="wd2" y="hd2"/>
              </a:cxn>
              <a:cxn ang="16200000">
                <a:pos x="wd2" y="hd2"/>
              </a:cxn>
            </a:cxnLst>
            <a:rect l="0" t="0" r="r" b="b"/>
            <a:pathLst>
              <a:path w="20016" h="20046" extrusionOk="0">
                <a:moveTo>
                  <a:pt x="19807" y="14001"/>
                </a:moveTo>
                <a:cubicBezTo>
                  <a:pt x="19574" y="13767"/>
                  <a:pt x="19211" y="13724"/>
                  <a:pt x="18929" y="13896"/>
                </a:cubicBezTo>
                <a:cubicBezTo>
                  <a:pt x="14548" y="16581"/>
                  <a:pt x="8823" y="15201"/>
                  <a:pt x="6142" y="10813"/>
                </a:cubicBezTo>
                <a:cubicBezTo>
                  <a:pt x="4319" y="7829"/>
                  <a:pt x="4319" y="4074"/>
                  <a:pt x="6142" y="1090"/>
                </a:cubicBezTo>
                <a:cubicBezTo>
                  <a:pt x="6348" y="753"/>
                  <a:pt x="6242" y="312"/>
                  <a:pt x="5906" y="105"/>
                </a:cubicBezTo>
                <a:cubicBezTo>
                  <a:pt x="5677" y="-35"/>
                  <a:pt x="5388" y="-35"/>
                  <a:pt x="5159" y="105"/>
                </a:cubicBezTo>
                <a:cubicBezTo>
                  <a:pt x="93" y="3191"/>
                  <a:pt x="-1516" y="9806"/>
                  <a:pt x="1566" y="14880"/>
                </a:cubicBezTo>
                <a:cubicBezTo>
                  <a:pt x="4647" y="19954"/>
                  <a:pt x="11252" y="21565"/>
                  <a:pt x="16318" y="18479"/>
                </a:cubicBezTo>
                <a:cubicBezTo>
                  <a:pt x="17787" y="17585"/>
                  <a:pt x="19019" y="16350"/>
                  <a:pt x="19912" y="14880"/>
                </a:cubicBezTo>
                <a:cubicBezTo>
                  <a:pt x="20084" y="14598"/>
                  <a:pt x="20041" y="14234"/>
                  <a:pt x="19807" y="14001"/>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8" name="Graphic 179"/>
          <p:cNvSpPr/>
          <p:nvPr/>
        </p:nvSpPr>
        <p:spPr>
          <a:xfrm>
            <a:off x="13852076" y="7303107"/>
            <a:ext cx="588925" cy="588842"/>
          </a:xfrm>
          <a:custGeom>
            <a:avLst/>
            <a:gdLst/>
            <a:ahLst/>
            <a:cxnLst>
              <a:cxn ang="0">
                <a:pos x="wd2" y="hd2"/>
              </a:cxn>
              <a:cxn ang="5400000">
                <a:pos x="wd2" y="hd2"/>
              </a:cxn>
              <a:cxn ang="10800000">
                <a:pos x="wd2" y="hd2"/>
              </a:cxn>
              <a:cxn ang="16200000">
                <a:pos x="wd2" y="hd2"/>
              </a:cxn>
            </a:cxnLst>
            <a:rect l="0" t="0" r="r" b="b"/>
            <a:pathLst>
              <a:path w="21489" h="21507" extrusionOk="0">
                <a:moveTo>
                  <a:pt x="21017" y="7439"/>
                </a:moveTo>
                <a:lnTo>
                  <a:pt x="963" y="44"/>
                </a:lnTo>
                <a:cubicBezTo>
                  <a:pt x="592" y="-93"/>
                  <a:pt x="181" y="97"/>
                  <a:pt x="44" y="469"/>
                </a:cubicBezTo>
                <a:cubicBezTo>
                  <a:pt x="-15" y="629"/>
                  <a:pt x="-15" y="804"/>
                  <a:pt x="44" y="964"/>
                </a:cubicBezTo>
                <a:lnTo>
                  <a:pt x="7431" y="21038"/>
                </a:lnTo>
                <a:cubicBezTo>
                  <a:pt x="7534" y="21316"/>
                  <a:pt x="7796" y="21502"/>
                  <a:pt x="8092" y="21507"/>
                </a:cubicBezTo>
                <a:lnTo>
                  <a:pt x="8106" y="21507"/>
                </a:lnTo>
                <a:cubicBezTo>
                  <a:pt x="8396" y="21507"/>
                  <a:pt x="8658" y="21332"/>
                  <a:pt x="8769" y="21063"/>
                </a:cubicBezTo>
                <a:lnTo>
                  <a:pt x="12350" y="12358"/>
                </a:lnTo>
                <a:lnTo>
                  <a:pt x="21045" y="8774"/>
                </a:lnTo>
                <a:cubicBezTo>
                  <a:pt x="21411" y="8623"/>
                  <a:pt x="21585" y="8204"/>
                  <a:pt x="21434" y="7838"/>
                </a:cubicBezTo>
                <a:cubicBezTo>
                  <a:pt x="21358" y="7652"/>
                  <a:pt x="21208" y="7507"/>
                  <a:pt x="21020" y="7438"/>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699" name="Graphic 181"/>
          <p:cNvSpPr/>
          <p:nvPr/>
        </p:nvSpPr>
        <p:spPr>
          <a:xfrm>
            <a:off x="15110531" y="7283474"/>
            <a:ext cx="627856" cy="628107"/>
          </a:xfrm>
          <a:custGeom>
            <a:avLst/>
            <a:gdLst/>
            <a:ahLst/>
            <a:cxnLst>
              <a:cxn ang="0">
                <a:pos x="wd2" y="hd2"/>
              </a:cxn>
              <a:cxn ang="5400000">
                <a:pos x="wd2" y="hd2"/>
              </a:cxn>
              <a:cxn ang="10800000">
                <a:pos x="wd2" y="hd2"/>
              </a:cxn>
              <a:cxn ang="16200000">
                <a:pos x="wd2" y="hd2"/>
              </a:cxn>
            </a:cxnLst>
            <a:rect l="0" t="0" r="r" b="b"/>
            <a:pathLst>
              <a:path w="21465" h="20761" extrusionOk="0">
                <a:moveTo>
                  <a:pt x="16126" y="18351"/>
                </a:moveTo>
                <a:cubicBezTo>
                  <a:pt x="13560" y="21227"/>
                  <a:pt x="9069" y="21548"/>
                  <a:pt x="6094" y="19067"/>
                </a:cubicBezTo>
                <a:cubicBezTo>
                  <a:pt x="3624" y="17008"/>
                  <a:pt x="2919" y="13588"/>
                  <a:pt x="4385" y="10770"/>
                </a:cubicBezTo>
                <a:lnTo>
                  <a:pt x="5699" y="8270"/>
                </a:lnTo>
                <a:close/>
                <a:moveTo>
                  <a:pt x="21269" y="20572"/>
                </a:moveTo>
                <a:cubicBezTo>
                  <a:pt x="21007" y="20825"/>
                  <a:pt x="20582" y="20825"/>
                  <a:pt x="20320" y="20572"/>
                </a:cubicBezTo>
                <a:lnTo>
                  <a:pt x="189" y="1108"/>
                </a:lnTo>
                <a:cubicBezTo>
                  <a:pt x="-69" y="850"/>
                  <a:pt x="-62" y="440"/>
                  <a:pt x="205" y="191"/>
                </a:cubicBezTo>
                <a:cubicBezTo>
                  <a:pt x="465" y="-52"/>
                  <a:pt x="877" y="-52"/>
                  <a:pt x="1137" y="191"/>
                </a:cubicBezTo>
                <a:lnTo>
                  <a:pt x="6979" y="5840"/>
                </a:lnTo>
                <a:lnTo>
                  <a:pt x="9864" y="357"/>
                </a:lnTo>
                <a:cubicBezTo>
                  <a:pt x="9976" y="144"/>
                  <a:pt x="10200" y="7"/>
                  <a:pt x="10447" y="1"/>
                </a:cubicBezTo>
                <a:cubicBezTo>
                  <a:pt x="10696" y="-8"/>
                  <a:pt x="10928" y="121"/>
                  <a:pt x="11046" y="333"/>
                </a:cubicBezTo>
                <a:lnTo>
                  <a:pt x="16942" y="10534"/>
                </a:lnTo>
                <a:cubicBezTo>
                  <a:pt x="17532" y="11559"/>
                  <a:pt x="17842" y="12712"/>
                  <a:pt x="17842" y="13885"/>
                </a:cubicBezTo>
                <a:cubicBezTo>
                  <a:pt x="17842" y="14604"/>
                  <a:pt x="17724" y="15319"/>
                  <a:pt x="17492" y="16002"/>
                </a:cubicBezTo>
                <a:lnTo>
                  <a:pt x="21269" y="19654"/>
                </a:lnTo>
                <a:cubicBezTo>
                  <a:pt x="21531" y="19907"/>
                  <a:pt x="21531" y="20318"/>
                  <a:pt x="21269" y="20572"/>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0" name="Freeform 217"/>
          <p:cNvSpPr/>
          <p:nvPr/>
        </p:nvSpPr>
        <p:spPr>
          <a:xfrm>
            <a:off x="16407920" y="7283717"/>
            <a:ext cx="628054" cy="627618"/>
          </a:xfrm>
          <a:custGeom>
            <a:avLst/>
            <a:gdLst/>
            <a:ahLst/>
            <a:cxnLst>
              <a:cxn ang="0">
                <a:pos x="wd2" y="hd2"/>
              </a:cxn>
              <a:cxn ang="5400000">
                <a:pos x="wd2" y="hd2"/>
              </a:cxn>
              <a:cxn ang="10800000">
                <a:pos x="wd2" y="hd2"/>
              </a:cxn>
              <a:cxn ang="16200000">
                <a:pos x="wd2" y="hd2"/>
              </a:cxn>
            </a:cxnLst>
            <a:rect l="0" t="0" r="r" b="b"/>
            <a:pathLst>
              <a:path w="21489" h="21462" extrusionOk="0">
                <a:moveTo>
                  <a:pt x="3685" y="6523"/>
                </a:moveTo>
                <a:lnTo>
                  <a:pt x="6321" y="9156"/>
                </a:lnTo>
                <a:cubicBezTo>
                  <a:pt x="6136" y="9669"/>
                  <a:pt x="6043" y="10209"/>
                  <a:pt x="6044" y="10754"/>
                </a:cubicBezTo>
                <a:cubicBezTo>
                  <a:pt x="6050" y="13342"/>
                  <a:pt x="8155" y="15436"/>
                  <a:pt x="10745" y="15429"/>
                </a:cubicBezTo>
                <a:cubicBezTo>
                  <a:pt x="11282" y="15428"/>
                  <a:pt x="11815" y="15335"/>
                  <a:pt x="12321" y="15153"/>
                </a:cubicBezTo>
                <a:lnTo>
                  <a:pt x="14071" y="16902"/>
                </a:lnTo>
                <a:cubicBezTo>
                  <a:pt x="12997" y="17255"/>
                  <a:pt x="11875" y="17438"/>
                  <a:pt x="10745" y="17443"/>
                </a:cubicBezTo>
                <a:cubicBezTo>
                  <a:pt x="6711" y="17443"/>
                  <a:pt x="2736" y="15072"/>
                  <a:pt x="111" y="11099"/>
                </a:cubicBezTo>
                <a:cubicBezTo>
                  <a:pt x="-37" y="10875"/>
                  <a:pt x="-37" y="10585"/>
                  <a:pt x="111" y="10361"/>
                </a:cubicBezTo>
                <a:cubicBezTo>
                  <a:pt x="1075" y="8888"/>
                  <a:pt x="2284" y="7590"/>
                  <a:pt x="3685" y="6523"/>
                </a:cubicBezTo>
                <a:close/>
                <a:moveTo>
                  <a:pt x="10745" y="6033"/>
                </a:moveTo>
                <a:cubicBezTo>
                  <a:pt x="9731" y="6033"/>
                  <a:pt x="8744" y="6363"/>
                  <a:pt x="7934" y="6972"/>
                </a:cubicBezTo>
                <a:lnTo>
                  <a:pt x="9881" y="8919"/>
                </a:lnTo>
                <a:cubicBezTo>
                  <a:pt x="10150" y="8788"/>
                  <a:pt x="10446" y="8719"/>
                  <a:pt x="10745" y="8717"/>
                </a:cubicBezTo>
                <a:cubicBezTo>
                  <a:pt x="11858" y="8717"/>
                  <a:pt x="12760" y="9619"/>
                  <a:pt x="12760" y="10731"/>
                </a:cubicBezTo>
                <a:cubicBezTo>
                  <a:pt x="12758" y="11030"/>
                  <a:pt x="12689" y="11325"/>
                  <a:pt x="12558" y="11594"/>
                </a:cubicBezTo>
                <a:lnTo>
                  <a:pt x="14506" y="13541"/>
                </a:lnTo>
                <a:cubicBezTo>
                  <a:pt x="15117" y="12727"/>
                  <a:pt x="15447" y="11736"/>
                  <a:pt x="15446" y="10718"/>
                </a:cubicBezTo>
                <a:cubicBezTo>
                  <a:pt x="15442" y="8127"/>
                  <a:pt x="13338" y="6029"/>
                  <a:pt x="10745" y="6033"/>
                </a:cubicBezTo>
                <a:close/>
                <a:moveTo>
                  <a:pt x="1146" y="189"/>
                </a:moveTo>
                <a:lnTo>
                  <a:pt x="6055" y="5093"/>
                </a:lnTo>
                <a:cubicBezTo>
                  <a:pt x="7521" y="4396"/>
                  <a:pt x="9122" y="4030"/>
                  <a:pt x="10745" y="4019"/>
                </a:cubicBezTo>
                <a:cubicBezTo>
                  <a:pt x="14779" y="4019"/>
                  <a:pt x="18754" y="6390"/>
                  <a:pt x="21379" y="10363"/>
                </a:cubicBezTo>
                <a:cubicBezTo>
                  <a:pt x="21527" y="10586"/>
                  <a:pt x="21527" y="10877"/>
                  <a:pt x="21379" y="11101"/>
                </a:cubicBezTo>
                <a:cubicBezTo>
                  <a:pt x="20169" y="12964"/>
                  <a:pt x="18560" y="14536"/>
                  <a:pt x="16670" y="15703"/>
                </a:cubicBezTo>
                <a:lnTo>
                  <a:pt x="21294" y="20324"/>
                </a:lnTo>
                <a:cubicBezTo>
                  <a:pt x="21545" y="20584"/>
                  <a:pt x="21545" y="20997"/>
                  <a:pt x="21294" y="21257"/>
                </a:cubicBezTo>
                <a:cubicBezTo>
                  <a:pt x="21036" y="21524"/>
                  <a:pt x="20611" y="21531"/>
                  <a:pt x="20344" y="21273"/>
                </a:cubicBezTo>
                <a:lnTo>
                  <a:pt x="196" y="1138"/>
                </a:lnTo>
                <a:cubicBezTo>
                  <a:pt x="-55" y="878"/>
                  <a:pt x="-55" y="465"/>
                  <a:pt x="196" y="205"/>
                </a:cubicBezTo>
                <a:cubicBezTo>
                  <a:pt x="454" y="-62"/>
                  <a:pt x="879" y="-69"/>
                  <a:pt x="1146" y="189"/>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1" name="Freeform 218"/>
          <p:cNvSpPr/>
          <p:nvPr/>
        </p:nvSpPr>
        <p:spPr>
          <a:xfrm>
            <a:off x="17705505" y="7283475"/>
            <a:ext cx="627617" cy="628100"/>
          </a:xfrm>
          <a:custGeom>
            <a:avLst/>
            <a:gdLst/>
            <a:ahLst/>
            <a:cxnLst>
              <a:cxn ang="0">
                <a:pos x="wd2" y="hd2"/>
              </a:cxn>
              <a:cxn ang="5400000">
                <a:pos x="wd2" y="hd2"/>
              </a:cxn>
              <a:cxn ang="10800000">
                <a:pos x="wd2" y="hd2"/>
              </a:cxn>
              <a:cxn ang="16200000">
                <a:pos x="wd2" y="hd2"/>
              </a:cxn>
            </a:cxnLst>
            <a:rect l="0" t="0" r="r" b="b"/>
            <a:pathLst>
              <a:path w="21474" h="21478" extrusionOk="0">
                <a:moveTo>
                  <a:pt x="16781" y="19627"/>
                </a:moveTo>
                <a:lnTo>
                  <a:pt x="18634" y="21478"/>
                </a:lnTo>
                <a:lnTo>
                  <a:pt x="17453" y="21478"/>
                </a:lnTo>
                <a:cubicBezTo>
                  <a:pt x="17082" y="21478"/>
                  <a:pt x="16781" y="21178"/>
                  <a:pt x="16781" y="20807"/>
                </a:cubicBezTo>
                <a:close/>
                <a:moveTo>
                  <a:pt x="1335" y="16109"/>
                </a:moveTo>
                <a:lnTo>
                  <a:pt x="3350" y="16109"/>
                </a:lnTo>
                <a:cubicBezTo>
                  <a:pt x="3720" y="16109"/>
                  <a:pt x="4021" y="16109"/>
                  <a:pt x="4021" y="16109"/>
                </a:cubicBezTo>
                <a:lnTo>
                  <a:pt x="4021" y="21478"/>
                </a:lnTo>
                <a:cubicBezTo>
                  <a:pt x="4021" y="21478"/>
                  <a:pt x="3720" y="21478"/>
                  <a:pt x="3350" y="21478"/>
                </a:cubicBezTo>
                <a:lnTo>
                  <a:pt x="1335" y="21478"/>
                </a:lnTo>
                <a:close/>
                <a:moveTo>
                  <a:pt x="11409" y="14257"/>
                </a:moveTo>
                <a:lnTo>
                  <a:pt x="14767" y="17613"/>
                </a:lnTo>
                <a:lnTo>
                  <a:pt x="14767" y="20807"/>
                </a:lnTo>
                <a:cubicBezTo>
                  <a:pt x="14767" y="21178"/>
                  <a:pt x="14466" y="21478"/>
                  <a:pt x="14095" y="21478"/>
                </a:cubicBezTo>
                <a:lnTo>
                  <a:pt x="12080" y="21478"/>
                </a:lnTo>
                <a:cubicBezTo>
                  <a:pt x="11709" y="21478"/>
                  <a:pt x="11409" y="21178"/>
                  <a:pt x="11409" y="20807"/>
                </a:cubicBezTo>
                <a:close/>
                <a:moveTo>
                  <a:pt x="6707" y="10739"/>
                </a:moveTo>
                <a:lnTo>
                  <a:pt x="7888" y="10739"/>
                </a:lnTo>
                <a:lnTo>
                  <a:pt x="9394" y="12244"/>
                </a:lnTo>
                <a:lnTo>
                  <a:pt x="9394" y="20807"/>
                </a:lnTo>
                <a:cubicBezTo>
                  <a:pt x="9394" y="21178"/>
                  <a:pt x="9093" y="21478"/>
                  <a:pt x="8722" y="21478"/>
                </a:cubicBezTo>
                <a:lnTo>
                  <a:pt x="6707" y="21478"/>
                </a:lnTo>
                <a:cubicBezTo>
                  <a:pt x="6337" y="21478"/>
                  <a:pt x="6036" y="21178"/>
                  <a:pt x="6036" y="20807"/>
                </a:cubicBezTo>
                <a:lnTo>
                  <a:pt x="6036" y="11410"/>
                </a:lnTo>
                <a:cubicBezTo>
                  <a:pt x="6036" y="11039"/>
                  <a:pt x="6337" y="10739"/>
                  <a:pt x="6707" y="10739"/>
                </a:cubicBezTo>
                <a:close/>
                <a:moveTo>
                  <a:pt x="17453" y="0"/>
                </a:moveTo>
                <a:lnTo>
                  <a:pt x="19468" y="0"/>
                </a:lnTo>
                <a:cubicBezTo>
                  <a:pt x="19839" y="0"/>
                  <a:pt x="20139" y="300"/>
                  <a:pt x="20139" y="671"/>
                </a:cubicBezTo>
                <a:lnTo>
                  <a:pt x="20139" y="19187"/>
                </a:lnTo>
                <a:lnTo>
                  <a:pt x="21286" y="20332"/>
                </a:lnTo>
                <a:cubicBezTo>
                  <a:pt x="21537" y="20592"/>
                  <a:pt x="21537" y="21005"/>
                  <a:pt x="21286" y="21265"/>
                </a:cubicBezTo>
                <a:cubicBezTo>
                  <a:pt x="21028" y="21532"/>
                  <a:pt x="20603" y="21539"/>
                  <a:pt x="20336" y="21281"/>
                </a:cubicBezTo>
                <a:lnTo>
                  <a:pt x="188" y="1146"/>
                </a:lnTo>
                <a:cubicBezTo>
                  <a:pt x="-63" y="886"/>
                  <a:pt x="-63" y="473"/>
                  <a:pt x="188" y="213"/>
                </a:cubicBezTo>
                <a:cubicBezTo>
                  <a:pt x="446" y="-54"/>
                  <a:pt x="871" y="-61"/>
                  <a:pt x="1138" y="197"/>
                </a:cubicBezTo>
                <a:lnTo>
                  <a:pt x="11409" y="10461"/>
                </a:lnTo>
                <a:lnTo>
                  <a:pt x="11409" y="6041"/>
                </a:lnTo>
                <a:cubicBezTo>
                  <a:pt x="11409" y="5670"/>
                  <a:pt x="11709" y="5369"/>
                  <a:pt x="12080" y="5369"/>
                </a:cubicBezTo>
                <a:lnTo>
                  <a:pt x="14095" y="5369"/>
                </a:lnTo>
                <a:cubicBezTo>
                  <a:pt x="14466" y="5369"/>
                  <a:pt x="14767" y="5670"/>
                  <a:pt x="14767" y="6041"/>
                </a:cubicBezTo>
                <a:lnTo>
                  <a:pt x="14767" y="13817"/>
                </a:lnTo>
                <a:lnTo>
                  <a:pt x="16781" y="15831"/>
                </a:lnTo>
                <a:lnTo>
                  <a:pt x="16781" y="671"/>
                </a:lnTo>
                <a:cubicBezTo>
                  <a:pt x="16781" y="300"/>
                  <a:pt x="17082" y="0"/>
                  <a:pt x="17453" y="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2" name="Graphic 187"/>
          <p:cNvSpPr/>
          <p:nvPr/>
        </p:nvSpPr>
        <p:spPr>
          <a:xfrm>
            <a:off x="19002655" y="7283280"/>
            <a:ext cx="361295" cy="628493"/>
          </a:xfrm>
          <a:custGeom>
            <a:avLst/>
            <a:gdLst/>
            <a:ahLst/>
            <a:cxnLst>
              <a:cxn ang="0">
                <a:pos x="wd2" y="hd2"/>
              </a:cxn>
              <a:cxn ang="5400000">
                <a:pos x="wd2" y="hd2"/>
              </a:cxn>
              <a:cxn ang="10800000">
                <a:pos x="wd2" y="hd2"/>
              </a:cxn>
              <a:cxn ang="16200000">
                <a:pos x="wd2" y="hd2"/>
              </a:cxn>
            </a:cxnLst>
            <a:rect l="0" t="0" r="r" b="b"/>
            <a:pathLst>
              <a:path w="20717" h="21546" extrusionOk="0">
                <a:moveTo>
                  <a:pt x="12774" y="17495"/>
                </a:moveTo>
                <a:lnTo>
                  <a:pt x="12774" y="5030"/>
                </a:lnTo>
                <a:cubicBezTo>
                  <a:pt x="13995" y="5759"/>
                  <a:pt x="15124" y="5905"/>
                  <a:pt x="16284" y="6500"/>
                </a:cubicBezTo>
                <a:cubicBezTo>
                  <a:pt x="17332" y="7069"/>
                  <a:pt x="18048" y="7823"/>
                  <a:pt x="18327" y="8653"/>
                </a:cubicBezTo>
                <a:cubicBezTo>
                  <a:pt x="18477" y="9029"/>
                  <a:pt x="19108" y="9261"/>
                  <a:pt x="19736" y="9171"/>
                </a:cubicBezTo>
                <a:cubicBezTo>
                  <a:pt x="20205" y="9104"/>
                  <a:pt x="20558" y="8872"/>
                  <a:pt x="20623" y="8586"/>
                </a:cubicBezTo>
                <a:cubicBezTo>
                  <a:pt x="20681" y="8348"/>
                  <a:pt x="20712" y="8109"/>
                  <a:pt x="20717" y="7869"/>
                </a:cubicBezTo>
                <a:cubicBezTo>
                  <a:pt x="20723" y="6821"/>
                  <a:pt x="20095" y="5808"/>
                  <a:pt x="18949" y="5016"/>
                </a:cubicBezTo>
                <a:cubicBezTo>
                  <a:pt x="17824" y="4245"/>
                  <a:pt x="16279" y="3737"/>
                  <a:pt x="15059" y="3021"/>
                </a:cubicBezTo>
                <a:cubicBezTo>
                  <a:pt x="14054" y="2454"/>
                  <a:pt x="13324" y="1736"/>
                  <a:pt x="12944" y="942"/>
                </a:cubicBezTo>
                <a:cubicBezTo>
                  <a:pt x="12729" y="421"/>
                  <a:pt x="12476" y="0"/>
                  <a:pt x="11648" y="0"/>
                </a:cubicBezTo>
                <a:cubicBezTo>
                  <a:pt x="11027" y="0"/>
                  <a:pt x="10523" y="301"/>
                  <a:pt x="10523" y="673"/>
                </a:cubicBezTo>
                <a:lnTo>
                  <a:pt x="10523" y="15257"/>
                </a:lnTo>
                <a:cubicBezTo>
                  <a:pt x="9907" y="15066"/>
                  <a:pt x="9234" y="14950"/>
                  <a:pt x="8542" y="14914"/>
                </a:cubicBezTo>
                <a:cubicBezTo>
                  <a:pt x="6901" y="14850"/>
                  <a:pt x="5267" y="15087"/>
                  <a:pt x="3858" y="15593"/>
                </a:cubicBezTo>
                <a:cubicBezTo>
                  <a:pt x="579" y="16725"/>
                  <a:pt x="-877" y="18764"/>
                  <a:pt x="542" y="20236"/>
                </a:cubicBezTo>
                <a:cubicBezTo>
                  <a:pt x="1462" y="21101"/>
                  <a:pt x="3092" y="21600"/>
                  <a:pt x="4803" y="21541"/>
                </a:cubicBezTo>
                <a:cubicBezTo>
                  <a:pt x="6255" y="21526"/>
                  <a:pt x="7676" y="21284"/>
                  <a:pt x="8924" y="20840"/>
                </a:cubicBezTo>
                <a:cubicBezTo>
                  <a:pt x="10360" y="20362"/>
                  <a:pt x="11520" y="19634"/>
                  <a:pt x="12249" y="18754"/>
                </a:cubicBezTo>
                <a:cubicBezTo>
                  <a:pt x="12574" y="18362"/>
                  <a:pt x="12753" y="17932"/>
                  <a:pt x="12774" y="17495"/>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3" name="Graphic 189"/>
          <p:cNvSpPr/>
          <p:nvPr/>
        </p:nvSpPr>
        <p:spPr>
          <a:xfrm>
            <a:off x="20997431" y="7401245"/>
            <a:ext cx="628067" cy="392563"/>
          </a:xfrm>
          <a:custGeom>
            <a:avLst/>
            <a:gdLst/>
            <a:ahLst/>
            <a:cxnLst>
              <a:cxn ang="0">
                <a:pos x="wd2" y="hd2"/>
              </a:cxn>
              <a:cxn ang="5400000">
                <a:pos x="wd2" y="hd2"/>
              </a:cxn>
              <a:cxn ang="10800000">
                <a:pos x="wd2" y="hd2"/>
              </a:cxn>
              <a:cxn ang="16200000">
                <a:pos x="wd2" y="hd2"/>
              </a:cxn>
            </a:cxnLst>
            <a:rect l="0" t="0" r="r" b="b"/>
            <a:pathLst>
              <a:path w="21526" h="21600" extrusionOk="0">
                <a:moveTo>
                  <a:pt x="21415" y="11395"/>
                </a:moveTo>
                <a:cubicBezTo>
                  <a:pt x="18786" y="17785"/>
                  <a:pt x="14804" y="21600"/>
                  <a:pt x="10763" y="21600"/>
                </a:cubicBezTo>
                <a:cubicBezTo>
                  <a:pt x="6722" y="21600"/>
                  <a:pt x="2740" y="17785"/>
                  <a:pt x="111" y="11395"/>
                </a:cubicBezTo>
                <a:cubicBezTo>
                  <a:pt x="-37" y="11035"/>
                  <a:pt x="-37" y="10567"/>
                  <a:pt x="111" y="10207"/>
                </a:cubicBezTo>
                <a:cubicBezTo>
                  <a:pt x="2740" y="3815"/>
                  <a:pt x="6722" y="0"/>
                  <a:pt x="10763" y="0"/>
                </a:cubicBezTo>
                <a:cubicBezTo>
                  <a:pt x="14804" y="0"/>
                  <a:pt x="18786" y="3815"/>
                  <a:pt x="21415" y="10205"/>
                </a:cubicBezTo>
                <a:cubicBezTo>
                  <a:pt x="21563" y="10566"/>
                  <a:pt x="21563" y="11034"/>
                  <a:pt x="21415" y="11395"/>
                </a:cubicBezTo>
                <a:close/>
                <a:moveTo>
                  <a:pt x="10763" y="3240"/>
                </a:moveTo>
                <a:cubicBezTo>
                  <a:pt x="8162" y="3240"/>
                  <a:pt x="6054" y="6625"/>
                  <a:pt x="6054" y="10800"/>
                </a:cubicBezTo>
                <a:cubicBezTo>
                  <a:pt x="6054" y="14975"/>
                  <a:pt x="8162" y="18360"/>
                  <a:pt x="10763" y="18360"/>
                </a:cubicBezTo>
                <a:cubicBezTo>
                  <a:pt x="13363" y="18360"/>
                  <a:pt x="15472" y="14975"/>
                  <a:pt x="15472" y="10800"/>
                </a:cubicBezTo>
                <a:cubicBezTo>
                  <a:pt x="15472" y="6625"/>
                  <a:pt x="13363" y="3240"/>
                  <a:pt x="10763" y="3240"/>
                </a:cubicBezTo>
                <a:close/>
                <a:moveTo>
                  <a:pt x="10763" y="7560"/>
                </a:moveTo>
                <a:cubicBezTo>
                  <a:pt x="10511" y="7561"/>
                  <a:pt x="10261" y="7640"/>
                  <a:pt x="10027" y="7790"/>
                </a:cubicBezTo>
                <a:cubicBezTo>
                  <a:pt x="10272" y="8027"/>
                  <a:pt x="10423" y="8451"/>
                  <a:pt x="10426" y="8910"/>
                </a:cubicBezTo>
                <a:cubicBezTo>
                  <a:pt x="10426" y="9656"/>
                  <a:pt x="10050" y="10260"/>
                  <a:pt x="9585" y="10260"/>
                </a:cubicBezTo>
                <a:cubicBezTo>
                  <a:pt x="9299" y="10254"/>
                  <a:pt x="9036" y="10012"/>
                  <a:pt x="8888" y="9619"/>
                </a:cubicBezTo>
                <a:cubicBezTo>
                  <a:pt x="8481" y="11285"/>
                  <a:pt x="8993" y="13164"/>
                  <a:pt x="10031" y="13817"/>
                </a:cubicBezTo>
                <a:cubicBezTo>
                  <a:pt x="11069" y="14469"/>
                  <a:pt x="12240" y="13648"/>
                  <a:pt x="12646" y="11981"/>
                </a:cubicBezTo>
                <a:cubicBezTo>
                  <a:pt x="13053" y="10315"/>
                  <a:pt x="12541" y="8436"/>
                  <a:pt x="11503" y="7783"/>
                </a:cubicBezTo>
                <a:cubicBezTo>
                  <a:pt x="11267" y="7635"/>
                  <a:pt x="11016" y="7559"/>
                  <a:pt x="10763" y="756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4" name="Graphic 191"/>
          <p:cNvSpPr/>
          <p:nvPr/>
        </p:nvSpPr>
        <p:spPr>
          <a:xfrm>
            <a:off x="20033477" y="7420874"/>
            <a:ext cx="294423" cy="353306"/>
          </a:xfrm>
          <a:custGeom>
            <a:avLst/>
            <a:gdLst/>
            <a:ahLst/>
            <a:cxnLst>
              <a:cxn ang="0">
                <a:pos x="wd2" y="hd2"/>
              </a:cxn>
              <a:cxn ang="5400000">
                <a:pos x="wd2" y="hd2"/>
              </a:cxn>
              <a:cxn ang="10800000">
                <a:pos x="wd2" y="hd2"/>
              </a:cxn>
              <a:cxn ang="16200000">
                <a:pos x="wd2" y="hd2"/>
              </a:cxn>
            </a:cxnLst>
            <a:rect l="0" t="0" r="r" b="b"/>
            <a:pathLst>
              <a:path w="21600" h="21600" extrusionOk="0">
                <a:moveTo>
                  <a:pt x="20160" y="21600"/>
                </a:moveTo>
                <a:lnTo>
                  <a:pt x="14400" y="21600"/>
                </a:lnTo>
                <a:cubicBezTo>
                  <a:pt x="13605" y="21600"/>
                  <a:pt x="12960" y="21063"/>
                  <a:pt x="12960" y="20400"/>
                </a:cubicBezTo>
                <a:lnTo>
                  <a:pt x="12960" y="1200"/>
                </a:lnTo>
                <a:cubicBezTo>
                  <a:pt x="12960" y="537"/>
                  <a:pt x="13605" y="0"/>
                  <a:pt x="14400" y="0"/>
                </a:cubicBezTo>
                <a:lnTo>
                  <a:pt x="20160" y="0"/>
                </a:lnTo>
                <a:cubicBezTo>
                  <a:pt x="20955" y="0"/>
                  <a:pt x="21600" y="537"/>
                  <a:pt x="21600" y="1200"/>
                </a:cubicBezTo>
                <a:lnTo>
                  <a:pt x="21600" y="20400"/>
                </a:lnTo>
                <a:cubicBezTo>
                  <a:pt x="21600" y="21063"/>
                  <a:pt x="20955" y="21600"/>
                  <a:pt x="20160" y="21600"/>
                </a:cubicBezTo>
                <a:close/>
                <a:moveTo>
                  <a:pt x="7200" y="21600"/>
                </a:moveTo>
                <a:lnTo>
                  <a:pt x="1440" y="21600"/>
                </a:lnTo>
                <a:cubicBezTo>
                  <a:pt x="645" y="21600"/>
                  <a:pt x="0" y="21063"/>
                  <a:pt x="0" y="20400"/>
                </a:cubicBezTo>
                <a:lnTo>
                  <a:pt x="0" y="1200"/>
                </a:lnTo>
                <a:cubicBezTo>
                  <a:pt x="0" y="537"/>
                  <a:pt x="645" y="0"/>
                  <a:pt x="1440" y="0"/>
                </a:cubicBezTo>
                <a:lnTo>
                  <a:pt x="7200" y="0"/>
                </a:lnTo>
                <a:cubicBezTo>
                  <a:pt x="7995" y="0"/>
                  <a:pt x="8640" y="537"/>
                  <a:pt x="8640" y="1200"/>
                </a:cubicBezTo>
                <a:lnTo>
                  <a:pt x="8640" y="20400"/>
                </a:lnTo>
                <a:cubicBezTo>
                  <a:pt x="8640" y="21063"/>
                  <a:pt x="7995" y="21600"/>
                  <a:pt x="7200" y="21600"/>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5" name="Graphic 193"/>
          <p:cNvSpPr/>
          <p:nvPr/>
        </p:nvSpPr>
        <p:spPr>
          <a:xfrm>
            <a:off x="2784282" y="7283496"/>
            <a:ext cx="628072" cy="628064"/>
          </a:xfrm>
          <a:custGeom>
            <a:avLst/>
            <a:gdLst/>
            <a:ahLst/>
            <a:cxnLst>
              <a:cxn ang="0">
                <a:pos x="wd2" y="hd2"/>
              </a:cxn>
              <a:cxn ang="5400000">
                <a:pos x="wd2" y="hd2"/>
              </a:cxn>
              <a:cxn ang="10800000">
                <a:pos x="wd2" y="hd2"/>
              </a:cxn>
              <a:cxn ang="16200000">
                <a:pos x="wd2" y="hd2"/>
              </a:cxn>
            </a:cxnLst>
            <a:rect l="0" t="0" r="r" b="b"/>
            <a:pathLst>
              <a:path w="21343" h="21343" extrusionOk="0">
                <a:moveTo>
                  <a:pt x="20574" y="2621"/>
                </a:moveTo>
                <a:lnTo>
                  <a:pt x="18723" y="770"/>
                </a:lnTo>
                <a:cubicBezTo>
                  <a:pt x="17695" y="-256"/>
                  <a:pt x="16031" y="-256"/>
                  <a:pt x="15003" y="770"/>
                </a:cubicBezTo>
                <a:lnTo>
                  <a:pt x="12555" y="3219"/>
                </a:lnTo>
                <a:cubicBezTo>
                  <a:pt x="12273" y="2982"/>
                  <a:pt x="11852" y="3018"/>
                  <a:pt x="11615" y="3300"/>
                </a:cubicBezTo>
                <a:cubicBezTo>
                  <a:pt x="11406" y="3548"/>
                  <a:pt x="11406" y="3910"/>
                  <a:pt x="11615" y="4159"/>
                </a:cubicBezTo>
                <a:lnTo>
                  <a:pt x="196" y="15577"/>
                </a:lnTo>
                <a:cubicBezTo>
                  <a:pt x="70" y="15703"/>
                  <a:pt x="0" y="15873"/>
                  <a:pt x="0" y="16050"/>
                </a:cubicBezTo>
                <a:lnTo>
                  <a:pt x="0" y="20677"/>
                </a:lnTo>
                <a:cubicBezTo>
                  <a:pt x="0" y="21045"/>
                  <a:pt x="299" y="21344"/>
                  <a:pt x="667" y="21344"/>
                </a:cubicBezTo>
                <a:lnTo>
                  <a:pt x="5294" y="21344"/>
                </a:lnTo>
                <a:cubicBezTo>
                  <a:pt x="5471" y="21344"/>
                  <a:pt x="5641" y="21274"/>
                  <a:pt x="5766" y="21148"/>
                </a:cubicBezTo>
                <a:lnTo>
                  <a:pt x="17185" y="9729"/>
                </a:lnTo>
                <a:cubicBezTo>
                  <a:pt x="17467" y="9966"/>
                  <a:pt x="17888" y="9930"/>
                  <a:pt x="18125" y="9648"/>
                </a:cubicBezTo>
                <a:cubicBezTo>
                  <a:pt x="18334" y="9400"/>
                  <a:pt x="18334" y="9037"/>
                  <a:pt x="18125" y="8789"/>
                </a:cubicBezTo>
                <a:lnTo>
                  <a:pt x="20574" y="6341"/>
                </a:lnTo>
                <a:cubicBezTo>
                  <a:pt x="21600" y="5313"/>
                  <a:pt x="21600" y="3648"/>
                  <a:pt x="20574" y="2621"/>
                </a:cubicBezTo>
                <a:close/>
                <a:moveTo>
                  <a:pt x="5018" y="20010"/>
                </a:moveTo>
                <a:lnTo>
                  <a:pt x="2668" y="20010"/>
                </a:lnTo>
                <a:lnTo>
                  <a:pt x="1334" y="18676"/>
                </a:lnTo>
                <a:lnTo>
                  <a:pt x="1334" y="16326"/>
                </a:lnTo>
                <a:close/>
                <a:moveTo>
                  <a:pt x="19631" y="5397"/>
                </a:moveTo>
                <a:lnTo>
                  <a:pt x="17184" y="7845"/>
                </a:lnTo>
                <a:lnTo>
                  <a:pt x="13499" y="4160"/>
                </a:lnTo>
                <a:lnTo>
                  <a:pt x="15946" y="1713"/>
                </a:lnTo>
                <a:cubicBezTo>
                  <a:pt x="16453" y="1208"/>
                  <a:pt x="17273" y="1208"/>
                  <a:pt x="17780" y="1713"/>
                </a:cubicBezTo>
                <a:lnTo>
                  <a:pt x="19631" y="3564"/>
                </a:lnTo>
                <a:cubicBezTo>
                  <a:pt x="20136" y="4071"/>
                  <a:pt x="20136" y="4890"/>
                  <a:pt x="19631" y="5397"/>
                </a:cubicBezTo>
                <a:close/>
              </a:path>
            </a:pathLst>
          </a:custGeom>
          <a:solidFill>
            <a:schemeClr val="accent2">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6" name="Graphic 221"/>
          <p:cNvSpPr/>
          <p:nvPr/>
        </p:nvSpPr>
        <p:spPr>
          <a:xfrm>
            <a:off x="4910170" y="8762495"/>
            <a:ext cx="628100" cy="628064"/>
          </a:xfrm>
          <a:custGeom>
            <a:avLst/>
            <a:gdLst/>
            <a:ahLst/>
            <a:cxnLst>
              <a:cxn ang="0">
                <a:pos x="wd2" y="hd2"/>
              </a:cxn>
              <a:cxn ang="5400000">
                <a:pos x="wd2" y="hd2"/>
              </a:cxn>
              <a:cxn ang="10800000">
                <a:pos x="wd2" y="hd2"/>
              </a:cxn>
              <a:cxn ang="16200000">
                <a:pos x="wd2" y="hd2"/>
              </a:cxn>
            </a:cxnLst>
            <a:rect l="0" t="0" r="r" b="b"/>
            <a:pathLst>
              <a:path w="21344" h="21344" extrusionOk="0">
                <a:moveTo>
                  <a:pt x="20677" y="20010"/>
                </a:moveTo>
                <a:lnTo>
                  <a:pt x="6905" y="20010"/>
                </a:lnTo>
                <a:lnTo>
                  <a:pt x="17185" y="9729"/>
                </a:lnTo>
                <a:cubicBezTo>
                  <a:pt x="17467" y="9966"/>
                  <a:pt x="17888" y="9930"/>
                  <a:pt x="18125" y="9648"/>
                </a:cubicBezTo>
                <a:cubicBezTo>
                  <a:pt x="18334" y="9400"/>
                  <a:pt x="18334" y="9037"/>
                  <a:pt x="18125" y="8789"/>
                </a:cubicBezTo>
                <a:lnTo>
                  <a:pt x="20574" y="6341"/>
                </a:lnTo>
                <a:cubicBezTo>
                  <a:pt x="21600" y="5313"/>
                  <a:pt x="21600" y="3648"/>
                  <a:pt x="20574" y="2621"/>
                </a:cubicBezTo>
                <a:lnTo>
                  <a:pt x="18723" y="770"/>
                </a:lnTo>
                <a:cubicBezTo>
                  <a:pt x="17695" y="-256"/>
                  <a:pt x="16031" y="-256"/>
                  <a:pt x="15003" y="770"/>
                </a:cubicBezTo>
                <a:lnTo>
                  <a:pt x="12555" y="3219"/>
                </a:lnTo>
                <a:cubicBezTo>
                  <a:pt x="12273" y="2982"/>
                  <a:pt x="11852" y="3018"/>
                  <a:pt x="11615" y="3300"/>
                </a:cubicBezTo>
                <a:cubicBezTo>
                  <a:pt x="11406" y="3548"/>
                  <a:pt x="11406" y="3911"/>
                  <a:pt x="11615" y="4159"/>
                </a:cubicBezTo>
                <a:lnTo>
                  <a:pt x="196" y="15578"/>
                </a:lnTo>
                <a:cubicBezTo>
                  <a:pt x="70" y="15703"/>
                  <a:pt x="0" y="15873"/>
                  <a:pt x="0" y="16050"/>
                </a:cubicBezTo>
                <a:lnTo>
                  <a:pt x="0" y="20677"/>
                </a:lnTo>
                <a:cubicBezTo>
                  <a:pt x="0" y="21045"/>
                  <a:pt x="299" y="21344"/>
                  <a:pt x="667" y="21344"/>
                </a:cubicBezTo>
                <a:lnTo>
                  <a:pt x="20677" y="21344"/>
                </a:lnTo>
                <a:cubicBezTo>
                  <a:pt x="21046" y="21344"/>
                  <a:pt x="21344" y="21045"/>
                  <a:pt x="21344" y="20677"/>
                </a:cubicBezTo>
                <a:cubicBezTo>
                  <a:pt x="21344" y="20309"/>
                  <a:pt x="21046" y="20010"/>
                  <a:pt x="20677" y="20010"/>
                </a:cubicBezTo>
                <a:close/>
                <a:moveTo>
                  <a:pt x="15946" y="1713"/>
                </a:moveTo>
                <a:cubicBezTo>
                  <a:pt x="16453" y="1208"/>
                  <a:pt x="17273" y="1208"/>
                  <a:pt x="17780" y="1713"/>
                </a:cubicBezTo>
                <a:lnTo>
                  <a:pt x="19631" y="3564"/>
                </a:lnTo>
                <a:cubicBezTo>
                  <a:pt x="20136" y="4071"/>
                  <a:pt x="20136" y="4890"/>
                  <a:pt x="19631" y="5397"/>
                </a:cubicBezTo>
                <a:lnTo>
                  <a:pt x="17184" y="7845"/>
                </a:lnTo>
                <a:lnTo>
                  <a:pt x="13499" y="4160"/>
                </a:lnTo>
                <a:close/>
                <a:moveTo>
                  <a:pt x="2668" y="20010"/>
                </a:moveTo>
                <a:lnTo>
                  <a:pt x="1334" y="18676"/>
                </a:lnTo>
                <a:lnTo>
                  <a:pt x="1334" y="16326"/>
                </a:lnTo>
                <a:lnTo>
                  <a:pt x="5018" y="20010"/>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7" name="Graphic 223"/>
          <p:cNvSpPr/>
          <p:nvPr/>
        </p:nvSpPr>
        <p:spPr>
          <a:xfrm>
            <a:off x="6231757" y="8840989"/>
            <a:ext cx="628100" cy="471075"/>
          </a:xfrm>
          <a:custGeom>
            <a:avLst/>
            <a:gdLst/>
            <a:ahLst/>
            <a:cxnLst>
              <a:cxn ang="0">
                <a:pos x="wd2" y="hd2"/>
              </a:cxn>
              <a:cxn ang="5400000">
                <a:pos x="wd2" y="hd2"/>
              </a:cxn>
              <a:cxn ang="10800000">
                <a:pos x="wd2" y="hd2"/>
              </a:cxn>
              <a:cxn ang="16200000">
                <a:pos x="wd2" y="hd2"/>
              </a:cxn>
            </a:cxnLst>
            <a:rect l="0" t="0" r="r" b="b"/>
            <a:pathLst>
              <a:path w="21600" h="21600" extrusionOk="0">
                <a:moveTo>
                  <a:pt x="6075" y="6750"/>
                </a:moveTo>
                <a:cubicBezTo>
                  <a:pt x="6075" y="7496"/>
                  <a:pt x="5622" y="8100"/>
                  <a:pt x="5063" y="8100"/>
                </a:cubicBezTo>
                <a:cubicBezTo>
                  <a:pt x="4503" y="8100"/>
                  <a:pt x="4050" y="7496"/>
                  <a:pt x="4050" y="6750"/>
                </a:cubicBezTo>
                <a:cubicBezTo>
                  <a:pt x="4050" y="6004"/>
                  <a:pt x="4503" y="5400"/>
                  <a:pt x="5063" y="5400"/>
                </a:cubicBezTo>
                <a:cubicBezTo>
                  <a:pt x="5622" y="5400"/>
                  <a:pt x="6075" y="6004"/>
                  <a:pt x="6075" y="6750"/>
                </a:cubicBezTo>
                <a:close/>
                <a:moveTo>
                  <a:pt x="21600" y="900"/>
                </a:moveTo>
                <a:lnTo>
                  <a:pt x="21600" y="20700"/>
                </a:lnTo>
                <a:cubicBezTo>
                  <a:pt x="21600" y="21197"/>
                  <a:pt x="21298" y="21600"/>
                  <a:pt x="20925" y="21600"/>
                </a:cubicBezTo>
                <a:lnTo>
                  <a:pt x="675" y="21600"/>
                </a:lnTo>
                <a:cubicBezTo>
                  <a:pt x="302" y="21600"/>
                  <a:pt x="0" y="21197"/>
                  <a:pt x="0" y="20700"/>
                </a:cubicBezTo>
                <a:lnTo>
                  <a:pt x="0" y="900"/>
                </a:lnTo>
                <a:cubicBezTo>
                  <a:pt x="0" y="403"/>
                  <a:pt x="302" y="0"/>
                  <a:pt x="675" y="0"/>
                </a:cubicBezTo>
                <a:lnTo>
                  <a:pt x="20925" y="0"/>
                </a:lnTo>
                <a:cubicBezTo>
                  <a:pt x="21298" y="0"/>
                  <a:pt x="21600" y="403"/>
                  <a:pt x="21600" y="900"/>
                </a:cubicBezTo>
                <a:close/>
                <a:moveTo>
                  <a:pt x="1350" y="1800"/>
                </a:moveTo>
                <a:lnTo>
                  <a:pt x="1350" y="15300"/>
                </a:lnTo>
                <a:lnTo>
                  <a:pt x="6866" y="15300"/>
                </a:lnTo>
                <a:lnTo>
                  <a:pt x="9617" y="11108"/>
                </a:lnTo>
                <a:cubicBezTo>
                  <a:pt x="9880" y="10735"/>
                  <a:pt x="10319" y="10716"/>
                  <a:pt x="10598" y="11066"/>
                </a:cubicBezTo>
                <a:cubicBezTo>
                  <a:pt x="10609" y="11079"/>
                  <a:pt x="10620" y="11093"/>
                  <a:pt x="10630" y="11108"/>
                </a:cubicBezTo>
                <a:lnTo>
                  <a:pt x="12274" y="13613"/>
                </a:lnTo>
                <a:lnTo>
                  <a:pt x="15690" y="8408"/>
                </a:lnTo>
                <a:cubicBezTo>
                  <a:pt x="15952" y="8035"/>
                  <a:pt x="16391" y="8016"/>
                  <a:pt x="16671" y="8366"/>
                </a:cubicBezTo>
                <a:cubicBezTo>
                  <a:pt x="16681" y="8379"/>
                  <a:pt x="16692" y="8393"/>
                  <a:pt x="16702" y="8408"/>
                </a:cubicBezTo>
                <a:lnTo>
                  <a:pt x="20245" y="13808"/>
                </a:lnTo>
                <a:lnTo>
                  <a:pt x="20245" y="1800"/>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8" name="Graphic 225"/>
          <p:cNvSpPr/>
          <p:nvPr/>
        </p:nvSpPr>
        <p:spPr>
          <a:xfrm>
            <a:off x="7553346" y="8762476"/>
            <a:ext cx="628100" cy="628100"/>
          </a:xfrm>
          <a:custGeom>
            <a:avLst/>
            <a:gdLst/>
            <a:ahLst/>
            <a:cxnLst>
              <a:cxn ang="0">
                <a:pos x="wd2" y="hd2"/>
              </a:cxn>
              <a:cxn ang="5400000">
                <a:pos x="wd2" y="hd2"/>
              </a:cxn>
              <a:cxn ang="10800000">
                <a:pos x="wd2" y="hd2"/>
              </a:cxn>
              <a:cxn ang="16200000">
                <a:pos x="wd2" y="hd2"/>
              </a:cxn>
            </a:cxnLst>
            <a:rect l="0" t="0" r="r" b="b"/>
            <a:pathLst>
              <a:path w="21600" h="21600" extrusionOk="0">
                <a:moveTo>
                  <a:pt x="20925" y="8775"/>
                </a:moveTo>
                <a:lnTo>
                  <a:pt x="12825" y="8775"/>
                </a:lnTo>
                <a:lnTo>
                  <a:pt x="12825" y="675"/>
                </a:lnTo>
                <a:cubicBezTo>
                  <a:pt x="12825" y="302"/>
                  <a:pt x="12523" y="0"/>
                  <a:pt x="12150" y="0"/>
                </a:cubicBezTo>
                <a:lnTo>
                  <a:pt x="9450" y="0"/>
                </a:lnTo>
                <a:cubicBezTo>
                  <a:pt x="9077" y="0"/>
                  <a:pt x="8775" y="302"/>
                  <a:pt x="8775" y="675"/>
                </a:cubicBezTo>
                <a:lnTo>
                  <a:pt x="8775" y="8775"/>
                </a:lnTo>
                <a:lnTo>
                  <a:pt x="675" y="8775"/>
                </a:lnTo>
                <a:cubicBezTo>
                  <a:pt x="302" y="8775"/>
                  <a:pt x="0" y="9077"/>
                  <a:pt x="0" y="9450"/>
                </a:cubicBezTo>
                <a:lnTo>
                  <a:pt x="0" y="12150"/>
                </a:lnTo>
                <a:cubicBezTo>
                  <a:pt x="0" y="12523"/>
                  <a:pt x="302" y="12825"/>
                  <a:pt x="675" y="12825"/>
                </a:cubicBezTo>
                <a:lnTo>
                  <a:pt x="8775" y="12825"/>
                </a:lnTo>
                <a:lnTo>
                  <a:pt x="8775" y="20925"/>
                </a:lnTo>
                <a:cubicBezTo>
                  <a:pt x="8775" y="21298"/>
                  <a:pt x="9077" y="21600"/>
                  <a:pt x="9450" y="21600"/>
                </a:cubicBezTo>
                <a:lnTo>
                  <a:pt x="12150" y="21600"/>
                </a:lnTo>
                <a:cubicBezTo>
                  <a:pt x="12523" y="21600"/>
                  <a:pt x="12825" y="21298"/>
                  <a:pt x="12825" y="20925"/>
                </a:cubicBezTo>
                <a:lnTo>
                  <a:pt x="12825" y="12825"/>
                </a:lnTo>
                <a:lnTo>
                  <a:pt x="20925" y="12825"/>
                </a:lnTo>
                <a:cubicBezTo>
                  <a:pt x="21298" y="12825"/>
                  <a:pt x="21600" y="12523"/>
                  <a:pt x="21600" y="12150"/>
                </a:cubicBezTo>
                <a:lnTo>
                  <a:pt x="21600" y="9450"/>
                </a:lnTo>
                <a:cubicBezTo>
                  <a:pt x="21600" y="9077"/>
                  <a:pt x="21298" y="8775"/>
                  <a:pt x="20925" y="877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09" name="Graphic 227"/>
          <p:cNvSpPr/>
          <p:nvPr/>
        </p:nvSpPr>
        <p:spPr>
          <a:xfrm>
            <a:off x="8874933" y="8898243"/>
            <a:ext cx="588846" cy="356567"/>
          </a:xfrm>
          <a:custGeom>
            <a:avLst/>
            <a:gdLst/>
            <a:ahLst/>
            <a:cxnLst>
              <a:cxn ang="0">
                <a:pos x="wd2" y="hd2"/>
              </a:cxn>
              <a:cxn ang="5400000">
                <a:pos x="wd2" y="hd2"/>
              </a:cxn>
              <a:cxn ang="10800000">
                <a:pos x="wd2" y="hd2"/>
              </a:cxn>
              <a:cxn ang="16200000">
                <a:pos x="wd2" y="hd2"/>
              </a:cxn>
            </a:cxnLst>
            <a:rect l="0" t="0" r="r" b="b"/>
            <a:pathLst>
              <a:path w="21498" h="21380" extrusionOk="0">
                <a:moveTo>
                  <a:pt x="21140" y="157"/>
                </a:moveTo>
                <a:cubicBezTo>
                  <a:pt x="20918" y="-53"/>
                  <a:pt x="20645" y="-53"/>
                  <a:pt x="20423" y="157"/>
                </a:cubicBezTo>
                <a:lnTo>
                  <a:pt x="11466" y="8651"/>
                </a:lnTo>
                <a:lnTo>
                  <a:pt x="11466" y="1176"/>
                </a:lnTo>
                <a:cubicBezTo>
                  <a:pt x="11466" y="526"/>
                  <a:pt x="11145" y="0"/>
                  <a:pt x="10749" y="0"/>
                </a:cubicBezTo>
                <a:cubicBezTo>
                  <a:pt x="10623" y="0"/>
                  <a:pt x="10500" y="54"/>
                  <a:pt x="10391" y="157"/>
                </a:cubicBezTo>
                <a:lnTo>
                  <a:pt x="358" y="9670"/>
                </a:lnTo>
                <a:cubicBezTo>
                  <a:pt x="15" y="9995"/>
                  <a:pt x="-102" y="10715"/>
                  <a:pt x="96" y="11278"/>
                </a:cubicBezTo>
                <a:cubicBezTo>
                  <a:pt x="159" y="11457"/>
                  <a:pt x="249" y="11606"/>
                  <a:pt x="358" y="11709"/>
                </a:cubicBezTo>
                <a:lnTo>
                  <a:pt x="10391" y="21222"/>
                </a:lnTo>
                <a:cubicBezTo>
                  <a:pt x="10733" y="21547"/>
                  <a:pt x="11172" y="21354"/>
                  <a:pt x="11370" y="20791"/>
                </a:cubicBezTo>
                <a:cubicBezTo>
                  <a:pt x="11432" y="20612"/>
                  <a:pt x="11466" y="20409"/>
                  <a:pt x="11466" y="20203"/>
                </a:cubicBezTo>
                <a:lnTo>
                  <a:pt x="11466" y="12728"/>
                </a:lnTo>
                <a:lnTo>
                  <a:pt x="20423" y="21222"/>
                </a:lnTo>
                <a:cubicBezTo>
                  <a:pt x="20766" y="21547"/>
                  <a:pt x="21204" y="21354"/>
                  <a:pt x="21402" y="20791"/>
                </a:cubicBezTo>
                <a:cubicBezTo>
                  <a:pt x="21465" y="20612"/>
                  <a:pt x="21498" y="20409"/>
                  <a:pt x="21498" y="20203"/>
                </a:cubicBezTo>
                <a:lnTo>
                  <a:pt x="21498" y="1176"/>
                </a:lnTo>
                <a:cubicBezTo>
                  <a:pt x="21498" y="756"/>
                  <a:pt x="21361" y="367"/>
                  <a:pt x="21140" y="157"/>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0" name="Graphic 229"/>
          <p:cNvSpPr/>
          <p:nvPr/>
        </p:nvSpPr>
        <p:spPr>
          <a:xfrm>
            <a:off x="10157266" y="8899873"/>
            <a:ext cx="353307" cy="353306"/>
          </a:xfrm>
          <a:prstGeom prst="ellipse">
            <a:avLst/>
          </a:pr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1" name="Graphic 231"/>
          <p:cNvSpPr/>
          <p:nvPr/>
        </p:nvSpPr>
        <p:spPr>
          <a:xfrm>
            <a:off x="11204061" y="8762476"/>
            <a:ext cx="471076" cy="628100"/>
          </a:xfrm>
          <a:custGeom>
            <a:avLst/>
            <a:gdLst/>
            <a:ahLst/>
            <a:cxnLst>
              <a:cxn ang="0">
                <a:pos x="wd2" y="hd2"/>
              </a:cxn>
              <a:cxn ang="5400000">
                <a:pos x="wd2" y="hd2"/>
              </a:cxn>
              <a:cxn ang="10800000">
                <a:pos x="wd2" y="hd2"/>
              </a:cxn>
              <a:cxn ang="16200000">
                <a:pos x="wd2" y="hd2"/>
              </a:cxn>
            </a:cxnLst>
            <a:rect l="0" t="0" r="r" b="b"/>
            <a:pathLst>
              <a:path w="21600" h="21600" extrusionOk="0">
                <a:moveTo>
                  <a:pt x="21336" y="4923"/>
                </a:moveTo>
                <a:lnTo>
                  <a:pt x="15036" y="198"/>
                </a:lnTo>
                <a:cubicBezTo>
                  <a:pt x="14868" y="71"/>
                  <a:pt x="14639" y="0"/>
                  <a:pt x="14400" y="0"/>
                </a:cubicBezTo>
                <a:lnTo>
                  <a:pt x="900" y="0"/>
                </a:lnTo>
                <a:cubicBezTo>
                  <a:pt x="403" y="0"/>
                  <a:pt x="0" y="302"/>
                  <a:pt x="0" y="675"/>
                </a:cubicBezTo>
                <a:lnTo>
                  <a:pt x="0" y="20925"/>
                </a:lnTo>
                <a:cubicBezTo>
                  <a:pt x="0" y="21298"/>
                  <a:pt x="403" y="21600"/>
                  <a:pt x="900" y="21600"/>
                </a:cubicBezTo>
                <a:lnTo>
                  <a:pt x="20700" y="21600"/>
                </a:lnTo>
                <a:cubicBezTo>
                  <a:pt x="21197" y="21600"/>
                  <a:pt x="21600" y="21298"/>
                  <a:pt x="21600" y="20925"/>
                </a:cubicBezTo>
                <a:lnTo>
                  <a:pt x="21600" y="5400"/>
                </a:lnTo>
                <a:cubicBezTo>
                  <a:pt x="21600" y="5221"/>
                  <a:pt x="21505" y="5049"/>
                  <a:pt x="21336" y="4923"/>
                </a:cubicBezTo>
                <a:close/>
                <a:moveTo>
                  <a:pt x="19427" y="5400"/>
                </a:moveTo>
                <a:lnTo>
                  <a:pt x="14400" y="5400"/>
                </a:lnTo>
                <a:lnTo>
                  <a:pt x="14400" y="1629"/>
                </a:lnTo>
                <a:close/>
                <a:moveTo>
                  <a:pt x="16200" y="14175"/>
                </a:moveTo>
                <a:lnTo>
                  <a:pt x="5400" y="14175"/>
                </a:lnTo>
                <a:cubicBezTo>
                  <a:pt x="4903" y="14175"/>
                  <a:pt x="4500" y="13873"/>
                  <a:pt x="4500" y="13500"/>
                </a:cubicBezTo>
                <a:cubicBezTo>
                  <a:pt x="4500" y="13127"/>
                  <a:pt x="4903" y="12825"/>
                  <a:pt x="5400" y="12825"/>
                </a:cubicBezTo>
                <a:lnTo>
                  <a:pt x="16200" y="12825"/>
                </a:lnTo>
                <a:cubicBezTo>
                  <a:pt x="16697" y="12825"/>
                  <a:pt x="17100" y="13127"/>
                  <a:pt x="17100" y="13500"/>
                </a:cubicBezTo>
                <a:cubicBezTo>
                  <a:pt x="17100" y="13873"/>
                  <a:pt x="16697" y="14175"/>
                  <a:pt x="16200" y="1417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2" name="Graphic 233"/>
          <p:cNvSpPr/>
          <p:nvPr/>
        </p:nvSpPr>
        <p:spPr>
          <a:xfrm>
            <a:off x="12368624" y="8762476"/>
            <a:ext cx="471076" cy="628100"/>
          </a:xfrm>
          <a:custGeom>
            <a:avLst/>
            <a:gdLst/>
            <a:ahLst/>
            <a:cxnLst>
              <a:cxn ang="0">
                <a:pos x="wd2" y="hd2"/>
              </a:cxn>
              <a:cxn ang="5400000">
                <a:pos x="wd2" y="hd2"/>
              </a:cxn>
              <a:cxn ang="10800000">
                <a:pos x="wd2" y="hd2"/>
              </a:cxn>
              <a:cxn ang="16200000">
                <a:pos x="wd2" y="hd2"/>
              </a:cxn>
            </a:cxnLst>
            <a:rect l="0" t="0" r="r" b="b"/>
            <a:pathLst>
              <a:path w="21600" h="21600" extrusionOk="0">
                <a:moveTo>
                  <a:pt x="21336" y="4923"/>
                </a:moveTo>
                <a:lnTo>
                  <a:pt x="15036" y="198"/>
                </a:lnTo>
                <a:cubicBezTo>
                  <a:pt x="14868" y="71"/>
                  <a:pt x="14639" y="0"/>
                  <a:pt x="14400" y="0"/>
                </a:cubicBezTo>
                <a:lnTo>
                  <a:pt x="900" y="0"/>
                </a:lnTo>
                <a:cubicBezTo>
                  <a:pt x="403" y="0"/>
                  <a:pt x="0" y="302"/>
                  <a:pt x="0" y="675"/>
                </a:cubicBezTo>
                <a:lnTo>
                  <a:pt x="0" y="20925"/>
                </a:lnTo>
                <a:cubicBezTo>
                  <a:pt x="0" y="21298"/>
                  <a:pt x="403" y="21600"/>
                  <a:pt x="900" y="21600"/>
                </a:cubicBezTo>
                <a:lnTo>
                  <a:pt x="20700" y="21600"/>
                </a:lnTo>
                <a:cubicBezTo>
                  <a:pt x="21197" y="21600"/>
                  <a:pt x="21600" y="21298"/>
                  <a:pt x="21600" y="20925"/>
                </a:cubicBezTo>
                <a:lnTo>
                  <a:pt x="21600" y="5400"/>
                </a:lnTo>
                <a:cubicBezTo>
                  <a:pt x="21600" y="5221"/>
                  <a:pt x="21505" y="5049"/>
                  <a:pt x="21336" y="4923"/>
                </a:cubicBezTo>
                <a:close/>
                <a:moveTo>
                  <a:pt x="19427" y="5400"/>
                </a:moveTo>
                <a:lnTo>
                  <a:pt x="14400" y="5400"/>
                </a:lnTo>
                <a:lnTo>
                  <a:pt x="14400" y="1629"/>
                </a:lnTo>
                <a:close/>
                <a:moveTo>
                  <a:pt x="17100" y="13500"/>
                </a:moveTo>
                <a:cubicBezTo>
                  <a:pt x="17100" y="13873"/>
                  <a:pt x="16697" y="14175"/>
                  <a:pt x="16200" y="14175"/>
                </a:cubicBezTo>
                <a:lnTo>
                  <a:pt x="11700" y="14175"/>
                </a:lnTo>
                <a:lnTo>
                  <a:pt x="11700" y="17550"/>
                </a:lnTo>
                <a:cubicBezTo>
                  <a:pt x="11700" y="17923"/>
                  <a:pt x="11297" y="18225"/>
                  <a:pt x="10800" y="18225"/>
                </a:cubicBezTo>
                <a:cubicBezTo>
                  <a:pt x="10303" y="18225"/>
                  <a:pt x="9900" y="17923"/>
                  <a:pt x="9900" y="17550"/>
                </a:cubicBezTo>
                <a:lnTo>
                  <a:pt x="9900" y="14175"/>
                </a:lnTo>
                <a:lnTo>
                  <a:pt x="5400" y="14175"/>
                </a:lnTo>
                <a:cubicBezTo>
                  <a:pt x="4903" y="14175"/>
                  <a:pt x="4500" y="13873"/>
                  <a:pt x="4500" y="13500"/>
                </a:cubicBezTo>
                <a:cubicBezTo>
                  <a:pt x="4500" y="13127"/>
                  <a:pt x="4903" y="12825"/>
                  <a:pt x="5400" y="12825"/>
                </a:cubicBezTo>
                <a:lnTo>
                  <a:pt x="9900" y="12825"/>
                </a:lnTo>
                <a:lnTo>
                  <a:pt x="9900" y="9450"/>
                </a:lnTo>
                <a:cubicBezTo>
                  <a:pt x="9900" y="9077"/>
                  <a:pt x="10303" y="8775"/>
                  <a:pt x="10800" y="8775"/>
                </a:cubicBezTo>
                <a:cubicBezTo>
                  <a:pt x="11297" y="8775"/>
                  <a:pt x="11700" y="9077"/>
                  <a:pt x="11700" y="9450"/>
                </a:cubicBezTo>
                <a:lnTo>
                  <a:pt x="11700" y="12825"/>
                </a:lnTo>
                <a:lnTo>
                  <a:pt x="16200" y="12825"/>
                </a:lnTo>
                <a:cubicBezTo>
                  <a:pt x="16697" y="12825"/>
                  <a:pt x="17100" y="13127"/>
                  <a:pt x="17100" y="1350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3" name="Graphic 235"/>
          <p:cNvSpPr/>
          <p:nvPr/>
        </p:nvSpPr>
        <p:spPr>
          <a:xfrm>
            <a:off x="13533187" y="8762476"/>
            <a:ext cx="471076" cy="628100"/>
          </a:xfrm>
          <a:custGeom>
            <a:avLst/>
            <a:gdLst/>
            <a:ahLst/>
            <a:cxnLst>
              <a:cxn ang="0">
                <a:pos x="wd2" y="hd2"/>
              </a:cxn>
              <a:cxn ang="5400000">
                <a:pos x="wd2" y="hd2"/>
              </a:cxn>
              <a:cxn ang="10800000">
                <a:pos x="wd2" y="hd2"/>
              </a:cxn>
              <a:cxn ang="16200000">
                <a:pos x="wd2" y="hd2"/>
              </a:cxn>
            </a:cxnLst>
            <a:rect l="0" t="0" r="r" b="b"/>
            <a:pathLst>
              <a:path w="21600" h="21600" extrusionOk="0">
                <a:moveTo>
                  <a:pt x="21600" y="5400"/>
                </a:moveTo>
                <a:lnTo>
                  <a:pt x="21600" y="20925"/>
                </a:lnTo>
                <a:cubicBezTo>
                  <a:pt x="21600" y="21298"/>
                  <a:pt x="21197" y="21600"/>
                  <a:pt x="20700" y="21600"/>
                </a:cubicBezTo>
                <a:lnTo>
                  <a:pt x="900" y="21600"/>
                </a:lnTo>
                <a:cubicBezTo>
                  <a:pt x="403" y="21600"/>
                  <a:pt x="0" y="21298"/>
                  <a:pt x="0" y="20925"/>
                </a:cubicBezTo>
                <a:lnTo>
                  <a:pt x="0" y="675"/>
                </a:lnTo>
                <a:cubicBezTo>
                  <a:pt x="0" y="302"/>
                  <a:pt x="403" y="0"/>
                  <a:pt x="900" y="0"/>
                </a:cubicBezTo>
                <a:lnTo>
                  <a:pt x="14400" y="0"/>
                </a:lnTo>
                <a:cubicBezTo>
                  <a:pt x="14639" y="0"/>
                  <a:pt x="14868" y="71"/>
                  <a:pt x="15036" y="198"/>
                </a:cubicBezTo>
                <a:lnTo>
                  <a:pt x="21336" y="4923"/>
                </a:lnTo>
                <a:cubicBezTo>
                  <a:pt x="21505" y="5049"/>
                  <a:pt x="21600" y="5221"/>
                  <a:pt x="21600" y="5400"/>
                </a:cubicBezTo>
                <a:close/>
                <a:moveTo>
                  <a:pt x="14400" y="1629"/>
                </a:moveTo>
                <a:lnTo>
                  <a:pt x="14400" y="5400"/>
                </a:lnTo>
                <a:lnTo>
                  <a:pt x="19427" y="5400"/>
                </a:lnTo>
                <a:close/>
                <a:moveTo>
                  <a:pt x="13500" y="17550"/>
                </a:moveTo>
                <a:cubicBezTo>
                  <a:pt x="13500" y="17177"/>
                  <a:pt x="13097" y="16875"/>
                  <a:pt x="12600" y="16875"/>
                </a:cubicBezTo>
                <a:lnTo>
                  <a:pt x="4500" y="16875"/>
                </a:lnTo>
                <a:cubicBezTo>
                  <a:pt x="4003" y="16875"/>
                  <a:pt x="3600" y="17177"/>
                  <a:pt x="3600" y="17550"/>
                </a:cubicBezTo>
                <a:cubicBezTo>
                  <a:pt x="3600" y="17923"/>
                  <a:pt x="4003" y="18225"/>
                  <a:pt x="4500" y="18225"/>
                </a:cubicBezTo>
                <a:lnTo>
                  <a:pt x="12600" y="18225"/>
                </a:lnTo>
                <a:cubicBezTo>
                  <a:pt x="13097" y="18225"/>
                  <a:pt x="13500" y="17923"/>
                  <a:pt x="13500" y="17550"/>
                </a:cubicBezTo>
                <a:close/>
                <a:moveTo>
                  <a:pt x="18000" y="14175"/>
                </a:moveTo>
                <a:cubicBezTo>
                  <a:pt x="18000" y="13802"/>
                  <a:pt x="17597" y="13500"/>
                  <a:pt x="17100" y="13500"/>
                </a:cubicBezTo>
                <a:lnTo>
                  <a:pt x="4500" y="13500"/>
                </a:lnTo>
                <a:cubicBezTo>
                  <a:pt x="4003" y="13500"/>
                  <a:pt x="3600" y="13802"/>
                  <a:pt x="3600" y="14175"/>
                </a:cubicBezTo>
                <a:cubicBezTo>
                  <a:pt x="3600" y="14548"/>
                  <a:pt x="4003" y="14850"/>
                  <a:pt x="4500" y="14850"/>
                </a:cubicBezTo>
                <a:lnTo>
                  <a:pt x="17100" y="14850"/>
                </a:lnTo>
                <a:cubicBezTo>
                  <a:pt x="17597" y="14850"/>
                  <a:pt x="18000" y="14548"/>
                  <a:pt x="18000" y="14175"/>
                </a:cubicBezTo>
                <a:close/>
                <a:moveTo>
                  <a:pt x="18000" y="10800"/>
                </a:moveTo>
                <a:cubicBezTo>
                  <a:pt x="18000" y="10427"/>
                  <a:pt x="17597" y="10125"/>
                  <a:pt x="17100" y="10125"/>
                </a:cubicBezTo>
                <a:lnTo>
                  <a:pt x="4500" y="10125"/>
                </a:lnTo>
                <a:cubicBezTo>
                  <a:pt x="4003" y="10125"/>
                  <a:pt x="3600" y="10427"/>
                  <a:pt x="3600" y="10800"/>
                </a:cubicBezTo>
                <a:cubicBezTo>
                  <a:pt x="3600" y="11173"/>
                  <a:pt x="4003" y="11475"/>
                  <a:pt x="4500" y="11475"/>
                </a:cubicBezTo>
                <a:lnTo>
                  <a:pt x="17100" y="11475"/>
                </a:lnTo>
                <a:cubicBezTo>
                  <a:pt x="17597" y="11475"/>
                  <a:pt x="18000" y="11173"/>
                  <a:pt x="18000" y="10800"/>
                </a:cubicBezTo>
                <a:close/>
                <a:moveTo>
                  <a:pt x="18000" y="7425"/>
                </a:moveTo>
                <a:cubicBezTo>
                  <a:pt x="18000" y="7052"/>
                  <a:pt x="17597" y="6750"/>
                  <a:pt x="17100" y="6750"/>
                </a:cubicBezTo>
                <a:lnTo>
                  <a:pt x="4500" y="6750"/>
                </a:lnTo>
                <a:cubicBezTo>
                  <a:pt x="4003" y="6750"/>
                  <a:pt x="3600" y="7052"/>
                  <a:pt x="3600" y="7425"/>
                </a:cubicBezTo>
                <a:cubicBezTo>
                  <a:pt x="3600" y="7798"/>
                  <a:pt x="4003" y="8100"/>
                  <a:pt x="4500" y="8100"/>
                </a:cubicBezTo>
                <a:lnTo>
                  <a:pt x="17100" y="8100"/>
                </a:lnTo>
                <a:cubicBezTo>
                  <a:pt x="17597" y="8100"/>
                  <a:pt x="18000" y="7798"/>
                  <a:pt x="18000" y="7425"/>
                </a:cubicBezTo>
                <a:close/>
                <a:moveTo>
                  <a:pt x="12600" y="4050"/>
                </a:moveTo>
                <a:cubicBezTo>
                  <a:pt x="12600" y="3677"/>
                  <a:pt x="12197" y="3375"/>
                  <a:pt x="11700" y="3375"/>
                </a:cubicBezTo>
                <a:lnTo>
                  <a:pt x="4500" y="3375"/>
                </a:lnTo>
                <a:cubicBezTo>
                  <a:pt x="4003" y="3375"/>
                  <a:pt x="3600" y="3677"/>
                  <a:pt x="3600" y="4050"/>
                </a:cubicBezTo>
                <a:cubicBezTo>
                  <a:pt x="3600" y="4423"/>
                  <a:pt x="4003" y="4725"/>
                  <a:pt x="4500" y="4725"/>
                </a:cubicBezTo>
                <a:lnTo>
                  <a:pt x="11700" y="4725"/>
                </a:lnTo>
                <a:cubicBezTo>
                  <a:pt x="12197" y="4725"/>
                  <a:pt x="12600" y="4423"/>
                  <a:pt x="12600" y="405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4" name="Graphic 237"/>
          <p:cNvSpPr/>
          <p:nvPr/>
        </p:nvSpPr>
        <p:spPr>
          <a:xfrm>
            <a:off x="14697752" y="8762476"/>
            <a:ext cx="471075" cy="628100"/>
          </a:xfrm>
          <a:custGeom>
            <a:avLst/>
            <a:gdLst/>
            <a:ahLst/>
            <a:cxnLst>
              <a:cxn ang="0">
                <a:pos x="wd2" y="hd2"/>
              </a:cxn>
              <a:cxn ang="5400000">
                <a:pos x="wd2" y="hd2"/>
              </a:cxn>
              <a:cxn ang="10800000">
                <a:pos x="wd2" y="hd2"/>
              </a:cxn>
              <a:cxn ang="16200000">
                <a:pos x="wd2" y="hd2"/>
              </a:cxn>
            </a:cxnLst>
            <a:rect l="0" t="0" r="r" b="b"/>
            <a:pathLst>
              <a:path w="21600" h="21600" extrusionOk="0">
                <a:moveTo>
                  <a:pt x="21336" y="4923"/>
                </a:moveTo>
                <a:lnTo>
                  <a:pt x="15036" y="198"/>
                </a:lnTo>
                <a:cubicBezTo>
                  <a:pt x="14868" y="71"/>
                  <a:pt x="14639" y="0"/>
                  <a:pt x="14400" y="0"/>
                </a:cubicBezTo>
                <a:lnTo>
                  <a:pt x="900" y="0"/>
                </a:lnTo>
                <a:cubicBezTo>
                  <a:pt x="403" y="0"/>
                  <a:pt x="0" y="302"/>
                  <a:pt x="0" y="675"/>
                </a:cubicBezTo>
                <a:lnTo>
                  <a:pt x="0" y="20925"/>
                </a:lnTo>
                <a:cubicBezTo>
                  <a:pt x="0" y="21298"/>
                  <a:pt x="403" y="21600"/>
                  <a:pt x="900" y="21600"/>
                </a:cubicBezTo>
                <a:lnTo>
                  <a:pt x="20700" y="21600"/>
                </a:lnTo>
                <a:cubicBezTo>
                  <a:pt x="21197" y="21600"/>
                  <a:pt x="21600" y="21298"/>
                  <a:pt x="21600" y="20925"/>
                </a:cubicBezTo>
                <a:lnTo>
                  <a:pt x="21600" y="5400"/>
                </a:lnTo>
                <a:cubicBezTo>
                  <a:pt x="21600" y="5221"/>
                  <a:pt x="21505" y="5049"/>
                  <a:pt x="21336" y="4923"/>
                </a:cubicBezTo>
                <a:close/>
                <a:moveTo>
                  <a:pt x="19427" y="5400"/>
                </a:moveTo>
                <a:lnTo>
                  <a:pt x="14400" y="5400"/>
                </a:lnTo>
                <a:lnTo>
                  <a:pt x="14400" y="1629"/>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5" name="Graphic 239"/>
          <p:cNvSpPr/>
          <p:nvPr/>
        </p:nvSpPr>
        <p:spPr>
          <a:xfrm>
            <a:off x="15862312" y="8762476"/>
            <a:ext cx="569216" cy="628100"/>
          </a:xfrm>
          <a:custGeom>
            <a:avLst/>
            <a:gdLst/>
            <a:ahLst/>
            <a:cxnLst>
              <a:cxn ang="0">
                <a:pos x="wd2" y="hd2"/>
              </a:cxn>
              <a:cxn ang="5400000">
                <a:pos x="wd2" y="hd2"/>
              </a:cxn>
              <a:cxn ang="10800000">
                <a:pos x="wd2" y="hd2"/>
              </a:cxn>
              <a:cxn ang="16200000">
                <a:pos x="wd2" y="hd2"/>
              </a:cxn>
            </a:cxnLst>
            <a:rect l="0" t="0" r="r" b="b"/>
            <a:pathLst>
              <a:path w="21600" h="21600" extrusionOk="0">
                <a:moveTo>
                  <a:pt x="14897" y="21600"/>
                </a:moveTo>
                <a:lnTo>
                  <a:pt x="12662" y="21600"/>
                </a:lnTo>
                <a:cubicBezTo>
                  <a:pt x="12251" y="21600"/>
                  <a:pt x="11917" y="21298"/>
                  <a:pt x="11917" y="20925"/>
                </a:cubicBezTo>
                <a:lnTo>
                  <a:pt x="11917" y="6075"/>
                </a:lnTo>
                <a:cubicBezTo>
                  <a:pt x="11917" y="5702"/>
                  <a:pt x="12251" y="5400"/>
                  <a:pt x="12662" y="5400"/>
                </a:cubicBezTo>
                <a:lnTo>
                  <a:pt x="14897" y="5400"/>
                </a:lnTo>
                <a:cubicBezTo>
                  <a:pt x="15308" y="5400"/>
                  <a:pt x="15641" y="5702"/>
                  <a:pt x="15641" y="6075"/>
                </a:cubicBezTo>
                <a:lnTo>
                  <a:pt x="15641" y="20925"/>
                </a:lnTo>
                <a:cubicBezTo>
                  <a:pt x="15641" y="21298"/>
                  <a:pt x="15308" y="21600"/>
                  <a:pt x="14897" y="21600"/>
                </a:cubicBezTo>
                <a:close/>
                <a:moveTo>
                  <a:pt x="21600" y="20925"/>
                </a:moveTo>
                <a:lnTo>
                  <a:pt x="21600" y="675"/>
                </a:lnTo>
                <a:cubicBezTo>
                  <a:pt x="21600" y="302"/>
                  <a:pt x="21267" y="0"/>
                  <a:pt x="20855" y="0"/>
                </a:cubicBezTo>
                <a:lnTo>
                  <a:pt x="18621" y="0"/>
                </a:lnTo>
                <a:cubicBezTo>
                  <a:pt x="18209" y="0"/>
                  <a:pt x="17876" y="302"/>
                  <a:pt x="17876" y="675"/>
                </a:cubicBezTo>
                <a:lnTo>
                  <a:pt x="17876" y="20925"/>
                </a:lnTo>
                <a:cubicBezTo>
                  <a:pt x="17876" y="21298"/>
                  <a:pt x="18209" y="21600"/>
                  <a:pt x="18621" y="21600"/>
                </a:cubicBezTo>
                <a:lnTo>
                  <a:pt x="20855" y="21600"/>
                </a:lnTo>
                <a:cubicBezTo>
                  <a:pt x="21267" y="21600"/>
                  <a:pt x="21600" y="21298"/>
                  <a:pt x="21600" y="20925"/>
                </a:cubicBezTo>
                <a:close/>
                <a:moveTo>
                  <a:pt x="3724" y="20925"/>
                </a:moveTo>
                <a:lnTo>
                  <a:pt x="3724" y="16875"/>
                </a:lnTo>
                <a:cubicBezTo>
                  <a:pt x="3724" y="16502"/>
                  <a:pt x="3391" y="16200"/>
                  <a:pt x="2979" y="16200"/>
                </a:cubicBezTo>
                <a:lnTo>
                  <a:pt x="745" y="16200"/>
                </a:lnTo>
                <a:cubicBezTo>
                  <a:pt x="334" y="16200"/>
                  <a:pt x="0" y="16502"/>
                  <a:pt x="0" y="16875"/>
                </a:cubicBezTo>
                <a:lnTo>
                  <a:pt x="0" y="20925"/>
                </a:lnTo>
                <a:cubicBezTo>
                  <a:pt x="0" y="21298"/>
                  <a:pt x="334" y="21600"/>
                  <a:pt x="745" y="21600"/>
                </a:cubicBezTo>
                <a:lnTo>
                  <a:pt x="2979" y="21600"/>
                </a:lnTo>
                <a:cubicBezTo>
                  <a:pt x="3391" y="21600"/>
                  <a:pt x="3724" y="21298"/>
                  <a:pt x="3724" y="20925"/>
                </a:cubicBezTo>
                <a:close/>
                <a:moveTo>
                  <a:pt x="9683" y="20925"/>
                </a:moveTo>
                <a:lnTo>
                  <a:pt x="9683" y="11475"/>
                </a:lnTo>
                <a:cubicBezTo>
                  <a:pt x="9683" y="11102"/>
                  <a:pt x="9349" y="10800"/>
                  <a:pt x="8938" y="10800"/>
                </a:cubicBezTo>
                <a:lnTo>
                  <a:pt x="6703" y="10800"/>
                </a:lnTo>
                <a:cubicBezTo>
                  <a:pt x="6292" y="10800"/>
                  <a:pt x="5959" y="11102"/>
                  <a:pt x="5959" y="11475"/>
                </a:cubicBezTo>
                <a:lnTo>
                  <a:pt x="5959" y="20925"/>
                </a:lnTo>
                <a:cubicBezTo>
                  <a:pt x="5959" y="21298"/>
                  <a:pt x="6292" y="21600"/>
                  <a:pt x="6703" y="21600"/>
                </a:cubicBezTo>
                <a:lnTo>
                  <a:pt x="8938" y="21600"/>
                </a:lnTo>
                <a:cubicBezTo>
                  <a:pt x="9349" y="21600"/>
                  <a:pt x="9683" y="21298"/>
                  <a:pt x="9683" y="2092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6" name="Freeform 271"/>
          <p:cNvSpPr/>
          <p:nvPr/>
        </p:nvSpPr>
        <p:spPr>
          <a:xfrm>
            <a:off x="17125021" y="8762464"/>
            <a:ext cx="608230" cy="628124"/>
          </a:xfrm>
          <a:custGeom>
            <a:avLst/>
            <a:gdLst/>
            <a:ahLst/>
            <a:cxnLst>
              <a:cxn ang="0">
                <a:pos x="wd2" y="hd2"/>
              </a:cxn>
              <a:cxn ang="5400000">
                <a:pos x="wd2" y="hd2"/>
              </a:cxn>
              <a:cxn ang="10800000">
                <a:pos x="wd2" y="hd2"/>
              </a:cxn>
              <a:cxn ang="16200000">
                <a:pos x="wd2" y="hd2"/>
              </a:cxn>
            </a:cxnLst>
            <a:rect l="0" t="0" r="r" b="b"/>
            <a:pathLst>
              <a:path w="21529" h="21546" extrusionOk="0">
                <a:moveTo>
                  <a:pt x="15776" y="7605"/>
                </a:moveTo>
                <a:lnTo>
                  <a:pt x="18063" y="9822"/>
                </a:lnTo>
                <a:lnTo>
                  <a:pt x="20351" y="7605"/>
                </a:lnTo>
                <a:cubicBezTo>
                  <a:pt x="20620" y="7353"/>
                  <a:pt x="21047" y="7353"/>
                  <a:pt x="21316" y="7605"/>
                </a:cubicBezTo>
                <a:cubicBezTo>
                  <a:pt x="21592" y="7863"/>
                  <a:pt x="21600" y="8289"/>
                  <a:pt x="21333" y="8557"/>
                </a:cubicBezTo>
                <a:lnTo>
                  <a:pt x="19046" y="10774"/>
                </a:lnTo>
                <a:lnTo>
                  <a:pt x="21333" y="12991"/>
                </a:lnTo>
                <a:cubicBezTo>
                  <a:pt x="21594" y="13252"/>
                  <a:pt x="21594" y="13666"/>
                  <a:pt x="21333" y="13927"/>
                </a:cubicBezTo>
                <a:cubicBezTo>
                  <a:pt x="21067" y="14194"/>
                  <a:pt x="20627" y="14201"/>
                  <a:pt x="20351" y="13943"/>
                </a:cubicBezTo>
                <a:lnTo>
                  <a:pt x="18063" y="11726"/>
                </a:lnTo>
                <a:lnTo>
                  <a:pt x="15776" y="13943"/>
                </a:lnTo>
                <a:cubicBezTo>
                  <a:pt x="15770" y="13949"/>
                  <a:pt x="15764" y="13954"/>
                  <a:pt x="15758" y="13960"/>
                </a:cubicBezTo>
                <a:cubicBezTo>
                  <a:pt x="15482" y="14218"/>
                  <a:pt x="15043" y="14211"/>
                  <a:pt x="14776" y="13943"/>
                </a:cubicBezTo>
                <a:cubicBezTo>
                  <a:pt x="14509" y="13676"/>
                  <a:pt x="14517" y="13249"/>
                  <a:pt x="14793" y="12991"/>
                </a:cubicBezTo>
                <a:lnTo>
                  <a:pt x="17081" y="10774"/>
                </a:lnTo>
                <a:lnTo>
                  <a:pt x="14793" y="8557"/>
                </a:lnTo>
                <a:cubicBezTo>
                  <a:pt x="14533" y="8296"/>
                  <a:pt x="14533" y="7882"/>
                  <a:pt x="14793" y="7621"/>
                </a:cubicBezTo>
                <a:cubicBezTo>
                  <a:pt x="15060" y="7354"/>
                  <a:pt x="15499" y="7346"/>
                  <a:pt x="15776" y="7605"/>
                </a:cubicBezTo>
                <a:close/>
                <a:moveTo>
                  <a:pt x="695" y="5388"/>
                </a:moveTo>
                <a:lnTo>
                  <a:pt x="4168" y="5388"/>
                </a:lnTo>
                <a:lnTo>
                  <a:pt x="4168" y="16160"/>
                </a:lnTo>
                <a:lnTo>
                  <a:pt x="695" y="16160"/>
                </a:lnTo>
                <a:cubicBezTo>
                  <a:pt x="311" y="16160"/>
                  <a:pt x="0" y="15859"/>
                  <a:pt x="0" y="15487"/>
                </a:cubicBezTo>
                <a:lnTo>
                  <a:pt x="0" y="6061"/>
                </a:lnTo>
                <a:cubicBezTo>
                  <a:pt x="0" y="5689"/>
                  <a:pt x="311" y="5388"/>
                  <a:pt x="695" y="5388"/>
                </a:cubicBezTo>
                <a:close/>
                <a:moveTo>
                  <a:pt x="11382" y="52"/>
                </a:moveTo>
                <a:cubicBezTo>
                  <a:pt x="11642" y="157"/>
                  <a:pt x="11811" y="402"/>
                  <a:pt x="11811" y="675"/>
                </a:cubicBezTo>
                <a:lnTo>
                  <a:pt x="11811" y="20873"/>
                </a:lnTo>
                <a:cubicBezTo>
                  <a:pt x="11811" y="21146"/>
                  <a:pt x="11642" y="21391"/>
                  <a:pt x="11382" y="21496"/>
                </a:cubicBezTo>
                <a:cubicBezTo>
                  <a:pt x="11298" y="21530"/>
                  <a:pt x="11207" y="21547"/>
                  <a:pt x="11116" y="21547"/>
                </a:cubicBezTo>
                <a:cubicBezTo>
                  <a:pt x="10932" y="21547"/>
                  <a:pt x="10755" y="21476"/>
                  <a:pt x="10625" y="21349"/>
                </a:cubicBezTo>
                <a:lnTo>
                  <a:pt x="5558" y="16439"/>
                </a:lnTo>
                <a:lnTo>
                  <a:pt x="5558" y="5109"/>
                </a:lnTo>
                <a:lnTo>
                  <a:pt x="10625" y="199"/>
                </a:lnTo>
                <a:cubicBezTo>
                  <a:pt x="10823" y="5"/>
                  <a:pt x="11122" y="-53"/>
                  <a:pt x="11382" y="5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7" name="Graphic 243"/>
          <p:cNvSpPr/>
          <p:nvPr/>
        </p:nvSpPr>
        <p:spPr>
          <a:xfrm>
            <a:off x="18426737" y="8762467"/>
            <a:ext cx="618286" cy="628125"/>
          </a:xfrm>
          <a:custGeom>
            <a:avLst/>
            <a:gdLst/>
            <a:ahLst/>
            <a:cxnLst>
              <a:cxn ang="0">
                <a:pos x="wd2" y="hd2"/>
              </a:cxn>
              <a:cxn ang="5400000">
                <a:pos x="wd2" y="hd2"/>
              </a:cxn>
              <a:cxn ang="10800000">
                <a:pos x="wd2" y="hd2"/>
              </a:cxn>
              <a:cxn ang="16200000">
                <a:pos x="wd2" y="hd2"/>
              </a:cxn>
            </a:cxnLst>
            <a:rect l="0" t="0" r="r" b="b"/>
            <a:pathLst>
              <a:path w="21211" h="21546" extrusionOk="0">
                <a:moveTo>
                  <a:pt x="19419" y="17440"/>
                </a:moveTo>
                <a:cubicBezTo>
                  <a:pt x="19331" y="17440"/>
                  <a:pt x="19244" y="17422"/>
                  <a:pt x="19163" y="17388"/>
                </a:cubicBezTo>
                <a:cubicBezTo>
                  <a:pt x="18822" y="17246"/>
                  <a:pt x="18659" y="16856"/>
                  <a:pt x="18798" y="16513"/>
                </a:cubicBezTo>
                <a:cubicBezTo>
                  <a:pt x="20219" y="13056"/>
                  <a:pt x="20219" y="9177"/>
                  <a:pt x="18798" y="5720"/>
                </a:cubicBezTo>
                <a:cubicBezTo>
                  <a:pt x="18665" y="5373"/>
                  <a:pt x="18839" y="4984"/>
                  <a:pt x="19186" y="4851"/>
                </a:cubicBezTo>
                <a:cubicBezTo>
                  <a:pt x="19521" y="4723"/>
                  <a:pt x="19897" y="4879"/>
                  <a:pt x="20042" y="5206"/>
                </a:cubicBezTo>
                <a:cubicBezTo>
                  <a:pt x="21600" y="8993"/>
                  <a:pt x="21600" y="13241"/>
                  <a:pt x="20042" y="17027"/>
                </a:cubicBezTo>
                <a:cubicBezTo>
                  <a:pt x="19937" y="17278"/>
                  <a:pt x="19691" y="17440"/>
                  <a:pt x="19419" y="17440"/>
                </a:cubicBezTo>
                <a:close/>
                <a:moveTo>
                  <a:pt x="17534" y="15167"/>
                </a:moveTo>
                <a:cubicBezTo>
                  <a:pt x="18602" y="12570"/>
                  <a:pt x="18602" y="9656"/>
                  <a:pt x="17534" y="7059"/>
                </a:cubicBezTo>
                <a:cubicBezTo>
                  <a:pt x="17392" y="6716"/>
                  <a:pt x="16998" y="6552"/>
                  <a:pt x="16654" y="6694"/>
                </a:cubicBezTo>
                <a:cubicBezTo>
                  <a:pt x="16311" y="6836"/>
                  <a:pt x="16147" y="7230"/>
                  <a:pt x="16289" y="7574"/>
                </a:cubicBezTo>
                <a:cubicBezTo>
                  <a:pt x="17222" y="9841"/>
                  <a:pt x="17222" y="12385"/>
                  <a:pt x="16289" y="14653"/>
                </a:cubicBezTo>
                <a:cubicBezTo>
                  <a:pt x="16147" y="14997"/>
                  <a:pt x="16311" y="15390"/>
                  <a:pt x="16654" y="15532"/>
                </a:cubicBezTo>
                <a:cubicBezTo>
                  <a:pt x="16998" y="15675"/>
                  <a:pt x="17392" y="15511"/>
                  <a:pt x="17534" y="15167"/>
                </a:cubicBezTo>
                <a:close/>
                <a:moveTo>
                  <a:pt x="15022" y="13308"/>
                </a:moveTo>
                <a:cubicBezTo>
                  <a:pt x="15602" y="11900"/>
                  <a:pt x="15602" y="10321"/>
                  <a:pt x="15022" y="8913"/>
                </a:cubicBezTo>
                <a:cubicBezTo>
                  <a:pt x="14880" y="8569"/>
                  <a:pt x="14487" y="8406"/>
                  <a:pt x="14143" y="8548"/>
                </a:cubicBezTo>
                <a:cubicBezTo>
                  <a:pt x="13799" y="8690"/>
                  <a:pt x="13635" y="9084"/>
                  <a:pt x="13777" y="9427"/>
                </a:cubicBezTo>
                <a:cubicBezTo>
                  <a:pt x="14221" y="10506"/>
                  <a:pt x="14221" y="11716"/>
                  <a:pt x="13777" y="12794"/>
                </a:cubicBezTo>
                <a:cubicBezTo>
                  <a:pt x="13635" y="13138"/>
                  <a:pt x="13799" y="13531"/>
                  <a:pt x="14143" y="13673"/>
                </a:cubicBezTo>
                <a:cubicBezTo>
                  <a:pt x="14487" y="13816"/>
                  <a:pt x="14880" y="13652"/>
                  <a:pt x="15022" y="13308"/>
                </a:cubicBezTo>
                <a:close/>
                <a:moveTo>
                  <a:pt x="4040" y="16160"/>
                </a:moveTo>
                <a:lnTo>
                  <a:pt x="673" y="16160"/>
                </a:lnTo>
                <a:cubicBezTo>
                  <a:pt x="301" y="16160"/>
                  <a:pt x="0" y="15859"/>
                  <a:pt x="0" y="15487"/>
                </a:cubicBezTo>
                <a:lnTo>
                  <a:pt x="0" y="6061"/>
                </a:lnTo>
                <a:cubicBezTo>
                  <a:pt x="0" y="5689"/>
                  <a:pt x="301" y="5388"/>
                  <a:pt x="673" y="5388"/>
                </a:cubicBezTo>
                <a:lnTo>
                  <a:pt x="4040" y="5388"/>
                </a:lnTo>
                <a:close/>
                <a:moveTo>
                  <a:pt x="11032" y="52"/>
                </a:moveTo>
                <a:cubicBezTo>
                  <a:pt x="10780" y="-53"/>
                  <a:pt x="10490" y="5"/>
                  <a:pt x="10298" y="199"/>
                </a:cubicBezTo>
                <a:lnTo>
                  <a:pt x="5387" y="5109"/>
                </a:lnTo>
                <a:lnTo>
                  <a:pt x="5387" y="16439"/>
                </a:lnTo>
                <a:lnTo>
                  <a:pt x="10298" y="21349"/>
                </a:lnTo>
                <a:cubicBezTo>
                  <a:pt x="10424" y="21476"/>
                  <a:pt x="10595" y="21547"/>
                  <a:pt x="10774" y="21547"/>
                </a:cubicBezTo>
                <a:cubicBezTo>
                  <a:pt x="10862" y="21547"/>
                  <a:pt x="10950" y="21530"/>
                  <a:pt x="11032" y="21496"/>
                </a:cubicBezTo>
                <a:cubicBezTo>
                  <a:pt x="11283" y="21391"/>
                  <a:pt x="11447" y="21146"/>
                  <a:pt x="11447" y="20873"/>
                </a:cubicBezTo>
                <a:lnTo>
                  <a:pt x="11447" y="675"/>
                </a:lnTo>
                <a:cubicBezTo>
                  <a:pt x="11447" y="402"/>
                  <a:pt x="11283" y="157"/>
                  <a:pt x="11032" y="5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8" name="Graphic 245"/>
          <p:cNvSpPr/>
          <p:nvPr/>
        </p:nvSpPr>
        <p:spPr>
          <a:xfrm>
            <a:off x="19738509" y="8801732"/>
            <a:ext cx="549588" cy="549588"/>
          </a:xfrm>
          <a:custGeom>
            <a:avLst/>
            <a:gdLst/>
            <a:ahLst/>
            <a:cxnLst>
              <a:cxn ang="0">
                <a:pos x="wd2" y="hd2"/>
              </a:cxn>
              <a:cxn ang="5400000">
                <a:pos x="wd2" y="hd2"/>
              </a:cxn>
              <a:cxn ang="10800000">
                <a:pos x="wd2" y="hd2"/>
              </a:cxn>
              <a:cxn ang="16200000">
                <a:pos x="wd2" y="hd2"/>
              </a:cxn>
            </a:cxnLst>
            <a:rect l="0" t="0" r="r" b="b"/>
            <a:pathLst>
              <a:path w="21600" h="21600" extrusionOk="0">
                <a:moveTo>
                  <a:pt x="20829" y="21600"/>
                </a:moveTo>
                <a:lnTo>
                  <a:pt x="771" y="21600"/>
                </a:lnTo>
                <a:cubicBezTo>
                  <a:pt x="345" y="21600"/>
                  <a:pt x="0" y="21255"/>
                  <a:pt x="0" y="20829"/>
                </a:cubicBezTo>
                <a:lnTo>
                  <a:pt x="0" y="771"/>
                </a:lnTo>
                <a:cubicBezTo>
                  <a:pt x="0" y="345"/>
                  <a:pt x="345" y="0"/>
                  <a:pt x="771" y="0"/>
                </a:cubicBezTo>
                <a:lnTo>
                  <a:pt x="20829" y="0"/>
                </a:lnTo>
                <a:cubicBezTo>
                  <a:pt x="21255" y="0"/>
                  <a:pt x="21600" y="345"/>
                  <a:pt x="21600" y="771"/>
                </a:cubicBezTo>
                <a:lnTo>
                  <a:pt x="21600" y="20829"/>
                </a:lnTo>
                <a:cubicBezTo>
                  <a:pt x="21600" y="21255"/>
                  <a:pt x="21255" y="21600"/>
                  <a:pt x="20829" y="21600"/>
                </a:cubicBezTo>
                <a:close/>
                <a:moveTo>
                  <a:pt x="16971" y="10029"/>
                </a:moveTo>
                <a:lnTo>
                  <a:pt x="11571" y="10029"/>
                </a:lnTo>
                <a:lnTo>
                  <a:pt x="11571" y="4629"/>
                </a:lnTo>
                <a:cubicBezTo>
                  <a:pt x="11571" y="4203"/>
                  <a:pt x="11226" y="3857"/>
                  <a:pt x="10800" y="3857"/>
                </a:cubicBezTo>
                <a:cubicBezTo>
                  <a:pt x="10374" y="3857"/>
                  <a:pt x="10029" y="4203"/>
                  <a:pt x="10029" y="4629"/>
                </a:cubicBezTo>
                <a:lnTo>
                  <a:pt x="10029" y="10029"/>
                </a:lnTo>
                <a:lnTo>
                  <a:pt x="4629" y="10029"/>
                </a:lnTo>
                <a:cubicBezTo>
                  <a:pt x="4203" y="10029"/>
                  <a:pt x="3857" y="10374"/>
                  <a:pt x="3857" y="10800"/>
                </a:cubicBezTo>
                <a:cubicBezTo>
                  <a:pt x="3857" y="11226"/>
                  <a:pt x="4203" y="11571"/>
                  <a:pt x="4629" y="11571"/>
                </a:cubicBezTo>
                <a:lnTo>
                  <a:pt x="10029" y="11571"/>
                </a:lnTo>
                <a:lnTo>
                  <a:pt x="10029" y="16971"/>
                </a:lnTo>
                <a:cubicBezTo>
                  <a:pt x="10029" y="17398"/>
                  <a:pt x="10374" y="17743"/>
                  <a:pt x="10800" y="17743"/>
                </a:cubicBezTo>
                <a:cubicBezTo>
                  <a:pt x="11226" y="17743"/>
                  <a:pt x="11571" y="17398"/>
                  <a:pt x="11571" y="16971"/>
                </a:cubicBezTo>
                <a:lnTo>
                  <a:pt x="11571" y="11571"/>
                </a:lnTo>
                <a:lnTo>
                  <a:pt x="16971" y="11571"/>
                </a:lnTo>
                <a:cubicBezTo>
                  <a:pt x="17398" y="11571"/>
                  <a:pt x="17743" y="11226"/>
                  <a:pt x="17743" y="10800"/>
                </a:cubicBezTo>
                <a:cubicBezTo>
                  <a:pt x="17743" y="10374"/>
                  <a:pt x="17398" y="10029"/>
                  <a:pt x="16971" y="1002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19" name="Graphic 247"/>
          <p:cNvSpPr/>
          <p:nvPr/>
        </p:nvSpPr>
        <p:spPr>
          <a:xfrm>
            <a:off x="20981595" y="8762476"/>
            <a:ext cx="628100" cy="628100"/>
          </a:xfrm>
          <a:custGeom>
            <a:avLst/>
            <a:gdLst/>
            <a:ahLst/>
            <a:cxnLst>
              <a:cxn ang="0">
                <a:pos x="wd2" y="hd2"/>
              </a:cxn>
              <a:cxn ang="5400000">
                <a:pos x="wd2" y="hd2"/>
              </a:cxn>
              <a:cxn ang="10800000">
                <a:pos x="wd2" y="hd2"/>
              </a:cxn>
              <a:cxn ang="16200000">
                <a:pos x="wd2" y="hd2"/>
              </a:cxn>
            </a:cxnLst>
            <a:rect l="0" t="0" r="r" b="b"/>
            <a:pathLst>
              <a:path w="21600" h="21600" extrusionOk="0">
                <a:moveTo>
                  <a:pt x="20925" y="9450"/>
                </a:moveTo>
                <a:lnTo>
                  <a:pt x="17415" y="9450"/>
                </a:lnTo>
                <a:cubicBezTo>
                  <a:pt x="17242" y="8604"/>
                  <a:pt x="16908" y="7799"/>
                  <a:pt x="16430" y="7079"/>
                </a:cubicBezTo>
                <a:lnTo>
                  <a:pt x="18914" y="4595"/>
                </a:lnTo>
                <a:cubicBezTo>
                  <a:pt x="19178" y="4332"/>
                  <a:pt x="19178" y="3905"/>
                  <a:pt x="18915" y="3641"/>
                </a:cubicBezTo>
                <a:cubicBezTo>
                  <a:pt x="18915" y="3641"/>
                  <a:pt x="18914" y="3640"/>
                  <a:pt x="18914" y="3640"/>
                </a:cubicBezTo>
                <a:lnTo>
                  <a:pt x="17960" y="2687"/>
                </a:lnTo>
                <a:cubicBezTo>
                  <a:pt x="17696" y="2423"/>
                  <a:pt x="17269" y="2422"/>
                  <a:pt x="17005" y="2686"/>
                </a:cubicBezTo>
                <a:cubicBezTo>
                  <a:pt x="17005" y="2686"/>
                  <a:pt x="17005" y="2686"/>
                  <a:pt x="17005" y="2687"/>
                </a:cubicBezTo>
                <a:lnTo>
                  <a:pt x="14521" y="5171"/>
                </a:lnTo>
                <a:cubicBezTo>
                  <a:pt x="13801" y="4692"/>
                  <a:pt x="12996" y="4358"/>
                  <a:pt x="12150" y="4185"/>
                </a:cubicBezTo>
                <a:lnTo>
                  <a:pt x="12150" y="675"/>
                </a:lnTo>
                <a:cubicBezTo>
                  <a:pt x="12150" y="302"/>
                  <a:pt x="11848" y="0"/>
                  <a:pt x="11475" y="0"/>
                </a:cubicBezTo>
                <a:lnTo>
                  <a:pt x="10125" y="0"/>
                </a:lnTo>
                <a:cubicBezTo>
                  <a:pt x="9752" y="0"/>
                  <a:pt x="9450" y="302"/>
                  <a:pt x="9450" y="675"/>
                </a:cubicBezTo>
                <a:lnTo>
                  <a:pt x="9450" y="4185"/>
                </a:lnTo>
                <a:cubicBezTo>
                  <a:pt x="8604" y="4358"/>
                  <a:pt x="7799" y="4692"/>
                  <a:pt x="7079" y="5171"/>
                </a:cubicBezTo>
                <a:lnTo>
                  <a:pt x="4595" y="2687"/>
                </a:lnTo>
                <a:cubicBezTo>
                  <a:pt x="4332" y="2423"/>
                  <a:pt x="3905" y="2422"/>
                  <a:pt x="3641" y="2686"/>
                </a:cubicBezTo>
                <a:cubicBezTo>
                  <a:pt x="3641" y="2686"/>
                  <a:pt x="3640" y="2686"/>
                  <a:pt x="3640" y="2687"/>
                </a:cubicBezTo>
                <a:lnTo>
                  <a:pt x="2687" y="3640"/>
                </a:lnTo>
                <a:cubicBezTo>
                  <a:pt x="2423" y="3904"/>
                  <a:pt x="2422" y="4331"/>
                  <a:pt x="2686" y="4595"/>
                </a:cubicBezTo>
                <a:cubicBezTo>
                  <a:pt x="2686" y="4595"/>
                  <a:pt x="2686" y="4595"/>
                  <a:pt x="2687" y="4595"/>
                </a:cubicBezTo>
                <a:lnTo>
                  <a:pt x="5171" y="7079"/>
                </a:lnTo>
                <a:cubicBezTo>
                  <a:pt x="4692" y="7799"/>
                  <a:pt x="4358" y="8604"/>
                  <a:pt x="4185" y="9450"/>
                </a:cubicBezTo>
                <a:lnTo>
                  <a:pt x="675" y="9450"/>
                </a:lnTo>
                <a:cubicBezTo>
                  <a:pt x="302" y="9450"/>
                  <a:pt x="0" y="9752"/>
                  <a:pt x="0" y="10125"/>
                </a:cubicBezTo>
                <a:lnTo>
                  <a:pt x="0" y="11475"/>
                </a:lnTo>
                <a:cubicBezTo>
                  <a:pt x="0" y="11848"/>
                  <a:pt x="302" y="12150"/>
                  <a:pt x="675" y="12150"/>
                </a:cubicBezTo>
                <a:lnTo>
                  <a:pt x="4185" y="12150"/>
                </a:lnTo>
                <a:cubicBezTo>
                  <a:pt x="4358" y="12996"/>
                  <a:pt x="4692" y="13801"/>
                  <a:pt x="5171" y="14521"/>
                </a:cubicBezTo>
                <a:lnTo>
                  <a:pt x="2687" y="17005"/>
                </a:lnTo>
                <a:cubicBezTo>
                  <a:pt x="2423" y="17268"/>
                  <a:pt x="2422" y="17695"/>
                  <a:pt x="2686" y="17959"/>
                </a:cubicBezTo>
                <a:cubicBezTo>
                  <a:pt x="2686" y="17959"/>
                  <a:pt x="2686" y="17960"/>
                  <a:pt x="2687" y="17960"/>
                </a:cubicBezTo>
                <a:lnTo>
                  <a:pt x="3640" y="18914"/>
                </a:lnTo>
                <a:cubicBezTo>
                  <a:pt x="3904" y="19177"/>
                  <a:pt x="4331" y="19178"/>
                  <a:pt x="4595" y="18914"/>
                </a:cubicBezTo>
                <a:cubicBezTo>
                  <a:pt x="4595" y="18914"/>
                  <a:pt x="4595" y="18914"/>
                  <a:pt x="4595" y="18914"/>
                </a:cubicBezTo>
                <a:lnTo>
                  <a:pt x="7079" y="16430"/>
                </a:lnTo>
                <a:cubicBezTo>
                  <a:pt x="7799" y="16908"/>
                  <a:pt x="8604" y="17242"/>
                  <a:pt x="9450" y="17415"/>
                </a:cubicBezTo>
                <a:lnTo>
                  <a:pt x="9450" y="20925"/>
                </a:lnTo>
                <a:cubicBezTo>
                  <a:pt x="9450" y="21298"/>
                  <a:pt x="9752" y="21600"/>
                  <a:pt x="10125" y="21600"/>
                </a:cubicBezTo>
                <a:lnTo>
                  <a:pt x="11475" y="21600"/>
                </a:lnTo>
                <a:cubicBezTo>
                  <a:pt x="11848" y="21600"/>
                  <a:pt x="12150" y="21298"/>
                  <a:pt x="12150" y="20925"/>
                </a:cubicBezTo>
                <a:lnTo>
                  <a:pt x="12150" y="17415"/>
                </a:lnTo>
                <a:cubicBezTo>
                  <a:pt x="12996" y="17242"/>
                  <a:pt x="13801" y="16908"/>
                  <a:pt x="14521" y="16430"/>
                </a:cubicBezTo>
                <a:lnTo>
                  <a:pt x="17005" y="18914"/>
                </a:lnTo>
                <a:cubicBezTo>
                  <a:pt x="17268" y="19178"/>
                  <a:pt x="17695" y="19178"/>
                  <a:pt x="17959" y="18915"/>
                </a:cubicBezTo>
                <a:cubicBezTo>
                  <a:pt x="17959" y="18915"/>
                  <a:pt x="17960" y="18914"/>
                  <a:pt x="17960" y="18914"/>
                </a:cubicBezTo>
                <a:lnTo>
                  <a:pt x="18914" y="17960"/>
                </a:lnTo>
                <a:cubicBezTo>
                  <a:pt x="19177" y="17697"/>
                  <a:pt x="19178" y="17270"/>
                  <a:pt x="18914" y="17006"/>
                </a:cubicBezTo>
                <a:cubicBezTo>
                  <a:pt x="18914" y="17006"/>
                  <a:pt x="18914" y="17005"/>
                  <a:pt x="18914" y="17005"/>
                </a:cubicBezTo>
                <a:lnTo>
                  <a:pt x="16430" y="14521"/>
                </a:lnTo>
                <a:cubicBezTo>
                  <a:pt x="16908" y="13802"/>
                  <a:pt x="17242" y="12996"/>
                  <a:pt x="17415" y="12150"/>
                </a:cubicBezTo>
                <a:lnTo>
                  <a:pt x="20925" y="12150"/>
                </a:lnTo>
                <a:cubicBezTo>
                  <a:pt x="21298" y="12150"/>
                  <a:pt x="21600" y="11848"/>
                  <a:pt x="21600" y="11475"/>
                </a:cubicBezTo>
                <a:lnTo>
                  <a:pt x="21600" y="10125"/>
                </a:lnTo>
                <a:cubicBezTo>
                  <a:pt x="21600" y="9752"/>
                  <a:pt x="21298" y="9450"/>
                  <a:pt x="20925" y="945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0" name="Graphic 249"/>
          <p:cNvSpPr/>
          <p:nvPr/>
        </p:nvSpPr>
        <p:spPr>
          <a:xfrm>
            <a:off x="2757381" y="8762476"/>
            <a:ext cx="510332" cy="628100"/>
          </a:xfrm>
          <a:custGeom>
            <a:avLst/>
            <a:gdLst/>
            <a:ahLst/>
            <a:cxnLst>
              <a:cxn ang="0">
                <a:pos x="wd2" y="hd2"/>
              </a:cxn>
              <a:cxn ang="5400000">
                <a:pos x="wd2" y="hd2"/>
              </a:cxn>
              <a:cxn ang="10800000">
                <a:pos x="wd2" y="hd2"/>
              </a:cxn>
              <a:cxn ang="16200000">
                <a:pos x="wd2" y="hd2"/>
              </a:cxn>
            </a:cxnLst>
            <a:rect l="0" t="0" r="r" b="b"/>
            <a:pathLst>
              <a:path w="21600" h="21600" extrusionOk="0">
                <a:moveTo>
                  <a:pt x="1662" y="8100"/>
                </a:moveTo>
                <a:lnTo>
                  <a:pt x="19938" y="8100"/>
                </a:lnTo>
                <a:lnTo>
                  <a:pt x="19938" y="19238"/>
                </a:lnTo>
                <a:cubicBezTo>
                  <a:pt x="19938" y="20542"/>
                  <a:pt x="18637" y="21600"/>
                  <a:pt x="17031" y="21600"/>
                </a:cubicBezTo>
                <a:lnTo>
                  <a:pt x="4569" y="21600"/>
                </a:lnTo>
                <a:cubicBezTo>
                  <a:pt x="2963" y="21600"/>
                  <a:pt x="1662" y="20542"/>
                  <a:pt x="1662" y="19238"/>
                </a:cubicBezTo>
                <a:close/>
                <a:moveTo>
                  <a:pt x="21600" y="6075"/>
                </a:moveTo>
                <a:cubicBezTo>
                  <a:pt x="21600" y="6448"/>
                  <a:pt x="21228" y="6750"/>
                  <a:pt x="20769" y="6750"/>
                </a:cubicBezTo>
                <a:lnTo>
                  <a:pt x="831" y="6750"/>
                </a:lnTo>
                <a:cubicBezTo>
                  <a:pt x="372" y="6750"/>
                  <a:pt x="0" y="6448"/>
                  <a:pt x="0" y="6075"/>
                </a:cubicBezTo>
                <a:cubicBezTo>
                  <a:pt x="0" y="5702"/>
                  <a:pt x="372" y="5400"/>
                  <a:pt x="831" y="5400"/>
                </a:cubicBezTo>
                <a:lnTo>
                  <a:pt x="831" y="4050"/>
                </a:lnTo>
                <a:cubicBezTo>
                  <a:pt x="831" y="3304"/>
                  <a:pt x="1575" y="2700"/>
                  <a:pt x="2492" y="2700"/>
                </a:cubicBezTo>
                <a:lnTo>
                  <a:pt x="6646" y="2700"/>
                </a:lnTo>
                <a:lnTo>
                  <a:pt x="6646" y="675"/>
                </a:lnTo>
                <a:cubicBezTo>
                  <a:pt x="6646" y="302"/>
                  <a:pt x="7018" y="0"/>
                  <a:pt x="7477" y="0"/>
                </a:cubicBezTo>
                <a:lnTo>
                  <a:pt x="14123" y="0"/>
                </a:lnTo>
                <a:cubicBezTo>
                  <a:pt x="14582" y="0"/>
                  <a:pt x="14954" y="302"/>
                  <a:pt x="14954" y="675"/>
                </a:cubicBezTo>
                <a:lnTo>
                  <a:pt x="14954" y="2700"/>
                </a:lnTo>
                <a:lnTo>
                  <a:pt x="19108" y="2700"/>
                </a:lnTo>
                <a:cubicBezTo>
                  <a:pt x="20025" y="2700"/>
                  <a:pt x="20769" y="3304"/>
                  <a:pt x="20769" y="4050"/>
                </a:cubicBezTo>
                <a:lnTo>
                  <a:pt x="20769" y="5400"/>
                </a:lnTo>
                <a:cubicBezTo>
                  <a:pt x="21228" y="5400"/>
                  <a:pt x="21600" y="5702"/>
                  <a:pt x="21600" y="6075"/>
                </a:cubicBezTo>
                <a:close/>
                <a:moveTo>
                  <a:pt x="8308" y="2700"/>
                </a:moveTo>
                <a:lnTo>
                  <a:pt x="13292" y="2700"/>
                </a:lnTo>
                <a:lnTo>
                  <a:pt x="13292" y="1350"/>
                </a:lnTo>
                <a:lnTo>
                  <a:pt x="8308" y="1350"/>
                </a:lnTo>
                <a:close/>
                <a:moveTo>
                  <a:pt x="11631" y="18225"/>
                </a:moveTo>
                <a:lnTo>
                  <a:pt x="11631" y="10800"/>
                </a:lnTo>
                <a:cubicBezTo>
                  <a:pt x="11631" y="10427"/>
                  <a:pt x="11259" y="10125"/>
                  <a:pt x="10800" y="10125"/>
                </a:cubicBezTo>
                <a:cubicBezTo>
                  <a:pt x="10341" y="10125"/>
                  <a:pt x="9969" y="10427"/>
                  <a:pt x="9969" y="10800"/>
                </a:cubicBezTo>
                <a:lnTo>
                  <a:pt x="9969" y="18225"/>
                </a:lnTo>
                <a:cubicBezTo>
                  <a:pt x="9969" y="18598"/>
                  <a:pt x="10341" y="18900"/>
                  <a:pt x="10800" y="18900"/>
                </a:cubicBezTo>
                <a:cubicBezTo>
                  <a:pt x="11259" y="18900"/>
                  <a:pt x="11631" y="18598"/>
                  <a:pt x="11631" y="18225"/>
                </a:cubicBezTo>
                <a:close/>
                <a:moveTo>
                  <a:pt x="16615" y="18225"/>
                </a:moveTo>
                <a:lnTo>
                  <a:pt x="16615" y="10800"/>
                </a:lnTo>
                <a:cubicBezTo>
                  <a:pt x="16615" y="10427"/>
                  <a:pt x="16243" y="10125"/>
                  <a:pt x="15785" y="10125"/>
                </a:cubicBezTo>
                <a:cubicBezTo>
                  <a:pt x="15326" y="10125"/>
                  <a:pt x="14954" y="10427"/>
                  <a:pt x="14954" y="10800"/>
                </a:cubicBezTo>
                <a:lnTo>
                  <a:pt x="14954" y="18225"/>
                </a:lnTo>
                <a:cubicBezTo>
                  <a:pt x="14954" y="18598"/>
                  <a:pt x="15326" y="18900"/>
                  <a:pt x="15785" y="18900"/>
                </a:cubicBezTo>
                <a:cubicBezTo>
                  <a:pt x="16243" y="18900"/>
                  <a:pt x="16615" y="18598"/>
                  <a:pt x="16615" y="18225"/>
                </a:cubicBezTo>
                <a:close/>
                <a:moveTo>
                  <a:pt x="6646" y="18225"/>
                </a:moveTo>
                <a:lnTo>
                  <a:pt x="6646" y="10800"/>
                </a:lnTo>
                <a:cubicBezTo>
                  <a:pt x="6646" y="10427"/>
                  <a:pt x="6274" y="10125"/>
                  <a:pt x="5815" y="10125"/>
                </a:cubicBezTo>
                <a:cubicBezTo>
                  <a:pt x="5357" y="10125"/>
                  <a:pt x="4985" y="10427"/>
                  <a:pt x="4985" y="10800"/>
                </a:cubicBezTo>
                <a:lnTo>
                  <a:pt x="4985" y="18225"/>
                </a:lnTo>
                <a:cubicBezTo>
                  <a:pt x="4985" y="18598"/>
                  <a:pt x="5357" y="18900"/>
                  <a:pt x="5815" y="18900"/>
                </a:cubicBezTo>
                <a:cubicBezTo>
                  <a:pt x="6274" y="18900"/>
                  <a:pt x="6646" y="18598"/>
                  <a:pt x="6646" y="1822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1" name="Graphic 251"/>
          <p:cNvSpPr/>
          <p:nvPr/>
        </p:nvSpPr>
        <p:spPr>
          <a:xfrm>
            <a:off x="3961200" y="8762668"/>
            <a:ext cx="255481" cy="627717"/>
          </a:xfrm>
          <a:custGeom>
            <a:avLst/>
            <a:gdLst/>
            <a:ahLst/>
            <a:cxnLst>
              <a:cxn ang="0">
                <a:pos x="wd2" y="hd2"/>
              </a:cxn>
              <a:cxn ang="5400000">
                <a:pos x="wd2" y="hd2"/>
              </a:cxn>
              <a:cxn ang="10800000">
                <a:pos x="wd2" y="hd2"/>
              </a:cxn>
              <a:cxn ang="16200000">
                <a:pos x="wd2" y="hd2"/>
              </a:cxn>
            </a:cxnLst>
            <a:rect l="0" t="0" r="r" b="b"/>
            <a:pathLst>
              <a:path w="21030" h="21545" extrusionOk="0">
                <a:moveTo>
                  <a:pt x="11535" y="21545"/>
                </a:moveTo>
                <a:cubicBezTo>
                  <a:pt x="10631" y="21541"/>
                  <a:pt x="9740" y="21459"/>
                  <a:pt x="8917" y="21304"/>
                </a:cubicBezTo>
                <a:cubicBezTo>
                  <a:pt x="6800" y="20884"/>
                  <a:pt x="5579" y="19942"/>
                  <a:pt x="5897" y="18974"/>
                </a:cubicBezTo>
                <a:lnTo>
                  <a:pt x="5970" y="18637"/>
                </a:lnTo>
                <a:cubicBezTo>
                  <a:pt x="6055" y="18268"/>
                  <a:pt x="6839" y="17997"/>
                  <a:pt x="7725" y="18030"/>
                </a:cubicBezTo>
                <a:lnTo>
                  <a:pt x="9340" y="18091"/>
                </a:lnTo>
                <a:cubicBezTo>
                  <a:pt x="10229" y="18125"/>
                  <a:pt x="10885" y="18452"/>
                  <a:pt x="10804" y="18823"/>
                </a:cubicBezTo>
                <a:cubicBezTo>
                  <a:pt x="10804" y="18823"/>
                  <a:pt x="10804" y="18823"/>
                  <a:pt x="10804" y="18823"/>
                </a:cubicBezTo>
                <a:lnTo>
                  <a:pt x="10730" y="19160"/>
                </a:lnTo>
                <a:cubicBezTo>
                  <a:pt x="10693" y="19331"/>
                  <a:pt x="10806" y="19444"/>
                  <a:pt x="10875" y="19457"/>
                </a:cubicBezTo>
                <a:cubicBezTo>
                  <a:pt x="11580" y="19586"/>
                  <a:pt x="11833" y="19498"/>
                  <a:pt x="11917" y="19469"/>
                </a:cubicBezTo>
                <a:cubicBezTo>
                  <a:pt x="12630" y="19049"/>
                  <a:pt x="12800" y="18510"/>
                  <a:pt x="12373" y="18028"/>
                </a:cubicBezTo>
                <a:lnTo>
                  <a:pt x="11780" y="16913"/>
                </a:lnTo>
                <a:cubicBezTo>
                  <a:pt x="10105" y="16977"/>
                  <a:pt x="8418" y="16882"/>
                  <a:pt x="6844" y="16635"/>
                </a:cubicBezTo>
                <a:cubicBezTo>
                  <a:pt x="3808" y="16166"/>
                  <a:pt x="1463" y="15139"/>
                  <a:pt x="490" y="13851"/>
                </a:cubicBezTo>
                <a:cubicBezTo>
                  <a:pt x="-570" y="12284"/>
                  <a:pt x="109" y="10601"/>
                  <a:pt x="2341" y="9264"/>
                </a:cubicBezTo>
                <a:cubicBezTo>
                  <a:pt x="3595" y="8522"/>
                  <a:pt x="5022" y="7834"/>
                  <a:pt x="6600" y="7209"/>
                </a:cubicBezTo>
                <a:cubicBezTo>
                  <a:pt x="6409" y="6854"/>
                  <a:pt x="6230" y="6522"/>
                  <a:pt x="6069" y="6221"/>
                </a:cubicBezTo>
                <a:cubicBezTo>
                  <a:pt x="4855" y="3976"/>
                  <a:pt x="4984" y="2472"/>
                  <a:pt x="6476" y="1489"/>
                </a:cubicBezTo>
                <a:cubicBezTo>
                  <a:pt x="7806" y="522"/>
                  <a:pt x="10325" y="-52"/>
                  <a:pt x="12995" y="3"/>
                </a:cubicBezTo>
                <a:cubicBezTo>
                  <a:pt x="15119" y="139"/>
                  <a:pt x="16841" y="792"/>
                  <a:pt x="17369" y="1660"/>
                </a:cubicBezTo>
                <a:cubicBezTo>
                  <a:pt x="18631" y="3290"/>
                  <a:pt x="17345" y="5225"/>
                  <a:pt x="13843" y="6970"/>
                </a:cubicBezTo>
                <a:cubicBezTo>
                  <a:pt x="13225" y="7278"/>
                  <a:pt x="12573" y="7570"/>
                  <a:pt x="11917" y="7851"/>
                </a:cubicBezTo>
                <a:cubicBezTo>
                  <a:pt x="12241" y="8462"/>
                  <a:pt x="12593" y="9116"/>
                  <a:pt x="12951" y="9791"/>
                </a:cubicBezTo>
                <a:cubicBezTo>
                  <a:pt x="14983" y="9805"/>
                  <a:pt x="16925" y="10141"/>
                  <a:pt x="18383" y="10731"/>
                </a:cubicBezTo>
                <a:cubicBezTo>
                  <a:pt x="20068" y="11381"/>
                  <a:pt x="21027" y="12294"/>
                  <a:pt x="21030" y="13251"/>
                </a:cubicBezTo>
                <a:cubicBezTo>
                  <a:pt x="21002" y="14427"/>
                  <a:pt x="19550" y="15517"/>
                  <a:pt x="17172" y="16148"/>
                </a:cubicBezTo>
                <a:cubicBezTo>
                  <a:pt x="16934" y="16215"/>
                  <a:pt x="16687" y="16278"/>
                  <a:pt x="16432" y="16337"/>
                </a:cubicBezTo>
                <a:lnTo>
                  <a:pt x="17097" y="17588"/>
                </a:lnTo>
                <a:cubicBezTo>
                  <a:pt x="17866" y="19028"/>
                  <a:pt x="17078" y="20314"/>
                  <a:pt x="14987" y="21030"/>
                </a:cubicBezTo>
                <a:cubicBezTo>
                  <a:pt x="14018" y="21365"/>
                  <a:pt x="12795" y="21548"/>
                  <a:pt x="11535" y="21545"/>
                </a:cubicBezTo>
                <a:close/>
                <a:moveTo>
                  <a:pt x="7875" y="9583"/>
                </a:moveTo>
                <a:cubicBezTo>
                  <a:pt x="7334" y="9839"/>
                  <a:pt x="6833" y="10109"/>
                  <a:pt x="6374" y="10392"/>
                </a:cubicBezTo>
                <a:cubicBezTo>
                  <a:pt x="4969" y="11222"/>
                  <a:pt x="4511" y="12269"/>
                  <a:pt x="5122" y="13253"/>
                </a:cubicBezTo>
                <a:cubicBezTo>
                  <a:pt x="5648" y="13956"/>
                  <a:pt x="6943" y="14513"/>
                  <a:pt x="8612" y="14755"/>
                </a:cubicBezTo>
                <a:cubicBezTo>
                  <a:pt x="9283" y="14860"/>
                  <a:pt x="9995" y="14914"/>
                  <a:pt x="10712" y="14913"/>
                </a:cubicBezTo>
                <a:lnTo>
                  <a:pt x="10106" y="13776"/>
                </a:lnTo>
                <a:cubicBezTo>
                  <a:pt x="9996" y="13568"/>
                  <a:pt x="9812" y="13253"/>
                  <a:pt x="9699" y="13016"/>
                </a:cubicBezTo>
                <a:cubicBezTo>
                  <a:pt x="9365" y="13244"/>
                  <a:pt x="8654" y="13317"/>
                  <a:pt x="8104" y="13180"/>
                </a:cubicBezTo>
                <a:cubicBezTo>
                  <a:pt x="7484" y="13050"/>
                  <a:pt x="6519" y="12856"/>
                  <a:pt x="6519" y="12856"/>
                </a:cubicBezTo>
                <a:cubicBezTo>
                  <a:pt x="5718" y="12693"/>
                  <a:pt x="5385" y="12290"/>
                  <a:pt x="5777" y="11955"/>
                </a:cubicBezTo>
                <a:cubicBezTo>
                  <a:pt x="5778" y="11955"/>
                  <a:pt x="5778" y="11955"/>
                  <a:pt x="5778" y="11955"/>
                </a:cubicBezTo>
                <a:lnTo>
                  <a:pt x="6133" y="11653"/>
                </a:lnTo>
                <a:cubicBezTo>
                  <a:pt x="6663" y="11203"/>
                  <a:pt x="7424" y="10806"/>
                  <a:pt x="8361" y="10492"/>
                </a:cubicBezTo>
                <a:close/>
                <a:moveTo>
                  <a:pt x="14084" y="11922"/>
                </a:moveTo>
                <a:cubicBezTo>
                  <a:pt x="14336" y="12394"/>
                  <a:pt x="14588" y="12871"/>
                  <a:pt x="14835" y="13337"/>
                </a:cubicBezTo>
                <a:lnTo>
                  <a:pt x="15285" y="14182"/>
                </a:lnTo>
                <a:cubicBezTo>
                  <a:pt x="15863" y="13922"/>
                  <a:pt x="16185" y="13580"/>
                  <a:pt x="16183" y="13225"/>
                </a:cubicBezTo>
                <a:cubicBezTo>
                  <a:pt x="16158" y="12833"/>
                  <a:pt x="15749" y="12462"/>
                  <a:pt x="15052" y="12199"/>
                </a:cubicBezTo>
                <a:cubicBezTo>
                  <a:pt x="14768" y="12085"/>
                  <a:pt x="14441" y="11991"/>
                  <a:pt x="14084" y="11922"/>
                </a:cubicBezTo>
                <a:close/>
                <a:moveTo>
                  <a:pt x="12338" y="2008"/>
                </a:moveTo>
                <a:cubicBezTo>
                  <a:pt x="11586" y="2083"/>
                  <a:pt x="10947" y="2288"/>
                  <a:pt x="10578" y="2572"/>
                </a:cubicBezTo>
                <a:cubicBezTo>
                  <a:pt x="10255" y="2780"/>
                  <a:pt x="9667" y="3463"/>
                  <a:pt x="10618" y="5418"/>
                </a:cubicBezTo>
                <a:cubicBezTo>
                  <a:pt x="12633" y="4308"/>
                  <a:pt x="13431" y="3153"/>
                  <a:pt x="12756" y="2281"/>
                </a:cubicBezTo>
                <a:cubicBezTo>
                  <a:pt x="12700" y="2179"/>
                  <a:pt x="12578" y="2086"/>
                  <a:pt x="12402" y="2012"/>
                </a:cubicBezTo>
                <a:cubicBezTo>
                  <a:pt x="12381" y="2009"/>
                  <a:pt x="12359" y="2008"/>
                  <a:pt x="12338" y="2008"/>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2" name="Graphic 274"/>
          <p:cNvSpPr/>
          <p:nvPr/>
        </p:nvSpPr>
        <p:spPr>
          <a:xfrm>
            <a:off x="12505659" y="10417936"/>
            <a:ext cx="510323" cy="274794"/>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9"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3" name="Graphic 276"/>
          <p:cNvSpPr/>
          <p:nvPr/>
        </p:nvSpPr>
        <p:spPr>
          <a:xfrm>
            <a:off x="14794989" y="10300172"/>
            <a:ext cx="274795" cy="510322"/>
          </a:xfrm>
          <a:custGeom>
            <a:avLst/>
            <a:gdLst/>
            <a:ahLst/>
            <a:cxnLst>
              <a:cxn ang="0">
                <a:pos x="wd2" y="hd2"/>
              </a:cxn>
              <a:cxn ang="5400000">
                <a:pos x="wd2" y="hd2"/>
              </a:cxn>
              <a:cxn ang="10800000">
                <a:pos x="wd2" y="hd2"/>
              </a:cxn>
              <a:cxn ang="16200000">
                <a:pos x="wd2" y="hd2"/>
              </a:cxn>
            </a:cxnLst>
            <a:rect l="0" t="0" r="r" b="b"/>
            <a:pathLst>
              <a:path w="21600" h="21519" extrusionOk="0">
                <a:moveTo>
                  <a:pt x="0" y="10759"/>
                </a:moveTo>
                <a:cubicBezTo>
                  <a:pt x="0" y="10540"/>
                  <a:pt x="163" y="10329"/>
                  <a:pt x="452" y="10174"/>
                </a:cubicBezTo>
                <a:lnTo>
                  <a:pt x="18966" y="242"/>
                </a:lnTo>
                <a:cubicBezTo>
                  <a:pt x="19569" y="-81"/>
                  <a:pt x="20546" y="-81"/>
                  <a:pt x="21148" y="242"/>
                </a:cubicBezTo>
                <a:cubicBezTo>
                  <a:pt x="21437" y="398"/>
                  <a:pt x="21600" y="608"/>
                  <a:pt x="21600" y="827"/>
                </a:cubicBezTo>
                <a:lnTo>
                  <a:pt x="21600" y="20691"/>
                </a:lnTo>
                <a:cubicBezTo>
                  <a:pt x="21600" y="21149"/>
                  <a:pt x="20909" y="21519"/>
                  <a:pt x="20057" y="21519"/>
                </a:cubicBezTo>
                <a:cubicBezTo>
                  <a:pt x="19648" y="21519"/>
                  <a:pt x="19256" y="21432"/>
                  <a:pt x="18966" y="21277"/>
                </a:cubicBezTo>
                <a:lnTo>
                  <a:pt x="452" y="11345"/>
                </a:lnTo>
                <a:cubicBezTo>
                  <a:pt x="163" y="11189"/>
                  <a:pt x="0" y="10979"/>
                  <a:pt x="0" y="1075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4" name="Graphic 278"/>
          <p:cNvSpPr/>
          <p:nvPr/>
        </p:nvSpPr>
        <p:spPr>
          <a:xfrm>
            <a:off x="11596518" y="10300172"/>
            <a:ext cx="274794" cy="510322"/>
          </a:xfrm>
          <a:custGeom>
            <a:avLst/>
            <a:gdLst/>
            <a:ahLst/>
            <a:cxnLst>
              <a:cxn ang="0">
                <a:pos x="wd2" y="hd2"/>
              </a:cxn>
              <a:cxn ang="5400000">
                <a:pos x="wd2" y="hd2"/>
              </a:cxn>
              <a:cxn ang="10800000">
                <a:pos x="wd2" y="hd2"/>
              </a:cxn>
              <a:cxn ang="16200000">
                <a:pos x="wd2" y="hd2"/>
              </a:cxn>
            </a:cxnLst>
            <a:rect l="0" t="0" r="r" b="b"/>
            <a:pathLst>
              <a:path w="21600" h="21519" extrusionOk="0">
                <a:moveTo>
                  <a:pt x="21600" y="10759"/>
                </a:moveTo>
                <a:cubicBezTo>
                  <a:pt x="21600" y="10540"/>
                  <a:pt x="21437" y="10329"/>
                  <a:pt x="21148" y="10174"/>
                </a:cubicBezTo>
                <a:lnTo>
                  <a:pt x="2634" y="242"/>
                </a:lnTo>
                <a:cubicBezTo>
                  <a:pt x="2031" y="-81"/>
                  <a:pt x="1054" y="-81"/>
                  <a:pt x="452" y="242"/>
                </a:cubicBezTo>
                <a:cubicBezTo>
                  <a:pt x="163" y="398"/>
                  <a:pt x="0" y="608"/>
                  <a:pt x="0" y="827"/>
                </a:cubicBezTo>
                <a:lnTo>
                  <a:pt x="0" y="20691"/>
                </a:lnTo>
                <a:cubicBezTo>
                  <a:pt x="0" y="21149"/>
                  <a:pt x="691" y="21519"/>
                  <a:pt x="1543" y="21519"/>
                </a:cubicBezTo>
                <a:cubicBezTo>
                  <a:pt x="1952" y="21519"/>
                  <a:pt x="2344" y="21432"/>
                  <a:pt x="2634" y="21277"/>
                </a:cubicBezTo>
                <a:lnTo>
                  <a:pt x="21148" y="11345"/>
                </a:lnTo>
                <a:cubicBezTo>
                  <a:pt x="21437" y="11189"/>
                  <a:pt x="21600" y="10979"/>
                  <a:pt x="21600" y="10759"/>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5" name="Graphic 280"/>
          <p:cNvSpPr/>
          <p:nvPr/>
        </p:nvSpPr>
        <p:spPr>
          <a:xfrm>
            <a:off x="13650328" y="10417936"/>
            <a:ext cx="510322" cy="274794"/>
          </a:xfrm>
          <a:custGeom>
            <a:avLst/>
            <a:gdLst/>
            <a:ahLst/>
            <a:cxnLst>
              <a:cxn ang="0">
                <a:pos x="wd2" y="hd2"/>
              </a:cxn>
              <a:cxn ang="5400000">
                <a:pos x="wd2" y="hd2"/>
              </a:cxn>
              <a:cxn ang="10800000">
                <a:pos x="wd2" y="hd2"/>
              </a:cxn>
              <a:cxn ang="16200000">
                <a:pos x="wd2" y="hd2"/>
              </a:cxn>
            </a:cxnLst>
            <a:rect l="0" t="0" r="r" b="b"/>
            <a:pathLst>
              <a:path w="21519" h="21600" extrusionOk="0">
                <a:moveTo>
                  <a:pt x="10759" y="0"/>
                </a:moveTo>
                <a:cubicBezTo>
                  <a:pt x="10540" y="0"/>
                  <a:pt x="10329" y="163"/>
                  <a:pt x="10174" y="452"/>
                </a:cubicBezTo>
                <a:lnTo>
                  <a:pt x="242" y="18966"/>
                </a:lnTo>
                <a:cubicBezTo>
                  <a:pt x="-81" y="19569"/>
                  <a:pt x="-81" y="20546"/>
                  <a:pt x="242" y="21148"/>
                </a:cubicBezTo>
                <a:cubicBezTo>
                  <a:pt x="398" y="21437"/>
                  <a:pt x="608" y="21600"/>
                  <a:pt x="827" y="21600"/>
                </a:cubicBezTo>
                <a:lnTo>
                  <a:pt x="20691" y="21600"/>
                </a:lnTo>
                <a:cubicBezTo>
                  <a:pt x="21149" y="21600"/>
                  <a:pt x="21519" y="20909"/>
                  <a:pt x="21519" y="20057"/>
                </a:cubicBezTo>
                <a:cubicBezTo>
                  <a:pt x="21519" y="19648"/>
                  <a:pt x="21432" y="19256"/>
                  <a:pt x="21277" y="18966"/>
                </a:cubicBezTo>
                <a:lnTo>
                  <a:pt x="11345" y="452"/>
                </a:lnTo>
                <a:cubicBezTo>
                  <a:pt x="11189" y="163"/>
                  <a:pt x="10979" y="0"/>
                  <a:pt x="10759" y="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6" name="Graphic 282"/>
          <p:cNvSpPr/>
          <p:nvPr/>
        </p:nvSpPr>
        <p:spPr>
          <a:xfrm>
            <a:off x="10334073" y="10241284"/>
            <a:ext cx="628100" cy="628100"/>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3"/>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7" name="Graphic 284"/>
          <p:cNvSpPr/>
          <p:nvPr/>
        </p:nvSpPr>
        <p:spPr>
          <a:xfrm>
            <a:off x="9071626" y="10241284"/>
            <a:ext cx="628100" cy="628100"/>
          </a:xfrm>
          <a:custGeom>
            <a:avLst/>
            <a:gdLst/>
            <a:ahLst/>
            <a:cxnLst>
              <a:cxn ang="0">
                <a:pos x="wd2" y="hd2"/>
              </a:cxn>
              <a:cxn ang="5400000">
                <a:pos x="wd2" y="hd2"/>
              </a:cxn>
              <a:cxn ang="10800000">
                <a:pos x="wd2" y="hd2"/>
              </a:cxn>
              <a:cxn ang="16200000">
                <a:pos x="wd2" y="hd2"/>
              </a:cxn>
            </a:cxnLst>
            <a:rect l="0" t="0" r="r" b="b"/>
            <a:pathLst>
              <a:path w="21600" h="21600" extrusionOk="0">
                <a:moveTo>
                  <a:pt x="20925" y="21600"/>
                </a:moveTo>
                <a:lnTo>
                  <a:pt x="18900" y="21600"/>
                </a:lnTo>
                <a:cubicBezTo>
                  <a:pt x="18527" y="21600"/>
                  <a:pt x="18225" y="21298"/>
                  <a:pt x="18225" y="20925"/>
                </a:cubicBezTo>
                <a:lnTo>
                  <a:pt x="18225" y="18225"/>
                </a:lnTo>
                <a:lnTo>
                  <a:pt x="3375" y="18225"/>
                </a:lnTo>
                <a:lnTo>
                  <a:pt x="3375" y="20925"/>
                </a:lnTo>
                <a:cubicBezTo>
                  <a:pt x="3375" y="21298"/>
                  <a:pt x="3073" y="21600"/>
                  <a:pt x="2700" y="21600"/>
                </a:cubicBezTo>
                <a:lnTo>
                  <a:pt x="675" y="21600"/>
                </a:lnTo>
                <a:cubicBezTo>
                  <a:pt x="302" y="21600"/>
                  <a:pt x="0" y="21298"/>
                  <a:pt x="0" y="20925"/>
                </a:cubicBezTo>
                <a:lnTo>
                  <a:pt x="0" y="675"/>
                </a:lnTo>
                <a:cubicBezTo>
                  <a:pt x="0" y="302"/>
                  <a:pt x="302" y="0"/>
                  <a:pt x="675" y="0"/>
                </a:cubicBezTo>
                <a:lnTo>
                  <a:pt x="2700" y="0"/>
                </a:lnTo>
                <a:cubicBezTo>
                  <a:pt x="3073" y="0"/>
                  <a:pt x="3375" y="302"/>
                  <a:pt x="3375" y="675"/>
                </a:cubicBezTo>
                <a:lnTo>
                  <a:pt x="3375" y="3375"/>
                </a:lnTo>
                <a:lnTo>
                  <a:pt x="18225" y="3375"/>
                </a:lnTo>
                <a:lnTo>
                  <a:pt x="18225" y="675"/>
                </a:lnTo>
                <a:cubicBezTo>
                  <a:pt x="18225" y="302"/>
                  <a:pt x="18527" y="0"/>
                  <a:pt x="18900" y="0"/>
                </a:cubicBezTo>
                <a:lnTo>
                  <a:pt x="20925" y="0"/>
                </a:lnTo>
                <a:cubicBezTo>
                  <a:pt x="21298" y="0"/>
                  <a:pt x="21600" y="302"/>
                  <a:pt x="21600" y="675"/>
                </a:cubicBezTo>
                <a:lnTo>
                  <a:pt x="21600" y="20925"/>
                </a:lnTo>
                <a:cubicBezTo>
                  <a:pt x="21600" y="21298"/>
                  <a:pt x="21298" y="21600"/>
                  <a:pt x="20925" y="21600"/>
                </a:cubicBezTo>
                <a:close/>
                <a:moveTo>
                  <a:pt x="18225" y="6075"/>
                </a:moveTo>
                <a:lnTo>
                  <a:pt x="3375" y="6075"/>
                </a:lnTo>
                <a:lnTo>
                  <a:pt x="3375" y="15525"/>
                </a:lnTo>
                <a:lnTo>
                  <a:pt x="18225" y="15525"/>
                </a:lnTo>
                <a:close/>
                <a:moveTo>
                  <a:pt x="13352" y="10800"/>
                </a:moveTo>
                <a:lnTo>
                  <a:pt x="8775" y="8157"/>
                </a:lnTo>
                <a:lnTo>
                  <a:pt x="8775" y="13443"/>
                </a:ln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8" name="Freeform 309"/>
          <p:cNvSpPr/>
          <p:nvPr/>
        </p:nvSpPr>
        <p:spPr>
          <a:xfrm>
            <a:off x="7809181" y="10398308"/>
            <a:ext cx="628100" cy="314051"/>
          </a:xfrm>
          <a:custGeom>
            <a:avLst/>
            <a:gdLst/>
            <a:ahLst/>
            <a:cxnLst>
              <a:cxn ang="0">
                <a:pos x="wd2" y="hd2"/>
              </a:cxn>
              <a:cxn ang="5400000">
                <a:pos x="wd2" y="hd2"/>
              </a:cxn>
              <a:cxn ang="10800000">
                <a:pos x="wd2" y="hd2"/>
              </a:cxn>
              <a:cxn ang="16200000">
                <a:pos x="wd2" y="hd2"/>
              </a:cxn>
            </a:cxnLst>
            <a:rect l="0" t="0" r="r" b="b"/>
            <a:pathLst>
              <a:path w="21600" h="21600" extrusionOk="0">
                <a:moveTo>
                  <a:pt x="20651" y="1466"/>
                </a:moveTo>
                <a:cubicBezTo>
                  <a:pt x="20860" y="1280"/>
                  <a:pt x="21101" y="1319"/>
                  <a:pt x="21293" y="1567"/>
                </a:cubicBezTo>
                <a:cubicBezTo>
                  <a:pt x="21484" y="1817"/>
                  <a:pt x="21600" y="2243"/>
                  <a:pt x="21600" y="2700"/>
                </a:cubicBezTo>
                <a:lnTo>
                  <a:pt x="21600" y="18900"/>
                </a:lnTo>
                <a:cubicBezTo>
                  <a:pt x="21600" y="19646"/>
                  <a:pt x="21298" y="20250"/>
                  <a:pt x="20925" y="20250"/>
                </a:cubicBezTo>
                <a:cubicBezTo>
                  <a:pt x="20830" y="20250"/>
                  <a:pt x="20737" y="20211"/>
                  <a:pt x="20651" y="20134"/>
                </a:cubicBezTo>
                <a:lnTo>
                  <a:pt x="16875" y="16778"/>
                </a:lnTo>
                <a:lnTo>
                  <a:pt x="16875" y="4822"/>
                </a:lnTo>
                <a:close/>
                <a:moveTo>
                  <a:pt x="2363" y="0"/>
                </a:moveTo>
                <a:lnTo>
                  <a:pt x="13162" y="0"/>
                </a:lnTo>
                <a:cubicBezTo>
                  <a:pt x="14467" y="0"/>
                  <a:pt x="15525" y="2115"/>
                  <a:pt x="15525" y="4725"/>
                </a:cubicBezTo>
                <a:lnTo>
                  <a:pt x="15525" y="16875"/>
                </a:lnTo>
                <a:cubicBezTo>
                  <a:pt x="15525" y="19485"/>
                  <a:pt x="14467" y="21600"/>
                  <a:pt x="13162" y="21600"/>
                </a:cubicBezTo>
                <a:lnTo>
                  <a:pt x="2363" y="21600"/>
                </a:lnTo>
                <a:cubicBezTo>
                  <a:pt x="1058" y="21600"/>
                  <a:pt x="0" y="19485"/>
                  <a:pt x="0" y="16875"/>
                </a:cubicBezTo>
                <a:lnTo>
                  <a:pt x="0" y="4725"/>
                </a:lnTo>
                <a:cubicBezTo>
                  <a:pt x="0" y="2115"/>
                  <a:pt x="1058" y="0"/>
                  <a:pt x="2363" y="0"/>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29" name="Graphic 288"/>
          <p:cNvSpPr/>
          <p:nvPr/>
        </p:nvSpPr>
        <p:spPr>
          <a:xfrm>
            <a:off x="6552631" y="10319792"/>
            <a:ext cx="622204" cy="471085"/>
          </a:xfrm>
          <a:custGeom>
            <a:avLst/>
            <a:gdLst/>
            <a:ahLst/>
            <a:cxnLst>
              <a:cxn ang="0">
                <a:pos x="wd2" y="hd2"/>
              </a:cxn>
              <a:cxn ang="5400000">
                <a:pos x="wd2" y="hd2"/>
              </a:cxn>
              <a:cxn ang="10800000">
                <a:pos x="wd2" y="hd2"/>
              </a:cxn>
              <a:cxn ang="16200000">
                <a:pos x="wd2" y="hd2"/>
              </a:cxn>
            </a:cxnLst>
            <a:rect l="0" t="0" r="r" b="b"/>
            <a:pathLst>
              <a:path w="21468" h="19900" extrusionOk="0">
                <a:moveTo>
                  <a:pt x="19353" y="8032"/>
                </a:moveTo>
                <a:lnTo>
                  <a:pt x="18874" y="7446"/>
                </a:lnTo>
                <a:cubicBezTo>
                  <a:pt x="14378" y="1941"/>
                  <a:pt x="7089" y="1941"/>
                  <a:pt x="2593" y="7445"/>
                </a:cubicBezTo>
                <a:cubicBezTo>
                  <a:pt x="2593" y="7445"/>
                  <a:pt x="2592" y="7445"/>
                  <a:pt x="2592" y="7446"/>
                </a:cubicBezTo>
                <a:lnTo>
                  <a:pt x="2114" y="8032"/>
                </a:lnTo>
                <a:cubicBezTo>
                  <a:pt x="1849" y="8355"/>
                  <a:pt x="1420" y="8355"/>
                  <a:pt x="1156" y="8032"/>
                </a:cubicBezTo>
                <a:lnTo>
                  <a:pt x="198" y="6859"/>
                </a:lnTo>
                <a:cubicBezTo>
                  <a:pt x="-66" y="6536"/>
                  <a:pt x="-66" y="6011"/>
                  <a:pt x="198" y="5687"/>
                </a:cubicBezTo>
                <a:lnTo>
                  <a:pt x="677" y="5101"/>
                </a:lnTo>
                <a:cubicBezTo>
                  <a:pt x="6231" y="-1699"/>
                  <a:pt x="15236" y="-1700"/>
                  <a:pt x="20790" y="5099"/>
                </a:cubicBezTo>
                <a:cubicBezTo>
                  <a:pt x="20790" y="5100"/>
                  <a:pt x="20791" y="5100"/>
                  <a:pt x="20791" y="5101"/>
                </a:cubicBezTo>
                <a:lnTo>
                  <a:pt x="21270" y="5687"/>
                </a:lnTo>
                <a:cubicBezTo>
                  <a:pt x="21534" y="6011"/>
                  <a:pt x="21534" y="6536"/>
                  <a:pt x="21270" y="6859"/>
                </a:cubicBezTo>
                <a:lnTo>
                  <a:pt x="20312" y="8032"/>
                </a:lnTo>
                <a:cubicBezTo>
                  <a:pt x="20048" y="8356"/>
                  <a:pt x="19619" y="8357"/>
                  <a:pt x="19354" y="8033"/>
                </a:cubicBezTo>
                <a:cubicBezTo>
                  <a:pt x="19354" y="8033"/>
                  <a:pt x="19354" y="8032"/>
                  <a:pt x="19353" y="8032"/>
                </a:cubicBezTo>
                <a:close/>
                <a:moveTo>
                  <a:pt x="17438" y="11550"/>
                </a:moveTo>
                <a:lnTo>
                  <a:pt x="18396" y="10377"/>
                </a:lnTo>
                <a:cubicBezTo>
                  <a:pt x="18661" y="10054"/>
                  <a:pt x="18661" y="9529"/>
                  <a:pt x="18397" y="9205"/>
                </a:cubicBezTo>
                <a:cubicBezTo>
                  <a:pt x="18397" y="9205"/>
                  <a:pt x="18396" y="9204"/>
                  <a:pt x="18396" y="9204"/>
                </a:cubicBezTo>
                <a:lnTo>
                  <a:pt x="17917" y="8619"/>
                </a:lnTo>
                <a:cubicBezTo>
                  <a:pt x="13950" y="3762"/>
                  <a:pt x="7518" y="3762"/>
                  <a:pt x="3551" y="8619"/>
                </a:cubicBezTo>
                <a:lnTo>
                  <a:pt x="3072" y="9204"/>
                </a:lnTo>
                <a:cubicBezTo>
                  <a:pt x="2807" y="9528"/>
                  <a:pt x="2807" y="10053"/>
                  <a:pt x="3071" y="10377"/>
                </a:cubicBezTo>
                <a:cubicBezTo>
                  <a:pt x="3071" y="10377"/>
                  <a:pt x="3072" y="10377"/>
                  <a:pt x="3072" y="10377"/>
                </a:cubicBezTo>
                <a:lnTo>
                  <a:pt x="4029" y="11550"/>
                </a:lnTo>
                <a:cubicBezTo>
                  <a:pt x="4293" y="11873"/>
                  <a:pt x="4722" y="11873"/>
                  <a:pt x="4986" y="11550"/>
                </a:cubicBezTo>
                <a:lnTo>
                  <a:pt x="5465" y="10963"/>
                </a:lnTo>
                <a:cubicBezTo>
                  <a:pt x="8374" y="7402"/>
                  <a:pt x="13091" y="7402"/>
                  <a:pt x="16000" y="10963"/>
                </a:cubicBezTo>
                <a:lnTo>
                  <a:pt x="16479" y="11550"/>
                </a:lnTo>
                <a:cubicBezTo>
                  <a:pt x="16743" y="11874"/>
                  <a:pt x="17172" y="11875"/>
                  <a:pt x="17437" y="11551"/>
                </a:cubicBezTo>
                <a:cubicBezTo>
                  <a:pt x="17437" y="11551"/>
                  <a:pt x="17437" y="11550"/>
                  <a:pt x="17438" y="11550"/>
                </a:cubicBezTo>
                <a:close/>
                <a:moveTo>
                  <a:pt x="14565" y="15067"/>
                </a:moveTo>
                <a:lnTo>
                  <a:pt x="15523" y="13895"/>
                </a:lnTo>
                <a:cubicBezTo>
                  <a:pt x="15787" y="13571"/>
                  <a:pt x="15787" y="13046"/>
                  <a:pt x="15523" y="12722"/>
                </a:cubicBezTo>
                <a:lnTo>
                  <a:pt x="15044" y="12136"/>
                </a:lnTo>
                <a:cubicBezTo>
                  <a:pt x="12664" y="9222"/>
                  <a:pt x="8804" y="9222"/>
                  <a:pt x="6424" y="12136"/>
                </a:cubicBezTo>
                <a:cubicBezTo>
                  <a:pt x="6424" y="12136"/>
                  <a:pt x="6424" y="12136"/>
                  <a:pt x="6424" y="12136"/>
                </a:cubicBezTo>
                <a:lnTo>
                  <a:pt x="5945" y="12722"/>
                </a:lnTo>
                <a:cubicBezTo>
                  <a:pt x="5681" y="13046"/>
                  <a:pt x="5681" y="13571"/>
                  <a:pt x="5945" y="13895"/>
                </a:cubicBezTo>
                <a:lnTo>
                  <a:pt x="6903" y="15067"/>
                </a:lnTo>
                <a:cubicBezTo>
                  <a:pt x="7167" y="15391"/>
                  <a:pt x="7596" y="15391"/>
                  <a:pt x="7861" y="15067"/>
                </a:cubicBezTo>
                <a:lnTo>
                  <a:pt x="8339" y="14481"/>
                </a:lnTo>
                <a:cubicBezTo>
                  <a:pt x="9662" y="12862"/>
                  <a:pt x="11806" y="12861"/>
                  <a:pt x="13128" y="14480"/>
                </a:cubicBezTo>
                <a:cubicBezTo>
                  <a:pt x="13128" y="14480"/>
                  <a:pt x="13129" y="14481"/>
                  <a:pt x="13129" y="14481"/>
                </a:cubicBezTo>
                <a:lnTo>
                  <a:pt x="13608" y="15067"/>
                </a:lnTo>
                <a:cubicBezTo>
                  <a:pt x="13872" y="15390"/>
                  <a:pt x="14300" y="15390"/>
                  <a:pt x="14564" y="15067"/>
                </a:cubicBezTo>
                <a:close/>
                <a:moveTo>
                  <a:pt x="10733" y="14925"/>
                </a:moveTo>
                <a:cubicBezTo>
                  <a:pt x="9611" y="14925"/>
                  <a:pt x="8702" y="16039"/>
                  <a:pt x="8702" y="17413"/>
                </a:cubicBezTo>
                <a:cubicBezTo>
                  <a:pt x="8702" y="18786"/>
                  <a:pt x="9611" y="19900"/>
                  <a:pt x="10733" y="19900"/>
                </a:cubicBezTo>
                <a:cubicBezTo>
                  <a:pt x="11855" y="19900"/>
                  <a:pt x="12765" y="18786"/>
                  <a:pt x="12765" y="17413"/>
                </a:cubicBezTo>
                <a:cubicBezTo>
                  <a:pt x="12765" y="16039"/>
                  <a:pt x="11855" y="14925"/>
                  <a:pt x="10733" y="14925"/>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30" name="Graphic 290"/>
          <p:cNvSpPr/>
          <p:nvPr/>
        </p:nvSpPr>
        <p:spPr>
          <a:xfrm>
            <a:off x="5290649" y="10241515"/>
            <a:ext cx="627639" cy="627639"/>
          </a:xfrm>
          <a:custGeom>
            <a:avLst/>
            <a:gdLst/>
            <a:ahLst/>
            <a:cxnLst>
              <a:cxn ang="0">
                <a:pos x="wd2" y="hd2"/>
              </a:cxn>
              <a:cxn ang="5400000">
                <a:pos x="wd2" y="hd2"/>
              </a:cxn>
              <a:cxn ang="10800000">
                <a:pos x="wd2" y="hd2"/>
              </a:cxn>
              <a:cxn ang="16200000">
                <a:pos x="wd2" y="hd2"/>
              </a:cxn>
            </a:cxnLst>
            <a:rect l="0" t="0" r="r" b="b"/>
            <a:pathLst>
              <a:path w="20394" h="20394" extrusionOk="0">
                <a:moveTo>
                  <a:pt x="13394" y="8291"/>
                </a:moveTo>
                <a:cubicBezTo>
                  <a:pt x="13394" y="7939"/>
                  <a:pt x="13108" y="7653"/>
                  <a:pt x="12756" y="7653"/>
                </a:cubicBezTo>
                <a:lnTo>
                  <a:pt x="3827" y="7653"/>
                </a:lnTo>
                <a:cubicBezTo>
                  <a:pt x="3474" y="7653"/>
                  <a:pt x="3189" y="7939"/>
                  <a:pt x="3189" y="8291"/>
                </a:cubicBezTo>
                <a:cubicBezTo>
                  <a:pt x="3189" y="8643"/>
                  <a:pt x="3474" y="8929"/>
                  <a:pt x="3827" y="8929"/>
                </a:cubicBezTo>
                <a:lnTo>
                  <a:pt x="12756" y="8929"/>
                </a:lnTo>
                <a:cubicBezTo>
                  <a:pt x="13108" y="8929"/>
                  <a:pt x="13394" y="8643"/>
                  <a:pt x="13394" y="8291"/>
                </a:cubicBezTo>
                <a:close/>
                <a:moveTo>
                  <a:pt x="20207" y="18854"/>
                </a:moveTo>
                <a:lnTo>
                  <a:pt x="18854" y="20207"/>
                </a:lnTo>
                <a:cubicBezTo>
                  <a:pt x="18605" y="20456"/>
                  <a:pt x="18201" y="20456"/>
                  <a:pt x="17952" y="20207"/>
                </a:cubicBezTo>
                <a:lnTo>
                  <a:pt x="12918" y="15172"/>
                </a:lnTo>
                <a:cubicBezTo>
                  <a:pt x="9118" y="17727"/>
                  <a:pt x="3966" y="16718"/>
                  <a:pt x="1411" y="12918"/>
                </a:cubicBezTo>
                <a:cubicBezTo>
                  <a:pt x="-1144" y="9118"/>
                  <a:pt x="-135" y="3966"/>
                  <a:pt x="3665" y="1411"/>
                </a:cubicBezTo>
                <a:cubicBezTo>
                  <a:pt x="7466" y="-1144"/>
                  <a:pt x="12617" y="-135"/>
                  <a:pt x="15172" y="3665"/>
                </a:cubicBezTo>
                <a:cubicBezTo>
                  <a:pt x="17053" y="6463"/>
                  <a:pt x="17053" y="10120"/>
                  <a:pt x="15172" y="12918"/>
                </a:cubicBezTo>
                <a:lnTo>
                  <a:pt x="20207" y="17952"/>
                </a:lnTo>
                <a:cubicBezTo>
                  <a:pt x="20456" y="18201"/>
                  <a:pt x="20456" y="18605"/>
                  <a:pt x="20207" y="18854"/>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31" name="Graphic 292"/>
          <p:cNvSpPr/>
          <p:nvPr/>
        </p:nvSpPr>
        <p:spPr>
          <a:xfrm>
            <a:off x="4028664" y="10241515"/>
            <a:ext cx="627639" cy="627639"/>
          </a:xfrm>
          <a:custGeom>
            <a:avLst/>
            <a:gdLst/>
            <a:ahLst/>
            <a:cxnLst>
              <a:cxn ang="0">
                <a:pos x="wd2" y="hd2"/>
              </a:cxn>
              <a:cxn ang="5400000">
                <a:pos x="wd2" y="hd2"/>
              </a:cxn>
              <a:cxn ang="10800000">
                <a:pos x="wd2" y="hd2"/>
              </a:cxn>
              <a:cxn ang="16200000">
                <a:pos x="wd2" y="hd2"/>
              </a:cxn>
            </a:cxnLst>
            <a:rect l="0" t="0" r="r" b="b"/>
            <a:pathLst>
              <a:path w="20394" h="20394" extrusionOk="0">
                <a:moveTo>
                  <a:pt x="12756" y="7653"/>
                </a:moveTo>
                <a:lnTo>
                  <a:pt x="8929" y="7653"/>
                </a:lnTo>
                <a:lnTo>
                  <a:pt x="8929" y="3827"/>
                </a:lnTo>
                <a:cubicBezTo>
                  <a:pt x="8929" y="3474"/>
                  <a:pt x="8643" y="3189"/>
                  <a:pt x="8291" y="3189"/>
                </a:cubicBezTo>
                <a:cubicBezTo>
                  <a:pt x="7939" y="3189"/>
                  <a:pt x="7653" y="3474"/>
                  <a:pt x="7653" y="3827"/>
                </a:cubicBezTo>
                <a:lnTo>
                  <a:pt x="7653" y="7653"/>
                </a:lnTo>
                <a:lnTo>
                  <a:pt x="3827" y="7653"/>
                </a:lnTo>
                <a:cubicBezTo>
                  <a:pt x="3474" y="7653"/>
                  <a:pt x="3189" y="7939"/>
                  <a:pt x="3189" y="8291"/>
                </a:cubicBezTo>
                <a:cubicBezTo>
                  <a:pt x="3189" y="8643"/>
                  <a:pt x="3474" y="8929"/>
                  <a:pt x="3827" y="8929"/>
                </a:cubicBezTo>
                <a:lnTo>
                  <a:pt x="7653" y="8929"/>
                </a:lnTo>
                <a:lnTo>
                  <a:pt x="7653" y="12756"/>
                </a:lnTo>
                <a:cubicBezTo>
                  <a:pt x="7653" y="13108"/>
                  <a:pt x="7939" y="13394"/>
                  <a:pt x="8291" y="13394"/>
                </a:cubicBezTo>
                <a:cubicBezTo>
                  <a:pt x="8643" y="13394"/>
                  <a:pt x="8929" y="13108"/>
                  <a:pt x="8929" y="12756"/>
                </a:cubicBezTo>
                <a:lnTo>
                  <a:pt x="8929" y="8929"/>
                </a:lnTo>
                <a:lnTo>
                  <a:pt x="12756" y="8929"/>
                </a:lnTo>
                <a:cubicBezTo>
                  <a:pt x="13108" y="8929"/>
                  <a:pt x="13394" y="8643"/>
                  <a:pt x="13394" y="8291"/>
                </a:cubicBezTo>
                <a:cubicBezTo>
                  <a:pt x="13394" y="7939"/>
                  <a:pt x="13108" y="7653"/>
                  <a:pt x="12756" y="7653"/>
                </a:cubicBezTo>
                <a:close/>
                <a:moveTo>
                  <a:pt x="20207" y="18854"/>
                </a:moveTo>
                <a:lnTo>
                  <a:pt x="18854" y="20207"/>
                </a:lnTo>
                <a:cubicBezTo>
                  <a:pt x="18605" y="20456"/>
                  <a:pt x="18201" y="20456"/>
                  <a:pt x="17952" y="20207"/>
                </a:cubicBezTo>
                <a:lnTo>
                  <a:pt x="12918" y="15172"/>
                </a:lnTo>
                <a:cubicBezTo>
                  <a:pt x="9118" y="17727"/>
                  <a:pt x="3966" y="16718"/>
                  <a:pt x="1411" y="12918"/>
                </a:cubicBezTo>
                <a:cubicBezTo>
                  <a:pt x="-1144" y="9118"/>
                  <a:pt x="-135" y="3966"/>
                  <a:pt x="3665" y="1411"/>
                </a:cubicBezTo>
                <a:cubicBezTo>
                  <a:pt x="7466" y="-1144"/>
                  <a:pt x="12617" y="-135"/>
                  <a:pt x="15172" y="3665"/>
                </a:cubicBezTo>
                <a:cubicBezTo>
                  <a:pt x="17053" y="6463"/>
                  <a:pt x="17053" y="10120"/>
                  <a:pt x="15172" y="12918"/>
                </a:cubicBezTo>
                <a:lnTo>
                  <a:pt x="20207" y="17952"/>
                </a:lnTo>
                <a:cubicBezTo>
                  <a:pt x="20456" y="18201"/>
                  <a:pt x="20456" y="18605"/>
                  <a:pt x="20207" y="18854"/>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
        <p:nvSpPr>
          <p:cNvPr id="1732" name="Graphic 294"/>
          <p:cNvSpPr/>
          <p:nvPr/>
        </p:nvSpPr>
        <p:spPr>
          <a:xfrm>
            <a:off x="2766679" y="10241515"/>
            <a:ext cx="627639" cy="627639"/>
          </a:xfrm>
          <a:custGeom>
            <a:avLst/>
            <a:gdLst/>
            <a:ahLst/>
            <a:cxnLst>
              <a:cxn ang="0">
                <a:pos x="wd2" y="hd2"/>
              </a:cxn>
              <a:cxn ang="5400000">
                <a:pos x="wd2" y="hd2"/>
              </a:cxn>
              <a:cxn ang="10800000">
                <a:pos x="wd2" y="hd2"/>
              </a:cxn>
              <a:cxn ang="16200000">
                <a:pos x="wd2" y="hd2"/>
              </a:cxn>
            </a:cxnLst>
            <a:rect l="0" t="0" r="r" b="b"/>
            <a:pathLst>
              <a:path w="20394" h="20394" extrusionOk="0">
                <a:moveTo>
                  <a:pt x="20207" y="18854"/>
                </a:moveTo>
                <a:lnTo>
                  <a:pt x="18854" y="20207"/>
                </a:lnTo>
                <a:cubicBezTo>
                  <a:pt x="18605" y="20456"/>
                  <a:pt x="18201" y="20456"/>
                  <a:pt x="17952" y="20207"/>
                </a:cubicBezTo>
                <a:lnTo>
                  <a:pt x="12918" y="15172"/>
                </a:lnTo>
                <a:cubicBezTo>
                  <a:pt x="9118" y="17727"/>
                  <a:pt x="3966" y="16718"/>
                  <a:pt x="1411" y="12918"/>
                </a:cubicBezTo>
                <a:cubicBezTo>
                  <a:pt x="-1144" y="9118"/>
                  <a:pt x="-135" y="3966"/>
                  <a:pt x="3665" y="1411"/>
                </a:cubicBezTo>
                <a:cubicBezTo>
                  <a:pt x="7466" y="-1144"/>
                  <a:pt x="12617" y="-135"/>
                  <a:pt x="15172" y="3665"/>
                </a:cubicBezTo>
                <a:cubicBezTo>
                  <a:pt x="17053" y="6463"/>
                  <a:pt x="17053" y="10120"/>
                  <a:pt x="15172" y="12918"/>
                </a:cubicBezTo>
                <a:lnTo>
                  <a:pt x="20207" y="17952"/>
                </a:lnTo>
                <a:cubicBezTo>
                  <a:pt x="20456" y="18201"/>
                  <a:pt x="20456" y="18605"/>
                  <a:pt x="20207" y="18854"/>
                </a:cubicBezTo>
                <a:close/>
                <a:moveTo>
                  <a:pt x="3827" y="8291"/>
                </a:moveTo>
                <a:cubicBezTo>
                  <a:pt x="3827" y="8084"/>
                  <a:pt x="3841" y="7876"/>
                  <a:pt x="3869" y="7671"/>
                </a:cubicBezTo>
                <a:cubicBezTo>
                  <a:pt x="3930" y="7324"/>
                  <a:pt x="3699" y="6993"/>
                  <a:pt x="3352" y="6931"/>
                </a:cubicBezTo>
                <a:cubicBezTo>
                  <a:pt x="3005" y="6870"/>
                  <a:pt x="2674" y="7101"/>
                  <a:pt x="2613" y="7448"/>
                </a:cubicBezTo>
                <a:cubicBezTo>
                  <a:pt x="2610" y="7465"/>
                  <a:pt x="2608" y="7481"/>
                  <a:pt x="2606" y="7498"/>
                </a:cubicBezTo>
                <a:cubicBezTo>
                  <a:pt x="2569" y="7761"/>
                  <a:pt x="2551" y="8026"/>
                  <a:pt x="2551" y="8291"/>
                </a:cubicBezTo>
                <a:cubicBezTo>
                  <a:pt x="2551" y="8643"/>
                  <a:pt x="2837" y="8929"/>
                  <a:pt x="3189" y="8929"/>
                </a:cubicBezTo>
                <a:cubicBezTo>
                  <a:pt x="3541" y="8929"/>
                  <a:pt x="3827" y="8643"/>
                  <a:pt x="3827" y="8291"/>
                </a:cubicBezTo>
                <a:close/>
                <a:moveTo>
                  <a:pt x="5157" y="5112"/>
                </a:moveTo>
                <a:cubicBezTo>
                  <a:pt x="5991" y="4286"/>
                  <a:pt x="7118" y="3824"/>
                  <a:pt x="8291" y="3827"/>
                </a:cubicBezTo>
                <a:cubicBezTo>
                  <a:pt x="8643" y="3827"/>
                  <a:pt x="8929" y="3541"/>
                  <a:pt x="8929" y="3189"/>
                </a:cubicBezTo>
                <a:cubicBezTo>
                  <a:pt x="8929" y="2837"/>
                  <a:pt x="8643" y="2551"/>
                  <a:pt x="8291" y="2551"/>
                </a:cubicBezTo>
                <a:cubicBezTo>
                  <a:pt x="6782" y="2548"/>
                  <a:pt x="5333" y="3142"/>
                  <a:pt x="4262" y="4204"/>
                </a:cubicBezTo>
                <a:cubicBezTo>
                  <a:pt x="3997" y="4437"/>
                  <a:pt x="3971" y="4840"/>
                  <a:pt x="4204" y="5104"/>
                </a:cubicBezTo>
                <a:cubicBezTo>
                  <a:pt x="4437" y="5369"/>
                  <a:pt x="4840" y="5395"/>
                  <a:pt x="5104" y="5162"/>
                </a:cubicBezTo>
                <a:cubicBezTo>
                  <a:pt x="5122" y="5146"/>
                  <a:pt x="5139" y="5130"/>
                  <a:pt x="5155" y="5112"/>
                </a:cubicBezTo>
                <a:close/>
              </a:path>
            </a:pathLst>
          </a:custGeom>
          <a:solidFill>
            <a:schemeClr val="accent3">
              <a:lumMod val="60000"/>
              <a:lumOff val="40000"/>
            </a:schemeClr>
          </a:solidFill>
          <a:ln w="12700">
            <a:miter lim="400000"/>
          </a:ln>
        </p:spPr>
        <p:txBody>
          <a:bodyPr lIns="45719" rIns="45719"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B1E71D6-F828-AB4F-BDED-941B0BE5E9F6}"/>
              </a:ext>
            </a:extLst>
          </p:cNvPr>
          <p:cNvSpPr>
            <a:spLocks noGrp="1"/>
          </p:cNvSpPr>
          <p:nvPr>
            <p:ph type="pic" sz="quarter" idx="10"/>
          </p:nvPr>
        </p:nvSpPr>
        <p:spPr>
          <a:xfrm>
            <a:off x="3620761" y="7921109"/>
            <a:ext cx="2074565" cy="2074565"/>
          </a:xfrm>
          <a:prstGeom prst="ellipse">
            <a:avLst/>
          </a:prstGeom>
        </p:spPr>
      </p:sp>
      <p:sp>
        <p:nvSpPr>
          <p:cNvPr id="192" name="Rectangle"/>
          <p:cNvSpPr/>
          <p:nvPr/>
        </p:nvSpPr>
        <p:spPr>
          <a:xfrm>
            <a:off x="-23912" y="-25400"/>
            <a:ext cx="24431824" cy="7041555"/>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3" name="Shape"/>
          <p:cNvSpPr/>
          <p:nvPr/>
        </p:nvSpPr>
        <p:spPr>
          <a:xfrm>
            <a:off x="7639446" y="5934075"/>
            <a:ext cx="14479589" cy="6195219"/>
          </a:xfrm>
          <a:custGeom>
            <a:avLst/>
            <a:gdLst/>
            <a:ahLst/>
            <a:cxnLst>
              <a:cxn ang="0">
                <a:pos x="wd2" y="hd2"/>
              </a:cxn>
              <a:cxn ang="5400000">
                <a:pos x="wd2" y="hd2"/>
              </a:cxn>
              <a:cxn ang="10800000">
                <a:pos x="wd2" y="hd2"/>
              </a:cxn>
              <a:cxn ang="16200000">
                <a:pos x="wd2" y="hd2"/>
              </a:cxn>
            </a:cxnLst>
            <a:rect l="0" t="0" r="r" b="b"/>
            <a:pathLst>
              <a:path w="21600" h="21600" extrusionOk="0">
                <a:moveTo>
                  <a:pt x="3224" y="0"/>
                </a:moveTo>
                <a:cubicBezTo>
                  <a:pt x="2791" y="0"/>
                  <a:pt x="2531" y="0"/>
                  <a:pt x="2357" y="169"/>
                </a:cubicBezTo>
                <a:cubicBezTo>
                  <a:pt x="2108" y="381"/>
                  <a:pt x="1911" y="841"/>
                  <a:pt x="1821" y="1424"/>
                </a:cubicBezTo>
                <a:cubicBezTo>
                  <a:pt x="1748" y="1829"/>
                  <a:pt x="1748" y="2437"/>
                  <a:pt x="1748" y="3448"/>
                </a:cubicBezTo>
                <a:lnTo>
                  <a:pt x="1748" y="15384"/>
                </a:lnTo>
                <a:cubicBezTo>
                  <a:pt x="1672" y="15544"/>
                  <a:pt x="1594" y="15697"/>
                  <a:pt x="1510" y="15837"/>
                </a:cubicBezTo>
                <a:cubicBezTo>
                  <a:pt x="1068" y="16569"/>
                  <a:pt x="541" y="16969"/>
                  <a:pt x="0" y="16984"/>
                </a:cubicBezTo>
                <a:cubicBezTo>
                  <a:pt x="452" y="17708"/>
                  <a:pt x="961" y="18218"/>
                  <a:pt x="1497" y="18487"/>
                </a:cubicBezTo>
                <a:cubicBezTo>
                  <a:pt x="1580" y="18528"/>
                  <a:pt x="1665" y="18555"/>
                  <a:pt x="1749" y="18585"/>
                </a:cubicBezTo>
                <a:cubicBezTo>
                  <a:pt x="1750" y="19334"/>
                  <a:pt x="1760" y="19835"/>
                  <a:pt x="1821" y="20176"/>
                </a:cubicBezTo>
                <a:cubicBezTo>
                  <a:pt x="1911" y="20759"/>
                  <a:pt x="2108" y="21219"/>
                  <a:pt x="2357" y="21431"/>
                </a:cubicBezTo>
                <a:cubicBezTo>
                  <a:pt x="2531" y="21600"/>
                  <a:pt x="2791" y="21600"/>
                  <a:pt x="3224" y="21600"/>
                </a:cubicBezTo>
                <a:lnTo>
                  <a:pt x="20125" y="21600"/>
                </a:lnTo>
                <a:cubicBezTo>
                  <a:pt x="20557" y="21600"/>
                  <a:pt x="20818" y="21600"/>
                  <a:pt x="20991" y="21431"/>
                </a:cubicBezTo>
                <a:cubicBezTo>
                  <a:pt x="21240" y="21219"/>
                  <a:pt x="21437" y="20759"/>
                  <a:pt x="21528" y="20176"/>
                </a:cubicBezTo>
                <a:cubicBezTo>
                  <a:pt x="21600" y="19771"/>
                  <a:pt x="21600" y="19163"/>
                  <a:pt x="21600" y="18152"/>
                </a:cubicBezTo>
                <a:lnTo>
                  <a:pt x="21600" y="3448"/>
                </a:lnTo>
                <a:cubicBezTo>
                  <a:pt x="21600" y="2437"/>
                  <a:pt x="21600" y="1829"/>
                  <a:pt x="21528" y="1424"/>
                </a:cubicBezTo>
                <a:cubicBezTo>
                  <a:pt x="21437" y="841"/>
                  <a:pt x="21240" y="381"/>
                  <a:pt x="20991" y="169"/>
                </a:cubicBezTo>
                <a:cubicBezTo>
                  <a:pt x="20818" y="0"/>
                  <a:pt x="20557" y="0"/>
                  <a:pt x="20125" y="0"/>
                </a:cubicBezTo>
                <a:lnTo>
                  <a:pt x="3224" y="0"/>
                </a:lnTo>
                <a:close/>
              </a:path>
            </a:pathLst>
          </a:cu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FFFFFF"/>
                </a:solidFill>
              </a:defRPr>
            </a:lvl1pPr>
          </a:lstStyle>
          <a:p>
            <a:fld id="{86CB4B4D-7CA3-9044-876B-883B54F8677D}" type="slidenum">
              <a:t>7</a:t>
            </a:fld>
            <a:endParaRPr/>
          </a:p>
        </p:txBody>
      </p:sp>
      <p:sp>
        <p:nvSpPr>
          <p:cNvPr id="195" name="Business info…"/>
          <p:cNvSpPr txBox="1"/>
          <p:nvPr/>
        </p:nvSpPr>
        <p:spPr>
          <a:xfrm>
            <a:off x="1930400" y="2382442"/>
            <a:ext cx="9214743" cy="2133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r">
              <a:lnSpc>
                <a:spcPct val="80000"/>
              </a:lnSpc>
              <a:defRPr sz="8000" b="0">
                <a:solidFill>
                  <a:srgbClr val="FFFFFF"/>
                </a:solidFill>
                <a:latin typeface="Poppins Regular"/>
                <a:ea typeface="Poppins Regular"/>
                <a:cs typeface="Poppins Regular"/>
                <a:sym typeface="Poppins Regular"/>
              </a:defRPr>
            </a:pPr>
            <a:r>
              <a:rPr dirty="0"/>
              <a:t>Business info</a:t>
            </a:r>
          </a:p>
          <a:p>
            <a:pPr algn="r">
              <a:lnSpc>
                <a:spcPct val="80000"/>
              </a:lnSpc>
              <a:defRPr sz="8000" b="0">
                <a:solidFill>
                  <a:srgbClr val="FFFFFF"/>
                </a:solidFill>
                <a:latin typeface="Poppins Regular"/>
                <a:ea typeface="Poppins Regular"/>
                <a:cs typeface="Poppins Regular"/>
                <a:sym typeface="Poppins Regular"/>
              </a:defRPr>
            </a:pPr>
            <a:r>
              <a:rPr dirty="0"/>
              <a:t>about </a:t>
            </a:r>
            <a:r>
              <a:rPr dirty="0">
                <a:solidFill>
                  <a:schemeClr val="accent3">
                    <a:lumMod val="60000"/>
                    <a:lumOff val="40000"/>
                  </a:schemeClr>
                </a:solidFill>
                <a:latin typeface="Poppins Medium"/>
                <a:ea typeface="Poppins Medium"/>
                <a:cs typeface="Poppins Medium"/>
                <a:sym typeface="Poppins Medium"/>
              </a:rPr>
              <a:t>company</a:t>
            </a:r>
          </a:p>
        </p:txBody>
      </p:sp>
      <p:sp>
        <p:nvSpPr>
          <p:cNvPr id="196" name="Lorem ipsum dolor sit amet, consectetur adipiscing elit, sed do eiusmod tempor incididunt ut labore et dolore magna aliqua. At lectus urna duis convallis. Tellus mauris a diam maecenas sed enim. Volutpat ac tincidunt vitae semper quis lectus nulla at. Rh"/>
          <p:cNvSpPr txBox="1"/>
          <p:nvPr/>
        </p:nvSpPr>
        <p:spPr>
          <a:xfrm>
            <a:off x="12888966" y="2529325"/>
            <a:ext cx="8897531" cy="17953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FFFFFF"/>
                </a:solidFill>
                <a:latin typeface="Poppins Light"/>
                <a:ea typeface="Poppins Light"/>
                <a:cs typeface="Poppins Light"/>
                <a:sym typeface="Poppins Light"/>
              </a:defRPr>
            </a:lvl1pPr>
          </a:lstStyle>
          <a:p>
            <a:r>
              <a:rPr dirty="0">
                <a:solidFill>
                  <a:schemeClr val="bg1"/>
                </a:solidFill>
              </a:rPr>
              <a:t>Lorem ipsum dolor sit </a:t>
            </a:r>
            <a:r>
              <a:rPr dirty="0" err="1">
                <a:solidFill>
                  <a:schemeClr val="bg1"/>
                </a:solidFill>
              </a:rPr>
              <a:t>amet</a:t>
            </a:r>
            <a:r>
              <a:rPr dirty="0">
                <a:solidFill>
                  <a:schemeClr val="bg1"/>
                </a:solidFill>
              </a:rPr>
              <a:t>, </a:t>
            </a:r>
            <a:r>
              <a:rPr dirty="0" err="1">
                <a:solidFill>
                  <a:schemeClr val="bg1"/>
                </a:solidFill>
              </a:rPr>
              <a:t>consectetur</a:t>
            </a:r>
            <a:r>
              <a:rPr dirty="0">
                <a:solidFill>
                  <a:schemeClr val="bg1"/>
                </a:solidFill>
              </a:rPr>
              <a:t> </a:t>
            </a:r>
            <a:r>
              <a:rPr dirty="0" err="1">
                <a:solidFill>
                  <a:schemeClr val="bg1"/>
                </a:solidFill>
              </a:rPr>
              <a:t>adipiscing</a:t>
            </a:r>
            <a:r>
              <a:rPr dirty="0">
                <a:solidFill>
                  <a:schemeClr val="bg1"/>
                </a:solidFill>
              </a:rPr>
              <a:t> </a:t>
            </a:r>
            <a:r>
              <a:rPr dirty="0" err="1">
                <a:solidFill>
                  <a:schemeClr val="bg1"/>
                </a:solidFill>
              </a:rPr>
              <a:t>elit</a:t>
            </a:r>
            <a:r>
              <a:rPr dirty="0">
                <a:solidFill>
                  <a:schemeClr val="bg1"/>
                </a:solidFill>
              </a:rPr>
              <a:t>, sed do </a:t>
            </a:r>
            <a:r>
              <a:rPr dirty="0" err="1">
                <a:solidFill>
                  <a:schemeClr val="bg1"/>
                </a:solidFill>
              </a:rPr>
              <a:t>eiusmod</a:t>
            </a:r>
            <a:r>
              <a:rPr dirty="0">
                <a:solidFill>
                  <a:schemeClr val="bg1"/>
                </a:solidFill>
              </a:rPr>
              <a:t> </a:t>
            </a:r>
            <a:r>
              <a:rPr dirty="0" err="1">
                <a:solidFill>
                  <a:schemeClr val="bg1"/>
                </a:solidFill>
              </a:rPr>
              <a:t>tempor</a:t>
            </a:r>
            <a:r>
              <a:rPr dirty="0">
                <a:solidFill>
                  <a:schemeClr val="bg1"/>
                </a:solidFill>
              </a:rPr>
              <a:t> </a:t>
            </a:r>
            <a:r>
              <a:rPr dirty="0" err="1">
                <a:solidFill>
                  <a:schemeClr val="bg1"/>
                </a:solidFill>
              </a:rPr>
              <a:t>incididunt</a:t>
            </a:r>
            <a:r>
              <a:rPr dirty="0">
                <a:solidFill>
                  <a:schemeClr val="bg1"/>
                </a:solidFill>
              </a:rPr>
              <a:t> </a:t>
            </a:r>
            <a:r>
              <a:rPr dirty="0" err="1">
                <a:solidFill>
                  <a:schemeClr val="bg1"/>
                </a:solidFill>
              </a:rPr>
              <a:t>ut</a:t>
            </a:r>
            <a:r>
              <a:rPr dirty="0">
                <a:solidFill>
                  <a:schemeClr val="bg1"/>
                </a:solidFill>
              </a:rPr>
              <a:t> </a:t>
            </a:r>
            <a:r>
              <a:rPr dirty="0" err="1">
                <a:solidFill>
                  <a:schemeClr val="bg1"/>
                </a:solidFill>
              </a:rPr>
              <a:t>labore</a:t>
            </a:r>
            <a:r>
              <a:rPr dirty="0">
                <a:solidFill>
                  <a:schemeClr val="bg1"/>
                </a:solidFill>
              </a:rPr>
              <a:t> et dolore magna </a:t>
            </a:r>
            <a:r>
              <a:rPr dirty="0" err="1">
                <a:solidFill>
                  <a:schemeClr val="bg1"/>
                </a:solidFill>
              </a:rPr>
              <a:t>aliqua</a:t>
            </a:r>
            <a:r>
              <a:rPr dirty="0">
                <a:solidFill>
                  <a:schemeClr val="bg1"/>
                </a:solidFill>
              </a:rPr>
              <a:t>. At </a:t>
            </a:r>
            <a:r>
              <a:rPr dirty="0" err="1">
                <a:solidFill>
                  <a:schemeClr val="bg1"/>
                </a:solidFill>
              </a:rPr>
              <a:t>lectus</a:t>
            </a:r>
            <a:r>
              <a:rPr dirty="0">
                <a:solidFill>
                  <a:schemeClr val="bg1"/>
                </a:solidFill>
              </a:rPr>
              <a:t> </a:t>
            </a:r>
            <a:r>
              <a:rPr dirty="0" err="1">
                <a:solidFill>
                  <a:schemeClr val="bg1"/>
                </a:solidFill>
              </a:rPr>
              <a:t>urna</a:t>
            </a:r>
            <a:r>
              <a:rPr dirty="0">
                <a:solidFill>
                  <a:schemeClr val="bg1"/>
                </a:solidFill>
              </a:rPr>
              <a:t> </a:t>
            </a:r>
            <a:r>
              <a:rPr dirty="0" err="1">
                <a:solidFill>
                  <a:schemeClr val="bg1"/>
                </a:solidFill>
              </a:rPr>
              <a:t>duis</a:t>
            </a:r>
            <a:r>
              <a:rPr dirty="0">
                <a:solidFill>
                  <a:schemeClr val="bg1"/>
                </a:solidFill>
              </a:rPr>
              <a:t> convallis. Tellus </a:t>
            </a:r>
            <a:r>
              <a:rPr dirty="0" err="1">
                <a:solidFill>
                  <a:schemeClr val="bg1"/>
                </a:solidFill>
              </a:rPr>
              <a:t>mauris</a:t>
            </a:r>
            <a:r>
              <a:rPr dirty="0">
                <a:solidFill>
                  <a:schemeClr val="bg1"/>
                </a:solidFill>
              </a:rPr>
              <a:t> a diam </a:t>
            </a:r>
            <a:r>
              <a:rPr dirty="0" err="1">
                <a:solidFill>
                  <a:schemeClr val="bg1"/>
                </a:solidFill>
              </a:rPr>
              <a:t>maecenas</a:t>
            </a:r>
            <a:r>
              <a:rPr dirty="0">
                <a:solidFill>
                  <a:schemeClr val="bg1"/>
                </a:solidFill>
              </a:rPr>
              <a:t> sed </a:t>
            </a:r>
            <a:r>
              <a:rPr dirty="0" err="1">
                <a:solidFill>
                  <a:schemeClr val="bg1"/>
                </a:solidFill>
              </a:rPr>
              <a:t>enim</a:t>
            </a:r>
            <a:r>
              <a:rPr dirty="0">
                <a:solidFill>
                  <a:schemeClr val="bg1"/>
                </a:solidFill>
              </a:rPr>
              <a:t>. </a:t>
            </a:r>
            <a:r>
              <a:rPr dirty="0" err="1">
                <a:solidFill>
                  <a:schemeClr val="bg1"/>
                </a:solidFill>
              </a:rPr>
              <a:t>Volutpat</a:t>
            </a:r>
            <a:r>
              <a:rPr dirty="0">
                <a:solidFill>
                  <a:schemeClr val="bg1"/>
                </a:solidFill>
              </a:rPr>
              <a:t> ac </a:t>
            </a:r>
            <a:r>
              <a:rPr dirty="0" err="1">
                <a:solidFill>
                  <a:schemeClr val="bg1"/>
                </a:solidFill>
              </a:rPr>
              <a:t>tincidunt</a:t>
            </a:r>
            <a:r>
              <a:rPr dirty="0">
                <a:solidFill>
                  <a:schemeClr val="bg1"/>
                </a:solidFill>
              </a:rPr>
              <a:t> vitae semper </a:t>
            </a:r>
            <a:r>
              <a:rPr dirty="0" err="1">
                <a:solidFill>
                  <a:schemeClr val="bg1"/>
                </a:solidFill>
              </a:rPr>
              <a:t>quis</a:t>
            </a:r>
            <a:r>
              <a:rPr dirty="0">
                <a:solidFill>
                  <a:schemeClr val="bg1"/>
                </a:solidFill>
              </a:rPr>
              <a:t> </a:t>
            </a:r>
            <a:r>
              <a:rPr dirty="0" err="1">
                <a:solidFill>
                  <a:schemeClr val="bg1"/>
                </a:solidFill>
              </a:rPr>
              <a:t>lectus</a:t>
            </a:r>
            <a:r>
              <a:rPr dirty="0">
                <a:solidFill>
                  <a:schemeClr val="bg1"/>
                </a:solidFill>
              </a:rPr>
              <a:t> </a:t>
            </a:r>
            <a:r>
              <a:rPr dirty="0" err="1">
                <a:solidFill>
                  <a:schemeClr val="bg1"/>
                </a:solidFill>
              </a:rPr>
              <a:t>nulla</a:t>
            </a:r>
            <a:r>
              <a:rPr dirty="0">
                <a:solidFill>
                  <a:schemeClr val="bg1"/>
                </a:solidFill>
              </a:rPr>
              <a:t> at. </a:t>
            </a:r>
            <a:r>
              <a:rPr dirty="0" err="1">
                <a:solidFill>
                  <a:schemeClr val="bg1"/>
                </a:solidFill>
              </a:rPr>
              <a:t>Rhoncus</a:t>
            </a:r>
            <a:r>
              <a:rPr dirty="0">
                <a:solidFill>
                  <a:schemeClr val="bg1"/>
                </a:solidFill>
              </a:rPr>
              <a:t> dolor </a:t>
            </a:r>
            <a:r>
              <a:rPr dirty="0" err="1">
                <a:solidFill>
                  <a:schemeClr val="bg1"/>
                </a:solidFill>
              </a:rPr>
              <a:t>purus</a:t>
            </a:r>
            <a:r>
              <a:rPr dirty="0">
                <a:solidFill>
                  <a:schemeClr val="bg1"/>
                </a:solidFill>
              </a:rPr>
              <a:t> non </a:t>
            </a:r>
            <a:r>
              <a:rPr dirty="0" err="1">
                <a:solidFill>
                  <a:schemeClr val="bg1"/>
                </a:solidFill>
              </a:rPr>
              <a:t>enim</a:t>
            </a:r>
            <a:r>
              <a:rPr dirty="0">
                <a:solidFill>
                  <a:schemeClr val="bg1"/>
                </a:solidFill>
              </a:rPr>
              <a:t> </a:t>
            </a:r>
            <a:r>
              <a:rPr dirty="0" err="1">
                <a:solidFill>
                  <a:schemeClr val="bg1"/>
                </a:solidFill>
              </a:rPr>
              <a:t>praesent</a:t>
            </a:r>
            <a:r>
              <a:rPr dirty="0">
                <a:solidFill>
                  <a:schemeClr val="bg1"/>
                </a:solidFill>
              </a:rPr>
              <a:t> </a:t>
            </a:r>
            <a:r>
              <a:rPr dirty="0" err="1">
                <a:solidFill>
                  <a:schemeClr val="bg1"/>
                </a:solidFill>
              </a:rPr>
              <a:t>elementum</a:t>
            </a:r>
            <a:r>
              <a:rPr dirty="0">
                <a:solidFill>
                  <a:schemeClr val="bg1"/>
                </a:solidFill>
              </a:rPr>
              <a:t> </a:t>
            </a:r>
            <a:r>
              <a:rPr dirty="0" err="1">
                <a:solidFill>
                  <a:schemeClr val="bg1"/>
                </a:solidFill>
              </a:rPr>
              <a:t>facilisis</a:t>
            </a:r>
            <a:r>
              <a:rPr dirty="0">
                <a:solidFill>
                  <a:schemeClr val="bg1"/>
                </a:solidFill>
              </a:rPr>
              <a:t>.</a:t>
            </a:r>
          </a:p>
        </p:txBody>
      </p:sp>
      <p:grpSp>
        <p:nvGrpSpPr>
          <p:cNvPr id="200" name="Group"/>
          <p:cNvGrpSpPr/>
          <p:nvPr/>
        </p:nvGrpSpPr>
        <p:grpSpPr>
          <a:xfrm>
            <a:off x="1160952" y="970813"/>
            <a:ext cx="1022909" cy="865868"/>
            <a:chOff x="0" y="0"/>
            <a:chExt cx="1022907" cy="865866"/>
          </a:xfrm>
        </p:grpSpPr>
        <p:sp>
          <p:nvSpPr>
            <p:cNvPr id="197" name="Circle"/>
            <p:cNvSpPr/>
            <p:nvPr/>
          </p:nvSpPr>
          <p:spPr>
            <a:xfrm>
              <a:off x="0" y="353095"/>
              <a:ext cx="512772" cy="512772"/>
            </a:xfrm>
            <a:prstGeom prst="ellipse">
              <a:avLst/>
            </a:prstGeom>
            <a:gradFill flip="none" rotWithShape="1">
              <a:gsLst>
                <a:gs pos="0">
                  <a:schemeClr val="accent2">
                    <a:lumMod val="60000"/>
                    <a:lumOff val="40000"/>
                  </a:schemeClr>
                </a:gs>
                <a:gs pos="100000">
                  <a:schemeClr val="accent2"/>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8" name="Circle"/>
            <p:cNvSpPr/>
            <p:nvPr/>
          </p:nvSpPr>
          <p:spPr>
            <a:xfrm>
              <a:off x="495298" y="0"/>
              <a:ext cx="190607" cy="190606"/>
            </a:xfrm>
            <a:prstGeom prst="ellipse">
              <a:avLst/>
            </a:prstGeom>
            <a:gradFill flip="none" rotWithShape="1">
              <a:gsLst>
                <a:gs pos="0">
                  <a:schemeClr val="accent3">
                    <a:lumMod val="60000"/>
                    <a:lumOff val="40000"/>
                  </a:schemeClr>
                </a:gs>
                <a:gs pos="100000">
                  <a:schemeClr val="accent3"/>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9" name="Circle"/>
            <p:cNvSpPr/>
            <p:nvPr/>
          </p:nvSpPr>
          <p:spPr>
            <a:xfrm>
              <a:off x="646764" y="338052"/>
              <a:ext cx="376144" cy="376145"/>
            </a:xfrm>
            <a:prstGeom prst="ellipse">
              <a:avLst/>
            </a:prstGeom>
            <a:gradFill flip="none" rotWithShape="1">
              <a:gsLst>
                <a:gs pos="0">
                  <a:schemeClr val="bg1"/>
                </a:gs>
                <a:gs pos="100000">
                  <a:schemeClr val="bg1">
                    <a:lumMod val="95000"/>
                  </a:schemeClr>
                </a:gs>
              </a:gsLst>
              <a:lin ang="3096393"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202" name="CEO"/>
          <p:cNvSpPr txBox="1"/>
          <p:nvPr/>
        </p:nvSpPr>
        <p:spPr>
          <a:xfrm>
            <a:off x="3683424" y="10996910"/>
            <a:ext cx="1949242" cy="4411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200" b="0">
                <a:solidFill>
                  <a:srgbClr val="7D7D7D"/>
                </a:solidFill>
                <a:latin typeface="Poppins Light"/>
                <a:ea typeface="Poppins Light"/>
                <a:cs typeface="Poppins Light"/>
                <a:sym typeface="Poppins Light"/>
              </a:defRPr>
            </a:lvl1pPr>
          </a:lstStyle>
          <a:p>
            <a:r>
              <a:rPr dirty="0">
                <a:solidFill>
                  <a:schemeClr val="tx2"/>
                </a:solidFill>
              </a:rPr>
              <a:t>CEO</a:t>
            </a:r>
          </a:p>
        </p:txBody>
      </p:sp>
      <p:sp>
        <p:nvSpPr>
          <p:cNvPr id="203" name="Andy Freeman"/>
          <p:cNvSpPr txBox="1"/>
          <p:nvPr/>
        </p:nvSpPr>
        <p:spPr>
          <a:xfrm>
            <a:off x="2889872" y="10420905"/>
            <a:ext cx="3536345"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defTabSz="457200">
              <a:defRPr sz="2900" b="0">
                <a:solidFill>
                  <a:srgbClr val="5A5A5A"/>
                </a:solidFill>
                <a:latin typeface="Poppins Medium"/>
                <a:ea typeface="Poppins Medium"/>
                <a:cs typeface="Poppins Medium"/>
                <a:sym typeface="Poppins Medium"/>
              </a:defRPr>
            </a:lvl1pPr>
          </a:lstStyle>
          <a:p>
            <a:r>
              <a:rPr dirty="0">
                <a:solidFill>
                  <a:schemeClr val="tx1"/>
                </a:solidFill>
              </a:rPr>
              <a:t>Andy Freeman</a:t>
            </a:r>
          </a:p>
        </p:txBody>
      </p:sp>
      <p:sp>
        <p:nvSpPr>
          <p:cNvPr id="204" name="Shape"/>
          <p:cNvSpPr/>
          <p:nvPr/>
        </p:nvSpPr>
        <p:spPr>
          <a:xfrm>
            <a:off x="19065473" y="6566290"/>
            <a:ext cx="2364424" cy="322603"/>
          </a:xfrm>
          <a:custGeom>
            <a:avLst/>
            <a:gdLst/>
            <a:ahLst/>
            <a:cxnLst>
              <a:cxn ang="0">
                <a:pos x="wd2" y="hd2"/>
              </a:cxn>
              <a:cxn ang="5400000">
                <a:pos x="wd2" y="hd2"/>
              </a:cxn>
              <a:cxn ang="10800000">
                <a:pos x="wd2" y="hd2"/>
              </a:cxn>
              <a:cxn ang="16200000">
                <a:pos x="wd2" y="hd2"/>
              </a:cxn>
            </a:cxnLst>
            <a:rect l="0" t="0" r="r" b="b"/>
            <a:pathLst>
              <a:path w="21577" h="21488" extrusionOk="0">
                <a:moveTo>
                  <a:pt x="1547" y="1"/>
                </a:moveTo>
                <a:cubicBezTo>
                  <a:pt x="1469" y="-12"/>
                  <a:pt x="1394" y="308"/>
                  <a:pt x="1356" y="809"/>
                </a:cubicBezTo>
                <a:lnTo>
                  <a:pt x="1009" y="5814"/>
                </a:lnTo>
                <a:cubicBezTo>
                  <a:pt x="999" y="5942"/>
                  <a:pt x="986" y="6052"/>
                  <a:pt x="969" y="6128"/>
                </a:cubicBezTo>
                <a:cubicBezTo>
                  <a:pt x="950" y="6209"/>
                  <a:pt x="928" y="6263"/>
                  <a:pt x="907" y="6263"/>
                </a:cubicBezTo>
                <a:lnTo>
                  <a:pt x="169" y="7026"/>
                </a:lnTo>
                <a:cubicBezTo>
                  <a:pt x="96" y="7134"/>
                  <a:pt x="37" y="7520"/>
                  <a:pt x="12" y="8036"/>
                </a:cubicBezTo>
                <a:cubicBezTo>
                  <a:pt x="-12" y="8543"/>
                  <a:pt x="0" y="9101"/>
                  <a:pt x="46" y="9518"/>
                </a:cubicBezTo>
                <a:lnTo>
                  <a:pt x="597" y="13513"/>
                </a:lnTo>
                <a:cubicBezTo>
                  <a:pt x="614" y="13624"/>
                  <a:pt x="624" y="13753"/>
                  <a:pt x="630" y="13917"/>
                </a:cubicBezTo>
                <a:cubicBezTo>
                  <a:pt x="636" y="14067"/>
                  <a:pt x="636" y="14240"/>
                  <a:pt x="630" y="14388"/>
                </a:cubicBezTo>
                <a:lnTo>
                  <a:pt x="504" y="19708"/>
                </a:lnTo>
                <a:cubicBezTo>
                  <a:pt x="495" y="20272"/>
                  <a:pt x="528" y="20825"/>
                  <a:pt x="590" y="21167"/>
                </a:cubicBezTo>
                <a:cubicBezTo>
                  <a:pt x="654" y="21518"/>
                  <a:pt x="739" y="21588"/>
                  <a:pt x="812" y="21347"/>
                </a:cubicBezTo>
                <a:lnTo>
                  <a:pt x="1476" y="18788"/>
                </a:lnTo>
                <a:cubicBezTo>
                  <a:pt x="1497" y="18717"/>
                  <a:pt x="1521" y="18694"/>
                  <a:pt x="1544" y="18698"/>
                </a:cubicBezTo>
                <a:cubicBezTo>
                  <a:pt x="1564" y="18702"/>
                  <a:pt x="1584" y="18724"/>
                  <a:pt x="1602" y="18788"/>
                </a:cubicBezTo>
                <a:lnTo>
                  <a:pt x="2260" y="21324"/>
                </a:lnTo>
                <a:cubicBezTo>
                  <a:pt x="2329" y="21574"/>
                  <a:pt x="2412" y="21525"/>
                  <a:pt x="2475" y="21212"/>
                </a:cubicBezTo>
                <a:cubicBezTo>
                  <a:pt x="2547" y="20859"/>
                  <a:pt x="2581" y="20236"/>
                  <a:pt x="2565" y="19618"/>
                </a:cubicBezTo>
                <a:lnTo>
                  <a:pt x="2442" y="14254"/>
                </a:lnTo>
                <a:cubicBezTo>
                  <a:pt x="2437" y="14105"/>
                  <a:pt x="2438" y="13949"/>
                  <a:pt x="2445" y="13805"/>
                </a:cubicBezTo>
                <a:cubicBezTo>
                  <a:pt x="2452" y="13649"/>
                  <a:pt x="2466" y="13520"/>
                  <a:pt x="2485" y="13423"/>
                </a:cubicBezTo>
                <a:lnTo>
                  <a:pt x="3026" y="9585"/>
                </a:lnTo>
                <a:cubicBezTo>
                  <a:pt x="3072" y="9193"/>
                  <a:pt x="3088" y="8668"/>
                  <a:pt x="3069" y="8171"/>
                </a:cubicBezTo>
                <a:cubicBezTo>
                  <a:pt x="3048" y="7641"/>
                  <a:pt x="2988" y="7230"/>
                  <a:pt x="2915" y="7094"/>
                </a:cubicBezTo>
                <a:lnTo>
                  <a:pt x="2146" y="6196"/>
                </a:lnTo>
                <a:cubicBezTo>
                  <a:pt x="2128" y="6182"/>
                  <a:pt x="2112" y="6139"/>
                  <a:pt x="2097" y="6061"/>
                </a:cubicBezTo>
                <a:cubicBezTo>
                  <a:pt x="2081" y="5976"/>
                  <a:pt x="2067" y="5859"/>
                  <a:pt x="2060" y="5724"/>
                </a:cubicBezTo>
                <a:lnTo>
                  <a:pt x="1722" y="764"/>
                </a:lnTo>
                <a:cubicBezTo>
                  <a:pt x="1686" y="305"/>
                  <a:pt x="1619" y="13"/>
                  <a:pt x="1547" y="1"/>
                </a:cubicBezTo>
                <a:close/>
                <a:moveTo>
                  <a:pt x="6172" y="1"/>
                </a:moveTo>
                <a:cubicBezTo>
                  <a:pt x="6093" y="-12"/>
                  <a:pt x="6019" y="308"/>
                  <a:pt x="5981" y="809"/>
                </a:cubicBezTo>
                <a:lnTo>
                  <a:pt x="5634" y="5814"/>
                </a:lnTo>
                <a:cubicBezTo>
                  <a:pt x="5624" y="5942"/>
                  <a:pt x="5611" y="6052"/>
                  <a:pt x="5594" y="6128"/>
                </a:cubicBezTo>
                <a:cubicBezTo>
                  <a:pt x="5575" y="6209"/>
                  <a:pt x="5553" y="6263"/>
                  <a:pt x="5532" y="6263"/>
                </a:cubicBezTo>
                <a:lnTo>
                  <a:pt x="4794" y="7026"/>
                </a:lnTo>
                <a:cubicBezTo>
                  <a:pt x="4721" y="7134"/>
                  <a:pt x="4662" y="7520"/>
                  <a:pt x="4637" y="8036"/>
                </a:cubicBezTo>
                <a:cubicBezTo>
                  <a:pt x="4613" y="8543"/>
                  <a:pt x="4625" y="9101"/>
                  <a:pt x="4671" y="9518"/>
                </a:cubicBezTo>
                <a:lnTo>
                  <a:pt x="5221" y="13513"/>
                </a:lnTo>
                <a:cubicBezTo>
                  <a:pt x="5239" y="13624"/>
                  <a:pt x="5249" y="13753"/>
                  <a:pt x="5255" y="13917"/>
                </a:cubicBezTo>
                <a:cubicBezTo>
                  <a:pt x="5261" y="14066"/>
                  <a:pt x="5261" y="14240"/>
                  <a:pt x="5255" y="14388"/>
                </a:cubicBezTo>
                <a:lnTo>
                  <a:pt x="5129" y="19708"/>
                </a:lnTo>
                <a:cubicBezTo>
                  <a:pt x="5120" y="20272"/>
                  <a:pt x="5153" y="20825"/>
                  <a:pt x="5215" y="21167"/>
                </a:cubicBezTo>
                <a:cubicBezTo>
                  <a:pt x="5279" y="21518"/>
                  <a:pt x="5364" y="21588"/>
                  <a:pt x="5437" y="21347"/>
                </a:cubicBezTo>
                <a:lnTo>
                  <a:pt x="6101" y="18788"/>
                </a:lnTo>
                <a:cubicBezTo>
                  <a:pt x="6121" y="18717"/>
                  <a:pt x="6146" y="18694"/>
                  <a:pt x="6169" y="18698"/>
                </a:cubicBezTo>
                <a:cubicBezTo>
                  <a:pt x="6189" y="18701"/>
                  <a:pt x="6209" y="18724"/>
                  <a:pt x="6227" y="18788"/>
                </a:cubicBezTo>
                <a:lnTo>
                  <a:pt x="6885" y="21324"/>
                </a:lnTo>
                <a:cubicBezTo>
                  <a:pt x="6954" y="21574"/>
                  <a:pt x="7037" y="21525"/>
                  <a:pt x="7100" y="21212"/>
                </a:cubicBezTo>
                <a:cubicBezTo>
                  <a:pt x="7172" y="20859"/>
                  <a:pt x="7206" y="20236"/>
                  <a:pt x="7190" y="19618"/>
                </a:cubicBezTo>
                <a:lnTo>
                  <a:pt x="7067" y="14254"/>
                </a:lnTo>
                <a:cubicBezTo>
                  <a:pt x="7062" y="14105"/>
                  <a:pt x="7063" y="13949"/>
                  <a:pt x="7070" y="13805"/>
                </a:cubicBezTo>
                <a:cubicBezTo>
                  <a:pt x="7077" y="13649"/>
                  <a:pt x="7091" y="13520"/>
                  <a:pt x="7110" y="13423"/>
                </a:cubicBezTo>
                <a:lnTo>
                  <a:pt x="7651" y="9585"/>
                </a:lnTo>
                <a:cubicBezTo>
                  <a:pt x="7697" y="9193"/>
                  <a:pt x="7713" y="8668"/>
                  <a:pt x="7694" y="8171"/>
                </a:cubicBezTo>
                <a:cubicBezTo>
                  <a:pt x="7673" y="7641"/>
                  <a:pt x="7613" y="7230"/>
                  <a:pt x="7540" y="7094"/>
                </a:cubicBezTo>
                <a:lnTo>
                  <a:pt x="6771" y="6196"/>
                </a:lnTo>
                <a:cubicBezTo>
                  <a:pt x="6753" y="6182"/>
                  <a:pt x="6737" y="6139"/>
                  <a:pt x="6722" y="6061"/>
                </a:cubicBezTo>
                <a:cubicBezTo>
                  <a:pt x="6706" y="5976"/>
                  <a:pt x="6692" y="5859"/>
                  <a:pt x="6685" y="5724"/>
                </a:cubicBezTo>
                <a:lnTo>
                  <a:pt x="6347" y="764"/>
                </a:lnTo>
                <a:cubicBezTo>
                  <a:pt x="6310" y="305"/>
                  <a:pt x="6244" y="13"/>
                  <a:pt x="6172" y="1"/>
                </a:cubicBezTo>
                <a:close/>
                <a:moveTo>
                  <a:pt x="10797" y="1"/>
                </a:moveTo>
                <a:cubicBezTo>
                  <a:pt x="10718" y="-12"/>
                  <a:pt x="10644" y="308"/>
                  <a:pt x="10606" y="809"/>
                </a:cubicBezTo>
                <a:lnTo>
                  <a:pt x="10258" y="5814"/>
                </a:lnTo>
                <a:cubicBezTo>
                  <a:pt x="10249" y="5942"/>
                  <a:pt x="10236" y="6052"/>
                  <a:pt x="10218" y="6128"/>
                </a:cubicBezTo>
                <a:cubicBezTo>
                  <a:pt x="10200" y="6209"/>
                  <a:pt x="10178" y="6263"/>
                  <a:pt x="10157" y="6263"/>
                </a:cubicBezTo>
                <a:lnTo>
                  <a:pt x="9419" y="7026"/>
                </a:lnTo>
                <a:cubicBezTo>
                  <a:pt x="9346" y="7134"/>
                  <a:pt x="9287" y="7520"/>
                  <a:pt x="9262" y="8036"/>
                </a:cubicBezTo>
                <a:cubicBezTo>
                  <a:pt x="9238" y="8543"/>
                  <a:pt x="9250" y="9101"/>
                  <a:pt x="9296" y="9518"/>
                </a:cubicBezTo>
                <a:lnTo>
                  <a:pt x="9846" y="13513"/>
                </a:lnTo>
                <a:cubicBezTo>
                  <a:pt x="9864" y="13624"/>
                  <a:pt x="9874" y="13753"/>
                  <a:pt x="9880" y="13917"/>
                </a:cubicBezTo>
                <a:cubicBezTo>
                  <a:pt x="9886" y="14066"/>
                  <a:pt x="9886" y="14240"/>
                  <a:pt x="9880" y="14388"/>
                </a:cubicBezTo>
                <a:lnTo>
                  <a:pt x="9754" y="19708"/>
                </a:lnTo>
                <a:cubicBezTo>
                  <a:pt x="9745" y="20272"/>
                  <a:pt x="9778" y="20825"/>
                  <a:pt x="9840" y="21167"/>
                </a:cubicBezTo>
                <a:cubicBezTo>
                  <a:pt x="9904" y="21518"/>
                  <a:pt x="9989" y="21588"/>
                  <a:pt x="10062" y="21347"/>
                </a:cubicBezTo>
                <a:lnTo>
                  <a:pt x="10726" y="18788"/>
                </a:lnTo>
                <a:cubicBezTo>
                  <a:pt x="10746" y="18717"/>
                  <a:pt x="10771" y="18694"/>
                  <a:pt x="10794" y="18698"/>
                </a:cubicBezTo>
                <a:cubicBezTo>
                  <a:pt x="10814" y="18701"/>
                  <a:pt x="10834" y="18724"/>
                  <a:pt x="10852" y="18788"/>
                </a:cubicBezTo>
                <a:lnTo>
                  <a:pt x="11510" y="21324"/>
                </a:lnTo>
                <a:cubicBezTo>
                  <a:pt x="11579" y="21574"/>
                  <a:pt x="11662" y="21525"/>
                  <a:pt x="11725" y="21212"/>
                </a:cubicBezTo>
                <a:cubicBezTo>
                  <a:pt x="11797" y="20859"/>
                  <a:pt x="11831" y="20236"/>
                  <a:pt x="11814" y="19618"/>
                </a:cubicBezTo>
                <a:lnTo>
                  <a:pt x="11691" y="14254"/>
                </a:lnTo>
                <a:cubicBezTo>
                  <a:pt x="11687" y="14105"/>
                  <a:pt x="11688" y="13949"/>
                  <a:pt x="11695" y="13805"/>
                </a:cubicBezTo>
                <a:cubicBezTo>
                  <a:pt x="11702" y="13649"/>
                  <a:pt x="11716" y="13520"/>
                  <a:pt x="11735" y="13423"/>
                </a:cubicBezTo>
                <a:lnTo>
                  <a:pt x="12276" y="9585"/>
                </a:lnTo>
                <a:cubicBezTo>
                  <a:pt x="12322" y="9193"/>
                  <a:pt x="12338" y="8668"/>
                  <a:pt x="12319" y="8171"/>
                </a:cubicBezTo>
                <a:cubicBezTo>
                  <a:pt x="12298" y="7641"/>
                  <a:pt x="12238" y="7230"/>
                  <a:pt x="12165" y="7094"/>
                </a:cubicBezTo>
                <a:lnTo>
                  <a:pt x="11396" y="6196"/>
                </a:lnTo>
                <a:cubicBezTo>
                  <a:pt x="11378" y="6182"/>
                  <a:pt x="11362" y="6139"/>
                  <a:pt x="11347" y="6061"/>
                </a:cubicBezTo>
                <a:cubicBezTo>
                  <a:pt x="11331" y="5976"/>
                  <a:pt x="11317" y="5859"/>
                  <a:pt x="11310" y="5724"/>
                </a:cubicBezTo>
                <a:lnTo>
                  <a:pt x="10972" y="764"/>
                </a:lnTo>
                <a:cubicBezTo>
                  <a:pt x="10935" y="305"/>
                  <a:pt x="10869" y="13"/>
                  <a:pt x="10797" y="1"/>
                </a:cubicBezTo>
                <a:close/>
                <a:moveTo>
                  <a:pt x="15422" y="1"/>
                </a:moveTo>
                <a:cubicBezTo>
                  <a:pt x="15343" y="-12"/>
                  <a:pt x="15269" y="308"/>
                  <a:pt x="15231" y="809"/>
                </a:cubicBezTo>
                <a:lnTo>
                  <a:pt x="14883" y="5814"/>
                </a:lnTo>
                <a:cubicBezTo>
                  <a:pt x="14874" y="5942"/>
                  <a:pt x="14861" y="6052"/>
                  <a:pt x="14843" y="6128"/>
                </a:cubicBezTo>
                <a:cubicBezTo>
                  <a:pt x="14825" y="6209"/>
                  <a:pt x="14803" y="6263"/>
                  <a:pt x="14782" y="6263"/>
                </a:cubicBezTo>
                <a:lnTo>
                  <a:pt x="14044" y="7026"/>
                </a:lnTo>
                <a:cubicBezTo>
                  <a:pt x="13971" y="7134"/>
                  <a:pt x="13912" y="7520"/>
                  <a:pt x="13887" y="8036"/>
                </a:cubicBezTo>
                <a:cubicBezTo>
                  <a:pt x="13863" y="8543"/>
                  <a:pt x="13874" y="9101"/>
                  <a:pt x="13921" y="9518"/>
                </a:cubicBezTo>
                <a:lnTo>
                  <a:pt x="14471" y="13513"/>
                </a:lnTo>
                <a:cubicBezTo>
                  <a:pt x="14489" y="13624"/>
                  <a:pt x="14499" y="13753"/>
                  <a:pt x="14505" y="13917"/>
                </a:cubicBezTo>
                <a:cubicBezTo>
                  <a:pt x="14511" y="14067"/>
                  <a:pt x="14511" y="14240"/>
                  <a:pt x="14505" y="14388"/>
                </a:cubicBezTo>
                <a:lnTo>
                  <a:pt x="14379" y="19708"/>
                </a:lnTo>
                <a:cubicBezTo>
                  <a:pt x="14370" y="20272"/>
                  <a:pt x="14403" y="20825"/>
                  <a:pt x="14465" y="21167"/>
                </a:cubicBezTo>
                <a:cubicBezTo>
                  <a:pt x="14529" y="21518"/>
                  <a:pt x="14614" y="21588"/>
                  <a:pt x="14687" y="21347"/>
                </a:cubicBezTo>
                <a:lnTo>
                  <a:pt x="15351" y="18788"/>
                </a:lnTo>
                <a:cubicBezTo>
                  <a:pt x="15371" y="18717"/>
                  <a:pt x="15396" y="18694"/>
                  <a:pt x="15418" y="18698"/>
                </a:cubicBezTo>
                <a:cubicBezTo>
                  <a:pt x="15439" y="18702"/>
                  <a:pt x="15459" y="18724"/>
                  <a:pt x="15477" y="18788"/>
                </a:cubicBezTo>
                <a:lnTo>
                  <a:pt x="16135" y="21324"/>
                </a:lnTo>
                <a:cubicBezTo>
                  <a:pt x="16204" y="21574"/>
                  <a:pt x="16287" y="21525"/>
                  <a:pt x="16350" y="21212"/>
                </a:cubicBezTo>
                <a:cubicBezTo>
                  <a:pt x="16422" y="20859"/>
                  <a:pt x="16456" y="20236"/>
                  <a:pt x="16439" y="19618"/>
                </a:cubicBezTo>
                <a:lnTo>
                  <a:pt x="16316" y="14254"/>
                </a:lnTo>
                <a:cubicBezTo>
                  <a:pt x="16312" y="14105"/>
                  <a:pt x="16313" y="13949"/>
                  <a:pt x="16319" y="13805"/>
                </a:cubicBezTo>
                <a:cubicBezTo>
                  <a:pt x="16327" y="13649"/>
                  <a:pt x="16341" y="13520"/>
                  <a:pt x="16359" y="13423"/>
                </a:cubicBezTo>
                <a:lnTo>
                  <a:pt x="16901" y="9585"/>
                </a:lnTo>
                <a:cubicBezTo>
                  <a:pt x="16947" y="9193"/>
                  <a:pt x="16963" y="8668"/>
                  <a:pt x="16944" y="8171"/>
                </a:cubicBezTo>
                <a:cubicBezTo>
                  <a:pt x="16923" y="7641"/>
                  <a:pt x="16863" y="7230"/>
                  <a:pt x="16790" y="7094"/>
                </a:cubicBezTo>
                <a:lnTo>
                  <a:pt x="16021" y="6196"/>
                </a:lnTo>
                <a:cubicBezTo>
                  <a:pt x="16003" y="6182"/>
                  <a:pt x="15986" y="6139"/>
                  <a:pt x="15972" y="6061"/>
                </a:cubicBezTo>
                <a:cubicBezTo>
                  <a:pt x="15956" y="5976"/>
                  <a:pt x="15942" y="5859"/>
                  <a:pt x="15935" y="5724"/>
                </a:cubicBezTo>
                <a:lnTo>
                  <a:pt x="15597" y="764"/>
                </a:lnTo>
                <a:cubicBezTo>
                  <a:pt x="15560" y="305"/>
                  <a:pt x="15494" y="13"/>
                  <a:pt x="15422" y="1"/>
                </a:cubicBezTo>
                <a:close/>
                <a:moveTo>
                  <a:pt x="20047" y="1"/>
                </a:moveTo>
                <a:cubicBezTo>
                  <a:pt x="19968" y="-12"/>
                  <a:pt x="19894" y="308"/>
                  <a:pt x="19856" y="809"/>
                </a:cubicBezTo>
                <a:lnTo>
                  <a:pt x="19508" y="5814"/>
                </a:lnTo>
                <a:cubicBezTo>
                  <a:pt x="19498" y="5942"/>
                  <a:pt x="19486" y="6052"/>
                  <a:pt x="19468" y="6128"/>
                </a:cubicBezTo>
                <a:cubicBezTo>
                  <a:pt x="19450" y="6209"/>
                  <a:pt x="19428" y="6263"/>
                  <a:pt x="19407" y="6263"/>
                </a:cubicBezTo>
                <a:lnTo>
                  <a:pt x="18669" y="7026"/>
                </a:lnTo>
                <a:cubicBezTo>
                  <a:pt x="18595" y="7134"/>
                  <a:pt x="18537" y="7520"/>
                  <a:pt x="18512" y="8036"/>
                </a:cubicBezTo>
                <a:cubicBezTo>
                  <a:pt x="18488" y="8543"/>
                  <a:pt x="18499" y="9101"/>
                  <a:pt x="18546" y="9518"/>
                </a:cubicBezTo>
                <a:lnTo>
                  <a:pt x="19096" y="13513"/>
                </a:lnTo>
                <a:cubicBezTo>
                  <a:pt x="19114" y="13624"/>
                  <a:pt x="19124" y="13753"/>
                  <a:pt x="19130" y="13917"/>
                </a:cubicBezTo>
                <a:cubicBezTo>
                  <a:pt x="19136" y="14067"/>
                  <a:pt x="19136" y="14240"/>
                  <a:pt x="19130" y="14388"/>
                </a:cubicBezTo>
                <a:lnTo>
                  <a:pt x="19004" y="19708"/>
                </a:lnTo>
                <a:cubicBezTo>
                  <a:pt x="18994" y="20272"/>
                  <a:pt x="19028" y="20825"/>
                  <a:pt x="19090" y="21167"/>
                </a:cubicBezTo>
                <a:cubicBezTo>
                  <a:pt x="19154" y="21518"/>
                  <a:pt x="19239" y="21588"/>
                  <a:pt x="19312" y="21347"/>
                </a:cubicBezTo>
                <a:lnTo>
                  <a:pt x="19979" y="18788"/>
                </a:lnTo>
                <a:cubicBezTo>
                  <a:pt x="19999" y="18717"/>
                  <a:pt x="20021" y="18694"/>
                  <a:pt x="20043" y="18698"/>
                </a:cubicBezTo>
                <a:cubicBezTo>
                  <a:pt x="20064" y="18702"/>
                  <a:pt x="20083" y="18724"/>
                  <a:pt x="20102" y="18788"/>
                </a:cubicBezTo>
                <a:lnTo>
                  <a:pt x="20760" y="21324"/>
                </a:lnTo>
                <a:cubicBezTo>
                  <a:pt x="20829" y="21574"/>
                  <a:pt x="20912" y="21525"/>
                  <a:pt x="20975" y="21212"/>
                </a:cubicBezTo>
                <a:cubicBezTo>
                  <a:pt x="21047" y="20859"/>
                  <a:pt x="21081" y="20236"/>
                  <a:pt x="21064" y="19618"/>
                </a:cubicBezTo>
                <a:lnTo>
                  <a:pt x="20941" y="14254"/>
                </a:lnTo>
                <a:cubicBezTo>
                  <a:pt x="20937" y="14105"/>
                  <a:pt x="20938" y="13949"/>
                  <a:pt x="20944" y="13805"/>
                </a:cubicBezTo>
                <a:cubicBezTo>
                  <a:pt x="20952" y="13649"/>
                  <a:pt x="20966" y="13520"/>
                  <a:pt x="20984" y="13423"/>
                </a:cubicBezTo>
                <a:lnTo>
                  <a:pt x="21526" y="9585"/>
                </a:lnTo>
                <a:cubicBezTo>
                  <a:pt x="21572" y="9193"/>
                  <a:pt x="21588" y="8668"/>
                  <a:pt x="21569" y="8171"/>
                </a:cubicBezTo>
                <a:cubicBezTo>
                  <a:pt x="21548" y="7641"/>
                  <a:pt x="21488" y="7230"/>
                  <a:pt x="21415" y="7094"/>
                </a:cubicBezTo>
                <a:lnTo>
                  <a:pt x="20646" y="6196"/>
                </a:lnTo>
                <a:cubicBezTo>
                  <a:pt x="20628" y="6182"/>
                  <a:pt x="20611" y="6139"/>
                  <a:pt x="20597" y="6061"/>
                </a:cubicBezTo>
                <a:cubicBezTo>
                  <a:pt x="20581" y="5976"/>
                  <a:pt x="20567" y="5859"/>
                  <a:pt x="20560" y="5724"/>
                </a:cubicBezTo>
                <a:lnTo>
                  <a:pt x="20222" y="764"/>
                </a:lnTo>
                <a:cubicBezTo>
                  <a:pt x="20185" y="305"/>
                  <a:pt x="20119" y="13"/>
                  <a:pt x="20047" y="1"/>
                </a:cubicBezTo>
                <a:close/>
              </a:path>
            </a:pathLst>
          </a:custGeom>
          <a:gradFill>
            <a:gsLst>
              <a:gs pos="0">
                <a:schemeClr val="accent3">
                  <a:lumMod val="60000"/>
                  <a:lumOff val="40000"/>
                </a:schemeClr>
              </a:gs>
              <a:gs pos="100000">
                <a:schemeClr val="accent3"/>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5" name="Non odio euismod lacinia at quis. Purus sit amet luctus venenatis lectus magna. Arcu non odio euismod lacinia at quis risus. Diam phasellus vestibulum lorem sed risus ultricies tristique nulla aliquet. Eu consequat ac felis donec et odio pellentesque dia"/>
          <p:cNvSpPr txBox="1"/>
          <p:nvPr/>
        </p:nvSpPr>
        <p:spPr>
          <a:xfrm>
            <a:off x="10196566" y="7562919"/>
            <a:ext cx="10920998"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i="1">
                <a:solidFill>
                  <a:srgbClr val="7D7D7D"/>
                </a:solidFill>
                <a:latin typeface="Poppins Light"/>
                <a:ea typeface="Poppins Light"/>
                <a:cs typeface="Poppins Light"/>
                <a:sym typeface="Poppins Light"/>
              </a:defRPr>
            </a:lvl1pPr>
          </a:lstStyle>
          <a:p>
            <a:r>
              <a:rPr dirty="0">
                <a:solidFill>
                  <a:schemeClr val="tx2"/>
                </a:solidFill>
              </a:rPr>
              <a:t>Non </a:t>
            </a:r>
            <a:r>
              <a:rPr dirty="0" err="1">
                <a:solidFill>
                  <a:schemeClr val="tx2"/>
                </a:solidFill>
              </a:rPr>
              <a:t>odio</a:t>
            </a:r>
            <a:r>
              <a:rPr dirty="0">
                <a:solidFill>
                  <a:schemeClr val="tx2"/>
                </a:solidFill>
              </a:rPr>
              <a:t> </a:t>
            </a:r>
            <a:r>
              <a:rPr dirty="0" err="1">
                <a:solidFill>
                  <a:schemeClr val="tx2"/>
                </a:solidFill>
              </a:rPr>
              <a:t>euismod</a:t>
            </a:r>
            <a:r>
              <a:rPr dirty="0">
                <a:solidFill>
                  <a:schemeClr val="tx2"/>
                </a:solidFill>
              </a:rPr>
              <a:t> lacinia at </a:t>
            </a:r>
            <a:r>
              <a:rPr dirty="0" err="1">
                <a:solidFill>
                  <a:schemeClr val="tx2"/>
                </a:solidFill>
              </a:rPr>
              <a:t>quis</a:t>
            </a:r>
            <a:r>
              <a:rPr dirty="0">
                <a:solidFill>
                  <a:schemeClr val="tx2"/>
                </a:solidFill>
              </a:rPr>
              <a:t>. Purus sit </a:t>
            </a:r>
            <a:r>
              <a:rPr dirty="0" err="1">
                <a:solidFill>
                  <a:schemeClr val="tx2"/>
                </a:solidFill>
              </a:rPr>
              <a:t>amet</a:t>
            </a:r>
            <a:r>
              <a:rPr dirty="0">
                <a:solidFill>
                  <a:schemeClr val="tx2"/>
                </a:solidFill>
              </a:rPr>
              <a:t> </a:t>
            </a:r>
            <a:r>
              <a:rPr dirty="0" err="1">
                <a:solidFill>
                  <a:schemeClr val="tx2"/>
                </a:solidFill>
              </a:rPr>
              <a:t>luctus</a:t>
            </a:r>
            <a:r>
              <a:rPr dirty="0">
                <a:solidFill>
                  <a:schemeClr val="tx2"/>
                </a:solidFill>
              </a:rPr>
              <a:t> </a:t>
            </a:r>
            <a:r>
              <a:rPr dirty="0" err="1">
                <a:solidFill>
                  <a:schemeClr val="tx2"/>
                </a:solidFill>
              </a:rPr>
              <a:t>venenatis</a:t>
            </a:r>
            <a:r>
              <a:rPr dirty="0">
                <a:solidFill>
                  <a:schemeClr val="tx2"/>
                </a:solidFill>
              </a:rPr>
              <a:t> </a:t>
            </a:r>
            <a:r>
              <a:rPr dirty="0" err="1">
                <a:solidFill>
                  <a:schemeClr val="tx2"/>
                </a:solidFill>
              </a:rPr>
              <a:t>lectus</a:t>
            </a:r>
            <a:r>
              <a:rPr dirty="0">
                <a:solidFill>
                  <a:schemeClr val="tx2"/>
                </a:solidFill>
              </a:rPr>
              <a:t> magna. </a:t>
            </a:r>
            <a:r>
              <a:rPr dirty="0" err="1">
                <a:solidFill>
                  <a:schemeClr val="tx2"/>
                </a:solidFill>
              </a:rPr>
              <a:t>Arcu</a:t>
            </a:r>
            <a:r>
              <a:rPr dirty="0">
                <a:solidFill>
                  <a:schemeClr val="tx2"/>
                </a:solidFill>
              </a:rPr>
              <a:t> non </a:t>
            </a:r>
            <a:r>
              <a:rPr dirty="0" err="1">
                <a:solidFill>
                  <a:schemeClr val="tx2"/>
                </a:solidFill>
              </a:rPr>
              <a:t>odio</a:t>
            </a:r>
            <a:r>
              <a:rPr dirty="0">
                <a:solidFill>
                  <a:schemeClr val="tx2"/>
                </a:solidFill>
              </a:rPr>
              <a:t> </a:t>
            </a:r>
            <a:r>
              <a:rPr dirty="0" err="1">
                <a:solidFill>
                  <a:schemeClr val="tx2"/>
                </a:solidFill>
              </a:rPr>
              <a:t>euismod</a:t>
            </a:r>
            <a:r>
              <a:rPr dirty="0">
                <a:solidFill>
                  <a:schemeClr val="tx2"/>
                </a:solidFill>
              </a:rPr>
              <a:t> lacinia at </a:t>
            </a:r>
            <a:r>
              <a:rPr dirty="0" err="1">
                <a:solidFill>
                  <a:schemeClr val="tx2"/>
                </a:solidFill>
              </a:rPr>
              <a:t>quis</a:t>
            </a:r>
            <a:r>
              <a:rPr dirty="0">
                <a:solidFill>
                  <a:schemeClr val="tx2"/>
                </a:solidFill>
              </a:rPr>
              <a:t> </a:t>
            </a:r>
            <a:r>
              <a:rPr dirty="0" err="1">
                <a:solidFill>
                  <a:schemeClr val="tx2"/>
                </a:solidFill>
              </a:rPr>
              <a:t>risus</a:t>
            </a:r>
            <a:r>
              <a:rPr dirty="0">
                <a:solidFill>
                  <a:schemeClr val="tx2"/>
                </a:solidFill>
              </a:rPr>
              <a:t>. Diam </a:t>
            </a:r>
            <a:r>
              <a:rPr dirty="0" err="1">
                <a:solidFill>
                  <a:schemeClr val="tx2"/>
                </a:solidFill>
              </a:rPr>
              <a:t>phasellus</a:t>
            </a:r>
            <a:r>
              <a:rPr dirty="0">
                <a:solidFill>
                  <a:schemeClr val="tx2"/>
                </a:solidFill>
              </a:rPr>
              <a:t> vestibulum lorem sed </a:t>
            </a:r>
            <a:r>
              <a:rPr dirty="0" err="1">
                <a:solidFill>
                  <a:schemeClr val="tx2"/>
                </a:solidFill>
              </a:rPr>
              <a:t>risus</a:t>
            </a:r>
            <a:r>
              <a:rPr dirty="0">
                <a:solidFill>
                  <a:schemeClr val="tx2"/>
                </a:solidFill>
              </a:rPr>
              <a:t> </a:t>
            </a:r>
            <a:r>
              <a:rPr dirty="0" err="1">
                <a:solidFill>
                  <a:schemeClr val="tx2"/>
                </a:solidFill>
              </a:rPr>
              <a:t>ultricies</a:t>
            </a:r>
            <a:r>
              <a:rPr dirty="0">
                <a:solidFill>
                  <a:schemeClr val="tx2"/>
                </a:solidFill>
              </a:rPr>
              <a:t> </a:t>
            </a:r>
            <a:r>
              <a:rPr dirty="0" err="1">
                <a:solidFill>
                  <a:schemeClr val="tx2"/>
                </a:solidFill>
              </a:rPr>
              <a:t>tristique</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aliquet</a:t>
            </a:r>
            <a:r>
              <a:rPr dirty="0">
                <a:solidFill>
                  <a:schemeClr val="tx2"/>
                </a:solidFill>
              </a:rPr>
              <a:t>. Eu </a:t>
            </a:r>
            <a:r>
              <a:rPr dirty="0" err="1">
                <a:solidFill>
                  <a:schemeClr val="tx2"/>
                </a:solidFill>
              </a:rPr>
              <a:t>consequat</a:t>
            </a:r>
            <a:r>
              <a:rPr dirty="0">
                <a:solidFill>
                  <a:schemeClr val="tx2"/>
                </a:solidFill>
              </a:rPr>
              <a:t> ac </a:t>
            </a:r>
            <a:r>
              <a:rPr dirty="0" err="1">
                <a:solidFill>
                  <a:schemeClr val="tx2"/>
                </a:solidFill>
              </a:rPr>
              <a:t>felis</a:t>
            </a:r>
            <a:r>
              <a:rPr dirty="0">
                <a:solidFill>
                  <a:schemeClr val="tx2"/>
                </a:solidFill>
              </a:rPr>
              <a:t> </a:t>
            </a:r>
            <a:r>
              <a:rPr dirty="0" err="1">
                <a:solidFill>
                  <a:schemeClr val="tx2"/>
                </a:solidFill>
              </a:rPr>
              <a:t>donec</a:t>
            </a:r>
            <a:r>
              <a:rPr dirty="0">
                <a:solidFill>
                  <a:schemeClr val="tx2"/>
                </a:solidFill>
              </a:rPr>
              <a:t> et </a:t>
            </a:r>
            <a:r>
              <a:rPr dirty="0" err="1">
                <a:solidFill>
                  <a:schemeClr val="tx2"/>
                </a:solidFill>
              </a:rPr>
              <a:t>odio</a:t>
            </a:r>
            <a:r>
              <a:rPr dirty="0">
                <a:solidFill>
                  <a:schemeClr val="tx2"/>
                </a:solidFill>
              </a:rPr>
              <a:t> </a:t>
            </a:r>
            <a:r>
              <a:rPr dirty="0" err="1">
                <a:solidFill>
                  <a:schemeClr val="tx2"/>
                </a:solidFill>
              </a:rPr>
              <a:t>pellentesque</a:t>
            </a:r>
            <a:r>
              <a:rPr dirty="0">
                <a:solidFill>
                  <a:schemeClr val="tx2"/>
                </a:solidFill>
              </a:rPr>
              <a:t> diam </a:t>
            </a:r>
            <a:r>
              <a:rPr dirty="0" err="1">
                <a:solidFill>
                  <a:schemeClr val="tx2"/>
                </a:solidFill>
              </a:rPr>
              <a:t>volutpat</a:t>
            </a:r>
            <a:r>
              <a:rPr dirty="0">
                <a:solidFill>
                  <a:schemeClr val="tx2"/>
                </a:solidFill>
              </a:rPr>
              <a:t>. Pretium </a:t>
            </a:r>
            <a:r>
              <a:rPr dirty="0" err="1">
                <a:solidFill>
                  <a:schemeClr val="tx2"/>
                </a:solidFill>
              </a:rPr>
              <a:t>fusce</a:t>
            </a:r>
            <a:r>
              <a:rPr dirty="0">
                <a:solidFill>
                  <a:schemeClr val="tx2"/>
                </a:solidFill>
              </a:rPr>
              <a:t> id </a:t>
            </a:r>
            <a:r>
              <a:rPr dirty="0" err="1">
                <a:solidFill>
                  <a:schemeClr val="tx2"/>
                </a:solidFill>
              </a:rPr>
              <a:t>velit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tortor</a:t>
            </a:r>
            <a:r>
              <a:rPr dirty="0">
                <a:solidFill>
                  <a:schemeClr val="tx2"/>
                </a:solidFill>
              </a:rPr>
              <a:t> </a:t>
            </a:r>
            <a:r>
              <a:rPr dirty="0" err="1">
                <a:solidFill>
                  <a:schemeClr val="tx2"/>
                </a:solidFill>
              </a:rPr>
              <a:t>pretium</a:t>
            </a:r>
            <a:r>
              <a:rPr dirty="0">
                <a:solidFill>
                  <a:schemeClr val="tx2"/>
                </a:solidFill>
              </a:rPr>
              <a:t> </a:t>
            </a:r>
            <a:r>
              <a:rPr dirty="0" err="1">
                <a:solidFill>
                  <a:schemeClr val="tx2"/>
                </a:solidFill>
              </a:rPr>
              <a:t>viverra</a:t>
            </a:r>
            <a:r>
              <a:rPr dirty="0">
                <a:solidFill>
                  <a:schemeClr val="tx2"/>
                </a:solidFill>
              </a:rPr>
              <a:t> </a:t>
            </a:r>
            <a:r>
              <a:rPr dirty="0" err="1">
                <a:solidFill>
                  <a:schemeClr val="tx2"/>
                </a:solidFill>
              </a:rPr>
              <a:t>suspendisse</a:t>
            </a:r>
            <a:r>
              <a:rPr dirty="0">
                <a:solidFill>
                  <a:schemeClr val="tx2"/>
                </a:solidFill>
              </a:rPr>
              <a:t>. In </a:t>
            </a:r>
            <a:r>
              <a:rPr dirty="0" err="1">
                <a:solidFill>
                  <a:schemeClr val="tx2"/>
                </a:solidFill>
              </a:rPr>
              <a:t>nisl</a:t>
            </a:r>
            <a:r>
              <a:rPr dirty="0">
                <a:solidFill>
                  <a:schemeClr val="tx2"/>
                </a:solidFill>
              </a:rPr>
              <a:t> nisi </a:t>
            </a:r>
            <a:r>
              <a:rPr dirty="0" err="1">
                <a:solidFill>
                  <a:schemeClr val="tx2"/>
                </a:solidFill>
              </a:rPr>
              <a:t>scelerisque</a:t>
            </a:r>
            <a:r>
              <a:rPr dirty="0">
                <a:solidFill>
                  <a:schemeClr val="tx2"/>
                </a:solidFill>
              </a:rPr>
              <a:t> </a:t>
            </a:r>
            <a:r>
              <a:rPr dirty="0" err="1">
                <a:solidFill>
                  <a:schemeClr val="tx2"/>
                </a:solidFill>
              </a:rPr>
              <a:t>eu</a:t>
            </a:r>
            <a:r>
              <a:rPr dirty="0">
                <a:solidFill>
                  <a:schemeClr val="tx2"/>
                </a:solidFill>
              </a:rPr>
              <a:t> </a:t>
            </a:r>
            <a:r>
              <a:rPr dirty="0" err="1">
                <a:solidFill>
                  <a:schemeClr val="tx2"/>
                </a:solidFill>
              </a:rPr>
              <a:t>ultrices</a:t>
            </a:r>
            <a:r>
              <a:rPr dirty="0">
                <a:solidFill>
                  <a:schemeClr val="tx2"/>
                </a:solidFill>
              </a:rPr>
              <a:t> vitae. </a:t>
            </a:r>
            <a:r>
              <a:rPr dirty="0" err="1">
                <a:solidFill>
                  <a:schemeClr val="tx2"/>
                </a:solidFill>
              </a:rPr>
              <a:t>Egestas</a:t>
            </a:r>
            <a:r>
              <a:rPr dirty="0">
                <a:solidFill>
                  <a:schemeClr val="tx2"/>
                </a:solidFill>
              </a:rPr>
              <a:t> </a:t>
            </a:r>
            <a:r>
              <a:rPr dirty="0" err="1">
                <a:solidFill>
                  <a:schemeClr val="tx2"/>
                </a:solidFill>
              </a:rPr>
              <a:t>maecenas</a:t>
            </a:r>
            <a:r>
              <a:rPr dirty="0">
                <a:solidFill>
                  <a:schemeClr val="tx2"/>
                </a:solidFill>
              </a:rPr>
              <a:t> pharetra convallis </a:t>
            </a:r>
            <a:r>
              <a:rPr dirty="0" err="1">
                <a:solidFill>
                  <a:schemeClr val="tx2"/>
                </a:solidFill>
              </a:rPr>
              <a:t>posuere</a:t>
            </a:r>
            <a:r>
              <a:rPr dirty="0">
                <a:solidFill>
                  <a:schemeClr val="tx2"/>
                </a:solidFill>
              </a:rPr>
              <a:t> </a:t>
            </a:r>
            <a:r>
              <a:rPr dirty="0" err="1">
                <a:solidFill>
                  <a:schemeClr val="tx2"/>
                </a:solidFill>
              </a:rPr>
              <a:t>morbi</a:t>
            </a:r>
            <a:r>
              <a:rPr dirty="0">
                <a:solidFill>
                  <a:schemeClr val="tx2"/>
                </a:solidFill>
              </a:rPr>
              <a:t> </a:t>
            </a:r>
            <a:r>
              <a:rPr dirty="0" err="1">
                <a:solidFill>
                  <a:schemeClr val="tx2"/>
                </a:solidFill>
              </a:rPr>
              <a:t>leo</a:t>
            </a:r>
            <a:r>
              <a:rPr dirty="0">
                <a:solidFill>
                  <a:schemeClr val="tx2"/>
                </a:solidFill>
              </a:rPr>
              <a:t>. </a:t>
            </a:r>
            <a:r>
              <a:rPr dirty="0" err="1">
                <a:solidFill>
                  <a:schemeClr val="tx2"/>
                </a:solidFill>
              </a:rPr>
              <a:t>Faucibus</a:t>
            </a:r>
            <a:r>
              <a:rPr dirty="0">
                <a:solidFill>
                  <a:schemeClr val="tx2"/>
                </a:solidFill>
              </a:rPr>
              <a:t> </a:t>
            </a:r>
            <a:r>
              <a:rPr dirty="0" err="1">
                <a:solidFill>
                  <a:schemeClr val="tx2"/>
                </a:solidFill>
              </a:rPr>
              <a:t>purus</a:t>
            </a:r>
            <a:r>
              <a:rPr dirty="0">
                <a:solidFill>
                  <a:schemeClr val="tx2"/>
                </a:solidFill>
              </a:rPr>
              <a:t> in </a:t>
            </a:r>
            <a:r>
              <a:rPr dirty="0" err="1">
                <a:solidFill>
                  <a:schemeClr val="tx2"/>
                </a:solidFill>
              </a:rPr>
              <a:t>massa</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nec</a:t>
            </a:r>
            <a:r>
              <a:rPr dirty="0">
                <a:solidFill>
                  <a:schemeClr val="tx2"/>
                </a:solidFill>
              </a:rPr>
              <a:t> </a:t>
            </a:r>
            <a:r>
              <a:rPr dirty="0" err="1">
                <a:solidFill>
                  <a:schemeClr val="tx2"/>
                </a:solidFill>
              </a:rPr>
              <a:t>feugiat</a:t>
            </a:r>
            <a:r>
              <a:rPr dirty="0">
                <a:solidFill>
                  <a:schemeClr val="tx2"/>
                </a:solidFill>
              </a:rPr>
              <a:t> </a:t>
            </a:r>
            <a:r>
              <a:rPr dirty="0" err="1">
                <a:solidFill>
                  <a:schemeClr val="tx2"/>
                </a:solidFill>
              </a:rPr>
              <a:t>nisl</a:t>
            </a:r>
            <a:r>
              <a:rPr dirty="0">
                <a:solidFill>
                  <a:schemeClr val="tx2"/>
                </a:solidFill>
              </a:rPr>
              <a:t>. At </a:t>
            </a:r>
            <a:r>
              <a:rPr dirty="0" err="1">
                <a:solidFill>
                  <a:schemeClr val="tx2"/>
                </a:solidFill>
              </a:rPr>
              <a:t>elementum</a:t>
            </a:r>
            <a:r>
              <a:rPr dirty="0">
                <a:solidFill>
                  <a:schemeClr val="tx2"/>
                </a:solidFill>
              </a:rPr>
              <a:t> </a:t>
            </a:r>
            <a:r>
              <a:rPr dirty="0" err="1">
                <a:solidFill>
                  <a:schemeClr val="tx2"/>
                </a:solidFill>
              </a:rPr>
              <a:t>eu</a:t>
            </a:r>
            <a:r>
              <a:rPr dirty="0">
                <a:solidFill>
                  <a:schemeClr val="tx2"/>
                </a:solidFill>
              </a:rPr>
              <a:t> </a:t>
            </a:r>
            <a:r>
              <a:rPr dirty="0" err="1">
                <a:solidFill>
                  <a:schemeClr val="tx2"/>
                </a:solidFill>
              </a:rPr>
              <a:t>facilisis</a:t>
            </a:r>
            <a:r>
              <a:rPr dirty="0">
                <a:solidFill>
                  <a:schemeClr val="tx2"/>
                </a:solidFill>
              </a:rPr>
              <a:t> sed </a:t>
            </a:r>
            <a:r>
              <a:rPr dirty="0" err="1">
                <a:solidFill>
                  <a:schemeClr val="tx2"/>
                </a:solidFill>
              </a:rPr>
              <a:t>odio</a:t>
            </a:r>
            <a:r>
              <a:rPr dirty="0">
                <a:solidFill>
                  <a:schemeClr val="tx2"/>
                </a:solidFill>
              </a:rPr>
              <a:t>. </a:t>
            </a:r>
            <a:r>
              <a:rPr dirty="0" err="1">
                <a:solidFill>
                  <a:schemeClr val="tx2"/>
                </a:solidFill>
              </a:rPr>
              <a:t>Scelerisque</a:t>
            </a:r>
            <a:r>
              <a:rPr dirty="0">
                <a:solidFill>
                  <a:schemeClr val="tx2"/>
                </a:solidFill>
              </a:rPr>
              <a:t> </a:t>
            </a:r>
            <a:r>
              <a:rPr dirty="0" err="1">
                <a:solidFill>
                  <a:schemeClr val="tx2"/>
                </a:solidFill>
              </a:rPr>
              <a:t>viverra</a:t>
            </a:r>
            <a:r>
              <a:rPr dirty="0">
                <a:solidFill>
                  <a:schemeClr val="tx2"/>
                </a:solidFill>
              </a:rPr>
              <a:t> </a:t>
            </a:r>
            <a:r>
              <a:rPr dirty="0" err="1">
                <a:solidFill>
                  <a:schemeClr val="tx2"/>
                </a:solidFill>
              </a:rPr>
              <a:t>mauris</a:t>
            </a:r>
            <a:r>
              <a:rPr dirty="0">
                <a:solidFill>
                  <a:schemeClr val="tx2"/>
                </a:solidFill>
              </a:rPr>
              <a:t> in </a:t>
            </a:r>
            <a:r>
              <a:rPr dirty="0" err="1">
                <a:solidFill>
                  <a:schemeClr val="tx2"/>
                </a:solidFill>
              </a:rPr>
              <a:t>aliquam</a:t>
            </a:r>
            <a:r>
              <a:rPr dirty="0">
                <a:solidFill>
                  <a:schemeClr val="tx2"/>
                </a:solidFill>
              </a:rPr>
              <a:t> sem. </a:t>
            </a:r>
            <a:r>
              <a:rPr dirty="0" err="1">
                <a:solidFill>
                  <a:schemeClr val="tx2"/>
                </a:solidFill>
              </a:rPr>
              <a:t>Viverra</a:t>
            </a:r>
            <a:r>
              <a:rPr dirty="0">
                <a:solidFill>
                  <a:schemeClr val="tx2"/>
                </a:solidFill>
              </a:rPr>
              <a:t> </a:t>
            </a:r>
            <a:r>
              <a:rPr dirty="0" err="1">
                <a:solidFill>
                  <a:schemeClr val="tx2"/>
                </a:solidFill>
              </a:rPr>
              <a:t>aliquet</a:t>
            </a:r>
            <a:r>
              <a:rPr dirty="0">
                <a:solidFill>
                  <a:schemeClr val="tx2"/>
                </a:solidFill>
              </a:rPr>
              <a:t> </a:t>
            </a:r>
            <a:r>
              <a:rPr dirty="0" err="1">
                <a:solidFill>
                  <a:schemeClr val="tx2"/>
                </a:solidFill>
              </a:rPr>
              <a:t>eget</a:t>
            </a:r>
            <a:r>
              <a:rPr dirty="0">
                <a:solidFill>
                  <a:schemeClr val="tx2"/>
                </a:solidFill>
              </a:rPr>
              <a:t> sit </a:t>
            </a:r>
            <a:r>
              <a:rPr dirty="0" err="1">
                <a:solidFill>
                  <a:schemeClr val="tx2"/>
                </a:solidFill>
              </a:rPr>
              <a:t>amet</a:t>
            </a:r>
            <a:r>
              <a:rPr dirty="0">
                <a:solidFill>
                  <a:schemeClr val="tx2"/>
                </a:solidFill>
              </a:rPr>
              <a:t> </a:t>
            </a:r>
            <a:r>
              <a:rPr dirty="0" err="1">
                <a:solidFill>
                  <a:schemeClr val="tx2"/>
                </a:solidFill>
              </a:rPr>
              <a:t>tellus</a:t>
            </a:r>
            <a:r>
              <a:rPr dirty="0">
                <a:solidFill>
                  <a:schemeClr val="tx2"/>
                </a:solidFill>
              </a:rPr>
              <a:t> </a:t>
            </a:r>
            <a:r>
              <a:rPr dirty="0" err="1">
                <a:solidFill>
                  <a:schemeClr val="tx2"/>
                </a:solidFill>
              </a:rPr>
              <a:t>cras</a:t>
            </a:r>
            <a:r>
              <a:rPr dirty="0">
                <a:solidFill>
                  <a:schemeClr val="tx2"/>
                </a:solidFill>
              </a:rPr>
              <a:t> </a:t>
            </a:r>
            <a:r>
              <a:rPr dirty="0" err="1">
                <a:solidFill>
                  <a:schemeClr val="tx2"/>
                </a:solidFill>
              </a:rPr>
              <a:t>adipiscing</a:t>
            </a:r>
            <a:endParaRPr dirty="0">
              <a:solidFill>
                <a:schemeClr val="tx2"/>
              </a:solidFill>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8</a:t>
            </a:fld>
            <a:endParaRPr/>
          </a:p>
        </p:txBody>
      </p:sp>
      <p:sp>
        <p:nvSpPr>
          <p:cNvPr id="208" name="Company services"/>
          <p:cNvSpPr txBox="1"/>
          <p:nvPr/>
        </p:nvSpPr>
        <p:spPr>
          <a:xfrm>
            <a:off x="2235200" y="2336803"/>
            <a:ext cx="13008146"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Company</a:t>
            </a:r>
            <a:r>
              <a:rPr dirty="0"/>
              <a:t> </a:t>
            </a:r>
            <a:r>
              <a:rPr dirty="0">
                <a:solidFill>
                  <a:schemeClr val="accent2"/>
                </a:solidFill>
                <a:latin typeface="Poppins Medium"/>
                <a:ea typeface="Poppins Medium"/>
                <a:cs typeface="Poppins Medium"/>
                <a:sym typeface="Poppins Medium"/>
              </a:rPr>
              <a:t>services</a:t>
            </a:r>
          </a:p>
        </p:txBody>
      </p:sp>
      <p:sp>
        <p:nvSpPr>
          <p:cNvPr id="209" name="Rounded Rectangle"/>
          <p:cNvSpPr/>
          <p:nvPr/>
        </p:nvSpPr>
        <p:spPr>
          <a:xfrm>
            <a:off x="2275681" y="4516616"/>
            <a:ext cx="6383041" cy="3307001"/>
          </a:xfrm>
          <a:prstGeom prst="roundRect">
            <a:avLst>
              <a:gd name="adj" fmla="val 1956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0" name="Rounded Rectangle"/>
          <p:cNvSpPr/>
          <p:nvPr/>
        </p:nvSpPr>
        <p:spPr>
          <a:xfrm>
            <a:off x="9000480" y="4516616"/>
            <a:ext cx="6383040" cy="3307001"/>
          </a:xfrm>
          <a:prstGeom prst="roundRect">
            <a:avLst>
              <a:gd name="adj" fmla="val 1956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1" name="Rounded Rectangle"/>
          <p:cNvSpPr/>
          <p:nvPr/>
        </p:nvSpPr>
        <p:spPr>
          <a:xfrm>
            <a:off x="15725278" y="4516616"/>
            <a:ext cx="6383041" cy="3307001"/>
          </a:xfrm>
          <a:prstGeom prst="roundRect">
            <a:avLst>
              <a:gd name="adj" fmla="val 1956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2" name="Rounded Rectangle"/>
          <p:cNvSpPr/>
          <p:nvPr/>
        </p:nvSpPr>
        <p:spPr>
          <a:xfrm>
            <a:off x="2275681" y="8174216"/>
            <a:ext cx="6383041" cy="3307001"/>
          </a:xfrm>
          <a:prstGeom prst="roundRect">
            <a:avLst>
              <a:gd name="adj" fmla="val 19562"/>
            </a:avLst>
          </a:prstGeom>
          <a:gradFill>
            <a:gsLst>
              <a:gs pos="0">
                <a:schemeClr val="accent1">
                  <a:lumMod val="60000"/>
                  <a:lumOff val="40000"/>
                </a:schemeClr>
              </a:gs>
              <a:gs pos="100000">
                <a:schemeClr val="accent1"/>
              </a:gs>
            </a:gsLst>
            <a:lin ang="3117177"/>
          </a:gra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3" name="Rounded Rectangle"/>
          <p:cNvSpPr/>
          <p:nvPr/>
        </p:nvSpPr>
        <p:spPr>
          <a:xfrm>
            <a:off x="9000480" y="8174216"/>
            <a:ext cx="6383040" cy="3307001"/>
          </a:xfrm>
          <a:prstGeom prst="roundRect">
            <a:avLst>
              <a:gd name="adj" fmla="val 1956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4" name="Rounded Rectangle"/>
          <p:cNvSpPr/>
          <p:nvPr/>
        </p:nvSpPr>
        <p:spPr>
          <a:xfrm>
            <a:off x="15725278" y="8174216"/>
            <a:ext cx="6383041" cy="3307001"/>
          </a:xfrm>
          <a:prstGeom prst="roundRect">
            <a:avLst>
              <a:gd name="adj" fmla="val 19562"/>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5" name="Shape"/>
          <p:cNvSpPr/>
          <p:nvPr/>
        </p:nvSpPr>
        <p:spPr>
          <a:xfrm>
            <a:off x="16442884" y="5139930"/>
            <a:ext cx="837730" cy="841431"/>
          </a:xfrm>
          <a:custGeom>
            <a:avLst/>
            <a:gdLst/>
            <a:ahLst/>
            <a:cxnLst>
              <a:cxn ang="0">
                <a:pos x="wd2" y="hd2"/>
              </a:cxn>
              <a:cxn ang="5400000">
                <a:pos x="wd2" y="hd2"/>
              </a:cxn>
              <a:cxn ang="10800000">
                <a:pos x="wd2" y="hd2"/>
              </a:cxn>
              <a:cxn ang="16200000">
                <a:pos x="wd2" y="hd2"/>
              </a:cxn>
            </a:cxnLst>
            <a:rect l="0" t="0" r="r" b="b"/>
            <a:pathLst>
              <a:path w="21598" h="21600" extrusionOk="0">
                <a:moveTo>
                  <a:pt x="10789" y="0"/>
                </a:moveTo>
                <a:cubicBezTo>
                  <a:pt x="8325" y="0"/>
                  <a:pt x="6328" y="1989"/>
                  <a:pt x="6328" y="4442"/>
                </a:cubicBezTo>
                <a:lnTo>
                  <a:pt x="6328" y="5032"/>
                </a:lnTo>
                <a:lnTo>
                  <a:pt x="8886" y="5032"/>
                </a:lnTo>
                <a:lnTo>
                  <a:pt x="8886" y="4427"/>
                </a:lnTo>
                <a:cubicBezTo>
                  <a:pt x="8886" y="3380"/>
                  <a:pt x="9738" y="2531"/>
                  <a:pt x="10789" y="2531"/>
                </a:cubicBezTo>
                <a:cubicBezTo>
                  <a:pt x="11841" y="2531"/>
                  <a:pt x="12694" y="3380"/>
                  <a:pt x="12694" y="4427"/>
                </a:cubicBezTo>
                <a:lnTo>
                  <a:pt x="12694" y="5032"/>
                </a:lnTo>
                <a:lnTo>
                  <a:pt x="15252" y="5032"/>
                </a:lnTo>
                <a:lnTo>
                  <a:pt x="15252" y="4442"/>
                </a:lnTo>
                <a:cubicBezTo>
                  <a:pt x="15252" y="1989"/>
                  <a:pt x="13254" y="0"/>
                  <a:pt x="10789" y="0"/>
                </a:cubicBezTo>
                <a:close/>
                <a:moveTo>
                  <a:pt x="3804" y="6356"/>
                </a:moveTo>
                <a:lnTo>
                  <a:pt x="3804" y="12677"/>
                </a:lnTo>
                <a:lnTo>
                  <a:pt x="4998" y="12677"/>
                </a:lnTo>
                <a:lnTo>
                  <a:pt x="4998" y="6356"/>
                </a:lnTo>
                <a:lnTo>
                  <a:pt x="3804" y="6356"/>
                </a:lnTo>
                <a:close/>
                <a:moveTo>
                  <a:pt x="6326" y="6356"/>
                </a:moveTo>
                <a:lnTo>
                  <a:pt x="6326" y="12677"/>
                </a:lnTo>
                <a:lnTo>
                  <a:pt x="15246" y="12677"/>
                </a:lnTo>
                <a:lnTo>
                  <a:pt x="15246" y="6356"/>
                </a:lnTo>
                <a:lnTo>
                  <a:pt x="6326" y="6356"/>
                </a:lnTo>
                <a:close/>
                <a:moveTo>
                  <a:pt x="16575" y="6356"/>
                </a:moveTo>
                <a:lnTo>
                  <a:pt x="16575" y="12677"/>
                </a:lnTo>
                <a:lnTo>
                  <a:pt x="17769" y="12677"/>
                </a:lnTo>
                <a:lnTo>
                  <a:pt x="17769" y="6356"/>
                </a:lnTo>
                <a:lnTo>
                  <a:pt x="16575" y="6356"/>
                </a:lnTo>
                <a:close/>
                <a:moveTo>
                  <a:pt x="2446" y="6358"/>
                </a:moveTo>
                <a:cubicBezTo>
                  <a:pt x="1933" y="6365"/>
                  <a:pt x="1599" y="6393"/>
                  <a:pt x="1250" y="6504"/>
                </a:cubicBezTo>
                <a:cubicBezTo>
                  <a:pt x="738" y="6689"/>
                  <a:pt x="334" y="7091"/>
                  <a:pt x="147" y="7601"/>
                </a:cubicBezTo>
                <a:cubicBezTo>
                  <a:pt x="-1" y="8067"/>
                  <a:pt x="0" y="8505"/>
                  <a:pt x="0" y="9369"/>
                </a:cubicBezTo>
                <a:lnTo>
                  <a:pt x="0" y="9650"/>
                </a:lnTo>
                <a:cubicBezTo>
                  <a:pt x="0" y="10527"/>
                  <a:pt x="-1" y="10966"/>
                  <a:pt x="147" y="11432"/>
                </a:cubicBezTo>
                <a:cubicBezTo>
                  <a:pt x="334" y="11942"/>
                  <a:pt x="738" y="12344"/>
                  <a:pt x="1250" y="12530"/>
                </a:cubicBezTo>
                <a:cubicBezTo>
                  <a:pt x="1607" y="12642"/>
                  <a:pt x="1950" y="12668"/>
                  <a:pt x="2476" y="12675"/>
                </a:cubicBezTo>
                <a:lnTo>
                  <a:pt x="2476" y="6358"/>
                </a:lnTo>
                <a:cubicBezTo>
                  <a:pt x="2467" y="6358"/>
                  <a:pt x="2455" y="6358"/>
                  <a:pt x="2446" y="6358"/>
                </a:cubicBezTo>
                <a:close/>
                <a:moveTo>
                  <a:pt x="19097" y="6358"/>
                </a:moveTo>
                <a:lnTo>
                  <a:pt x="19097" y="12675"/>
                </a:lnTo>
                <a:cubicBezTo>
                  <a:pt x="19637" y="12669"/>
                  <a:pt x="19985" y="12643"/>
                  <a:pt x="20345" y="12530"/>
                </a:cubicBezTo>
                <a:cubicBezTo>
                  <a:pt x="20857" y="12344"/>
                  <a:pt x="21260" y="11942"/>
                  <a:pt x="21446" y="11432"/>
                </a:cubicBezTo>
                <a:cubicBezTo>
                  <a:pt x="21595" y="10966"/>
                  <a:pt x="21595" y="10527"/>
                  <a:pt x="21595" y="9663"/>
                </a:cubicBezTo>
                <a:lnTo>
                  <a:pt x="21595" y="9383"/>
                </a:lnTo>
                <a:cubicBezTo>
                  <a:pt x="21595" y="8506"/>
                  <a:pt x="21595" y="8067"/>
                  <a:pt x="21446" y="7601"/>
                </a:cubicBezTo>
                <a:cubicBezTo>
                  <a:pt x="21260" y="7091"/>
                  <a:pt x="20857" y="6689"/>
                  <a:pt x="20345" y="6504"/>
                </a:cubicBezTo>
                <a:cubicBezTo>
                  <a:pt x="19984" y="6390"/>
                  <a:pt x="19634" y="6364"/>
                  <a:pt x="19097" y="6358"/>
                </a:cubicBezTo>
                <a:close/>
                <a:moveTo>
                  <a:pt x="3" y="13045"/>
                </a:moveTo>
                <a:lnTo>
                  <a:pt x="3" y="18572"/>
                </a:lnTo>
                <a:cubicBezTo>
                  <a:pt x="3" y="19450"/>
                  <a:pt x="3" y="19889"/>
                  <a:pt x="152" y="20355"/>
                </a:cubicBezTo>
                <a:cubicBezTo>
                  <a:pt x="338" y="20865"/>
                  <a:pt x="741" y="21266"/>
                  <a:pt x="1253" y="21452"/>
                </a:cubicBezTo>
                <a:cubicBezTo>
                  <a:pt x="1609" y="21564"/>
                  <a:pt x="1952" y="21591"/>
                  <a:pt x="2476" y="21598"/>
                </a:cubicBezTo>
                <a:lnTo>
                  <a:pt x="2476" y="13854"/>
                </a:lnTo>
                <a:cubicBezTo>
                  <a:pt x="1710" y="13853"/>
                  <a:pt x="1293" y="13847"/>
                  <a:pt x="862" y="13711"/>
                </a:cubicBezTo>
                <a:cubicBezTo>
                  <a:pt x="509" y="13583"/>
                  <a:pt x="211" y="13348"/>
                  <a:pt x="3" y="13045"/>
                </a:cubicBezTo>
                <a:close/>
                <a:moveTo>
                  <a:pt x="21598" y="13046"/>
                </a:moveTo>
                <a:cubicBezTo>
                  <a:pt x="21391" y="13349"/>
                  <a:pt x="21093" y="13583"/>
                  <a:pt x="20740" y="13711"/>
                </a:cubicBezTo>
                <a:cubicBezTo>
                  <a:pt x="20306" y="13848"/>
                  <a:pt x="19887" y="13853"/>
                  <a:pt x="19097" y="13854"/>
                </a:cubicBezTo>
                <a:lnTo>
                  <a:pt x="19097" y="21598"/>
                </a:lnTo>
                <a:cubicBezTo>
                  <a:pt x="19639" y="21592"/>
                  <a:pt x="19987" y="21566"/>
                  <a:pt x="20348" y="21452"/>
                </a:cubicBezTo>
                <a:cubicBezTo>
                  <a:pt x="20860" y="21266"/>
                  <a:pt x="21264" y="20865"/>
                  <a:pt x="21451" y="20355"/>
                </a:cubicBezTo>
                <a:cubicBezTo>
                  <a:pt x="21599" y="19889"/>
                  <a:pt x="21598" y="19449"/>
                  <a:pt x="21598" y="18585"/>
                </a:cubicBezTo>
                <a:lnTo>
                  <a:pt x="21598" y="13046"/>
                </a:lnTo>
                <a:close/>
                <a:moveTo>
                  <a:pt x="10158" y="13849"/>
                </a:moveTo>
                <a:lnTo>
                  <a:pt x="10158" y="14580"/>
                </a:lnTo>
                <a:cubicBezTo>
                  <a:pt x="10158" y="14927"/>
                  <a:pt x="10441" y="15209"/>
                  <a:pt x="10789" y="15209"/>
                </a:cubicBezTo>
                <a:cubicBezTo>
                  <a:pt x="11138" y="15209"/>
                  <a:pt x="11421" y="14927"/>
                  <a:pt x="11421" y="14580"/>
                </a:cubicBezTo>
                <a:lnTo>
                  <a:pt x="11421" y="13849"/>
                </a:lnTo>
                <a:lnTo>
                  <a:pt x="10158" y="13849"/>
                </a:lnTo>
                <a:close/>
                <a:moveTo>
                  <a:pt x="3804" y="13854"/>
                </a:moveTo>
                <a:lnTo>
                  <a:pt x="3804" y="21600"/>
                </a:lnTo>
                <a:lnTo>
                  <a:pt x="4998" y="21600"/>
                </a:lnTo>
                <a:lnTo>
                  <a:pt x="4998" y="13854"/>
                </a:lnTo>
                <a:lnTo>
                  <a:pt x="3804" y="13854"/>
                </a:lnTo>
                <a:close/>
                <a:moveTo>
                  <a:pt x="6326" y="13854"/>
                </a:moveTo>
                <a:lnTo>
                  <a:pt x="6326" y="21600"/>
                </a:lnTo>
                <a:lnTo>
                  <a:pt x="15246" y="21600"/>
                </a:lnTo>
                <a:lnTo>
                  <a:pt x="15246" y="13854"/>
                </a:lnTo>
                <a:lnTo>
                  <a:pt x="12694" y="13854"/>
                </a:lnTo>
                <a:lnTo>
                  <a:pt x="12694" y="14571"/>
                </a:lnTo>
                <a:cubicBezTo>
                  <a:pt x="12694" y="15617"/>
                  <a:pt x="11841" y="16466"/>
                  <a:pt x="10789" y="16466"/>
                </a:cubicBezTo>
                <a:cubicBezTo>
                  <a:pt x="9738" y="16466"/>
                  <a:pt x="8886" y="15617"/>
                  <a:pt x="8886" y="14571"/>
                </a:cubicBezTo>
                <a:lnTo>
                  <a:pt x="8886" y="13854"/>
                </a:lnTo>
                <a:lnTo>
                  <a:pt x="6326" y="13854"/>
                </a:lnTo>
                <a:close/>
                <a:moveTo>
                  <a:pt x="16575" y="13854"/>
                </a:moveTo>
                <a:lnTo>
                  <a:pt x="16575" y="21600"/>
                </a:lnTo>
                <a:lnTo>
                  <a:pt x="17769" y="21600"/>
                </a:lnTo>
                <a:lnTo>
                  <a:pt x="17769" y="13854"/>
                </a:lnTo>
                <a:lnTo>
                  <a:pt x="16575" y="13854"/>
                </a:lnTo>
                <a:close/>
              </a:path>
            </a:pathLst>
          </a:custGeom>
          <a:gradFill>
            <a:gsLst>
              <a:gs pos="0">
                <a:schemeClr val="accent3">
                  <a:lumMod val="60000"/>
                  <a:lumOff val="40000"/>
                </a:schemeClr>
              </a:gs>
              <a:gs pos="100000">
                <a:schemeClr val="accent3"/>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6" name="Shape"/>
          <p:cNvSpPr/>
          <p:nvPr/>
        </p:nvSpPr>
        <p:spPr>
          <a:xfrm>
            <a:off x="2908885" y="8775896"/>
            <a:ext cx="839617" cy="839036"/>
          </a:xfrm>
          <a:custGeom>
            <a:avLst/>
            <a:gdLst/>
            <a:ahLst/>
            <a:cxnLst>
              <a:cxn ang="0">
                <a:pos x="wd2" y="hd2"/>
              </a:cxn>
              <a:cxn ang="5400000">
                <a:pos x="wd2" y="hd2"/>
              </a:cxn>
              <a:cxn ang="10800000">
                <a:pos x="wd2" y="hd2"/>
              </a:cxn>
              <a:cxn ang="16200000">
                <a:pos x="wd2" y="hd2"/>
              </a:cxn>
            </a:cxnLst>
            <a:rect l="0" t="0" r="r" b="b"/>
            <a:pathLst>
              <a:path w="21600" h="21600" extrusionOk="0">
                <a:moveTo>
                  <a:pt x="8617" y="0"/>
                </a:moveTo>
                <a:cubicBezTo>
                  <a:pt x="8328" y="0"/>
                  <a:pt x="8181" y="0"/>
                  <a:pt x="8026" y="49"/>
                </a:cubicBezTo>
                <a:cubicBezTo>
                  <a:pt x="7856" y="111"/>
                  <a:pt x="7722" y="245"/>
                  <a:pt x="7660" y="416"/>
                </a:cubicBezTo>
                <a:cubicBezTo>
                  <a:pt x="7611" y="571"/>
                  <a:pt x="7610" y="719"/>
                  <a:pt x="7610" y="1007"/>
                </a:cubicBezTo>
                <a:lnTo>
                  <a:pt x="7610" y="2602"/>
                </a:lnTo>
                <a:lnTo>
                  <a:pt x="13950" y="2602"/>
                </a:lnTo>
                <a:lnTo>
                  <a:pt x="13950" y="1012"/>
                </a:lnTo>
                <a:cubicBezTo>
                  <a:pt x="13950" y="718"/>
                  <a:pt x="13949" y="571"/>
                  <a:pt x="13900" y="416"/>
                </a:cubicBezTo>
                <a:cubicBezTo>
                  <a:pt x="13838" y="245"/>
                  <a:pt x="13704" y="111"/>
                  <a:pt x="13534" y="49"/>
                </a:cubicBezTo>
                <a:cubicBezTo>
                  <a:pt x="13378" y="0"/>
                  <a:pt x="13232" y="0"/>
                  <a:pt x="12943" y="0"/>
                </a:cubicBezTo>
                <a:lnTo>
                  <a:pt x="8622" y="0"/>
                </a:lnTo>
                <a:lnTo>
                  <a:pt x="8617" y="0"/>
                </a:lnTo>
                <a:close/>
                <a:moveTo>
                  <a:pt x="7639" y="3839"/>
                </a:moveTo>
                <a:cubicBezTo>
                  <a:pt x="6934" y="3839"/>
                  <a:pt x="6363" y="4410"/>
                  <a:pt x="6363" y="5115"/>
                </a:cubicBezTo>
                <a:cubicBezTo>
                  <a:pt x="6363" y="5820"/>
                  <a:pt x="6934" y="6392"/>
                  <a:pt x="7639" y="6392"/>
                </a:cubicBezTo>
                <a:lnTo>
                  <a:pt x="8926" y="6392"/>
                </a:lnTo>
                <a:lnTo>
                  <a:pt x="8926" y="7871"/>
                </a:lnTo>
                <a:cubicBezTo>
                  <a:pt x="8926" y="8181"/>
                  <a:pt x="8926" y="8335"/>
                  <a:pt x="8978" y="8500"/>
                </a:cubicBezTo>
                <a:cubicBezTo>
                  <a:pt x="9044" y="8680"/>
                  <a:pt x="9186" y="8822"/>
                  <a:pt x="9366" y="8888"/>
                </a:cubicBezTo>
                <a:cubicBezTo>
                  <a:pt x="9530" y="8940"/>
                  <a:pt x="9685" y="8940"/>
                  <a:pt x="9990" y="8940"/>
                </a:cubicBezTo>
                <a:lnTo>
                  <a:pt x="11605" y="8940"/>
                </a:lnTo>
                <a:cubicBezTo>
                  <a:pt x="11915" y="8940"/>
                  <a:pt x="12069" y="8940"/>
                  <a:pt x="12234" y="8888"/>
                </a:cubicBezTo>
                <a:cubicBezTo>
                  <a:pt x="12414" y="8822"/>
                  <a:pt x="12556" y="8680"/>
                  <a:pt x="12621" y="8500"/>
                </a:cubicBezTo>
                <a:cubicBezTo>
                  <a:pt x="12673" y="8335"/>
                  <a:pt x="12673" y="8180"/>
                  <a:pt x="12673" y="7875"/>
                </a:cubicBezTo>
                <a:lnTo>
                  <a:pt x="12673" y="6392"/>
                </a:lnTo>
                <a:lnTo>
                  <a:pt x="13945" y="6392"/>
                </a:lnTo>
                <a:cubicBezTo>
                  <a:pt x="14649" y="6392"/>
                  <a:pt x="15221" y="5820"/>
                  <a:pt x="15221" y="5115"/>
                </a:cubicBezTo>
                <a:cubicBezTo>
                  <a:pt x="15221" y="4410"/>
                  <a:pt x="14649" y="3839"/>
                  <a:pt x="13945" y="3839"/>
                </a:cubicBezTo>
                <a:lnTo>
                  <a:pt x="7639" y="3839"/>
                </a:lnTo>
                <a:close/>
                <a:moveTo>
                  <a:pt x="2885" y="7635"/>
                </a:moveTo>
                <a:cubicBezTo>
                  <a:pt x="2055" y="7635"/>
                  <a:pt x="1636" y="7635"/>
                  <a:pt x="1192" y="7776"/>
                </a:cubicBezTo>
                <a:cubicBezTo>
                  <a:pt x="704" y="7954"/>
                  <a:pt x="320" y="8338"/>
                  <a:pt x="142" y="8827"/>
                </a:cubicBezTo>
                <a:cubicBezTo>
                  <a:pt x="1" y="9273"/>
                  <a:pt x="0" y="9693"/>
                  <a:pt x="0" y="10521"/>
                </a:cubicBezTo>
                <a:lnTo>
                  <a:pt x="0" y="18700"/>
                </a:lnTo>
                <a:cubicBezTo>
                  <a:pt x="0" y="19541"/>
                  <a:pt x="1" y="19961"/>
                  <a:pt x="142" y="20407"/>
                </a:cubicBezTo>
                <a:cubicBezTo>
                  <a:pt x="320" y="20895"/>
                  <a:pt x="704" y="21280"/>
                  <a:pt x="1192" y="21458"/>
                </a:cubicBezTo>
                <a:cubicBezTo>
                  <a:pt x="1638" y="21599"/>
                  <a:pt x="2058" y="21600"/>
                  <a:pt x="2885" y="21600"/>
                </a:cubicBezTo>
                <a:lnTo>
                  <a:pt x="18702" y="21600"/>
                </a:lnTo>
                <a:cubicBezTo>
                  <a:pt x="19542" y="21600"/>
                  <a:pt x="19962" y="21599"/>
                  <a:pt x="20408" y="21458"/>
                </a:cubicBezTo>
                <a:cubicBezTo>
                  <a:pt x="20897" y="21280"/>
                  <a:pt x="21281" y="20895"/>
                  <a:pt x="21459" y="20407"/>
                </a:cubicBezTo>
                <a:cubicBezTo>
                  <a:pt x="21600" y="19961"/>
                  <a:pt x="21600" y="19541"/>
                  <a:pt x="21600" y="18713"/>
                </a:cubicBezTo>
                <a:lnTo>
                  <a:pt x="21600" y="10534"/>
                </a:lnTo>
                <a:cubicBezTo>
                  <a:pt x="21600" y="9693"/>
                  <a:pt x="21600" y="9273"/>
                  <a:pt x="21459" y="8827"/>
                </a:cubicBezTo>
                <a:cubicBezTo>
                  <a:pt x="21281" y="8338"/>
                  <a:pt x="20897" y="7954"/>
                  <a:pt x="20408" y="7776"/>
                </a:cubicBezTo>
                <a:cubicBezTo>
                  <a:pt x="19962" y="7634"/>
                  <a:pt x="19542" y="7635"/>
                  <a:pt x="18715" y="7635"/>
                </a:cubicBezTo>
                <a:lnTo>
                  <a:pt x="13968" y="7635"/>
                </a:lnTo>
                <a:cubicBezTo>
                  <a:pt x="13966" y="8255"/>
                  <a:pt x="13950" y="8635"/>
                  <a:pt x="13828" y="9018"/>
                </a:cubicBezTo>
                <a:cubicBezTo>
                  <a:pt x="13651" y="9506"/>
                  <a:pt x="13266" y="9891"/>
                  <a:pt x="12778" y="10069"/>
                </a:cubicBezTo>
                <a:cubicBezTo>
                  <a:pt x="12332" y="10210"/>
                  <a:pt x="11911" y="10210"/>
                  <a:pt x="11071" y="10210"/>
                </a:cubicBezTo>
                <a:lnTo>
                  <a:pt x="10515" y="10210"/>
                </a:lnTo>
                <a:cubicBezTo>
                  <a:pt x="9688" y="10210"/>
                  <a:pt x="9268" y="10210"/>
                  <a:pt x="8821" y="10069"/>
                </a:cubicBezTo>
                <a:cubicBezTo>
                  <a:pt x="8333" y="9891"/>
                  <a:pt x="7949" y="9506"/>
                  <a:pt x="7771" y="9018"/>
                </a:cubicBezTo>
                <a:cubicBezTo>
                  <a:pt x="7650" y="8636"/>
                  <a:pt x="7634" y="8257"/>
                  <a:pt x="7631" y="7635"/>
                </a:cubicBezTo>
                <a:lnTo>
                  <a:pt x="2898" y="7635"/>
                </a:lnTo>
                <a:lnTo>
                  <a:pt x="2885" y="7635"/>
                </a:lnTo>
                <a:close/>
                <a:moveTo>
                  <a:pt x="6384" y="10143"/>
                </a:moveTo>
                <a:cubicBezTo>
                  <a:pt x="8623" y="10161"/>
                  <a:pt x="9753" y="12854"/>
                  <a:pt x="8197" y="14466"/>
                </a:cubicBezTo>
                <a:cubicBezTo>
                  <a:pt x="8786" y="14826"/>
                  <a:pt x="9276" y="15327"/>
                  <a:pt x="9624" y="15923"/>
                </a:cubicBezTo>
                <a:cubicBezTo>
                  <a:pt x="9964" y="16505"/>
                  <a:pt x="10157" y="17162"/>
                  <a:pt x="10188" y="17835"/>
                </a:cubicBezTo>
                <a:lnTo>
                  <a:pt x="10188" y="18381"/>
                </a:lnTo>
                <a:cubicBezTo>
                  <a:pt x="10178" y="18532"/>
                  <a:pt x="10119" y="18676"/>
                  <a:pt x="10020" y="18791"/>
                </a:cubicBezTo>
                <a:cubicBezTo>
                  <a:pt x="9888" y="18944"/>
                  <a:pt x="9696" y="19034"/>
                  <a:pt x="9494" y="19037"/>
                </a:cubicBezTo>
                <a:lnTo>
                  <a:pt x="3156" y="19037"/>
                </a:lnTo>
                <a:cubicBezTo>
                  <a:pt x="2987" y="19024"/>
                  <a:pt x="2829" y="18945"/>
                  <a:pt x="2716" y="18818"/>
                </a:cubicBezTo>
                <a:cubicBezTo>
                  <a:pt x="2618" y="18706"/>
                  <a:pt x="2561" y="18563"/>
                  <a:pt x="2555" y="18414"/>
                </a:cubicBezTo>
                <a:lnTo>
                  <a:pt x="2555" y="17682"/>
                </a:lnTo>
                <a:cubicBezTo>
                  <a:pt x="2567" y="17055"/>
                  <a:pt x="2738" y="16441"/>
                  <a:pt x="3053" y="15898"/>
                </a:cubicBezTo>
                <a:cubicBezTo>
                  <a:pt x="3400" y="15297"/>
                  <a:pt x="3908" y="14805"/>
                  <a:pt x="4520" y="14479"/>
                </a:cubicBezTo>
                <a:cubicBezTo>
                  <a:pt x="2947" y="12846"/>
                  <a:pt x="4117" y="10124"/>
                  <a:pt x="6384" y="10143"/>
                </a:cubicBezTo>
                <a:close/>
                <a:moveTo>
                  <a:pt x="12076" y="11429"/>
                </a:moveTo>
                <a:lnTo>
                  <a:pt x="18392" y="11429"/>
                </a:lnTo>
                <a:cubicBezTo>
                  <a:pt x="18755" y="11429"/>
                  <a:pt x="19050" y="11722"/>
                  <a:pt x="19050" y="12086"/>
                </a:cubicBezTo>
                <a:cubicBezTo>
                  <a:pt x="19050" y="12449"/>
                  <a:pt x="18755" y="12743"/>
                  <a:pt x="18392" y="12743"/>
                </a:cubicBezTo>
                <a:lnTo>
                  <a:pt x="12076" y="12743"/>
                </a:lnTo>
                <a:cubicBezTo>
                  <a:pt x="11713" y="12743"/>
                  <a:pt x="11418" y="12449"/>
                  <a:pt x="11418" y="12086"/>
                </a:cubicBezTo>
                <a:cubicBezTo>
                  <a:pt x="11418" y="11722"/>
                  <a:pt x="11713" y="11429"/>
                  <a:pt x="12076" y="11429"/>
                </a:cubicBezTo>
                <a:close/>
                <a:moveTo>
                  <a:pt x="6361" y="11456"/>
                </a:moveTo>
                <a:cubicBezTo>
                  <a:pt x="6038" y="11456"/>
                  <a:pt x="5715" y="11580"/>
                  <a:pt x="5468" y="11827"/>
                </a:cubicBezTo>
                <a:cubicBezTo>
                  <a:pt x="4975" y="12321"/>
                  <a:pt x="4975" y="13121"/>
                  <a:pt x="5468" y="13615"/>
                </a:cubicBezTo>
                <a:cubicBezTo>
                  <a:pt x="5961" y="14109"/>
                  <a:pt x="6761" y="14109"/>
                  <a:pt x="7255" y="13615"/>
                </a:cubicBezTo>
                <a:cubicBezTo>
                  <a:pt x="7748" y="13121"/>
                  <a:pt x="7748" y="12321"/>
                  <a:pt x="7255" y="11827"/>
                </a:cubicBezTo>
                <a:cubicBezTo>
                  <a:pt x="7008" y="11580"/>
                  <a:pt x="6685" y="11456"/>
                  <a:pt x="6361" y="11456"/>
                </a:cubicBezTo>
                <a:close/>
                <a:moveTo>
                  <a:pt x="12076" y="13960"/>
                </a:moveTo>
                <a:lnTo>
                  <a:pt x="18392" y="13960"/>
                </a:lnTo>
                <a:cubicBezTo>
                  <a:pt x="18755" y="13960"/>
                  <a:pt x="19050" y="14254"/>
                  <a:pt x="19050" y="14617"/>
                </a:cubicBezTo>
                <a:cubicBezTo>
                  <a:pt x="19050" y="14980"/>
                  <a:pt x="18755" y="15275"/>
                  <a:pt x="18392" y="15275"/>
                </a:cubicBezTo>
                <a:lnTo>
                  <a:pt x="12076" y="15275"/>
                </a:lnTo>
                <a:cubicBezTo>
                  <a:pt x="11713" y="15275"/>
                  <a:pt x="11418" y="14980"/>
                  <a:pt x="11418" y="14617"/>
                </a:cubicBezTo>
                <a:cubicBezTo>
                  <a:pt x="11418" y="14254"/>
                  <a:pt x="11713" y="13960"/>
                  <a:pt x="12076" y="13960"/>
                </a:cubicBezTo>
                <a:close/>
                <a:moveTo>
                  <a:pt x="6360" y="15241"/>
                </a:moveTo>
                <a:cubicBezTo>
                  <a:pt x="4973" y="15241"/>
                  <a:pt x="3845" y="16360"/>
                  <a:pt x="3833" y="17749"/>
                </a:cubicBezTo>
                <a:lnTo>
                  <a:pt x="8891" y="17749"/>
                </a:lnTo>
                <a:cubicBezTo>
                  <a:pt x="8878" y="16360"/>
                  <a:pt x="7748" y="15240"/>
                  <a:pt x="6360" y="15241"/>
                </a:cubicBezTo>
                <a:close/>
                <a:moveTo>
                  <a:pt x="12076" y="16490"/>
                </a:moveTo>
                <a:lnTo>
                  <a:pt x="18392" y="16490"/>
                </a:lnTo>
                <a:cubicBezTo>
                  <a:pt x="18755" y="16490"/>
                  <a:pt x="19050" y="16785"/>
                  <a:pt x="19050" y="17148"/>
                </a:cubicBezTo>
                <a:cubicBezTo>
                  <a:pt x="19050" y="17511"/>
                  <a:pt x="18755" y="17806"/>
                  <a:pt x="18392" y="17806"/>
                </a:cubicBezTo>
                <a:lnTo>
                  <a:pt x="12076" y="17806"/>
                </a:lnTo>
                <a:cubicBezTo>
                  <a:pt x="11713" y="17806"/>
                  <a:pt x="11418" y="17511"/>
                  <a:pt x="11418" y="17148"/>
                </a:cubicBezTo>
                <a:cubicBezTo>
                  <a:pt x="11418" y="16785"/>
                  <a:pt x="11713" y="16490"/>
                  <a:pt x="12076" y="16490"/>
                </a:cubicBez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7" name="Shape"/>
          <p:cNvSpPr/>
          <p:nvPr/>
        </p:nvSpPr>
        <p:spPr>
          <a:xfrm>
            <a:off x="9852209" y="8776451"/>
            <a:ext cx="642996" cy="837926"/>
          </a:xfrm>
          <a:custGeom>
            <a:avLst/>
            <a:gdLst/>
            <a:ahLst/>
            <a:cxnLst>
              <a:cxn ang="0">
                <a:pos x="wd2" y="hd2"/>
              </a:cxn>
              <a:cxn ang="5400000">
                <a:pos x="wd2" y="hd2"/>
              </a:cxn>
              <a:cxn ang="10800000">
                <a:pos x="wd2" y="hd2"/>
              </a:cxn>
              <a:cxn ang="16200000">
                <a:pos x="wd2" y="hd2"/>
              </a:cxn>
            </a:cxnLst>
            <a:rect l="0" t="0" r="r" b="b"/>
            <a:pathLst>
              <a:path w="15694" h="21556" extrusionOk="0">
                <a:moveTo>
                  <a:pt x="7895" y="0"/>
                </a:moveTo>
                <a:cubicBezTo>
                  <a:pt x="103" y="-44"/>
                  <a:pt x="-2970" y="10621"/>
                  <a:pt x="3529" y="15151"/>
                </a:cubicBezTo>
                <a:lnTo>
                  <a:pt x="7223" y="15151"/>
                </a:lnTo>
                <a:lnTo>
                  <a:pt x="7223" y="12608"/>
                </a:lnTo>
                <a:lnTo>
                  <a:pt x="4215" y="12608"/>
                </a:lnTo>
                <a:cubicBezTo>
                  <a:pt x="4082" y="12610"/>
                  <a:pt x="3953" y="12561"/>
                  <a:pt x="3853" y="12468"/>
                </a:cubicBezTo>
                <a:cubicBezTo>
                  <a:pt x="3734" y="12359"/>
                  <a:pt x="3668" y="12200"/>
                  <a:pt x="3670" y="12034"/>
                </a:cubicBezTo>
                <a:lnTo>
                  <a:pt x="3670" y="10523"/>
                </a:lnTo>
                <a:cubicBezTo>
                  <a:pt x="3707" y="9715"/>
                  <a:pt x="3950" y="8932"/>
                  <a:pt x="4375" y="8258"/>
                </a:cubicBezTo>
                <a:cubicBezTo>
                  <a:pt x="4796" y="7591"/>
                  <a:pt x="5379" y="7056"/>
                  <a:pt x="6063" y="6708"/>
                </a:cubicBezTo>
                <a:cubicBezTo>
                  <a:pt x="4705" y="5094"/>
                  <a:pt x="5781" y="2545"/>
                  <a:pt x="7828" y="2527"/>
                </a:cubicBezTo>
                <a:cubicBezTo>
                  <a:pt x="9902" y="2509"/>
                  <a:pt x="11015" y="5090"/>
                  <a:pt x="9638" y="6725"/>
                </a:cubicBezTo>
                <a:cubicBezTo>
                  <a:pt x="10370" y="7094"/>
                  <a:pt x="10986" y="7676"/>
                  <a:pt x="11414" y="8403"/>
                </a:cubicBezTo>
                <a:cubicBezTo>
                  <a:pt x="11818" y="9089"/>
                  <a:pt x="12040" y="9878"/>
                  <a:pt x="12053" y="10685"/>
                </a:cubicBezTo>
                <a:lnTo>
                  <a:pt x="12053" y="11954"/>
                </a:lnTo>
                <a:cubicBezTo>
                  <a:pt x="12055" y="12099"/>
                  <a:pt x="12010" y="12240"/>
                  <a:pt x="11926" y="12355"/>
                </a:cubicBezTo>
                <a:cubicBezTo>
                  <a:pt x="11808" y="12516"/>
                  <a:pt x="11626" y="12609"/>
                  <a:pt x="11433" y="12608"/>
                </a:cubicBezTo>
                <a:lnTo>
                  <a:pt x="8455" y="12608"/>
                </a:lnTo>
                <a:lnTo>
                  <a:pt x="8455" y="15151"/>
                </a:lnTo>
                <a:lnTo>
                  <a:pt x="12140" y="15151"/>
                </a:lnTo>
                <a:cubicBezTo>
                  <a:pt x="18630" y="10675"/>
                  <a:pt x="15652" y="44"/>
                  <a:pt x="7895" y="0"/>
                </a:cubicBezTo>
                <a:close/>
                <a:moveTo>
                  <a:pt x="7846" y="3761"/>
                </a:moveTo>
                <a:cubicBezTo>
                  <a:pt x="7533" y="3761"/>
                  <a:pt x="7220" y="3887"/>
                  <a:pt x="6981" y="4139"/>
                </a:cubicBezTo>
                <a:cubicBezTo>
                  <a:pt x="6503" y="4643"/>
                  <a:pt x="6503" y="5459"/>
                  <a:pt x="6981" y="5963"/>
                </a:cubicBezTo>
                <a:cubicBezTo>
                  <a:pt x="7459" y="6467"/>
                  <a:pt x="8234" y="6467"/>
                  <a:pt x="8712" y="5963"/>
                </a:cubicBezTo>
                <a:cubicBezTo>
                  <a:pt x="9190" y="5459"/>
                  <a:pt x="9190" y="4643"/>
                  <a:pt x="8712" y="4139"/>
                </a:cubicBezTo>
                <a:cubicBezTo>
                  <a:pt x="8473" y="3887"/>
                  <a:pt x="8160" y="3761"/>
                  <a:pt x="7846" y="3761"/>
                </a:cubicBezTo>
                <a:close/>
                <a:moveTo>
                  <a:pt x="7866" y="7568"/>
                </a:moveTo>
                <a:cubicBezTo>
                  <a:pt x="5983" y="7572"/>
                  <a:pt x="4560" y="9366"/>
                  <a:pt x="4887" y="11320"/>
                </a:cubicBezTo>
                <a:lnTo>
                  <a:pt x="10861" y="11320"/>
                </a:lnTo>
                <a:cubicBezTo>
                  <a:pt x="11188" y="9360"/>
                  <a:pt x="9754" y="7563"/>
                  <a:pt x="7866" y="7568"/>
                </a:cubicBezTo>
                <a:close/>
                <a:moveTo>
                  <a:pt x="3652" y="16399"/>
                </a:moveTo>
                <a:cubicBezTo>
                  <a:pt x="3655" y="16951"/>
                  <a:pt x="3671" y="17330"/>
                  <a:pt x="3776" y="17693"/>
                </a:cubicBezTo>
                <a:cubicBezTo>
                  <a:pt x="3951" y="18238"/>
                  <a:pt x="4356" y="18666"/>
                  <a:pt x="4874" y="18850"/>
                </a:cubicBezTo>
                <a:cubicBezTo>
                  <a:pt x="5284" y="18981"/>
                  <a:pt x="5701" y="18982"/>
                  <a:pt x="6412" y="18982"/>
                </a:cubicBezTo>
                <a:lnTo>
                  <a:pt x="9281" y="18982"/>
                </a:lnTo>
                <a:cubicBezTo>
                  <a:pt x="9992" y="18982"/>
                  <a:pt x="10408" y="18981"/>
                  <a:pt x="10819" y="18850"/>
                </a:cubicBezTo>
                <a:cubicBezTo>
                  <a:pt x="11336" y="18666"/>
                  <a:pt x="11742" y="18238"/>
                  <a:pt x="11916" y="17693"/>
                </a:cubicBezTo>
                <a:cubicBezTo>
                  <a:pt x="12021" y="17330"/>
                  <a:pt x="12038" y="16951"/>
                  <a:pt x="12041" y="16399"/>
                </a:cubicBezTo>
                <a:lnTo>
                  <a:pt x="3652" y="16399"/>
                </a:lnTo>
                <a:close/>
                <a:moveTo>
                  <a:pt x="4821" y="20204"/>
                </a:moveTo>
                <a:cubicBezTo>
                  <a:pt x="4835" y="20362"/>
                  <a:pt x="4857" y="20505"/>
                  <a:pt x="4899" y="20646"/>
                </a:cubicBezTo>
                <a:cubicBezTo>
                  <a:pt x="5028" y="21019"/>
                  <a:pt x="5307" y="21313"/>
                  <a:pt x="5660" y="21448"/>
                </a:cubicBezTo>
                <a:cubicBezTo>
                  <a:pt x="5983" y="21556"/>
                  <a:pt x="6287" y="21555"/>
                  <a:pt x="6886" y="21555"/>
                </a:cubicBezTo>
                <a:lnTo>
                  <a:pt x="8798" y="21555"/>
                </a:lnTo>
                <a:cubicBezTo>
                  <a:pt x="9406" y="21555"/>
                  <a:pt x="9710" y="21556"/>
                  <a:pt x="10033" y="21448"/>
                </a:cubicBezTo>
                <a:cubicBezTo>
                  <a:pt x="10386" y="21313"/>
                  <a:pt x="10665" y="21019"/>
                  <a:pt x="10793" y="20646"/>
                </a:cubicBezTo>
                <a:cubicBezTo>
                  <a:pt x="10836" y="20505"/>
                  <a:pt x="10858" y="20362"/>
                  <a:pt x="10873" y="20204"/>
                </a:cubicBezTo>
                <a:lnTo>
                  <a:pt x="4821" y="20204"/>
                </a:lnTo>
                <a:close/>
              </a:path>
            </a:pathLst>
          </a:custGeom>
          <a:gradFill>
            <a:gsLst>
              <a:gs pos="0">
                <a:schemeClr val="accent2">
                  <a:lumMod val="60000"/>
                  <a:lumOff val="40000"/>
                </a:schemeClr>
              </a:gs>
              <a:gs pos="100000">
                <a:schemeClr val="accent2"/>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8" name="Shape"/>
          <p:cNvSpPr/>
          <p:nvPr/>
        </p:nvSpPr>
        <p:spPr>
          <a:xfrm>
            <a:off x="16443436" y="8777518"/>
            <a:ext cx="836626" cy="835792"/>
          </a:xfrm>
          <a:custGeom>
            <a:avLst/>
            <a:gdLst/>
            <a:ahLst/>
            <a:cxnLst>
              <a:cxn ang="0">
                <a:pos x="wd2" y="hd2"/>
              </a:cxn>
              <a:cxn ang="5400000">
                <a:pos x="wd2" y="hd2"/>
              </a:cxn>
              <a:cxn ang="10800000">
                <a:pos x="wd2" y="hd2"/>
              </a:cxn>
              <a:cxn ang="16200000">
                <a:pos x="wd2" y="hd2"/>
              </a:cxn>
            </a:cxnLst>
            <a:rect l="0" t="0" r="r" b="b"/>
            <a:pathLst>
              <a:path w="21600" h="21517" extrusionOk="0">
                <a:moveTo>
                  <a:pt x="10824" y="0"/>
                </a:moveTo>
                <a:cubicBezTo>
                  <a:pt x="10481" y="0"/>
                  <a:pt x="10203" y="277"/>
                  <a:pt x="10203" y="619"/>
                </a:cubicBezTo>
                <a:lnTo>
                  <a:pt x="10203" y="1214"/>
                </a:lnTo>
                <a:lnTo>
                  <a:pt x="621" y="1214"/>
                </a:lnTo>
                <a:cubicBezTo>
                  <a:pt x="278" y="1214"/>
                  <a:pt x="0" y="1490"/>
                  <a:pt x="0" y="1832"/>
                </a:cubicBezTo>
                <a:cubicBezTo>
                  <a:pt x="0" y="2173"/>
                  <a:pt x="278" y="2451"/>
                  <a:pt x="621" y="2451"/>
                </a:cubicBezTo>
                <a:lnTo>
                  <a:pt x="1256" y="2451"/>
                </a:lnTo>
                <a:lnTo>
                  <a:pt x="1256" y="13927"/>
                </a:lnTo>
                <a:lnTo>
                  <a:pt x="621" y="13927"/>
                </a:lnTo>
                <a:cubicBezTo>
                  <a:pt x="278" y="13927"/>
                  <a:pt x="0" y="14204"/>
                  <a:pt x="0" y="14546"/>
                </a:cubicBezTo>
                <a:cubicBezTo>
                  <a:pt x="0" y="14887"/>
                  <a:pt x="278" y="15165"/>
                  <a:pt x="621" y="15165"/>
                </a:cubicBezTo>
                <a:lnTo>
                  <a:pt x="8686" y="15165"/>
                </a:lnTo>
                <a:lnTo>
                  <a:pt x="6425" y="20665"/>
                </a:lnTo>
                <a:cubicBezTo>
                  <a:pt x="6295" y="20981"/>
                  <a:pt x="6447" y="21341"/>
                  <a:pt x="6764" y="21470"/>
                </a:cubicBezTo>
                <a:cubicBezTo>
                  <a:pt x="7081" y="21600"/>
                  <a:pt x="7443" y="21449"/>
                  <a:pt x="7573" y="21133"/>
                </a:cubicBezTo>
                <a:lnTo>
                  <a:pt x="8994" y="17675"/>
                </a:lnTo>
                <a:lnTo>
                  <a:pt x="10215" y="17675"/>
                </a:lnTo>
                <a:lnTo>
                  <a:pt x="10215" y="19676"/>
                </a:lnTo>
                <a:cubicBezTo>
                  <a:pt x="10215" y="20018"/>
                  <a:pt x="10492" y="20294"/>
                  <a:pt x="10835" y="20294"/>
                </a:cubicBezTo>
                <a:cubicBezTo>
                  <a:pt x="11177" y="20294"/>
                  <a:pt x="11456" y="20018"/>
                  <a:pt x="11456" y="19676"/>
                </a:cubicBezTo>
                <a:lnTo>
                  <a:pt x="11456" y="17675"/>
                </a:lnTo>
                <a:lnTo>
                  <a:pt x="12650" y="17675"/>
                </a:lnTo>
                <a:lnTo>
                  <a:pt x="14037" y="21129"/>
                </a:lnTo>
                <a:cubicBezTo>
                  <a:pt x="14164" y="21446"/>
                  <a:pt x="14525" y="21600"/>
                  <a:pt x="14843" y="21473"/>
                </a:cubicBezTo>
                <a:cubicBezTo>
                  <a:pt x="15161" y="21346"/>
                  <a:pt x="15315" y="20986"/>
                  <a:pt x="15188" y="20669"/>
                </a:cubicBezTo>
                <a:lnTo>
                  <a:pt x="12979" y="15165"/>
                </a:lnTo>
                <a:lnTo>
                  <a:pt x="20979" y="15165"/>
                </a:lnTo>
                <a:cubicBezTo>
                  <a:pt x="21322" y="15165"/>
                  <a:pt x="21600" y="14887"/>
                  <a:pt x="21600" y="14546"/>
                </a:cubicBezTo>
                <a:cubicBezTo>
                  <a:pt x="21600" y="14204"/>
                  <a:pt x="21322" y="13927"/>
                  <a:pt x="20979" y="13927"/>
                </a:cubicBezTo>
                <a:lnTo>
                  <a:pt x="20344" y="13927"/>
                </a:lnTo>
                <a:lnTo>
                  <a:pt x="20344" y="2451"/>
                </a:lnTo>
                <a:lnTo>
                  <a:pt x="20979" y="2451"/>
                </a:lnTo>
                <a:cubicBezTo>
                  <a:pt x="21322" y="2451"/>
                  <a:pt x="21600" y="2173"/>
                  <a:pt x="21600" y="1832"/>
                </a:cubicBezTo>
                <a:cubicBezTo>
                  <a:pt x="21600" y="1490"/>
                  <a:pt x="21322" y="1214"/>
                  <a:pt x="20979" y="1214"/>
                </a:cubicBezTo>
                <a:lnTo>
                  <a:pt x="11443" y="1214"/>
                </a:lnTo>
                <a:lnTo>
                  <a:pt x="11443" y="619"/>
                </a:lnTo>
                <a:cubicBezTo>
                  <a:pt x="11443" y="277"/>
                  <a:pt x="11166" y="0"/>
                  <a:pt x="10824" y="0"/>
                </a:cubicBezTo>
                <a:close/>
                <a:moveTo>
                  <a:pt x="14966" y="3830"/>
                </a:moveTo>
                <a:lnTo>
                  <a:pt x="14971" y="3830"/>
                </a:lnTo>
                <a:lnTo>
                  <a:pt x="16799" y="3830"/>
                </a:lnTo>
                <a:cubicBezTo>
                  <a:pt x="17083" y="3830"/>
                  <a:pt x="17227" y="3830"/>
                  <a:pt x="17380" y="3878"/>
                </a:cubicBezTo>
                <a:cubicBezTo>
                  <a:pt x="17548" y="3939"/>
                  <a:pt x="17680" y="4069"/>
                  <a:pt x="17741" y="4236"/>
                </a:cubicBezTo>
                <a:cubicBezTo>
                  <a:pt x="17789" y="4389"/>
                  <a:pt x="17789" y="4533"/>
                  <a:pt x="17789" y="4820"/>
                </a:cubicBezTo>
                <a:lnTo>
                  <a:pt x="17789" y="11689"/>
                </a:lnTo>
                <a:cubicBezTo>
                  <a:pt x="17789" y="11972"/>
                  <a:pt x="17789" y="12116"/>
                  <a:pt x="17741" y="12269"/>
                </a:cubicBezTo>
                <a:cubicBezTo>
                  <a:pt x="17680" y="12436"/>
                  <a:pt x="17548" y="12567"/>
                  <a:pt x="17380" y="12628"/>
                </a:cubicBezTo>
                <a:cubicBezTo>
                  <a:pt x="17227" y="12676"/>
                  <a:pt x="17083" y="12676"/>
                  <a:pt x="16795" y="12676"/>
                </a:cubicBezTo>
                <a:lnTo>
                  <a:pt x="14966" y="12676"/>
                </a:lnTo>
                <a:cubicBezTo>
                  <a:pt x="14683" y="12676"/>
                  <a:pt x="14538" y="12676"/>
                  <a:pt x="14385" y="12628"/>
                </a:cubicBezTo>
                <a:cubicBezTo>
                  <a:pt x="14218" y="12567"/>
                  <a:pt x="14086" y="12436"/>
                  <a:pt x="14025" y="12269"/>
                </a:cubicBezTo>
                <a:cubicBezTo>
                  <a:pt x="13976" y="12116"/>
                  <a:pt x="13976" y="11972"/>
                  <a:pt x="13976" y="11685"/>
                </a:cubicBezTo>
                <a:lnTo>
                  <a:pt x="13976" y="4816"/>
                </a:lnTo>
                <a:cubicBezTo>
                  <a:pt x="13976" y="4533"/>
                  <a:pt x="13976" y="4389"/>
                  <a:pt x="14025" y="4236"/>
                </a:cubicBezTo>
                <a:cubicBezTo>
                  <a:pt x="14086" y="4069"/>
                  <a:pt x="14218" y="3939"/>
                  <a:pt x="14385" y="3878"/>
                </a:cubicBezTo>
                <a:cubicBezTo>
                  <a:pt x="14537" y="3830"/>
                  <a:pt x="14682" y="3830"/>
                  <a:pt x="14966" y="3830"/>
                </a:cubicBezTo>
                <a:close/>
                <a:moveTo>
                  <a:pt x="15246" y="5107"/>
                </a:moveTo>
                <a:lnTo>
                  <a:pt x="15246" y="11399"/>
                </a:lnTo>
                <a:lnTo>
                  <a:pt x="16518" y="11399"/>
                </a:lnTo>
                <a:lnTo>
                  <a:pt x="16518" y="5107"/>
                </a:lnTo>
                <a:lnTo>
                  <a:pt x="15246" y="5107"/>
                </a:lnTo>
                <a:close/>
                <a:moveTo>
                  <a:pt x="9885" y="6356"/>
                </a:moveTo>
                <a:lnTo>
                  <a:pt x="9890" y="6356"/>
                </a:lnTo>
                <a:lnTo>
                  <a:pt x="11718" y="6356"/>
                </a:lnTo>
                <a:cubicBezTo>
                  <a:pt x="12002" y="6356"/>
                  <a:pt x="12146" y="6356"/>
                  <a:pt x="12299" y="6405"/>
                </a:cubicBezTo>
                <a:cubicBezTo>
                  <a:pt x="12467" y="6466"/>
                  <a:pt x="12599" y="6597"/>
                  <a:pt x="12660" y="6764"/>
                </a:cubicBezTo>
                <a:cubicBezTo>
                  <a:pt x="12708" y="6917"/>
                  <a:pt x="12708" y="7061"/>
                  <a:pt x="12708" y="7348"/>
                </a:cubicBezTo>
                <a:lnTo>
                  <a:pt x="12708" y="11689"/>
                </a:lnTo>
                <a:cubicBezTo>
                  <a:pt x="12708" y="11972"/>
                  <a:pt x="12708" y="12116"/>
                  <a:pt x="12660" y="12269"/>
                </a:cubicBezTo>
                <a:cubicBezTo>
                  <a:pt x="12599" y="12436"/>
                  <a:pt x="12467" y="12567"/>
                  <a:pt x="12299" y="12628"/>
                </a:cubicBezTo>
                <a:cubicBezTo>
                  <a:pt x="12146" y="12676"/>
                  <a:pt x="12002" y="12676"/>
                  <a:pt x="11714" y="12676"/>
                </a:cubicBezTo>
                <a:lnTo>
                  <a:pt x="9885" y="12676"/>
                </a:lnTo>
                <a:cubicBezTo>
                  <a:pt x="9601" y="12676"/>
                  <a:pt x="9457" y="12676"/>
                  <a:pt x="9304" y="12628"/>
                </a:cubicBezTo>
                <a:cubicBezTo>
                  <a:pt x="9137" y="12567"/>
                  <a:pt x="9005" y="12436"/>
                  <a:pt x="8944" y="12269"/>
                </a:cubicBezTo>
                <a:cubicBezTo>
                  <a:pt x="8895" y="12116"/>
                  <a:pt x="8895" y="11972"/>
                  <a:pt x="8895" y="11685"/>
                </a:cubicBezTo>
                <a:lnTo>
                  <a:pt x="8895" y="7344"/>
                </a:lnTo>
                <a:cubicBezTo>
                  <a:pt x="8895" y="7061"/>
                  <a:pt x="8895" y="6917"/>
                  <a:pt x="8944" y="6764"/>
                </a:cubicBezTo>
                <a:cubicBezTo>
                  <a:pt x="9005" y="6597"/>
                  <a:pt x="9137" y="6466"/>
                  <a:pt x="9304" y="6405"/>
                </a:cubicBezTo>
                <a:cubicBezTo>
                  <a:pt x="9456" y="6357"/>
                  <a:pt x="9601" y="6356"/>
                  <a:pt x="9885" y="6356"/>
                </a:cubicBezTo>
                <a:close/>
                <a:moveTo>
                  <a:pt x="10165" y="7619"/>
                </a:moveTo>
                <a:lnTo>
                  <a:pt x="10165" y="11399"/>
                </a:lnTo>
                <a:lnTo>
                  <a:pt x="11437" y="11399"/>
                </a:lnTo>
                <a:lnTo>
                  <a:pt x="11437" y="7619"/>
                </a:lnTo>
                <a:lnTo>
                  <a:pt x="10165" y="7619"/>
                </a:lnTo>
                <a:close/>
                <a:moveTo>
                  <a:pt x="4822" y="8872"/>
                </a:moveTo>
                <a:lnTo>
                  <a:pt x="4826" y="8872"/>
                </a:lnTo>
                <a:lnTo>
                  <a:pt x="6655" y="8872"/>
                </a:lnTo>
                <a:cubicBezTo>
                  <a:pt x="6938" y="8872"/>
                  <a:pt x="7083" y="8872"/>
                  <a:pt x="7236" y="8920"/>
                </a:cubicBezTo>
                <a:cubicBezTo>
                  <a:pt x="7403" y="8981"/>
                  <a:pt x="7534" y="9113"/>
                  <a:pt x="7595" y="9280"/>
                </a:cubicBezTo>
                <a:cubicBezTo>
                  <a:pt x="7644" y="9433"/>
                  <a:pt x="7645" y="9576"/>
                  <a:pt x="7645" y="9864"/>
                </a:cubicBezTo>
                <a:lnTo>
                  <a:pt x="7645" y="11689"/>
                </a:lnTo>
                <a:cubicBezTo>
                  <a:pt x="7645" y="11972"/>
                  <a:pt x="7644" y="12116"/>
                  <a:pt x="7595" y="12269"/>
                </a:cubicBezTo>
                <a:cubicBezTo>
                  <a:pt x="7534" y="12436"/>
                  <a:pt x="7403" y="12567"/>
                  <a:pt x="7236" y="12628"/>
                </a:cubicBezTo>
                <a:cubicBezTo>
                  <a:pt x="7083" y="12676"/>
                  <a:pt x="6938" y="12676"/>
                  <a:pt x="6650" y="12676"/>
                </a:cubicBezTo>
                <a:lnTo>
                  <a:pt x="4822" y="12676"/>
                </a:lnTo>
                <a:cubicBezTo>
                  <a:pt x="4538" y="12676"/>
                  <a:pt x="4394" y="12676"/>
                  <a:pt x="4241" y="12628"/>
                </a:cubicBezTo>
                <a:cubicBezTo>
                  <a:pt x="4073" y="12567"/>
                  <a:pt x="3941" y="12436"/>
                  <a:pt x="3880" y="12269"/>
                </a:cubicBezTo>
                <a:cubicBezTo>
                  <a:pt x="3832" y="12116"/>
                  <a:pt x="3832" y="11972"/>
                  <a:pt x="3832" y="11685"/>
                </a:cubicBezTo>
                <a:lnTo>
                  <a:pt x="3832" y="9859"/>
                </a:lnTo>
                <a:cubicBezTo>
                  <a:pt x="3832" y="9576"/>
                  <a:pt x="3832" y="9433"/>
                  <a:pt x="3880" y="9280"/>
                </a:cubicBezTo>
                <a:cubicBezTo>
                  <a:pt x="3941" y="9113"/>
                  <a:pt x="4073" y="8981"/>
                  <a:pt x="4241" y="8920"/>
                </a:cubicBezTo>
                <a:cubicBezTo>
                  <a:pt x="4393" y="8872"/>
                  <a:pt x="4537" y="8872"/>
                  <a:pt x="4822" y="8872"/>
                </a:cubicBezTo>
                <a:close/>
                <a:moveTo>
                  <a:pt x="5084" y="10161"/>
                </a:moveTo>
                <a:lnTo>
                  <a:pt x="5084" y="11399"/>
                </a:lnTo>
                <a:lnTo>
                  <a:pt x="6356" y="11399"/>
                </a:lnTo>
                <a:lnTo>
                  <a:pt x="6356" y="10161"/>
                </a:lnTo>
                <a:lnTo>
                  <a:pt x="5084" y="10161"/>
                </a:lnTo>
                <a:close/>
                <a:moveTo>
                  <a:pt x="10025" y="15165"/>
                </a:moveTo>
                <a:lnTo>
                  <a:pt x="10215" y="15165"/>
                </a:lnTo>
                <a:lnTo>
                  <a:pt x="10215" y="16438"/>
                </a:lnTo>
                <a:lnTo>
                  <a:pt x="9503" y="16438"/>
                </a:lnTo>
                <a:lnTo>
                  <a:pt x="10025" y="15165"/>
                </a:lnTo>
                <a:close/>
                <a:moveTo>
                  <a:pt x="11456" y="15165"/>
                </a:moveTo>
                <a:lnTo>
                  <a:pt x="11642" y="15165"/>
                </a:lnTo>
                <a:lnTo>
                  <a:pt x="12154" y="16438"/>
                </a:lnTo>
                <a:lnTo>
                  <a:pt x="11456" y="16438"/>
                </a:lnTo>
                <a:lnTo>
                  <a:pt x="11456" y="15165"/>
                </a:lnTo>
                <a:close/>
              </a:path>
            </a:pathLst>
          </a:custGeom>
          <a:gradFill>
            <a:gsLst>
              <a:gs pos="0">
                <a:schemeClr val="accent3">
                  <a:lumMod val="60000"/>
                  <a:lumOff val="40000"/>
                </a:schemeClr>
              </a:gs>
              <a:gs pos="100000">
                <a:schemeClr val="accent3"/>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9" name="Shape"/>
          <p:cNvSpPr/>
          <p:nvPr/>
        </p:nvSpPr>
        <p:spPr>
          <a:xfrm>
            <a:off x="2961177" y="5139930"/>
            <a:ext cx="735041" cy="834270"/>
          </a:xfrm>
          <a:custGeom>
            <a:avLst/>
            <a:gdLst/>
            <a:ahLst/>
            <a:cxnLst>
              <a:cxn ang="0">
                <a:pos x="wd2" y="hd2"/>
              </a:cxn>
              <a:cxn ang="5400000">
                <a:pos x="wd2" y="hd2"/>
              </a:cxn>
              <a:cxn ang="10800000">
                <a:pos x="wd2" y="hd2"/>
              </a:cxn>
              <a:cxn ang="16200000">
                <a:pos x="wd2" y="hd2"/>
              </a:cxn>
            </a:cxnLst>
            <a:rect l="0" t="0" r="r" b="b"/>
            <a:pathLst>
              <a:path w="21515" h="21596" extrusionOk="0">
                <a:moveTo>
                  <a:pt x="10754" y="0"/>
                </a:moveTo>
                <a:cubicBezTo>
                  <a:pt x="10575" y="1"/>
                  <a:pt x="10401" y="53"/>
                  <a:pt x="10258" y="149"/>
                </a:cubicBezTo>
                <a:cubicBezTo>
                  <a:pt x="8740" y="975"/>
                  <a:pt x="7029" y="1483"/>
                  <a:pt x="5254" y="1633"/>
                </a:cubicBezTo>
                <a:cubicBezTo>
                  <a:pt x="3795" y="1756"/>
                  <a:pt x="2323" y="1634"/>
                  <a:pt x="915" y="1273"/>
                </a:cubicBezTo>
                <a:cubicBezTo>
                  <a:pt x="686" y="1207"/>
                  <a:pt x="435" y="1251"/>
                  <a:pt x="250" y="1387"/>
                </a:cubicBezTo>
                <a:cubicBezTo>
                  <a:pt x="78" y="1513"/>
                  <a:pt x="-14" y="1705"/>
                  <a:pt x="1" y="1902"/>
                </a:cubicBezTo>
                <a:lnTo>
                  <a:pt x="1" y="9322"/>
                </a:lnTo>
                <a:cubicBezTo>
                  <a:pt x="39" y="11757"/>
                  <a:pt x="850" y="14132"/>
                  <a:pt x="2342" y="16178"/>
                </a:cubicBezTo>
                <a:cubicBezTo>
                  <a:pt x="4190" y="18712"/>
                  <a:pt x="6972" y="20602"/>
                  <a:pt x="10216" y="21529"/>
                </a:cubicBezTo>
                <a:cubicBezTo>
                  <a:pt x="10388" y="21576"/>
                  <a:pt x="10566" y="21599"/>
                  <a:pt x="10745" y="21596"/>
                </a:cubicBezTo>
                <a:cubicBezTo>
                  <a:pt x="10917" y="21593"/>
                  <a:pt x="11088" y="21567"/>
                  <a:pt x="11251" y="21518"/>
                </a:cubicBezTo>
                <a:cubicBezTo>
                  <a:pt x="14293" y="20690"/>
                  <a:pt x="16943" y="19002"/>
                  <a:pt x="18796" y="16714"/>
                </a:cubicBezTo>
                <a:cubicBezTo>
                  <a:pt x="20633" y="14445"/>
                  <a:pt x="21586" y="11709"/>
                  <a:pt x="21510" y="8919"/>
                </a:cubicBezTo>
                <a:lnTo>
                  <a:pt x="21510" y="1889"/>
                </a:lnTo>
                <a:cubicBezTo>
                  <a:pt x="21503" y="1670"/>
                  <a:pt x="21373" y="1469"/>
                  <a:pt x="21164" y="1353"/>
                </a:cubicBezTo>
                <a:cubicBezTo>
                  <a:pt x="20958" y="1238"/>
                  <a:pt x="20701" y="1221"/>
                  <a:pt x="20477" y="1306"/>
                </a:cubicBezTo>
                <a:cubicBezTo>
                  <a:pt x="19095" y="1627"/>
                  <a:pt x="17659" y="1728"/>
                  <a:pt x="16237" y="1602"/>
                </a:cubicBezTo>
                <a:cubicBezTo>
                  <a:pt x="14477" y="1447"/>
                  <a:pt x="12778" y="950"/>
                  <a:pt x="11259" y="149"/>
                </a:cubicBezTo>
                <a:cubicBezTo>
                  <a:pt x="11114" y="51"/>
                  <a:pt x="10936" y="-1"/>
                  <a:pt x="10754" y="0"/>
                </a:cubicBezTo>
                <a:close/>
                <a:moveTo>
                  <a:pt x="10765" y="5107"/>
                </a:moveTo>
                <a:cubicBezTo>
                  <a:pt x="11509" y="5107"/>
                  <a:pt x="12253" y="5358"/>
                  <a:pt x="12820" y="5860"/>
                </a:cubicBezTo>
                <a:cubicBezTo>
                  <a:pt x="13936" y="6846"/>
                  <a:pt x="13953" y="8433"/>
                  <a:pt x="12876" y="9441"/>
                </a:cubicBezTo>
                <a:cubicBezTo>
                  <a:pt x="13457" y="9661"/>
                  <a:pt x="13987" y="9978"/>
                  <a:pt x="14430" y="10382"/>
                </a:cubicBezTo>
                <a:cubicBezTo>
                  <a:pt x="15238" y="11119"/>
                  <a:pt x="15722" y="12089"/>
                  <a:pt x="15790" y="13114"/>
                </a:cubicBezTo>
                <a:lnTo>
                  <a:pt x="15790" y="14557"/>
                </a:lnTo>
                <a:cubicBezTo>
                  <a:pt x="15788" y="14731"/>
                  <a:pt x="15709" y="14897"/>
                  <a:pt x="15572" y="15022"/>
                </a:cubicBezTo>
                <a:cubicBezTo>
                  <a:pt x="15434" y="15146"/>
                  <a:pt x="15246" y="15219"/>
                  <a:pt x="15049" y="15225"/>
                </a:cubicBezTo>
                <a:lnTo>
                  <a:pt x="6490" y="15225"/>
                </a:lnTo>
                <a:cubicBezTo>
                  <a:pt x="6310" y="15231"/>
                  <a:pt x="6133" y="15180"/>
                  <a:pt x="5993" y="15081"/>
                </a:cubicBezTo>
                <a:cubicBezTo>
                  <a:pt x="5824" y="14960"/>
                  <a:pt x="5722" y="14781"/>
                  <a:pt x="5714" y="14589"/>
                </a:cubicBezTo>
                <a:lnTo>
                  <a:pt x="5714" y="13079"/>
                </a:lnTo>
                <a:cubicBezTo>
                  <a:pt x="5776" y="12189"/>
                  <a:pt x="6159" y="11340"/>
                  <a:pt x="6804" y="10655"/>
                </a:cubicBezTo>
                <a:cubicBezTo>
                  <a:pt x="7306" y="10122"/>
                  <a:pt x="7948" y="9714"/>
                  <a:pt x="8669" y="9456"/>
                </a:cubicBezTo>
                <a:cubicBezTo>
                  <a:pt x="7576" y="8449"/>
                  <a:pt x="7587" y="6851"/>
                  <a:pt x="8708" y="5860"/>
                </a:cubicBezTo>
                <a:cubicBezTo>
                  <a:pt x="9276" y="5358"/>
                  <a:pt x="10021" y="5107"/>
                  <a:pt x="10765" y="5107"/>
                </a:cubicBezTo>
                <a:close/>
                <a:moveTo>
                  <a:pt x="10765" y="6380"/>
                </a:moveTo>
                <a:cubicBezTo>
                  <a:pt x="10390" y="6380"/>
                  <a:pt x="10015" y="6507"/>
                  <a:pt x="9728" y="6760"/>
                </a:cubicBezTo>
                <a:cubicBezTo>
                  <a:pt x="9155" y="7267"/>
                  <a:pt x="9155" y="8088"/>
                  <a:pt x="9728" y="8595"/>
                </a:cubicBezTo>
                <a:cubicBezTo>
                  <a:pt x="10301" y="9101"/>
                  <a:pt x="11229" y="9101"/>
                  <a:pt x="11802" y="8595"/>
                </a:cubicBezTo>
                <a:cubicBezTo>
                  <a:pt x="12375" y="8088"/>
                  <a:pt x="12375" y="7267"/>
                  <a:pt x="11802" y="6760"/>
                </a:cubicBezTo>
                <a:cubicBezTo>
                  <a:pt x="11516" y="6507"/>
                  <a:pt x="11140" y="6380"/>
                  <a:pt x="10765" y="6380"/>
                </a:cubicBezTo>
                <a:close/>
                <a:moveTo>
                  <a:pt x="10695" y="10252"/>
                </a:moveTo>
                <a:cubicBezTo>
                  <a:pt x="8773" y="10281"/>
                  <a:pt x="7208" y="11626"/>
                  <a:pt x="7122" y="13324"/>
                </a:cubicBezTo>
                <a:lnTo>
                  <a:pt x="7122" y="13989"/>
                </a:lnTo>
                <a:lnTo>
                  <a:pt x="14394" y="13989"/>
                </a:lnTo>
                <a:lnTo>
                  <a:pt x="14394" y="13264"/>
                </a:lnTo>
                <a:cubicBezTo>
                  <a:pt x="14266" y="11548"/>
                  <a:pt x="12639" y="10222"/>
                  <a:pt x="10695" y="10252"/>
                </a:cubicBezTo>
                <a:close/>
              </a:path>
            </a:pathLst>
          </a:cu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20" name="Shape"/>
          <p:cNvSpPr/>
          <p:nvPr/>
        </p:nvSpPr>
        <p:spPr>
          <a:xfrm>
            <a:off x="9752883" y="5139930"/>
            <a:ext cx="841647" cy="842746"/>
          </a:xfrm>
          <a:custGeom>
            <a:avLst/>
            <a:gdLst/>
            <a:ahLst/>
            <a:cxnLst>
              <a:cxn ang="0">
                <a:pos x="wd2" y="hd2"/>
              </a:cxn>
              <a:cxn ang="5400000">
                <a:pos x="wd2" y="hd2"/>
              </a:cxn>
              <a:cxn ang="10800000">
                <a:pos x="wd2" y="hd2"/>
              </a:cxn>
              <a:cxn ang="16200000">
                <a:pos x="wd2" y="hd2"/>
              </a:cxn>
            </a:cxnLst>
            <a:rect l="0" t="0" r="r" b="b"/>
            <a:pathLst>
              <a:path w="20770" h="21600" extrusionOk="0">
                <a:moveTo>
                  <a:pt x="7910" y="0"/>
                </a:moveTo>
                <a:cubicBezTo>
                  <a:pt x="5886" y="0"/>
                  <a:pt x="3862" y="803"/>
                  <a:pt x="2317" y="2407"/>
                </a:cubicBezTo>
                <a:cubicBezTo>
                  <a:pt x="-772" y="5616"/>
                  <a:pt x="-772" y="10817"/>
                  <a:pt x="2317" y="14026"/>
                </a:cubicBezTo>
                <a:cubicBezTo>
                  <a:pt x="5406" y="17234"/>
                  <a:pt x="10415" y="17234"/>
                  <a:pt x="13504" y="14026"/>
                </a:cubicBezTo>
                <a:cubicBezTo>
                  <a:pt x="14358" y="13139"/>
                  <a:pt x="14972" y="12098"/>
                  <a:pt x="15354" y="10990"/>
                </a:cubicBezTo>
                <a:lnTo>
                  <a:pt x="14427" y="10129"/>
                </a:lnTo>
                <a:lnTo>
                  <a:pt x="13137" y="10129"/>
                </a:lnTo>
                <a:cubicBezTo>
                  <a:pt x="12871" y="10918"/>
                  <a:pt x="12441" y="11660"/>
                  <a:pt x="11833" y="12291"/>
                </a:cubicBezTo>
                <a:cubicBezTo>
                  <a:pt x="9667" y="14541"/>
                  <a:pt x="6154" y="14541"/>
                  <a:pt x="3988" y="12291"/>
                </a:cubicBezTo>
                <a:cubicBezTo>
                  <a:pt x="1821" y="10041"/>
                  <a:pt x="1821" y="6392"/>
                  <a:pt x="3988" y="4142"/>
                </a:cubicBezTo>
                <a:cubicBezTo>
                  <a:pt x="5071" y="3017"/>
                  <a:pt x="6490" y="2455"/>
                  <a:pt x="7910" y="2455"/>
                </a:cubicBezTo>
                <a:cubicBezTo>
                  <a:pt x="9330" y="2455"/>
                  <a:pt x="10750" y="3017"/>
                  <a:pt x="11833" y="4142"/>
                </a:cubicBezTo>
                <a:cubicBezTo>
                  <a:pt x="12442" y="4775"/>
                  <a:pt x="12873" y="5520"/>
                  <a:pt x="13139" y="6311"/>
                </a:cubicBezTo>
                <a:lnTo>
                  <a:pt x="14487" y="6311"/>
                </a:lnTo>
                <a:lnTo>
                  <a:pt x="15337" y="5396"/>
                </a:lnTo>
                <a:cubicBezTo>
                  <a:pt x="14954" y="4306"/>
                  <a:pt x="14346" y="3282"/>
                  <a:pt x="13504" y="2407"/>
                </a:cubicBezTo>
                <a:cubicBezTo>
                  <a:pt x="11959" y="803"/>
                  <a:pt x="9934" y="0"/>
                  <a:pt x="7910" y="0"/>
                </a:cubicBezTo>
                <a:close/>
                <a:moveTo>
                  <a:pt x="7910" y="3776"/>
                </a:moveTo>
                <a:cubicBezTo>
                  <a:pt x="6816" y="3776"/>
                  <a:pt x="5722" y="4209"/>
                  <a:pt x="4888" y="5076"/>
                </a:cubicBezTo>
                <a:cubicBezTo>
                  <a:pt x="3218" y="6810"/>
                  <a:pt x="3218" y="9622"/>
                  <a:pt x="4888" y="11356"/>
                </a:cubicBezTo>
                <a:cubicBezTo>
                  <a:pt x="6557" y="13091"/>
                  <a:pt x="9264" y="13091"/>
                  <a:pt x="10933" y="11356"/>
                </a:cubicBezTo>
                <a:cubicBezTo>
                  <a:pt x="11287" y="10989"/>
                  <a:pt x="11561" y="10572"/>
                  <a:pt x="11764" y="10129"/>
                </a:cubicBezTo>
                <a:lnTo>
                  <a:pt x="7937" y="10129"/>
                </a:lnTo>
                <a:cubicBezTo>
                  <a:pt x="6922" y="10129"/>
                  <a:pt x="6100" y="9274"/>
                  <a:pt x="6100" y="8219"/>
                </a:cubicBezTo>
                <a:cubicBezTo>
                  <a:pt x="6100" y="7165"/>
                  <a:pt x="6922" y="6311"/>
                  <a:pt x="7937" y="6311"/>
                </a:cubicBezTo>
                <a:lnTo>
                  <a:pt x="11769" y="6311"/>
                </a:lnTo>
                <a:cubicBezTo>
                  <a:pt x="11564" y="5865"/>
                  <a:pt x="11289" y="5445"/>
                  <a:pt x="10933" y="5076"/>
                </a:cubicBezTo>
                <a:cubicBezTo>
                  <a:pt x="10099" y="4209"/>
                  <a:pt x="9004" y="3776"/>
                  <a:pt x="7910" y="3776"/>
                </a:cubicBezTo>
                <a:close/>
                <a:moveTo>
                  <a:pt x="20174" y="5036"/>
                </a:moveTo>
                <a:cubicBezTo>
                  <a:pt x="20118" y="5033"/>
                  <a:pt x="20060" y="5038"/>
                  <a:pt x="20004" y="5052"/>
                </a:cubicBezTo>
                <a:lnTo>
                  <a:pt x="16177" y="6372"/>
                </a:lnTo>
                <a:lnTo>
                  <a:pt x="14994" y="7582"/>
                </a:lnTo>
                <a:lnTo>
                  <a:pt x="7833" y="7582"/>
                </a:lnTo>
                <a:cubicBezTo>
                  <a:pt x="7501" y="7610"/>
                  <a:pt x="7250" y="7906"/>
                  <a:pt x="7267" y="8251"/>
                </a:cubicBezTo>
                <a:cubicBezTo>
                  <a:pt x="7282" y="8570"/>
                  <a:pt x="7525" y="8828"/>
                  <a:pt x="7833" y="8850"/>
                </a:cubicBezTo>
                <a:lnTo>
                  <a:pt x="14978" y="8850"/>
                </a:lnTo>
                <a:lnTo>
                  <a:pt x="16158" y="10029"/>
                </a:lnTo>
                <a:lnTo>
                  <a:pt x="20025" y="11368"/>
                </a:lnTo>
                <a:cubicBezTo>
                  <a:pt x="20215" y="11433"/>
                  <a:pt x="20425" y="11388"/>
                  <a:pt x="20575" y="11250"/>
                </a:cubicBezTo>
                <a:cubicBezTo>
                  <a:pt x="20776" y="11064"/>
                  <a:pt x="20828" y="10758"/>
                  <a:pt x="20700" y="10512"/>
                </a:cubicBezTo>
                <a:lnTo>
                  <a:pt x="19582" y="8213"/>
                </a:lnTo>
                <a:lnTo>
                  <a:pt x="20716" y="5902"/>
                </a:lnTo>
                <a:cubicBezTo>
                  <a:pt x="20797" y="5686"/>
                  <a:pt x="20757" y="5440"/>
                  <a:pt x="20614" y="5262"/>
                </a:cubicBezTo>
                <a:cubicBezTo>
                  <a:pt x="20502" y="5124"/>
                  <a:pt x="20342" y="5044"/>
                  <a:pt x="20174" y="5036"/>
                </a:cubicBezTo>
                <a:close/>
                <a:moveTo>
                  <a:pt x="4486" y="16996"/>
                </a:moveTo>
                <a:lnTo>
                  <a:pt x="3861" y="19062"/>
                </a:lnTo>
                <a:lnTo>
                  <a:pt x="2954" y="19062"/>
                </a:lnTo>
                <a:cubicBezTo>
                  <a:pt x="2601" y="19078"/>
                  <a:pt x="2262" y="19203"/>
                  <a:pt x="1978" y="19422"/>
                </a:cubicBezTo>
                <a:cubicBezTo>
                  <a:pt x="1762" y="19588"/>
                  <a:pt x="1585" y="19803"/>
                  <a:pt x="1461" y="20052"/>
                </a:cubicBezTo>
                <a:cubicBezTo>
                  <a:pt x="1379" y="20203"/>
                  <a:pt x="1316" y="20365"/>
                  <a:pt x="1274" y="20533"/>
                </a:cubicBezTo>
                <a:cubicBezTo>
                  <a:pt x="1237" y="20683"/>
                  <a:pt x="1217" y="20836"/>
                  <a:pt x="1214" y="20991"/>
                </a:cubicBezTo>
                <a:cubicBezTo>
                  <a:pt x="1210" y="21126"/>
                  <a:pt x="1250" y="21260"/>
                  <a:pt x="1330" y="21368"/>
                </a:cubicBezTo>
                <a:cubicBezTo>
                  <a:pt x="1428" y="21502"/>
                  <a:pt x="1577" y="21586"/>
                  <a:pt x="1739" y="21600"/>
                </a:cubicBezTo>
                <a:lnTo>
                  <a:pt x="6883" y="21600"/>
                </a:lnTo>
                <a:lnTo>
                  <a:pt x="8937" y="21600"/>
                </a:lnTo>
                <a:lnTo>
                  <a:pt x="14082" y="21600"/>
                </a:lnTo>
                <a:cubicBezTo>
                  <a:pt x="14244" y="21586"/>
                  <a:pt x="14392" y="21502"/>
                  <a:pt x="14490" y="21368"/>
                </a:cubicBezTo>
                <a:cubicBezTo>
                  <a:pt x="14570" y="21260"/>
                  <a:pt x="14611" y="21126"/>
                  <a:pt x="14607" y="20991"/>
                </a:cubicBezTo>
                <a:cubicBezTo>
                  <a:pt x="14604" y="20836"/>
                  <a:pt x="14584" y="20683"/>
                  <a:pt x="14547" y="20533"/>
                </a:cubicBezTo>
                <a:cubicBezTo>
                  <a:pt x="14505" y="20365"/>
                  <a:pt x="14441" y="20203"/>
                  <a:pt x="14359" y="20052"/>
                </a:cubicBezTo>
                <a:cubicBezTo>
                  <a:pt x="14235" y="19803"/>
                  <a:pt x="14059" y="19588"/>
                  <a:pt x="13843" y="19422"/>
                </a:cubicBezTo>
                <a:cubicBezTo>
                  <a:pt x="13559" y="19203"/>
                  <a:pt x="13220" y="19078"/>
                  <a:pt x="12867" y="19062"/>
                </a:cubicBezTo>
                <a:lnTo>
                  <a:pt x="12016" y="19062"/>
                </a:lnTo>
                <a:lnTo>
                  <a:pt x="11361" y="16996"/>
                </a:lnTo>
                <a:cubicBezTo>
                  <a:pt x="10265" y="17470"/>
                  <a:pt x="9087" y="17713"/>
                  <a:pt x="7900" y="17709"/>
                </a:cubicBezTo>
                <a:cubicBezTo>
                  <a:pt x="6727" y="17706"/>
                  <a:pt x="5568" y="17464"/>
                  <a:pt x="4486" y="16996"/>
                </a:cubicBezTo>
                <a:close/>
              </a:path>
            </a:pathLst>
          </a:custGeom>
          <a:gradFill>
            <a:gsLst>
              <a:gs pos="0">
                <a:schemeClr val="accent2">
                  <a:lumMod val="60000"/>
                  <a:lumOff val="40000"/>
                </a:schemeClr>
              </a:gs>
              <a:gs pos="100000">
                <a:schemeClr val="accent2"/>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21" name="Lorem ipsum diam dolor sit dolore magna aliqua mauris a diam maecenas"/>
          <p:cNvSpPr/>
          <p:nvPr/>
        </p:nvSpPr>
        <p:spPr>
          <a:xfrm>
            <a:off x="4270826" y="6022562"/>
            <a:ext cx="3767030"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diam dolor sit dolore magna </a:t>
            </a:r>
            <a:r>
              <a:rPr dirty="0" err="1">
                <a:solidFill>
                  <a:schemeClr val="tx2"/>
                </a:solidFill>
              </a:rPr>
              <a:t>aliqua</a:t>
            </a:r>
            <a:r>
              <a:rPr dirty="0">
                <a:solidFill>
                  <a:schemeClr val="tx2"/>
                </a:solidFill>
              </a:rPr>
              <a:t> </a:t>
            </a:r>
            <a:r>
              <a:rPr dirty="0" err="1">
                <a:solidFill>
                  <a:schemeClr val="tx2"/>
                </a:solidFill>
              </a:rPr>
              <a:t>mauris</a:t>
            </a:r>
            <a:r>
              <a:rPr dirty="0">
                <a:solidFill>
                  <a:schemeClr val="tx2"/>
                </a:solidFill>
              </a:rPr>
              <a:t> a diam </a:t>
            </a:r>
            <a:r>
              <a:rPr dirty="0" err="1">
                <a:solidFill>
                  <a:schemeClr val="tx2"/>
                </a:solidFill>
              </a:rPr>
              <a:t>maecenas</a:t>
            </a:r>
            <a:endParaRPr dirty="0">
              <a:solidFill>
                <a:schemeClr val="tx2"/>
              </a:solidFill>
            </a:endParaRPr>
          </a:p>
        </p:txBody>
      </p:sp>
      <p:sp>
        <p:nvSpPr>
          <p:cNvPr id="222" name="Subtitle Text"/>
          <p:cNvSpPr/>
          <p:nvPr/>
        </p:nvSpPr>
        <p:spPr>
          <a:xfrm>
            <a:off x="4270826" y="5245764"/>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224" name="Lorem ipsum diam dolor sit dolore magna aliqua mauris a diam maecenas"/>
          <p:cNvSpPr/>
          <p:nvPr/>
        </p:nvSpPr>
        <p:spPr>
          <a:xfrm>
            <a:off x="4270826" y="9637177"/>
            <a:ext cx="3767030"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FFFFFF"/>
                </a:solidFill>
                <a:latin typeface="Poppins Light"/>
                <a:ea typeface="Poppins Light"/>
                <a:cs typeface="Poppins Light"/>
                <a:sym typeface="Poppins Light"/>
              </a:defRPr>
            </a:lvl1pPr>
          </a:lstStyle>
          <a:p>
            <a:r>
              <a:rPr dirty="0">
                <a:solidFill>
                  <a:schemeClr val="bg1"/>
                </a:solidFill>
              </a:rPr>
              <a:t>Lorem ipsum diam dolor sit dolore magna </a:t>
            </a:r>
            <a:r>
              <a:rPr dirty="0" err="1">
                <a:solidFill>
                  <a:schemeClr val="bg1"/>
                </a:solidFill>
              </a:rPr>
              <a:t>aliqua</a:t>
            </a:r>
            <a:r>
              <a:rPr dirty="0">
                <a:solidFill>
                  <a:schemeClr val="bg1"/>
                </a:solidFill>
              </a:rPr>
              <a:t> </a:t>
            </a:r>
            <a:r>
              <a:rPr dirty="0" err="1">
                <a:solidFill>
                  <a:schemeClr val="bg1"/>
                </a:solidFill>
              </a:rPr>
              <a:t>mauris</a:t>
            </a:r>
            <a:r>
              <a:rPr dirty="0">
                <a:solidFill>
                  <a:schemeClr val="bg1"/>
                </a:solidFill>
              </a:rPr>
              <a:t> a diam </a:t>
            </a:r>
            <a:r>
              <a:rPr dirty="0" err="1">
                <a:solidFill>
                  <a:schemeClr val="bg1"/>
                </a:solidFill>
              </a:rPr>
              <a:t>maecenas</a:t>
            </a:r>
            <a:endParaRPr dirty="0">
              <a:solidFill>
                <a:schemeClr val="bg1"/>
              </a:solidFill>
            </a:endParaRPr>
          </a:p>
        </p:txBody>
      </p:sp>
      <p:sp>
        <p:nvSpPr>
          <p:cNvPr id="225" name="Subtitle Text"/>
          <p:cNvSpPr/>
          <p:nvPr/>
        </p:nvSpPr>
        <p:spPr>
          <a:xfrm>
            <a:off x="4270826" y="8860379"/>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FFFFFF"/>
                </a:solidFill>
                <a:latin typeface="Poppins Medium"/>
                <a:ea typeface="Poppins Medium"/>
                <a:cs typeface="Poppins Medium"/>
                <a:sym typeface="Poppins Medium"/>
              </a:defRPr>
            </a:lvl1pPr>
          </a:lstStyle>
          <a:p>
            <a:r>
              <a:rPr dirty="0">
                <a:solidFill>
                  <a:schemeClr val="bg1"/>
                </a:solidFill>
              </a:rPr>
              <a:t>Subtitle Text</a:t>
            </a:r>
          </a:p>
        </p:txBody>
      </p:sp>
      <p:sp>
        <p:nvSpPr>
          <p:cNvPr id="227" name="Lorem ipsum diam dolor sit dolore magna aliqua mauris a diam maecenas"/>
          <p:cNvSpPr/>
          <p:nvPr/>
        </p:nvSpPr>
        <p:spPr>
          <a:xfrm>
            <a:off x="11078026" y="5999378"/>
            <a:ext cx="3767030"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diam dolor sit dolore magna aliqua mauris a diam maecenas</a:t>
            </a:r>
          </a:p>
        </p:txBody>
      </p:sp>
      <p:sp>
        <p:nvSpPr>
          <p:cNvPr id="228" name="Subtitle Text"/>
          <p:cNvSpPr/>
          <p:nvPr/>
        </p:nvSpPr>
        <p:spPr>
          <a:xfrm>
            <a:off x="11078026" y="5222580"/>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230" name="Lorem ipsum diam dolor sit dolore magna aliqua mauris a diam maecenas"/>
          <p:cNvSpPr/>
          <p:nvPr/>
        </p:nvSpPr>
        <p:spPr>
          <a:xfrm>
            <a:off x="11078026" y="9631578"/>
            <a:ext cx="3767030"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diam dolor sit dolore magna aliqua mauris a diam maecenas</a:t>
            </a:r>
          </a:p>
        </p:txBody>
      </p:sp>
      <p:sp>
        <p:nvSpPr>
          <p:cNvPr id="231" name="Subtitle Text"/>
          <p:cNvSpPr/>
          <p:nvPr/>
        </p:nvSpPr>
        <p:spPr>
          <a:xfrm>
            <a:off x="11078026" y="8854780"/>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233" name="Lorem ipsum diam dolor sit dolore magna aliqua mauris a diam maecenas"/>
          <p:cNvSpPr/>
          <p:nvPr/>
        </p:nvSpPr>
        <p:spPr>
          <a:xfrm>
            <a:off x="17809027" y="5999378"/>
            <a:ext cx="3767030"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diam dolor sit dolore magna </a:t>
            </a:r>
            <a:r>
              <a:rPr dirty="0" err="1">
                <a:solidFill>
                  <a:schemeClr val="tx2"/>
                </a:solidFill>
              </a:rPr>
              <a:t>aliqua</a:t>
            </a:r>
            <a:r>
              <a:rPr dirty="0">
                <a:solidFill>
                  <a:schemeClr val="tx2"/>
                </a:solidFill>
              </a:rPr>
              <a:t> </a:t>
            </a:r>
            <a:r>
              <a:rPr dirty="0" err="1">
                <a:solidFill>
                  <a:schemeClr val="tx2"/>
                </a:solidFill>
              </a:rPr>
              <a:t>mauris</a:t>
            </a:r>
            <a:r>
              <a:rPr dirty="0">
                <a:solidFill>
                  <a:schemeClr val="tx2"/>
                </a:solidFill>
              </a:rPr>
              <a:t> a diam </a:t>
            </a:r>
            <a:r>
              <a:rPr dirty="0" err="1">
                <a:solidFill>
                  <a:schemeClr val="tx2"/>
                </a:solidFill>
              </a:rPr>
              <a:t>maecenas</a:t>
            </a:r>
            <a:endParaRPr dirty="0">
              <a:solidFill>
                <a:schemeClr val="tx2"/>
              </a:solidFill>
            </a:endParaRPr>
          </a:p>
        </p:txBody>
      </p:sp>
      <p:sp>
        <p:nvSpPr>
          <p:cNvPr id="234" name="Subtitle Text"/>
          <p:cNvSpPr/>
          <p:nvPr/>
        </p:nvSpPr>
        <p:spPr>
          <a:xfrm>
            <a:off x="17809027" y="5222580"/>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236" name="Lorem ipsum diam dolor sit dolore magna aliqua mauris a diam maecenas"/>
          <p:cNvSpPr/>
          <p:nvPr/>
        </p:nvSpPr>
        <p:spPr>
          <a:xfrm>
            <a:off x="17809027" y="9631578"/>
            <a:ext cx="3767030" cy="111825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diam dolor sit dolore magna aliqua mauris a diam maecenas</a:t>
            </a:r>
          </a:p>
        </p:txBody>
      </p:sp>
      <p:sp>
        <p:nvSpPr>
          <p:cNvPr id="237" name="Subtitle Text"/>
          <p:cNvSpPr/>
          <p:nvPr/>
        </p:nvSpPr>
        <p:spPr>
          <a:xfrm>
            <a:off x="17809027" y="8854780"/>
            <a:ext cx="3536346" cy="54886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a:p>
        </p:txBody>
      </p:sp>
      <p:sp>
        <p:nvSpPr>
          <p:cNvPr id="241" name="Company services"/>
          <p:cNvSpPr txBox="1"/>
          <p:nvPr/>
        </p:nvSpPr>
        <p:spPr>
          <a:xfrm>
            <a:off x="2235200" y="2389558"/>
            <a:ext cx="13008146" cy="11490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p>
            <a:pPr algn="l">
              <a:lnSpc>
                <a:spcPct val="80000"/>
              </a:lnSpc>
              <a:defRPr sz="8000" b="0">
                <a:solidFill>
                  <a:srgbClr val="5A5A5A"/>
                </a:solidFill>
                <a:latin typeface="Poppins Regular"/>
                <a:ea typeface="Poppins Regular"/>
                <a:cs typeface="Poppins Regular"/>
                <a:sym typeface="Poppins Regular"/>
              </a:defRPr>
            </a:pPr>
            <a:r>
              <a:rPr dirty="0">
                <a:solidFill>
                  <a:schemeClr val="tx1"/>
                </a:solidFill>
              </a:rPr>
              <a:t>Company </a:t>
            </a:r>
            <a:r>
              <a:rPr dirty="0">
                <a:solidFill>
                  <a:schemeClr val="accent2"/>
                </a:solidFill>
                <a:latin typeface="Poppins Medium"/>
                <a:ea typeface="Poppins Medium"/>
                <a:cs typeface="Poppins Medium"/>
                <a:sym typeface="Poppins Medium"/>
              </a:rPr>
              <a:t>services</a:t>
            </a:r>
          </a:p>
        </p:txBody>
      </p:sp>
      <p:sp>
        <p:nvSpPr>
          <p:cNvPr id="242" name="Rectangle"/>
          <p:cNvSpPr/>
          <p:nvPr/>
        </p:nvSpPr>
        <p:spPr>
          <a:xfrm>
            <a:off x="-23912" y="6680200"/>
            <a:ext cx="24431824" cy="7041555"/>
          </a:xfrm>
          <a:prstGeom prst="rect">
            <a:avLst/>
          </a:prstGeom>
          <a:gradFill>
            <a:gsLst>
              <a:gs pos="0">
                <a:schemeClr val="accent1">
                  <a:lumMod val="60000"/>
                  <a:lumOff val="40000"/>
                </a:schemeClr>
              </a:gs>
              <a:gs pos="100000">
                <a:schemeClr val="accent1"/>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43" name="Rounded Rectangle"/>
          <p:cNvSpPr/>
          <p:nvPr/>
        </p:nvSpPr>
        <p:spPr>
          <a:xfrm>
            <a:off x="2301081" y="4745216"/>
            <a:ext cx="9592867" cy="3353039"/>
          </a:xfrm>
          <a:prstGeom prst="roundRect">
            <a:avLst>
              <a:gd name="adj" fmla="val 19294"/>
            </a:avLst>
          </a:prstGeom>
          <a:solidFill>
            <a:srgbClr val="FFFFFF"/>
          </a:solidFill>
          <a:ln w="12700" cap="flat">
            <a:noFill/>
            <a:miter lim="400000"/>
          </a:ln>
          <a:effectLst>
            <a:outerShdw blurRad="279400" dist="76600" dir="5400000" rotWithShape="0">
              <a:srgbClr val="909DAD">
                <a:alpha val="30051"/>
              </a:srgbClr>
            </a:outerShdw>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44" name="Shape"/>
          <p:cNvSpPr/>
          <p:nvPr/>
        </p:nvSpPr>
        <p:spPr>
          <a:xfrm>
            <a:off x="3075477" y="5305029"/>
            <a:ext cx="735041" cy="834271"/>
          </a:xfrm>
          <a:custGeom>
            <a:avLst/>
            <a:gdLst/>
            <a:ahLst/>
            <a:cxnLst>
              <a:cxn ang="0">
                <a:pos x="wd2" y="hd2"/>
              </a:cxn>
              <a:cxn ang="5400000">
                <a:pos x="wd2" y="hd2"/>
              </a:cxn>
              <a:cxn ang="10800000">
                <a:pos x="wd2" y="hd2"/>
              </a:cxn>
              <a:cxn ang="16200000">
                <a:pos x="wd2" y="hd2"/>
              </a:cxn>
            </a:cxnLst>
            <a:rect l="0" t="0" r="r" b="b"/>
            <a:pathLst>
              <a:path w="21515" h="21596" extrusionOk="0">
                <a:moveTo>
                  <a:pt x="10754" y="0"/>
                </a:moveTo>
                <a:cubicBezTo>
                  <a:pt x="10575" y="1"/>
                  <a:pt x="10401" y="53"/>
                  <a:pt x="10258" y="149"/>
                </a:cubicBezTo>
                <a:cubicBezTo>
                  <a:pt x="8740" y="975"/>
                  <a:pt x="7029" y="1483"/>
                  <a:pt x="5254" y="1633"/>
                </a:cubicBezTo>
                <a:cubicBezTo>
                  <a:pt x="3795" y="1756"/>
                  <a:pt x="2323" y="1634"/>
                  <a:pt x="915" y="1273"/>
                </a:cubicBezTo>
                <a:cubicBezTo>
                  <a:pt x="686" y="1207"/>
                  <a:pt x="435" y="1251"/>
                  <a:pt x="250" y="1387"/>
                </a:cubicBezTo>
                <a:cubicBezTo>
                  <a:pt x="78" y="1513"/>
                  <a:pt x="-14" y="1705"/>
                  <a:pt x="1" y="1902"/>
                </a:cubicBezTo>
                <a:lnTo>
                  <a:pt x="1" y="9322"/>
                </a:lnTo>
                <a:cubicBezTo>
                  <a:pt x="39" y="11757"/>
                  <a:pt x="850" y="14132"/>
                  <a:pt x="2342" y="16178"/>
                </a:cubicBezTo>
                <a:cubicBezTo>
                  <a:pt x="4190" y="18712"/>
                  <a:pt x="6972" y="20602"/>
                  <a:pt x="10216" y="21529"/>
                </a:cubicBezTo>
                <a:cubicBezTo>
                  <a:pt x="10388" y="21576"/>
                  <a:pt x="10566" y="21599"/>
                  <a:pt x="10745" y="21596"/>
                </a:cubicBezTo>
                <a:cubicBezTo>
                  <a:pt x="10917" y="21593"/>
                  <a:pt x="11088" y="21567"/>
                  <a:pt x="11251" y="21518"/>
                </a:cubicBezTo>
                <a:cubicBezTo>
                  <a:pt x="14293" y="20690"/>
                  <a:pt x="16943" y="19002"/>
                  <a:pt x="18796" y="16714"/>
                </a:cubicBezTo>
                <a:cubicBezTo>
                  <a:pt x="20633" y="14445"/>
                  <a:pt x="21586" y="11709"/>
                  <a:pt x="21510" y="8919"/>
                </a:cubicBezTo>
                <a:lnTo>
                  <a:pt x="21510" y="1889"/>
                </a:lnTo>
                <a:cubicBezTo>
                  <a:pt x="21503" y="1670"/>
                  <a:pt x="21373" y="1469"/>
                  <a:pt x="21164" y="1353"/>
                </a:cubicBezTo>
                <a:cubicBezTo>
                  <a:pt x="20958" y="1238"/>
                  <a:pt x="20701" y="1221"/>
                  <a:pt x="20477" y="1306"/>
                </a:cubicBezTo>
                <a:cubicBezTo>
                  <a:pt x="19095" y="1627"/>
                  <a:pt x="17659" y="1728"/>
                  <a:pt x="16237" y="1602"/>
                </a:cubicBezTo>
                <a:cubicBezTo>
                  <a:pt x="14477" y="1447"/>
                  <a:pt x="12778" y="950"/>
                  <a:pt x="11259" y="149"/>
                </a:cubicBezTo>
                <a:cubicBezTo>
                  <a:pt x="11114" y="51"/>
                  <a:pt x="10936" y="-1"/>
                  <a:pt x="10754" y="0"/>
                </a:cubicBezTo>
                <a:close/>
                <a:moveTo>
                  <a:pt x="10765" y="5107"/>
                </a:moveTo>
                <a:cubicBezTo>
                  <a:pt x="11509" y="5107"/>
                  <a:pt x="12253" y="5358"/>
                  <a:pt x="12820" y="5860"/>
                </a:cubicBezTo>
                <a:cubicBezTo>
                  <a:pt x="13936" y="6846"/>
                  <a:pt x="13953" y="8433"/>
                  <a:pt x="12876" y="9441"/>
                </a:cubicBezTo>
                <a:cubicBezTo>
                  <a:pt x="13457" y="9661"/>
                  <a:pt x="13987" y="9978"/>
                  <a:pt x="14430" y="10382"/>
                </a:cubicBezTo>
                <a:cubicBezTo>
                  <a:pt x="15238" y="11119"/>
                  <a:pt x="15722" y="12089"/>
                  <a:pt x="15790" y="13114"/>
                </a:cubicBezTo>
                <a:lnTo>
                  <a:pt x="15790" y="14557"/>
                </a:lnTo>
                <a:cubicBezTo>
                  <a:pt x="15788" y="14731"/>
                  <a:pt x="15709" y="14897"/>
                  <a:pt x="15572" y="15022"/>
                </a:cubicBezTo>
                <a:cubicBezTo>
                  <a:pt x="15434" y="15146"/>
                  <a:pt x="15246" y="15219"/>
                  <a:pt x="15049" y="15225"/>
                </a:cubicBezTo>
                <a:lnTo>
                  <a:pt x="6490" y="15225"/>
                </a:lnTo>
                <a:cubicBezTo>
                  <a:pt x="6310" y="15231"/>
                  <a:pt x="6133" y="15180"/>
                  <a:pt x="5993" y="15081"/>
                </a:cubicBezTo>
                <a:cubicBezTo>
                  <a:pt x="5824" y="14960"/>
                  <a:pt x="5722" y="14781"/>
                  <a:pt x="5714" y="14589"/>
                </a:cubicBezTo>
                <a:lnTo>
                  <a:pt x="5714" y="13079"/>
                </a:lnTo>
                <a:cubicBezTo>
                  <a:pt x="5776" y="12189"/>
                  <a:pt x="6159" y="11340"/>
                  <a:pt x="6804" y="10655"/>
                </a:cubicBezTo>
                <a:cubicBezTo>
                  <a:pt x="7306" y="10122"/>
                  <a:pt x="7948" y="9714"/>
                  <a:pt x="8669" y="9456"/>
                </a:cubicBezTo>
                <a:cubicBezTo>
                  <a:pt x="7576" y="8449"/>
                  <a:pt x="7587" y="6851"/>
                  <a:pt x="8708" y="5860"/>
                </a:cubicBezTo>
                <a:cubicBezTo>
                  <a:pt x="9276" y="5358"/>
                  <a:pt x="10021" y="5107"/>
                  <a:pt x="10765" y="5107"/>
                </a:cubicBezTo>
                <a:close/>
                <a:moveTo>
                  <a:pt x="10765" y="6380"/>
                </a:moveTo>
                <a:cubicBezTo>
                  <a:pt x="10390" y="6380"/>
                  <a:pt x="10015" y="6507"/>
                  <a:pt x="9728" y="6760"/>
                </a:cubicBezTo>
                <a:cubicBezTo>
                  <a:pt x="9155" y="7267"/>
                  <a:pt x="9155" y="8088"/>
                  <a:pt x="9728" y="8595"/>
                </a:cubicBezTo>
                <a:cubicBezTo>
                  <a:pt x="10301" y="9101"/>
                  <a:pt x="11229" y="9101"/>
                  <a:pt x="11802" y="8595"/>
                </a:cubicBezTo>
                <a:cubicBezTo>
                  <a:pt x="12375" y="8088"/>
                  <a:pt x="12375" y="7267"/>
                  <a:pt x="11802" y="6760"/>
                </a:cubicBezTo>
                <a:cubicBezTo>
                  <a:pt x="11516" y="6507"/>
                  <a:pt x="11140" y="6380"/>
                  <a:pt x="10765" y="6380"/>
                </a:cubicBezTo>
                <a:close/>
                <a:moveTo>
                  <a:pt x="10695" y="10252"/>
                </a:moveTo>
                <a:cubicBezTo>
                  <a:pt x="8773" y="10281"/>
                  <a:pt x="7208" y="11626"/>
                  <a:pt x="7122" y="13324"/>
                </a:cubicBezTo>
                <a:lnTo>
                  <a:pt x="7122" y="13989"/>
                </a:lnTo>
                <a:lnTo>
                  <a:pt x="14394" y="13989"/>
                </a:lnTo>
                <a:lnTo>
                  <a:pt x="14394" y="13264"/>
                </a:lnTo>
                <a:cubicBezTo>
                  <a:pt x="14266" y="11548"/>
                  <a:pt x="12639" y="10222"/>
                  <a:pt x="10695" y="10252"/>
                </a:cubicBezTo>
                <a:close/>
              </a:path>
            </a:pathLst>
          </a:custGeom>
          <a:gradFill flip="none" rotWithShape="1">
            <a:gsLst>
              <a:gs pos="0">
                <a:schemeClr val="accent1">
                  <a:lumMod val="60000"/>
                  <a:lumOff val="40000"/>
                </a:schemeClr>
              </a:gs>
              <a:gs pos="100000">
                <a:schemeClr val="accent1"/>
              </a:gs>
            </a:gsLst>
            <a:lin ang="31171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45" name="Lorem ipsum dolor sit amet, consectetur adipiscing elit, sed do dolore magna aliqua. At convallis. Tellus mauris a diam maecenas sed"/>
          <p:cNvSpPr txBox="1"/>
          <p:nvPr/>
        </p:nvSpPr>
        <p:spPr>
          <a:xfrm>
            <a:off x="4575626" y="6133930"/>
            <a:ext cx="6689022" cy="111825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246" name="Subtitle Text"/>
          <p:cNvSpPr txBox="1"/>
          <p:nvPr/>
        </p:nvSpPr>
        <p:spPr>
          <a:xfrm>
            <a:off x="4550226" y="5407933"/>
            <a:ext cx="5377251" cy="5488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900" b="0">
                <a:solidFill>
                  <a:srgbClr val="5A5A5A"/>
                </a:solidFill>
                <a:latin typeface="Poppins Medium"/>
                <a:ea typeface="Poppins Medium"/>
                <a:cs typeface="Poppins Medium"/>
                <a:sym typeface="Poppins Medium"/>
              </a:defRPr>
            </a:lvl1pPr>
          </a:lstStyle>
          <a:p>
            <a:r>
              <a:rPr dirty="0">
                <a:solidFill>
                  <a:schemeClr val="tx1"/>
                </a:solidFill>
              </a:rPr>
              <a:t>Subtitle Text</a:t>
            </a:r>
          </a:p>
        </p:txBody>
      </p:sp>
      <p:sp>
        <p:nvSpPr>
          <p:cNvPr id="248" name="Rounded Rectangle"/>
          <p:cNvSpPr/>
          <p:nvPr/>
        </p:nvSpPr>
        <p:spPr>
          <a:xfrm>
            <a:off x="12181681" y="4745216"/>
            <a:ext cx="9592866" cy="3353038"/>
          </a:xfrm>
          <a:prstGeom prst="roundRect">
            <a:avLst>
              <a:gd name="adj" fmla="val 19294"/>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49" name="Lorem ipsum dolor sit amet, consectetur adipiscing elit, sed do dolore magna aliqua. At convallis. Tellus mauris a diam maecenas sed"/>
          <p:cNvSpPr txBox="1"/>
          <p:nvPr/>
        </p:nvSpPr>
        <p:spPr>
          <a:xfrm>
            <a:off x="14456227" y="6133931"/>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dolore magna </a:t>
            </a:r>
            <a:r>
              <a:rPr dirty="0" err="1">
                <a:solidFill>
                  <a:schemeClr val="tx2"/>
                </a:solidFill>
              </a:rPr>
              <a:t>aliqua</a:t>
            </a:r>
            <a:r>
              <a:rPr dirty="0">
                <a:solidFill>
                  <a:schemeClr val="tx2"/>
                </a:solidFill>
              </a:rPr>
              <a:t>. At convallis. Tellus </a:t>
            </a:r>
            <a:r>
              <a:rPr dirty="0" err="1">
                <a:solidFill>
                  <a:schemeClr val="tx2"/>
                </a:solidFill>
              </a:rPr>
              <a:t>mauris</a:t>
            </a:r>
            <a:r>
              <a:rPr dirty="0">
                <a:solidFill>
                  <a:schemeClr val="tx2"/>
                </a:solidFill>
              </a:rPr>
              <a:t> a diam </a:t>
            </a:r>
            <a:r>
              <a:rPr dirty="0" err="1">
                <a:solidFill>
                  <a:schemeClr val="tx2"/>
                </a:solidFill>
              </a:rPr>
              <a:t>maecenas</a:t>
            </a:r>
            <a:r>
              <a:rPr dirty="0">
                <a:solidFill>
                  <a:schemeClr val="tx2"/>
                </a:solidFill>
              </a:rPr>
              <a:t> sed</a:t>
            </a:r>
          </a:p>
        </p:txBody>
      </p:sp>
      <p:sp>
        <p:nvSpPr>
          <p:cNvPr id="250" name="Subtitle Text"/>
          <p:cNvSpPr txBox="1"/>
          <p:nvPr/>
        </p:nvSpPr>
        <p:spPr>
          <a:xfrm>
            <a:off x="14430827" y="5407934"/>
            <a:ext cx="5377250"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251" name="Rounded Rectangle"/>
          <p:cNvSpPr/>
          <p:nvPr/>
        </p:nvSpPr>
        <p:spPr>
          <a:xfrm>
            <a:off x="2285007" y="8377416"/>
            <a:ext cx="9592867" cy="3353038"/>
          </a:xfrm>
          <a:prstGeom prst="roundRect">
            <a:avLst>
              <a:gd name="adj" fmla="val 19294"/>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52" name="Lorem ipsum dolor sit amet, consectetur adipiscing elit, sed do dolore magna aliqua. At convallis. Tellus mauris a diam maecenas sed"/>
          <p:cNvSpPr txBox="1"/>
          <p:nvPr/>
        </p:nvSpPr>
        <p:spPr>
          <a:xfrm>
            <a:off x="4559553" y="9766131"/>
            <a:ext cx="668902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253" name="Subtitle Text"/>
          <p:cNvSpPr txBox="1"/>
          <p:nvPr/>
        </p:nvSpPr>
        <p:spPr>
          <a:xfrm>
            <a:off x="4534153" y="9040134"/>
            <a:ext cx="5377249"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254" name="Rounded Rectangle"/>
          <p:cNvSpPr/>
          <p:nvPr/>
        </p:nvSpPr>
        <p:spPr>
          <a:xfrm>
            <a:off x="12165607" y="8377416"/>
            <a:ext cx="9592867" cy="3353038"/>
          </a:xfrm>
          <a:prstGeom prst="roundRect">
            <a:avLst>
              <a:gd name="adj" fmla="val 19294"/>
            </a:avLst>
          </a:prstGeom>
          <a:solidFill>
            <a:srgbClr val="FFFFFF"/>
          </a:solidFill>
          <a:ln w="12700">
            <a:miter lim="400000"/>
          </a:ln>
          <a:effectLst>
            <a:outerShdw blurRad="279400" dist="76600" dir="5400000" rotWithShape="0">
              <a:srgbClr val="909DAD">
                <a:alpha val="30051"/>
              </a:srgbClr>
            </a:outerShdw>
          </a:effectLst>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55" name="Lorem ipsum dolor sit amet, consectetur adipiscing elit, sed do dolore magna aliqua. At convallis. Tellus mauris a diam maecenas sed"/>
          <p:cNvSpPr txBox="1"/>
          <p:nvPr/>
        </p:nvSpPr>
        <p:spPr>
          <a:xfrm>
            <a:off x="14440154" y="9766131"/>
            <a:ext cx="6689020"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200" b="0">
                <a:solidFill>
                  <a:srgbClr val="7D7D7D"/>
                </a:solidFill>
                <a:latin typeface="Poppins Light"/>
                <a:ea typeface="Poppins Light"/>
                <a:cs typeface="Poppins Light"/>
                <a:sym typeface="Poppins Light"/>
              </a:defRPr>
            </a:lvl1pPr>
          </a:lstStyle>
          <a:p>
            <a:r>
              <a:rPr>
                <a:solidFill>
                  <a:schemeClr val="tx2"/>
                </a:solidFill>
              </a:rPr>
              <a:t>Lorem ipsum dolor sit amet, consectetur adipiscing elit, sed do dolore magna aliqua. At convallis. Tellus mauris a diam maecenas sed</a:t>
            </a:r>
          </a:p>
        </p:txBody>
      </p:sp>
      <p:sp>
        <p:nvSpPr>
          <p:cNvPr id="256" name="Subtitle Text"/>
          <p:cNvSpPr txBox="1"/>
          <p:nvPr/>
        </p:nvSpPr>
        <p:spPr>
          <a:xfrm>
            <a:off x="14414754" y="9040134"/>
            <a:ext cx="5377249" cy="5488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defRPr sz="2900" b="0">
                <a:solidFill>
                  <a:srgbClr val="5A5A5A"/>
                </a:solidFill>
                <a:latin typeface="Poppins Medium"/>
                <a:ea typeface="Poppins Medium"/>
                <a:cs typeface="Poppins Medium"/>
                <a:sym typeface="Poppins Medium"/>
              </a:defRPr>
            </a:lvl1pPr>
          </a:lstStyle>
          <a:p>
            <a:r>
              <a:rPr>
                <a:solidFill>
                  <a:schemeClr val="tx1"/>
                </a:solidFill>
              </a:rPr>
              <a:t>Subtitle Text</a:t>
            </a:r>
          </a:p>
        </p:txBody>
      </p:sp>
      <p:sp>
        <p:nvSpPr>
          <p:cNvPr id="257" name="Shape"/>
          <p:cNvSpPr/>
          <p:nvPr/>
        </p:nvSpPr>
        <p:spPr>
          <a:xfrm>
            <a:off x="12912284" y="5216130"/>
            <a:ext cx="837730" cy="841431"/>
          </a:xfrm>
          <a:custGeom>
            <a:avLst/>
            <a:gdLst/>
            <a:ahLst/>
            <a:cxnLst>
              <a:cxn ang="0">
                <a:pos x="wd2" y="hd2"/>
              </a:cxn>
              <a:cxn ang="5400000">
                <a:pos x="wd2" y="hd2"/>
              </a:cxn>
              <a:cxn ang="10800000">
                <a:pos x="wd2" y="hd2"/>
              </a:cxn>
              <a:cxn ang="16200000">
                <a:pos x="wd2" y="hd2"/>
              </a:cxn>
            </a:cxnLst>
            <a:rect l="0" t="0" r="r" b="b"/>
            <a:pathLst>
              <a:path w="21598" h="21600" extrusionOk="0">
                <a:moveTo>
                  <a:pt x="10789" y="0"/>
                </a:moveTo>
                <a:cubicBezTo>
                  <a:pt x="8325" y="0"/>
                  <a:pt x="6328" y="1989"/>
                  <a:pt x="6328" y="4442"/>
                </a:cubicBezTo>
                <a:lnTo>
                  <a:pt x="6328" y="5032"/>
                </a:lnTo>
                <a:lnTo>
                  <a:pt x="8886" y="5032"/>
                </a:lnTo>
                <a:lnTo>
                  <a:pt x="8886" y="4427"/>
                </a:lnTo>
                <a:cubicBezTo>
                  <a:pt x="8886" y="3380"/>
                  <a:pt x="9738" y="2531"/>
                  <a:pt x="10789" y="2531"/>
                </a:cubicBezTo>
                <a:cubicBezTo>
                  <a:pt x="11841" y="2531"/>
                  <a:pt x="12694" y="3380"/>
                  <a:pt x="12694" y="4427"/>
                </a:cubicBezTo>
                <a:lnTo>
                  <a:pt x="12694" y="5032"/>
                </a:lnTo>
                <a:lnTo>
                  <a:pt x="15252" y="5032"/>
                </a:lnTo>
                <a:lnTo>
                  <a:pt x="15252" y="4442"/>
                </a:lnTo>
                <a:cubicBezTo>
                  <a:pt x="15252" y="1989"/>
                  <a:pt x="13254" y="0"/>
                  <a:pt x="10789" y="0"/>
                </a:cubicBezTo>
                <a:close/>
                <a:moveTo>
                  <a:pt x="3804" y="6356"/>
                </a:moveTo>
                <a:lnTo>
                  <a:pt x="3804" y="12677"/>
                </a:lnTo>
                <a:lnTo>
                  <a:pt x="4998" y="12677"/>
                </a:lnTo>
                <a:lnTo>
                  <a:pt x="4998" y="6356"/>
                </a:lnTo>
                <a:lnTo>
                  <a:pt x="3804" y="6356"/>
                </a:lnTo>
                <a:close/>
                <a:moveTo>
                  <a:pt x="6326" y="6356"/>
                </a:moveTo>
                <a:lnTo>
                  <a:pt x="6326" y="12677"/>
                </a:lnTo>
                <a:lnTo>
                  <a:pt x="15246" y="12677"/>
                </a:lnTo>
                <a:lnTo>
                  <a:pt x="15246" y="6356"/>
                </a:lnTo>
                <a:lnTo>
                  <a:pt x="6326" y="6356"/>
                </a:lnTo>
                <a:close/>
                <a:moveTo>
                  <a:pt x="16575" y="6356"/>
                </a:moveTo>
                <a:lnTo>
                  <a:pt x="16575" y="12677"/>
                </a:lnTo>
                <a:lnTo>
                  <a:pt x="17769" y="12677"/>
                </a:lnTo>
                <a:lnTo>
                  <a:pt x="17769" y="6356"/>
                </a:lnTo>
                <a:lnTo>
                  <a:pt x="16575" y="6356"/>
                </a:lnTo>
                <a:close/>
                <a:moveTo>
                  <a:pt x="2446" y="6358"/>
                </a:moveTo>
                <a:cubicBezTo>
                  <a:pt x="1933" y="6365"/>
                  <a:pt x="1599" y="6393"/>
                  <a:pt x="1250" y="6504"/>
                </a:cubicBezTo>
                <a:cubicBezTo>
                  <a:pt x="738" y="6689"/>
                  <a:pt x="334" y="7091"/>
                  <a:pt x="147" y="7601"/>
                </a:cubicBezTo>
                <a:cubicBezTo>
                  <a:pt x="-1" y="8067"/>
                  <a:pt x="0" y="8505"/>
                  <a:pt x="0" y="9369"/>
                </a:cubicBezTo>
                <a:lnTo>
                  <a:pt x="0" y="9650"/>
                </a:lnTo>
                <a:cubicBezTo>
                  <a:pt x="0" y="10527"/>
                  <a:pt x="-1" y="10966"/>
                  <a:pt x="147" y="11432"/>
                </a:cubicBezTo>
                <a:cubicBezTo>
                  <a:pt x="334" y="11942"/>
                  <a:pt x="738" y="12344"/>
                  <a:pt x="1250" y="12530"/>
                </a:cubicBezTo>
                <a:cubicBezTo>
                  <a:pt x="1607" y="12642"/>
                  <a:pt x="1950" y="12668"/>
                  <a:pt x="2476" y="12675"/>
                </a:cubicBezTo>
                <a:lnTo>
                  <a:pt x="2476" y="6358"/>
                </a:lnTo>
                <a:cubicBezTo>
                  <a:pt x="2467" y="6358"/>
                  <a:pt x="2455" y="6358"/>
                  <a:pt x="2446" y="6358"/>
                </a:cubicBezTo>
                <a:close/>
                <a:moveTo>
                  <a:pt x="19097" y="6358"/>
                </a:moveTo>
                <a:lnTo>
                  <a:pt x="19097" y="12675"/>
                </a:lnTo>
                <a:cubicBezTo>
                  <a:pt x="19637" y="12669"/>
                  <a:pt x="19985" y="12643"/>
                  <a:pt x="20345" y="12530"/>
                </a:cubicBezTo>
                <a:cubicBezTo>
                  <a:pt x="20857" y="12344"/>
                  <a:pt x="21260" y="11942"/>
                  <a:pt x="21446" y="11432"/>
                </a:cubicBezTo>
                <a:cubicBezTo>
                  <a:pt x="21595" y="10966"/>
                  <a:pt x="21595" y="10527"/>
                  <a:pt x="21595" y="9663"/>
                </a:cubicBezTo>
                <a:lnTo>
                  <a:pt x="21595" y="9383"/>
                </a:lnTo>
                <a:cubicBezTo>
                  <a:pt x="21595" y="8506"/>
                  <a:pt x="21595" y="8067"/>
                  <a:pt x="21446" y="7601"/>
                </a:cubicBezTo>
                <a:cubicBezTo>
                  <a:pt x="21260" y="7091"/>
                  <a:pt x="20857" y="6689"/>
                  <a:pt x="20345" y="6504"/>
                </a:cubicBezTo>
                <a:cubicBezTo>
                  <a:pt x="19984" y="6390"/>
                  <a:pt x="19634" y="6364"/>
                  <a:pt x="19097" y="6358"/>
                </a:cubicBezTo>
                <a:close/>
                <a:moveTo>
                  <a:pt x="3" y="13045"/>
                </a:moveTo>
                <a:lnTo>
                  <a:pt x="3" y="18572"/>
                </a:lnTo>
                <a:cubicBezTo>
                  <a:pt x="3" y="19450"/>
                  <a:pt x="3" y="19889"/>
                  <a:pt x="152" y="20355"/>
                </a:cubicBezTo>
                <a:cubicBezTo>
                  <a:pt x="338" y="20865"/>
                  <a:pt x="741" y="21266"/>
                  <a:pt x="1253" y="21452"/>
                </a:cubicBezTo>
                <a:cubicBezTo>
                  <a:pt x="1609" y="21564"/>
                  <a:pt x="1952" y="21591"/>
                  <a:pt x="2476" y="21598"/>
                </a:cubicBezTo>
                <a:lnTo>
                  <a:pt x="2476" y="13854"/>
                </a:lnTo>
                <a:cubicBezTo>
                  <a:pt x="1710" y="13853"/>
                  <a:pt x="1293" y="13847"/>
                  <a:pt x="862" y="13711"/>
                </a:cubicBezTo>
                <a:cubicBezTo>
                  <a:pt x="509" y="13583"/>
                  <a:pt x="211" y="13348"/>
                  <a:pt x="3" y="13045"/>
                </a:cubicBezTo>
                <a:close/>
                <a:moveTo>
                  <a:pt x="21598" y="13046"/>
                </a:moveTo>
                <a:cubicBezTo>
                  <a:pt x="21391" y="13349"/>
                  <a:pt x="21093" y="13583"/>
                  <a:pt x="20740" y="13711"/>
                </a:cubicBezTo>
                <a:cubicBezTo>
                  <a:pt x="20306" y="13848"/>
                  <a:pt x="19887" y="13853"/>
                  <a:pt x="19097" y="13854"/>
                </a:cubicBezTo>
                <a:lnTo>
                  <a:pt x="19097" y="21598"/>
                </a:lnTo>
                <a:cubicBezTo>
                  <a:pt x="19639" y="21592"/>
                  <a:pt x="19987" y="21566"/>
                  <a:pt x="20348" y="21452"/>
                </a:cubicBezTo>
                <a:cubicBezTo>
                  <a:pt x="20860" y="21266"/>
                  <a:pt x="21264" y="20865"/>
                  <a:pt x="21451" y="20355"/>
                </a:cubicBezTo>
                <a:cubicBezTo>
                  <a:pt x="21599" y="19889"/>
                  <a:pt x="21598" y="19449"/>
                  <a:pt x="21598" y="18585"/>
                </a:cubicBezTo>
                <a:lnTo>
                  <a:pt x="21598" y="13046"/>
                </a:lnTo>
                <a:close/>
                <a:moveTo>
                  <a:pt x="10158" y="13849"/>
                </a:moveTo>
                <a:lnTo>
                  <a:pt x="10158" y="14580"/>
                </a:lnTo>
                <a:cubicBezTo>
                  <a:pt x="10158" y="14927"/>
                  <a:pt x="10441" y="15209"/>
                  <a:pt x="10789" y="15209"/>
                </a:cubicBezTo>
                <a:cubicBezTo>
                  <a:pt x="11138" y="15209"/>
                  <a:pt x="11421" y="14927"/>
                  <a:pt x="11421" y="14580"/>
                </a:cubicBezTo>
                <a:lnTo>
                  <a:pt x="11421" y="13849"/>
                </a:lnTo>
                <a:lnTo>
                  <a:pt x="10158" y="13849"/>
                </a:lnTo>
                <a:close/>
                <a:moveTo>
                  <a:pt x="3804" y="13854"/>
                </a:moveTo>
                <a:lnTo>
                  <a:pt x="3804" y="21600"/>
                </a:lnTo>
                <a:lnTo>
                  <a:pt x="4998" y="21600"/>
                </a:lnTo>
                <a:lnTo>
                  <a:pt x="4998" y="13854"/>
                </a:lnTo>
                <a:lnTo>
                  <a:pt x="3804" y="13854"/>
                </a:lnTo>
                <a:close/>
                <a:moveTo>
                  <a:pt x="6326" y="13854"/>
                </a:moveTo>
                <a:lnTo>
                  <a:pt x="6326" y="21600"/>
                </a:lnTo>
                <a:lnTo>
                  <a:pt x="15246" y="21600"/>
                </a:lnTo>
                <a:lnTo>
                  <a:pt x="15246" y="13854"/>
                </a:lnTo>
                <a:lnTo>
                  <a:pt x="12694" y="13854"/>
                </a:lnTo>
                <a:lnTo>
                  <a:pt x="12694" y="14571"/>
                </a:lnTo>
                <a:cubicBezTo>
                  <a:pt x="12694" y="15617"/>
                  <a:pt x="11841" y="16466"/>
                  <a:pt x="10789" y="16466"/>
                </a:cubicBezTo>
                <a:cubicBezTo>
                  <a:pt x="9738" y="16466"/>
                  <a:pt x="8886" y="15617"/>
                  <a:pt x="8886" y="14571"/>
                </a:cubicBezTo>
                <a:lnTo>
                  <a:pt x="8886" y="13854"/>
                </a:lnTo>
                <a:lnTo>
                  <a:pt x="6326" y="13854"/>
                </a:lnTo>
                <a:close/>
                <a:moveTo>
                  <a:pt x="16575" y="13854"/>
                </a:moveTo>
                <a:lnTo>
                  <a:pt x="16575" y="21600"/>
                </a:lnTo>
                <a:lnTo>
                  <a:pt x="17769" y="21600"/>
                </a:lnTo>
                <a:lnTo>
                  <a:pt x="17769" y="13854"/>
                </a:lnTo>
                <a:lnTo>
                  <a:pt x="16575" y="13854"/>
                </a:lnTo>
                <a:close/>
              </a:path>
            </a:pathLst>
          </a:custGeom>
          <a:gradFill>
            <a:gsLst>
              <a:gs pos="0">
                <a:schemeClr val="accent2">
                  <a:lumMod val="60000"/>
                  <a:lumOff val="40000"/>
                </a:schemeClr>
              </a:gs>
              <a:gs pos="100000">
                <a:schemeClr val="accent2"/>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58" name="Shape"/>
          <p:cNvSpPr/>
          <p:nvPr/>
        </p:nvSpPr>
        <p:spPr>
          <a:xfrm>
            <a:off x="3095809" y="8928851"/>
            <a:ext cx="642996" cy="837926"/>
          </a:xfrm>
          <a:custGeom>
            <a:avLst/>
            <a:gdLst/>
            <a:ahLst/>
            <a:cxnLst>
              <a:cxn ang="0">
                <a:pos x="wd2" y="hd2"/>
              </a:cxn>
              <a:cxn ang="5400000">
                <a:pos x="wd2" y="hd2"/>
              </a:cxn>
              <a:cxn ang="10800000">
                <a:pos x="wd2" y="hd2"/>
              </a:cxn>
              <a:cxn ang="16200000">
                <a:pos x="wd2" y="hd2"/>
              </a:cxn>
            </a:cxnLst>
            <a:rect l="0" t="0" r="r" b="b"/>
            <a:pathLst>
              <a:path w="15694" h="21556" extrusionOk="0">
                <a:moveTo>
                  <a:pt x="7895" y="0"/>
                </a:moveTo>
                <a:cubicBezTo>
                  <a:pt x="103" y="-44"/>
                  <a:pt x="-2970" y="10621"/>
                  <a:pt x="3529" y="15151"/>
                </a:cubicBezTo>
                <a:lnTo>
                  <a:pt x="7223" y="15151"/>
                </a:lnTo>
                <a:lnTo>
                  <a:pt x="7223" y="12608"/>
                </a:lnTo>
                <a:lnTo>
                  <a:pt x="4215" y="12608"/>
                </a:lnTo>
                <a:cubicBezTo>
                  <a:pt x="4082" y="12610"/>
                  <a:pt x="3953" y="12561"/>
                  <a:pt x="3853" y="12468"/>
                </a:cubicBezTo>
                <a:cubicBezTo>
                  <a:pt x="3734" y="12359"/>
                  <a:pt x="3668" y="12200"/>
                  <a:pt x="3670" y="12034"/>
                </a:cubicBezTo>
                <a:lnTo>
                  <a:pt x="3670" y="10523"/>
                </a:lnTo>
                <a:cubicBezTo>
                  <a:pt x="3707" y="9715"/>
                  <a:pt x="3950" y="8932"/>
                  <a:pt x="4375" y="8258"/>
                </a:cubicBezTo>
                <a:cubicBezTo>
                  <a:pt x="4796" y="7591"/>
                  <a:pt x="5379" y="7056"/>
                  <a:pt x="6063" y="6708"/>
                </a:cubicBezTo>
                <a:cubicBezTo>
                  <a:pt x="4705" y="5094"/>
                  <a:pt x="5781" y="2545"/>
                  <a:pt x="7828" y="2527"/>
                </a:cubicBezTo>
                <a:cubicBezTo>
                  <a:pt x="9902" y="2509"/>
                  <a:pt x="11015" y="5090"/>
                  <a:pt x="9638" y="6725"/>
                </a:cubicBezTo>
                <a:cubicBezTo>
                  <a:pt x="10370" y="7094"/>
                  <a:pt x="10986" y="7676"/>
                  <a:pt x="11414" y="8403"/>
                </a:cubicBezTo>
                <a:cubicBezTo>
                  <a:pt x="11818" y="9089"/>
                  <a:pt x="12040" y="9878"/>
                  <a:pt x="12053" y="10685"/>
                </a:cubicBezTo>
                <a:lnTo>
                  <a:pt x="12053" y="11954"/>
                </a:lnTo>
                <a:cubicBezTo>
                  <a:pt x="12055" y="12099"/>
                  <a:pt x="12010" y="12240"/>
                  <a:pt x="11926" y="12355"/>
                </a:cubicBezTo>
                <a:cubicBezTo>
                  <a:pt x="11808" y="12516"/>
                  <a:pt x="11626" y="12609"/>
                  <a:pt x="11433" y="12608"/>
                </a:cubicBezTo>
                <a:lnTo>
                  <a:pt x="8455" y="12608"/>
                </a:lnTo>
                <a:lnTo>
                  <a:pt x="8455" y="15151"/>
                </a:lnTo>
                <a:lnTo>
                  <a:pt x="12140" y="15151"/>
                </a:lnTo>
                <a:cubicBezTo>
                  <a:pt x="18630" y="10675"/>
                  <a:pt x="15652" y="44"/>
                  <a:pt x="7895" y="0"/>
                </a:cubicBezTo>
                <a:close/>
                <a:moveTo>
                  <a:pt x="7846" y="3761"/>
                </a:moveTo>
                <a:cubicBezTo>
                  <a:pt x="7533" y="3761"/>
                  <a:pt x="7220" y="3887"/>
                  <a:pt x="6981" y="4139"/>
                </a:cubicBezTo>
                <a:cubicBezTo>
                  <a:pt x="6503" y="4643"/>
                  <a:pt x="6503" y="5459"/>
                  <a:pt x="6981" y="5963"/>
                </a:cubicBezTo>
                <a:cubicBezTo>
                  <a:pt x="7459" y="6467"/>
                  <a:pt x="8234" y="6467"/>
                  <a:pt x="8712" y="5963"/>
                </a:cubicBezTo>
                <a:cubicBezTo>
                  <a:pt x="9190" y="5459"/>
                  <a:pt x="9190" y="4643"/>
                  <a:pt x="8712" y="4139"/>
                </a:cubicBezTo>
                <a:cubicBezTo>
                  <a:pt x="8473" y="3887"/>
                  <a:pt x="8160" y="3761"/>
                  <a:pt x="7846" y="3761"/>
                </a:cubicBezTo>
                <a:close/>
                <a:moveTo>
                  <a:pt x="7866" y="7568"/>
                </a:moveTo>
                <a:cubicBezTo>
                  <a:pt x="5983" y="7572"/>
                  <a:pt x="4560" y="9366"/>
                  <a:pt x="4887" y="11320"/>
                </a:cubicBezTo>
                <a:lnTo>
                  <a:pt x="10861" y="11320"/>
                </a:lnTo>
                <a:cubicBezTo>
                  <a:pt x="11188" y="9360"/>
                  <a:pt x="9754" y="7563"/>
                  <a:pt x="7866" y="7568"/>
                </a:cubicBezTo>
                <a:close/>
                <a:moveTo>
                  <a:pt x="3652" y="16399"/>
                </a:moveTo>
                <a:cubicBezTo>
                  <a:pt x="3655" y="16951"/>
                  <a:pt x="3671" y="17330"/>
                  <a:pt x="3776" y="17693"/>
                </a:cubicBezTo>
                <a:cubicBezTo>
                  <a:pt x="3951" y="18238"/>
                  <a:pt x="4356" y="18666"/>
                  <a:pt x="4874" y="18850"/>
                </a:cubicBezTo>
                <a:cubicBezTo>
                  <a:pt x="5284" y="18981"/>
                  <a:pt x="5701" y="18982"/>
                  <a:pt x="6412" y="18982"/>
                </a:cubicBezTo>
                <a:lnTo>
                  <a:pt x="9281" y="18982"/>
                </a:lnTo>
                <a:cubicBezTo>
                  <a:pt x="9992" y="18982"/>
                  <a:pt x="10408" y="18981"/>
                  <a:pt x="10819" y="18850"/>
                </a:cubicBezTo>
                <a:cubicBezTo>
                  <a:pt x="11336" y="18666"/>
                  <a:pt x="11742" y="18238"/>
                  <a:pt x="11916" y="17693"/>
                </a:cubicBezTo>
                <a:cubicBezTo>
                  <a:pt x="12021" y="17330"/>
                  <a:pt x="12038" y="16951"/>
                  <a:pt x="12041" y="16399"/>
                </a:cubicBezTo>
                <a:lnTo>
                  <a:pt x="3652" y="16399"/>
                </a:lnTo>
                <a:close/>
                <a:moveTo>
                  <a:pt x="4821" y="20204"/>
                </a:moveTo>
                <a:cubicBezTo>
                  <a:pt x="4835" y="20362"/>
                  <a:pt x="4857" y="20505"/>
                  <a:pt x="4899" y="20646"/>
                </a:cubicBezTo>
                <a:cubicBezTo>
                  <a:pt x="5028" y="21019"/>
                  <a:pt x="5307" y="21313"/>
                  <a:pt x="5660" y="21448"/>
                </a:cubicBezTo>
                <a:cubicBezTo>
                  <a:pt x="5983" y="21556"/>
                  <a:pt x="6287" y="21555"/>
                  <a:pt x="6886" y="21555"/>
                </a:cubicBezTo>
                <a:lnTo>
                  <a:pt x="8798" y="21555"/>
                </a:lnTo>
                <a:cubicBezTo>
                  <a:pt x="9406" y="21555"/>
                  <a:pt x="9710" y="21556"/>
                  <a:pt x="10033" y="21448"/>
                </a:cubicBezTo>
                <a:cubicBezTo>
                  <a:pt x="10386" y="21313"/>
                  <a:pt x="10665" y="21019"/>
                  <a:pt x="10793" y="20646"/>
                </a:cubicBezTo>
                <a:cubicBezTo>
                  <a:pt x="10836" y="20505"/>
                  <a:pt x="10858" y="20362"/>
                  <a:pt x="10873" y="20204"/>
                </a:cubicBezTo>
                <a:lnTo>
                  <a:pt x="4821" y="20204"/>
                </a:lnTo>
                <a:close/>
              </a:path>
            </a:pathLst>
          </a:custGeom>
          <a:gradFill>
            <a:gsLst>
              <a:gs pos="0">
                <a:schemeClr val="accent2">
                  <a:lumMod val="60000"/>
                  <a:lumOff val="40000"/>
                </a:schemeClr>
              </a:gs>
              <a:gs pos="100000">
                <a:schemeClr val="accent2"/>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59" name="Shape"/>
          <p:cNvSpPr/>
          <p:nvPr/>
        </p:nvSpPr>
        <p:spPr>
          <a:xfrm>
            <a:off x="12887436" y="8929918"/>
            <a:ext cx="836626" cy="835792"/>
          </a:xfrm>
          <a:custGeom>
            <a:avLst/>
            <a:gdLst/>
            <a:ahLst/>
            <a:cxnLst>
              <a:cxn ang="0">
                <a:pos x="wd2" y="hd2"/>
              </a:cxn>
              <a:cxn ang="5400000">
                <a:pos x="wd2" y="hd2"/>
              </a:cxn>
              <a:cxn ang="10800000">
                <a:pos x="wd2" y="hd2"/>
              </a:cxn>
              <a:cxn ang="16200000">
                <a:pos x="wd2" y="hd2"/>
              </a:cxn>
            </a:cxnLst>
            <a:rect l="0" t="0" r="r" b="b"/>
            <a:pathLst>
              <a:path w="21600" h="21517" extrusionOk="0">
                <a:moveTo>
                  <a:pt x="10824" y="0"/>
                </a:moveTo>
                <a:cubicBezTo>
                  <a:pt x="10481" y="0"/>
                  <a:pt x="10203" y="277"/>
                  <a:pt x="10203" y="619"/>
                </a:cubicBezTo>
                <a:lnTo>
                  <a:pt x="10203" y="1214"/>
                </a:lnTo>
                <a:lnTo>
                  <a:pt x="621" y="1214"/>
                </a:lnTo>
                <a:cubicBezTo>
                  <a:pt x="278" y="1214"/>
                  <a:pt x="0" y="1490"/>
                  <a:pt x="0" y="1832"/>
                </a:cubicBezTo>
                <a:cubicBezTo>
                  <a:pt x="0" y="2173"/>
                  <a:pt x="278" y="2451"/>
                  <a:pt x="621" y="2451"/>
                </a:cubicBezTo>
                <a:lnTo>
                  <a:pt x="1256" y="2451"/>
                </a:lnTo>
                <a:lnTo>
                  <a:pt x="1256" y="13927"/>
                </a:lnTo>
                <a:lnTo>
                  <a:pt x="621" y="13927"/>
                </a:lnTo>
                <a:cubicBezTo>
                  <a:pt x="278" y="13927"/>
                  <a:pt x="0" y="14204"/>
                  <a:pt x="0" y="14546"/>
                </a:cubicBezTo>
                <a:cubicBezTo>
                  <a:pt x="0" y="14887"/>
                  <a:pt x="278" y="15165"/>
                  <a:pt x="621" y="15165"/>
                </a:cubicBezTo>
                <a:lnTo>
                  <a:pt x="8686" y="15165"/>
                </a:lnTo>
                <a:lnTo>
                  <a:pt x="6425" y="20665"/>
                </a:lnTo>
                <a:cubicBezTo>
                  <a:pt x="6295" y="20981"/>
                  <a:pt x="6447" y="21341"/>
                  <a:pt x="6764" y="21470"/>
                </a:cubicBezTo>
                <a:cubicBezTo>
                  <a:pt x="7081" y="21600"/>
                  <a:pt x="7443" y="21449"/>
                  <a:pt x="7573" y="21133"/>
                </a:cubicBezTo>
                <a:lnTo>
                  <a:pt x="8994" y="17675"/>
                </a:lnTo>
                <a:lnTo>
                  <a:pt x="10215" y="17675"/>
                </a:lnTo>
                <a:lnTo>
                  <a:pt x="10215" y="19676"/>
                </a:lnTo>
                <a:cubicBezTo>
                  <a:pt x="10215" y="20018"/>
                  <a:pt x="10492" y="20294"/>
                  <a:pt x="10835" y="20294"/>
                </a:cubicBezTo>
                <a:cubicBezTo>
                  <a:pt x="11177" y="20294"/>
                  <a:pt x="11456" y="20018"/>
                  <a:pt x="11456" y="19676"/>
                </a:cubicBezTo>
                <a:lnTo>
                  <a:pt x="11456" y="17675"/>
                </a:lnTo>
                <a:lnTo>
                  <a:pt x="12650" y="17675"/>
                </a:lnTo>
                <a:lnTo>
                  <a:pt x="14037" y="21129"/>
                </a:lnTo>
                <a:cubicBezTo>
                  <a:pt x="14164" y="21446"/>
                  <a:pt x="14525" y="21600"/>
                  <a:pt x="14843" y="21473"/>
                </a:cubicBezTo>
                <a:cubicBezTo>
                  <a:pt x="15161" y="21346"/>
                  <a:pt x="15315" y="20986"/>
                  <a:pt x="15188" y="20669"/>
                </a:cubicBezTo>
                <a:lnTo>
                  <a:pt x="12979" y="15165"/>
                </a:lnTo>
                <a:lnTo>
                  <a:pt x="20979" y="15165"/>
                </a:lnTo>
                <a:cubicBezTo>
                  <a:pt x="21322" y="15165"/>
                  <a:pt x="21600" y="14887"/>
                  <a:pt x="21600" y="14546"/>
                </a:cubicBezTo>
                <a:cubicBezTo>
                  <a:pt x="21600" y="14204"/>
                  <a:pt x="21322" y="13927"/>
                  <a:pt x="20979" y="13927"/>
                </a:cubicBezTo>
                <a:lnTo>
                  <a:pt x="20344" y="13927"/>
                </a:lnTo>
                <a:lnTo>
                  <a:pt x="20344" y="2451"/>
                </a:lnTo>
                <a:lnTo>
                  <a:pt x="20979" y="2451"/>
                </a:lnTo>
                <a:cubicBezTo>
                  <a:pt x="21322" y="2451"/>
                  <a:pt x="21600" y="2173"/>
                  <a:pt x="21600" y="1832"/>
                </a:cubicBezTo>
                <a:cubicBezTo>
                  <a:pt x="21600" y="1490"/>
                  <a:pt x="21322" y="1214"/>
                  <a:pt x="20979" y="1214"/>
                </a:cubicBezTo>
                <a:lnTo>
                  <a:pt x="11443" y="1214"/>
                </a:lnTo>
                <a:lnTo>
                  <a:pt x="11443" y="619"/>
                </a:lnTo>
                <a:cubicBezTo>
                  <a:pt x="11443" y="277"/>
                  <a:pt x="11166" y="0"/>
                  <a:pt x="10824" y="0"/>
                </a:cubicBezTo>
                <a:close/>
                <a:moveTo>
                  <a:pt x="14966" y="3830"/>
                </a:moveTo>
                <a:lnTo>
                  <a:pt x="14971" y="3830"/>
                </a:lnTo>
                <a:lnTo>
                  <a:pt x="16799" y="3830"/>
                </a:lnTo>
                <a:cubicBezTo>
                  <a:pt x="17083" y="3830"/>
                  <a:pt x="17227" y="3830"/>
                  <a:pt x="17380" y="3878"/>
                </a:cubicBezTo>
                <a:cubicBezTo>
                  <a:pt x="17548" y="3939"/>
                  <a:pt x="17680" y="4069"/>
                  <a:pt x="17741" y="4236"/>
                </a:cubicBezTo>
                <a:cubicBezTo>
                  <a:pt x="17789" y="4389"/>
                  <a:pt x="17789" y="4533"/>
                  <a:pt x="17789" y="4820"/>
                </a:cubicBezTo>
                <a:lnTo>
                  <a:pt x="17789" y="11689"/>
                </a:lnTo>
                <a:cubicBezTo>
                  <a:pt x="17789" y="11972"/>
                  <a:pt x="17789" y="12116"/>
                  <a:pt x="17741" y="12269"/>
                </a:cubicBezTo>
                <a:cubicBezTo>
                  <a:pt x="17680" y="12436"/>
                  <a:pt x="17548" y="12567"/>
                  <a:pt x="17380" y="12628"/>
                </a:cubicBezTo>
                <a:cubicBezTo>
                  <a:pt x="17227" y="12676"/>
                  <a:pt x="17083" y="12676"/>
                  <a:pt x="16795" y="12676"/>
                </a:cubicBezTo>
                <a:lnTo>
                  <a:pt x="14966" y="12676"/>
                </a:lnTo>
                <a:cubicBezTo>
                  <a:pt x="14683" y="12676"/>
                  <a:pt x="14538" y="12676"/>
                  <a:pt x="14385" y="12628"/>
                </a:cubicBezTo>
                <a:cubicBezTo>
                  <a:pt x="14218" y="12567"/>
                  <a:pt x="14086" y="12436"/>
                  <a:pt x="14025" y="12269"/>
                </a:cubicBezTo>
                <a:cubicBezTo>
                  <a:pt x="13976" y="12116"/>
                  <a:pt x="13976" y="11972"/>
                  <a:pt x="13976" y="11685"/>
                </a:cubicBezTo>
                <a:lnTo>
                  <a:pt x="13976" y="4816"/>
                </a:lnTo>
                <a:cubicBezTo>
                  <a:pt x="13976" y="4533"/>
                  <a:pt x="13976" y="4389"/>
                  <a:pt x="14025" y="4236"/>
                </a:cubicBezTo>
                <a:cubicBezTo>
                  <a:pt x="14086" y="4069"/>
                  <a:pt x="14218" y="3939"/>
                  <a:pt x="14385" y="3878"/>
                </a:cubicBezTo>
                <a:cubicBezTo>
                  <a:pt x="14537" y="3830"/>
                  <a:pt x="14682" y="3830"/>
                  <a:pt x="14966" y="3830"/>
                </a:cubicBezTo>
                <a:close/>
                <a:moveTo>
                  <a:pt x="15246" y="5107"/>
                </a:moveTo>
                <a:lnTo>
                  <a:pt x="15246" y="11399"/>
                </a:lnTo>
                <a:lnTo>
                  <a:pt x="16518" y="11399"/>
                </a:lnTo>
                <a:lnTo>
                  <a:pt x="16518" y="5107"/>
                </a:lnTo>
                <a:lnTo>
                  <a:pt x="15246" y="5107"/>
                </a:lnTo>
                <a:close/>
                <a:moveTo>
                  <a:pt x="9885" y="6356"/>
                </a:moveTo>
                <a:lnTo>
                  <a:pt x="9890" y="6356"/>
                </a:lnTo>
                <a:lnTo>
                  <a:pt x="11718" y="6356"/>
                </a:lnTo>
                <a:cubicBezTo>
                  <a:pt x="12002" y="6356"/>
                  <a:pt x="12146" y="6356"/>
                  <a:pt x="12299" y="6405"/>
                </a:cubicBezTo>
                <a:cubicBezTo>
                  <a:pt x="12467" y="6466"/>
                  <a:pt x="12599" y="6597"/>
                  <a:pt x="12660" y="6764"/>
                </a:cubicBezTo>
                <a:cubicBezTo>
                  <a:pt x="12708" y="6917"/>
                  <a:pt x="12708" y="7061"/>
                  <a:pt x="12708" y="7348"/>
                </a:cubicBezTo>
                <a:lnTo>
                  <a:pt x="12708" y="11689"/>
                </a:lnTo>
                <a:cubicBezTo>
                  <a:pt x="12708" y="11972"/>
                  <a:pt x="12708" y="12116"/>
                  <a:pt x="12660" y="12269"/>
                </a:cubicBezTo>
                <a:cubicBezTo>
                  <a:pt x="12599" y="12436"/>
                  <a:pt x="12467" y="12567"/>
                  <a:pt x="12299" y="12628"/>
                </a:cubicBezTo>
                <a:cubicBezTo>
                  <a:pt x="12146" y="12676"/>
                  <a:pt x="12002" y="12676"/>
                  <a:pt x="11714" y="12676"/>
                </a:cubicBezTo>
                <a:lnTo>
                  <a:pt x="9885" y="12676"/>
                </a:lnTo>
                <a:cubicBezTo>
                  <a:pt x="9601" y="12676"/>
                  <a:pt x="9457" y="12676"/>
                  <a:pt x="9304" y="12628"/>
                </a:cubicBezTo>
                <a:cubicBezTo>
                  <a:pt x="9137" y="12567"/>
                  <a:pt x="9005" y="12436"/>
                  <a:pt x="8944" y="12269"/>
                </a:cubicBezTo>
                <a:cubicBezTo>
                  <a:pt x="8895" y="12116"/>
                  <a:pt x="8895" y="11972"/>
                  <a:pt x="8895" y="11685"/>
                </a:cubicBezTo>
                <a:lnTo>
                  <a:pt x="8895" y="7344"/>
                </a:lnTo>
                <a:cubicBezTo>
                  <a:pt x="8895" y="7061"/>
                  <a:pt x="8895" y="6917"/>
                  <a:pt x="8944" y="6764"/>
                </a:cubicBezTo>
                <a:cubicBezTo>
                  <a:pt x="9005" y="6597"/>
                  <a:pt x="9137" y="6466"/>
                  <a:pt x="9304" y="6405"/>
                </a:cubicBezTo>
                <a:cubicBezTo>
                  <a:pt x="9456" y="6357"/>
                  <a:pt x="9601" y="6356"/>
                  <a:pt x="9885" y="6356"/>
                </a:cubicBezTo>
                <a:close/>
                <a:moveTo>
                  <a:pt x="10165" y="7619"/>
                </a:moveTo>
                <a:lnTo>
                  <a:pt x="10165" y="11399"/>
                </a:lnTo>
                <a:lnTo>
                  <a:pt x="11437" y="11399"/>
                </a:lnTo>
                <a:lnTo>
                  <a:pt x="11437" y="7619"/>
                </a:lnTo>
                <a:lnTo>
                  <a:pt x="10165" y="7619"/>
                </a:lnTo>
                <a:close/>
                <a:moveTo>
                  <a:pt x="4822" y="8872"/>
                </a:moveTo>
                <a:lnTo>
                  <a:pt x="4826" y="8872"/>
                </a:lnTo>
                <a:lnTo>
                  <a:pt x="6655" y="8872"/>
                </a:lnTo>
                <a:cubicBezTo>
                  <a:pt x="6938" y="8872"/>
                  <a:pt x="7083" y="8872"/>
                  <a:pt x="7236" y="8920"/>
                </a:cubicBezTo>
                <a:cubicBezTo>
                  <a:pt x="7403" y="8981"/>
                  <a:pt x="7534" y="9113"/>
                  <a:pt x="7595" y="9280"/>
                </a:cubicBezTo>
                <a:cubicBezTo>
                  <a:pt x="7644" y="9433"/>
                  <a:pt x="7645" y="9576"/>
                  <a:pt x="7645" y="9864"/>
                </a:cubicBezTo>
                <a:lnTo>
                  <a:pt x="7645" y="11689"/>
                </a:lnTo>
                <a:cubicBezTo>
                  <a:pt x="7645" y="11972"/>
                  <a:pt x="7644" y="12116"/>
                  <a:pt x="7595" y="12269"/>
                </a:cubicBezTo>
                <a:cubicBezTo>
                  <a:pt x="7534" y="12436"/>
                  <a:pt x="7403" y="12567"/>
                  <a:pt x="7236" y="12628"/>
                </a:cubicBezTo>
                <a:cubicBezTo>
                  <a:pt x="7083" y="12676"/>
                  <a:pt x="6938" y="12676"/>
                  <a:pt x="6650" y="12676"/>
                </a:cubicBezTo>
                <a:lnTo>
                  <a:pt x="4822" y="12676"/>
                </a:lnTo>
                <a:cubicBezTo>
                  <a:pt x="4538" y="12676"/>
                  <a:pt x="4394" y="12676"/>
                  <a:pt x="4241" y="12628"/>
                </a:cubicBezTo>
                <a:cubicBezTo>
                  <a:pt x="4073" y="12567"/>
                  <a:pt x="3941" y="12436"/>
                  <a:pt x="3880" y="12269"/>
                </a:cubicBezTo>
                <a:cubicBezTo>
                  <a:pt x="3832" y="12116"/>
                  <a:pt x="3832" y="11972"/>
                  <a:pt x="3832" y="11685"/>
                </a:cubicBezTo>
                <a:lnTo>
                  <a:pt x="3832" y="9859"/>
                </a:lnTo>
                <a:cubicBezTo>
                  <a:pt x="3832" y="9576"/>
                  <a:pt x="3832" y="9433"/>
                  <a:pt x="3880" y="9280"/>
                </a:cubicBezTo>
                <a:cubicBezTo>
                  <a:pt x="3941" y="9113"/>
                  <a:pt x="4073" y="8981"/>
                  <a:pt x="4241" y="8920"/>
                </a:cubicBezTo>
                <a:cubicBezTo>
                  <a:pt x="4393" y="8872"/>
                  <a:pt x="4537" y="8872"/>
                  <a:pt x="4822" y="8872"/>
                </a:cubicBezTo>
                <a:close/>
                <a:moveTo>
                  <a:pt x="5084" y="10161"/>
                </a:moveTo>
                <a:lnTo>
                  <a:pt x="5084" y="11399"/>
                </a:lnTo>
                <a:lnTo>
                  <a:pt x="6356" y="11399"/>
                </a:lnTo>
                <a:lnTo>
                  <a:pt x="6356" y="10161"/>
                </a:lnTo>
                <a:lnTo>
                  <a:pt x="5084" y="10161"/>
                </a:lnTo>
                <a:close/>
                <a:moveTo>
                  <a:pt x="10025" y="15165"/>
                </a:moveTo>
                <a:lnTo>
                  <a:pt x="10215" y="15165"/>
                </a:lnTo>
                <a:lnTo>
                  <a:pt x="10215" y="16438"/>
                </a:lnTo>
                <a:lnTo>
                  <a:pt x="9503" y="16438"/>
                </a:lnTo>
                <a:lnTo>
                  <a:pt x="10025" y="15165"/>
                </a:lnTo>
                <a:close/>
                <a:moveTo>
                  <a:pt x="11456" y="15165"/>
                </a:moveTo>
                <a:lnTo>
                  <a:pt x="11642" y="15165"/>
                </a:lnTo>
                <a:lnTo>
                  <a:pt x="12154" y="16438"/>
                </a:lnTo>
                <a:lnTo>
                  <a:pt x="11456" y="16438"/>
                </a:lnTo>
                <a:lnTo>
                  <a:pt x="11456" y="15165"/>
                </a:lnTo>
                <a:close/>
              </a:path>
            </a:pathLst>
          </a:custGeom>
          <a:gradFill>
            <a:gsLst>
              <a:gs pos="0">
                <a:schemeClr val="accent3">
                  <a:lumMod val="60000"/>
                  <a:lumOff val="40000"/>
                </a:schemeClr>
              </a:gs>
              <a:gs pos="100000">
                <a:schemeClr val="accent3"/>
              </a:gs>
            </a:gsLst>
            <a:lin ang="3117177"/>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theme/theme1.xml><?xml version="1.0" encoding="utf-8"?>
<a:theme xmlns:a="http://schemas.openxmlformats.org/drawingml/2006/main" name="White">
  <a:themeElements>
    <a:clrScheme name="Company Profile">
      <a:dk1>
        <a:srgbClr val="595A58"/>
      </a:dk1>
      <a:lt1>
        <a:srgbClr val="FFFFFF"/>
      </a:lt1>
      <a:dk2>
        <a:srgbClr val="7C7D7C"/>
      </a:dk2>
      <a:lt2>
        <a:srgbClr val="F3F4F3"/>
      </a:lt2>
      <a:accent1>
        <a:srgbClr val="1C89F5"/>
      </a:accent1>
      <a:accent2>
        <a:srgbClr val="FA9568"/>
      </a:accent2>
      <a:accent3>
        <a:srgbClr val="F3AF2C"/>
      </a:accent3>
      <a:accent4>
        <a:srgbClr val="1989F6"/>
      </a:accent4>
      <a:accent5>
        <a:srgbClr val="F99567"/>
      </a:accent5>
      <a:accent6>
        <a:srgbClr val="F3B12C"/>
      </a:accent6>
      <a:hlink>
        <a:srgbClr val="FA9568"/>
      </a:hlink>
      <a:folHlink>
        <a:srgbClr val="1989F6"/>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87EF"/>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87EF"/>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250</TotalTime>
  <Words>5879</Words>
  <Application>Microsoft Macintosh PowerPoint</Application>
  <PresentationFormat>Custom</PresentationFormat>
  <Paragraphs>625</Paragraphs>
  <Slides>65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65</vt:i4>
      </vt:variant>
    </vt:vector>
  </HeadingPairs>
  <TitlesOfParts>
    <vt:vector size="76" baseType="lpstr">
      <vt:lpstr>Arial</vt:lpstr>
      <vt:lpstr>Helvetica Neue</vt:lpstr>
      <vt:lpstr>Helvetica Neue Light</vt:lpstr>
      <vt:lpstr>Helvetica Neue Medium</vt:lpstr>
      <vt:lpstr>Poppins</vt:lpstr>
      <vt:lpstr>Poppins Bold</vt:lpstr>
      <vt:lpstr>Poppins Light</vt:lpstr>
      <vt:lpstr>Poppins Medium</vt:lpstr>
      <vt:lpstr>Poppins Regular</vt:lpstr>
      <vt:lpstr>Poppins SemiBold</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17</cp:revision>
  <dcterms:modified xsi:type="dcterms:W3CDTF">2020-08-19T11:33:18Z</dcterms:modified>
</cp:coreProperties>
</file>