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6" r:id="rId3"/>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Dosis"/>
      <p:regular r:id="rId33"/>
      <p:bold r:id="rId34"/>
    </p:embeddedFont>
    <p:embeddedFont>
      <p:font typeface="Poppins"/>
      <p:regular r:id="rId35"/>
      <p:bold r:id="rId36"/>
      <p:italic r:id="rId37"/>
      <p:boldItalic r:id="rId38"/>
    </p:embeddedFont>
    <p:embeddedFont>
      <p:font typeface="Open Sans SemiBold"/>
      <p:regular r:id="rId39"/>
      <p:bold r:id="rId40"/>
      <p:italic r:id="rId41"/>
      <p:boldItalic r:id="rId42"/>
    </p:embeddedFont>
    <p:embeddedFont>
      <p:font typeface="Poppins Medium"/>
      <p:regular r:id="rId43"/>
      <p:bold r:id="rId44"/>
      <p:italic r:id="rId45"/>
      <p:boldItalic r:id="rId46"/>
    </p:embeddedFont>
    <p:embeddedFont>
      <p:font typeface="Dosis Medium"/>
      <p:regular r:id="rId47"/>
      <p:bold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OpenSansSemiBold-bold.fntdata"/><Relationship Id="rId42" Type="http://schemas.openxmlformats.org/officeDocument/2006/relationships/font" Target="fonts/OpenSansSemiBold-boldItalic.fntdata"/><Relationship Id="rId41" Type="http://schemas.openxmlformats.org/officeDocument/2006/relationships/font" Target="fonts/OpenSansSemiBold-italic.fntdata"/><Relationship Id="rId44" Type="http://schemas.openxmlformats.org/officeDocument/2006/relationships/font" Target="fonts/PoppinsMedium-bold.fntdata"/><Relationship Id="rId43" Type="http://schemas.openxmlformats.org/officeDocument/2006/relationships/font" Target="fonts/PoppinsMedium-regular.fntdata"/><Relationship Id="rId46" Type="http://schemas.openxmlformats.org/officeDocument/2006/relationships/font" Target="fonts/PoppinsMedium-boldItalic.fntdata"/><Relationship Id="rId45" Type="http://schemas.openxmlformats.org/officeDocument/2006/relationships/font" Target="fonts/PoppinsMedium-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DosisMedium-bold.fntdata"/><Relationship Id="rId47" Type="http://schemas.openxmlformats.org/officeDocument/2006/relationships/font" Target="fonts/DosisMedium-regular.fntdata"/><Relationship Id="rId49" Type="http://schemas.openxmlformats.org/officeDocument/2006/relationships/font" Target="fonts/OpenSans-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Dosis-regular.fntdata"/><Relationship Id="rId32" Type="http://schemas.openxmlformats.org/officeDocument/2006/relationships/slide" Target="slides/slide27.xml"/><Relationship Id="rId35" Type="http://schemas.openxmlformats.org/officeDocument/2006/relationships/font" Target="fonts/Poppins-regular.fntdata"/><Relationship Id="rId34" Type="http://schemas.openxmlformats.org/officeDocument/2006/relationships/font" Target="fonts/Dosis-bold.fntdata"/><Relationship Id="rId37" Type="http://schemas.openxmlformats.org/officeDocument/2006/relationships/font" Target="fonts/Poppins-italic.fntdata"/><Relationship Id="rId36" Type="http://schemas.openxmlformats.org/officeDocument/2006/relationships/font" Target="fonts/Poppins-bold.fntdata"/><Relationship Id="rId39" Type="http://schemas.openxmlformats.org/officeDocument/2006/relationships/font" Target="fonts/OpenSansSemiBold-regular.fntdata"/><Relationship Id="rId38" Type="http://schemas.openxmlformats.org/officeDocument/2006/relationships/font" Target="fonts/Poppins-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italic.fntdata"/><Relationship Id="rId50" Type="http://schemas.openxmlformats.org/officeDocument/2006/relationships/font" Target="fonts/OpenSans-bold.fntdata"/><Relationship Id="rId52" Type="http://schemas.openxmlformats.org/officeDocument/2006/relationships/font" Target="fonts/OpenSans-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Shape 29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Shape 31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42" name="Shape 3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71" name="Shape 3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Shape 404"/>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05" name="Shape 4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Shape 427"/>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28" name="Shape 4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39" name="Shape 4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Shape 44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50" name="Shape 45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Shape 47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80" name="Shape 4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Shape 48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90" name="Shape 4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37" name="Shape 1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Shape 49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00" name="Shape 5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Shape 512"/>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13" name="Shape 5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Shape 52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26" name="Shape 5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 name="Shape 559"/>
        <p:cNvGrpSpPr/>
        <p:nvPr/>
      </p:nvGrpSpPr>
      <p:grpSpPr>
        <a:xfrm>
          <a:off x="0" y="0"/>
          <a:ext cx="0" cy="0"/>
          <a:chOff x="0" y="0"/>
          <a:chExt cx="0" cy="0"/>
        </a:xfrm>
      </p:grpSpPr>
      <p:sp>
        <p:nvSpPr>
          <p:cNvPr id="560" name="Shape 56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61" name="Shape 5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Shape 58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84" name="Shape 5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Shape 60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09" name="Shape 6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 name="Shape 629"/>
        <p:cNvGrpSpPr/>
        <p:nvPr/>
      </p:nvGrpSpPr>
      <p:grpSpPr>
        <a:xfrm>
          <a:off x="0" y="0"/>
          <a:ext cx="0" cy="0"/>
          <a:chOff x="0" y="0"/>
          <a:chExt cx="0" cy="0"/>
        </a:xfrm>
      </p:grpSpPr>
      <p:sp>
        <p:nvSpPr>
          <p:cNvPr id="630" name="Shape 63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31" name="Shape 6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 name="Shape 654"/>
        <p:cNvGrpSpPr/>
        <p:nvPr/>
      </p:nvGrpSpPr>
      <p:grpSpPr>
        <a:xfrm>
          <a:off x="0" y="0"/>
          <a:ext cx="0" cy="0"/>
          <a:chOff x="0" y="0"/>
          <a:chExt cx="0" cy="0"/>
        </a:xfrm>
      </p:grpSpPr>
      <p:sp>
        <p:nvSpPr>
          <p:cNvPr id="655" name="Shape 65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56" name="Shape 6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46" name="Shape 1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14" name="Shape 2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36" name="Shape 2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wrap="square"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wrap="square"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wrap="square"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wrap="square"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lank with photo">
    <p:spTree>
      <p:nvGrpSpPr>
        <p:cNvPr id="54" name="Shape 54"/>
        <p:cNvGrpSpPr/>
        <p:nvPr/>
      </p:nvGrpSpPr>
      <p:grpSpPr>
        <a:xfrm>
          <a:off x="0" y="0"/>
          <a:ext cx="0" cy="0"/>
          <a:chOff x="0" y="0"/>
          <a:chExt cx="0" cy="0"/>
        </a:xfrm>
      </p:grpSpPr>
      <p:sp>
        <p:nvSpPr>
          <p:cNvPr id="55" name="Shape 55"/>
          <p:cNvSpPr/>
          <p:nvPr>
            <p:ph idx="2" type="pic"/>
          </p:nvPr>
        </p:nvSpPr>
        <p:spPr>
          <a:xfrm>
            <a:off x="1992922"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6" name="Shape 56"/>
          <p:cNvSpPr/>
          <p:nvPr>
            <p:ph idx="3" type="pic"/>
          </p:nvPr>
        </p:nvSpPr>
        <p:spPr>
          <a:xfrm>
            <a:off x="3099747"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7" name="Shape 57"/>
          <p:cNvSpPr/>
          <p:nvPr>
            <p:ph idx="4" type="pic"/>
          </p:nvPr>
        </p:nvSpPr>
        <p:spPr>
          <a:xfrm>
            <a:off x="4193958"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8" name="Shape 58"/>
          <p:cNvSpPr/>
          <p:nvPr>
            <p:ph idx="5" type="pic"/>
          </p:nvPr>
        </p:nvSpPr>
        <p:spPr>
          <a:xfrm>
            <a:off x="5300784"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9" name="Shape 59"/>
          <p:cNvSpPr/>
          <p:nvPr>
            <p:ph idx="6" type="pic"/>
          </p:nvPr>
        </p:nvSpPr>
        <p:spPr>
          <a:xfrm>
            <a:off x="6407609"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0" name="Shape 60"/>
          <p:cNvSpPr/>
          <p:nvPr>
            <p:ph idx="7" type="pic"/>
          </p:nvPr>
        </p:nvSpPr>
        <p:spPr>
          <a:xfrm>
            <a:off x="1992922"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1" name="Shape 61"/>
          <p:cNvSpPr/>
          <p:nvPr>
            <p:ph idx="8" type="pic"/>
          </p:nvPr>
        </p:nvSpPr>
        <p:spPr>
          <a:xfrm>
            <a:off x="3099747"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2" name="Shape 62"/>
          <p:cNvSpPr/>
          <p:nvPr>
            <p:ph idx="9" type="pic"/>
          </p:nvPr>
        </p:nvSpPr>
        <p:spPr>
          <a:xfrm>
            <a:off x="4193958"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3" name="Shape 63"/>
          <p:cNvSpPr/>
          <p:nvPr>
            <p:ph idx="13" type="pic"/>
          </p:nvPr>
        </p:nvSpPr>
        <p:spPr>
          <a:xfrm>
            <a:off x="5300784"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4" name="Shape 64"/>
          <p:cNvSpPr/>
          <p:nvPr>
            <p:ph idx="14" type="pic"/>
          </p:nvPr>
        </p:nvSpPr>
        <p:spPr>
          <a:xfrm>
            <a:off x="6407609"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5" name="Shape 65"/>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cap="none" strike="noStrike">
                <a:solidFill>
                  <a:schemeClr val="accent5"/>
                </a:solidFill>
                <a:latin typeface="Dosis"/>
                <a:ea typeface="Dosis"/>
                <a:cs typeface="Dosis"/>
                <a:sym typeface="Dosi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66" name="Shape 66"/>
        <p:cNvGrpSpPr/>
        <p:nvPr/>
      </p:nvGrpSpPr>
      <p:grpSpPr>
        <a:xfrm>
          <a:off x="0" y="0"/>
          <a:ext cx="0" cy="0"/>
          <a:chOff x="0" y="0"/>
          <a:chExt cx="0" cy="0"/>
        </a:xfrm>
      </p:grpSpPr>
      <p:grpSp>
        <p:nvGrpSpPr>
          <p:cNvPr id="67" name="Shape 67"/>
          <p:cNvGrpSpPr/>
          <p:nvPr/>
        </p:nvGrpSpPr>
        <p:grpSpPr>
          <a:xfrm>
            <a:off x="420886" y="4541639"/>
            <a:ext cx="1558825" cy="314325"/>
            <a:chOff x="1122411" y="12110698"/>
            <a:chExt cx="4156173" cy="839174"/>
          </a:xfrm>
        </p:grpSpPr>
        <p:sp>
          <p:nvSpPr>
            <p:cNvPr id="68" name="Shape 68"/>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b="0" i="0" lang="ru" sz="600" u="none" cap="none" strike="noStrike">
                  <a:solidFill>
                    <a:srgbClr val="9B999C"/>
                  </a:solidFill>
                  <a:latin typeface="Dosis"/>
                  <a:ea typeface="Dosis"/>
                  <a:cs typeface="Dosis"/>
                  <a:sym typeface="Dosis"/>
                </a:rPr>
                <a:t>Multipurpose Template</a:t>
              </a:r>
            </a:p>
          </p:txBody>
        </p:sp>
        <p:sp>
          <p:nvSpPr>
            <p:cNvPr id="69" name="Shape 69"/>
            <p:cNvSpPr txBox="1"/>
            <p:nvPr/>
          </p:nvSpPr>
          <p:spPr>
            <a:xfrm>
              <a:off x="1154155" y="12110698"/>
              <a:ext cx="4124429"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70" name="Shape 70"/>
          <p:cNvSpPr txBox="1"/>
          <p:nvPr>
            <p:ph type="title"/>
          </p:nvPr>
        </p:nvSpPr>
        <p:spPr>
          <a:xfrm>
            <a:off x="795338" y="854274"/>
            <a:ext cx="7314056" cy="816769"/>
          </a:xfrm>
          <a:prstGeom prst="rect">
            <a:avLst/>
          </a:prstGeom>
          <a:noFill/>
          <a:ln>
            <a:noFill/>
          </a:ln>
        </p:spPr>
        <p:txBody>
          <a:bodyPr anchorCtr="0" anchor="t" bIns="34275" lIns="34275" rIns="34275" wrap="square" tIns="34275"/>
          <a:lstStyle>
            <a:lvl1pPr indent="0" lvl="0" marL="0" marR="0" rtl="0" algn="l">
              <a:lnSpc>
                <a:spcPct val="100000"/>
              </a:lnSpc>
              <a:spcBef>
                <a:spcPts val="0"/>
              </a:spcBef>
              <a:spcAft>
                <a:spcPts val="0"/>
              </a:spcAft>
              <a:buNone/>
              <a:defRPr b="1" i="0" sz="3800" u="none" cap="none" strike="noStrike">
                <a:solidFill>
                  <a:srgbClr val="262D30"/>
                </a:solidFill>
                <a:latin typeface="Open Sans SemiBold"/>
                <a:ea typeface="Open Sans SemiBold"/>
                <a:cs typeface="Open Sans SemiBold"/>
                <a:sym typeface="Open Sans SemiBold"/>
              </a:defRPr>
            </a:lvl1pPr>
            <a:lvl2pPr indent="0" lvl="1"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2pPr>
            <a:lvl3pPr indent="0" lvl="2"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3pPr>
            <a:lvl4pPr indent="0" lvl="3"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4pPr>
            <a:lvl5pPr indent="0" lvl="4"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5pPr>
            <a:lvl6pPr indent="0" lvl="5" marL="1778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6pPr>
            <a:lvl7pPr indent="0" lvl="6" marL="3429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7pPr>
            <a:lvl8pPr indent="0" lvl="7" marL="5207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8pPr>
            <a:lvl9pPr indent="0" lvl="8" marL="6858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9pPr>
          </a:lstStyle>
          <a:p/>
        </p:txBody>
      </p:sp>
      <p:sp>
        <p:nvSpPr>
          <p:cNvPr id="71" name="Shape 71"/>
          <p:cNvSpPr txBox="1"/>
          <p:nvPr>
            <p:ph idx="1" type="body"/>
          </p:nvPr>
        </p:nvSpPr>
        <p:spPr>
          <a:xfrm>
            <a:off x="851892" y="1751409"/>
            <a:ext cx="7678936" cy="2632472"/>
          </a:xfrm>
          <a:prstGeom prst="rect">
            <a:avLst/>
          </a:prstGeom>
          <a:noFill/>
          <a:ln>
            <a:noFill/>
          </a:ln>
        </p:spPr>
        <p:txBody>
          <a:bodyPr anchorCtr="0" anchor="t" bIns="34275" lIns="34275" rIns="34275" wrap="square" tIns="34275"/>
          <a:lstStyle>
            <a:lvl1pPr indent="0" lvl="0"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1pPr>
            <a:lvl2pPr indent="88900" lvl="1"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2pPr>
            <a:lvl3pPr indent="177800" lvl="2"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3pPr>
            <a:lvl4pPr indent="254000" lvl="3"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4pPr>
            <a:lvl5pPr indent="342900" lvl="4"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2" name="Shape 72"/>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a:solidFill>
                  <a:schemeClr val="accent5"/>
                </a:solidFill>
                <a:latin typeface="Dosis"/>
                <a:ea typeface="Dosis"/>
                <a:cs typeface="Dosis"/>
                <a:sym typeface="Dosi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Dark_BG_Title, Content, Photo">
    <p:bg>
      <p:bgPr>
        <a:gradFill>
          <a:gsLst>
            <a:gs pos="0">
              <a:srgbClr val="555555"/>
            </a:gs>
            <a:gs pos="100000">
              <a:srgbClr val="3A3A3A"/>
            </a:gs>
          </a:gsLst>
          <a:path path="circle">
            <a:fillToRect b="50%" l="50%" r="50%" t="50%"/>
          </a:path>
          <a:tileRect/>
        </a:gradFill>
      </p:bgPr>
    </p:bg>
    <p:spTree>
      <p:nvGrpSpPr>
        <p:cNvPr id="73" name="Shape 73"/>
        <p:cNvGrpSpPr/>
        <p:nvPr/>
      </p:nvGrpSpPr>
      <p:grpSpPr>
        <a:xfrm>
          <a:off x="0" y="0"/>
          <a:ext cx="0" cy="0"/>
          <a:chOff x="0" y="0"/>
          <a:chExt cx="0" cy="0"/>
        </a:xfrm>
      </p:grpSpPr>
      <p:grpSp>
        <p:nvGrpSpPr>
          <p:cNvPr id="74" name="Shape 74"/>
          <p:cNvGrpSpPr/>
          <p:nvPr/>
        </p:nvGrpSpPr>
        <p:grpSpPr>
          <a:xfrm>
            <a:off x="420886" y="4541639"/>
            <a:ext cx="1423810" cy="314325"/>
            <a:chOff x="1122411" y="12110698"/>
            <a:chExt cx="3796193" cy="839174"/>
          </a:xfrm>
        </p:grpSpPr>
        <p:sp>
          <p:nvSpPr>
            <p:cNvPr id="75" name="Shape 75"/>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BDBEBD"/>
                  </a:solidFill>
                  <a:latin typeface="Dosis"/>
                  <a:ea typeface="Dosis"/>
                  <a:cs typeface="Dosis"/>
                  <a:sym typeface="Dosis"/>
                </a:rPr>
                <a:t>Multipurpose Template</a:t>
              </a:r>
            </a:p>
          </p:txBody>
        </p:sp>
        <p:sp>
          <p:nvSpPr>
            <p:cNvPr id="76" name="Shape 76"/>
            <p:cNvSpPr txBox="1"/>
            <p:nvPr/>
          </p:nvSpPr>
          <p:spPr>
            <a:xfrm>
              <a:off x="1154155" y="12110698"/>
              <a:ext cx="3764449" cy="627790"/>
            </a:xfrm>
            <a:prstGeom prst="rect">
              <a:avLst/>
            </a:prstGeom>
            <a:noFill/>
            <a:ln>
              <a:noFill/>
            </a:ln>
          </p:spPr>
          <p:txBody>
            <a:bodyPr anchorCtr="0" anchor="t" bIns="14300" lIns="14300" rIns="14300" wrap="square" tIns="14300">
              <a:noAutofit/>
            </a:bodyPr>
            <a:lstStyle/>
            <a:p>
              <a:pPr indent="-82550" lvl="0" marL="0" marR="0" rtl="0" algn="l">
                <a:lnSpc>
                  <a:spcPct val="100000"/>
                </a:lnSpc>
                <a:spcBef>
                  <a:spcPts val="0"/>
                </a:spcBef>
                <a:spcAft>
                  <a:spcPts val="0"/>
                </a:spcAft>
                <a:buClr>
                  <a:schemeClr val="lt1"/>
                </a:buClr>
                <a:buSzPct val="100000"/>
                <a:buFont typeface="Dosis"/>
                <a:buNone/>
              </a:pPr>
              <a:r>
                <a:rPr lang="ru" sz="1300">
                  <a:solidFill>
                    <a:schemeClr val="lt1"/>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chemeClr val="lt1"/>
                  </a:solidFill>
                  <a:latin typeface="Dosis"/>
                  <a:ea typeface="Dosis"/>
                  <a:cs typeface="Dosis"/>
                  <a:sym typeface="Dosis"/>
                </a:rPr>
                <a:t>CANTO</a:t>
              </a:r>
              <a:r>
                <a:rPr lang="ru" sz="1300">
                  <a:solidFill>
                    <a:schemeClr val="lt1"/>
                  </a:solidFill>
                  <a:latin typeface="Dosis"/>
                  <a:ea typeface="Dosis"/>
                  <a:cs typeface="Dosis"/>
                  <a:sym typeface="Dosis"/>
                </a:rPr>
                <a:t> </a:t>
              </a:r>
              <a:r>
                <a:rPr lang="ru" sz="1300">
                  <a:solidFill>
                    <a:schemeClr val="lt1"/>
                  </a:solidFill>
                  <a:latin typeface="Dosis"/>
                  <a:ea typeface="Dosis"/>
                  <a:cs typeface="Dosis"/>
                  <a:sym typeface="Dosis"/>
                </a:rPr>
                <a:t>by HiSlide.io</a:t>
              </a:r>
            </a:p>
          </p:txBody>
        </p:sp>
      </p:grpSp>
      <p:sp>
        <p:nvSpPr>
          <p:cNvPr id="77" name="Shape 77"/>
          <p:cNvSpPr/>
          <p:nvPr>
            <p:ph idx="2" type="pic"/>
          </p:nvPr>
        </p:nvSpPr>
        <p:spPr>
          <a:xfrm>
            <a:off x="2763004"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8" name="Shape 78"/>
          <p:cNvSpPr/>
          <p:nvPr>
            <p:ph idx="3" type="pic"/>
          </p:nvPr>
        </p:nvSpPr>
        <p:spPr>
          <a:xfrm>
            <a:off x="3559541"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9" name="Shape 79"/>
          <p:cNvSpPr/>
          <p:nvPr>
            <p:ph idx="4" type="pic"/>
          </p:nvPr>
        </p:nvSpPr>
        <p:spPr>
          <a:xfrm>
            <a:off x="4356079"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0" name="Shape 80"/>
          <p:cNvSpPr/>
          <p:nvPr>
            <p:ph idx="5" type="pic"/>
          </p:nvPr>
        </p:nvSpPr>
        <p:spPr>
          <a:xfrm>
            <a:off x="5152616"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1" name="Shape 81"/>
          <p:cNvSpPr/>
          <p:nvPr>
            <p:ph idx="6" type="pic"/>
          </p:nvPr>
        </p:nvSpPr>
        <p:spPr>
          <a:xfrm>
            <a:off x="5949153"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2" name="Shape 82"/>
          <p:cNvSpPr/>
          <p:nvPr>
            <p:ph idx="7" type="pic"/>
          </p:nvPr>
        </p:nvSpPr>
        <p:spPr>
          <a:xfrm>
            <a:off x="2763004"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3" name="Shape 83"/>
          <p:cNvSpPr/>
          <p:nvPr>
            <p:ph idx="8" type="pic"/>
          </p:nvPr>
        </p:nvSpPr>
        <p:spPr>
          <a:xfrm>
            <a:off x="3559541"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4" name="Shape 84"/>
          <p:cNvSpPr/>
          <p:nvPr>
            <p:ph idx="9" type="pic"/>
          </p:nvPr>
        </p:nvSpPr>
        <p:spPr>
          <a:xfrm>
            <a:off x="4356079"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5" name="Shape 85"/>
          <p:cNvSpPr/>
          <p:nvPr>
            <p:ph idx="13" type="pic"/>
          </p:nvPr>
        </p:nvSpPr>
        <p:spPr>
          <a:xfrm>
            <a:off x="5152616"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6" name="Shape 86"/>
          <p:cNvSpPr/>
          <p:nvPr>
            <p:ph idx="14" type="pic"/>
          </p:nvPr>
        </p:nvSpPr>
        <p:spPr>
          <a:xfrm>
            <a:off x="5949153"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7" name="Shape 87"/>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lt1"/>
                </a:solidFill>
                <a:latin typeface="Dosis"/>
                <a:ea typeface="Dosis"/>
                <a:cs typeface="Dosis"/>
                <a:sym typeface="Dosi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lide with photo">
    <p:spTree>
      <p:nvGrpSpPr>
        <p:cNvPr id="88" name="Shape 88"/>
        <p:cNvGrpSpPr/>
        <p:nvPr/>
      </p:nvGrpSpPr>
      <p:grpSpPr>
        <a:xfrm>
          <a:off x="0" y="0"/>
          <a:ext cx="0" cy="0"/>
          <a:chOff x="0" y="0"/>
          <a:chExt cx="0" cy="0"/>
        </a:xfrm>
      </p:grpSpPr>
      <p:grpSp>
        <p:nvGrpSpPr>
          <p:cNvPr id="89" name="Shape 89"/>
          <p:cNvGrpSpPr/>
          <p:nvPr/>
        </p:nvGrpSpPr>
        <p:grpSpPr>
          <a:xfrm>
            <a:off x="420886" y="4541639"/>
            <a:ext cx="1666837" cy="314325"/>
            <a:chOff x="1122411" y="12110698"/>
            <a:chExt cx="4444157" cy="839174"/>
          </a:xfrm>
        </p:grpSpPr>
        <p:sp>
          <p:nvSpPr>
            <p:cNvPr id="90" name="Shape 90"/>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9B999C"/>
                  </a:solidFill>
                  <a:latin typeface="Dosis"/>
                  <a:ea typeface="Dosis"/>
                  <a:cs typeface="Dosis"/>
                  <a:sym typeface="Dosis"/>
                </a:rPr>
                <a:t>Multipurpose Template</a:t>
              </a:r>
            </a:p>
          </p:txBody>
        </p:sp>
        <p:sp>
          <p:nvSpPr>
            <p:cNvPr id="91" name="Shape 91"/>
            <p:cNvSpPr txBox="1"/>
            <p:nvPr/>
          </p:nvSpPr>
          <p:spPr>
            <a:xfrm>
              <a:off x="1154155" y="12110698"/>
              <a:ext cx="4412413"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92" name="Shape 92"/>
          <p:cNvSpPr/>
          <p:nvPr>
            <p:ph idx="2" type="pic"/>
          </p:nvPr>
        </p:nvSpPr>
        <p:spPr>
          <a:xfrm>
            <a:off x="1992922"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3" name="Shape 93"/>
          <p:cNvSpPr/>
          <p:nvPr>
            <p:ph idx="3" type="pic"/>
          </p:nvPr>
        </p:nvSpPr>
        <p:spPr>
          <a:xfrm>
            <a:off x="3099747"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4" name="Shape 94"/>
          <p:cNvSpPr/>
          <p:nvPr>
            <p:ph idx="4" type="pic"/>
          </p:nvPr>
        </p:nvSpPr>
        <p:spPr>
          <a:xfrm>
            <a:off x="4193958"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5" name="Shape 95"/>
          <p:cNvSpPr/>
          <p:nvPr>
            <p:ph idx="5" type="pic"/>
          </p:nvPr>
        </p:nvSpPr>
        <p:spPr>
          <a:xfrm>
            <a:off x="5300784"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6" name="Shape 96"/>
          <p:cNvSpPr/>
          <p:nvPr>
            <p:ph idx="6" type="pic"/>
          </p:nvPr>
        </p:nvSpPr>
        <p:spPr>
          <a:xfrm>
            <a:off x="6407609"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7" name="Shape 97"/>
          <p:cNvSpPr/>
          <p:nvPr>
            <p:ph idx="7" type="pic"/>
          </p:nvPr>
        </p:nvSpPr>
        <p:spPr>
          <a:xfrm>
            <a:off x="1992922"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8" name="Shape 98"/>
          <p:cNvSpPr/>
          <p:nvPr>
            <p:ph idx="8" type="pic"/>
          </p:nvPr>
        </p:nvSpPr>
        <p:spPr>
          <a:xfrm>
            <a:off x="3099747"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9" name="Shape 99"/>
          <p:cNvSpPr/>
          <p:nvPr>
            <p:ph idx="9" type="pic"/>
          </p:nvPr>
        </p:nvSpPr>
        <p:spPr>
          <a:xfrm>
            <a:off x="4193958"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0" name="Shape 100"/>
          <p:cNvSpPr/>
          <p:nvPr>
            <p:ph idx="13" type="pic"/>
          </p:nvPr>
        </p:nvSpPr>
        <p:spPr>
          <a:xfrm>
            <a:off x="5300784"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1" name="Shape 101"/>
          <p:cNvSpPr/>
          <p:nvPr>
            <p:ph idx="14" type="pic"/>
          </p:nvPr>
        </p:nvSpPr>
        <p:spPr>
          <a:xfrm>
            <a:off x="6407609"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2" name="Shape 102"/>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03" name="Shape 103"/>
        <p:cNvGrpSpPr/>
        <p:nvPr/>
      </p:nvGrpSpPr>
      <p:grpSpPr>
        <a:xfrm>
          <a:off x="0" y="0"/>
          <a:ext cx="0" cy="0"/>
          <a:chOff x="0" y="0"/>
          <a:chExt cx="0" cy="0"/>
        </a:xfrm>
      </p:grpSpPr>
      <p:sp>
        <p:nvSpPr>
          <p:cNvPr id="104" name="Shape 104"/>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Dark_BG_Title and Content">
    <p:bg>
      <p:bgPr>
        <a:gradFill>
          <a:gsLst>
            <a:gs pos="0">
              <a:srgbClr val="555555"/>
            </a:gs>
            <a:gs pos="100000">
              <a:srgbClr val="3A3A3A"/>
            </a:gs>
          </a:gsLst>
          <a:path path="circle">
            <a:fillToRect b="50%" l="50%" r="50%" t="50%"/>
          </a:path>
          <a:tileRect/>
        </a:gradFill>
      </p:bgPr>
    </p:bg>
    <p:spTree>
      <p:nvGrpSpPr>
        <p:cNvPr id="105" name="Shape 105"/>
        <p:cNvGrpSpPr/>
        <p:nvPr/>
      </p:nvGrpSpPr>
      <p:grpSpPr>
        <a:xfrm>
          <a:off x="0" y="0"/>
          <a:ext cx="0" cy="0"/>
          <a:chOff x="0" y="0"/>
          <a:chExt cx="0" cy="0"/>
        </a:xfrm>
      </p:grpSpPr>
      <p:grpSp>
        <p:nvGrpSpPr>
          <p:cNvPr id="106" name="Shape 106"/>
          <p:cNvGrpSpPr/>
          <p:nvPr/>
        </p:nvGrpSpPr>
        <p:grpSpPr>
          <a:xfrm>
            <a:off x="420886" y="4541639"/>
            <a:ext cx="2152892" cy="314325"/>
            <a:chOff x="1122411" y="12110698"/>
            <a:chExt cx="5740084" cy="839174"/>
          </a:xfrm>
        </p:grpSpPr>
        <p:sp>
          <p:nvSpPr>
            <p:cNvPr id="107" name="Shape 107"/>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BDBEBD"/>
                  </a:solidFill>
                  <a:latin typeface="Dosis"/>
                  <a:ea typeface="Dosis"/>
                  <a:cs typeface="Dosis"/>
                  <a:sym typeface="Dosis"/>
                </a:rPr>
                <a:t>Multipurpose Template</a:t>
              </a:r>
            </a:p>
          </p:txBody>
        </p:sp>
        <p:sp>
          <p:nvSpPr>
            <p:cNvPr id="108" name="Shape 108"/>
            <p:cNvSpPr txBox="1"/>
            <p:nvPr/>
          </p:nvSpPr>
          <p:spPr>
            <a:xfrm>
              <a:off x="1154155" y="12110698"/>
              <a:ext cx="5708340" cy="627790"/>
            </a:xfrm>
            <a:prstGeom prst="rect">
              <a:avLst/>
            </a:prstGeom>
            <a:noFill/>
            <a:ln>
              <a:noFill/>
            </a:ln>
          </p:spPr>
          <p:txBody>
            <a:bodyPr anchorCtr="0" anchor="t" bIns="14300" lIns="14300" rIns="14300" wrap="square" tIns="14300">
              <a:noAutofit/>
            </a:bodyPr>
            <a:lstStyle/>
            <a:p>
              <a:pPr indent="-82550" lvl="0" marL="0" marR="0" rtl="0" algn="l">
                <a:lnSpc>
                  <a:spcPct val="100000"/>
                </a:lnSpc>
                <a:spcBef>
                  <a:spcPts val="0"/>
                </a:spcBef>
                <a:spcAft>
                  <a:spcPts val="0"/>
                </a:spcAft>
                <a:buClr>
                  <a:schemeClr val="lt1"/>
                </a:buClr>
                <a:buSzPct val="100000"/>
                <a:buFont typeface="Dosis"/>
                <a:buNone/>
              </a:pPr>
              <a:r>
                <a:rPr lang="ru" sz="1300">
                  <a:solidFill>
                    <a:schemeClr val="lt1"/>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chemeClr val="lt1"/>
                  </a:solidFill>
                  <a:latin typeface="Dosis"/>
                  <a:ea typeface="Dosis"/>
                  <a:cs typeface="Dosis"/>
                  <a:sym typeface="Dosis"/>
                </a:rPr>
                <a:t>CANTO</a:t>
              </a:r>
              <a:r>
                <a:rPr lang="ru" sz="1300">
                  <a:solidFill>
                    <a:schemeClr val="lt1"/>
                  </a:solidFill>
                  <a:latin typeface="Dosis"/>
                  <a:ea typeface="Dosis"/>
                  <a:cs typeface="Dosis"/>
                  <a:sym typeface="Dosis"/>
                </a:rPr>
                <a:t> </a:t>
              </a:r>
              <a:r>
                <a:rPr lang="ru" sz="1300">
                  <a:solidFill>
                    <a:schemeClr val="lt1"/>
                  </a:solidFill>
                  <a:latin typeface="Dosis"/>
                  <a:ea typeface="Dosis"/>
                  <a:cs typeface="Dosis"/>
                  <a:sym typeface="Dosis"/>
                </a:rPr>
                <a:t>by HiSlide.io</a:t>
              </a:r>
            </a:p>
            <a:p>
              <a:pPr indent="0" lvl="0" marL="0" marR="0" rtl="0" algn="l">
                <a:spcBef>
                  <a:spcPts val="0"/>
                </a:spcBef>
                <a:spcAft>
                  <a:spcPts val="0"/>
                </a:spcAft>
                <a:buNone/>
              </a:pPr>
              <a:r>
                <a:t/>
              </a:r>
              <a:endParaRPr sz="1300">
                <a:solidFill>
                  <a:schemeClr val="lt1"/>
                </a:solidFill>
                <a:latin typeface="Dosis"/>
                <a:ea typeface="Dosis"/>
                <a:cs typeface="Dosis"/>
                <a:sym typeface="Dosis"/>
              </a:endParaRPr>
            </a:p>
          </p:txBody>
        </p:sp>
      </p:grpSp>
      <p:sp>
        <p:nvSpPr>
          <p:cNvPr id="109" name="Shape 109"/>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lt1"/>
                </a:solidFill>
                <a:latin typeface="Dosis"/>
                <a:ea typeface="Dosis"/>
                <a:cs typeface="Dosis"/>
                <a:sym typeface="Dosis"/>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ey_bg">
    <p:bg>
      <p:bgPr>
        <a:solidFill>
          <a:srgbClr val="DADAD8"/>
        </a:solidFill>
      </p:bgPr>
    </p:bg>
    <p:spTree>
      <p:nvGrpSpPr>
        <p:cNvPr id="110" name="Shape 110"/>
        <p:cNvGrpSpPr/>
        <p:nvPr/>
      </p:nvGrpSpPr>
      <p:grpSpPr>
        <a:xfrm>
          <a:off x="0" y="0"/>
          <a:ext cx="0" cy="0"/>
          <a:chOff x="0" y="0"/>
          <a:chExt cx="0" cy="0"/>
        </a:xfrm>
      </p:grpSpPr>
      <p:grpSp>
        <p:nvGrpSpPr>
          <p:cNvPr id="111" name="Shape 111"/>
          <p:cNvGrpSpPr/>
          <p:nvPr/>
        </p:nvGrpSpPr>
        <p:grpSpPr>
          <a:xfrm>
            <a:off x="420886" y="4541639"/>
            <a:ext cx="1450813" cy="314325"/>
            <a:chOff x="1122411" y="12110698"/>
            <a:chExt cx="3868189" cy="839174"/>
          </a:xfrm>
        </p:grpSpPr>
        <p:sp>
          <p:nvSpPr>
            <p:cNvPr id="112" name="Shape 112"/>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9B999C"/>
                  </a:solidFill>
                  <a:latin typeface="Dosis"/>
                  <a:ea typeface="Dosis"/>
                  <a:cs typeface="Dosis"/>
                  <a:sym typeface="Dosis"/>
                </a:rPr>
                <a:t>Multipurpose Template</a:t>
              </a:r>
            </a:p>
          </p:txBody>
        </p:sp>
        <p:sp>
          <p:nvSpPr>
            <p:cNvPr id="113" name="Shape 113"/>
            <p:cNvSpPr txBox="1"/>
            <p:nvPr/>
          </p:nvSpPr>
          <p:spPr>
            <a:xfrm>
              <a:off x="1154155" y="12110698"/>
              <a:ext cx="3836445"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114" name="Shape 114"/>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wrap="square"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wrap="square"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wrap="square"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wrap="square"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wrap="square"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wrap="square"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wrap="square"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wrap="square"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wrap="square"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wrap="square"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wrap="square"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wrap="square" tIns="91425"/>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rIns="91425" wrap="square" tIns="91425">
            <a:noAutofit/>
          </a:bodyPr>
          <a:lstStyle/>
          <a:p>
            <a:pPr lvl="0" algn="r">
              <a:spcBef>
                <a:spcPts val="0"/>
              </a:spcBef>
              <a:buNone/>
            </a:pPr>
            <a:fld id="{00000000-1234-1234-1234-123412341234}" type="slidenum">
              <a:rPr lang="ru"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795338" y="854274"/>
            <a:ext cx="7735491" cy="816769"/>
          </a:xfrm>
          <a:prstGeom prst="rect">
            <a:avLst/>
          </a:prstGeom>
          <a:noFill/>
          <a:ln>
            <a:noFill/>
          </a:ln>
        </p:spPr>
        <p:txBody>
          <a:bodyPr anchorCtr="0" anchor="t" bIns="34275" lIns="34275" rIns="34275" wrap="square" tIns="34275"/>
          <a:lstStyle>
            <a:lvl1pPr indent="0" lvl="0"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1pPr>
            <a:lvl2pPr indent="0" lvl="1"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2pPr>
            <a:lvl3pPr indent="0" lvl="2"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3pPr>
            <a:lvl4pPr indent="0" lvl="3"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4pPr>
            <a:lvl5pPr indent="0" lvl="4"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5pPr>
            <a:lvl6pPr indent="0" lvl="5" marL="1778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6pPr>
            <a:lvl7pPr indent="0" lvl="6" marL="3429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7pPr>
            <a:lvl8pPr indent="0" lvl="7" marL="5207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8pPr>
            <a:lvl9pPr indent="0" lvl="8" marL="6858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9pPr>
          </a:lstStyle>
          <a:p/>
        </p:txBody>
      </p:sp>
      <p:sp>
        <p:nvSpPr>
          <p:cNvPr id="52" name="Shape 52"/>
          <p:cNvSpPr txBox="1"/>
          <p:nvPr>
            <p:ph idx="1" type="body"/>
          </p:nvPr>
        </p:nvSpPr>
        <p:spPr>
          <a:xfrm>
            <a:off x="851892" y="1751409"/>
            <a:ext cx="7678936" cy="26324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3" name="Shape 53"/>
          <p:cNvSpPr txBox="1"/>
          <p:nvPr>
            <p:ph idx="12" type="sldNum"/>
          </p:nvPr>
        </p:nvSpPr>
        <p:spPr>
          <a:xfrm>
            <a:off x="8454628" y="4632127"/>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cap="none" strike="noStrike">
                <a:solidFill>
                  <a:schemeClr val="accent5"/>
                </a:solidFill>
                <a:latin typeface="Dosis"/>
                <a:ea typeface="Dosis"/>
                <a:cs typeface="Dosis"/>
                <a:sym typeface="Dosis"/>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21.jp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12.jpg"/><Relationship Id="rId5"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28.jp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11.jp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22.jpg"/><Relationship Id="rId4" Type="http://schemas.openxmlformats.org/officeDocument/2006/relationships/image" Target="../media/image18.jpg"/><Relationship Id="rId5" Type="http://schemas.openxmlformats.org/officeDocument/2006/relationships/image" Target="../media/image17.jpg"/><Relationship Id="rId6"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31.jpg"/><Relationship Id="rId4" Type="http://schemas.openxmlformats.org/officeDocument/2006/relationships/image" Target="../media/image20.jpg"/><Relationship Id="rId10" Type="http://schemas.openxmlformats.org/officeDocument/2006/relationships/image" Target="../media/image29.jpg"/><Relationship Id="rId9" Type="http://schemas.openxmlformats.org/officeDocument/2006/relationships/image" Target="../media/image27.jpg"/><Relationship Id="rId5" Type="http://schemas.openxmlformats.org/officeDocument/2006/relationships/image" Target="../media/image26.jpg"/><Relationship Id="rId6" Type="http://schemas.openxmlformats.org/officeDocument/2006/relationships/image" Target="../media/image24.jpg"/><Relationship Id="rId7" Type="http://schemas.openxmlformats.org/officeDocument/2006/relationships/image" Target="../media/image23.jpg"/><Relationship Id="rId8" Type="http://schemas.openxmlformats.org/officeDocument/2006/relationships/image" Target="../media/image3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3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hyperlink" Target="https://fonts.google.com/specimen/Dosi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20" Type="http://schemas.openxmlformats.org/officeDocument/2006/relationships/hyperlink" Target="https://www.pexels.com/photo/asia-asian-beautiful-blue-339994/" TargetMode="External"/><Relationship Id="rId22" Type="http://schemas.openxmlformats.org/officeDocument/2006/relationships/hyperlink" Target="https://www.pexels.com/photo/architecture-asia-building-culture-356649/" TargetMode="External"/><Relationship Id="rId21" Type="http://schemas.openxmlformats.org/officeDocument/2006/relationships/hyperlink" Target="https://www.pexels.com/photo/adolescent-adult-alone-asia-262236/" TargetMode="External"/><Relationship Id="rId24" Type="http://schemas.openxmlformats.org/officeDocument/2006/relationships/hyperlink" Target="https://www.pexels.com/photo/asia-bald-blur-buddhism-234541/" TargetMode="External"/><Relationship Id="rId23" Type="http://schemas.openxmlformats.org/officeDocument/2006/relationships/hyperlink" Target="https://www.pexels.com/photo/agriculture-asia-barn-corn-274094/" TargetMode="External"/><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s://www.pexels.com/photo/animal-avian-beak-birds-203088/" TargetMode="External"/><Relationship Id="rId4" Type="http://schemas.openxmlformats.org/officeDocument/2006/relationships/hyperlink" Target="https://www.pexels.com/photo/asian-attractive-beautiful-cute-262173/" TargetMode="External"/><Relationship Id="rId9" Type="http://schemas.openxmlformats.org/officeDocument/2006/relationships/hyperlink" Target="https://www.pexels.com/photo/green-leaf-tree-near-white-and-brown-shack-127578/" TargetMode="External"/><Relationship Id="rId26" Type="http://schemas.openxmlformats.org/officeDocument/2006/relationships/hyperlink" Target="https://www.pexels.com/photo/snow-landscape-mountains-nature-59106/" TargetMode="External"/><Relationship Id="rId25" Type="http://schemas.openxmlformats.org/officeDocument/2006/relationships/hyperlink" Target="https://www.pexels.com/photo/agriculture-asia-cat-china-235648/" TargetMode="External"/><Relationship Id="rId28" Type="http://schemas.openxmlformats.org/officeDocument/2006/relationships/hyperlink" Target="https://www.pexels.com/photo/adult-blur-business-close-up-428341/" TargetMode="External"/><Relationship Id="rId27" Type="http://schemas.openxmlformats.org/officeDocument/2006/relationships/hyperlink" Target="https://www.pexels.com/photo/great-wall-of-china-during-daytime-177485/" TargetMode="External"/><Relationship Id="rId5" Type="http://schemas.openxmlformats.org/officeDocument/2006/relationships/hyperlink" Target="https://www.pexels.com/photo/wood-woman-iphone-desk-92331/" TargetMode="External"/><Relationship Id="rId6" Type="http://schemas.openxmlformats.org/officeDocument/2006/relationships/hyperlink" Target="https://www.pexels.com/photo/hallway-in-blue-and-orange-wall-paint-219000/" TargetMode="External"/><Relationship Id="rId29" Type="http://schemas.openxmlformats.org/officeDocument/2006/relationships/hyperlink" Target="https://www.pexels.com/photo/woman-looking-at-camera-325531/" TargetMode="External"/><Relationship Id="rId7" Type="http://schemas.openxmlformats.org/officeDocument/2006/relationships/hyperlink" Target="https://www.pexels.com/photo/woman-girl-hairs-portrait-69494/" TargetMode="External"/><Relationship Id="rId8" Type="http://schemas.openxmlformats.org/officeDocument/2006/relationships/hyperlink" Target="https://www.pexels.com/photo/adult-asian-beautiful-chinese-354992/" TargetMode="External"/><Relationship Id="rId30" Type="http://schemas.openxmlformats.org/officeDocument/2006/relationships/hyperlink" Target="https://www.pexels.com/photo/adult-attractive-beautiful-cute-371160/" TargetMode="External"/><Relationship Id="rId11" Type="http://schemas.openxmlformats.org/officeDocument/2006/relationships/hyperlink" Target="https://www.pexels.com/photo/asian-beautiful-blur-costume-354943/" TargetMode="External"/><Relationship Id="rId10" Type="http://schemas.openxmlformats.org/officeDocument/2006/relationships/hyperlink" Target="https://www.pexels.com/photo/person-wearing-gray-hoodie-in-macro-lens-photography-156968/" TargetMode="External"/><Relationship Id="rId13" Type="http://schemas.openxmlformats.org/officeDocument/2006/relationships/hyperlink" Target="https://www.pexels.com/photo/mt-fuji-248195/" TargetMode="External"/><Relationship Id="rId12" Type="http://schemas.openxmlformats.org/officeDocument/2006/relationships/hyperlink" Target="https://www.pexels.com/photo/adult-back-view-backpack-beautiful-443417/" TargetMode="External"/><Relationship Id="rId15" Type="http://schemas.openxmlformats.org/officeDocument/2006/relationships/hyperlink" Target="https://www.pexels.com/photo/abstract-architecture-asia-asian-139319/" TargetMode="External"/><Relationship Id="rId14" Type="http://schemas.openxmlformats.org/officeDocument/2006/relationships/hyperlink" Target="https://www.pexels.com/photo/adult-asian-beautiful-face-262190/" TargetMode="External"/><Relationship Id="rId17" Type="http://schemas.openxmlformats.org/officeDocument/2006/relationships/hyperlink" Target="https://www.pexels.com/photo/asia-beautiful-chiang-mai-daylight-130149/" TargetMode="External"/><Relationship Id="rId16" Type="http://schemas.openxmlformats.org/officeDocument/2006/relationships/hyperlink" Target="https://www.pexels.com/photo/architecture-asia-decoration-design-599890/" TargetMode="External"/><Relationship Id="rId19" Type="http://schemas.openxmlformats.org/officeDocument/2006/relationships/hyperlink" Target="https://www.pexels.com/photo/yellow-and-brown-house-ceiling-with-white-hanging-lamp-under-white-and-blue-sky-161054/" TargetMode="External"/><Relationship Id="rId18" Type="http://schemas.openxmlformats.org/officeDocument/2006/relationships/hyperlink" Target="https://www.pexels.com/photo/adventure-asia-beautiful-bird-s-eye-view-34714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5.jpg"/><Relationship Id="rId5" Type="http://schemas.openxmlformats.org/officeDocument/2006/relationships/image" Target="../media/image3.jpg"/><Relationship Id="rId6"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grpSp>
        <p:nvGrpSpPr>
          <p:cNvPr id="119" name="Shape 119"/>
          <p:cNvGrpSpPr/>
          <p:nvPr/>
        </p:nvGrpSpPr>
        <p:grpSpPr>
          <a:xfrm>
            <a:off x="675680" y="3562946"/>
            <a:ext cx="4409377" cy="953095"/>
            <a:chOff x="1801813" y="9501188"/>
            <a:chExt cx="11758339" cy="2541587"/>
          </a:xfrm>
        </p:grpSpPr>
        <p:sp>
          <p:nvSpPr>
            <p:cNvPr id="120" name="Shape 120"/>
            <p:cNvSpPr txBox="1"/>
            <p:nvPr/>
          </p:nvSpPr>
          <p:spPr>
            <a:xfrm>
              <a:off x="1801813" y="11610975"/>
              <a:ext cx="7134225" cy="431800"/>
            </a:xfrm>
            <a:prstGeom prst="rect">
              <a:avLst/>
            </a:prstGeom>
            <a:noFill/>
            <a:ln>
              <a:noFill/>
            </a:ln>
          </p:spPr>
          <p:txBody>
            <a:bodyPr anchorCtr="0" anchor="t" bIns="17150" lIns="34275" rIns="34275" wrap="square" tIns="17150">
              <a:noAutofit/>
            </a:bodyPr>
            <a:lstStyle/>
            <a:p>
              <a:pPr indent="0" lvl="0" marL="0" marR="0" rtl="0" algn="ctr">
                <a:spcBef>
                  <a:spcPts val="0"/>
                </a:spcBef>
                <a:spcAft>
                  <a:spcPts val="0"/>
                </a:spcAft>
                <a:buSzPct val="25000"/>
                <a:buNone/>
              </a:pPr>
              <a:r>
                <a:rPr b="0" i="0" lang="ru" sz="800" u="none" cap="none" strike="noStrike">
                  <a:solidFill>
                    <a:schemeClr val="accent5"/>
                  </a:solidFill>
                  <a:latin typeface="Dosis"/>
                  <a:ea typeface="Dosis"/>
                  <a:cs typeface="Dosis"/>
                  <a:sym typeface="Dosis"/>
                </a:rPr>
                <a:t>Multipurpose PowerPoint, Keynote, Google Slide Template</a:t>
              </a:r>
            </a:p>
          </p:txBody>
        </p:sp>
        <p:sp>
          <p:nvSpPr>
            <p:cNvPr id="121" name="Shape 121"/>
            <p:cNvSpPr txBox="1"/>
            <p:nvPr/>
          </p:nvSpPr>
          <p:spPr>
            <a:xfrm>
              <a:off x="2184127" y="9501188"/>
              <a:ext cx="11376025" cy="1938337"/>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b="0" i="0" lang="ru" sz="5600" u="none" cap="none" strike="noStrike">
                  <a:solidFill>
                    <a:srgbClr val="3B3B39"/>
                  </a:solidFill>
                  <a:latin typeface="Dosis"/>
                  <a:ea typeface="Dosis"/>
                  <a:cs typeface="Dosis"/>
                  <a:sym typeface="Dosis"/>
                </a:rPr>
                <a:t>P</a:t>
              </a:r>
              <a:r>
                <a:rPr b="0" i="0" lang="ru" sz="5600" u="none" cap="none" strike="noStrike">
                  <a:solidFill>
                    <a:schemeClr val="accent1"/>
                  </a:solidFill>
                  <a:latin typeface="Dosis"/>
                  <a:ea typeface="Dosis"/>
                  <a:cs typeface="Dosis"/>
                  <a:sym typeface="Dosis"/>
                </a:rPr>
                <a:t>!</a:t>
              </a:r>
              <a:r>
                <a:rPr b="0" i="0" lang="ru" sz="5600" u="none" cap="none" strike="noStrike">
                  <a:solidFill>
                    <a:srgbClr val="3B3B39"/>
                  </a:solidFill>
                  <a:latin typeface="Dosis"/>
                  <a:ea typeface="Dosis"/>
                  <a:cs typeface="Dosis"/>
                  <a:sym typeface="Dosis"/>
                </a:rPr>
                <a:t>CANTO</a:t>
              </a:r>
            </a:p>
          </p:txBody>
        </p:sp>
      </p:grpSp>
      <p:sp>
        <p:nvSpPr>
          <p:cNvPr id="122" name="Shape 122"/>
          <p:cNvSpPr/>
          <p:nvPr/>
        </p:nvSpPr>
        <p:spPr>
          <a:xfrm>
            <a:off x="-403175" y="195263"/>
            <a:ext cx="3294459" cy="3294459"/>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nvGrpSpPr>
          <p:cNvPr id="123" name="Shape 123"/>
          <p:cNvGrpSpPr/>
          <p:nvPr/>
        </p:nvGrpSpPr>
        <p:grpSpPr>
          <a:xfrm>
            <a:off x="-1854399" y="-7936111"/>
            <a:ext cx="16260366" cy="20624602"/>
            <a:chOff x="-4945063" y="-21162962"/>
            <a:chExt cx="43360975" cy="54998938"/>
          </a:xfrm>
        </p:grpSpPr>
        <p:sp>
          <p:nvSpPr>
            <p:cNvPr id="124" name="Shape 124"/>
            <p:cNvSpPr/>
            <p:nvPr/>
          </p:nvSpPr>
          <p:spPr>
            <a:xfrm>
              <a:off x="18456275" y="233363"/>
              <a:ext cx="16273463" cy="16273461"/>
            </a:xfrm>
            <a:prstGeom prst="ellipse">
              <a:avLst/>
            </a:prstGeom>
            <a:noFill/>
            <a:ln cap="flat" cmpd="sng" w="19050">
              <a:solidFill>
                <a:schemeClr val="accent3"/>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nvGrpSpPr>
            <p:cNvPr id="125" name="Shape 125"/>
            <p:cNvGrpSpPr/>
            <p:nvPr/>
          </p:nvGrpSpPr>
          <p:grpSpPr>
            <a:xfrm>
              <a:off x="-4945063" y="-21162962"/>
              <a:ext cx="43360975" cy="54998938"/>
              <a:chOff x="-4945063" y="-21162962"/>
              <a:chExt cx="43360975" cy="54998938"/>
            </a:xfrm>
          </p:grpSpPr>
          <p:sp>
            <p:nvSpPr>
              <p:cNvPr id="126" name="Shape 126"/>
              <p:cNvSpPr/>
              <p:nvPr/>
            </p:nvSpPr>
            <p:spPr>
              <a:xfrm>
                <a:off x="11687175" y="-7094538"/>
                <a:ext cx="16275051" cy="16275051"/>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7" name="Shape 127"/>
              <p:cNvSpPr/>
              <p:nvPr/>
            </p:nvSpPr>
            <p:spPr>
              <a:xfrm>
                <a:off x="15863888" y="2536825"/>
                <a:ext cx="16275051" cy="16275051"/>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8" name="Shape 128"/>
              <p:cNvSpPr/>
              <p:nvPr/>
            </p:nvSpPr>
            <p:spPr>
              <a:xfrm>
                <a:off x="-4945063" y="-3151188"/>
                <a:ext cx="20018376" cy="20018376"/>
              </a:xfrm>
              <a:prstGeom prst="ellipse">
                <a:avLst/>
              </a:prstGeom>
              <a:noFill/>
              <a:ln cap="flat" cmpd="sng" w="19050">
                <a:solidFill>
                  <a:schemeClr val="accent3"/>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9" name="Shape 129"/>
              <p:cNvSpPr/>
              <p:nvPr/>
            </p:nvSpPr>
            <p:spPr>
              <a:xfrm>
                <a:off x="2752725" y="-21162962"/>
                <a:ext cx="24639587" cy="24639587"/>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0" name="Shape 130"/>
              <p:cNvSpPr/>
              <p:nvPr/>
            </p:nvSpPr>
            <p:spPr>
              <a:xfrm>
                <a:off x="13776325" y="9196388"/>
                <a:ext cx="24639587" cy="24639587"/>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1" name="Shape 131"/>
              <p:cNvSpPr/>
              <p:nvPr/>
            </p:nvSpPr>
            <p:spPr>
              <a:xfrm>
                <a:off x="14308138" y="3287713"/>
                <a:ext cx="379412" cy="377825"/>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2" name="Shape 132"/>
              <p:cNvSpPr/>
              <p:nvPr/>
            </p:nvSpPr>
            <p:spPr>
              <a:xfrm>
                <a:off x="18268950" y="8867775"/>
                <a:ext cx="377825" cy="379413"/>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3" name="Shape 133"/>
              <p:cNvSpPr/>
              <p:nvPr/>
            </p:nvSpPr>
            <p:spPr>
              <a:xfrm>
                <a:off x="19824700" y="3384550"/>
                <a:ext cx="379413" cy="379413"/>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grpSp>
      <p:pic>
        <p:nvPicPr>
          <p:cNvPr id="134" name="Shape 134"/>
          <p:cNvPicPr preferRelativeResize="0"/>
          <p:nvPr>
            <p:ph idx="2" type="pic"/>
          </p:nvPr>
        </p:nvPicPr>
        <p:blipFill rotWithShape="1">
          <a:blip r:embed="rId3">
            <a:alphaModFix amt="8000"/>
          </a:blip>
          <a:srcRect b="0" l="16671" r="16671" t="0"/>
          <a:stretch/>
        </p:blipFill>
        <p:spPr>
          <a:xfrm>
            <a:off x="-403027" y="195263"/>
            <a:ext cx="3294460" cy="3294459"/>
          </a:xfrm>
          <a:prstGeom prst="ellipse">
            <a:avLst/>
          </a:prstGeom>
          <a:solidFill>
            <a:schemeClr val="dk1">
              <a:alpha val="0"/>
            </a:schemeClr>
          </a:solid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Shape 302"/>
          <p:cNvSpPr/>
          <p:nvPr/>
        </p:nvSpPr>
        <p:spPr>
          <a:xfrm>
            <a:off x="1277541" y="-1022152"/>
            <a:ext cx="2160389" cy="2159794"/>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3" name="Shape 303"/>
          <p:cNvSpPr/>
          <p:nvPr/>
        </p:nvSpPr>
        <p:spPr>
          <a:xfrm>
            <a:off x="1277541" y="3709988"/>
            <a:ext cx="2160389" cy="2159794"/>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nvGrpSpPr>
          <p:cNvPr id="304" name="Shape 304"/>
          <p:cNvGrpSpPr/>
          <p:nvPr/>
        </p:nvGrpSpPr>
        <p:grpSpPr>
          <a:xfrm>
            <a:off x="33338" y="104775"/>
            <a:ext cx="4638080" cy="4638080"/>
            <a:chOff x="88900" y="279400"/>
            <a:chExt cx="12368214" cy="12368214"/>
          </a:xfrm>
        </p:grpSpPr>
        <p:sp>
          <p:nvSpPr>
            <p:cNvPr id="305" name="Shape 305"/>
            <p:cNvSpPr/>
            <p:nvPr/>
          </p:nvSpPr>
          <p:spPr>
            <a:xfrm>
              <a:off x="2681288" y="2860675"/>
              <a:ext cx="7207250" cy="7205663"/>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6" name="Shape 306"/>
            <p:cNvSpPr/>
            <p:nvPr/>
          </p:nvSpPr>
          <p:spPr>
            <a:xfrm>
              <a:off x="1673225" y="1822450"/>
              <a:ext cx="9223375" cy="9223375"/>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7" name="Shape 307"/>
            <p:cNvSpPr/>
            <p:nvPr/>
          </p:nvSpPr>
          <p:spPr>
            <a:xfrm>
              <a:off x="88900" y="279400"/>
              <a:ext cx="12368214" cy="12368214"/>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pic>
        <p:nvPicPr>
          <p:cNvPr id="308" name="Shape 308"/>
          <p:cNvPicPr preferRelativeResize="0"/>
          <p:nvPr>
            <p:ph idx="6" type="pic"/>
          </p:nvPr>
        </p:nvPicPr>
        <p:blipFill rotWithShape="1">
          <a:blip r:embed="rId3">
            <a:alphaModFix/>
          </a:blip>
          <a:srcRect b="0" l="0" r="0" t="0"/>
          <a:stretch/>
        </p:blipFill>
        <p:spPr>
          <a:xfrm>
            <a:off x="1277541" y="1343620"/>
            <a:ext cx="2160389" cy="2160389"/>
          </a:xfrm>
          <a:prstGeom prst="ellipse">
            <a:avLst/>
          </a:prstGeom>
          <a:solidFill>
            <a:srgbClr val="DADAD8"/>
          </a:solidFill>
          <a:ln>
            <a:noFill/>
          </a:ln>
        </p:spPr>
      </p:pic>
      <p:grpSp>
        <p:nvGrpSpPr>
          <p:cNvPr id="309" name="Shape 309"/>
          <p:cNvGrpSpPr/>
          <p:nvPr/>
        </p:nvGrpSpPr>
        <p:grpSpPr>
          <a:xfrm>
            <a:off x="4619030" y="1131689"/>
            <a:ext cx="3537347" cy="2763440"/>
            <a:chOff x="12317413" y="3017838"/>
            <a:chExt cx="9432925" cy="7369175"/>
          </a:xfrm>
        </p:grpSpPr>
        <p:grpSp>
          <p:nvGrpSpPr>
            <p:cNvPr id="310" name="Shape 310"/>
            <p:cNvGrpSpPr/>
            <p:nvPr/>
          </p:nvGrpSpPr>
          <p:grpSpPr>
            <a:xfrm>
              <a:off x="12317413" y="3017838"/>
              <a:ext cx="9432925" cy="5614987"/>
              <a:chOff x="12317413" y="3017838"/>
              <a:chExt cx="9432925" cy="5614987"/>
            </a:xfrm>
          </p:grpSpPr>
          <p:sp>
            <p:nvSpPr>
              <p:cNvPr id="311" name="Shape 311"/>
              <p:cNvSpPr/>
              <p:nvPr/>
            </p:nvSpPr>
            <p:spPr>
              <a:xfrm>
                <a:off x="12336463" y="5538788"/>
                <a:ext cx="8751887" cy="3094037"/>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Lorem ipsum dolor sit amet, consectetur adipiscing elit, sed do eiusmod tempor incididunt ut labore et dolore magna aliqua. Ut</a:t>
                </a:r>
              </a:p>
              <a:p>
                <a:pPr indent="-177800" lvl="0" marL="177800" marR="0" rtl="0" algn="l">
                  <a:lnSpc>
                    <a:spcPct val="150000"/>
                  </a:lnSpc>
                  <a:spcBef>
                    <a:spcPts val="0"/>
                  </a:spcBef>
                  <a:spcAft>
                    <a:spcPts val="0"/>
                  </a:spcAft>
                  <a:buClr>
                    <a:schemeClr val="accent1"/>
                  </a:buClr>
                  <a:buFont typeface="Arial"/>
                  <a:buNone/>
                </a:pPr>
                <a:r>
                  <a:t/>
                </a:r>
                <a:endParaRPr sz="1000">
                  <a:solidFill>
                    <a:schemeClr val="accent3"/>
                  </a:solidFill>
                  <a:latin typeface="Dosis"/>
                  <a:ea typeface="Dosis"/>
                  <a:cs typeface="Dosis"/>
                  <a:sym typeface="Dosis"/>
                </a:endParaRPr>
              </a:p>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Exercitation ullamco laboris nisi ut aliquip ex ea commodo consequat. Duis aute irue dolor in reprehenderit in voluptate velit</a:t>
                </a:r>
              </a:p>
            </p:txBody>
          </p:sp>
          <p:sp>
            <p:nvSpPr>
              <p:cNvPr id="312" name="Shape 312"/>
              <p:cNvSpPr txBox="1"/>
              <p:nvPr/>
            </p:nvSpPr>
            <p:spPr>
              <a:xfrm>
                <a:off x="12341225" y="3017838"/>
                <a:ext cx="5592763"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313" name="Shape 313"/>
              <p:cNvSpPr txBox="1"/>
              <p:nvPr/>
            </p:nvSpPr>
            <p:spPr>
              <a:xfrm>
                <a:off x="12317413" y="348456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lt1"/>
                    </a:solidFill>
                    <a:latin typeface="Dosis"/>
                    <a:ea typeface="Dosis"/>
                    <a:cs typeface="Dosis"/>
                    <a:sym typeface="Dosis"/>
                  </a:rPr>
                  <a:t>Title text demo</a:t>
                </a:r>
              </a:p>
            </p:txBody>
          </p:sp>
        </p:grpSp>
        <p:grpSp>
          <p:nvGrpSpPr>
            <p:cNvPr id="314" name="Shape 314"/>
            <p:cNvGrpSpPr/>
            <p:nvPr/>
          </p:nvGrpSpPr>
          <p:grpSpPr>
            <a:xfrm>
              <a:off x="12893675" y="9499600"/>
              <a:ext cx="3417888" cy="887413"/>
              <a:chOff x="2941203" y="10481870"/>
              <a:chExt cx="3418150" cy="887116"/>
            </a:xfrm>
          </p:grpSpPr>
          <p:sp>
            <p:nvSpPr>
              <p:cNvPr id="315" name="Shape 315"/>
              <p:cNvSpPr/>
              <p:nvPr/>
            </p:nvSpPr>
            <p:spPr>
              <a:xfrm>
                <a:off x="2941203" y="10481870"/>
                <a:ext cx="3418150" cy="887116"/>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16" name="Shape 316"/>
              <p:cNvSpPr txBox="1"/>
              <p:nvPr/>
            </p:nvSpPr>
            <p:spPr>
              <a:xfrm>
                <a:off x="3377799" y="10681828"/>
                <a:ext cx="2544957" cy="445939"/>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Shape 32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pic>
        <p:nvPicPr>
          <p:cNvPr id="322" name="Shape 322"/>
          <p:cNvPicPr preferRelativeResize="0"/>
          <p:nvPr>
            <p:ph idx="2" type="pic"/>
          </p:nvPr>
        </p:nvPicPr>
        <p:blipFill rotWithShape="1">
          <a:blip r:embed="rId3">
            <a:alphaModFix/>
          </a:blip>
          <a:srcRect b="0" l="0" r="0" t="0"/>
          <a:stretch/>
        </p:blipFill>
        <p:spPr>
          <a:xfrm>
            <a:off x="1128713" y="708422"/>
            <a:ext cx="3105150" cy="1307902"/>
          </a:xfrm>
          <a:prstGeom prst="roundRect">
            <a:avLst>
              <a:gd fmla="val 12190" name="adj"/>
            </a:avLst>
          </a:prstGeom>
          <a:solidFill>
            <a:srgbClr val="DADAD8"/>
          </a:solidFill>
          <a:ln>
            <a:noFill/>
          </a:ln>
        </p:spPr>
      </p:pic>
      <p:grpSp>
        <p:nvGrpSpPr>
          <p:cNvPr id="323" name="Shape 323"/>
          <p:cNvGrpSpPr/>
          <p:nvPr/>
        </p:nvGrpSpPr>
        <p:grpSpPr>
          <a:xfrm>
            <a:off x="1165622" y="741759"/>
            <a:ext cx="422077" cy="270272"/>
            <a:chOff x="3108325" y="1978025"/>
            <a:chExt cx="1125538" cy="720725"/>
          </a:xfrm>
        </p:grpSpPr>
        <p:sp>
          <p:nvSpPr>
            <p:cNvPr id="324" name="Shape 324"/>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25" name="Shape 325"/>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2017</a:t>
              </a:r>
            </a:p>
          </p:txBody>
        </p:sp>
      </p:grpSp>
      <p:pic>
        <p:nvPicPr>
          <p:cNvPr id="326" name="Shape 326"/>
          <p:cNvPicPr preferRelativeResize="0"/>
          <p:nvPr>
            <p:ph idx="2" type="pic"/>
          </p:nvPr>
        </p:nvPicPr>
        <p:blipFill rotWithShape="1">
          <a:blip r:embed="rId4">
            <a:alphaModFix/>
          </a:blip>
          <a:srcRect b="0" l="0" r="0" t="0"/>
          <a:stretch/>
        </p:blipFill>
        <p:spPr>
          <a:xfrm>
            <a:off x="4963120" y="708422"/>
            <a:ext cx="3105150" cy="1307902"/>
          </a:xfrm>
          <a:prstGeom prst="roundRect">
            <a:avLst>
              <a:gd fmla="val 12190" name="adj"/>
            </a:avLst>
          </a:prstGeom>
          <a:solidFill>
            <a:srgbClr val="DADAD8"/>
          </a:solidFill>
          <a:ln>
            <a:noFill/>
          </a:ln>
        </p:spPr>
      </p:pic>
      <p:grpSp>
        <p:nvGrpSpPr>
          <p:cNvPr id="327" name="Shape 327"/>
          <p:cNvGrpSpPr/>
          <p:nvPr/>
        </p:nvGrpSpPr>
        <p:grpSpPr>
          <a:xfrm>
            <a:off x="5000625" y="741759"/>
            <a:ext cx="421481" cy="270272"/>
            <a:chOff x="13335000" y="1978025"/>
            <a:chExt cx="1123950" cy="720725"/>
          </a:xfrm>
        </p:grpSpPr>
        <p:sp>
          <p:nvSpPr>
            <p:cNvPr id="328" name="Shape 328"/>
            <p:cNvSpPr/>
            <p:nvPr/>
          </p:nvSpPr>
          <p:spPr>
            <a:xfrm>
              <a:off x="13335000" y="1978025"/>
              <a:ext cx="1123950"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29" name="Shape 329"/>
            <p:cNvSpPr txBox="1"/>
            <p:nvPr/>
          </p:nvSpPr>
          <p:spPr>
            <a:xfrm>
              <a:off x="13392150" y="2116138"/>
              <a:ext cx="995363"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2018</a:t>
              </a:r>
            </a:p>
          </p:txBody>
        </p:sp>
      </p:grpSp>
      <p:grpSp>
        <p:nvGrpSpPr>
          <p:cNvPr id="330" name="Shape 330"/>
          <p:cNvGrpSpPr/>
          <p:nvPr/>
        </p:nvGrpSpPr>
        <p:grpSpPr>
          <a:xfrm>
            <a:off x="1248370" y="2205038"/>
            <a:ext cx="2985492" cy="1919288"/>
            <a:chOff x="3328988" y="5880100"/>
            <a:chExt cx="7961312" cy="5118100"/>
          </a:xfrm>
        </p:grpSpPr>
        <p:sp>
          <p:nvSpPr>
            <p:cNvPr id="331" name="Shape 331"/>
            <p:cNvSpPr/>
            <p:nvPr/>
          </p:nvSpPr>
          <p:spPr>
            <a:xfrm>
              <a:off x="3335338" y="6754813"/>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a:t>
              </a:r>
            </a:p>
          </p:txBody>
        </p:sp>
        <p:sp>
          <p:nvSpPr>
            <p:cNvPr id="332" name="Shape 332"/>
            <p:cNvSpPr txBox="1"/>
            <p:nvPr/>
          </p:nvSpPr>
          <p:spPr>
            <a:xfrm>
              <a:off x="3370263" y="5880100"/>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sp>
          <p:nvSpPr>
            <p:cNvPr id="333" name="Shape 333"/>
            <p:cNvSpPr/>
            <p:nvPr/>
          </p:nvSpPr>
          <p:spPr>
            <a:xfrm>
              <a:off x="3335338" y="8304213"/>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Tempor incididunt ut labore et dolore magna aliqua. Ut enim ad minim veniam, quis nostrud exercitation ullamco</a:t>
              </a:r>
            </a:p>
          </p:txBody>
        </p:sp>
        <p:sp>
          <p:nvSpPr>
            <p:cNvPr id="334" name="Shape 334"/>
            <p:cNvSpPr/>
            <p:nvPr/>
          </p:nvSpPr>
          <p:spPr>
            <a:xfrm>
              <a:off x="3328988" y="9780588"/>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Quis nostrud exercitation ullamco laboris nisi ut aliquip ex ea commodo consequat duis aute irue</a:t>
              </a:r>
            </a:p>
          </p:txBody>
        </p:sp>
      </p:grpSp>
      <p:grpSp>
        <p:nvGrpSpPr>
          <p:cNvPr id="335" name="Shape 335"/>
          <p:cNvGrpSpPr/>
          <p:nvPr/>
        </p:nvGrpSpPr>
        <p:grpSpPr>
          <a:xfrm>
            <a:off x="5078611" y="2205038"/>
            <a:ext cx="2985492" cy="1919288"/>
            <a:chOff x="13542963" y="5880100"/>
            <a:chExt cx="7961312" cy="5118100"/>
          </a:xfrm>
        </p:grpSpPr>
        <p:sp>
          <p:nvSpPr>
            <p:cNvPr id="336" name="Shape 336"/>
            <p:cNvSpPr/>
            <p:nvPr/>
          </p:nvSpPr>
          <p:spPr>
            <a:xfrm>
              <a:off x="13547725" y="6754813"/>
              <a:ext cx="7777163"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a:t>
              </a:r>
            </a:p>
          </p:txBody>
        </p:sp>
        <p:sp>
          <p:nvSpPr>
            <p:cNvPr id="337" name="Shape 337"/>
            <p:cNvSpPr txBox="1"/>
            <p:nvPr/>
          </p:nvSpPr>
          <p:spPr>
            <a:xfrm>
              <a:off x="13582650" y="5880100"/>
              <a:ext cx="7921625"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sp>
          <p:nvSpPr>
            <p:cNvPr id="338" name="Shape 338"/>
            <p:cNvSpPr/>
            <p:nvPr/>
          </p:nvSpPr>
          <p:spPr>
            <a:xfrm>
              <a:off x="13547725" y="8304213"/>
              <a:ext cx="7777163"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Tempor incididunt ut labore et dolore magna aliqua. Ut enim ad minim veniam, quis nostrud exercitation ullamco</a:t>
              </a:r>
            </a:p>
          </p:txBody>
        </p:sp>
        <p:sp>
          <p:nvSpPr>
            <p:cNvPr id="339" name="Shape 339"/>
            <p:cNvSpPr/>
            <p:nvPr/>
          </p:nvSpPr>
          <p:spPr>
            <a:xfrm>
              <a:off x="13542963" y="9780588"/>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Quis nostrud exercitation ullamco laboris nisi ut aliquip ex ea commodo consequat duis aute irue</a:t>
              </a: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345" name="Shape 345"/>
          <p:cNvGrpSpPr/>
          <p:nvPr/>
        </p:nvGrpSpPr>
        <p:grpSpPr>
          <a:xfrm>
            <a:off x="1179723" y="648842"/>
            <a:ext cx="3068241" cy="1462727"/>
            <a:chOff x="3145929" y="1730245"/>
            <a:chExt cx="8181975" cy="3900606"/>
          </a:xfrm>
        </p:grpSpPr>
        <p:grpSp>
          <p:nvGrpSpPr>
            <p:cNvPr id="346" name="Shape 346"/>
            <p:cNvGrpSpPr/>
            <p:nvPr/>
          </p:nvGrpSpPr>
          <p:grpSpPr>
            <a:xfrm>
              <a:off x="3145929" y="1730245"/>
              <a:ext cx="1125538" cy="720725"/>
              <a:chOff x="3108325" y="1978025"/>
              <a:chExt cx="1125538" cy="720725"/>
            </a:xfrm>
          </p:grpSpPr>
          <p:sp>
            <p:nvSpPr>
              <p:cNvPr id="347" name="Shape 347"/>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48" name="Shape 348"/>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NOV</a:t>
                </a:r>
              </a:p>
            </p:txBody>
          </p:sp>
        </p:grpSp>
        <p:sp>
          <p:nvSpPr>
            <p:cNvPr id="349" name="Shape 349"/>
            <p:cNvSpPr/>
            <p:nvPr/>
          </p:nvSpPr>
          <p:spPr>
            <a:xfrm>
              <a:off x="3372942" y="3813046"/>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50" name="Shape 350"/>
            <p:cNvSpPr txBox="1"/>
            <p:nvPr/>
          </p:nvSpPr>
          <p:spPr>
            <a:xfrm>
              <a:off x="3407867" y="2938333"/>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51" name="Shape 351"/>
          <p:cNvGrpSpPr/>
          <p:nvPr/>
        </p:nvGrpSpPr>
        <p:grpSpPr>
          <a:xfrm>
            <a:off x="1179723" y="2533055"/>
            <a:ext cx="3068241" cy="1462727"/>
            <a:chOff x="3145929" y="6754813"/>
            <a:chExt cx="8181975" cy="3900606"/>
          </a:xfrm>
        </p:grpSpPr>
        <p:grpSp>
          <p:nvGrpSpPr>
            <p:cNvPr id="352" name="Shape 352"/>
            <p:cNvGrpSpPr/>
            <p:nvPr/>
          </p:nvGrpSpPr>
          <p:grpSpPr>
            <a:xfrm>
              <a:off x="3145929" y="6754813"/>
              <a:ext cx="1125538" cy="720725"/>
              <a:chOff x="3108325" y="1978025"/>
              <a:chExt cx="1125538" cy="720725"/>
            </a:xfrm>
          </p:grpSpPr>
          <p:sp>
            <p:nvSpPr>
              <p:cNvPr id="353" name="Shape 353"/>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54" name="Shape 354"/>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DEC</a:t>
                </a:r>
              </a:p>
            </p:txBody>
          </p:sp>
        </p:grpSp>
        <p:sp>
          <p:nvSpPr>
            <p:cNvPr id="355" name="Shape 355"/>
            <p:cNvSpPr/>
            <p:nvPr/>
          </p:nvSpPr>
          <p:spPr>
            <a:xfrm>
              <a:off x="3372942" y="8837614"/>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56" name="Shape 356"/>
            <p:cNvSpPr txBox="1"/>
            <p:nvPr/>
          </p:nvSpPr>
          <p:spPr>
            <a:xfrm>
              <a:off x="3407867" y="7962901"/>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57" name="Shape 357"/>
          <p:cNvGrpSpPr/>
          <p:nvPr/>
        </p:nvGrpSpPr>
        <p:grpSpPr>
          <a:xfrm>
            <a:off x="5058054" y="646412"/>
            <a:ext cx="3068240" cy="1462727"/>
            <a:chOff x="13488144" y="1723765"/>
            <a:chExt cx="8181974" cy="3900606"/>
          </a:xfrm>
        </p:grpSpPr>
        <p:grpSp>
          <p:nvGrpSpPr>
            <p:cNvPr id="358" name="Shape 358"/>
            <p:cNvGrpSpPr/>
            <p:nvPr/>
          </p:nvGrpSpPr>
          <p:grpSpPr>
            <a:xfrm>
              <a:off x="13488144" y="1723765"/>
              <a:ext cx="1125538" cy="720725"/>
              <a:chOff x="3108325" y="1978025"/>
              <a:chExt cx="1125538" cy="720725"/>
            </a:xfrm>
          </p:grpSpPr>
          <p:sp>
            <p:nvSpPr>
              <p:cNvPr id="359" name="Shape 359"/>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60" name="Shape 360"/>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JAN</a:t>
                </a:r>
              </a:p>
            </p:txBody>
          </p:sp>
        </p:grpSp>
        <p:sp>
          <p:nvSpPr>
            <p:cNvPr id="361" name="Shape 361"/>
            <p:cNvSpPr/>
            <p:nvPr/>
          </p:nvSpPr>
          <p:spPr>
            <a:xfrm>
              <a:off x="13715156" y="3806566"/>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62" name="Shape 362"/>
            <p:cNvSpPr txBox="1"/>
            <p:nvPr/>
          </p:nvSpPr>
          <p:spPr>
            <a:xfrm>
              <a:off x="13750081" y="2931853"/>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63" name="Shape 363"/>
          <p:cNvGrpSpPr/>
          <p:nvPr/>
        </p:nvGrpSpPr>
        <p:grpSpPr>
          <a:xfrm>
            <a:off x="5058054" y="2530625"/>
            <a:ext cx="3068240" cy="1462727"/>
            <a:chOff x="13488144" y="6748333"/>
            <a:chExt cx="8181974" cy="3900606"/>
          </a:xfrm>
        </p:grpSpPr>
        <p:grpSp>
          <p:nvGrpSpPr>
            <p:cNvPr id="364" name="Shape 364"/>
            <p:cNvGrpSpPr/>
            <p:nvPr/>
          </p:nvGrpSpPr>
          <p:grpSpPr>
            <a:xfrm>
              <a:off x="13488144" y="6748333"/>
              <a:ext cx="1125538" cy="720725"/>
              <a:chOff x="3108325" y="1978025"/>
              <a:chExt cx="1125538" cy="720725"/>
            </a:xfrm>
          </p:grpSpPr>
          <p:sp>
            <p:nvSpPr>
              <p:cNvPr id="365" name="Shape 365"/>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66" name="Shape 366"/>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FEB</a:t>
                </a:r>
              </a:p>
            </p:txBody>
          </p:sp>
        </p:grpSp>
        <p:sp>
          <p:nvSpPr>
            <p:cNvPr id="367" name="Shape 367"/>
            <p:cNvSpPr/>
            <p:nvPr/>
          </p:nvSpPr>
          <p:spPr>
            <a:xfrm>
              <a:off x="13715156" y="8831134"/>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68" name="Shape 368"/>
            <p:cNvSpPr txBox="1"/>
            <p:nvPr/>
          </p:nvSpPr>
          <p:spPr>
            <a:xfrm>
              <a:off x="13750081" y="7956421"/>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Shape 37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374" name="Shape 374"/>
          <p:cNvGrpSpPr/>
          <p:nvPr/>
        </p:nvGrpSpPr>
        <p:grpSpPr>
          <a:xfrm>
            <a:off x="4914982" y="681540"/>
            <a:ext cx="3537347" cy="1636514"/>
            <a:chOff x="13106618" y="1817440"/>
            <a:chExt cx="9432926" cy="4364037"/>
          </a:xfrm>
        </p:grpSpPr>
        <p:sp>
          <p:nvSpPr>
            <p:cNvPr id="375" name="Shape 375"/>
            <p:cNvSpPr txBox="1"/>
            <p:nvPr/>
          </p:nvSpPr>
          <p:spPr>
            <a:xfrm>
              <a:off x="13130431" y="1817440"/>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376" name="Shape 376"/>
            <p:cNvSpPr txBox="1"/>
            <p:nvPr/>
          </p:nvSpPr>
          <p:spPr>
            <a:xfrm>
              <a:off x="13106618" y="2284165"/>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Mary King</a:t>
              </a:r>
            </a:p>
          </p:txBody>
        </p:sp>
        <p:sp>
          <p:nvSpPr>
            <p:cNvPr id="377" name="Shape 377"/>
            <p:cNvSpPr/>
            <p:nvPr/>
          </p:nvSpPr>
          <p:spPr>
            <a:xfrm>
              <a:off x="13125669" y="4289177"/>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a:t>
              </a:r>
            </a:p>
          </p:txBody>
        </p:sp>
      </p:grpSp>
      <p:grpSp>
        <p:nvGrpSpPr>
          <p:cNvPr id="378" name="Shape 378"/>
          <p:cNvGrpSpPr/>
          <p:nvPr/>
        </p:nvGrpSpPr>
        <p:grpSpPr>
          <a:xfrm>
            <a:off x="4966982" y="2571750"/>
            <a:ext cx="3352337" cy="1269141"/>
            <a:chOff x="13245286" y="6858000"/>
            <a:chExt cx="8939565" cy="3384375"/>
          </a:xfrm>
        </p:grpSpPr>
        <p:grpSp>
          <p:nvGrpSpPr>
            <p:cNvPr id="379" name="Shape 379"/>
            <p:cNvGrpSpPr/>
            <p:nvPr/>
          </p:nvGrpSpPr>
          <p:grpSpPr>
            <a:xfrm>
              <a:off x="13250634" y="6858000"/>
              <a:ext cx="8934217" cy="1386427"/>
              <a:chOff x="2903091" y="7218041"/>
              <a:chExt cx="8934217" cy="1386427"/>
            </a:xfrm>
          </p:grpSpPr>
          <p:sp>
            <p:nvSpPr>
              <p:cNvPr id="380" name="Shape 380"/>
              <p:cNvSpPr txBox="1"/>
              <p:nvPr/>
            </p:nvSpPr>
            <p:spPr>
              <a:xfrm>
                <a:off x="2903092" y="7218041"/>
                <a:ext cx="4320000" cy="72008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Skill First</a:t>
                </a:r>
              </a:p>
            </p:txBody>
          </p:sp>
          <p:sp>
            <p:nvSpPr>
              <p:cNvPr id="381" name="Shape 381"/>
              <p:cNvSpPr/>
              <p:nvPr/>
            </p:nvSpPr>
            <p:spPr>
              <a:xfrm>
                <a:off x="2903091" y="8242791"/>
                <a:ext cx="8928869" cy="361677"/>
              </a:xfrm>
              <a:prstGeom prst="roundRect">
                <a:avLst>
                  <a:gd fmla="val 16667" name="adj"/>
                </a:avLst>
              </a:prstGeom>
              <a:solidFill>
                <a:schemeClr val="accent2"/>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2" name="Shape 382"/>
              <p:cNvSpPr/>
              <p:nvPr/>
            </p:nvSpPr>
            <p:spPr>
              <a:xfrm>
                <a:off x="2903091" y="8242791"/>
                <a:ext cx="4320000" cy="361677"/>
              </a:xfrm>
              <a:prstGeom prst="roundRect">
                <a:avLst>
                  <a:gd fmla="val 16667" name="adj"/>
                </a:avLst>
              </a:prstGeom>
              <a:solidFill>
                <a:schemeClr val="accent1"/>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3" name="Shape 383"/>
              <p:cNvSpPr txBox="1"/>
              <p:nvPr/>
            </p:nvSpPr>
            <p:spPr>
              <a:xfrm>
                <a:off x="7517308" y="7218041"/>
                <a:ext cx="4320000" cy="720080"/>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dk1"/>
                    </a:solidFill>
                    <a:latin typeface="Dosis"/>
                    <a:ea typeface="Dosis"/>
                    <a:cs typeface="Dosis"/>
                    <a:sym typeface="Dosis"/>
                  </a:rPr>
                  <a:t>48%</a:t>
                </a:r>
              </a:p>
            </p:txBody>
          </p:sp>
        </p:grpSp>
        <p:grpSp>
          <p:nvGrpSpPr>
            <p:cNvPr id="384" name="Shape 384"/>
            <p:cNvGrpSpPr/>
            <p:nvPr/>
          </p:nvGrpSpPr>
          <p:grpSpPr>
            <a:xfrm>
              <a:off x="13245286" y="8855948"/>
              <a:ext cx="8934217" cy="1386427"/>
              <a:chOff x="2903091" y="7218041"/>
              <a:chExt cx="8934217" cy="1386427"/>
            </a:xfrm>
          </p:grpSpPr>
          <p:sp>
            <p:nvSpPr>
              <p:cNvPr id="385" name="Shape 385"/>
              <p:cNvSpPr txBox="1"/>
              <p:nvPr/>
            </p:nvSpPr>
            <p:spPr>
              <a:xfrm>
                <a:off x="2903092" y="7218041"/>
                <a:ext cx="5045784" cy="72008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Skill Second</a:t>
                </a:r>
              </a:p>
            </p:txBody>
          </p:sp>
          <p:sp>
            <p:nvSpPr>
              <p:cNvPr id="386" name="Shape 386"/>
              <p:cNvSpPr/>
              <p:nvPr/>
            </p:nvSpPr>
            <p:spPr>
              <a:xfrm>
                <a:off x="2903091" y="8242791"/>
                <a:ext cx="8928869" cy="361677"/>
              </a:xfrm>
              <a:prstGeom prst="roundRect">
                <a:avLst>
                  <a:gd fmla="val 16667" name="adj"/>
                </a:avLst>
              </a:prstGeom>
              <a:solidFill>
                <a:schemeClr val="accent2"/>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7" name="Shape 387"/>
              <p:cNvSpPr/>
              <p:nvPr/>
            </p:nvSpPr>
            <p:spPr>
              <a:xfrm>
                <a:off x="2903091" y="8242791"/>
                <a:ext cx="1440000" cy="361677"/>
              </a:xfrm>
              <a:prstGeom prst="roundRect">
                <a:avLst>
                  <a:gd fmla="val 16667" name="adj"/>
                </a:avLst>
              </a:prstGeom>
              <a:solidFill>
                <a:schemeClr val="accent1"/>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8" name="Shape 388"/>
              <p:cNvSpPr txBox="1"/>
              <p:nvPr/>
            </p:nvSpPr>
            <p:spPr>
              <a:xfrm>
                <a:off x="7517308" y="7218041"/>
                <a:ext cx="4320000" cy="720080"/>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dk1"/>
                    </a:solidFill>
                    <a:latin typeface="Dosis"/>
                    <a:ea typeface="Dosis"/>
                    <a:cs typeface="Dosis"/>
                    <a:sym typeface="Dosis"/>
                  </a:rPr>
                  <a:t>9%</a:t>
                </a:r>
              </a:p>
            </p:txBody>
          </p:sp>
        </p:grpSp>
      </p:grpSp>
      <p:pic>
        <p:nvPicPr>
          <p:cNvPr id="389" name="Shape 389"/>
          <p:cNvPicPr preferRelativeResize="0"/>
          <p:nvPr>
            <p:ph idx="2" type="pic"/>
          </p:nvPr>
        </p:nvPicPr>
        <p:blipFill rotWithShape="1">
          <a:blip r:embed="rId3">
            <a:alphaModFix/>
          </a:blip>
          <a:srcRect b="0" l="0" r="0" t="0"/>
          <a:stretch/>
        </p:blipFill>
        <p:spPr>
          <a:xfrm>
            <a:off x="170259" y="168474"/>
            <a:ext cx="3969544" cy="4779764"/>
          </a:xfrm>
          <a:prstGeom prst="rect">
            <a:avLst/>
          </a:prstGeom>
          <a:solidFill>
            <a:schemeClr val="accent2"/>
          </a:solidFill>
          <a:ln>
            <a:noFill/>
          </a:ln>
        </p:spPr>
      </p:pic>
      <p:grpSp>
        <p:nvGrpSpPr>
          <p:cNvPr id="390" name="Shape 390"/>
          <p:cNvGrpSpPr/>
          <p:nvPr/>
        </p:nvGrpSpPr>
        <p:grpSpPr>
          <a:xfrm>
            <a:off x="4966983" y="4187065"/>
            <a:ext cx="1571093" cy="311970"/>
            <a:chOff x="18024648" y="10602416"/>
            <a:chExt cx="2950968" cy="585971"/>
          </a:xfrm>
        </p:grpSpPr>
        <p:grpSp>
          <p:nvGrpSpPr>
            <p:cNvPr id="391" name="Shape 391"/>
            <p:cNvGrpSpPr/>
            <p:nvPr/>
          </p:nvGrpSpPr>
          <p:grpSpPr>
            <a:xfrm>
              <a:off x="18812981" y="10602416"/>
              <a:ext cx="585970" cy="585970"/>
              <a:chOff x="18812981" y="10602416"/>
              <a:chExt cx="585970" cy="585970"/>
            </a:xfrm>
          </p:grpSpPr>
          <p:sp>
            <p:nvSpPr>
              <p:cNvPr id="392" name="Shape 392"/>
              <p:cNvSpPr/>
              <p:nvPr/>
            </p:nvSpPr>
            <p:spPr>
              <a:xfrm>
                <a:off x="18812981"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3" name="Shape 393"/>
              <p:cNvSpPr/>
              <p:nvPr/>
            </p:nvSpPr>
            <p:spPr>
              <a:xfrm>
                <a:off x="18985356" y="10790879"/>
                <a:ext cx="262254" cy="209043"/>
              </a:xfrm>
              <a:custGeom>
                <a:pathLst>
                  <a:path extrusionOk="0" h="120000" w="120000">
                    <a:moveTo>
                      <a:pt x="106877" y="28233"/>
                    </a:moveTo>
                    <a:cubicBezTo>
                      <a:pt x="106877" y="30588"/>
                      <a:pt x="106877" y="32938"/>
                      <a:pt x="106877" y="32938"/>
                    </a:cubicBezTo>
                    <a:cubicBezTo>
                      <a:pt x="106877" y="72938"/>
                      <a:pt x="82500" y="120000"/>
                      <a:pt x="37500" y="120000"/>
                    </a:cubicBezTo>
                    <a:cubicBezTo>
                      <a:pt x="24372" y="120000"/>
                      <a:pt x="11250" y="115294"/>
                      <a:pt x="0" y="105883"/>
                    </a:cubicBezTo>
                    <a:cubicBezTo>
                      <a:pt x="1872" y="105883"/>
                      <a:pt x="3750" y="105883"/>
                      <a:pt x="5622" y="105883"/>
                    </a:cubicBezTo>
                    <a:cubicBezTo>
                      <a:pt x="16872" y="105883"/>
                      <a:pt x="28122" y="101177"/>
                      <a:pt x="35622" y="94116"/>
                    </a:cubicBezTo>
                    <a:cubicBezTo>
                      <a:pt x="26250" y="94116"/>
                      <a:pt x="16872" y="84705"/>
                      <a:pt x="13122" y="72938"/>
                    </a:cubicBezTo>
                    <a:cubicBezTo>
                      <a:pt x="15000" y="72938"/>
                      <a:pt x="16872" y="72938"/>
                      <a:pt x="18750" y="72938"/>
                    </a:cubicBezTo>
                    <a:cubicBezTo>
                      <a:pt x="20622" y="72938"/>
                      <a:pt x="22500" y="72938"/>
                      <a:pt x="24372" y="72938"/>
                    </a:cubicBezTo>
                    <a:cubicBezTo>
                      <a:pt x="13122" y="68233"/>
                      <a:pt x="5622" y="56472"/>
                      <a:pt x="5622" y="42355"/>
                    </a:cubicBezTo>
                    <a:cubicBezTo>
                      <a:pt x="5622" y="42355"/>
                      <a:pt x="5622" y="42355"/>
                      <a:pt x="5622" y="42355"/>
                    </a:cubicBezTo>
                    <a:cubicBezTo>
                      <a:pt x="9372" y="44705"/>
                      <a:pt x="13122" y="44705"/>
                      <a:pt x="16872" y="44705"/>
                    </a:cubicBezTo>
                    <a:cubicBezTo>
                      <a:pt x="9372" y="40000"/>
                      <a:pt x="5622" y="30588"/>
                      <a:pt x="5622" y="21177"/>
                    </a:cubicBezTo>
                    <a:cubicBezTo>
                      <a:pt x="5622" y="14116"/>
                      <a:pt x="7500" y="9411"/>
                      <a:pt x="9372" y="4705"/>
                    </a:cubicBezTo>
                    <a:cubicBezTo>
                      <a:pt x="20622" y="23527"/>
                      <a:pt x="39372" y="35294"/>
                      <a:pt x="58122" y="37644"/>
                    </a:cubicBezTo>
                    <a:cubicBezTo>
                      <a:pt x="58122" y="35294"/>
                      <a:pt x="58122" y="32938"/>
                      <a:pt x="58122" y="30588"/>
                    </a:cubicBezTo>
                    <a:cubicBezTo>
                      <a:pt x="58122" y="11766"/>
                      <a:pt x="69377" y="0"/>
                      <a:pt x="82500" y="0"/>
                    </a:cubicBezTo>
                    <a:cubicBezTo>
                      <a:pt x="90000" y="0"/>
                      <a:pt x="95627" y="2355"/>
                      <a:pt x="101250" y="9411"/>
                    </a:cubicBezTo>
                    <a:cubicBezTo>
                      <a:pt x="105000" y="7061"/>
                      <a:pt x="110627" y="4705"/>
                      <a:pt x="116250" y="2355"/>
                    </a:cubicBezTo>
                    <a:cubicBezTo>
                      <a:pt x="114377" y="9411"/>
                      <a:pt x="110627" y="14116"/>
                      <a:pt x="105000" y="18822"/>
                    </a:cubicBezTo>
                    <a:cubicBezTo>
                      <a:pt x="110627" y="16472"/>
                      <a:pt x="114377" y="16472"/>
                      <a:pt x="120000" y="14116"/>
                    </a:cubicBezTo>
                    <a:cubicBezTo>
                      <a:pt x="116250" y="18822"/>
                      <a:pt x="112500" y="25883"/>
                      <a:pt x="106877" y="28233"/>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394" name="Shape 394"/>
            <p:cNvGrpSpPr/>
            <p:nvPr/>
          </p:nvGrpSpPr>
          <p:grpSpPr>
            <a:xfrm>
              <a:off x="18024648" y="10602416"/>
              <a:ext cx="585970" cy="585971"/>
              <a:chOff x="18024648" y="10602416"/>
              <a:chExt cx="585970" cy="585971"/>
            </a:xfrm>
          </p:grpSpPr>
          <p:sp>
            <p:nvSpPr>
              <p:cNvPr id="395" name="Shape 395"/>
              <p:cNvSpPr/>
              <p:nvPr/>
            </p:nvSpPr>
            <p:spPr>
              <a:xfrm>
                <a:off x="18024648"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6" name="Shape 396"/>
              <p:cNvSpPr/>
              <p:nvPr/>
            </p:nvSpPr>
            <p:spPr>
              <a:xfrm>
                <a:off x="18252863" y="10771823"/>
                <a:ext cx="129544" cy="247156"/>
              </a:xfrm>
              <a:custGeom>
                <a:pathLst>
                  <a:path extrusionOk="0" h="120000" w="120000">
                    <a:moveTo>
                      <a:pt x="120000" y="19700"/>
                    </a:moveTo>
                    <a:cubicBezTo>
                      <a:pt x="99427" y="19700"/>
                      <a:pt x="99427" y="19700"/>
                      <a:pt x="99427" y="19700"/>
                    </a:cubicBezTo>
                    <a:cubicBezTo>
                      <a:pt x="82283" y="19700"/>
                      <a:pt x="78855" y="25072"/>
                      <a:pt x="78855" y="30450"/>
                    </a:cubicBezTo>
                    <a:cubicBezTo>
                      <a:pt x="78855" y="44777"/>
                      <a:pt x="78855" y="44777"/>
                      <a:pt x="78855" y="44777"/>
                    </a:cubicBezTo>
                    <a:cubicBezTo>
                      <a:pt x="120000" y="44777"/>
                      <a:pt x="120000" y="44777"/>
                      <a:pt x="120000" y="44777"/>
                    </a:cubicBezTo>
                    <a:cubicBezTo>
                      <a:pt x="113144" y="66266"/>
                      <a:pt x="113144" y="66266"/>
                      <a:pt x="113144" y="66266"/>
                    </a:cubicBezTo>
                    <a:cubicBezTo>
                      <a:pt x="78855" y="66266"/>
                      <a:pt x="78855" y="66266"/>
                      <a:pt x="78855" y="66266"/>
                    </a:cubicBezTo>
                    <a:cubicBezTo>
                      <a:pt x="78855" y="120000"/>
                      <a:pt x="78855" y="120000"/>
                      <a:pt x="78855" y="120000"/>
                    </a:cubicBezTo>
                    <a:cubicBezTo>
                      <a:pt x="37716" y="120000"/>
                      <a:pt x="37716" y="120000"/>
                      <a:pt x="37716" y="120000"/>
                    </a:cubicBezTo>
                    <a:cubicBezTo>
                      <a:pt x="37716" y="66266"/>
                      <a:pt x="37716" y="66266"/>
                      <a:pt x="37716" y="66266"/>
                    </a:cubicBezTo>
                    <a:cubicBezTo>
                      <a:pt x="0" y="66266"/>
                      <a:pt x="0" y="66266"/>
                      <a:pt x="0" y="66266"/>
                    </a:cubicBezTo>
                    <a:cubicBezTo>
                      <a:pt x="0" y="44777"/>
                      <a:pt x="0" y="44777"/>
                      <a:pt x="0" y="44777"/>
                    </a:cubicBezTo>
                    <a:cubicBezTo>
                      <a:pt x="37716" y="44777"/>
                      <a:pt x="37716" y="44777"/>
                      <a:pt x="37716" y="44777"/>
                    </a:cubicBezTo>
                    <a:cubicBezTo>
                      <a:pt x="37716" y="28655"/>
                      <a:pt x="37716" y="28655"/>
                      <a:pt x="37716" y="28655"/>
                    </a:cubicBezTo>
                    <a:cubicBezTo>
                      <a:pt x="37716" y="10744"/>
                      <a:pt x="58283" y="0"/>
                      <a:pt x="89144" y="0"/>
                    </a:cubicBezTo>
                    <a:cubicBezTo>
                      <a:pt x="102855" y="0"/>
                      <a:pt x="116572" y="1788"/>
                      <a:pt x="120000" y="1788"/>
                    </a:cubicBezTo>
                    <a:lnTo>
                      <a:pt x="120000" y="19700"/>
                    </a:ln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397" name="Shape 397"/>
            <p:cNvGrpSpPr/>
            <p:nvPr/>
          </p:nvGrpSpPr>
          <p:grpSpPr>
            <a:xfrm>
              <a:off x="19601314" y="10602416"/>
              <a:ext cx="585970" cy="585971"/>
              <a:chOff x="19601314" y="10602416"/>
              <a:chExt cx="585970" cy="585971"/>
            </a:xfrm>
          </p:grpSpPr>
          <p:sp>
            <p:nvSpPr>
              <p:cNvPr id="398" name="Shape 398"/>
              <p:cNvSpPr/>
              <p:nvPr/>
            </p:nvSpPr>
            <p:spPr>
              <a:xfrm>
                <a:off x="19601314"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9" name="Shape 399"/>
              <p:cNvSpPr/>
              <p:nvPr/>
            </p:nvSpPr>
            <p:spPr>
              <a:xfrm>
                <a:off x="19810111" y="10762268"/>
                <a:ext cx="168375" cy="266267"/>
              </a:xfrm>
              <a:custGeom>
                <a:pathLst>
                  <a:path extrusionOk="0" h="120000" w="120000">
                    <a:moveTo>
                      <a:pt x="120000" y="0"/>
                    </a:moveTo>
                    <a:cubicBezTo>
                      <a:pt x="105000" y="5716"/>
                      <a:pt x="105000" y="5716"/>
                      <a:pt x="105000" y="5716"/>
                    </a:cubicBezTo>
                    <a:cubicBezTo>
                      <a:pt x="90000" y="5716"/>
                      <a:pt x="90000" y="5716"/>
                      <a:pt x="90000" y="5716"/>
                    </a:cubicBezTo>
                    <a:cubicBezTo>
                      <a:pt x="99000" y="11427"/>
                      <a:pt x="108000" y="17144"/>
                      <a:pt x="108000" y="26666"/>
                    </a:cubicBezTo>
                    <a:cubicBezTo>
                      <a:pt x="108000" y="45716"/>
                      <a:pt x="81000" y="47616"/>
                      <a:pt x="81000" y="57144"/>
                    </a:cubicBezTo>
                    <a:cubicBezTo>
                      <a:pt x="81000" y="66666"/>
                      <a:pt x="114000" y="70477"/>
                      <a:pt x="114000" y="89522"/>
                    </a:cubicBezTo>
                    <a:cubicBezTo>
                      <a:pt x="114000" y="95238"/>
                      <a:pt x="114000" y="99050"/>
                      <a:pt x="111000" y="102855"/>
                    </a:cubicBezTo>
                    <a:cubicBezTo>
                      <a:pt x="99000" y="116188"/>
                      <a:pt x="72000" y="120000"/>
                      <a:pt x="51000" y="120000"/>
                    </a:cubicBezTo>
                    <a:cubicBezTo>
                      <a:pt x="36000" y="120000"/>
                      <a:pt x="15000" y="116188"/>
                      <a:pt x="3000" y="106666"/>
                    </a:cubicBezTo>
                    <a:cubicBezTo>
                      <a:pt x="0" y="104761"/>
                      <a:pt x="0" y="100950"/>
                      <a:pt x="0" y="97144"/>
                    </a:cubicBezTo>
                    <a:cubicBezTo>
                      <a:pt x="0" y="89522"/>
                      <a:pt x="9000" y="81905"/>
                      <a:pt x="18000" y="78094"/>
                    </a:cubicBezTo>
                    <a:cubicBezTo>
                      <a:pt x="33000" y="72383"/>
                      <a:pt x="48000" y="72383"/>
                      <a:pt x="63000" y="70477"/>
                    </a:cubicBezTo>
                    <a:cubicBezTo>
                      <a:pt x="60000" y="66666"/>
                      <a:pt x="57000" y="64761"/>
                      <a:pt x="57000" y="60950"/>
                    </a:cubicBezTo>
                    <a:cubicBezTo>
                      <a:pt x="57000" y="57144"/>
                      <a:pt x="57000" y="55238"/>
                      <a:pt x="60000" y="53333"/>
                    </a:cubicBezTo>
                    <a:cubicBezTo>
                      <a:pt x="57000" y="55238"/>
                      <a:pt x="54000" y="55238"/>
                      <a:pt x="51000" y="55238"/>
                    </a:cubicBezTo>
                    <a:cubicBezTo>
                      <a:pt x="30000" y="55238"/>
                      <a:pt x="12000" y="43811"/>
                      <a:pt x="12000" y="30477"/>
                    </a:cubicBezTo>
                    <a:cubicBezTo>
                      <a:pt x="12000" y="20950"/>
                      <a:pt x="18000" y="13333"/>
                      <a:pt x="27000" y="9522"/>
                    </a:cubicBezTo>
                    <a:cubicBezTo>
                      <a:pt x="39000" y="1905"/>
                      <a:pt x="57000" y="0"/>
                      <a:pt x="72000" y="0"/>
                    </a:cubicBezTo>
                    <a:lnTo>
                      <a:pt x="120000" y="0"/>
                    </a:lnTo>
                    <a:close/>
                    <a:moveTo>
                      <a:pt x="72000" y="76188"/>
                    </a:moveTo>
                    <a:cubicBezTo>
                      <a:pt x="72000" y="76188"/>
                      <a:pt x="69000" y="76188"/>
                      <a:pt x="66000" y="76188"/>
                    </a:cubicBezTo>
                    <a:cubicBezTo>
                      <a:pt x="48000" y="76188"/>
                      <a:pt x="21000" y="80000"/>
                      <a:pt x="21000" y="93333"/>
                    </a:cubicBezTo>
                    <a:cubicBezTo>
                      <a:pt x="21000" y="108572"/>
                      <a:pt x="45000" y="112383"/>
                      <a:pt x="63000" y="112383"/>
                    </a:cubicBezTo>
                    <a:cubicBezTo>
                      <a:pt x="81000" y="112383"/>
                      <a:pt x="99000" y="108572"/>
                      <a:pt x="99000" y="97144"/>
                    </a:cubicBezTo>
                    <a:cubicBezTo>
                      <a:pt x="99000" y="85716"/>
                      <a:pt x="84000" y="80000"/>
                      <a:pt x="72000" y="76188"/>
                    </a:cubicBezTo>
                    <a:close/>
                    <a:moveTo>
                      <a:pt x="54000" y="5716"/>
                    </a:moveTo>
                    <a:cubicBezTo>
                      <a:pt x="48000" y="5716"/>
                      <a:pt x="42000" y="7616"/>
                      <a:pt x="39000" y="11427"/>
                    </a:cubicBezTo>
                    <a:cubicBezTo>
                      <a:pt x="33000" y="13333"/>
                      <a:pt x="33000" y="17144"/>
                      <a:pt x="33000" y="22855"/>
                    </a:cubicBezTo>
                    <a:cubicBezTo>
                      <a:pt x="33000" y="32383"/>
                      <a:pt x="42000" y="49522"/>
                      <a:pt x="63000" y="49522"/>
                    </a:cubicBezTo>
                    <a:cubicBezTo>
                      <a:pt x="69000" y="49522"/>
                      <a:pt x="75000" y="47616"/>
                      <a:pt x="81000" y="45716"/>
                    </a:cubicBezTo>
                    <a:cubicBezTo>
                      <a:pt x="84000" y="41905"/>
                      <a:pt x="87000" y="38094"/>
                      <a:pt x="87000" y="34283"/>
                    </a:cubicBezTo>
                    <a:cubicBezTo>
                      <a:pt x="87000" y="22855"/>
                      <a:pt x="75000" y="5716"/>
                      <a:pt x="54000" y="5716"/>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400" name="Shape 400"/>
            <p:cNvGrpSpPr/>
            <p:nvPr/>
          </p:nvGrpSpPr>
          <p:grpSpPr>
            <a:xfrm>
              <a:off x="20389647" y="10602416"/>
              <a:ext cx="585970" cy="585970"/>
              <a:chOff x="20389647" y="10602416"/>
              <a:chExt cx="585970" cy="585970"/>
            </a:xfrm>
          </p:grpSpPr>
          <p:sp>
            <p:nvSpPr>
              <p:cNvPr id="401" name="Shape 401"/>
              <p:cNvSpPr/>
              <p:nvPr/>
            </p:nvSpPr>
            <p:spPr>
              <a:xfrm>
                <a:off x="20389647"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402" name="Shape 402"/>
              <p:cNvSpPr/>
              <p:nvPr/>
            </p:nvSpPr>
            <p:spPr>
              <a:xfrm>
                <a:off x="20555969" y="10804066"/>
                <a:ext cx="253325" cy="182670"/>
              </a:xfrm>
              <a:custGeom>
                <a:pathLst>
                  <a:path extrusionOk="0" h="120000" w="120000">
                    <a:moveTo>
                      <a:pt x="118233" y="100405"/>
                    </a:moveTo>
                    <a:cubicBezTo>
                      <a:pt x="116472" y="110205"/>
                      <a:pt x="111177" y="117550"/>
                      <a:pt x="104116" y="117550"/>
                    </a:cubicBezTo>
                    <a:cubicBezTo>
                      <a:pt x="90000" y="120000"/>
                      <a:pt x="74116" y="120000"/>
                      <a:pt x="60000" y="120000"/>
                    </a:cubicBezTo>
                    <a:cubicBezTo>
                      <a:pt x="44116" y="120000"/>
                      <a:pt x="30000" y="120000"/>
                      <a:pt x="14116" y="117550"/>
                    </a:cubicBezTo>
                    <a:cubicBezTo>
                      <a:pt x="8822" y="117550"/>
                      <a:pt x="3527" y="110205"/>
                      <a:pt x="1766" y="100405"/>
                    </a:cubicBezTo>
                    <a:cubicBezTo>
                      <a:pt x="0" y="88161"/>
                      <a:pt x="0" y="73466"/>
                      <a:pt x="0" y="61222"/>
                    </a:cubicBezTo>
                    <a:cubicBezTo>
                      <a:pt x="0" y="46533"/>
                      <a:pt x="0" y="34283"/>
                      <a:pt x="1766" y="19594"/>
                    </a:cubicBezTo>
                    <a:cubicBezTo>
                      <a:pt x="3527" y="12244"/>
                      <a:pt x="8822" y="4900"/>
                      <a:pt x="14116" y="2450"/>
                    </a:cubicBezTo>
                    <a:cubicBezTo>
                      <a:pt x="30000" y="0"/>
                      <a:pt x="44116" y="0"/>
                      <a:pt x="60000" y="0"/>
                    </a:cubicBezTo>
                    <a:cubicBezTo>
                      <a:pt x="74116" y="0"/>
                      <a:pt x="90000" y="0"/>
                      <a:pt x="104116" y="2450"/>
                    </a:cubicBezTo>
                    <a:cubicBezTo>
                      <a:pt x="111177" y="4900"/>
                      <a:pt x="116472" y="12244"/>
                      <a:pt x="118233" y="19594"/>
                    </a:cubicBezTo>
                    <a:cubicBezTo>
                      <a:pt x="120000" y="34283"/>
                      <a:pt x="120000" y="46533"/>
                      <a:pt x="120000" y="61222"/>
                    </a:cubicBezTo>
                    <a:cubicBezTo>
                      <a:pt x="120000" y="73466"/>
                      <a:pt x="120000" y="88161"/>
                      <a:pt x="118233" y="100405"/>
                    </a:cubicBezTo>
                    <a:close/>
                    <a:moveTo>
                      <a:pt x="82938" y="56327"/>
                    </a:moveTo>
                    <a:cubicBezTo>
                      <a:pt x="49411" y="26938"/>
                      <a:pt x="49411" y="26938"/>
                      <a:pt x="49411" y="26938"/>
                    </a:cubicBezTo>
                    <a:cubicBezTo>
                      <a:pt x="47644" y="24488"/>
                      <a:pt x="45883" y="24488"/>
                      <a:pt x="44116" y="24488"/>
                    </a:cubicBezTo>
                    <a:cubicBezTo>
                      <a:pt x="44116" y="26938"/>
                      <a:pt x="42355" y="29388"/>
                      <a:pt x="42355" y="31838"/>
                    </a:cubicBezTo>
                    <a:cubicBezTo>
                      <a:pt x="42355" y="90611"/>
                      <a:pt x="42355" y="90611"/>
                      <a:pt x="42355" y="90611"/>
                    </a:cubicBezTo>
                    <a:cubicBezTo>
                      <a:pt x="42355" y="93061"/>
                      <a:pt x="44116" y="95511"/>
                      <a:pt x="44116" y="95511"/>
                    </a:cubicBezTo>
                    <a:cubicBezTo>
                      <a:pt x="45883" y="95511"/>
                      <a:pt x="45883" y="95511"/>
                      <a:pt x="45883" y="95511"/>
                    </a:cubicBezTo>
                    <a:cubicBezTo>
                      <a:pt x="47644" y="95511"/>
                      <a:pt x="47644" y="95511"/>
                      <a:pt x="49411" y="95511"/>
                    </a:cubicBezTo>
                    <a:cubicBezTo>
                      <a:pt x="82938" y="66122"/>
                      <a:pt x="82938" y="66122"/>
                      <a:pt x="82938" y="66122"/>
                    </a:cubicBezTo>
                    <a:cubicBezTo>
                      <a:pt x="84705" y="63672"/>
                      <a:pt x="84705" y="63672"/>
                      <a:pt x="84705" y="61222"/>
                    </a:cubicBezTo>
                    <a:cubicBezTo>
                      <a:pt x="84705" y="58777"/>
                      <a:pt x="84705" y="56327"/>
                      <a:pt x="82938" y="56327"/>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Shape 407"/>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08" name="Shape 408"/>
          <p:cNvGrpSpPr/>
          <p:nvPr/>
        </p:nvGrpSpPr>
        <p:grpSpPr>
          <a:xfrm>
            <a:off x="926306" y="2702124"/>
            <a:ext cx="2013347" cy="1300758"/>
            <a:chOff x="2470150" y="7205663"/>
            <a:chExt cx="5368925" cy="3468687"/>
          </a:xfrm>
        </p:grpSpPr>
        <p:sp>
          <p:nvSpPr>
            <p:cNvPr id="409" name="Shape 409"/>
            <p:cNvSpPr txBox="1"/>
            <p:nvPr/>
          </p:nvSpPr>
          <p:spPr>
            <a:xfrm>
              <a:off x="2689225" y="8199438"/>
              <a:ext cx="4930775"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10" name="Shape 410"/>
            <p:cNvSpPr/>
            <p:nvPr/>
          </p:nvSpPr>
          <p:spPr>
            <a:xfrm>
              <a:off x="2470150" y="8782050"/>
              <a:ext cx="5368925"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11" name="Shape 411"/>
            <p:cNvSpPr txBox="1"/>
            <p:nvPr/>
          </p:nvSpPr>
          <p:spPr>
            <a:xfrm>
              <a:off x="2689225" y="7205663"/>
              <a:ext cx="4930775"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Lory Stark</a:t>
              </a:r>
            </a:p>
          </p:txBody>
        </p:sp>
      </p:grpSp>
      <p:pic>
        <p:nvPicPr>
          <p:cNvPr id="412" name="Shape 412"/>
          <p:cNvPicPr preferRelativeResize="0"/>
          <p:nvPr>
            <p:ph idx="2" type="pic"/>
          </p:nvPr>
        </p:nvPicPr>
        <p:blipFill rotWithShape="1">
          <a:blip r:embed="rId3">
            <a:alphaModFix/>
          </a:blip>
          <a:srcRect b="0" l="0" r="0" t="0"/>
          <a:stretch/>
        </p:blipFill>
        <p:spPr>
          <a:xfrm>
            <a:off x="1008459" y="708422"/>
            <a:ext cx="1849041" cy="1849041"/>
          </a:xfrm>
          <a:prstGeom prst="ellipse">
            <a:avLst/>
          </a:prstGeom>
          <a:solidFill>
            <a:srgbClr val="DADAD8"/>
          </a:solidFill>
          <a:ln>
            <a:noFill/>
          </a:ln>
        </p:spPr>
      </p:pic>
      <p:grpSp>
        <p:nvGrpSpPr>
          <p:cNvPr id="413" name="Shape 413"/>
          <p:cNvGrpSpPr/>
          <p:nvPr/>
        </p:nvGrpSpPr>
        <p:grpSpPr>
          <a:xfrm>
            <a:off x="3587353" y="2890838"/>
            <a:ext cx="2012752" cy="1300758"/>
            <a:chOff x="9566275" y="7708900"/>
            <a:chExt cx="5367338" cy="3468688"/>
          </a:xfrm>
        </p:grpSpPr>
        <p:sp>
          <p:nvSpPr>
            <p:cNvPr id="414" name="Shape 414"/>
            <p:cNvSpPr txBox="1"/>
            <p:nvPr/>
          </p:nvSpPr>
          <p:spPr>
            <a:xfrm>
              <a:off x="9785350" y="8702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15" name="Shape 415"/>
            <p:cNvSpPr/>
            <p:nvPr/>
          </p:nvSpPr>
          <p:spPr>
            <a:xfrm>
              <a:off x="9566275" y="9285288"/>
              <a:ext cx="5367338"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16" name="Shape 416"/>
            <p:cNvSpPr txBox="1"/>
            <p:nvPr/>
          </p:nvSpPr>
          <p:spPr>
            <a:xfrm>
              <a:off x="9785350" y="7708900"/>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Mary King</a:t>
              </a:r>
            </a:p>
          </p:txBody>
        </p:sp>
      </p:grpSp>
      <p:pic>
        <p:nvPicPr>
          <p:cNvPr id="417" name="Shape 417"/>
          <p:cNvPicPr preferRelativeResize="0"/>
          <p:nvPr>
            <p:ph idx="2" type="pic"/>
          </p:nvPr>
        </p:nvPicPr>
        <p:blipFill rotWithShape="1">
          <a:blip r:embed="rId4">
            <a:alphaModFix/>
          </a:blip>
          <a:srcRect b="0" l="0" r="0" t="0"/>
          <a:stretch/>
        </p:blipFill>
        <p:spPr>
          <a:xfrm>
            <a:off x="3508772" y="547688"/>
            <a:ext cx="2170509" cy="2170509"/>
          </a:xfrm>
          <a:prstGeom prst="ellipse">
            <a:avLst/>
          </a:prstGeom>
          <a:solidFill>
            <a:srgbClr val="DADAD8"/>
          </a:solidFill>
          <a:ln>
            <a:noFill/>
          </a:ln>
        </p:spPr>
      </p:pic>
      <p:grpSp>
        <p:nvGrpSpPr>
          <p:cNvPr id="418" name="Shape 418"/>
          <p:cNvGrpSpPr/>
          <p:nvPr/>
        </p:nvGrpSpPr>
        <p:grpSpPr>
          <a:xfrm>
            <a:off x="6178748" y="2702124"/>
            <a:ext cx="2012751" cy="1300758"/>
            <a:chOff x="16476663" y="7205663"/>
            <a:chExt cx="5367337" cy="3468687"/>
          </a:xfrm>
        </p:grpSpPr>
        <p:sp>
          <p:nvSpPr>
            <p:cNvPr id="419" name="Shape 419"/>
            <p:cNvSpPr txBox="1"/>
            <p:nvPr/>
          </p:nvSpPr>
          <p:spPr>
            <a:xfrm>
              <a:off x="16695738" y="8199438"/>
              <a:ext cx="4929187"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20" name="Shape 420"/>
            <p:cNvSpPr/>
            <p:nvPr/>
          </p:nvSpPr>
          <p:spPr>
            <a:xfrm>
              <a:off x="16476663" y="8782050"/>
              <a:ext cx="5367337"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21" name="Shape 421"/>
            <p:cNvSpPr txBox="1"/>
            <p:nvPr/>
          </p:nvSpPr>
          <p:spPr>
            <a:xfrm>
              <a:off x="16695738" y="7205663"/>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Mike Brown</a:t>
              </a:r>
            </a:p>
          </p:txBody>
        </p:sp>
      </p:grpSp>
      <p:pic>
        <p:nvPicPr>
          <p:cNvPr id="422" name="Shape 422"/>
          <p:cNvPicPr preferRelativeResize="0"/>
          <p:nvPr>
            <p:ph idx="2" type="pic"/>
          </p:nvPr>
        </p:nvPicPr>
        <p:blipFill rotWithShape="1">
          <a:blip r:embed="rId5">
            <a:alphaModFix/>
          </a:blip>
          <a:srcRect b="0" l="0" r="0" t="0"/>
          <a:stretch/>
        </p:blipFill>
        <p:spPr>
          <a:xfrm>
            <a:off x="6260902" y="708422"/>
            <a:ext cx="1848445" cy="1849041"/>
          </a:xfrm>
          <a:prstGeom prst="ellipse">
            <a:avLst/>
          </a:prstGeom>
          <a:solidFill>
            <a:srgbClr val="DADAD8"/>
          </a:solidFill>
          <a:ln>
            <a:noFill/>
          </a:ln>
        </p:spPr>
      </p:pic>
      <p:grpSp>
        <p:nvGrpSpPr>
          <p:cNvPr id="423" name="Shape 423"/>
          <p:cNvGrpSpPr/>
          <p:nvPr/>
        </p:nvGrpSpPr>
        <p:grpSpPr>
          <a:xfrm>
            <a:off x="5133380" y="629841"/>
            <a:ext cx="545901" cy="545306"/>
            <a:chOff x="13689013" y="1679575"/>
            <a:chExt cx="1455737" cy="1454150"/>
          </a:xfrm>
        </p:grpSpPr>
        <p:sp>
          <p:nvSpPr>
            <p:cNvPr id="424" name="Shape 424"/>
            <p:cNvSpPr/>
            <p:nvPr/>
          </p:nvSpPr>
          <p:spPr>
            <a:xfrm>
              <a:off x="13689013" y="1679575"/>
              <a:ext cx="1455737" cy="1454150"/>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25" name="Shape 425"/>
            <p:cNvSpPr/>
            <p:nvPr/>
          </p:nvSpPr>
          <p:spPr>
            <a:xfrm>
              <a:off x="14150975" y="2120900"/>
              <a:ext cx="563563" cy="573088"/>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lt2"/>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pic>
        <p:nvPicPr>
          <p:cNvPr id="430" name="Shape 430"/>
          <p:cNvPicPr preferRelativeResize="0"/>
          <p:nvPr>
            <p:ph idx="14" type="pic"/>
          </p:nvPr>
        </p:nvPicPr>
        <p:blipFill rotWithShape="1">
          <a:blip r:embed="rId3">
            <a:alphaModFix/>
          </a:blip>
          <a:srcRect b="0" l="0" r="0" t="0"/>
          <a:stretch/>
        </p:blipFill>
        <p:spPr>
          <a:xfrm>
            <a:off x="5676305" y="870347"/>
            <a:ext cx="4158258" cy="2376488"/>
          </a:xfrm>
          <a:prstGeom prst="rect">
            <a:avLst/>
          </a:prstGeom>
          <a:solidFill>
            <a:schemeClr val="accent2"/>
          </a:solidFill>
          <a:ln>
            <a:noFill/>
          </a:ln>
        </p:spPr>
      </p:pic>
      <p:sp>
        <p:nvSpPr>
          <p:cNvPr id="431" name="Shape 43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32" name="Shape 432"/>
          <p:cNvGrpSpPr/>
          <p:nvPr/>
        </p:nvGrpSpPr>
        <p:grpSpPr>
          <a:xfrm>
            <a:off x="1034653" y="951309"/>
            <a:ext cx="3780234" cy="2762250"/>
            <a:chOff x="2759075" y="2536825"/>
            <a:chExt cx="10080625" cy="7366000"/>
          </a:xfrm>
        </p:grpSpPr>
        <p:sp>
          <p:nvSpPr>
            <p:cNvPr id="433" name="Shape 433"/>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434" name="Shape 434"/>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35" name="Shape 435"/>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36" name="Shape 436"/>
          <p:cNvPicPr preferRelativeResize="0"/>
          <p:nvPr/>
        </p:nvPicPr>
        <p:blipFill rotWithShape="1">
          <a:blip r:embed="rId4">
            <a:alphaModFix/>
          </a:blip>
          <a:srcRect b="0" l="0" r="0" t="0"/>
          <a:stretch/>
        </p:blipFill>
        <p:spPr>
          <a:xfrm>
            <a:off x="5379136" y="597496"/>
            <a:ext cx="4750363" cy="39948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pic>
        <p:nvPicPr>
          <p:cNvPr id="441" name="Shape 441"/>
          <p:cNvPicPr preferRelativeResize="0"/>
          <p:nvPr>
            <p:ph idx="14" type="pic"/>
          </p:nvPr>
        </p:nvPicPr>
        <p:blipFill rotWithShape="1">
          <a:blip r:embed="rId3">
            <a:alphaModFix/>
          </a:blip>
          <a:srcRect b="0" l="0" r="0" t="0"/>
          <a:stretch/>
        </p:blipFill>
        <p:spPr>
          <a:xfrm>
            <a:off x="1500783" y="897731"/>
            <a:ext cx="1709738" cy="3050977"/>
          </a:xfrm>
          <a:prstGeom prst="rect">
            <a:avLst/>
          </a:prstGeom>
          <a:solidFill>
            <a:schemeClr val="accent2"/>
          </a:solidFill>
          <a:ln>
            <a:noFill/>
          </a:ln>
        </p:spPr>
      </p:pic>
      <p:sp>
        <p:nvSpPr>
          <p:cNvPr id="442" name="Shape 44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43" name="Shape 443"/>
          <p:cNvGrpSpPr/>
          <p:nvPr/>
        </p:nvGrpSpPr>
        <p:grpSpPr>
          <a:xfrm>
            <a:off x="4193958" y="997632"/>
            <a:ext cx="3780234" cy="2762250"/>
            <a:chOff x="11183888" y="2660352"/>
            <a:chExt cx="10080625" cy="7366000"/>
          </a:xfrm>
        </p:grpSpPr>
        <p:sp>
          <p:nvSpPr>
            <p:cNvPr id="444" name="Shape 444"/>
            <p:cNvSpPr/>
            <p:nvPr/>
          </p:nvSpPr>
          <p:spPr>
            <a:xfrm>
              <a:off x="11202938" y="5132090"/>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445" name="Shape 445"/>
            <p:cNvSpPr txBox="1"/>
            <p:nvPr/>
          </p:nvSpPr>
          <p:spPr>
            <a:xfrm>
              <a:off x="11207701" y="2660352"/>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46" name="Shape 446"/>
            <p:cNvSpPr txBox="1"/>
            <p:nvPr/>
          </p:nvSpPr>
          <p:spPr>
            <a:xfrm>
              <a:off x="11183888" y="3127077"/>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47" name="Shape 447"/>
          <p:cNvPicPr preferRelativeResize="0"/>
          <p:nvPr/>
        </p:nvPicPr>
        <p:blipFill rotWithShape="1">
          <a:blip r:embed="rId4">
            <a:alphaModFix/>
          </a:blip>
          <a:srcRect b="0" l="0" r="0" t="0"/>
          <a:stretch/>
        </p:blipFill>
        <p:spPr>
          <a:xfrm>
            <a:off x="1412649" y="492519"/>
            <a:ext cx="1877907" cy="381293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grpSp>
        <p:nvGrpSpPr>
          <p:cNvPr id="452" name="Shape 452"/>
          <p:cNvGrpSpPr/>
          <p:nvPr/>
        </p:nvGrpSpPr>
        <p:grpSpPr>
          <a:xfrm>
            <a:off x="2252960" y="252710"/>
            <a:ext cx="4638080" cy="4638080"/>
            <a:chOff x="6007893" y="673893"/>
            <a:chExt cx="12368214" cy="12368214"/>
          </a:xfrm>
        </p:grpSpPr>
        <p:sp>
          <p:nvSpPr>
            <p:cNvPr id="453" name="Shape 453"/>
            <p:cNvSpPr/>
            <p:nvPr/>
          </p:nvSpPr>
          <p:spPr>
            <a:xfrm>
              <a:off x="9311480" y="3978274"/>
              <a:ext cx="5761038" cy="5759451"/>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4" name="Shape 454"/>
            <p:cNvSpPr/>
            <p:nvPr/>
          </p:nvSpPr>
          <p:spPr>
            <a:xfrm>
              <a:off x="8588374" y="3255168"/>
              <a:ext cx="7207250" cy="7205663"/>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5" name="Shape 455"/>
            <p:cNvSpPr/>
            <p:nvPr/>
          </p:nvSpPr>
          <p:spPr>
            <a:xfrm>
              <a:off x="7580312" y="2246312"/>
              <a:ext cx="9223375" cy="9223375"/>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6" name="Shape 456"/>
            <p:cNvSpPr/>
            <p:nvPr/>
          </p:nvSpPr>
          <p:spPr>
            <a:xfrm>
              <a:off x="6007893" y="673893"/>
              <a:ext cx="12368214" cy="12368214"/>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457" name="Shape 457"/>
          <p:cNvGrpSpPr/>
          <p:nvPr/>
        </p:nvGrpSpPr>
        <p:grpSpPr>
          <a:xfrm>
            <a:off x="3329861" y="1339112"/>
            <a:ext cx="2484278" cy="2474776"/>
            <a:chOff x="8879628" y="3570966"/>
            <a:chExt cx="6624742" cy="6599402"/>
          </a:xfrm>
        </p:grpSpPr>
        <p:sp>
          <p:nvSpPr>
            <p:cNvPr id="458" name="Shape 458"/>
            <p:cNvSpPr/>
            <p:nvPr/>
          </p:nvSpPr>
          <p:spPr>
            <a:xfrm>
              <a:off x="8879632" y="3570966"/>
              <a:ext cx="3312370" cy="3308758"/>
            </a:xfrm>
            <a:prstGeom prst="ellipse">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9" name="Shape 459"/>
            <p:cNvSpPr txBox="1"/>
            <p:nvPr/>
          </p:nvSpPr>
          <p:spPr>
            <a:xfrm>
              <a:off x="8879628" y="4553744"/>
              <a:ext cx="3312369"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S</a:t>
              </a:r>
            </a:p>
          </p:txBody>
        </p:sp>
        <p:sp>
          <p:nvSpPr>
            <p:cNvPr id="460" name="Shape 460"/>
            <p:cNvSpPr/>
            <p:nvPr/>
          </p:nvSpPr>
          <p:spPr>
            <a:xfrm>
              <a:off x="12191998" y="3570966"/>
              <a:ext cx="3312370" cy="3308758"/>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1" name="Shape 461"/>
            <p:cNvSpPr/>
            <p:nvPr/>
          </p:nvSpPr>
          <p:spPr>
            <a:xfrm>
              <a:off x="8879634" y="6861610"/>
              <a:ext cx="3312370" cy="3308758"/>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2" name="Shape 462"/>
            <p:cNvSpPr/>
            <p:nvPr/>
          </p:nvSpPr>
          <p:spPr>
            <a:xfrm>
              <a:off x="12192000" y="6861610"/>
              <a:ext cx="3312370" cy="3308758"/>
            </a:xfrm>
            <a:prstGeom prst="ellipse">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3" name="Shape 463"/>
            <p:cNvSpPr txBox="1"/>
            <p:nvPr/>
          </p:nvSpPr>
          <p:spPr>
            <a:xfrm>
              <a:off x="12191996" y="4538772"/>
              <a:ext cx="3312367"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W</a:t>
              </a:r>
            </a:p>
          </p:txBody>
        </p:sp>
        <p:sp>
          <p:nvSpPr>
            <p:cNvPr id="464" name="Shape 464"/>
            <p:cNvSpPr txBox="1"/>
            <p:nvPr/>
          </p:nvSpPr>
          <p:spPr>
            <a:xfrm>
              <a:off x="8879628" y="7877474"/>
              <a:ext cx="3312369"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T</a:t>
              </a:r>
            </a:p>
          </p:txBody>
        </p:sp>
        <p:sp>
          <p:nvSpPr>
            <p:cNvPr id="465" name="Shape 465"/>
            <p:cNvSpPr txBox="1"/>
            <p:nvPr/>
          </p:nvSpPr>
          <p:spPr>
            <a:xfrm>
              <a:off x="12191996" y="7862502"/>
              <a:ext cx="3312367"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O</a:t>
              </a:r>
            </a:p>
          </p:txBody>
        </p:sp>
      </p:grpSp>
      <p:grpSp>
        <p:nvGrpSpPr>
          <p:cNvPr id="466" name="Shape 466"/>
          <p:cNvGrpSpPr/>
          <p:nvPr/>
        </p:nvGrpSpPr>
        <p:grpSpPr>
          <a:xfrm>
            <a:off x="6160889" y="842367"/>
            <a:ext cx="2283453" cy="1262889"/>
            <a:chOff x="16429038" y="2246312"/>
            <a:chExt cx="6089208" cy="3367703"/>
          </a:xfrm>
        </p:grpSpPr>
        <p:sp>
          <p:nvSpPr>
            <p:cNvPr id="467" name="Shape 467"/>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68" name="Shape 468"/>
            <p:cNvSpPr txBox="1"/>
            <p:nvPr/>
          </p:nvSpPr>
          <p:spPr>
            <a:xfrm>
              <a:off x="16463963" y="2246312"/>
              <a:ext cx="5161085"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lt1"/>
                  </a:solidFill>
                  <a:latin typeface="Dosis"/>
                  <a:ea typeface="Dosis"/>
                  <a:cs typeface="Dosis"/>
                  <a:sym typeface="Dosis"/>
                </a:rPr>
                <a:t>Weaknesses</a:t>
              </a:r>
            </a:p>
          </p:txBody>
        </p:sp>
      </p:grpSp>
      <p:grpSp>
        <p:nvGrpSpPr>
          <p:cNvPr id="469" name="Shape 469"/>
          <p:cNvGrpSpPr/>
          <p:nvPr/>
        </p:nvGrpSpPr>
        <p:grpSpPr>
          <a:xfrm>
            <a:off x="6160889" y="2866578"/>
            <a:ext cx="2283453" cy="1262889"/>
            <a:chOff x="16429038" y="2246312"/>
            <a:chExt cx="6089208" cy="3367703"/>
          </a:xfrm>
        </p:grpSpPr>
        <p:sp>
          <p:nvSpPr>
            <p:cNvPr id="470" name="Shape 470"/>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1" name="Shape 471"/>
            <p:cNvSpPr txBox="1"/>
            <p:nvPr/>
          </p:nvSpPr>
          <p:spPr>
            <a:xfrm>
              <a:off x="16463963" y="2246312"/>
              <a:ext cx="5161085"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lt1"/>
                  </a:solidFill>
                  <a:latin typeface="Dosis"/>
                  <a:ea typeface="Dosis"/>
                  <a:cs typeface="Dosis"/>
                  <a:sym typeface="Dosis"/>
                </a:rPr>
                <a:t>Opportunities</a:t>
              </a:r>
            </a:p>
          </p:txBody>
        </p:sp>
      </p:grpSp>
      <p:grpSp>
        <p:nvGrpSpPr>
          <p:cNvPr id="472" name="Shape 472"/>
          <p:cNvGrpSpPr/>
          <p:nvPr/>
        </p:nvGrpSpPr>
        <p:grpSpPr>
          <a:xfrm>
            <a:off x="699657" y="842367"/>
            <a:ext cx="2283453" cy="1262889"/>
            <a:chOff x="16429038" y="2246312"/>
            <a:chExt cx="6089209" cy="3367703"/>
          </a:xfrm>
        </p:grpSpPr>
        <p:sp>
          <p:nvSpPr>
            <p:cNvPr id="473" name="Shape 473"/>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4" name="Shape 474"/>
            <p:cNvSpPr txBox="1"/>
            <p:nvPr/>
          </p:nvSpPr>
          <p:spPr>
            <a:xfrm>
              <a:off x="17357161" y="2246312"/>
              <a:ext cx="5161085" cy="792163"/>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lt1"/>
                  </a:solidFill>
                  <a:latin typeface="Dosis"/>
                  <a:ea typeface="Dosis"/>
                  <a:cs typeface="Dosis"/>
                  <a:sym typeface="Dosis"/>
                </a:rPr>
                <a:t>Strengths</a:t>
              </a:r>
            </a:p>
          </p:txBody>
        </p:sp>
      </p:grpSp>
      <p:grpSp>
        <p:nvGrpSpPr>
          <p:cNvPr id="475" name="Shape 475"/>
          <p:cNvGrpSpPr/>
          <p:nvPr/>
        </p:nvGrpSpPr>
        <p:grpSpPr>
          <a:xfrm>
            <a:off x="699657" y="2866578"/>
            <a:ext cx="2283453" cy="1262889"/>
            <a:chOff x="16429038" y="2246312"/>
            <a:chExt cx="6089209" cy="3367703"/>
          </a:xfrm>
        </p:grpSpPr>
        <p:sp>
          <p:nvSpPr>
            <p:cNvPr id="476" name="Shape 476"/>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7" name="Shape 477"/>
            <p:cNvSpPr txBox="1"/>
            <p:nvPr/>
          </p:nvSpPr>
          <p:spPr>
            <a:xfrm>
              <a:off x="17357161" y="2246312"/>
              <a:ext cx="5161085" cy="792163"/>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lt1"/>
                  </a:solidFill>
                  <a:latin typeface="Dosis"/>
                  <a:ea typeface="Dosis"/>
                  <a:cs typeface="Dosis"/>
                  <a:sym typeface="Dosis"/>
                </a:rPr>
                <a:t>Threats</a:t>
              </a: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sp>
        <p:nvSpPr>
          <p:cNvPr id="482" name="Shape 48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83" name="Shape 483"/>
          <p:cNvGrpSpPr/>
          <p:nvPr/>
        </p:nvGrpSpPr>
        <p:grpSpPr>
          <a:xfrm>
            <a:off x="1034653" y="951309"/>
            <a:ext cx="3537347" cy="2762019"/>
            <a:chOff x="2759075" y="2536825"/>
            <a:chExt cx="9432925" cy="7365385"/>
          </a:xfrm>
        </p:grpSpPr>
        <p:sp>
          <p:nvSpPr>
            <p:cNvPr id="484" name="Shape 484"/>
            <p:cNvSpPr/>
            <p:nvPr/>
          </p:nvSpPr>
          <p:spPr>
            <a:xfrm>
              <a:off x="2778125"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485" name="Shape 485"/>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86" name="Shape 486"/>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87" name="Shape 487"/>
          <p:cNvPicPr preferRelativeResize="0"/>
          <p:nvPr>
            <p:ph idx="6" type="pic"/>
          </p:nvPr>
        </p:nvPicPr>
        <p:blipFill rotWithShape="1">
          <a:blip r:embed="rId3">
            <a:alphaModFix/>
          </a:blip>
          <a:srcRect b="0" l="0" r="0" t="0"/>
          <a:stretch/>
        </p:blipFill>
        <p:spPr>
          <a:xfrm>
            <a:off x="5030986" y="208359"/>
            <a:ext cx="3888581" cy="4712494"/>
          </a:xfrm>
          <a:prstGeom prst="rect">
            <a:avLst/>
          </a:prstGeom>
          <a:solidFill>
            <a:schemeClr val="accent2"/>
          </a:solid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Shape 49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93" name="Shape 493"/>
          <p:cNvGrpSpPr/>
          <p:nvPr/>
        </p:nvGrpSpPr>
        <p:grpSpPr>
          <a:xfrm>
            <a:off x="5085057" y="951309"/>
            <a:ext cx="3537347" cy="2762019"/>
            <a:chOff x="13560152" y="2536825"/>
            <a:chExt cx="9432925" cy="7365385"/>
          </a:xfrm>
        </p:grpSpPr>
        <p:sp>
          <p:nvSpPr>
            <p:cNvPr id="494" name="Shape 494"/>
            <p:cNvSpPr/>
            <p:nvPr/>
          </p:nvSpPr>
          <p:spPr>
            <a:xfrm>
              <a:off x="13579202"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495" name="Shape 495"/>
            <p:cNvSpPr txBox="1"/>
            <p:nvPr/>
          </p:nvSpPr>
          <p:spPr>
            <a:xfrm>
              <a:off x="13583966"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96" name="Shape 496"/>
            <p:cNvSpPr txBox="1"/>
            <p:nvPr/>
          </p:nvSpPr>
          <p:spPr>
            <a:xfrm>
              <a:off x="13560152"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97" name="Shape 497"/>
          <p:cNvPicPr preferRelativeResize="0"/>
          <p:nvPr>
            <p:ph idx="6" type="pic"/>
          </p:nvPr>
        </p:nvPicPr>
        <p:blipFill rotWithShape="1">
          <a:blip r:embed="rId3">
            <a:alphaModFix/>
          </a:blip>
          <a:srcRect b="0" l="0" r="0" t="0"/>
          <a:stretch/>
        </p:blipFill>
        <p:spPr>
          <a:xfrm>
            <a:off x="224433" y="208359"/>
            <a:ext cx="3888581" cy="4712494"/>
          </a:xfrm>
          <a:prstGeom prst="rect">
            <a:avLst/>
          </a:prstGeom>
          <a:solidFill>
            <a:schemeClr val="accent2"/>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40" name="Shape 140"/>
          <p:cNvGrpSpPr/>
          <p:nvPr/>
        </p:nvGrpSpPr>
        <p:grpSpPr>
          <a:xfrm>
            <a:off x="1034653" y="951309"/>
            <a:ext cx="3780234" cy="2762250"/>
            <a:chOff x="2759075" y="2536825"/>
            <a:chExt cx="10080625" cy="7366000"/>
          </a:xfrm>
        </p:grpSpPr>
        <p:sp>
          <p:nvSpPr>
            <p:cNvPr id="141" name="Shape 141"/>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142" name="Shape 142"/>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43" name="Shape 143"/>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sp>
        <p:nvSpPr>
          <p:cNvPr id="502" name="Shape 50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03" name="Shape 503"/>
          <p:cNvGrpSpPr/>
          <p:nvPr/>
        </p:nvGrpSpPr>
        <p:grpSpPr>
          <a:xfrm>
            <a:off x="1034653" y="951309"/>
            <a:ext cx="3537347" cy="2762019"/>
            <a:chOff x="2759075" y="2536825"/>
            <a:chExt cx="9432925" cy="7365385"/>
          </a:xfrm>
        </p:grpSpPr>
        <p:sp>
          <p:nvSpPr>
            <p:cNvPr id="504" name="Shape 504"/>
            <p:cNvSpPr/>
            <p:nvPr/>
          </p:nvSpPr>
          <p:spPr>
            <a:xfrm>
              <a:off x="2778125"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505" name="Shape 505"/>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06" name="Shape 506"/>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507" name="Shape 507"/>
          <p:cNvPicPr preferRelativeResize="0"/>
          <p:nvPr>
            <p:ph idx="6" type="pic"/>
          </p:nvPr>
        </p:nvPicPr>
        <p:blipFill rotWithShape="1">
          <a:blip r:embed="rId3">
            <a:alphaModFix/>
          </a:blip>
          <a:srcRect b="0" l="0" r="0" t="0"/>
          <a:stretch/>
        </p:blipFill>
        <p:spPr>
          <a:xfrm>
            <a:off x="5111948" y="978099"/>
            <a:ext cx="1485304" cy="1484709"/>
          </a:xfrm>
          <a:prstGeom prst="rect">
            <a:avLst/>
          </a:prstGeom>
          <a:solidFill>
            <a:schemeClr val="accent2"/>
          </a:solidFill>
          <a:ln>
            <a:noFill/>
          </a:ln>
        </p:spPr>
      </p:pic>
      <p:pic>
        <p:nvPicPr>
          <p:cNvPr id="508" name="Shape 508"/>
          <p:cNvPicPr preferRelativeResize="0"/>
          <p:nvPr>
            <p:ph idx="6" type="pic"/>
          </p:nvPr>
        </p:nvPicPr>
        <p:blipFill rotWithShape="1">
          <a:blip r:embed="rId4">
            <a:alphaModFix/>
          </a:blip>
          <a:srcRect b="0" l="0" r="0" t="0"/>
          <a:stretch/>
        </p:blipFill>
        <p:spPr>
          <a:xfrm>
            <a:off x="6785967" y="978099"/>
            <a:ext cx="1485304" cy="1484709"/>
          </a:xfrm>
          <a:prstGeom prst="rect">
            <a:avLst/>
          </a:prstGeom>
          <a:solidFill>
            <a:schemeClr val="accent2"/>
          </a:solidFill>
          <a:ln>
            <a:noFill/>
          </a:ln>
        </p:spPr>
      </p:pic>
      <p:pic>
        <p:nvPicPr>
          <p:cNvPr id="509" name="Shape 509"/>
          <p:cNvPicPr preferRelativeResize="0"/>
          <p:nvPr>
            <p:ph idx="6" type="pic"/>
          </p:nvPr>
        </p:nvPicPr>
        <p:blipFill rotWithShape="1">
          <a:blip r:embed="rId5">
            <a:alphaModFix/>
          </a:blip>
          <a:srcRect b="0" l="0" r="0" t="0"/>
          <a:stretch/>
        </p:blipFill>
        <p:spPr>
          <a:xfrm>
            <a:off x="5111948" y="2634258"/>
            <a:ext cx="1485304" cy="1484709"/>
          </a:xfrm>
          <a:prstGeom prst="rect">
            <a:avLst/>
          </a:prstGeom>
          <a:solidFill>
            <a:schemeClr val="accent2"/>
          </a:solidFill>
          <a:ln>
            <a:noFill/>
          </a:ln>
        </p:spPr>
      </p:pic>
      <p:pic>
        <p:nvPicPr>
          <p:cNvPr id="510" name="Shape 510"/>
          <p:cNvPicPr preferRelativeResize="0"/>
          <p:nvPr>
            <p:ph idx="6" type="pic"/>
          </p:nvPr>
        </p:nvPicPr>
        <p:blipFill rotWithShape="1">
          <a:blip r:embed="rId6">
            <a:alphaModFix/>
          </a:blip>
          <a:srcRect b="0" l="0" r="0" t="0"/>
          <a:stretch/>
        </p:blipFill>
        <p:spPr>
          <a:xfrm>
            <a:off x="6785967" y="2634258"/>
            <a:ext cx="1485304" cy="1484709"/>
          </a:xfrm>
          <a:prstGeom prst="rect">
            <a:avLst/>
          </a:prstGeom>
          <a:solidFill>
            <a:schemeClr val="accent2"/>
          </a:solid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pic>
        <p:nvPicPr>
          <p:cNvPr id="515" name="Shape 515"/>
          <p:cNvPicPr preferRelativeResize="0"/>
          <p:nvPr>
            <p:ph idx="2" type="pic"/>
          </p:nvPr>
        </p:nvPicPr>
        <p:blipFill rotWithShape="1">
          <a:blip r:embed="rId3">
            <a:alphaModFix/>
          </a:blip>
          <a:srcRect b="0" l="0" r="0" t="0"/>
          <a:stretch/>
        </p:blipFill>
        <p:spPr>
          <a:xfrm>
            <a:off x="89297" y="60722"/>
            <a:ext cx="2193727" cy="2465189"/>
          </a:xfrm>
          <a:prstGeom prst="rect">
            <a:avLst/>
          </a:prstGeom>
          <a:solidFill>
            <a:schemeClr val="accent2"/>
          </a:solidFill>
          <a:ln>
            <a:noFill/>
          </a:ln>
        </p:spPr>
      </p:pic>
      <p:pic>
        <p:nvPicPr>
          <p:cNvPr id="516" name="Shape 516"/>
          <p:cNvPicPr preferRelativeResize="0"/>
          <p:nvPr>
            <p:ph idx="2" type="pic"/>
          </p:nvPr>
        </p:nvPicPr>
        <p:blipFill rotWithShape="1">
          <a:blip r:embed="rId4">
            <a:alphaModFix/>
          </a:blip>
          <a:srcRect b="0" l="0" r="0" t="0"/>
          <a:stretch/>
        </p:blipFill>
        <p:spPr>
          <a:xfrm>
            <a:off x="2347317" y="60722"/>
            <a:ext cx="2193131" cy="2465189"/>
          </a:xfrm>
          <a:prstGeom prst="rect">
            <a:avLst/>
          </a:prstGeom>
          <a:solidFill>
            <a:schemeClr val="accent2"/>
          </a:solidFill>
          <a:ln>
            <a:noFill/>
          </a:ln>
        </p:spPr>
      </p:pic>
      <p:pic>
        <p:nvPicPr>
          <p:cNvPr id="517" name="Shape 517"/>
          <p:cNvPicPr preferRelativeResize="0"/>
          <p:nvPr>
            <p:ph idx="2" type="pic"/>
          </p:nvPr>
        </p:nvPicPr>
        <p:blipFill rotWithShape="1">
          <a:blip r:embed="rId5">
            <a:alphaModFix/>
          </a:blip>
          <a:srcRect b="0" l="0" r="0" t="0"/>
          <a:stretch/>
        </p:blipFill>
        <p:spPr>
          <a:xfrm>
            <a:off x="4604742" y="60722"/>
            <a:ext cx="2193726" cy="2465189"/>
          </a:xfrm>
          <a:prstGeom prst="rect">
            <a:avLst/>
          </a:prstGeom>
          <a:solidFill>
            <a:schemeClr val="accent2"/>
          </a:solidFill>
          <a:ln>
            <a:noFill/>
          </a:ln>
        </p:spPr>
      </p:pic>
      <p:pic>
        <p:nvPicPr>
          <p:cNvPr id="518" name="Shape 518"/>
          <p:cNvPicPr preferRelativeResize="0"/>
          <p:nvPr>
            <p:ph idx="2" type="pic"/>
          </p:nvPr>
        </p:nvPicPr>
        <p:blipFill rotWithShape="1">
          <a:blip r:embed="rId6">
            <a:alphaModFix/>
          </a:blip>
          <a:srcRect b="0" l="0" r="0" t="0"/>
          <a:stretch/>
        </p:blipFill>
        <p:spPr>
          <a:xfrm>
            <a:off x="6862763" y="60722"/>
            <a:ext cx="2193727" cy="2465189"/>
          </a:xfrm>
          <a:prstGeom prst="rect">
            <a:avLst/>
          </a:prstGeom>
          <a:solidFill>
            <a:schemeClr val="accent2"/>
          </a:solidFill>
          <a:ln>
            <a:noFill/>
          </a:ln>
        </p:spPr>
      </p:pic>
      <p:pic>
        <p:nvPicPr>
          <p:cNvPr id="519" name="Shape 519"/>
          <p:cNvPicPr preferRelativeResize="0"/>
          <p:nvPr>
            <p:ph idx="2" type="pic"/>
          </p:nvPr>
        </p:nvPicPr>
        <p:blipFill rotWithShape="1">
          <a:blip r:embed="rId7">
            <a:alphaModFix/>
          </a:blip>
          <a:srcRect b="0" l="0" r="0" t="0"/>
          <a:stretch/>
        </p:blipFill>
        <p:spPr>
          <a:xfrm>
            <a:off x="89297" y="2590800"/>
            <a:ext cx="2193727" cy="2465189"/>
          </a:xfrm>
          <a:prstGeom prst="rect">
            <a:avLst/>
          </a:prstGeom>
          <a:solidFill>
            <a:schemeClr val="accent2"/>
          </a:solidFill>
          <a:ln>
            <a:noFill/>
          </a:ln>
        </p:spPr>
      </p:pic>
      <p:pic>
        <p:nvPicPr>
          <p:cNvPr id="520" name="Shape 520"/>
          <p:cNvPicPr preferRelativeResize="0"/>
          <p:nvPr>
            <p:ph idx="2" type="pic"/>
          </p:nvPr>
        </p:nvPicPr>
        <p:blipFill rotWithShape="1">
          <a:blip r:embed="rId8">
            <a:alphaModFix/>
          </a:blip>
          <a:srcRect b="0" l="0" r="0" t="0"/>
          <a:stretch/>
        </p:blipFill>
        <p:spPr>
          <a:xfrm>
            <a:off x="2347317" y="2590800"/>
            <a:ext cx="2193131" cy="2465189"/>
          </a:xfrm>
          <a:prstGeom prst="rect">
            <a:avLst/>
          </a:prstGeom>
          <a:solidFill>
            <a:schemeClr val="accent2"/>
          </a:solidFill>
          <a:ln>
            <a:noFill/>
          </a:ln>
        </p:spPr>
      </p:pic>
      <p:pic>
        <p:nvPicPr>
          <p:cNvPr id="521" name="Shape 521"/>
          <p:cNvPicPr preferRelativeResize="0"/>
          <p:nvPr>
            <p:ph idx="2" type="pic"/>
          </p:nvPr>
        </p:nvPicPr>
        <p:blipFill rotWithShape="1">
          <a:blip r:embed="rId9">
            <a:alphaModFix/>
          </a:blip>
          <a:srcRect b="0" l="0" r="0" t="0"/>
          <a:stretch/>
        </p:blipFill>
        <p:spPr>
          <a:xfrm>
            <a:off x="4604742" y="2590800"/>
            <a:ext cx="2193726" cy="2465189"/>
          </a:xfrm>
          <a:prstGeom prst="rect">
            <a:avLst/>
          </a:prstGeom>
          <a:solidFill>
            <a:schemeClr val="accent2"/>
          </a:solidFill>
          <a:ln>
            <a:noFill/>
          </a:ln>
        </p:spPr>
      </p:pic>
      <p:pic>
        <p:nvPicPr>
          <p:cNvPr id="522" name="Shape 522"/>
          <p:cNvPicPr preferRelativeResize="0"/>
          <p:nvPr>
            <p:ph idx="2" type="pic"/>
          </p:nvPr>
        </p:nvPicPr>
        <p:blipFill rotWithShape="1">
          <a:blip r:embed="rId10">
            <a:alphaModFix/>
          </a:blip>
          <a:srcRect b="0" l="0" r="0" t="0"/>
          <a:stretch/>
        </p:blipFill>
        <p:spPr>
          <a:xfrm>
            <a:off x="6862763" y="2590800"/>
            <a:ext cx="2193727" cy="2465189"/>
          </a:xfrm>
          <a:prstGeom prst="rect">
            <a:avLst/>
          </a:prstGeom>
          <a:solidFill>
            <a:schemeClr val="accent2"/>
          </a:solidFill>
          <a:ln>
            <a:noFill/>
          </a:ln>
        </p:spPr>
      </p:pic>
      <p:sp>
        <p:nvSpPr>
          <p:cNvPr id="523" name="Shape 523"/>
          <p:cNvSpPr/>
          <p:nvPr/>
        </p:nvSpPr>
        <p:spPr>
          <a:xfrm>
            <a:off x="-523074" y="-27000"/>
            <a:ext cx="9667074" cy="5170500"/>
          </a:xfrm>
          <a:prstGeom prst="rect">
            <a:avLst/>
          </a:prstGeom>
          <a:solidFill>
            <a:srgbClr val="FFFFFF">
              <a:alpha val="7843"/>
            </a:srgbClr>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sp>
        <p:nvSpPr>
          <p:cNvPr id="528" name="Shape 528"/>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29" name="Shape 529"/>
          <p:cNvGrpSpPr/>
          <p:nvPr/>
        </p:nvGrpSpPr>
        <p:grpSpPr>
          <a:xfrm>
            <a:off x="1034653" y="762596"/>
            <a:ext cx="7419975" cy="1636514"/>
            <a:chOff x="2759075" y="2033588"/>
            <a:chExt cx="19786600" cy="4364037"/>
          </a:xfrm>
        </p:grpSpPr>
        <p:sp>
          <p:nvSpPr>
            <p:cNvPr id="530" name="Shape 530"/>
            <p:cNvSpPr txBox="1"/>
            <p:nvPr/>
          </p:nvSpPr>
          <p:spPr>
            <a:xfrm>
              <a:off x="2782888" y="20335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31" name="Shape 531"/>
            <p:cNvSpPr txBox="1"/>
            <p:nvPr/>
          </p:nvSpPr>
          <p:spPr>
            <a:xfrm>
              <a:off x="2759075" y="250031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sp>
          <p:nvSpPr>
            <p:cNvPr id="532" name="Shape 532"/>
            <p:cNvSpPr/>
            <p:nvPr/>
          </p:nvSpPr>
          <p:spPr>
            <a:xfrm>
              <a:off x="2778125" y="4505325"/>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a:t>
              </a:r>
            </a:p>
          </p:txBody>
        </p:sp>
        <p:sp>
          <p:nvSpPr>
            <p:cNvPr id="533" name="Shape 533"/>
            <p:cNvSpPr/>
            <p:nvPr/>
          </p:nvSpPr>
          <p:spPr>
            <a:xfrm>
              <a:off x="13131800" y="4505325"/>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Duis aute irue dolor in reprehenderit in voluptate velit esse cillum dolore eu fugiat nulla pariatur. Excepteur sint occaecat cupidatat non proident, sunt in culpa qui officia deserunt voluptatem accusantium doloremque</a:t>
              </a:r>
            </a:p>
          </p:txBody>
        </p:sp>
      </p:grpSp>
      <p:grpSp>
        <p:nvGrpSpPr>
          <p:cNvPr id="534" name="Shape 534"/>
          <p:cNvGrpSpPr/>
          <p:nvPr/>
        </p:nvGrpSpPr>
        <p:grpSpPr>
          <a:xfrm>
            <a:off x="1031081" y="2736056"/>
            <a:ext cx="1164431" cy="1293614"/>
            <a:chOff x="2345071" y="7801353"/>
            <a:chExt cx="3105866" cy="3449135"/>
          </a:xfrm>
        </p:grpSpPr>
        <p:sp>
          <p:nvSpPr>
            <p:cNvPr id="535" name="Shape 535"/>
            <p:cNvSpPr/>
            <p:nvPr/>
          </p:nvSpPr>
          <p:spPr>
            <a:xfrm>
              <a:off x="3416881" y="7801353"/>
              <a:ext cx="962247" cy="1126961"/>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36" name="Shape 536"/>
            <p:cNvGrpSpPr/>
            <p:nvPr/>
          </p:nvGrpSpPr>
          <p:grpSpPr>
            <a:xfrm>
              <a:off x="2345071" y="9215610"/>
              <a:ext cx="3105866" cy="2034878"/>
              <a:chOff x="2345071" y="9215610"/>
              <a:chExt cx="3105866" cy="2034878"/>
            </a:xfrm>
          </p:grpSpPr>
          <p:sp>
            <p:nvSpPr>
              <p:cNvPr id="537" name="Shape 537"/>
              <p:cNvSpPr/>
              <p:nvPr/>
            </p:nvSpPr>
            <p:spPr>
              <a:xfrm>
                <a:off x="2345071" y="9958452"/>
                <a:ext cx="3105866" cy="129203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38" name="Shape 538"/>
              <p:cNvSpPr txBox="1"/>
              <p:nvPr/>
            </p:nvSpPr>
            <p:spPr>
              <a:xfrm>
                <a:off x="2732510" y="9215610"/>
                <a:ext cx="2330987" cy="66665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Cup</a:t>
                </a:r>
              </a:p>
            </p:txBody>
          </p:sp>
        </p:grpSp>
      </p:grpSp>
      <p:grpSp>
        <p:nvGrpSpPr>
          <p:cNvPr id="539" name="Shape 539"/>
          <p:cNvGrpSpPr/>
          <p:nvPr/>
        </p:nvGrpSpPr>
        <p:grpSpPr>
          <a:xfrm>
            <a:off x="2569964" y="2736056"/>
            <a:ext cx="1165026" cy="1294209"/>
            <a:chOff x="5816073" y="7800155"/>
            <a:chExt cx="3105866" cy="3450333"/>
          </a:xfrm>
        </p:grpSpPr>
        <p:sp>
          <p:nvSpPr>
            <p:cNvPr id="540" name="Shape 540"/>
            <p:cNvSpPr/>
            <p:nvPr/>
          </p:nvSpPr>
          <p:spPr>
            <a:xfrm>
              <a:off x="6800047" y="7800155"/>
              <a:ext cx="1137918" cy="1128421"/>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41" name="Shape 541"/>
            <p:cNvGrpSpPr/>
            <p:nvPr/>
          </p:nvGrpSpPr>
          <p:grpSpPr>
            <a:xfrm>
              <a:off x="5816073" y="9215839"/>
              <a:ext cx="3105866" cy="2034649"/>
              <a:chOff x="2345071" y="9215839"/>
              <a:chExt cx="3105866" cy="2034649"/>
            </a:xfrm>
          </p:grpSpPr>
          <p:sp>
            <p:nvSpPr>
              <p:cNvPr id="542" name="Shape 542"/>
              <p:cNvSpPr/>
              <p:nvPr/>
            </p:nvSpPr>
            <p:spPr>
              <a:xfrm>
                <a:off x="2345071" y="9958597"/>
                <a:ext cx="3105866" cy="1291891"/>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43" name="Shape 543"/>
              <p:cNvSpPr txBox="1"/>
              <p:nvPr/>
            </p:nvSpPr>
            <p:spPr>
              <a:xfrm>
                <a:off x="2732312" y="9215839"/>
                <a:ext cx="2331383" cy="66657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Startup</a:t>
                </a:r>
              </a:p>
            </p:txBody>
          </p:sp>
        </p:grpSp>
      </p:grpSp>
      <p:grpSp>
        <p:nvGrpSpPr>
          <p:cNvPr id="544" name="Shape 544"/>
          <p:cNvGrpSpPr/>
          <p:nvPr/>
        </p:nvGrpSpPr>
        <p:grpSpPr>
          <a:xfrm>
            <a:off x="4109442" y="2736056"/>
            <a:ext cx="1164431" cy="1298972"/>
            <a:chOff x="9352971" y="7800155"/>
            <a:chExt cx="3105866" cy="3462849"/>
          </a:xfrm>
        </p:grpSpPr>
        <p:sp>
          <p:nvSpPr>
            <p:cNvPr id="545" name="Shape 545"/>
            <p:cNvSpPr/>
            <p:nvPr/>
          </p:nvSpPr>
          <p:spPr>
            <a:xfrm>
              <a:off x="10358090" y="7800155"/>
              <a:ext cx="1095628" cy="1128362"/>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46" name="Shape 546"/>
            <p:cNvGrpSpPr/>
            <p:nvPr/>
          </p:nvGrpSpPr>
          <p:grpSpPr>
            <a:xfrm>
              <a:off x="9352971" y="9228461"/>
              <a:ext cx="3105866" cy="2034543"/>
              <a:chOff x="2345071" y="9215945"/>
              <a:chExt cx="3105866" cy="2034543"/>
            </a:xfrm>
          </p:grpSpPr>
          <p:sp>
            <p:nvSpPr>
              <p:cNvPr id="547" name="Shape 547"/>
              <p:cNvSpPr/>
              <p:nvPr/>
            </p:nvSpPr>
            <p:spPr>
              <a:xfrm>
                <a:off x="2345071" y="9958664"/>
                <a:ext cx="3105866" cy="1291824"/>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48" name="Shape 548"/>
              <p:cNvSpPr txBox="1"/>
              <p:nvPr/>
            </p:nvSpPr>
            <p:spPr>
              <a:xfrm>
                <a:off x="2732510" y="9215945"/>
                <a:ext cx="2330987" cy="66654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Social</a:t>
                </a:r>
              </a:p>
            </p:txBody>
          </p:sp>
        </p:grpSp>
      </p:grpSp>
      <p:grpSp>
        <p:nvGrpSpPr>
          <p:cNvPr id="549" name="Shape 549"/>
          <p:cNvGrpSpPr/>
          <p:nvPr/>
        </p:nvGrpSpPr>
        <p:grpSpPr>
          <a:xfrm>
            <a:off x="5648325" y="2736056"/>
            <a:ext cx="1165027" cy="1294209"/>
            <a:chOff x="12859916" y="7800155"/>
            <a:chExt cx="3105866" cy="3450333"/>
          </a:xfrm>
        </p:grpSpPr>
        <p:sp>
          <p:nvSpPr>
            <p:cNvPr id="550" name="Shape 550"/>
            <p:cNvSpPr/>
            <p:nvPr/>
          </p:nvSpPr>
          <p:spPr>
            <a:xfrm>
              <a:off x="13874044" y="7800155"/>
              <a:ext cx="1077609" cy="1128421"/>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51" name="Shape 551"/>
            <p:cNvGrpSpPr/>
            <p:nvPr/>
          </p:nvGrpSpPr>
          <p:grpSpPr>
            <a:xfrm>
              <a:off x="12859916" y="9215839"/>
              <a:ext cx="3105866" cy="2034649"/>
              <a:chOff x="2345071" y="9215839"/>
              <a:chExt cx="3105866" cy="2034649"/>
            </a:xfrm>
          </p:grpSpPr>
          <p:sp>
            <p:nvSpPr>
              <p:cNvPr id="552" name="Shape 552"/>
              <p:cNvSpPr/>
              <p:nvPr/>
            </p:nvSpPr>
            <p:spPr>
              <a:xfrm>
                <a:off x="2345071" y="9958597"/>
                <a:ext cx="3105866" cy="1291891"/>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53" name="Shape 553"/>
              <p:cNvSpPr txBox="1"/>
              <p:nvPr/>
            </p:nvSpPr>
            <p:spPr>
              <a:xfrm>
                <a:off x="2732312" y="9215839"/>
                <a:ext cx="2331383" cy="66657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Goal</a:t>
                </a:r>
              </a:p>
            </p:txBody>
          </p:sp>
        </p:grpSp>
      </p:grpSp>
      <p:grpSp>
        <p:nvGrpSpPr>
          <p:cNvPr id="554" name="Shape 554"/>
          <p:cNvGrpSpPr/>
          <p:nvPr/>
        </p:nvGrpSpPr>
        <p:grpSpPr>
          <a:xfrm>
            <a:off x="7187803" y="2736056"/>
            <a:ext cx="1164431" cy="1298972"/>
            <a:chOff x="16360871" y="7800155"/>
            <a:chExt cx="3105866" cy="3462849"/>
          </a:xfrm>
        </p:grpSpPr>
        <p:sp>
          <p:nvSpPr>
            <p:cNvPr id="555" name="Shape 555"/>
            <p:cNvSpPr/>
            <p:nvPr/>
          </p:nvSpPr>
          <p:spPr>
            <a:xfrm>
              <a:off x="17372342" y="7800155"/>
              <a:ext cx="1111506" cy="1128362"/>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56" name="Shape 556"/>
            <p:cNvGrpSpPr/>
            <p:nvPr/>
          </p:nvGrpSpPr>
          <p:grpSpPr>
            <a:xfrm>
              <a:off x="16360871" y="9228461"/>
              <a:ext cx="3105866" cy="2034543"/>
              <a:chOff x="2345071" y="9215945"/>
              <a:chExt cx="3105866" cy="2034543"/>
            </a:xfrm>
          </p:grpSpPr>
          <p:sp>
            <p:nvSpPr>
              <p:cNvPr id="557" name="Shape 557"/>
              <p:cNvSpPr/>
              <p:nvPr/>
            </p:nvSpPr>
            <p:spPr>
              <a:xfrm>
                <a:off x="2345071" y="9958664"/>
                <a:ext cx="3105866" cy="1291824"/>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58" name="Shape 558"/>
              <p:cNvSpPr txBox="1"/>
              <p:nvPr/>
            </p:nvSpPr>
            <p:spPr>
              <a:xfrm>
                <a:off x="2732510" y="9215945"/>
                <a:ext cx="2330987" cy="66654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Best</a:t>
                </a:r>
              </a:p>
            </p:txBody>
          </p:sp>
        </p:gr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Shape 56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64" name="Shape 564"/>
          <p:cNvGrpSpPr/>
          <p:nvPr/>
        </p:nvGrpSpPr>
        <p:grpSpPr>
          <a:xfrm>
            <a:off x="845586" y="722615"/>
            <a:ext cx="2168724" cy="3361303"/>
            <a:chOff x="2254896" y="1926972"/>
            <a:chExt cx="5783264" cy="8963476"/>
          </a:xfrm>
        </p:grpSpPr>
        <p:sp>
          <p:nvSpPr>
            <p:cNvPr id="565" name="Shape 565"/>
            <p:cNvSpPr txBox="1"/>
            <p:nvPr/>
          </p:nvSpPr>
          <p:spPr>
            <a:xfrm>
              <a:off x="2681934"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66" name="Shape 566"/>
            <p:cNvSpPr/>
            <p:nvPr/>
          </p:nvSpPr>
          <p:spPr>
            <a:xfrm>
              <a:off x="2254896"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67" name="Shape 567"/>
            <p:cNvSpPr txBox="1"/>
            <p:nvPr/>
          </p:nvSpPr>
          <p:spPr>
            <a:xfrm>
              <a:off x="2681934"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68" name="Shape 568"/>
            <p:cNvSpPr/>
            <p:nvPr/>
          </p:nvSpPr>
          <p:spPr>
            <a:xfrm>
              <a:off x="2853581"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69" name="Shape 569"/>
            <p:cNvSpPr/>
            <p:nvPr/>
          </p:nvSpPr>
          <p:spPr>
            <a:xfrm>
              <a:off x="4608822" y="3079100"/>
              <a:ext cx="1174466" cy="2158540"/>
            </a:xfrm>
            <a:custGeom>
              <a:pathLst>
                <a:path extrusionOk="0" h="120000" w="120000">
                  <a:moveTo>
                    <a:pt x="59844" y="0"/>
                  </a:moveTo>
                  <a:cubicBezTo>
                    <a:pt x="48744" y="0"/>
                    <a:pt x="37649" y="2300"/>
                    <a:pt x="29179" y="6900"/>
                  </a:cubicBezTo>
                  <a:cubicBezTo>
                    <a:pt x="12246" y="16105"/>
                    <a:pt x="12246" y="31038"/>
                    <a:pt x="29179" y="40244"/>
                  </a:cubicBezTo>
                  <a:cubicBezTo>
                    <a:pt x="36542" y="44244"/>
                    <a:pt x="45892" y="46500"/>
                    <a:pt x="55497" y="47022"/>
                  </a:cubicBezTo>
                  <a:lnTo>
                    <a:pt x="55497" y="53316"/>
                  </a:lnTo>
                  <a:cubicBezTo>
                    <a:pt x="54339" y="52427"/>
                    <a:pt x="52899" y="51661"/>
                    <a:pt x="51211" y="51072"/>
                  </a:cubicBezTo>
                  <a:cubicBezTo>
                    <a:pt x="48676" y="50183"/>
                    <a:pt x="45729" y="49711"/>
                    <a:pt x="42713" y="49705"/>
                  </a:cubicBezTo>
                  <a:lnTo>
                    <a:pt x="25515" y="49705"/>
                  </a:lnTo>
                  <a:cubicBezTo>
                    <a:pt x="24414" y="49672"/>
                    <a:pt x="23335" y="49900"/>
                    <a:pt x="22562" y="50327"/>
                  </a:cubicBezTo>
                  <a:cubicBezTo>
                    <a:pt x="21913" y="50683"/>
                    <a:pt x="21523" y="51150"/>
                    <a:pt x="21461" y="51650"/>
                  </a:cubicBezTo>
                  <a:lnTo>
                    <a:pt x="21461" y="55000"/>
                  </a:lnTo>
                  <a:cubicBezTo>
                    <a:pt x="21585" y="57627"/>
                    <a:pt x="23223" y="60166"/>
                    <a:pt x="26142" y="62261"/>
                  </a:cubicBezTo>
                  <a:cubicBezTo>
                    <a:pt x="30382" y="65316"/>
                    <a:pt x="36915" y="67172"/>
                    <a:pt x="43944" y="67327"/>
                  </a:cubicBezTo>
                  <a:lnTo>
                    <a:pt x="55497" y="67327"/>
                  </a:lnTo>
                  <a:lnTo>
                    <a:pt x="55497" y="70588"/>
                  </a:lnTo>
                  <a:lnTo>
                    <a:pt x="12116" y="70588"/>
                  </a:lnTo>
                  <a:cubicBezTo>
                    <a:pt x="6391" y="70594"/>
                    <a:pt x="1451" y="72772"/>
                    <a:pt x="271" y="75822"/>
                  </a:cubicBezTo>
                  <a:cubicBezTo>
                    <a:pt x="-1151" y="79494"/>
                    <a:pt x="3190" y="83088"/>
                    <a:pt x="9948" y="83850"/>
                  </a:cubicBezTo>
                  <a:lnTo>
                    <a:pt x="9948" y="96877"/>
                  </a:lnTo>
                  <a:cubicBezTo>
                    <a:pt x="10106" y="99938"/>
                    <a:pt x="12032" y="102888"/>
                    <a:pt x="15448" y="105316"/>
                  </a:cubicBezTo>
                  <a:cubicBezTo>
                    <a:pt x="19942" y="108516"/>
                    <a:pt x="26644" y="110572"/>
                    <a:pt x="34007" y="111016"/>
                  </a:cubicBezTo>
                  <a:cubicBezTo>
                    <a:pt x="33188" y="111588"/>
                    <a:pt x="32522" y="112222"/>
                    <a:pt x="32031" y="112894"/>
                  </a:cubicBezTo>
                  <a:cubicBezTo>
                    <a:pt x="31353" y="113827"/>
                    <a:pt x="31020" y="114827"/>
                    <a:pt x="31054" y="115827"/>
                  </a:cubicBezTo>
                  <a:lnTo>
                    <a:pt x="31054" y="117438"/>
                  </a:lnTo>
                  <a:cubicBezTo>
                    <a:pt x="31099" y="118011"/>
                    <a:pt x="31477" y="118555"/>
                    <a:pt x="32138" y="119000"/>
                  </a:cubicBezTo>
                  <a:cubicBezTo>
                    <a:pt x="33070" y="119627"/>
                    <a:pt x="34476" y="119994"/>
                    <a:pt x="35961" y="120000"/>
                  </a:cubicBezTo>
                  <a:lnTo>
                    <a:pt x="84084" y="120000"/>
                  </a:lnTo>
                  <a:cubicBezTo>
                    <a:pt x="85190" y="119966"/>
                    <a:pt x="86246" y="119722"/>
                    <a:pt x="87059" y="119311"/>
                  </a:cubicBezTo>
                  <a:cubicBezTo>
                    <a:pt x="87974" y="118844"/>
                    <a:pt x="88516" y="118200"/>
                    <a:pt x="88567" y="117522"/>
                  </a:cubicBezTo>
                  <a:lnTo>
                    <a:pt x="88567" y="115800"/>
                  </a:lnTo>
                  <a:cubicBezTo>
                    <a:pt x="88539" y="114838"/>
                    <a:pt x="88228" y="113883"/>
                    <a:pt x="87641" y="112977"/>
                  </a:cubicBezTo>
                  <a:cubicBezTo>
                    <a:pt x="87212" y="112316"/>
                    <a:pt x="86653" y="111688"/>
                    <a:pt x="85953" y="111100"/>
                  </a:cubicBezTo>
                  <a:cubicBezTo>
                    <a:pt x="92536" y="110677"/>
                    <a:pt x="98600" y="108950"/>
                    <a:pt x="102993" y="106250"/>
                  </a:cubicBezTo>
                  <a:cubicBezTo>
                    <a:pt x="107211" y="103655"/>
                    <a:pt x="109610" y="100333"/>
                    <a:pt x="109752" y="96872"/>
                  </a:cubicBezTo>
                  <a:lnTo>
                    <a:pt x="109752" y="83838"/>
                  </a:lnTo>
                  <a:cubicBezTo>
                    <a:pt x="116324" y="83222"/>
                    <a:pt x="120807" y="79877"/>
                    <a:pt x="119881" y="76288"/>
                  </a:cubicBezTo>
                  <a:cubicBezTo>
                    <a:pt x="119028" y="73011"/>
                    <a:pt x="113862" y="70577"/>
                    <a:pt x="107775" y="70588"/>
                  </a:cubicBezTo>
                  <a:lnTo>
                    <a:pt x="102654" y="70588"/>
                  </a:lnTo>
                  <a:cubicBezTo>
                    <a:pt x="103896" y="69927"/>
                    <a:pt x="104986" y="69183"/>
                    <a:pt x="105856" y="68355"/>
                  </a:cubicBezTo>
                  <a:cubicBezTo>
                    <a:pt x="107572" y="66716"/>
                    <a:pt x="108430" y="64855"/>
                    <a:pt x="108329" y="62972"/>
                  </a:cubicBezTo>
                  <a:lnTo>
                    <a:pt x="108329" y="56155"/>
                  </a:lnTo>
                  <a:cubicBezTo>
                    <a:pt x="108408" y="55422"/>
                    <a:pt x="107804" y="54716"/>
                    <a:pt x="106725" y="54277"/>
                  </a:cubicBezTo>
                  <a:cubicBezTo>
                    <a:pt x="105974" y="53977"/>
                    <a:pt x="105054" y="53833"/>
                    <a:pt x="104122" y="53866"/>
                  </a:cubicBezTo>
                  <a:lnTo>
                    <a:pt x="78025" y="53866"/>
                  </a:lnTo>
                  <a:cubicBezTo>
                    <a:pt x="74694" y="53866"/>
                    <a:pt x="71430" y="54377"/>
                    <a:pt x="68596" y="55327"/>
                  </a:cubicBezTo>
                  <a:cubicBezTo>
                    <a:pt x="66913" y="55894"/>
                    <a:pt x="65428" y="56605"/>
                    <a:pt x="64181" y="57433"/>
                  </a:cubicBezTo>
                  <a:lnTo>
                    <a:pt x="64181" y="47022"/>
                  </a:lnTo>
                  <a:cubicBezTo>
                    <a:pt x="73790" y="46500"/>
                    <a:pt x="83141" y="44244"/>
                    <a:pt x="90498" y="40244"/>
                  </a:cubicBezTo>
                  <a:cubicBezTo>
                    <a:pt x="107431" y="31038"/>
                    <a:pt x="107431" y="16105"/>
                    <a:pt x="90498" y="6900"/>
                  </a:cubicBezTo>
                  <a:cubicBezTo>
                    <a:pt x="82034" y="2300"/>
                    <a:pt x="70939" y="0"/>
                    <a:pt x="59844" y="0"/>
                  </a:cubicBezTo>
                  <a:close/>
                  <a:moveTo>
                    <a:pt x="59844" y="4722"/>
                  </a:moveTo>
                  <a:cubicBezTo>
                    <a:pt x="68715" y="4722"/>
                    <a:pt x="77585" y="6561"/>
                    <a:pt x="84355" y="10238"/>
                  </a:cubicBezTo>
                  <a:cubicBezTo>
                    <a:pt x="97894" y="17600"/>
                    <a:pt x="97894" y="29538"/>
                    <a:pt x="84355" y="36900"/>
                  </a:cubicBezTo>
                  <a:cubicBezTo>
                    <a:pt x="70815" y="44261"/>
                    <a:pt x="48862" y="44261"/>
                    <a:pt x="35323" y="36900"/>
                  </a:cubicBezTo>
                  <a:cubicBezTo>
                    <a:pt x="21783" y="29538"/>
                    <a:pt x="21783" y="17600"/>
                    <a:pt x="35323" y="10238"/>
                  </a:cubicBezTo>
                  <a:cubicBezTo>
                    <a:pt x="42092" y="6561"/>
                    <a:pt x="50968" y="4722"/>
                    <a:pt x="59844" y="4722"/>
                  </a:cubicBezTo>
                  <a:close/>
                  <a:moveTo>
                    <a:pt x="59844" y="8127"/>
                  </a:moveTo>
                  <a:cubicBezTo>
                    <a:pt x="57563" y="8127"/>
                    <a:pt x="55711" y="9133"/>
                    <a:pt x="55711" y="10372"/>
                  </a:cubicBezTo>
                  <a:lnTo>
                    <a:pt x="55711" y="12150"/>
                  </a:lnTo>
                  <a:lnTo>
                    <a:pt x="54734" y="12150"/>
                  </a:lnTo>
                  <a:cubicBezTo>
                    <a:pt x="52199" y="12283"/>
                    <a:pt x="49856" y="12933"/>
                    <a:pt x="48173" y="13972"/>
                  </a:cubicBezTo>
                  <a:cubicBezTo>
                    <a:pt x="46451" y="15033"/>
                    <a:pt x="45559" y="16411"/>
                    <a:pt x="45672" y="17827"/>
                  </a:cubicBezTo>
                  <a:lnTo>
                    <a:pt x="45672" y="20311"/>
                  </a:lnTo>
                  <a:cubicBezTo>
                    <a:pt x="45616" y="21677"/>
                    <a:pt x="46519" y="23011"/>
                    <a:pt x="48196" y="24033"/>
                  </a:cubicBezTo>
                  <a:cubicBezTo>
                    <a:pt x="50110" y="25200"/>
                    <a:pt x="52849" y="25872"/>
                    <a:pt x="55728" y="25866"/>
                  </a:cubicBezTo>
                  <a:lnTo>
                    <a:pt x="62718" y="25866"/>
                  </a:lnTo>
                  <a:cubicBezTo>
                    <a:pt x="63345" y="25855"/>
                    <a:pt x="63955" y="25966"/>
                    <a:pt x="64440" y="26183"/>
                  </a:cubicBezTo>
                  <a:cubicBezTo>
                    <a:pt x="65140" y="26483"/>
                    <a:pt x="65519" y="26950"/>
                    <a:pt x="65451" y="27438"/>
                  </a:cubicBezTo>
                  <a:lnTo>
                    <a:pt x="65451" y="29333"/>
                  </a:lnTo>
                  <a:cubicBezTo>
                    <a:pt x="65468" y="29711"/>
                    <a:pt x="65186" y="30072"/>
                    <a:pt x="64689" y="30338"/>
                  </a:cubicBezTo>
                  <a:cubicBezTo>
                    <a:pt x="64209" y="30588"/>
                    <a:pt x="63565" y="30722"/>
                    <a:pt x="62899" y="30716"/>
                  </a:cubicBezTo>
                  <a:lnTo>
                    <a:pt x="56056" y="30716"/>
                  </a:lnTo>
                  <a:cubicBezTo>
                    <a:pt x="55598" y="30744"/>
                    <a:pt x="55141" y="30666"/>
                    <a:pt x="54802" y="30500"/>
                  </a:cubicBezTo>
                  <a:cubicBezTo>
                    <a:pt x="54429" y="30316"/>
                    <a:pt x="54243" y="30050"/>
                    <a:pt x="54277" y="29783"/>
                  </a:cubicBezTo>
                  <a:lnTo>
                    <a:pt x="54277" y="29172"/>
                  </a:lnTo>
                  <a:cubicBezTo>
                    <a:pt x="54204" y="27955"/>
                    <a:pt x="52386" y="26983"/>
                    <a:pt x="50144" y="26961"/>
                  </a:cubicBezTo>
                  <a:cubicBezTo>
                    <a:pt x="47840" y="26938"/>
                    <a:pt x="45926" y="27922"/>
                    <a:pt x="45841" y="29172"/>
                  </a:cubicBezTo>
                  <a:lnTo>
                    <a:pt x="45841" y="30100"/>
                  </a:lnTo>
                  <a:cubicBezTo>
                    <a:pt x="45943" y="31111"/>
                    <a:pt x="46576" y="32088"/>
                    <a:pt x="47660" y="32911"/>
                  </a:cubicBezTo>
                  <a:cubicBezTo>
                    <a:pt x="49523" y="34333"/>
                    <a:pt x="52515" y="35183"/>
                    <a:pt x="55711" y="35211"/>
                  </a:cubicBezTo>
                  <a:lnTo>
                    <a:pt x="55711" y="36627"/>
                  </a:lnTo>
                  <a:cubicBezTo>
                    <a:pt x="55717" y="37866"/>
                    <a:pt x="57563" y="38872"/>
                    <a:pt x="59844" y="38866"/>
                  </a:cubicBezTo>
                  <a:cubicBezTo>
                    <a:pt x="62120" y="38866"/>
                    <a:pt x="63966" y="37866"/>
                    <a:pt x="63966" y="36627"/>
                  </a:cubicBezTo>
                  <a:lnTo>
                    <a:pt x="63966" y="35188"/>
                  </a:lnTo>
                  <a:cubicBezTo>
                    <a:pt x="66891" y="35038"/>
                    <a:pt x="69601" y="34277"/>
                    <a:pt x="71492" y="33044"/>
                  </a:cubicBezTo>
                  <a:cubicBezTo>
                    <a:pt x="73181" y="31938"/>
                    <a:pt x="74084" y="30544"/>
                    <a:pt x="74039" y="29111"/>
                  </a:cubicBezTo>
                  <a:lnTo>
                    <a:pt x="74039" y="27155"/>
                  </a:lnTo>
                  <a:cubicBezTo>
                    <a:pt x="73977" y="25705"/>
                    <a:pt x="72932" y="24316"/>
                    <a:pt x="71103" y="23255"/>
                  </a:cubicBezTo>
                  <a:cubicBezTo>
                    <a:pt x="69025" y="22050"/>
                    <a:pt x="66123" y="21372"/>
                    <a:pt x="63080" y="21383"/>
                  </a:cubicBezTo>
                  <a:lnTo>
                    <a:pt x="57162" y="21383"/>
                  </a:lnTo>
                  <a:cubicBezTo>
                    <a:pt x="56423" y="21405"/>
                    <a:pt x="55700" y="21261"/>
                    <a:pt x="55158" y="20988"/>
                  </a:cubicBezTo>
                  <a:cubicBezTo>
                    <a:pt x="54604" y="20711"/>
                    <a:pt x="54283" y="20327"/>
                    <a:pt x="54266" y="19922"/>
                  </a:cubicBezTo>
                  <a:lnTo>
                    <a:pt x="54266" y="18227"/>
                  </a:lnTo>
                  <a:cubicBezTo>
                    <a:pt x="54204" y="17794"/>
                    <a:pt x="54463" y="17361"/>
                    <a:pt x="54983" y="17027"/>
                  </a:cubicBezTo>
                  <a:cubicBezTo>
                    <a:pt x="55519" y="16683"/>
                    <a:pt x="56281" y="16472"/>
                    <a:pt x="57100" y="16438"/>
                  </a:cubicBezTo>
                  <a:lnTo>
                    <a:pt x="63639" y="16438"/>
                  </a:lnTo>
                  <a:cubicBezTo>
                    <a:pt x="64056" y="16450"/>
                    <a:pt x="64457" y="16533"/>
                    <a:pt x="64785" y="16677"/>
                  </a:cubicBezTo>
                  <a:cubicBezTo>
                    <a:pt x="65248" y="16883"/>
                    <a:pt x="65524" y="17194"/>
                    <a:pt x="65524" y="17516"/>
                  </a:cubicBezTo>
                  <a:lnTo>
                    <a:pt x="65524" y="17922"/>
                  </a:lnTo>
                  <a:cubicBezTo>
                    <a:pt x="65615" y="19055"/>
                    <a:pt x="67269" y="19961"/>
                    <a:pt x="69353" y="20022"/>
                  </a:cubicBezTo>
                  <a:cubicBezTo>
                    <a:pt x="71848" y="20094"/>
                    <a:pt x="73892" y="18961"/>
                    <a:pt x="73711" y="17605"/>
                  </a:cubicBezTo>
                  <a:lnTo>
                    <a:pt x="73711" y="16922"/>
                  </a:lnTo>
                  <a:cubicBezTo>
                    <a:pt x="73644" y="15727"/>
                    <a:pt x="72780" y="14583"/>
                    <a:pt x="71278" y="13711"/>
                  </a:cubicBezTo>
                  <a:cubicBezTo>
                    <a:pt x="69686" y="12783"/>
                    <a:pt x="67501" y="12227"/>
                    <a:pt x="65174" y="12150"/>
                  </a:cubicBezTo>
                  <a:lnTo>
                    <a:pt x="63966" y="12150"/>
                  </a:lnTo>
                  <a:lnTo>
                    <a:pt x="63966" y="10372"/>
                  </a:lnTo>
                  <a:cubicBezTo>
                    <a:pt x="63966" y="9133"/>
                    <a:pt x="62120" y="8127"/>
                    <a:pt x="59844" y="8127"/>
                  </a:cubicBezTo>
                  <a:close/>
                  <a:moveTo>
                    <a:pt x="29806" y="54316"/>
                  </a:moveTo>
                  <a:lnTo>
                    <a:pt x="41138" y="54316"/>
                  </a:lnTo>
                  <a:cubicBezTo>
                    <a:pt x="43408" y="54288"/>
                    <a:pt x="45616" y="54588"/>
                    <a:pt x="47569" y="55161"/>
                  </a:cubicBezTo>
                  <a:cubicBezTo>
                    <a:pt x="49410" y="55700"/>
                    <a:pt x="51002" y="56477"/>
                    <a:pt x="52290" y="57400"/>
                  </a:cubicBezTo>
                  <a:cubicBezTo>
                    <a:pt x="54017" y="58638"/>
                    <a:pt x="55090" y="60100"/>
                    <a:pt x="55497" y="61633"/>
                  </a:cubicBezTo>
                  <a:lnTo>
                    <a:pt x="55497" y="62683"/>
                  </a:lnTo>
                  <a:lnTo>
                    <a:pt x="44368" y="62683"/>
                  </a:lnTo>
                  <a:cubicBezTo>
                    <a:pt x="39885" y="62677"/>
                    <a:pt x="35656" y="61555"/>
                    <a:pt x="32878" y="59644"/>
                  </a:cubicBezTo>
                  <a:cubicBezTo>
                    <a:pt x="31060" y="58388"/>
                    <a:pt x="29992" y="56866"/>
                    <a:pt x="29806" y="55277"/>
                  </a:cubicBezTo>
                  <a:lnTo>
                    <a:pt x="29806" y="54316"/>
                  </a:lnTo>
                  <a:close/>
                  <a:moveTo>
                    <a:pt x="79098" y="58577"/>
                  </a:moveTo>
                  <a:lnTo>
                    <a:pt x="100074" y="58577"/>
                  </a:lnTo>
                  <a:lnTo>
                    <a:pt x="100074" y="62038"/>
                  </a:lnTo>
                  <a:cubicBezTo>
                    <a:pt x="100034" y="64172"/>
                    <a:pt x="98595" y="66227"/>
                    <a:pt x="96003" y="67833"/>
                  </a:cubicBezTo>
                  <a:cubicBezTo>
                    <a:pt x="93812" y="69188"/>
                    <a:pt x="90921" y="70144"/>
                    <a:pt x="87731" y="70588"/>
                  </a:cubicBezTo>
                  <a:lnTo>
                    <a:pt x="64181" y="70588"/>
                  </a:lnTo>
                  <a:lnTo>
                    <a:pt x="64181" y="64427"/>
                  </a:lnTo>
                  <a:cubicBezTo>
                    <a:pt x="65293" y="62783"/>
                    <a:pt x="67258" y="61327"/>
                    <a:pt x="69906" y="60277"/>
                  </a:cubicBezTo>
                  <a:cubicBezTo>
                    <a:pt x="72582" y="59216"/>
                    <a:pt x="75789" y="58622"/>
                    <a:pt x="79098" y="58577"/>
                  </a:cubicBezTo>
                  <a:close/>
                  <a:moveTo>
                    <a:pt x="11857" y="75166"/>
                  </a:moveTo>
                  <a:lnTo>
                    <a:pt x="107894" y="75166"/>
                  </a:lnTo>
                  <a:cubicBezTo>
                    <a:pt x="109910" y="75238"/>
                    <a:pt x="111468" y="76144"/>
                    <a:pt x="111468" y="77238"/>
                  </a:cubicBezTo>
                  <a:cubicBezTo>
                    <a:pt x="111468" y="78344"/>
                    <a:pt x="109881" y="79261"/>
                    <a:pt x="107854" y="79322"/>
                  </a:cubicBezTo>
                  <a:lnTo>
                    <a:pt x="101367" y="79327"/>
                  </a:lnTo>
                  <a:lnTo>
                    <a:pt x="101367" y="79338"/>
                  </a:lnTo>
                  <a:cubicBezTo>
                    <a:pt x="101271" y="79333"/>
                    <a:pt x="101175" y="79322"/>
                    <a:pt x="101079" y="79322"/>
                  </a:cubicBezTo>
                  <a:lnTo>
                    <a:pt x="52527" y="79322"/>
                  </a:lnTo>
                  <a:cubicBezTo>
                    <a:pt x="50133" y="79322"/>
                    <a:pt x="48190" y="80377"/>
                    <a:pt x="48190" y="81677"/>
                  </a:cubicBezTo>
                  <a:cubicBezTo>
                    <a:pt x="48190" y="82983"/>
                    <a:pt x="50133" y="84044"/>
                    <a:pt x="52527" y="84044"/>
                  </a:cubicBezTo>
                  <a:lnTo>
                    <a:pt x="101079" y="84044"/>
                  </a:lnTo>
                  <a:cubicBezTo>
                    <a:pt x="101169" y="84044"/>
                    <a:pt x="101260" y="84027"/>
                    <a:pt x="101350" y="84027"/>
                  </a:cubicBezTo>
                  <a:lnTo>
                    <a:pt x="101316" y="96466"/>
                  </a:lnTo>
                  <a:cubicBezTo>
                    <a:pt x="101282" y="98944"/>
                    <a:pt x="99611" y="101333"/>
                    <a:pt x="96613" y="103200"/>
                  </a:cubicBezTo>
                  <a:cubicBezTo>
                    <a:pt x="93022" y="105438"/>
                    <a:pt x="87855" y="106744"/>
                    <a:pt x="82395" y="106788"/>
                  </a:cubicBezTo>
                  <a:lnTo>
                    <a:pt x="38027" y="106788"/>
                  </a:lnTo>
                  <a:cubicBezTo>
                    <a:pt x="31720" y="106850"/>
                    <a:pt x="25752" y="105238"/>
                    <a:pt x="22020" y="102472"/>
                  </a:cubicBezTo>
                  <a:cubicBezTo>
                    <a:pt x="19716" y="100766"/>
                    <a:pt x="18429" y="98722"/>
                    <a:pt x="18333" y="96611"/>
                  </a:cubicBezTo>
                  <a:lnTo>
                    <a:pt x="18333" y="81866"/>
                  </a:lnTo>
                  <a:cubicBezTo>
                    <a:pt x="18429" y="81161"/>
                    <a:pt x="17943" y="80477"/>
                    <a:pt x="17012" y="79988"/>
                  </a:cubicBezTo>
                  <a:cubicBezTo>
                    <a:pt x="16227" y="79577"/>
                    <a:pt x="15188" y="79344"/>
                    <a:pt x="14098" y="79327"/>
                  </a:cubicBezTo>
                  <a:lnTo>
                    <a:pt x="11806" y="79327"/>
                  </a:lnTo>
                  <a:cubicBezTo>
                    <a:pt x="9626" y="79227"/>
                    <a:pt x="8040" y="78166"/>
                    <a:pt x="8294" y="76983"/>
                  </a:cubicBezTo>
                  <a:cubicBezTo>
                    <a:pt x="8503" y="75983"/>
                    <a:pt x="10010" y="75216"/>
                    <a:pt x="11857" y="75166"/>
                  </a:cubicBezTo>
                  <a:close/>
                  <a:moveTo>
                    <a:pt x="33934" y="79322"/>
                  </a:moveTo>
                  <a:cubicBezTo>
                    <a:pt x="32821" y="79322"/>
                    <a:pt x="31715" y="79550"/>
                    <a:pt x="30868" y="80011"/>
                  </a:cubicBezTo>
                  <a:cubicBezTo>
                    <a:pt x="29174" y="80933"/>
                    <a:pt x="29174" y="82427"/>
                    <a:pt x="30868" y="83350"/>
                  </a:cubicBezTo>
                  <a:cubicBezTo>
                    <a:pt x="32561" y="84266"/>
                    <a:pt x="35306" y="84266"/>
                    <a:pt x="36999" y="83350"/>
                  </a:cubicBezTo>
                  <a:cubicBezTo>
                    <a:pt x="38693" y="82427"/>
                    <a:pt x="38693" y="80933"/>
                    <a:pt x="36999" y="80011"/>
                  </a:cubicBezTo>
                  <a:cubicBezTo>
                    <a:pt x="36153" y="79550"/>
                    <a:pt x="35046" y="79322"/>
                    <a:pt x="33934" y="79322"/>
                  </a:cubicBezTo>
                  <a:close/>
                  <a:moveTo>
                    <a:pt x="48236" y="111377"/>
                  </a:moveTo>
                  <a:lnTo>
                    <a:pt x="71515" y="111377"/>
                  </a:lnTo>
                  <a:cubicBezTo>
                    <a:pt x="73423" y="111372"/>
                    <a:pt x="75287" y="111722"/>
                    <a:pt x="76794" y="112361"/>
                  </a:cubicBezTo>
                  <a:cubicBezTo>
                    <a:pt x="78494" y="113077"/>
                    <a:pt x="79623" y="114122"/>
                    <a:pt x="79968" y="115277"/>
                  </a:cubicBezTo>
                  <a:lnTo>
                    <a:pt x="39738" y="115277"/>
                  </a:lnTo>
                  <a:cubicBezTo>
                    <a:pt x="40048" y="114416"/>
                    <a:pt x="40777" y="113622"/>
                    <a:pt x="41861" y="112972"/>
                  </a:cubicBezTo>
                  <a:cubicBezTo>
                    <a:pt x="43498" y="111994"/>
                    <a:pt x="45796" y="111416"/>
                    <a:pt x="48236" y="111377"/>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570" name="Shape 570"/>
          <p:cNvGrpSpPr/>
          <p:nvPr/>
        </p:nvGrpSpPr>
        <p:grpSpPr>
          <a:xfrm>
            <a:off x="3487638" y="722615"/>
            <a:ext cx="2168724" cy="3361303"/>
            <a:chOff x="9300368" y="1926972"/>
            <a:chExt cx="5783264" cy="8963476"/>
          </a:xfrm>
        </p:grpSpPr>
        <p:sp>
          <p:nvSpPr>
            <p:cNvPr id="571" name="Shape 571"/>
            <p:cNvSpPr txBox="1"/>
            <p:nvPr/>
          </p:nvSpPr>
          <p:spPr>
            <a:xfrm>
              <a:off x="9727406"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72" name="Shape 572"/>
            <p:cNvSpPr/>
            <p:nvPr/>
          </p:nvSpPr>
          <p:spPr>
            <a:xfrm>
              <a:off x="9300368"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73" name="Shape 573"/>
            <p:cNvSpPr txBox="1"/>
            <p:nvPr/>
          </p:nvSpPr>
          <p:spPr>
            <a:xfrm>
              <a:off x="9727406"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74" name="Shape 574"/>
            <p:cNvSpPr/>
            <p:nvPr/>
          </p:nvSpPr>
          <p:spPr>
            <a:xfrm>
              <a:off x="9899054"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75" name="Shape 575"/>
            <p:cNvSpPr/>
            <p:nvPr/>
          </p:nvSpPr>
          <p:spPr>
            <a:xfrm>
              <a:off x="11128785" y="3151600"/>
              <a:ext cx="2126427" cy="1880981"/>
            </a:xfrm>
            <a:custGeom>
              <a:pathLst>
                <a:path extrusionOk="0" h="120000" w="120000">
                  <a:moveTo>
                    <a:pt x="81307" y="0"/>
                  </a:moveTo>
                  <a:cubicBezTo>
                    <a:pt x="77873" y="0"/>
                    <a:pt x="74438" y="1477"/>
                    <a:pt x="71815" y="4444"/>
                  </a:cubicBezTo>
                  <a:cubicBezTo>
                    <a:pt x="69642" y="6905"/>
                    <a:pt x="68375" y="9994"/>
                    <a:pt x="68002" y="13188"/>
                  </a:cubicBezTo>
                  <a:lnTo>
                    <a:pt x="53169" y="13188"/>
                  </a:lnTo>
                  <a:lnTo>
                    <a:pt x="53119" y="13188"/>
                  </a:lnTo>
                  <a:cubicBezTo>
                    <a:pt x="51608" y="13188"/>
                    <a:pt x="50468" y="13194"/>
                    <a:pt x="49507" y="13266"/>
                  </a:cubicBezTo>
                  <a:cubicBezTo>
                    <a:pt x="48545" y="13338"/>
                    <a:pt x="47762" y="13483"/>
                    <a:pt x="46956" y="13772"/>
                  </a:cubicBezTo>
                  <a:cubicBezTo>
                    <a:pt x="46067" y="14138"/>
                    <a:pt x="45272" y="14716"/>
                    <a:pt x="44616" y="15455"/>
                  </a:cubicBezTo>
                  <a:cubicBezTo>
                    <a:pt x="43966" y="16194"/>
                    <a:pt x="43454" y="17094"/>
                    <a:pt x="43127" y="18100"/>
                  </a:cubicBezTo>
                  <a:cubicBezTo>
                    <a:pt x="42871" y="19016"/>
                    <a:pt x="42743" y="19911"/>
                    <a:pt x="42676" y="20994"/>
                  </a:cubicBezTo>
                  <a:cubicBezTo>
                    <a:pt x="42610" y="22083"/>
                    <a:pt x="42615" y="23372"/>
                    <a:pt x="42615" y="25072"/>
                  </a:cubicBezTo>
                  <a:lnTo>
                    <a:pt x="42654" y="34322"/>
                  </a:lnTo>
                  <a:lnTo>
                    <a:pt x="29355" y="34322"/>
                  </a:lnTo>
                  <a:cubicBezTo>
                    <a:pt x="32623" y="29472"/>
                    <a:pt x="32306" y="22522"/>
                    <a:pt x="28388" y="18088"/>
                  </a:cubicBezTo>
                  <a:cubicBezTo>
                    <a:pt x="26254" y="15672"/>
                    <a:pt x="23453" y="14461"/>
                    <a:pt x="20652" y="14461"/>
                  </a:cubicBezTo>
                  <a:cubicBezTo>
                    <a:pt x="17856" y="14461"/>
                    <a:pt x="15055" y="15672"/>
                    <a:pt x="12915" y="18088"/>
                  </a:cubicBezTo>
                  <a:cubicBezTo>
                    <a:pt x="8647" y="22922"/>
                    <a:pt x="8647" y="30755"/>
                    <a:pt x="12915" y="35588"/>
                  </a:cubicBezTo>
                  <a:cubicBezTo>
                    <a:pt x="13077" y="35766"/>
                    <a:pt x="13243" y="35927"/>
                    <a:pt x="13404" y="36094"/>
                  </a:cubicBezTo>
                  <a:cubicBezTo>
                    <a:pt x="9725" y="37594"/>
                    <a:pt x="6502" y="40261"/>
                    <a:pt x="4134" y="43783"/>
                  </a:cubicBezTo>
                  <a:cubicBezTo>
                    <a:pt x="1595" y="47561"/>
                    <a:pt x="150" y="52144"/>
                    <a:pt x="5" y="56888"/>
                  </a:cubicBezTo>
                  <a:lnTo>
                    <a:pt x="5" y="77400"/>
                  </a:lnTo>
                  <a:cubicBezTo>
                    <a:pt x="-38" y="79894"/>
                    <a:pt x="650" y="82327"/>
                    <a:pt x="1972" y="84327"/>
                  </a:cubicBezTo>
                  <a:cubicBezTo>
                    <a:pt x="3679" y="86905"/>
                    <a:pt x="6274" y="88544"/>
                    <a:pt x="9114" y="88827"/>
                  </a:cubicBezTo>
                  <a:lnTo>
                    <a:pt x="9425" y="88827"/>
                  </a:lnTo>
                  <a:lnTo>
                    <a:pt x="9425" y="114983"/>
                  </a:lnTo>
                  <a:lnTo>
                    <a:pt x="3484" y="114983"/>
                  </a:lnTo>
                  <a:cubicBezTo>
                    <a:pt x="2261" y="114983"/>
                    <a:pt x="1267" y="116111"/>
                    <a:pt x="1267" y="117494"/>
                  </a:cubicBezTo>
                  <a:cubicBezTo>
                    <a:pt x="1267" y="118877"/>
                    <a:pt x="2261" y="120000"/>
                    <a:pt x="3484" y="120000"/>
                  </a:cubicBezTo>
                  <a:lnTo>
                    <a:pt x="115765" y="120000"/>
                  </a:lnTo>
                  <a:cubicBezTo>
                    <a:pt x="116987" y="120000"/>
                    <a:pt x="117988" y="118877"/>
                    <a:pt x="117988" y="117494"/>
                  </a:cubicBezTo>
                  <a:cubicBezTo>
                    <a:pt x="117988" y="116111"/>
                    <a:pt x="116987" y="114983"/>
                    <a:pt x="115765" y="114983"/>
                  </a:cubicBezTo>
                  <a:lnTo>
                    <a:pt x="97741" y="114983"/>
                  </a:lnTo>
                  <a:lnTo>
                    <a:pt x="91022" y="92094"/>
                  </a:lnTo>
                  <a:lnTo>
                    <a:pt x="109451" y="92094"/>
                  </a:lnTo>
                  <a:cubicBezTo>
                    <a:pt x="110979" y="92094"/>
                    <a:pt x="112124" y="92094"/>
                    <a:pt x="113091" y="92022"/>
                  </a:cubicBezTo>
                  <a:cubicBezTo>
                    <a:pt x="114064" y="91950"/>
                    <a:pt x="114853" y="91800"/>
                    <a:pt x="115665" y="91511"/>
                  </a:cubicBezTo>
                  <a:cubicBezTo>
                    <a:pt x="116554" y="91144"/>
                    <a:pt x="117349" y="90566"/>
                    <a:pt x="117999" y="89827"/>
                  </a:cubicBezTo>
                  <a:cubicBezTo>
                    <a:pt x="118655" y="89088"/>
                    <a:pt x="119166" y="88188"/>
                    <a:pt x="119488" y="87183"/>
                  </a:cubicBezTo>
                  <a:cubicBezTo>
                    <a:pt x="119744" y="86266"/>
                    <a:pt x="119877" y="85372"/>
                    <a:pt x="119938" y="84283"/>
                  </a:cubicBezTo>
                  <a:cubicBezTo>
                    <a:pt x="120005" y="83200"/>
                    <a:pt x="120005" y="81911"/>
                    <a:pt x="120005" y="80211"/>
                  </a:cubicBezTo>
                  <a:lnTo>
                    <a:pt x="120005" y="25127"/>
                  </a:lnTo>
                  <a:cubicBezTo>
                    <a:pt x="120005" y="23394"/>
                    <a:pt x="120005" y="22100"/>
                    <a:pt x="119938" y="21005"/>
                  </a:cubicBezTo>
                  <a:cubicBezTo>
                    <a:pt x="119877" y="19911"/>
                    <a:pt x="119744" y="19016"/>
                    <a:pt x="119488" y="18100"/>
                  </a:cubicBezTo>
                  <a:cubicBezTo>
                    <a:pt x="119166" y="17094"/>
                    <a:pt x="118655" y="16194"/>
                    <a:pt x="117999" y="15455"/>
                  </a:cubicBezTo>
                  <a:cubicBezTo>
                    <a:pt x="117349" y="14716"/>
                    <a:pt x="116554" y="14138"/>
                    <a:pt x="115665" y="13772"/>
                  </a:cubicBezTo>
                  <a:cubicBezTo>
                    <a:pt x="114853" y="13483"/>
                    <a:pt x="114064" y="13333"/>
                    <a:pt x="113103" y="13261"/>
                  </a:cubicBezTo>
                  <a:cubicBezTo>
                    <a:pt x="112141" y="13188"/>
                    <a:pt x="111002" y="13188"/>
                    <a:pt x="109496" y="13188"/>
                  </a:cubicBezTo>
                  <a:lnTo>
                    <a:pt x="94612" y="13188"/>
                  </a:lnTo>
                  <a:cubicBezTo>
                    <a:pt x="94240" y="9994"/>
                    <a:pt x="92978" y="6905"/>
                    <a:pt x="90805" y="4444"/>
                  </a:cubicBezTo>
                  <a:cubicBezTo>
                    <a:pt x="88182" y="1477"/>
                    <a:pt x="84748" y="0"/>
                    <a:pt x="81307" y="0"/>
                  </a:cubicBezTo>
                  <a:close/>
                  <a:moveTo>
                    <a:pt x="81307" y="5133"/>
                  </a:moveTo>
                  <a:cubicBezTo>
                    <a:pt x="83580" y="5133"/>
                    <a:pt x="85859" y="6116"/>
                    <a:pt x="87593" y="8077"/>
                  </a:cubicBezTo>
                  <a:cubicBezTo>
                    <a:pt x="88877" y="9527"/>
                    <a:pt x="89683" y="11316"/>
                    <a:pt x="90011" y="13188"/>
                  </a:cubicBezTo>
                  <a:lnTo>
                    <a:pt x="72604" y="13188"/>
                  </a:lnTo>
                  <a:cubicBezTo>
                    <a:pt x="72938" y="11316"/>
                    <a:pt x="73738" y="9527"/>
                    <a:pt x="75027" y="8077"/>
                  </a:cubicBezTo>
                  <a:cubicBezTo>
                    <a:pt x="76761" y="6116"/>
                    <a:pt x="79034" y="5133"/>
                    <a:pt x="81307" y="5133"/>
                  </a:cubicBezTo>
                  <a:close/>
                  <a:moveTo>
                    <a:pt x="50290" y="18205"/>
                  </a:moveTo>
                  <a:lnTo>
                    <a:pt x="50301" y="18205"/>
                  </a:lnTo>
                  <a:lnTo>
                    <a:pt x="112324" y="18205"/>
                  </a:lnTo>
                  <a:cubicBezTo>
                    <a:pt x="112719" y="18205"/>
                    <a:pt x="113019" y="18211"/>
                    <a:pt x="113269" y="18227"/>
                  </a:cubicBezTo>
                  <a:cubicBezTo>
                    <a:pt x="113525" y="18250"/>
                    <a:pt x="113731" y="18283"/>
                    <a:pt x="113942" y="18361"/>
                  </a:cubicBezTo>
                  <a:cubicBezTo>
                    <a:pt x="114175" y="18455"/>
                    <a:pt x="114386" y="18611"/>
                    <a:pt x="114559" y="18805"/>
                  </a:cubicBezTo>
                  <a:cubicBezTo>
                    <a:pt x="114731" y="18994"/>
                    <a:pt x="114864" y="19233"/>
                    <a:pt x="114948" y="19494"/>
                  </a:cubicBezTo>
                  <a:cubicBezTo>
                    <a:pt x="115014" y="19738"/>
                    <a:pt x="115048" y="19972"/>
                    <a:pt x="115064" y="20255"/>
                  </a:cubicBezTo>
                  <a:cubicBezTo>
                    <a:pt x="115081" y="20544"/>
                    <a:pt x="115081" y="20883"/>
                    <a:pt x="115081" y="21338"/>
                  </a:cubicBezTo>
                  <a:lnTo>
                    <a:pt x="115081" y="83955"/>
                  </a:lnTo>
                  <a:cubicBezTo>
                    <a:pt x="115081" y="84405"/>
                    <a:pt x="115081" y="84738"/>
                    <a:pt x="115064" y="85022"/>
                  </a:cubicBezTo>
                  <a:cubicBezTo>
                    <a:pt x="115048" y="85311"/>
                    <a:pt x="115014" y="85544"/>
                    <a:pt x="114948" y="85783"/>
                  </a:cubicBezTo>
                  <a:cubicBezTo>
                    <a:pt x="114864" y="86050"/>
                    <a:pt x="114731" y="86283"/>
                    <a:pt x="114559" y="86477"/>
                  </a:cubicBezTo>
                  <a:cubicBezTo>
                    <a:pt x="114386" y="86672"/>
                    <a:pt x="114175" y="86822"/>
                    <a:pt x="113942" y="86922"/>
                  </a:cubicBezTo>
                  <a:cubicBezTo>
                    <a:pt x="113731" y="86994"/>
                    <a:pt x="113525" y="87033"/>
                    <a:pt x="113269" y="87055"/>
                  </a:cubicBezTo>
                  <a:cubicBezTo>
                    <a:pt x="113019" y="87072"/>
                    <a:pt x="112713" y="87077"/>
                    <a:pt x="112313" y="87077"/>
                  </a:cubicBezTo>
                  <a:lnTo>
                    <a:pt x="50290" y="87077"/>
                  </a:lnTo>
                  <a:cubicBezTo>
                    <a:pt x="49896" y="87077"/>
                    <a:pt x="49596" y="87072"/>
                    <a:pt x="49346" y="87055"/>
                  </a:cubicBezTo>
                  <a:cubicBezTo>
                    <a:pt x="49095" y="87033"/>
                    <a:pt x="48884" y="86994"/>
                    <a:pt x="48673" y="86922"/>
                  </a:cubicBezTo>
                  <a:cubicBezTo>
                    <a:pt x="48440" y="86822"/>
                    <a:pt x="48228" y="86672"/>
                    <a:pt x="48062" y="86477"/>
                  </a:cubicBezTo>
                  <a:cubicBezTo>
                    <a:pt x="47889" y="86283"/>
                    <a:pt x="47756" y="86050"/>
                    <a:pt x="47667" y="85783"/>
                  </a:cubicBezTo>
                  <a:cubicBezTo>
                    <a:pt x="47600" y="85544"/>
                    <a:pt x="47567" y="85311"/>
                    <a:pt x="47550" y="85022"/>
                  </a:cubicBezTo>
                  <a:cubicBezTo>
                    <a:pt x="47534" y="84738"/>
                    <a:pt x="47534" y="84394"/>
                    <a:pt x="47534" y="83944"/>
                  </a:cubicBezTo>
                  <a:lnTo>
                    <a:pt x="47534" y="69005"/>
                  </a:lnTo>
                  <a:cubicBezTo>
                    <a:pt x="47623" y="67433"/>
                    <a:pt x="46533" y="66094"/>
                    <a:pt x="45138" y="66055"/>
                  </a:cubicBezTo>
                  <a:cubicBezTo>
                    <a:pt x="43699" y="66022"/>
                    <a:pt x="42532" y="67377"/>
                    <a:pt x="42615" y="69005"/>
                  </a:cubicBezTo>
                  <a:lnTo>
                    <a:pt x="42615" y="80155"/>
                  </a:lnTo>
                  <a:cubicBezTo>
                    <a:pt x="42615" y="81883"/>
                    <a:pt x="42610" y="83183"/>
                    <a:pt x="42676" y="84277"/>
                  </a:cubicBezTo>
                  <a:cubicBezTo>
                    <a:pt x="42743" y="85372"/>
                    <a:pt x="42871" y="86266"/>
                    <a:pt x="43127" y="87183"/>
                  </a:cubicBezTo>
                  <a:cubicBezTo>
                    <a:pt x="43454" y="88188"/>
                    <a:pt x="43966" y="89088"/>
                    <a:pt x="44616" y="89827"/>
                  </a:cubicBezTo>
                  <a:cubicBezTo>
                    <a:pt x="45272" y="90566"/>
                    <a:pt x="46067" y="91144"/>
                    <a:pt x="46956" y="91511"/>
                  </a:cubicBezTo>
                  <a:cubicBezTo>
                    <a:pt x="47767" y="91800"/>
                    <a:pt x="48551" y="91950"/>
                    <a:pt x="49518" y="92022"/>
                  </a:cubicBezTo>
                  <a:cubicBezTo>
                    <a:pt x="50479" y="92094"/>
                    <a:pt x="51613" y="92094"/>
                    <a:pt x="53119" y="92094"/>
                  </a:cubicBezTo>
                  <a:lnTo>
                    <a:pt x="73543" y="92094"/>
                  </a:lnTo>
                  <a:lnTo>
                    <a:pt x="66524" y="114983"/>
                  </a:lnTo>
                  <a:lnTo>
                    <a:pt x="33423" y="114983"/>
                  </a:lnTo>
                  <a:lnTo>
                    <a:pt x="33423" y="50611"/>
                  </a:lnTo>
                  <a:lnTo>
                    <a:pt x="57871" y="50611"/>
                  </a:lnTo>
                  <a:cubicBezTo>
                    <a:pt x="60994" y="50516"/>
                    <a:pt x="63962" y="49022"/>
                    <a:pt x="66118" y="46461"/>
                  </a:cubicBezTo>
                  <a:cubicBezTo>
                    <a:pt x="68119" y="44083"/>
                    <a:pt x="69275" y="40961"/>
                    <a:pt x="69364" y="37677"/>
                  </a:cubicBezTo>
                  <a:cubicBezTo>
                    <a:pt x="69397" y="36838"/>
                    <a:pt x="69142" y="36016"/>
                    <a:pt x="68647" y="35388"/>
                  </a:cubicBezTo>
                  <a:cubicBezTo>
                    <a:pt x="68108" y="34711"/>
                    <a:pt x="67347" y="34322"/>
                    <a:pt x="66541" y="34322"/>
                  </a:cubicBezTo>
                  <a:lnTo>
                    <a:pt x="47584" y="34322"/>
                  </a:lnTo>
                  <a:lnTo>
                    <a:pt x="47534" y="21327"/>
                  </a:lnTo>
                  <a:cubicBezTo>
                    <a:pt x="47534" y="20877"/>
                    <a:pt x="47534" y="20544"/>
                    <a:pt x="47550" y="20255"/>
                  </a:cubicBezTo>
                  <a:cubicBezTo>
                    <a:pt x="47567" y="19972"/>
                    <a:pt x="47600" y="19738"/>
                    <a:pt x="47667" y="19494"/>
                  </a:cubicBezTo>
                  <a:cubicBezTo>
                    <a:pt x="47756" y="19233"/>
                    <a:pt x="47889" y="18994"/>
                    <a:pt x="48062" y="18805"/>
                  </a:cubicBezTo>
                  <a:cubicBezTo>
                    <a:pt x="48228" y="18611"/>
                    <a:pt x="48440" y="18455"/>
                    <a:pt x="48673" y="18361"/>
                  </a:cubicBezTo>
                  <a:cubicBezTo>
                    <a:pt x="48884" y="18288"/>
                    <a:pt x="49090" y="18250"/>
                    <a:pt x="49340" y="18227"/>
                  </a:cubicBezTo>
                  <a:cubicBezTo>
                    <a:pt x="49596" y="18211"/>
                    <a:pt x="49896" y="18205"/>
                    <a:pt x="50290" y="18205"/>
                  </a:cubicBezTo>
                  <a:close/>
                  <a:moveTo>
                    <a:pt x="20652" y="19538"/>
                  </a:moveTo>
                  <a:cubicBezTo>
                    <a:pt x="22302" y="19538"/>
                    <a:pt x="23953" y="20255"/>
                    <a:pt x="25214" y="21677"/>
                  </a:cubicBezTo>
                  <a:cubicBezTo>
                    <a:pt x="27732" y="24527"/>
                    <a:pt x="27732" y="29150"/>
                    <a:pt x="25214" y="32000"/>
                  </a:cubicBezTo>
                  <a:cubicBezTo>
                    <a:pt x="22697" y="34850"/>
                    <a:pt x="18606" y="34850"/>
                    <a:pt x="16089" y="32000"/>
                  </a:cubicBezTo>
                  <a:cubicBezTo>
                    <a:pt x="13571" y="29150"/>
                    <a:pt x="13571" y="24527"/>
                    <a:pt x="16089" y="21677"/>
                  </a:cubicBezTo>
                  <a:cubicBezTo>
                    <a:pt x="17350" y="20255"/>
                    <a:pt x="19001" y="19538"/>
                    <a:pt x="20652" y="19538"/>
                  </a:cubicBezTo>
                  <a:close/>
                  <a:moveTo>
                    <a:pt x="21608" y="39450"/>
                  </a:moveTo>
                  <a:lnTo>
                    <a:pt x="64334" y="39450"/>
                  </a:lnTo>
                  <a:cubicBezTo>
                    <a:pt x="64107" y="40794"/>
                    <a:pt x="63545" y="42044"/>
                    <a:pt x="62723" y="43055"/>
                  </a:cubicBezTo>
                  <a:cubicBezTo>
                    <a:pt x="61517" y="44533"/>
                    <a:pt x="59833" y="45400"/>
                    <a:pt x="58049" y="45450"/>
                  </a:cubicBezTo>
                  <a:lnTo>
                    <a:pt x="31278" y="45411"/>
                  </a:lnTo>
                  <a:cubicBezTo>
                    <a:pt x="30722" y="45400"/>
                    <a:pt x="30172" y="45600"/>
                    <a:pt x="29727" y="45983"/>
                  </a:cubicBezTo>
                  <a:cubicBezTo>
                    <a:pt x="29210" y="46427"/>
                    <a:pt x="28866" y="47088"/>
                    <a:pt x="28771" y="47816"/>
                  </a:cubicBezTo>
                  <a:lnTo>
                    <a:pt x="28771" y="114983"/>
                  </a:lnTo>
                  <a:lnTo>
                    <a:pt x="23736" y="114983"/>
                  </a:lnTo>
                  <a:lnTo>
                    <a:pt x="23736" y="85016"/>
                  </a:lnTo>
                  <a:cubicBezTo>
                    <a:pt x="23736" y="83561"/>
                    <a:pt x="22697" y="82383"/>
                    <a:pt x="21407" y="82383"/>
                  </a:cubicBezTo>
                  <a:cubicBezTo>
                    <a:pt x="20124" y="82383"/>
                    <a:pt x="19079" y="83561"/>
                    <a:pt x="19079" y="85016"/>
                  </a:cubicBezTo>
                  <a:lnTo>
                    <a:pt x="19079" y="114983"/>
                  </a:lnTo>
                  <a:lnTo>
                    <a:pt x="14082" y="114983"/>
                  </a:lnTo>
                  <a:lnTo>
                    <a:pt x="14082" y="58333"/>
                  </a:lnTo>
                  <a:cubicBezTo>
                    <a:pt x="14082" y="56877"/>
                    <a:pt x="13038" y="55700"/>
                    <a:pt x="11754" y="55700"/>
                  </a:cubicBezTo>
                  <a:cubicBezTo>
                    <a:pt x="10464" y="55700"/>
                    <a:pt x="9425" y="56877"/>
                    <a:pt x="9425" y="58333"/>
                  </a:cubicBezTo>
                  <a:lnTo>
                    <a:pt x="9425" y="83633"/>
                  </a:lnTo>
                  <a:lnTo>
                    <a:pt x="9047" y="83633"/>
                  </a:lnTo>
                  <a:cubicBezTo>
                    <a:pt x="7680" y="83383"/>
                    <a:pt x="6452" y="82522"/>
                    <a:pt x="5640" y="81244"/>
                  </a:cubicBezTo>
                  <a:cubicBezTo>
                    <a:pt x="5074" y="80344"/>
                    <a:pt x="4746" y="79277"/>
                    <a:pt x="4696" y="78177"/>
                  </a:cubicBezTo>
                  <a:lnTo>
                    <a:pt x="4696" y="58000"/>
                  </a:lnTo>
                  <a:cubicBezTo>
                    <a:pt x="4690" y="52933"/>
                    <a:pt x="6519" y="48094"/>
                    <a:pt x="9748" y="44594"/>
                  </a:cubicBezTo>
                  <a:cubicBezTo>
                    <a:pt x="12932" y="41144"/>
                    <a:pt x="17206" y="39288"/>
                    <a:pt x="21608" y="39450"/>
                  </a:cubicBezTo>
                  <a:close/>
                  <a:moveTo>
                    <a:pt x="107234" y="40705"/>
                  </a:moveTo>
                  <a:cubicBezTo>
                    <a:pt x="106667" y="40705"/>
                    <a:pt x="106100" y="40950"/>
                    <a:pt x="105666" y="41444"/>
                  </a:cubicBezTo>
                  <a:cubicBezTo>
                    <a:pt x="104805" y="42422"/>
                    <a:pt x="104805" y="44011"/>
                    <a:pt x="105666" y="44988"/>
                  </a:cubicBezTo>
                  <a:cubicBezTo>
                    <a:pt x="106533" y="45966"/>
                    <a:pt x="107939" y="45966"/>
                    <a:pt x="108806" y="44988"/>
                  </a:cubicBezTo>
                  <a:cubicBezTo>
                    <a:pt x="109673" y="44011"/>
                    <a:pt x="109673" y="42422"/>
                    <a:pt x="108806" y="41444"/>
                  </a:cubicBezTo>
                  <a:cubicBezTo>
                    <a:pt x="108373" y="40950"/>
                    <a:pt x="107801" y="40705"/>
                    <a:pt x="107234" y="40705"/>
                  </a:cubicBezTo>
                  <a:close/>
                  <a:moveTo>
                    <a:pt x="100476" y="48483"/>
                  </a:moveTo>
                  <a:cubicBezTo>
                    <a:pt x="99848" y="48427"/>
                    <a:pt x="99197" y="48655"/>
                    <a:pt x="98703" y="49188"/>
                  </a:cubicBezTo>
                  <a:lnTo>
                    <a:pt x="88321" y="60927"/>
                  </a:lnTo>
                  <a:lnTo>
                    <a:pt x="84581" y="56700"/>
                  </a:lnTo>
                  <a:cubicBezTo>
                    <a:pt x="84136" y="56194"/>
                    <a:pt x="83525" y="55922"/>
                    <a:pt x="82897" y="55938"/>
                  </a:cubicBezTo>
                  <a:cubicBezTo>
                    <a:pt x="82308" y="55961"/>
                    <a:pt x="81752" y="56227"/>
                    <a:pt x="81341" y="56700"/>
                  </a:cubicBezTo>
                  <a:lnTo>
                    <a:pt x="68353" y="71388"/>
                  </a:lnTo>
                  <a:lnTo>
                    <a:pt x="64718" y="67283"/>
                  </a:lnTo>
                  <a:cubicBezTo>
                    <a:pt x="64318" y="66827"/>
                    <a:pt x="63779" y="66561"/>
                    <a:pt x="63212" y="66538"/>
                  </a:cubicBezTo>
                  <a:cubicBezTo>
                    <a:pt x="62589" y="66511"/>
                    <a:pt x="61984" y="66783"/>
                    <a:pt x="61545" y="67283"/>
                  </a:cubicBezTo>
                  <a:lnTo>
                    <a:pt x="54497" y="75255"/>
                  </a:lnTo>
                  <a:cubicBezTo>
                    <a:pt x="53792" y="76188"/>
                    <a:pt x="53786" y="77561"/>
                    <a:pt x="54486" y="78494"/>
                  </a:cubicBezTo>
                  <a:cubicBezTo>
                    <a:pt x="55320" y="79605"/>
                    <a:pt x="56798" y="79716"/>
                    <a:pt x="57749" y="78738"/>
                  </a:cubicBezTo>
                  <a:lnTo>
                    <a:pt x="63006" y="72744"/>
                  </a:lnTo>
                  <a:lnTo>
                    <a:pt x="66852" y="77105"/>
                  </a:lnTo>
                  <a:cubicBezTo>
                    <a:pt x="67208" y="77494"/>
                    <a:pt x="67680" y="77727"/>
                    <a:pt x="68180" y="77750"/>
                  </a:cubicBezTo>
                  <a:cubicBezTo>
                    <a:pt x="68742" y="77783"/>
                    <a:pt x="69292" y="77544"/>
                    <a:pt x="69692" y="77105"/>
                  </a:cubicBezTo>
                  <a:lnTo>
                    <a:pt x="82908" y="62155"/>
                  </a:lnTo>
                  <a:lnTo>
                    <a:pt x="86815" y="66566"/>
                  </a:lnTo>
                  <a:cubicBezTo>
                    <a:pt x="87204" y="67038"/>
                    <a:pt x="87749" y="67300"/>
                    <a:pt x="88316" y="67300"/>
                  </a:cubicBezTo>
                  <a:cubicBezTo>
                    <a:pt x="88877" y="67294"/>
                    <a:pt x="89416" y="67033"/>
                    <a:pt x="89799" y="66566"/>
                  </a:cubicBezTo>
                  <a:lnTo>
                    <a:pt x="101932" y="52844"/>
                  </a:lnTo>
                  <a:cubicBezTo>
                    <a:pt x="102732" y="51944"/>
                    <a:pt x="102815" y="50516"/>
                    <a:pt x="102126" y="49500"/>
                  </a:cubicBezTo>
                  <a:cubicBezTo>
                    <a:pt x="101709" y="48883"/>
                    <a:pt x="101104" y="48538"/>
                    <a:pt x="100476" y="48483"/>
                  </a:cubicBezTo>
                  <a:close/>
                  <a:moveTo>
                    <a:pt x="45183" y="55822"/>
                  </a:moveTo>
                  <a:cubicBezTo>
                    <a:pt x="44555" y="55822"/>
                    <a:pt x="43927" y="56094"/>
                    <a:pt x="43449" y="56633"/>
                  </a:cubicBezTo>
                  <a:cubicBezTo>
                    <a:pt x="42487" y="57716"/>
                    <a:pt x="42487" y="59477"/>
                    <a:pt x="43449" y="60561"/>
                  </a:cubicBezTo>
                  <a:cubicBezTo>
                    <a:pt x="44405" y="61644"/>
                    <a:pt x="45961" y="61644"/>
                    <a:pt x="46917" y="60561"/>
                  </a:cubicBezTo>
                  <a:cubicBezTo>
                    <a:pt x="47878" y="59477"/>
                    <a:pt x="47878" y="57716"/>
                    <a:pt x="46917" y="56633"/>
                  </a:cubicBezTo>
                  <a:cubicBezTo>
                    <a:pt x="46439" y="56094"/>
                    <a:pt x="45811" y="55822"/>
                    <a:pt x="45183" y="55822"/>
                  </a:cubicBezTo>
                  <a:close/>
                  <a:moveTo>
                    <a:pt x="78234" y="92094"/>
                  </a:moveTo>
                  <a:lnTo>
                    <a:pt x="86354" y="92094"/>
                  </a:lnTo>
                  <a:lnTo>
                    <a:pt x="93067" y="114983"/>
                  </a:lnTo>
                  <a:lnTo>
                    <a:pt x="71215" y="114983"/>
                  </a:lnTo>
                  <a:lnTo>
                    <a:pt x="78234" y="92094"/>
                  </a:ln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576" name="Shape 576"/>
          <p:cNvGrpSpPr/>
          <p:nvPr/>
        </p:nvGrpSpPr>
        <p:grpSpPr>
          <a:xfrm>
            <a:off x="6129690" y="722615"/>
            <a:ext cx="2168724" cy="3361303"/>
            <a:chOff x="16345841" y="1926972"/>
            <a:chExt cx="5783264" cy="8963476"/>
          </a:xfrm>
        </p:grpSpPr>
        <p:sp>
          <p:nvSpPr>
            <p:cNvPr id="577" name="Shape 577"/>
            <p:cNvSpPr txBox="1"/>
            <p:nvPr/>
          </p:nvSpPr>
          <p:spPr>
            <a:xfrm>
              <a:off x="16772878"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78" name="Shape 578"/>
            <p:cNvSpPr/>
            <p:nvPr/>
          </p:nvSpPr>
          <p:spPr>
            <a:xfrm>
              <a:off x="16345841"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79" name="Shape 579"/>
            <p:cNvSpPr txBox="1"/>
            <p:nvPr/>
          </p:nvSpPr>
          <p:spPr>
            <a:xfrm>
              <a:off x="16772878"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80" name="Shape 580"/>
            <p:cNvSpPr/>
            <p:nvPr/>
          </p:nvSpPr>
          <p:spPr>
            <a:xfrm>
              <a:off x="16944527"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81" name="Shape 581"/>
            <p:cNvSpPr/>
            <p:nvPr/>
          </p:nvSpPr>
          <p:spPr>
            <a:xfrm>
              <a:off x="18266706" y="3088365"/>
              <a:ext cx="2062198" cy="2160834"/>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Shape 58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87" name="Shape 587"/>
          <p:cNvGrpSpPr/>
          <p:nvPr/>
        </p:nvGrpSpPr>
        <p:grpSpPr>
          <a:xfrm>
            <a:off x="1034653" y="843558"/>
            <a:ext cx="3537347" cy="2471363"/>
            <a:chOff x="2759075" y="2249488"/>
            <a:chExt cx="9432925" cy="6590301"/>
          </a:xfrm>
        </p:grpSpPr>
        <p:sp>
          <p:nvSpPr>
            <p:cNvPr id="588" name="Shape 588"/>
            <p:cNvSpPr/>
            <p:nvPr/>
          </p:nvSpPr>
          <p:spPr>
            <a:xfrm>
              <a:off x="2778125" y="6346799"/>
              <a:ext cx="8405763"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a:t>
              </a:r>
            </a:p>
          </p:txBody>
        </p:sp>
        <p:sp>
          <p:nvSpPr>
            <p:cNvPr id="589" name="Shape 589"/>
            <p:cNvSpPr txBox="1"/>
            <p:nvPr/>
          </p:nvSpPr>
          <p:spPr>
            <a:xfrm>
              <a:off x="2782888" y="22494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90" name="Shape 590"/>
            <p:cNvSpPr txBox="1"/>
            <p:nvPr/>
          </p:nvSpPr>
          <p:spPr>
            <a:xfrm>
              <a:off x="2759075" y="2716213"/>
              <a:ext cx="9432925" cy="3638426"/>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Contact Information</a:t>
              </a:r>
            </a:p>
          </p:txBody>
        </p:sp>
      </p:grpSp>
      <p:pic>
        <p:nvPicPr>
          <p:cNvPr id="591" name="Shape 591"/>
          <p:cNvPicPr preferRelativeResize="0"/>
          <p:nvPr>
            <p:ph idx="6" type="pic"/>
          </p:nvPr>
        </p:nvPicPr>
        <p:blipFill rotWithShape="1">
          <a:blip r:embed="rId3">
            <a:alphaModFix/>
          </a:blip>
          <a:srcRect b="0" l="30660" r="30659" t="0"/>
          <a:stretch/>
        </p:blipFill>
        <p:spPr>
          <a:xfrm>
            <a:off x="5030986" y="208359"/>
            <a:ext cx="3888581" cy="4712494"/>
          </a:xfrm>
          <a:prstGeom prst="rect">
            <a:avLst/>
          </a:prstGeom>
          <a:solidFill>
            <a:schemeClr val="accent2"/>
          </a:solidFill>
          <a:ln>
            <a:noFill/>
          </a:ln>
        </p:spPr>
      </p:pic>
      <p:grpSp>
        <p:nvGrpSpPr>
          <p:cNvPr id="592" name="Shape 592"/>
          <p:cNvGrpSpPr/>
          <p:nvPr/>
        </p:nvGrpSpPr>
        <p:grpSpPr>
          <a:xfrm>
            <a:off x="1061611" y="3571121"/>
            <a:ext cx="1571093" cy="311970"/>
            <a:chOff x="18024648" y="10602416"/>
            <a:chExt cx="2950968" cy="585971"/>
          </a:xfrm>
        </p:grpSpPr>
        <p:grpSp>
          <p:nvGrpSpPr>
            <p:cNvPr id="593" name="Shape 593"/>
            <p:cNvGrpSpPr/>
            <p:nvPr/>
          </p:nvGrpSpPr>
          <p:grpSpPr>
            <a:xfrm>
              <a:off x="18812981" y="10602416"/>
              <a:ext cx="585970" cy="585970"/>
              <a:chOff x="18812981" y="10602416"/>
              <a:chExt cx="585970" cy="585970"/>
            </a:xfrm>
          </p:grpSpPr>
          <p:sp>
            <p:nvSpPr>
              <p:cNvPr id="594" name="Shape 594"/>
              <p:cNvSpPr/>
              <p:nvPr/>
            </p:nvSpPr>
            <p:spPr>
              <a:xfrm>
                <a:off x="18812981"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595" name="Shape 595"/>
              <p:cNvSpPr/>
              <p:nvPr/>
            </p:nvSpPr>
            <p:spPr>
              <a:xfrm>
                <a:off x="18985356" y="10790879"/>
                <a:ext cx="262254" cy="209043"/>
              </a:xfrm>
              <a:custGeom>
                <a:pathLst>
                  <a:path extrusionOk="0" h="120000" w="120000">
                    <a:moveTo>
                      <a:pt x="106877" y="28233"/>
                    </a:moveTo>
                    <a:cubicBezTo>
                      <a:pt x="106877" y="30588"/>
                      <a:pt x="106877" y="32938"/>
                      <a:pt x="106877" y="32938"/>
                    </a:cubicBezTo>
                    <a:cubicBezTo>
                      <a:pt x="106877" y="72938"/>
                      <a:pt x="82500" y="120000"/>
                      <a:pt x="37500" y="120000"/>
                    </a:cubicBezTo>
                    <a:cubicBezTo>
                      <a:pt x="24372" y="120000"/>
                      <a:pt x="11250" y="115294"/>
                      <a:pt x="0" y="105883"/>
                    </a:cubicBezTo>
                    <a:cubicBezTo>
                      <a:pt x="1872" y="105883"/>
                      <a:pt x="3750" y="105883"/>
                      <a:pt x="5622" y="105883"/>
                    </a:cubicBezTo>
                    <a:cubicBezTo>
                      <a:pt x="16872" y="105883"/>
                      <a:pt x="28122" y="101177"/>
                      <a:pt x="35622" y="94116"/>
                    </a:cubicBezTo>
                    <a:cubicBezTo>
                      <a:pt x="26250" y="94116"/>
                      <a:pt x="16872" y="84705"/>
                      <a:pt x="13122" y="72938"/>
                    </a:cubicBezTo>
                    <a:cubicBezTo>
                      <a:pt x="15000" y="72938"/>
                      <a:pt x="16872" y="72938"/>
                      <a:pt x="18750" y="72938"/>
                    </a:cubicBezTo>
                    <a:cubicBezTo>
                      <a:pt x="20622" y="72938"/>
                      <a:pt x="22500" y="72938"/>
                      <a:pt x="24372" y="72938"/>
                    </a:cubicBezTo>
                    <a:cubicBezTo>
                      <a:pt x="13122" y="68233"/>
                      <a:pt x="5622" y="56472"/>
                      <a:pt x="5622" y="42355"/>
                    </a:cubicBezTo>
                    <a:cubicBezTo>
                      <a:pt x="5622" y="42355"/>
                      <a:pt x="5622" y="42355"/>
                      <a:pt x="5622" y="42355"/>
                    </a:cubicBezTo>
                    <a:cubicBezTo>
                      <a:pt x="9372" y="44705"/>
                      <a:pt x="13122" y="44705"/>
                      <a:pt x="16872" y="44705"/>
                    </a:cubicBezTo>
                    <a:cubicBezTo>
                      <a:pt x="9372" y="40000"/>
                      <a:pt x="5622" y="30588"/>
                      <a:pt x="5622" y="21177"/>
                    </a:cubicBezTo>
                    <a:cubicBezTo>
                      <a:pt x="5622" y="14116"/>
                      <a:pt x="7500" y="9411"/>
                      <a:pt x="9372" y="4705"/>
                    </a:cubicBezTo>
                    <a:cubicBezTo>
                      <a:pt x="20622" y="23527"/>
                      <a:pt x="39372" y="35294"/>
                      <a:pt x="58122" y="37644"/>
                    </a:cubicBezTo>
                    <a:cubicBezTo>
                      <a:pt x="58122" y="35294"/>
                      <a:pt x="58122" y="32938"/>
                      <a:pt x="58122" y="30588"/>
                    </a:cubicBezTo>
                    <a:cubicBezTo>
                      <a:pt x="58122" y="11766"/>
                      <a:pt x="69377" y="0"/>
                      <a:pt x="82500" y="0"/>
                    </a:cubicBezTo>
                    <a:cubicBezTo>
                      <a:pt x="90000" y="0"/>
                      <a:pt x="95627" y="2355"/>
                      <a:pt x="101250" y="9411"/>
                    </a:cubicBezTo>
                    <a:cubicBezTo>
                      <a:pt x="105000" y="7061"/>
                      <a:pt x="110627" y="4705"/>
                      <a:pt x="116250" y="2355"/>
                    </a:cubicBezTo>
                    <a:cubicBezTo>
                      <a:pt x="114377" y="9411"/>
                      <a:pt x="110627" y="14116"/>
                      <a:pt x="105000" y="18822"/>
                    </a:cubicBezTo>
                    <a:cubicBezTo>
                      <a:pt x="110627" y="16472"/>
                      <a:pt x="114377" y="16472"/>
                      <a:pt x="120000" y="14116"/>
                    </a:cubicBezTo>
                    <a:cubicBezTo>
                      <a:pt x="116250" y="18822"/>
                      <a:pt x="112500" y="25883"/>
                      <a:pt x="106877" y="28233"/>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596" name="Shape 596"/>
            <p:cNvGrpSpPr/>
            <p:nvPr/>
          </p:nvGrpSpPr>
          <p:grpSpPr>
            <a:xfrm>
              <a:off x="18024648" y="10602416"/>
              <a:ext cx="585970" cy="585971"/>
              <a:chOff x="18024648" y="10602416"/>
              <a:chExt cx="585970" cy="585971"/>
            </a:xfrm>
          </p:grpSpPr>
          <p:sp>
            <p:nvSpPr>
              <p:cNvPr id="597" name="Shape 597"/>
              <p:cNvSpPr/>
              <p:nvPr/>
            </p:nvSpPr>
            <p:spPr>
              <a:xfrm>
                <a:off x="18024648"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598" name="Shape 598"/>
              <p:cNvSpPr/>
              <p:nvPr/>
            </p:nvSpPr>
            <p:spPr>
              <a:xfrm>
                <a:off x="18252863" y="10771823"/>
                <a:ext cx="129544" cy="247156"/>
              </a:xfrm>
              <a:custGeom>
                <a:pathLst>
                  <a:path extrusionOk="0" h="120000" w="120000">
                    <a:moveTo>
                      <a:pt x="120000" y="19700"/>
                    </a:moveTo>
                    <a:cubicBezTo>
                      <a:pt x="99427" y="19700"/>
                      <a:pt x="99427" y="19700"/>
                      <a:pt x="99427" y="19700"/>
                    </a:cubicBezTo>
                    <a:cubicBezTo>
                      <a:pt x="82283" y="19700"/>
                      <a:pt x="78855" y="25072"/>
                      <a:pt x="78855" y="30450"/>
                    </a:cubicBezTo>
                    <a:cubicBezTo>
                      <a:pt x="78855" y="44777"/>
                      <a:pt x="78855" y="44777"/>
                      <a:pt x="78855" y="44777"/>
                    </a:cubicBezTo>
                    <a:cubicBezTo>
                      <a:pt x="120000" y="44777"/>
                      <a:pt x="120000" y="44777"/>
                      <a:pt x="120000" y="44777"/>
                    </a:cubicBezTo>
                    <a:cubicBezTo>
                      <a:pt x="113144" y="66266"/>
                      <a:pt x="113144" y="66266"/>
                      <a:pt x="113144" y="66266"/>
                    </a:cubicBezTo>
                    <a:cubicBezTo>
                      <a:pt x="78855" y="66266"/>
                      <a:pt x="78855" y="66266"/>
                      <a:pt x="78855" y="66266"/>
                    </a:cubicBezTo>
                    <a:cubicBezTo>
                      <a:pt x="78855" y="120000"/>
                      <a:pt x="78855" y="120000"/>
                      <a:pt x="78855" y="120000"/>
                    </a:cubicBezTo>
                    <a:cubicBezTo>
                      <a:pt x="37716" y="120000"/>
                      <a:pt x="37716" y="120000"/>
                      <a:pt x="37716" y="120000"/>
                    </a:cubicBezTo>
                    <a:cubicBezTo>
                      <a:pt x="37716" y="66266"/>
                      <a:pt x="37716" y="66266"/>
                      <a:pt x="37716" y="66266"/>
                    </a:cubicBezTo>
                    <a:cubicBezTo>
                      <a:pt x="0" y="66266"/>
                      <a:pt x="0" y="66266"/>
                      <a:pt x="0" y="66266"/>
                    </a:cubicBezTo>
                    <a:cubicBezTo>
                      <a:pt x="0" y="44777"/>
                      <a:pt x="0" y="44777"/>
                      <a:pt x="0" y="44777"/>
                    </a:cubicBezTo>
                    <a:cubicBezTo>
                      <a:pt x="37716" y="44777"/>
                      <a:pt x="37716" y="44777"/>
                      <a:pt x="37716" y="44777"/>
                    </a:cubicBezTo>
                    <a:cubicBezTo>
                      <a:pt x="37716" y="28655"/>
                      <a:pt x="37716" y="28655"/>
                      <a:pt x="37716" y="28655"/>
                    </a:cubicBezTo>
                    <a:cubicBezTo>
                      <a:pt x="37716" y="10744"/>
                      <a:pt x="58283" y="0"/>
                      <a:pt x="89144" y="0"/>
                    </a:cubicBezTo>
                    <a:cubicBezTo>
                      <a:pt x="102855" y="0"/>
                      <a:pt x="116572" y="1788"/>
                      <a:pt x="120000" y="1788"/>
                    </a:cubicBezTo>
                    <a:lnTo>
                      <a:pt x="120000" y="19700"/>
                    </a:ln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599" name="Shape 599"/>
            <p:cNvGrpSpPr/>
            <p:nvPr/>
          </p:nvGrpSpPr>
          <p:grpSpPr>
            <a:xfrm>
              <a:off x="19601314" y="10602416"/>
              <a:ext cx="585970" cy="585971"/>
              <a:chOff x="19601314" y="10602416"/>
              <a:chExt cx="585970" cy="585971"/>
            </a:xfrm>
          </p:grpSpPr>
          <p:sp>
            <p:nvSpPr>
              <p:cNvPr id="600" name="Shape 600"/>
              <p:cNvSpPr/>
              <p:nvPr/>
            </p:nvSpPr>
            <p:spPr>
              <a:xfrm>
                <a:off x="19601314"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601" name="Shape 601"/>
              <p:cNvSpPr/>
              <p:nvPr/>
            </p:nvSpPr>
            <p:spPr>
              <a:xfrm>
                <a:off x="19810111" y="10762268"/>
                <a:ext cx="168375" cy="266267"/>
              </a:xfrm>
              <a:custGeom>
                <a:pathLst>
                  <a:path extrusionOk="0" h="120000" w="120000">
                    <a:moveTo>
                      <a:pt x="120000" y="0"/>
                    </a:moveTo>
                    <a:cubicBezTo>
                      <a:pt x="105000" y="5716"/>
                      <a:pt x="105000" y="5716"/>
                      <a:pt x="105000" y="5716"/>
                    </a:cubicBezTo>
                    <a:cubicBezTo>
                      <a:pt x="90000" y="5716"/>
                      <a:pt x="90000" y="5716"/>
                      <a:pt x="90000" y="5716"/>
                    </a:cubicBezTo>
                    <a:cubicBezTo>
                      <a:pt x="99000" y="11427"/>
                      <a:pt x="108000" y="17144"/>
                      <a:pt x="108000" y="26666"/>
                    </a:cubicBezTo>
                    <a:cubicBezTo>
                      <a:pt x="108000" y="45716"/>
                      <a:pt x="81000" y="47616"/>
                      <a:pt x="81000" y="57144"/>
                    </a:cubicBezTo>
                    <a:cubicBezTo>
                      <a:pt x="81000" y="66666"/>
                      <a:pt x="114000" y="70477"/>
                      <a:pt x="114000" y="89522"/>
                    </a:cubicBezTo>
                    <a:cubicBezTo>
                      <a:pt x="114000" y="95238"/>
                      <a:pt x="114000" y="99050"/>
                      <a:pt x="111000" y="102855"/>
                    </a:cubicBezTo>
                    <a:cubicBezTo>
                      <a:pt x="99000" y="116188"/>
                      <a:pt x="72000" y="120000"/>
                      <a:pt x="51000" y="120000"/>
                    </a:cubicBezTo>
                    <a:cubicBezTo>
                      <a:pt x="36000" y="120000"/>
                      <a:pt x="15000" y="116188"/>
                      <a:pt x="3000" y="106666"/>
                    </a:cubicBezTo>
                    <a:cubicBezTo>
                      <a:pt x="0" y="104761"/>
                      <a:pt x="0" y="100950"/>
                      <a:pt x="0" y="97144"/>
                    </a:cubicBezTo>
                    <a:cubicBezTo>
                      <a:pt x="0" y="89522"/>
                      <a:pt x="9000" y="81905"/>
                      <a:pt x="18000" y="78094"/>
                    </a:cubicBezTo>
                    <a:cubicBezTo>
                      <a:pt x="33000" y="72383"/>
                      <a:pt x="48000" y="72383"/>
                      <a:pt x="63000" y="70477"/>
                    </a:cubicBezTo>
                    <a:cubicBezTo>
                      <a:pt x="60000" y="66666"/>
                      <a:pt x="57000" y="64761"/>
                      <a:pt x="57000" y="60950"/>
                    </a:cubicBezTo>
                    <a:cubicBezTo>
                      <a:pt x="57000" y="57144"/>
                      <a:pt x="57000" y="55238"/>
                      <a:pt x="60000" y="53333"/>
                    </a:cubicBezTo>
                    <a:cubicBezTo>
                      <a:pt x="57000" y="55238"/>
                      <a:pt x="54000" y="55238"/>
                      <a:pt x="51000" y="55238"/>
                    </a:cubicBezTo>
                    <a:cubicBezTo>
                      <a:pt x="30000" y="55238"/>
                      <a:pt x="12000" y="43811"/>
                      <a:pt x="12000" y="30477"/>
                    </a:cubicBezTo>
                    <a:cubicBezTo>
                      <a:pt x="12000" y="20950"/>
                      <a:pt x="18000" y="13333"/>
                      <a:pt x="27000" y="9522"/>
                    </a:cubicBezTo>
                    <a:cubicBezTo>
                      <a:pt x="39000" y="1905"/>
                      <a:pt x="57000" y="0"/>
                      <a:pt x="72000" y="0"/>
                    </a:cubicBezTo>
                    <a:lnTo>
                      <a:pt x="120000" y="0"/>
                    </a:lnTo>
                    <a:close/>
                    <a:moveTo>
                      <a:pt x="72000" y="76188"/>
                    </a:moveTo>
                    <a:cubicBezTo>
                      <a:pt x="72000" y="76188"/>
                      <a:pt x="69000" y="76188"/>
                      <a:pt x="66000" y="76188"/>
                    </a:cubicBezTo>
                    <a:cubicBezTo>
                      <a:pt x="48000" y="76188"/>
                      <a:pt x="21000" y="80000"/>
                      <a:pt x="21000" y="93333"/>
                    </a:cubicBezTo>
                    <a:cubicBezTo>
                      <a:pt x="21000" y="108572"/>
                      <a:pt x="45000" y="112383"/>
                      <a:pt x="63000" y="112383"/>
                    </a:cubicBezTo>
                    <a:cubicBezTo>
                      <a:pt x="81000" y="112383"/>
                      <a:pt x="99000" y="108572"/>
                      <a:pt x="99000" y="97144"/>
                    </a:cubicBezTo>
                    <a:cubicBezTo>
                      <a:pt x="99000" y="85716"/>
                      <a:pt x="84000" y="80000"/>
                      <a:pt x="72000" y="76188"/>
                    </a:cubicBezTo>
                    <a:close/>
                    <a:moveTo>
                      <a:pt x="54000" y="5716"/>
                    </a:moveTo>
                    <a:cubicBezTo>
                      <a:pt x="48000" y="5716"/>
                      <a:pt x="42000" y="7616"/>
                      <a:pt x="39000" y="11427"/>
                    </a:cubicBezTo>
                    <a:cubicBezTo>
                      <a:pt x="33000" y="13333"/>
                      <a:pt x="33000" y="17144"/>
                      <a:pt x="33000" y="22855"/>
                    </a:cubicBezTo>
                    <a:cubicBezTo>
                      <a:pt x="33000" y="32383"/>
                      <a:pt x="42000" y="49522"/>
                      <a:pt x="63000" y="49522"/>
                    </a:cubicBezTo>
                    <a:cubicBezTo>
                      <a:pt x="69000" y="49522"/>
                      <a:pt x="75000" y="47616"/>
                      <a:pt x="81000" y="45716"/>
                    </a:cubicBezTo>
                    <a:cubicBezTo>
                      <a:pt x="84000" y="41905"/>
                      <a:pt x="87000" y="38094"/>
                      <a:pt x="87000" y="34283"/>
                    </a:cubicBezTo>
                    <a:cubicBezTo>
                      <a:pt x="87000" y="22855"/>
                      <a:pt x="75000" y="5716"/>
                      <a:pt x="54000" y="5716"/>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602" name="Shape 602"/>
            <p:cNvGrpSpPr/>
            <p:nvPr/>
          </p:nvGrpSpPr>
          <p:grpSpPr>
            <a:xfrm>
              <a:off x="20389647" y="10602416"/>
              <a:ext cx="585970" cy="585970"/>
              <a:chOff x="20389647" y="10602416"/>
              <a:chExt cx="585970" cy="585970"/>
            </a:xfrm>
          </p:grpSpPr>
          <p:sp>
            <p:nvSpPr>
              <p:cNvPr id="603" name="Shape 603"/>
              <p:cNvSpPr/>
              <p:nvPr/>
            </p:nvSpPr>
            <p:spPr>
              <a:xfrm>
                <a:off x="20389647"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604" name="Shape 604"/>
              <p:cNvSpPr/>
              <p:nvPr/>
            </p:nvSpPr>
            <p:spPr>
              <a:xfrm>
                <a:off x="20555969" y="10804066"/>
                <a:ext cx="253325" cy="182670"/>
              </a:xfrm>
              <a:custGeom>
                <a:pathLst>
                  <a:path extrusionOk="0" h="120000" w="120000">
                    <a:moveTo>
                      <a:pt x="118233" y="100405"/>
                    </a:moveTo>
                    <a:cubicBezTo>
                      <a:pt x="116472" y="110205"/>
                      <a:pt x="111177" y="117550"/>
                      <a:pt x="104116" y="117550"/>
                    </a:cubicBezTo>
                    <a:cubicBezTo>
                      <a:pt x="90000" y="120000"/>
                      <a:pt x="74116" y="120000"/>
                      <a:pt x="60000" y="120000"/>
                    </a:cubicBezTo>
                    <a:cubicBezTo>
                      <a:pt x="44116" y="120000"/>
                      <a:pt x="30000" y="120000"/>
                      <a:pt x="14116" y="117550"/>
                    </a:cubicBezTo>
                    <a:cubicBezTo>
                      <a:pt x="8822" y="117550"/>
                      <a:pt x="3527" y="110205"/>
                      <a:pt x="1766" y="100405"/>
                    </a:cubicBezTo>
                    <a:cubicBezTo>
                      <a:pt x="0" y="88161"/>
                      <a:pt x="0" y="73466"/>
                      <a:pt x="0" y="61222"/>
                    </a:cubicBezTo>
                    <a:cubicBezTo>
                      <a:pt x="0" y="46533"/>
                      <a:pt x="0" y="34283"/>
                      <a:pt x="1766" y="19594"/>
                    </a:cubicBezTo>
                    <a:cubicBezTo>
                      <a:pt x="3527" y="12244"/>
                      <a:pt x="8822" y="4900"/>
                      <a:pt x="14116" y="2450"/>
                    </a:cubicBezTo>
                    <a:cubicBezTo>
                      <a:pt x="30000" y="0"/>
                      <a:pt x="44116" y="0"/>
                      <a:pt x="60000" y="0"/>
                    </a:cubicBezTo>
                    <a:cubicBezTo>
                      <a:pt x="74116" y="0"/>
                      <a:pt x="90000" y="0"/>
                      <a:pt x="104116" y="2450"/>
                    </a:cubicBezTo>
                    <a:cubicBezTo>
                      <a:pt x="111177" y="4900"/>
                      <a:pt x="116472" y="12244"/>
                      <a:pt x="118233" y="19594"/>
                    </a:cubicBezTo>
                    <a:cubicBezTo>
                      <a:pt x="120000" y="34283"/>
                      <a:pt x="120000" y="46533"/>
                      <a:pt x="120000" y="61222"/>
                    </a:cubicBezTo>
                    <a:cubicBezTo>
                      <a:pt x="120000" y="73466"/>
                      <a:pt x="120000" y="88161"/>
                      <a:pt x="118233" y="100405"/>
                    </a:cubicBezTo>
                    <a:close/>
                    <a:moveTo>
                      <a:pt x="82938" y="56327"/>
                    </a:moveTo>
                    <a:cubicBezTo>
                      <a:pt x="49411" y="26938"/>
                      <a:pt x="49411" y="26938"/>
                      <a:pt x="49411" y="26938"/>
                    </a:cubicBezTo>
                    <a:cubicBezTo>
                      <a:pt x="47644" y="24488"/>
                      <a:pt x="45883" y="24488"/>
                      <a:pt x="44116" y="24488"/>
                    </a:cubicBezTo>
                    <a:cubicBezTo>
                      <a:pt x="44116" y="26938"/>
                      <a:pt x="42355" y="29388"/>
                      <a:pt x="42355" y="31838"/>
                    </a:cubicBezTo>
                    <a:cubicBezTo>
                      <a:pt x="42355" y="90611"/>
                      <a:pt x="42355" y="90611"/>
                      <a:pt x="42355" y="90611"/>
                    </a:cubicBezTo>
                    <a:cubicBezTo>
                      <a:pt x="42355" y="93061"/>
                      <a:pt x="44116" y="95511"/>
                      <a:pt x="44116" y="95511"/>
                    </a:cubicBezTo>
                    <a:cubicBezTo>
                      <a:pt x="45883" y="95511"/>
                      <a:pt x="45883" y="95511"/>
                      <a:pt x="45883" y="95511"/>
                    </a:cubicBezTo>
                    <a:cubicBezTo>
                      <a:pt x="47644" y="95511"/>
                      <a:pt x="47644" y="95511"/>
                      <a:pt x="49411" y="95511"/>
                    </a:cubicBezTo>
                    <a:cubicBezTo>
                      <a:pt x="82938" y="66122"/>
                      <a:pt x="82938" y="66122"/>
                      <a:pt x="82938" y="66122"/>
                    </a:cubicBezTo>
                    <a:cubicBezTo>
                      <a:pt x="84705" y="63672"/>
                      <a:pt x="84705" y="63672"/>
                      <a:pt x="84705" y="61222"/>
                    </a:cubicBezTo>
                    <a:cubicBezTo>
                      <a:pt x="84705" y="58777"/>
                      <a:pt x="84705" y="56327"/>
                      <a:pt x="82938" y="56327"/>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sp>
        <p:nvSpPr>
          <p:cNvPr id="605" name="Shape 605"/>
          <p:cNvSpPr/>
          <p:nvPr/>
        </p:nvSpPr>
        <p:spPr>
          <a:xfrm>
            <a:off x="4815027" y="87474"/>
            <a:ext cx="4266474" cy="4968552"/>
          </a:xfrm>
          <a:prstGeom prst="rect">
            <a:avLst/>
          </a:prstGeom>
          <a:solidFill>
            <a:srgbClr val="FFFFFF">
              <a:alpha val="34901"/>
            </a:srgbClr>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606" name="Shape 606"/>
          <p:cNvSpPr/>
          <p:nvPr/>
        </p:nvSpPr>
        <p:spPr>
          <a:xfrm>
            <a:off x="7251279" y="1923678"/>
            <a:ext cx="182479" cy="182575"/>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0" name="Shape 610"/>
        <p:cNvGrpSpPr/>
        <p:nvPr/>
      </p:nvGrpSpPr>
      <p:grpSpPr>
        <a:xfrm>
          <a:off x="0" y="0"/>
          <a:ext cx="0" cy="0"/>
          <a:chOff x="0" y="0"/>
          <a:chExt cx="0" cy="0"/>
        </a:xfrm>
      </p:grpSpPr>
      <p:sp>
        <p:nvSpPr>
          <p:cNvPr id="611" name="Shape 61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sp>
        <p:nvSpPr>
          <p:cNvPr id="612" name="Shape 612"/>
          <p:cNvSpPr txBox="1"/>
          <p:nvPr/>
        </p:nvSpPr>
        <p:spPr>
          <a:xfrm>
            <a:off x="989409" y="708422"/>
            <a:ext cx="2097286" cy="167283"/>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a:t>
            </a:r>
          </a:p>
        </p:txBody>
      </p:sp>
      <p:sp>
        <p:nvSpPr>
          <p:cNvPr id="613" name="Shape 613"/>
          <p:cNvSpPr txBox="1"/>
          <p:nvPr/>
        </p:nvSpPr>
        <p:spPr>
          <a:xfrm>
            <a:off x="980480" y="883444"/>
            <a:ext cx="3537347" cy="594122"/>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H1 Demo text</a:t>
            </a:r>
          </a:p>
        </p:txBody>
      </p:sp>
      <p:sp>
        <p:nvSpPr>
          <p:cNvPr id="614" name="Shape 614"/>
          <p:cNvSpPr/>
          <p:nvPr/>
        </p:nvSpPr>
        <p:spPr>
          <a:xfrm>
            <a:off x="987624" y="3654028"/>
            <a:ext cx="3152180" cy="681633"/>
          </a:xfrm>
          <a:prstGeom prst="rect">
            <a:avLst/>
          </a:prstGeom>
          <a:noFill/>
          <a:ln>
            <a:noFill/>
          </a:ln>
        </p:spPr>
        <p:txBody>
          <a:bodyPr anchorCtr="0" anchor="t" bIns="17150" lIns="34275" rIns="34275" wrap="square" tIns="17150">
            <a:noAutofit/>
          </a:bodyPr>
          <a:lstStyle/>
          <a:p>
            <a:pPr indent="0" lvl="0" marL="0" marR="0" rtl="0" algn="just">
              <a:lnSpc>
                <a:spcPct val="150000"/>
              </a:lnSpc>
              <a:spcBef>
                <a:spcPts val="0"/>
              </a:spcBef>
              <a:spcAft>
                <a:spcPts val="0"/>
              </a:spcAft>
              <a:buSzPct val="25000"/>
              <a:buNone/>
            </a:pPr>
            <a:r>
              <a:rPr lang="ru" sz="1000">
                <a:solidFill>
                  <a:schemeClr val="accent5"/>
                </a:solidFill>
                <a:latin typeface="Dosis"/>
                <a:ea typeface="Dosis"/>
                <a:cs typeface="Dosis"/>
                <a:sym typeface="Dosis"/>
              </a:rPr>
              <a:t>Body Text Demo</a:t>
            </a:r>
          </a:p>
          <a:p>
            <a:pPr indent="0" lvl="0" marL="0" marR="0" rtl="0" algn="just">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a:t>
            </a:r>
          </a:p>
        </p:txBody>
      </p:sp>
      <p:sp>
        <p:nvSpPr>
          <p:cNvPr id="615" name="Shape 615"/>
          <p:cNvSpPr txBox="1"/>
          <p:nvPr/>
        </p:nvSpPr>
        <p:spPr>
          <a:xfrm>
            <a:off x="980480" y="1572816"/>
            <a:ext cx="3537347" cy="594122"/>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000">
                <a:solidFill>
                  <a:schemeClr val="dk1"/>
                </a:solidFill>
                <a:latin typeface="Dosis"/>
                <a:ea typeface="Dosis"/>
                <a:cs typeface="Dosis"/>
                <a:sym typeface="Dosis"/>
              </a:rPr>
              <a:t>H2 Demo text</a:t>
            </a:r>
          </a:p>
        </p:txBody>
      </p:sp>
      <p:sp>
        <p:nvSpPr>
          <p:cNvPr id="616" name="Shape 616"/>
          <p:cNvSpPr txBox="1"/>
          <p:nvPr/>
        </p:nvSpPr>
        <p:spPr>
          <a:xfrm>
            <a:off x="980480" y="2261592"/>
            <a:ext cx="3537347" cy="377428"/>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2000">
                <a:solidFill>
                  <a:schemeClr val="dk1"/>
                </a:solidFill>
                <a:latin typeface="Dosis"/>
                <a:ea typeface="Dosis"/>
                <a:cs typeface="Dosis"/>
                <a:sym typeface="Dosis"/>
              </a:rPr>
              <a:t>H3 Demo text</a:t>
            </a:r>
          </a:p>
        </p:txBody>
      </p:sp>
      <p:sp>
        <p:nvSpPr>
          <p:cNvPr id="617" name="Shape 617"/>
          <p:cNvSpPr txBox="1"/>
          <p:nvPr/>
        </p:nvSpPr>
        <p:spPr>
          <a:xfrm>
            <a:off x="980480" y="2734271"/>
            <a:ext cx="3537347" cy="377428"/>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H4 Demo text</a:t>
            </a:r>
          </a:p>
        </p:txBody>
      </p:sp>
      <p:sp>
        <p:nvSpPr>
          <p:cNvPr id="618" name="Shape 618"/>
          <p:cNvSpPr txBox="1"/>
          <p:nvPr/>
        </p:nvSpPr>
        <p:spPr>
          <a:xfrm>
            <a:off x="988219" y="3111699"/>
            <a:ext cx="3529608" cy="377428"/>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accent1"/>
                </a:solidFill>
                <a:latin typeface="Dosis"/>
                <a:ea typeface="Dosis"/>
                <a:cs typeface="Dosis"/>
                <a:sym typeface="Dosis"/>
              </a:rPr>
              <a:t>H4 Demo text</a:t>
            </a:r>
          </a:p>
        </p:txBody>
      </p:sp>
      <p:grpSp>
        <p:nvGrpSpPr>
          <p:cNvPr id="619" name="Shape 619"/>
          <p:cNvGrpSpPr/>
          <p:nvPr/>
        </p:nvGrpSpPr>
        <p:grpSpPr>
          <a:xfrm>
            <a:off x="5057775" y="1019175"/>
            <a:ext cx="2984302" cy="351234"/>
            <a:chOff x="11217696" y="2931393"/>
            <a:chExt cx="7957877" cy="936104"/>
          </a:xfrm>
        </p:grpSpPr>
        <p:sp>
          <p:nvSpPr>
            <p:cNvPr id="620" name="Shape 620"/>
            <p:cNvSpPr/>
            <p:nvPr/>
          </p:nvSpPr>
          <p:spPr>
            <a:xfrm>
              <a:off x="12387991" y="2931393"/>
              <a:ext cx="936104" cy="936104"/>
            </a:xfrm>
            <a:prstGeom prst="ellipse">
              <a:avLst/>
            </a:prstGeom>
            <a:solidFill>
              <a:srgbClr val="9B9A9C"/>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1" name="Shape 621"/>
            <p:cNvSpPr/>
            <p:nvPr/>
          </p:nvSpPr>
          <p:spPr>
            <a:xfrm>
              <a:off x="13558286" y="2931393"/>
              <a:ext cx="936104" cy="936104"/>
            </a:xfrm>
            <a:prstGeom prst="ellipse">
              <a:avLst/>
            </a:prstGeom>
            <a:solidFill>
              <a:srgbClr val="ACABAD"/>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2" name="Shape 622"/>
            <p:cNvSpPr/>
            <p:nvPr/>
          </p:nvSpPr>
          <p:spPr>
            <a:xfrm>
              <a:off x="14728581" y="2931393"/>
              <a:ext cx="936104" cy="936104"/>
            </a:xfrm>
            <a:prstGeom prst="ellipse">
              <a:avLst/>
            </a:prstGeom>
            <a:solidFill>
              <a:srgbClr val="BEBEBE"/>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3" name="Shape 623"/>
            <p:cNvSpPr/>
            <p:nvPr/>
          </p:nvSpPr>
          <p:spPr>
            <a:xfrm>
              <a:off x="18239469" y="2931393"/>
              <a:ext cx="936104" cy="936104"/>
            </a:xfrm>
            <a:prstGeom prst="ellipse">
              <a:avLst/>
            </a:prstGeom>
            <a:solidFill>
              <a:srgbClr val="252D30"/>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4" name="Shape 624"/>
            <p:cNvSpPr/>
            <p:nvPr/>
          </p:nvSpPr>
          <p:spPr>
            <a:xfrm>
              <a:off x="15898877" y="2931393"/>
              <a:ext cx="936104" cy="936104"/>
            </a:xfrm>
            <a:prstGeom prst="ellipse">
              <a:avLst/>
            </a:prstGeom>
            <a:solidFill>
              <a:srgbClr val="D0CED0"/>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5" name="Shape 625"/>
            <p:cNvSpPr/>
            <p:nvPr/>
          </p:nvSpPr>
          <p:spPr>
            <a:xfrm>
              <a:off x="17069170" y="2931393"/>
              <a:ext cx="936104" cy="9361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6" name="Shape 626"/>
            <p:cNvSpPr/>
            <p:nvPr/>
          </p:nvSpPr>
          <p:spPr>
            <a:xfrm>
              <a:off x="11217696" y="2931393"/>
              <a:ext cx="936104" cy="936104"/>
            </a:xfrm>
            <a:prstGeom prst="ellipse">
              <a:avLst/>
            </a:prstGeom>
            <a:solidFill>
              <a:srgbClr val="555555"/>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
        <p:nvSpPr>
          <p:cNvPr id="627" name="Shape 627"/>
          <p:cNvSpPr txBox="1"/>
          <p:nvPr/>
        </p:nvSpPr>
        <p:spPr>
          <a:xfrm>
            <a:off x="5094089" y="708422"/>
            <a:ext cx="2097286" cy="167283"/>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Palette Template: MAGIC RED</a:t>
            </a:r>
          </a:p>
        </p:txBody>
      </p:sp>
      <p:sp>
        <p:nvSpPr>
          <p:cNvPr id="628" name="Shape 628">
            <a:hlinkClick r:id="rId3"/>
          </p:cNvPr>
          <p:cNvSpPr/>
          <p:nvPr/>
        </p:nvSpPr>
        <p:spPr>
          <a:xfrm>
            <a:off x="5058966" y="1577578"/>
            <a:ext cx="1565077" cy="354211"/>
          </a:xfrm>
          <a:prstGeom prst="roundRect">
            <a:avLst>
              <a:gd fmla="val 50000" name="adj"/>
            </a:avLst>
          </a:prstGeom>
          <a:solidFill>
            <a:schemeClr val="accent1"/>
          </a:solidFill>
          <a:ln>
            <a:noFill/>
          </a:ln>
        </p:spPr>
        <p:txBody>
          <a:bodyPr anchorCtr="0" anchor="ctr" bIns="67500" lIns="148500" rIns="67500" wrap="square" tIns="67500">
            <a:noAutofit/>
          </a:bodyPr>
          <a:lstStyle/>
          <a:p>
            <a:pPr indent="0" lvl="0" marL="0" marR="0" rtl="0" algn="ctr">
              <a:spcBef>
                <a:spcPts val="0"/>
              </a:spcBef>
              <a:spcAft>
                <a:spcPts val="0"/>
              </a:spcAft>
              <a:buSzPct val="25000"/>
              <a:buNone/>
            </a:pPr>
            <a:r>
              <a:rPr lang="ru" sz="800">
                <a:solidFill>
                  <a:schemeClr val="lt1"/>
                </a:solidFill>
                <a:latin typeface="Open Sans"/>
                <a:ea typeface="Open Sans"/>
                <a:cs typeface="Open Sans"/>
                <a:sym typeface="Open Sans"/>
              </a:rPr>
              <a:t>DOWNLOAD DOSIS FONT</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sp>
        <p:nvSpPr>
          <p:cNvPr id="633" name="Shape 63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sp>
        <p:nvSpPr>
          <p:cNvPr id="634" name="Shape 634"/>
          <p:cNvSpPr/>
          <p:nvPr/>
        </p:nvSpPr>
        <p:spPr>
          <a:xfrm>
            <a:off x="2164556" y="925116"/>
            <a:ext cx="478631" cy="560189"/>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5" name="Shape 635"/>
          <p:cNvSpPr/>
          <p:nvPr/>
        </p:nvSpPr>
        <p:spPr>
          <a:xfrm>
            <a:off x="3199805" y="924521"/>
            <a:ext cx="564951" cy="560784"/>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6" name="Shape 636"/>
          <p:cNvSpPr/>
          <p:nvPr/>
        </p:nvSpPr>
        <p:spPr>
          <a:xfrm>
            <a:off x="4289227" y="924521"/>
            <a:ext cx="544116" cy="560784"/>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7" name="Shape 637"/>
          <p:cNvSpPr/>
          <p:nvPr/>
        </p:nvSpPr>
        <p:spPr>
          <a:xfrm>
            <a:off x="5372100" y="924521"/>
            <a:ext cx="535186" cy="560784"/>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8" name="Shape 638"/>
          <p:cNvSpPr/>
          <p:nvPr/>
        </p:nvSpPr>
        <p:spPr>
          <a:xfrm>
            <a:off x="6435923" y="994172"/>
            <a:ext cx="564951" cy="421481"/>
          </a:xfrm>
          <a:custGeom>
            <a:pathLst>
              <a:path extrusionOk="0" h="120000" w="120000">
                <a:moveTo>
                  <a:pt x="22688" y="0"/>
                </a:moveTo>
                <a:cubicBezTo>
                  <a:pt x="20600" y="0"/>
                  <a:pt x="19033" y="5"/>
                  <a:pt x="17700" y="122"/>
                </a:cubicBezTo>
                <a:cubicBezTo>
                  <a:pt x="16372" y="244"/>
                  <a:pt x="15288" y="477"/>
                  <a:pt x="14172" y="955"/>
                </a:cubicBezTo>
                <a:cubicBezTo>
                  <a:pt x="12944" y="1550"/>
                  <a:pt x="11844" y="2500"/>
                  <a:pt x="10938" y="3711"/>
                </a:cubicBezTo>
                <a:cubicBezTo>
                  <a:pt x="10038" y="4922"/>
                  <a:pt x="9333" y="6394"/>
                  <a:pt x="8883" y="8038"/>
                </a:cubicBezTo>
                <a:cubicBezTo>
                  <a:pt x="8527" y="9544"/>
                  <a:pt x="8350" y="11005"/>
                  <a:pt x="8261" y="12788"/>
                </a:cubicBezTo>
                <a:cubicBezTo>
                  <a:pt x="8172" y="14566"/>
                  <a:pt x="8172" y="16672"/>
                  <a:pt x="8172" y="19461"/>
                </a:cubicBezTo>
                <a:lnTo>
                  <a:pt x="8172" y="94266"/>
                </a:lnTo>
                <a:lnTo>
                  <a:pt x="2488" y="94266"/>
                </a:lnTo>
                <a:cubicBezTo>
                  <a:pt x="1772" y="94194"/>
                  <a:pt x="1077" y="94577"/>
                  <a:pt x="594" y="95288"/>
                </a:cubicBezTo>
                <a:cubicBezTo>
                  <a:pt x="222" y="95844"/>
                  <a:pt x="5" y="96561"/>
                  <a:pt x="0" y="97311"/>
                </a:cubicBezTo>
                <a:lnTo>
                  <a:pt x="0" y="103294"/>
                </a:lnTo>
                <a:cubicBezTo>
                  <a:pt x="94" y="106972"/>
                  <a:pt x="1066" y="110511"/>
                  <a:pt x="2777" y="113394"/>
                </a:cubicBezTo>
                <a:cubicBezTo>
                  <a:pt x="5205" y="117494"/>
                  <a:pt x="8877" y="119922"/>
                  <a:pt x="12783" y="120000"/>
                </a:cubicBezTo>
                <a:lnTo>
                  <a:pt x="107372" y="120000"/>
                </a:lnTo>
                <a:cubicBezTo>
                  <a:pt x="110305" y="119927"/>
                  <a:pt x="113133" y="118511"/>
                  <a:pt x="115377" y="115983"/>
                </a:cubicBezTo>
                <a:cubicBezTo>
                  <a:pt x="118233" y="112772"/>
                  <a:pt x="119916" y="108066"/>
                  <a:pt x="120000" y="103072"/>
                </a:cubicBezTo>
                <a:lnTo>
                  <a:pt x="120000" y="96811"/>
                </a:lnTo>
                <a:cubicBezTo>
                  <a:pt x="119988" y="96077"/>
                  <a:pt x="119750" y="95388"/>
                  <a:pt x="119333" y="94905"/>
                </a:cubicBezTo>
                <a:cubicBezTo>
                  <a:pt x="118950" y="94461"/>
                  <a:pt x="118450" y="94233"/>
                  <a:pt x="117944" y="94272"/>
                </a:cubicBezTo>
                <a:lnTo>
                  <a:pt x="69783" y="94272"/>
                </a:lnTo>
                <a:cubicBezTo>
                  <a:pt x="69333" y="94283"/>
                  <a:pt x="68894" y="94511"/>
                  <a:pt x="68555" y="94911"/>
                </a:cubicBezTo>
                <a:cubicBezTo>
                  <a:pt x="68144" y="95405"/>
                  <a:pt x="67905" y="96105"/>
                  <a:pt x="67905" y="96844"/>
                </a:cubicBezTo>
                <a:lnTo>
                  <a:pt x="67905" y="98244"/>
                </a:lnTo>
                <a:cubicBezTo>
                  <a:pt x="67888" y="99288"/>
                  <a:pt x="67605" y="100294"/>
                  <a:pt x="67105" y="101100"/>
                </a:cubicBezTo>
                <a:cubicBezTo>
                  <a:pt x="66466" y="102122"/>
                  <a:pt x="65533" y="102733"/>
                  <a:pt x="64533" y="102772"/>
                </a:cubicBezTo>
                <a:lnTo>
                  <a:pt x="55650" y="102772"/>
                </a:lnTo>
                <a:cubicBezTo>
                  <a:pt x="54505" y="102783"/>
                  <a:pt x="53427" y="102033"/>
                  <a:pt x="52772" y="100772"/>
                </a:cubicBezTo>
                <a:cubicBezTo>
                  <a:pt x="52366" y="99988"/>
                  <a:pt x="52150" y="99050"/>
                  <a:pt x="52161" y="98094"/>
                </a:cubicBezTo>
                <a:lnTo>
                  <a:pt x="52161" y="96650"/>
                </a:lnTo>
                <a:cubicBezTo>
                  <a:pt x="52138" y="95983"/>
                  <a:pt x="51922" y="95355"/>
                  <a:pt x="51550" y="94911"/>
                </a:cubicBezTo>
                <a:cubicBezTo>
                  <a:pt x="51227" y="94516"/>
                  <a:pt x="50816" y="94288"/>
                  <a:pt x="50383" y="94266"/>
                </a:cubicBezTo>
                <a:lnTo>
                  <a:pt x="12844" y="94266"/>
                </a:lnTo>
                <a:lnTo>
                  <a:pt x="12844" y="16561"/>
                </a:lnTo>
                <a:cubicBezTo>
                  <a:pt x="12844" y="15044"/>
                  <a:pt x="12844" y="13905"/>
                  <a:pt x="12894" y="12938"/>
                </a:cubicBezTo>
                <a:cubicBezTo>
                  <a:pt x="12938" y="11966"/>
                  <a:pt x="13038" y="11177"/>
                  <a:pt x="13233" y="10361"/>
                </a:cubicBezTo>
                <a:cubicBezTo>
                  <a:pt x="13472" y="9466"/>
                  <a:pt x="13855" y="8672"/>
                  <a:pt x="14350" y="8016"/>
                </a:cubicBezTo>
                <a:cubicBezTo>
                  <a:pt x="14838" y="7361"/>
                  <a:pt x="15433" y="6844"/>
                  <a:pt x="16100" y="6522"/>
                </a:cubicBezTo>
                <a:cubicBezTo>
                  <a:pt x="16705" y="6261"/>
                  <a:pt x="17294" y="6138"/>
                  <a:pt x="18011" y="6072"/>
                </a:cubicBezTo>
                <a:cubicBezTo>
                  <a:pt x="18733" y="6005"/>
                  <a:pt x="19588" y="6005"/>
                  <a:pt x="20716" y="6005"/>
                </a:cubicBezTo>
                <a:lnTo>
                  <a:pt x="20755" y="6005"/>
                </a:lnTo>
                <a:lnTo>
                  <a:pt x="99344" y="6005"/>
                </a:lnTo>
                <a:cubicBezTo>
                  <a:pt x="100472" y="6005"/>
                  <a:pt x="101322" y="6000"/>
                  <a:pt x="102044" y="6066"/>
                </a:cubicBezTo>
                <a:cubicBezTo>
                  <a:pt x="102766" y="6133"/>
                  <a:pt x="103355" y="6261"/>
                  <a:pt x="103966" y="6522"/>
                </a:cubicBezTo>
                <a:cubicBezTo>
                  <a:pt x="104633" y="6844"/>
                  <a:pt x="105227" y="7361"/>
                  <a:pt x="105716" y="8016"/>
                </a:cubicBezTo>
                <a:cubicBezTo>
                  <a:pt x="106205" y="8672"/>
                  <a:pt x="106588" y="9466"/>
                  <a:pt x="106833" y="10361"/>
                </a:cubicBezTo>
                <a:cubicBezTo>
                  <a:pt x="107027" y="11177"/>
                  <a:pt x="107122" y="11966"/>
                  <a:pt x="107172" y="12938"/>
                </a:cubicBezTo>
                <a:cubicBezTo>
                  <a:pt x="107222" y="13911"/>
                  <a:pt x="107216" y="15066"/>
                  <a:pt x="107216" y="16605"/>
                </a:cubicBezTo>
                <a:lnTo>
                  <a:pt x="107216" y="72705"/>
                </a:lnTo>
                <a:cubicBezTo>
                  <a:pt x="107238" y="74466"/>
                  <a:pt x="108333" y="75861"/>
                  <a:pt x="109644" y="75800"/>
                </a:cubicBezTo>
                <a:cubicBezTo>
                  <a:pt x="110888" y="75744"/>
                  <a:pt x="111877" y="74377"/>
                  <a:pt x="111888" y="72705"/>
                </a:cubicBezTo>
                <a:lnTo>
                  <a:pt x="111888" y="19544"/>
                </a:lnTo>
                <a:cubicBezTo>
                  <a:pt x="111888" y="16711"/>
                  <a:pt x="111888" y="14588"/>
                  <a:pt x="111800" y="12794"/>
                </a:cubicBezTo>
                <a:cubicBezTo>
                  <a:pt x="111711" y="11005"/>
                  <a:pt x="111533" y="9544"/>
                  <a:pt x="111177" y="8038"/>
                </a:cubicBezTo>
                <a:cubicBezTo>
                  <a:pt x="110733" y="6394"/>
                  <a:pt x="110027" y="4922"/>
                  <a:pt x="109122" y="3711"/>
                </a:cubicBezTo>
                <a:cubicBezTo>
                  <a:pt x="108222" y="2500"/>
                  <a:pt x="107122" y="1550"/>
                  <a:pt x="105894" y="955"/>
                </a:cubicBezTo>
                <a:cubicBezTo>
                  <a:pt x="104772" y="477"/>
                  <a:pt x="103683" y="238"/>
                  <a:pt x="102350" y="116"/>
                </a:cubicBezTo>
                <a:cubicBezTo>
                  <a:pt x="101022" y="0"/>
                  <a:pt x="99455" y="0"/>
                  <a:pt x="97372" y="0"/>
                </a:cubicBezTo>
                <a:lnTo>
                  <a:pt x="22755" y="0"/>
                </a:lnTo>
                <a:lnTo>
                  <a:pt x="22688" y="0"/>
                </a:lnTo>
                <a:close/>
                <a:moveTo>
                  <a:pt x="22372" y="13355"/>
                </a:moveTo>
                <a:cubicBezTo>
                  <a:pt x="21316" y="13355"/>
                  <a:pt x="20783" y="13361"/>
                  <a:pt x="20216" y="13600"/>
                </a:cubicBezTo>
                <a:cubicBezTo>
                  <a:pt x="19600" y="13900"/>
                  <a:pt x="19111" y="14555"/>
                  <a:pt x="18888" y="15388"/>
                </a:cubicBezTo>
                <a:cubicBezTo>
                  <a:pt x="18705" y="16150"/>
                  <a:pt x="18705" y="16866"/>
                  <a:pt x="18705" y="18272"/>
                </a:cubicBezTo>
                <a:lnTo>
                  <a:pt x="18705" y="82377"/>
                </a:lnTo>
                <a:cubicBezTo>
                  <a:pt x="18705" y="83805"/>
                  <a:pt x="18705" y="84522"/>
                  <a:pt x="18888" y="85283"/>
                </a:cubicBezTo>
                <a:cubicBezTo>
                  <a:pt x="19111" y="86116"/>
                  <a:pt x="19600" y="86766"/>
                  <a:pt x="20216" y="87072"/>
                </a:cubicBezTo>
                <a:cubicBezTo>
                  <a:pt x="20783" y="87311"/>
                  <a:pt x="21316" y="87311"/>
                  <a:pt x="22372" y="87311"/>
                </a:cubicBezTo>
                <a:lnTo>
                  <a:pt x="98472" y="87311"/>
                </a:lnTo>
                <a:cubicBezTo>
                  <a:pt x="99538" y="87311"/>
                  <a:pt x="100072" y="87311"/>
                  <a:pt x="100638" y="87072"/>
                </a:cubicBezTo>
                <a:cubicBezTo>
                  <a:pt x="101261" y="86766"/>
                  <a:pt x="101750" y="86116"/>
                  <a:pt x="101972" y="85283"/>
                </a:cubicBezTo>
                <a:cubicBezTo>
                  <a:pt x="102150" y="84522"/>
                  <a:pt x="102150" y="83811"/>
                  <a:pt x="102150" y="82400"/>
                </a:cubicBezTo>
                <a:lnTo>
                  <a:pt x="102150" y="18294"/>
                </a:lnTo>
                <a:cubicBezTo>
                  <a:pt x="102150" y="16866"/>
                  <a:pt x="102150" y="16150"/>
                  <a:pt x="101972" y="15388"/>
                </a:cubicBezTo>
                <a:cubicBezTo>
                  <a:pt x="101750" y="14555"/>
                  <a:pt x="101261" y="13900"/>
                  <a:pt x="100638" y="13600"/>
                </a:cubicBezTo>
                <a:cubicBezTo>
                  <a:pt x="100072" y="13355"/>
                  <a:pt x="99538" y="13355"/>
                  <a:pt x="98488" y="13355"/>
                </a:cubicBezTo>
                <a:lnTo>
                  <a:pt x="22388" y="13355"/>
                </a:lnTo>
                <a:lnTo>
                  <a:pt x="22372" y="13355"/>
                </a:lnTo>
                <a:close/>
                <a:moveTo>
                  <a:pt x="24050" y="19505"/>
                </a:moveTo>
                <a:lnTo>
                  <a:pt x="24055" y="19505"/>
                </a:lnTo>
                <a:lnTo>
                  <a:pt x="96811" y="19505"/>
                </a:lnTo>
                <a:cubicBezTo>
                  <a:pt x="97000" y="19505"/>
                  <a:pt x="97094" y="19505"/>
                  <a:pt x="97200" y="19550"/>
                </a:cubicBezTo>
                <a:cubicBezTo>
                  <a:pt x="97311" y="19605"/>
                  <a:pt x="97394" y="19722"/>
                  <a:pt x="97438" y="19872"/>
                </a:cubicBezTo>
                <a:cubicBezTo>
                  <a:pt x="97472" y="20011"/>
                  <a:pt x="97472" y="20138"/>
                  <a:pt x="97472" y="20400"/>
                </a:cubicBezTo>
                <a:lnTo>
                  <a:pt x="97472" y="80277"/>
                </a:lnTo>
                <a:cubicBezTo>
                  <a:pt x="97472" y="80533"/>
                  <a:pt x="97472" y="80661"/>
                  <a:pt x="97438" y="80800"/>
                </a:cubicBezTo>
                <a:cubicBezTo>
                  <a:pt x="97394" y="80950"/>
                  <a:pt x="97311" y="81066"/>
                  <a:pt x="97200" y="81122"/>
                </a:cubicBezTo>
                <a:cubicBezTo>
                  <a:pt x="97094" y="81166"/>
                  <a:pt x="97000" y="81161"/>
                  <a:pt x="96805" y="81161"/>
                </a:cubicBezTo>
                <a:lnTo>
                  <a:pt x="89105" y="81161"/>
                </a:lnTo>
                <a:lnTo>
                  <a:pt x="89105" y="43138"/>
                </a:lnTo>
                <a:cubicBezTo>
                  <a:pt x="89105" y="41450"/>
                  <a:pt x="88083" y="40077"/>
                  <a:pt x="86822" y="40077"/>
                </a:cubicBezTo>
                <a:cubicBezTo>
                  <a:pt x="85566" y="40077"/>
                  <a:pt x="84538" y="41450"/>
                  <a:pt x="84538" y="43138"/>
                </a:cubicBezTo>
                <a:lnTo>
                  <a:pt x="84538" y="81161"/>
                </a:lnTo>
                <a:lnTo>
                  <a:pt x="75933" y="81161"/>
                </a:lnTo>
                <a:lnTo>
                  <a:pt x="75933" y="65477"/>
                </a:lnTo>
                <a:cubicBezTo>
                  <a:pt x="75933" y="63788"/>
                  <a:pt x="74911" y="62416"/>
                  <a:pt x="73655" y="62416"/>
                </a:cubicBezTo>
                <a:cubicBezTo>
                  <a:pt x="72394" y="62416"/>
                  <a:pt x="71372" y="63788"/>
                  <a:pt x="71372" y="65477"/>
                </a:cubicBezTo>
                <a:lnTo>
                  <a:pt x="71372" y="81161"/>
                </a:lnTo>
                <a:lnTo>
                  <a:pt x="62761" y="81161"/>
                </a:lnTo>
                <a:lnTo>
                  <a:pt x="62761" y="57588"/>
                </a:lnTo>
                <a:cubicBezTo>
                  <a:pt x="62761" y="55900"/>
                  <a:pt x="61738" y="54527"/>
                  <a:pt x="60477" y="54527"/>
                </a:cubicBezTo>
                <a:cubicBezTo>
                  <a:pt x="59222" y="54527"/>
                  <a:pt x="58200" y="55900"/>
                  <a:pt x="58200" y="57588"/>
                </a:cubicBezTo>
                <a:lnTo>
                  <a:pt x="58200" y="81161"/>
                </a:lnTo>
                <a:lnTo>
                  <a:pt x="49588" y="81161"/>
                </a:lnTo>
                <a:lnTo>
                  <a:pt x="49588" y="77083"/>
                </a:lnTo>
                <a:cubicBezTo>
                  <a:pt x="49588" y="75394"/>
                  <a:pt x="48572" y="74022"/>
                  <a:pt x="47311" y="74022"/>
                </a:cubicBezTo>
                <a:cubicBezTo>
                  <a:pt x="46050" y="74022"/>
                  <a:pt x="45027" y="75394"/>
                  <a:pt x="45027" y="77083"/>
                </a:cubicBezTo>
                <a:lnTo>
                  <a:pt x="45027" y="81161"/>
                </a:lnTo>
                <a:lnTo>
                  <a:pt x="36416" y="81161"/>
                </a:lnTo>
                <a:lnTo>
                  <a:pt x="36416" y="67005"/>
                </a:lnTo>
                <a:cubicBezTo>
                  <a:pt x="36416" y="65316"/>
                  <a:pt x="35400" y="63950"/>
                  <a:pt x="34138" y="63950"/>
                </a:cubicBezTo>
                <a:cubicBezTo>
                  <a:pt x="32877" y="63950"/>
                  <a:pt x="31855" y="65316"/>
                  <a:pt x="31855" y="67005"/>
                </a:cubicBezTo>
                <a:lnTo>
                  <a:pt x="31855" y="81161"/>
                </a:lnTo>
                <a:lnTo>
                  <a:pt x="24050" y="81161"/>
                </a:lnTo>
                <a:cubicBezTo>
                  <a:pt x="23861" y="81161"/>
                  <a:pt x="23766" y="81166"/>
                  <a:pt x="23661" y="81122"/>
                </a:cubicBezTo>
                <a:cubicBezTo>
                  <a:pt x="23550" y="81066"/>
                  <a:pt x="23461" y="80950"/>
                  <a:pt x="23422" y="80800"/>
                </a:cubicBezTo>
                <a:cubicBezTo>
                  <a:pt x="23388" y="80661"/>
                  <a:pt x="23388" y="80533"/>
                  <a:pt x="23388" y="80272"/>
                </a:cubicBezTo>
                <a:lnTo>
                  <a:pt x="23388" y="20394"/>
                </a:lnTo>
                <a:cubicBezTo>
                  <a:pt x="23388" y="20138"/>
                  <a:pt x="23388" y="20011"/>
                  <a:pt x="23422" y="19872"/>
                </a:cubicBezTo>
                <a:cubicBezTo>
                  <a:pt x="23461" y="19722"/>
                  <a:pt x="23550" y="19605"/>
                  <a:pt x="23661" y="19550"/>
                </a:cubicBezTo>
                <a:cubicBezTo>
                  <a:pt x="23761" y="19505"/>
                  <a:pt x="23861" y="19505"/>
                  <a:pt x="24050" y="19505"/>
                </a:cubicBezTo>
                <a:close/>
                <a:moveTo>
                  <a:pt x="86822" y="28961"/>
                </a:moveTo>
                <a:cubicBezTo>
                  <a:pt x="85566" y="28961"/>
                  <a:pt x="84538" y="30327"/>
                  <a:pt x="84538" y="32016"/>
                </a:cubicBezTo>
                <a:lnTo>
                  <a:pt x="84538" y="32283"/>
                </a:lnTo>
                <a:cubicBezTo>
                  <a:pt x="84538" y="33972"/>
                  <a:pt x="85566" y="35338"/>
                  <a:pt x="86822" y="35338"/>
                </a:cubicBezTo>
                <a:cubicBezTo>
                  <a:pt x="88083" y="35338"/>
                  <a:pt x="89105" y="33972"/>
                  <a:pt x="89105" y="32283"/>
                </a:cubicBezTo>
                <a:lnTo>
                  <a:pt x="89105" y="32016"/>
                </a:lnTo>
                <a:cubicBezTo>
                  <a:pt x="89105" y="30327"/>
                  <a:pt x="88083" y="28961"/>
                  <a:pt x="86822" y="28961"/>
                </a:cubicBezTo>
                <a:close/>
                <a:moveTo>
                  <a:pt x="60477" y="43416"/>
                </a:moveTo>
                <a:cubicBezTo>
                  <a:pt x="59222" y="43416"/>
                  <a:pt x="58200" y="44783"/>
                  <a:pt x="58200" y="46472"/>
                </a:cubicBezTo>
                <a:lnTo>
                  <a:pt x="58200" y="46738"/>
                </a:lnTo>
                <a:cubicBezTo>
                  <a:pt x="58200" y="48427"/>
                  <a:pt x="59222" y="49794"/>
                  <a:pt x="60477" y="49794"/>
                </a:cubicBezTo>
                <a:cubicBezTo>
                  <a:pt x="61738" y="49794"/>
                  <a:pt x="62761" y="48427"/>
                  <a:pt x="62761" y="46738"/>
                </a:cubicBezTo>
                <a:lnTo>
                  <a:pt x="62761" y="46472"/>
                </a:lnTo>
                <a:cubicBezTo>
                  <a:pt x="62761" y="44783"/>
                  <a:pt x="61738" y="43416"/>
                  <a:pt x="60477" y="43416"/>
                </a:cubicBezTo>
                <a:close/>
                <a:moveTo>
                  <a:pt x="73655" y="51300"/>
                </a:moveTo>
                <a:cubicBezTo>
                  <a:pt x="72394" y="51300"/>
                  <a:pt x="71372" y="52666"/>
                  <a:pt x="71372" y="54355"/>
                </a:cubicBezTo>
                <a:lnTo>
                  <a:pt x="71372" y="54622"/>
                </a:lnTo>
                <a:cubicBezTo>
                  <a:pt x="71372" y="56311"/>
                  <a:pt x="72394" y="57677"/>
                  <a:pt x="73655" y="57677"/>
                </a:cubicBezTo>
                <a:cubicBezTo>
                  <a:pt x="74911" y="57677"/>
                  <a:pt x="75933" y="56311"/>
                  <a:pt x="75933" y="54622"/>
                </a:cubicBezTo>
                <a:lnTo>
                  <a:pt x="75933" y="54355"/>
                </a:lnTo>
                <a:cubicBezTo>
                  <a:pt x="75933" y="52666"/>
                  <a:pt x="74911" y="51300"/>
                  <a:pt x="73655" y="51300"/>
                </a:cubicBezTo>
                <a:close/>
                <a:moveTo>
                  <a:pt x="34138" y="52833"/>
                </a:moveTo>
                <a:cubicBezTo>
                  <a:pt x="32877" y="52833"/>
                  <a:pt x="31855" y="54200"/>
                  <a:pt x="31855" y="55888"/>
                </a:cubicBezTo>
                <a:lnTo>
                  <a:pt x="31855" y="56155"/>
                </a:lnTo>
                <a:cubicBezTo>
                  <a:pt x="31855" y="57844"/>
                  <a:pt x="32877" y="59211"/>
                  <a:pt x="34138" y="59211"/>
                </a:cubicBezTo>
                <a:cubicBezTo>
                  <a:pt x="35400" y="59211"/>
                  <a:pt x="36416" y="57844"/>
                  <a:pt x="36416" y="56155"/>
                </a:cubicBezTo>
                <a:lnTo>
                  <a:pt x="36416" y="55888"/>
                </a:lnTo>
                <a:cubicBezTo>
                  <a:pt x="36416" y="54200"/>
                  <a:pt x="35400" y="52833"/>
                  <a:pt x="34138" y="52833"/>
                </a:cubicBezTo>
                <a:close/>
                <a:moveTo>
                  <a:pt x="47311" y="62911"/>
                </a:moveTo>
                <a:cubicBezTo>
                  <a:pt x="46050" y="62911"/>
                  <a:pt x="45027" y="64277"/>
                  <a:pt x="45027" y="65966"/>
                </a:cubicBezTo>
                <a:lnTo>
                  <a:pt x="45027" y="66227"/>
                </a:lnTo>
                <a:cubicBezTo>
                  <a:pt x="45027" y="67916"/>
                  <a:pt x="46050" y="69283"/>
                  <a:pt x="47311" y="69283"/>
                </a:cubicBezTo>
                <a:cubicBezTo>
                  <a:pt x="48572" y="69283"/>
                  <a:pt x="49588" y="67916"/>
                  <a:pt x="49588" y="66227"/>
                </a:cubicBezTo>
                <a:lnTo>
                  <a:pt x="49588" y="65966"/>
                </a:lnTo>
                <a:cubicBezTo>
                  <a:pt x="49588" y="64277"/>
                  <a:pt x="48572" y="62911"/>
                  <a:pt x="47311" y="62911"/>
                </a:cubicBezTo>
                <a:close/>
                <a:moveTo>
                  <a:pt x="109233" y="82183"/>
                </a:moveTo>
                <a:cubicBezTo>
                  <a:pt x="108611" y="82183"/>
                  <a:pt x="107988" y="82500"/>
                  <a:pt x="107511" y="83133"/>
                </a:cubicBezTo>
                <a:cubicBezTo>
                  <a:pt x="106566" y="84405"/>
                  <a:pt x="106566" y="86466"/>
                  <a:pt x="107511" y="87738"/>
                </a:cubicBezTo>
                <a:cubicBezTo>
                  <a:pt x="108461" y="89005"/>
                  <a:pt x="110000" y="89005"/>
                  <a:pt x="110944" y="87738"/>
                </a:cubicBezTo>
                <a:cubicBezTo>
                  <a:pt x="111894" y="86466"/>
                  <a:pt x="111894" y="84405"/>
                  <a:pt x="110944" y="83133"/>
                </a:cubicBezTo>
                <a:cubicBezTo>
                  <a:pt x="110472" y="82500"/>
                  <a:pt x="109850" y="82183"/>
                  <a:pt x="109233" y="82183"/>
                </a:cubicBezTo>
                <a:close/>
                <a:moveTo>
                  <a:pt x="72266" y="100427"/>
                </a:moveTo>
                <a:lnTo>
                  <a:pt x="115388" y="100427"/>
                </a:lnTo>
                <a:lnTo>
                  <a:pt x="115388" y="102805"/>
                </a:lnTo>
                <a:cubicBezTo>
                  <a:pt x="115338" y="105627"/>
                  <a:pt x="114511" y="108322"/>
                  <a:pt x="113061" y="110372"/>
                </a:cubicBezTo>
                <a:cubicBezTo>
                  <a:pt x="111533" y="112533"/>
                  <a:pt x="109427" y="113811"/>
                  <a:pt x="107205" y="113922"/>
                </a:cubicBezTo>
                <a:lnTo>
                  <a:pt x="12827" y="113922"/>
                </a:lnTo>
                <a:cubicBezTo>
                  <a:pt x="10300" y="113894"/>
                  <a:pt x="7927" y="112311"/>
                  <a:pt x="6388" y="109633"/>
                </a:cubicBezTo>
                <a:cubicBezTo>
                  <a:pt x="5350" y="107822"/>
                  <a:pt x="4761" y="105622"/>
                  <a:pt x="4716" y="103338"/>
                </a:cubicBezTo>
                <a:lnTo>
                  <a:pt x="4716" y="100483"/>
                </a:lnTo>
                <a:lnTo>
                  <a:pt x="47700" y="100483"/>
                </a:lnTo>
                <a:cubicBezTo>
                  <a:pt x="48100" y="102566"/>
                  <a:pt x="48950" y="104444"/>
                  <a:pt x="50138" y="105888"/>
                </a:cubicBezTo>
                <a:cubicBezTo>
                  <a:pt x="51655" y="107738"/>
                  <a:pt x="53633" y="108766"/>
                  <a:pt x="55683" y="108772"/>
                </a:cubicBezTo>
                <a:lnTo>
                  <a:pt x="64161" y="108772"/>
                </a:lnTo>
                <a:cubicBezTo>
                  <a:pt x="66266" y="108761"/>
                  <a:pt x="68294" y="107694"/>
                  <a:pt x="69844" y="105788"/>
                </a:cubicBezTo>
                <a:cubicBezTo>
                  <a:pt x="71016" y="104344"/>
                  <a:pt x="71855" y="102483"/>
                  <a:pt x="72266" y="10042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9" name="Shape 639"/>
          <p:cNvSpPr/>
          <p:nvPr/>
        </p:nvSpPr>
        <p:spPr>
          <a:xfrm>
            <a:off x="6434138" y="1775817"/>
            <a:ext cx="567928" cy="553641"/>
          </a:xfrm>
          <a:custGeom>
            <a:pathLst>
              <a:path extrusionOk="0" h="120000" w="120000">
                <a:moveTo>
                  <a:pt x="60225" y="0"/>
                </a:moveTo>
                <a:cubicBezTo>
                  <a:pt x="58951" y="0"/>
                  <a:pt x="57910" y="1066"/>
                  <a:pt x="57910" y="2377"/>
                </a:cubicBezTo>
                <a:lnTo>
                  <a:pt x="57910" y="14450"/>
                </a:lnTo>
                <a:cubicBezTo>
                  <a:pt x="57910" y="15761"/>
                  <a:pt x="58951" y="16822"/>
                  <a:pt x="60225" y="16822"/>
                </a:cubicBezTo>
                <a:cubicBezTo>
                  <a:pt x="61505" y="16822"/>
                  <a:pt x="62545" y="15761"/>
                  <a:pt x="62545" y="14450"/>
                </a:cubicBezTo>
                <a:lnTo>
                  <a:pt x="62545" y="2377"/>
                </a:lnTo>
                <a:cubicBezTo>
                  <a:pt x="62545" y="1066"/>
                  <a:pt x="61505" y="0"/>
                  <a:pt x="60225" y="0"/>
                </a:cubicBezTo>
                <a:close/>
                <a:moveTo>
                  <a:pt x="40851" y="8422"/>
                </a:moveTo>
                <a:cubicBezTo>
                  <a:pt x="40261" y="8422"/>
                  <a:pt x="39666" y="8655"/>
                  <a:pt x="39215" y="9122"/>
                </a:cubicBezTo>
                <a:cubicBezTo>
                  <a:pt x="38314" y="10050"/>
                  <a:pt x="38314" y="11550"/>
                  <a:pt x="39215" y="12477"/>
                </a:cubicBezTo>
                <a:lnTo>
                  <a:pt x="47528" y="21011"/>
                </a:lnTo>
                <a:cubicBezTo>
                  <a:pt x="48429" y="21938"/>
                  <a:pt x="49898" y="21938"/>
                  <a:pt x="50799" y="21011"/>
                </a:cubicBezTo>
                <a:cubicBezTo>
                  <a:pt x="51706" y="20083"/>
                  <a:pt x="51706" y="18577"/>
                  <a:pt x="50799" y="17650"/>
                </a:cubicBezTo>
                <a:lnTo>
                  <a:pt x="42487" y="9122"/>
                </a:lnTo>
                <a:cubicBezTo>
                  <a:pt x="42036" y="8655"/>
                  <a:pt x="41446" y="8422"/>
                  <a:pt x="40851" y="8422"/>
                </a:cubicBezTo>
                <a:close/>
                <a:moveTo>
                  <a:pt x="79209" y="8422"/>
                </a:moveTo>
                <a:cubicBezTo>
                  <a:pt x="78614" y="8422"/>
                  <a:pt x="78024" y="8655"/>
                  <a:pt x="77568" y="9122"/>
                </a:cubicBezTo>
                <a:lnTo>
                  <a:pt x="69261" y="17650"/>
                </a:lnTo>
                <a:cubicBezTo>
                  <a:pt x="68354" y="18577"/>
                  <a:pt x="68354" y="20083"/>
                  <a:pt x="69261" y="21011"/>
                </a:cubicBezTo>
                <a:cubicBezTo>
                  <a:pt x="70162" y="21938"/>
                  <a:pt x="71626" y="21938"/>
                  <a:pt x="72533" y="21011"/>
                </a:cubicBezTo>
                <a:lnTo>
                  <a:pt x="80845" y="12477"/>
                </a:lnTo>
                <a:cubicBezTo>
                  <a:pt x="81747" y="11550"/>
                  <a:pt x="81747" y="10050"/>
                  <a:pt x="80845" y="9122"/>
                </a:cubicBezTo>
                <a:cubicBezTo>
                  <a:pt x="80389" y="8655"/>
                  <a:pt x="79799" y="8422"/>
                  <a:pt x="79209" y="8422"/>
                </a:cubicBezTo>
                <a:close/>
                <a:moveTo>
                  <a:pt x="2392" y="27483"/>
                </a:moveTo>
                <a:cubicBezTo>
                  <a:pt x="1530" y="27444"/>
                  <a:pt x="723" y="27900"/>
                  <a:pt x="300" y="28666"/>
                </a:cubicBezTo>
                <a:cubicBezTo>
                  <a:pt x="-38" y="29266"/>
                  <a:pt x="-94" y="29988"/>
                  <a:pt x="144" y="30633"/>
                </a:cubicBezTo>
                <a:lnTo>
                  <a:pt x="7561" y="51550"/>
                </a:lnTo>
                <a:cubicBezTo>
                  <a:pt x="7561" y="51600"/>
                  <a:pt x="7555" y="51622"/>
                  <a:pt x="7555" y="51677"/>
                </a:cubicBezTo>
                <a:lnTo>
                  <a:pt x="7555" y="116888"/>
                </a:lnTo>
                <a:cubicBezTo>
                  <a:pt x="7555" y="117788"/>
                  <a:pt x="7555" y="118238"/>
                  <a:pt x="7706" y="118722"/>
                </a:cubicBezTo>
                <a:cubicBezTo>
                  <a:pt x="7889" y="119244"/>
                  <a:pt x="8290" y="119655"/>
                  <a:pt x="8802" y="119850"/>
                </a:cubicBezTo>
                <a:cubicBezTo>
                  <a:pt x="9269" y="120000"/>
                  <a:pt x="9709" y="120000"/>
                  <a:pt x="10571" y="120000"/>
                </a:cubicBezTo>
                <a:lnTo>
                  <a:pt x="109867" y="120000"/>
                </a:lnTo>
                <a:cubicBezTo>
                  <a:pt x="110746" y="120000"/>
                  <a:pt x="111186" y="120000"/>
                  <a:pt x="111653" y="119850"/>
                </a:cubicBezTo>
                <a:cubicBezTo>
                  <a:pt x="112160" y="119655"/>
                  <a:pt x="112566" y="119244"/>
                  <a:pt x="112755" y="118722"/>
                </a:cubicBezTo>
                <a:cubicBezTo>
                  <a:pt x="112900" y="118244"/>
                  <a:pt x="112900" y="117794"/>
                  <a:pt x="112900" y="116905"/>
                </a:cubicBezTo>
                <a:lnTo>
                  <a:pt x="112900" y="51688"/>
                </a:lnTo>
                <a:cubicBezTo>
                  <a:pt x="112900" y="51111"/>
                  <a:pt x="112883" y="50727"/>
                  <a:pt x="112844" y="50394"/>
                </a:cubicBezTo>
                <a:lnTo>
                  <a:pt x="119849" y="30633"/>
                </a:lnTo>
                <a:cubicBezTo>
                  <a:pt x="120089" y="29988"/>
                  <a:pt x="120033" y="29266"/>
                  <a:pt x="119693" y="28666"/>
                </a:cubicBezTo>
                <a:cubicBezTo>
                  <a:pt x="119265" y="27900"/>
                  <a:pt x="118464" y="27444"/>
                  <a:pt x="117601" y="27483"/>
                </a:cubicBezTo>
                <a:lnTo>
                  <a:pt x="79243" y="27483"/>
                </a:lnTo>
                <a:cubicBezTo>
                  <a:pt x="78748" y="27450"/>
                  <a:pt x="78252" y="27566"/>
                  <a:pt x="77818" y="27816"/>
                </a:cubicBezTo>
                <a:cubicBezTo>
                  <a:pt x="77340" y="28094"/>
                  <a:pt x="76962" y="28516"/>
                  <a:pt x="76733" y="29022"/>
                </a:cubicBezTo>
                <a:lnTo>
                  <a:pt x="68615" y="48577"/>
                </a:lnTo>
                <a:lnTo>
                  <a:pt x="51378" y="48577"/>
                </a:lnTo>
                <a:lnTo>
                  <a:pt x="43260" y="29022"/>
                </a:lnTo>
                <a:cubicBezTo>
                  <a:pt x="43032" y="28516"/>
                  <a:pt x="42654" y="28094"/>
                  <a:pt x="42175" y="27816"/>
                </a:cubicBezTo>
                <a:cubicBezTo>
                  <a:pt x="41741" y="27566"/>
                  <a:pt x="41246" y="27450"/>
                  <a:pt x="40751" y="27483"/>
                </a:cubicBezTo>
                <a:lnTo>
                  <a:pt x="2392" y="27483"/>
                </a:lnTo>
                <a:close/>
                <a:moveTo>
                  <a:pt x="5502" y="32066"/>
                </a:moveTo>
                <a:lnTo>
                  <a:pt x="39504" y="32066"/>
                </a:lnTo>
                <a:lnTo>
                  <a:pt x="46409" y="48577"/>
                </a:lnTo>
                <a:lnTo>
                  <a:pt x="11450" y="48577"/>
                </a:lnTo>
                <a:lnTo>
                  <a:pt x="5502" y="32066"/>
                </a:lnTo>
                <a:close/>
                <a:moveTo>
                  <a:pt x="80489" y="32066"/>
                </a:moveTo>
                <a:lnTo>
                  <a:pt x="114491" y="32066"/>
                </a:lnTo>
                <a:lnTo>
                  <a:pt x="108543" y="48577"/>
                </a:lnTo>
                <a:lnTo>
                  <a:pt x="73584" y="48577"/>
                </a:lnTo>
                <a:lnTo>
                  <a:pt x="80489" y="32066"/>
                </a:lnTo>
                <a:close/>
                <a:moveTo>
                  <a:pt x="12001" y="53361"/>
                </a:moveTo>
                <a:lnTo>
                  <a:pt x="108037" y="53361"/>
                </a:lnTo>
                <a:lnTo>
                  <a:pt x="108037" y="115216"/>
                </a:lnTo>
                <a:lnTo>
                  <a:pt x="72304" y="115216"/>
                </a:lnTo>
                <a:lnTo>
                  <a:pt x="72304" y="74194"/>
                </a:lnTo>
                <a:cubicBezTo>
                  <a:pt x="72304" y="72883"/>
                  <a:pt x="71269" y="71816"/>
                  <a:pt x="69990" y="71816"/>
                </a:cubicBezTo>
                <a:cubicBezTo>
                  <a:pt x="68710" y="71816"/>
                  <a:pt x="67675" y="72883"/>
                  <a:pt x="67675" y="74194"/>
                </a:cubicBezTo>
                <a:lnTo>
                  <a:pt x="67675" y="115216"/>
                </a:lnTo>
                <a:lnTo>
                  <a:pt x="12001" y="115216"/>
                </a:lnTo>
                <a:lnTo>
                  <a:pt x="12001" y="53361"/>
                </a:lnTo>
                <a:close/>
                <a:moveTo>
                  <a:pt x="69962" y="60411"/>
                </a:moveTo>
                <a:cubicBezTo>
                  <a:pt x="68699" y="60411"/>
                  <a:pt x="67675" y="61461"/>
                  <a:pt x="67675" y="62755"/>
                </a:cubicBezTo>
                <a:cubicBezTo>
                  <a:pt x="67675" y="64055"/>
                  <a:pt x="68699" y="65100"/>
                  <a:pt x="69962" y="65100"/>
                </a:cubicBezTo>
                <a:lnTo>
                  <a:pt x="70018" y="65100"/>
                </a:lnTo>
                <a:cubicBezTo>
                  <a:pt x="71281" y="65100"/>
                  <a:pt x="72304" y="64055"/>
                  <a:pt x="72304" y="62755"/>
                </a:cubicBezTo>
                <a:cubicBezTo>
                  <a:pt x="72304" y="61461"/>
                  <a:pt x="71281" y="60411"/>
                  <a:pt x="70018" y="60411"/>
                </a:cubicBezTo>
                <a:lnTo>
                  <a:pt x="69962" y="60411"/>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0" name="Shape 640"/>
          <p:cNvSpPr/>
          <p:nvPr/>
        </p:nvSpPr>
        <p:spPr>
          <a:xfrm>
            <a:off x="3268861" y="1772245"/>
            <a:ext cx="426839" cy="560784"/>
          </a:xfrm>
          <a:custGeom>
            <a:pathLst>
              <a:path extrusionOk="0" h="120000" w="120000">
                <a:moveTo>
                  <a:pt x="59966" y="0"/>
                </a:moveTo>
                <a:cubicBezTo>
                  <a:pt x="59190" y="0"/>
                  <a:pt x="58414" y="222"/>
                  <a:pt x="57817" y="673"/>
                </a:cubicBezTo>
                <a:cubicBezTo>
                  <a:pt x="56633" y="1580"/>
                  <a:pt x="56633" y="3044"/>
                  <a:pt x="57817" y="3946"/>
                </a:cubicBezTo>
                <a:cubicBezTo>
                  <a:pt x="59006" y="4848"/>
                  <a:pt x="60932" y="4848"/>
                  <a:pt x="62115" y="3946"/>
                </a:cubicBezTo>
                <a:cubicBezTo>
                  <a:pt x="63305" y="3044"/>
                  <a:pt x="63305" y="1580"/>
                  <a:pt x="62115" y="673"/>
                </a:cubicBezTo>
                <a:cubicBezTo>
                  <a:pt x="61524" y="222"/>
                  <a:pt x="60748" y="0"/>
                  <a:pt x="59966" y="0"/>
                </a:cubicBezTo>
                <a:close/>
                <a:moveTo>
                  <a:pt x="29327" y="5593"/>
                </a:moveTo>
                <a:cubicBezTo>
                  <a:pt x="28545" y="5593"/>
                  <a:pt x="27769" y="5822"/>
                  <a:pt x="27177" y="6278"/>
                </a:cubicBezTo>
                <a:cubicBezTo>
                  <a:pt x="25988" y="7180"/>
                  <a:pt x="25988" y="8638"/>
                  <a:pt x="27177" y="9545"/>
                </a:cubicBezTo>
                <a:cubicBezTo>
                  <a:pt x="28361" y="10447"/>
                  <a:pt x="30287" y="10447"/>
                  <a:pt x="31476" y="9545"/>
                </a:cubicBezTo>
                <a:cubicBezTo>
                  <a:pt x="32660" y="8638"/>
                  <a:pt x="32660" y="7180"/>
                  <a:pt x="31476" y="6278"/>
                </a:cubicBezTo>
                <a:cubicBezTo>
                  <a:pt x="30879" y="5822"/>
                  <a:pt x="30103" y="5593"/>
                  <a:pt x="29327" y="5593"/>
                </a:cubicBezTo>
                <a:close/>
                <a:moveTo>
                  <a:pt x="92721" y="5649"/>
                </a:moveTo>
                <a:cubicBezTo>
                  <a:pt x="91945" y="5649"/>
                  <a:pt x="91164" y="5877"/>
                  <a:pt x="90572" y="6328"/>
                </a:cubicBezTo>
                <a:cubicBezTo>
                  <a:pt x="89388" y="7230"/>
                  <a:pt x="89388" y="8694"/>
                  <a:pt x="90572" y="9595"/>
                </a:cubicBezTo>
                <a:cubicBezTo>
                  <a:pt x="91761" y="10497"/>
                  <a:pt x="93681" y="10497"/>
                  <a:pt x="94865" y="9595"/>
                </a:cubicBezTo>
                <a:cubicBezTo>
                  <a:pt x="96054" y="8694"/>
                  <a:pt x="96054" y="7230"/>
                  <a:pt x="94865" y="6328"/>
                </a:cubicBezTo>
                <a:cubicBezTo>
                  <a:pt x="94273" y="5877"/>
                  <a:pt x="93497" y="5649"/>
                  <a:pt x="92721" y="5649"/>
                </a:cubicBezTo>
                <a:close/>
                <a:moveTo>
                  <a:pt x="60508" y="9785"/>
                </a:moveTo>
                <a:cubicBezTo>
                  <a:pt x="46651" y="9768"/>
                  <a:pt x="32950" y="14739"/>
                  <a:pt x="23855" y="24190"/>
                </a:cubicBezTo>
                <a:cubicBezTo>
                  <a:pt x="15933" y="32422"/>
                  <a:pt x="13538" y="42703"/>
                  <a:pt x="16832" y="52416"/>
                </a:cubicBezTo>
                <a:cubicBezTo>
                  <a:pt x="17904" y="55577"/>
                  <a:pt x="19590" y="58633"/>
                  <a:pt x="21935" y="61466"/>
                </a:cubicBezTo>
                <a:cubicBezTo>
                  <a:pt x="23119" y="62897"/>
                  <a:pt x="24464" y="64260"/>
                  <a:pt x="25949" y="65552"/>
                </a:cubicBezTo>
                <a:cubicBezTo>
                  <a:pt x="27496" y="66899"/>
                  <a:pt x="29187" y="68168"/>
                  <a:pt x="30762" y="69504"/>
                </a:cubicBezTo>
                <a:cubicBezTo>
                  <a:pt x="32386" y="70884"/>
                  <a:pt x="33894" y="72348"/>
                  <a:pt x="34960" y="74012"/>
                </a:cubicBezTo>
                <a:cubicBezTo>
                  <a:pt x="36043" y="75704"/>
                  <a:pt x="36640" y="77547"/>
                  <a:pt x="36707" y="79428"/>
                </a:cubicBezTo>
                <a:lnTo>
                  <a:pt x="36707" y="85679"/>
                </a:lnTo>
                <a:cubicBezTo>
                  <a:pt x="36724" y="87276"/>
                  <a:pt x="37377" y="88824"/>
                  <a:pt x="38589" y="90126"/>
                </a:cubicBezTo>
                <a:cubicBezTo>
                  <a:pt x="39410" y="91017"/>
                  <a:pt x="40459" y="91740"/>
                  <a:pt x="41643" y="92297"/>
                </a:cubicBezTo>
                <a:lnTo>
                  <a:pt x="41643" y="99678"/>
                </a:lnTo>
                <a:cubicBezTo>
                  <a:pt x="41643" y="103040"/>
                  <a:pt x="41637" y="104726"/>
                  <a:pt x="42380" y="106507"/>
                </a:cubicBezTo>
                <a:cubicBezTo>
                  <a:pt x="43312" y="108466"/>
                  <a:pt x="45339" y="110003"/>
                  <a:pt x="47907" y="110715"/>
                </a:cubicBezTo>
                <a:cubicBezTo>
                  <a:pt x="50252" y="111283"/>
                  <a:pt x="52463" y="111277"/>
                  <a:pt x="56812" y="111277"/>
                </a:cubicBezTo>
                <a:lnTo>
                  <a:pt x="64019" y="111277"/>
                </a:lnTo>
                <a:cubicBezTo>
                  <a:pt x="68441" y="111277"/>
                  <a:pt x="70652" y="111283"/>
                  <a:pt x="72997" y="110715"/>
                </a:cubicBezTo>
                <a:cubicBezTo>
                  <a:pt x="75565" y="110003"/>
                  <a:pt x="77586" y="108466"/>
                  <a:pt x="78518" y="106507"/>
                </a:cubicBezTo>
                <a:cubicBezTo>
                  <a:pt x="79261" y="104726"/>
                  <a:pt x="79261" y="103045"/>
                  <a:pt x="79261" y="99733"/>
                </a:cubicBezTo>
                <a:lnTo>
                  <a:pt x="79261" y="92280"/>
                </a:lnTo>
                <a:cubicBezTo>
                  <a:pt x="80433" y="91724"/>
                  <a:pt x="81472" y="91006"/>
                  <a:pt x="82287" y="90126"/>
                </a:cubicBezTo>
                <a:cubicBezTo>
                  <a:pt x="83493" y="88824"/>
                  <a:pt x="84146" y="87276"/>
                  <a:pt x="84163" y="85679"/>
                </a:cubicBezTo>
                <a:lnTo>
                  <a:pt x="84163" y="79428"/>
                </a:lnTo>
                <a:cubicBezTo>
                  <a:pt x="84230" y="77547"/>
                  <a:pt x="84827" y="75704"/>
                  <a:pt x="85916" y="74012"/>
                </a:cubicBezTo>
                <a:cubicBezTo>
                  <a:pt x="86982" y="72348"/>
                  <a:pt x="88489" y="70884"/>
                  <a:pt x="90108" y="69504"/>
                </a:cubicBezTo>
                <a:cubicBezTo>
                  <a:pt x="91688" y="68168"/>
                  <a:pt x="93374" y="66899"/>
                  <a:pt x="94926" y="65552"/>
                </a:cubicBezTo>
                <a:cubicBezTo>
                  <a:pt x="96406" y="64260"/>
                  <a:pt x="97751" y="62897"/>
                  <a:pt x="98935" y="61466"/>
                </a:cubicBezTo>
                <a:cubicBezTo>
                  <a:pt x="101285" y="58633"/>
                  <a:pt x="102960" y="55577"/>
                  <a:pt x="104032" y="52416"/>
                </a:cubicBezTo>
                <a:cubicBezTo>
                  <a:pt x="107326" y="42703"/>
                  <a:pt x="104937" y="32422"/>
                  <a:pt x="97014" y="24190"/>
                </a:cubicBezTo>
                <a:cubicBezTo>
                  <a:pt x="87953" y="14772"/>
                  <a:pt x="74320" y="9801"/>
                  <a:pt x="60508" y="9785"/>
                </a:cubicBezTo>
                <a:close/>
                <a:moveTo>
                  <a:pt x="60435" y="14471"/>
                </a:moveTo>
                <a:cubicBezTo>
                  <a:pt x="66465" y="14471"/>
                  <a:pt x="72494" y="15523"/>
                  <a:pt x="77977" y="17639"/>
                </a:cubicBezTo>
                <a:cubicBezTo>
                  <a:pt x="83515" y="19770"/>
                  <a:pt x="88327" y="22926"/>
                  <a:pt x="91995" y="26856"/>
                </a:cubicBezTo>
                <a:cubicBezTo>
                  <a:pt x="97902" y="33190"/>
                  <a:pt x="100364" y="40504"/>
                  <a:pt x="98963" y="47968"/>
                </a:cubicBezTo>
                <a:cubicBezTo>
                  <a:pt x="98282" y="51592"/>
                  <a:pt x="96685" y="55132"/>
                  <a:pt x="94212" y="58438"/>
                </a:cubicBezTo>
                <a:cubicBezTo>
                  <a:pt x="93051" y="59991"/>
                  <a:pt x="91700" y="61477"/>
                  <a:pt x="90159" y="62863"/>
                </a:cubicBezTo>
                <a:cubicBezTo>
                  <a:pt x="88579" y="64288"/>
                  <a:pt x="86803" y="65596"/>
                  <a:pt x="85184" y="66988"/>
                </a:cubicBezTo>
                <a:cubicBezTo>
                  <a:pt x="83264" y="68635"/>
                  <a:pt x="81578" y="70439"/>
                  <a:pt x="80361" y="72431"/>
                </a:cubicBezTo>
                <a:cubicBezTo>
                  <a:pt x="79088" y="74519"/>
                  <a:pt x="78367" y="76767"/>
                  <a:pt x="78233" y="79066"/>
                </a:cubicBezTo>
                <a:lnTo>
                  <a:pt x="78233" y="84950"/>
                </a:lnTo>
                <a:cubicBezTo>
                  <a:pt x="78295" y="85824"/>
                  <a:pt x="77949" y="86692"/>
                  <a:pt x="77251" y="87388"/>
                </a:cubicBezTo>
                <a:cubicBezTo>
                  <a:pt x="76413" y="88234"/>
                  <a:pt x="75152" y="88762"/>
                  <a:pt x="73767" y="88857"/>
                </a:cubicBezTo>
                <a:lnTo>
                  <a:pt x="64198" y="88857"/>
                </a:lnTo>
                <a:lnTo>
                  <a:pt x="63377" y="88857"/>
                </a:lnTo>
                <a:lnTo>
                  <a:pt x="63377" y="81215"/>
                </a:lnTo>
                <a:cubicBezTo>
                  <a:pt x="63377" y="79985"/>
                  <a:pt x="62065" y="78988"/>
                  <a:pt x="60452" y="78988"/>
                </a:cubicBezTo>
                <a:cubicBezTo>
                  <a:pt x="58838" y="78988"/>
                  <a:pt x="57526" y="79985"/>
                  <a:pt x="57526" y="81215"/>
                </a:cubicBezTo>
                <a:lnTo>
                  <a:pt x="57526" y="88857"/>
                </a:lnTo>
                <a:lnTo>
                  <a:pt x="56672" y="88857"/>
                </a:lnTo>
                <a:lnTo>
                  <a:pt x="47103" y="88857"/>
                </a:lnTo>
                <a:cubicBezTo>
                  <a:pt x="45724" y="88762"/>
                  <a:pt x="44457" y="88234"/>
                  <a:pt x="43619" y="87388"/>
                </a:cubicBezTo>
                <a:cubicBezTo>
                  <a:pt x="42921" y="86692"/>
                  <a:pt x="42575" y="85824"/>
                  <a:pt x="42642" y="84950"/>
                </a:cubicBezTo>
                <a:lnTo>
                  <a:pt x="42642" y="79066"/>
                </a:lnTo>
                <a:cubicBezTo>
                  <a:pt x="42503" y="76767"/>
                  <a:pt x="41788" y="74519"/>
                  <a:pt x="40515" y="72431"/>
                </a:cubicBezTo>
                <a:cubicBezTo>
                  <a:pt x="39292" y="70439"/>
                  <a:pt x="37606" y="68635"/>
                  <a:pt x="35686" y="66988"/>
                </a:cubicBezTo>
                <a:cubicBezTo>
                  <a:pt x="34067" y="65596"/>
                  <a:pt x="32297" y="64288"/>
                  <a:pt x="30711" y="62863"/>
                </a:cubicBezTo>
                <a:cubicBezTo>
                  <a:pt x="29170" y="61477"/>
                  <a:pt x="27819" y="59991"/>
                  <a:pt x="26658" y="58438"/>
                </a:cubicBezTo>
                <a:cubicBezTo>
                  <a:pt x="24185" y="55132"/>
                  <a:pt x="22588" y="51592"/>
                  <a:pt x="21907" y="47968"/>
                </a:cubicBezTo>
                <a:cubicBezTo>
                  <a:pt x="20506" y="40504"/>
                  <a:pt x="22973" y="33190"/>
                  <a:pt x="28880" y="26856"/>
                </a:cubicBezTo>
                <a:cubicBezTo>
                  <a:pt x="32543" y="22926"/>
                  <a:pt x="37361" y="19770"/>
                  <a:pt x="42893" y="17639"/>
                </a:cubicBezTo>
                <a:cubicBezTo>
                  <a:pt x="48376" y="15523"/>
                  <a:pt x="54405" y="14471"/>
                  <a:pt x="60435" y="14471"/>
                </a:cubicBezTo>
                <a:close/>
                <a:moveTo>
                  <a:pt x="109816" y="20210"/>
                </a:moveTo>
                <a:cubicBezTo>
                  <a:pt x="109040" y="20210"/>
                  <a:pt x="108259" y="20438"/>
                  <a:pt x="107667" y="20889"/>
                </a:cubicBezTo>
                <a:cubicBezTo>
                  <a:pt x="106478" y="21791"/>
                  <a:pt x="106478" y="23255"/>
                  <a:pt x="107667" y="24162"/>
                </a:cubicBezTo>
                <a:cubicBezTo>
                  <a:pt x="108850" y="25064"/>
                  <a:pt x="110771" y="25064"/>
                  <a:pt x="111960" y="24162"/>
                </a:cubicBezTo>
                <a:cubicBezTo>
                  <a:pt x="113144" y="23255"/>
                  <a:pt x="113144" y="21791"/>
                  <a:pt x="111960" y="20889"/>
                </a:cubicBezTo>
                <a:cubicBezTo>
                  <a:pt x="111368" y="20438"/>
                  <a:pt x="110592" y="20210"/>
                  <a:pt x="109816" y="20210"/>
                </a:cubicBezTo>
                <a:close/>
                <a:moveTo>
                  <a:pt x="11009" y="20266"/>
                </a:moveTo>
                <a:cubicBezTo>
                  <a:pt x="10233" y="20266"/>
                  <a:pt x="9451" y="20488"/>
                  <a:pt x="8860" y="20939"/>
                </a:cubicBezTo>
                <a:cubicBezTo>
                  <a:pt x="7670" y="21847"/>
                  <a:pt x="7670" y="23305"/>
                  <a:pt x="8860" y="24207"/>
                </a:cubicBezTo>
                <a:cubicBezTo>
                  <a:pt x="10043" y="25114"/>
                  <a:pt x="11964" y="25114"/>
                  <a:pt x="13153" y="24207"/>
                </a:cubicBezTo>
                <a:cubicBezTo>
                  <a:pt x="14337" y="23305"/>
                  <a:pt x="14337" y="21847"/>
                  <a:pt x="13153" y="20939"/>
                </a:cubicBezTo>
                <a:cubicBezTo>
                  <a:pt x="12561" y="20488"/>
                  <a:pt x="11785" y="20266"/>
                  <a:pt x="11009" y="20266"/>
                </a:cubicBezTo>
                <a:close/>
                <a:moveTo>
                  <a:pt x="60452" y="20911"/>
                </a:moveTo>
                <a:cubicBezTo>
                  <a:pt x="52770" y="20911"/>
                  <a:pt x="45093" y="23143"/>
                  <a:pt x="39236" y="27602"/>
                </a:cubicBezTo>
                <a:cubicBezTo>
                  <a:pt x="33279" y="32133"/>
                  <a:pt x="30365" y="38094"/>
                  <a:pt x="30466" y="44033"/>
                </a:cubicBezTo>
                <a:cubicBezTo>
                  <a:pt x="30533" y="45308"/>
                  <a:pt x="31923" y="46304"/>
                  <a:pt x="33598" y="46287"/>
                </a:cubicBezTo>
                <a:cubicBezTo>
                  <a:pt x="35234" y="46271"/>
                  <a:pt x="36568" y="45280"/>
                  <a:pt x="36635" y="44033"/>
                </a:cubicBezTo>
                <a:cubicBezTo>
                  <a:pt x="36540" y="39296"/>
                  <a:pt x="38851" y="34537"/>
                  <a:pt x="43597" y="30925"/>
                </a:cubicBezTo>
                <a:cubicBezTo>
                  <a:pt x="48253" y="27385"/>
                  <a:pt x="54355" y="25615"/>
                  <a:pt x="60452" y="25615"/>
                </a:cubicBezTo>
                <a:cubicBezTo>
                  <a:pt x="66548" y="25615"/>
                  <a:pt x="72650" y="27385"/>
                  <a:pt x="77307" y="30925"/>
                </a:cubicBezTo>
                <a:cubicBezTo>
                  <a:pt x="82052" y="34537"/>
                  <a:pt x="84364" y="39296"/>
                  <a:pt x="84269" y="44033"/>
                </a:cubicBezTo>
                <a:cubicBezTo>
                  <a:pt x="84196" y="45386"/>
                  <a:pt x="85631" y="46504"/>
                  <a:pt x="87406" y="46482"/>
                </a:cubicBezTo>
                <a:cubicBezTo>
                  <a:pt x="89148" y="46465"/>
                  <a:pt x="90516" y="45352"/>
                  <a:pt x="90438" y="44033"/>
                </a:cubicBezTo>
                <a:cubicBezTo>
                  <a:pt x="90533" y="38094"/>
                  <a:pt x="87618" y="32133"/>
                  <a:pt x="81667" y="27602"/>
                </a:cubicBezTo>
                <a:cubicBezTo>
                  <a:pt x="75810" y="23143"/>
                  <a:pt x="68128" y="20911"/>
                  <a:pt x="60452" y="20911"/>
                </a:cubicBezTo>
                <a:close/>
                <a:moveTo>
                  <a:pt x="59966" y="35394"/>
                </a:moveTo>
                <a:cubicBezTo>
                  <a:pt x="57158" y="35394"/>
                  <a:pt x="54344" y="36207"/>
                  <a:pt x="52200" y="37844"/>
                </a:cubicBezTo>
                <a:cubicBezTo>
                  <a:pt x="48024" y="41022"/>
                  <a:pt x="47924" y="46120"/>
                  <a:pt x="51887" y="49399"/>
                </a:cubicBezTo>
                <a:cubicBezTo>
                  <a:pt x="50793" y="49738"/>
                  <a:pt x="49744" y="50150"/>
                  <a:pt x="48744" y="50646"/>
                </a:cubicBezTo>
                <a:cubicBezTo>
                  <a:pt x="44764" y="52622"/>
                  <a:pt x="41922" y="55677"/>
                  <a:pt x="40783" y="59195"/>
                </a:cubicBezTo>
                <a:cubicBezTo>
                  <a:pt x="40643" y="59652"/>
                  <a:pt x="40655" y="60130"/>
                  <a:pt x="40822" y="60587"/>
                </a:cubicBezTo>
                <a:cubicBezTo>
                  <a:pt x="40990" y="61054"/>
                  <a:pt x="41313" y="61477"/>
                  <a:pt x="41760" y="61822"/>
                </a:cubicBezTo>
                <a:cubicBezTo>
                  <a:pt x="47030" y="65051"/>
                  <a:pt x="53579" y="66815"/>
                  <a:pt x="60340" y="66821"/>
                </a:cubicBezTo>
                <a:cubicBezTo>
                  <a:pt x="67129" y="66826"/>
                  <a:pt x="73717" y="65062"/>
                  <a:pt x="79004" y="61822"/>
                </a:cubicBezTo>
                <a:cubicBezTo>
                  <a:pt x="79512" y="61550"/>
                  <a:pt x="79903" y="61177"/>
                  <a:pt x="80132" y="60737"/>
                </a:cubicBezTo>
                <a:cubicBezTo>
                  <a:pt x="80372" y="60269"/>
                  <a:pt x="80422" y="59757"/>
                  <a:pt x="80271" y="59273"/>
                </a:cubicBezTo>
                <a:cubicBezTo>
                  <a:pt x="79250" y="56123"/>
                  <a:pt x="76866" y="53329"/>
                  <a:pt x="73493" y="51347"/>
                </a:cubicBezTo>
                <a:cubicBezTo>
                  <a:pt x="71914" y="50412"/>
                  <a:pt x="70149" y="49699"/>
                  <a:pt x="68296" y="49193"/>
                </a:cubicBezTo>
                <a:cubicBezTo>
                  <a:pt x="72008" y="45909"/>
                  <a:pt x="71824" y="40955"/>
                  <a:pt x="67737" y="37844"/>
                </a:cubicBezTo>
                <a:cubicBezTo>
                  <a:pt x="65588" y="36207"/>
                  <a:pt x="62780" y="35394"/>
                  <a:pt x="59966" y="35394"/>
                </a:cubicBezTo>
                <a:close/>
                <a:moveTo>
                  <a:pt x="59966" y="39936"/>
                </a:moveTo>
                <a:cubicBezTo>
                  <a:pt x="61250" y="39936"/>
                  <a:pt x="62534" y="40309"/>
                  <a:pt x="63511" y="41055"/>
                </a:cubicBezTo>
                <a:cubicBezTo>
                  <a:pt x="65471" y="42541"/>
                  <a:pt x="65471" y="44963"/>
                  <a:pt x="63511" y="46449"/>
                </a:cubicBezTo>
                <a:cubicBezTo>
                  <a:pt x="61552" y="47940"/>
                  <a:pt x="58380" y="47940"/>
                  <a:pt x="56426" y="46449"/>
                </a:cubicBezTo>
                <a:cubicBezTo>
                  <a:pt x="54467" y="44963"/>
                  <a:pt x="54467" y="42541"/>
                  <a:pt x="56426" y="41055"/>
                </a:cubicBezTo>
                <a:cubicBezTo>
                  <a:pt x="57403" y="40309"/>
                  <a:pt x="58682" y="39936"/>
                  <a:pt x="59966" y="39936"/>
                </a:cubicBezTo>
                <a:close/>
                <a:moveTo>
                  <a:pt x="116968" y="41723"/>
                </a:moveTo>
                <a:cubicBezTo>
                  <a:pt x="116186" y="41723"/>
                  <a:pt x="115410" y="41946"/>
                  <a:pt x="114819" y="42397"/>
                </a:cubicBezTo>
                <a:cubicBezTo>
                  <a:pt x="113629" y="43298"/>
                  <a:pt x="113629" y="44768"/>
                  <a:pt x="114819" y="45670"/>
                </a:cubicBezTo>
                <a:cubicBezTo>
                  <a:pt x="116002" y="46571"/>
                  <a:pt x="117923" y="46571"/>
                  <a:pt x="119112" y="45670"/>
                </a:cubicBezTo>
                <a:cubicBezTo>
                  <a:pt x="120295" y="44768"/>
                  <a:pt x="120295" y="43298"/>
                  <a:pt x="119112" y="42397"/>
                </a:cubicBezTo>
                <a:cubicBezTo>
                  <a:pt x="118514" y="41946"/>
                  <a:pt x="117744" y="41723"/>
                  <a:pt x="116968" y="41723"/>
                </a:cubicBezTo>
                <a:close/>
                <a:moveTo>
                  <a:pt x="3037" y="41773"/>
                </a:moveTo>
                <a:cubicBezTo>
                  <a:pt x="2261" y="41773"/>
                  <a:pt x="1485" y="41996"/>
                  <a:pt x="887" y="42452"/>
                </a:cubicBezTo>
                <a:cubicBezTo>
                  <a:pt x="-295" y="43354"/>
                  <a:pt x="-295" y="44812"/>
                  <a:pt x="887" y="45720"/>
                </a:cubicBezTo>
                <a:cubicBezTo>
                  <a:pt x="2076" y="46621"/>
                  <a:pt x="4002" y="46621"/>
                  <a:pt x="5186" y="45720"/>
                </a:cubicBezTo>
                <a:cubicBezTo>
                  <a:pt x="6375" y="44812"/>
                  <a:pt x="6375" y="43354"/>
                  <a:pt x="5186" y="42452"/>
                </a:cubicBezTo>
                <a:cubicBezTo>
                  <a:pt x="4594" y="41996"/>
                  <a:pt x="3818" y="41773"/>
                  <a:pt x="3037" y="41773"/>
                </a:cubicBezTo>
                <a:close/>
                <a:moveTo>
                  <a:pt x="60563" y="52405"/>
                </a:moveTo>
                <a:cubicBezTo>
                  <a:pt x="66291" y="52438"/>
                  <a:pt x="71439" y="55065"/>
                  <a:pt x="73667" y="59078"/>
                </a:cubicBezTo>
                <a:cubicBezTo>
                  <a:pt x="69775" y="61038"/>
                  <a:pt x="65225" y="62084"/>
                  <a:pt x="60563" y="62106"/>
                </a:cubicBezTo>
                <a:cubicBezTo>
                  <a:pt x="55818" y="62123"/>
                  <a:pt x="51173" y="61071"/>
                  <a:pt x="47215" y="59078"/>
                </a:cubicBezTo>
                <a:cubicBezTo>
                  <a:pt x="49481" y="55004"/>
                  <a:pt x="54752" y="52371"/>
                  <a:pt x="60563" y="52405"/>
                </a:cubicBezTo>
                <a:close/>
                <a:moveTo>
                  <a:pt x="60452" y="70611"/>
                </a:moveTo>
                <a:cubicBezTo>
                  <a:pt x="58838" y="70611"/>
                  <a:pt x="57526" y="71608"/>
                  <a:pt x="57526" y="72838"/>
                </a:cubicBezTo>
                <a:lnTo>
                  <a:pt x="57526" y="73010"/>
                </a:lnTo>
                <a:cubicBezTo>
                  <a:pt x="57526" y="74235"/>
                  <a:pt x="58838" y="75237"/>
                  <a:pt x="60452" y="75237"/>
                </a:cubicBezTo>
                <a:cubicBezTo>
                  <a:pt x="62065" y="75237"/>
                  <a:pt x="63377" y="74235"/>
                  <a:pt x="63377" y="73010"/>
                </a:cubicBezTo>
                <a:lnTo>
                  <a:pt x="63377" y="72838"/>
                </a:lnTo>
                <a:cubicBezTo>
                  <a:pt x="63377" y="71608"/>
                  <a:pt x="62065" y="70611"/>
                  <a:pt x="60452" y="70611"/>
                </a:cubicBezTo>
                <a:close/>
                <a:moveTo>
                  <a:pt x="47594" y="93505"/>
                </a:moveTo>
                <a:lnTo>
                  <a:pt x="56588" y="93505"/>
                </a:lnTo>
                <a:lnTo>
                  <a:pt x="64282" y="93505"/>
                </a:lnTo>
                <a:lnTo>
                  <a:pt x="73304" y="93505"/>
                </a:lnTo>
                <a:lnTo>
                  <a:pt x="73304" y="101921"/>
                </a:lnTo>
                <a:cubicBezTo>
                  <a:pt x="73304" y="103301"/>
                  <a:pt x="73309" y="104008"/>
                  <a:pt x="72997" y="104754"/>
                </a:cubicBezTo>
                <a:cubicBezTo>
                  <a:pt x="72606" y="105572"/>
                  <a:pt x="71763" y="106212"/>
                  <a:pt x="70685" y="106507"/>
                </a:cubicBezTo>
                <a:cubicBezTo>
                  <a:pt x="69708" y="106747"/>
                  <a:pt x="68781" y="106747"/>
                  <a:pt x="66939" y="106747"/>
                </a:cubicBezTo>
                <a:lnTo>
                  <a:pt x="53942" y="106747"/>
                </a:lnTo>
                <a:cubicBezTo>
                  <a:pt x="52122" y="106747"/>
                  <a:pt x="51195" y="106747"/>
                  <a:pt x="50218" y="106507"/>
                </a:cubicBezTo>
                <a:cubicBezTo>
                  <a:pt x="49141" y="106212"/>
                  <a:pt x="48298" y="105572"/>
                  <a:pt x="47907" y="104754"/>
                </a:cubicBezTo>
                <a:cubicBezTo>
                  <a:pt x="47594" y="104008"/>
                  <a:pt x="47594" y="103301"/>
                  <a:pt x="47594" y="101898"/>
                </a:cubicBezTo>
                <a:lnTo>
                  <a:pt x="47594" y="93505"/>
                </a:lnTo>
                <a:close/>
                <a:moveTo>
                  <a:pt x="60334" y="115380"/>
                </a:moveTo>
                <a:cubicBezTo>
                  <a:pt x="59558" y="115380"/>
                  <a:pt x="58777" y="115608"/>
                  <a:pt x="58185" y="116059"/>
                </a:cubicBezTo>
                <a:cubicBezTo>
                  <a:pt x="57001" y="116960"/>
                  <a:pt x="57001" y="118424"/>
                  <a:pt x="58185" y="119326"/>
                </a:cubicBezTo>
                <a:cubicBezTo>
                  <a:pt x="59374" y="120228"/>
                  <a:pt x="61300" y="120228"/>
                  <a:pt x="62484" y="119326"/>
                </a:cubicBezTo>
                <a:cubicBezTo>
                  <a:pt x="63668" y="118424"/>
                  <a:pt x="63668" y="116960"/>
                  <a:pt x="62484" y="116059"/>
                </a:cubicBezTo>
                <a:cubicBezTo>
                  <a:pt x="61892" y="115608"/>
                  <a:pt x="61111" y="115380"/>
                  <a:pt x="60334" y="11538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1" name="Shape 641"/>
          <p:cNvSpPr/>
          <p:nvPr/>
        </p:nvSpPr>
        <p:spPr>
          <a:xfrm>
            <a:off x="2127647" y="1772245"/>
            <a:ext cx="552450" cy="560784"/>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2" name="Shape 642"/>
          <p:cNvSpPr/>
          <p:nvPr/>
        </p:nvSpPr>
        <p:spPr>
          <a:xfrm>
            <a:off x="4334471" y="1772245"/>
            <a:ext cx="453033" cy="560784"/>
          </a:xfrm>
          <a:custGeom>
            <a:pathLst>
              <a:path extrusionOk="0" h="120000" w="120000">
                <a:moveTo>
                  <a:pt x="59997" y="0"/>
                </a:moveTo>
                <a:cubicBezTo>
                  <a:pt x="56341" y="0"/>
                  <a:pt x="52685" y="1124"/>
                  <a:pt x="49896" y="3374"/>
                </a:cubicBezTo>
                <a:cubicBezTo>
                  <a:pt x="47835" y="5034"/>
                  <a:pt x="46557" y="7078"/>
                  <a:pt x="46013" y="9216"/>
                </a:cubicBezTo>
                <a:lnTo>
                  <a:pt x="11756" y="9216"/>
                </a:lnTo>
                <a:lnTo>
                  <a:pt x="11706" y="9216"/>
                </a:lnTo>
                <a:cubicBezTo>
                  <a:pt x="8339" y="9216"/>
                  <a:pt x="6633" y="9216"/>
                  <a:pt x="4833" y="9678"/>
                </a:cubicBezTo>
                <a:cubicBezTo>
                  <a:pt x="2855" y="10263"/>
                  <a:pt x="1288" y="11516"/>
                  <a:pt x="566" y="13114"/>
                </a:cubicBezTo>
                <a:cubicBezTo>
                  <a:pt x="-5" y="14579"/>
                  <a:pt x="0" y="15955"/>
                  <a:pt x="0" y="18661"/>
                </a:cubicBezTo>
                <a:lnTo>
                  <a:pt x="0" y="79118"/>
                </a:lnTo>
                <a:cubicBezTo>
                  <a:pt x="0" y="81869"/>
                  <a:pt x="-5" y="83244"/>
                  <a:pt x="566" y="84703"/>
                </a:cubicBezTo>
                <a:cubicBezTo>
                  <a:pt x="1288" y="86307"/>
                  <a:pt x="2855" y="87566"/>
                  <a:pt x="4833" y="88151"/>
                </a:cubicBezTo>
                <a:cubicBezTo>
                  <a:pt x="6644" y="88613"/>
                  <a:pt x="8350" y="88613"/>
                  <a:pt x="11706" y="88613"/>
                </a:cubicBezTo>
                <a:lnTo>
                  <a:pt x="44257" y="88613"/>
                </a:lnTo>
                <a:lnTo>
                  <a:pt x="32334" y="116942"/>
                </a:lnTo>
                <a:cubicBezTo>
                  <a:pt x="31829" y="118151"/>
                  <a:pt x="32629" y="119465"/>
                  <a:pt x="34129" y="119877"/>
                </a:cubicBezTo>
                <a:cubicBezTo>
                  <a:pt x="35623" y="120284"/>
                  <a:pt x="37251" y="119638"/>
                  <a:pt x="37762" y="118429"/>
                </a:cubicBezTo>
                <a:lnTo>
                  <a:pt x="50313" y="88613"/>
                </a:lnTo>
                <a:lnTo>
                  <a:pt x="69681" y="88613"/>
                </a:lnTo>
                <a:lnTo>
                  <a:pt x="82476" y="118440"/>
                </a:lnTo>
                <a:cubicBezTo>
                  <a:pt x="82992" y="119649"/>
                  <a:pt x="84626" y="120289"/>
                  <a:pt x="86120" y="119871"/>
                </a:cubicBezTo>
                <a:cubicBezTo>
                  <a:pt x="87615" y="119454"/>
                  <a:pt x="88409" y="118139"/>
                  <a:pt x="87892" y="116931"/>
                </a:cubicBezTo>
                <a:lnTo>
                  <a:pt x="75747" y="88613"/>
                </a:lnTo>
                <a:lnTo>
                  <a:pt x="108238" y="88613"/>
                </a:lnTo>
                <a:cubicBezTo>
                  <a:pt x="111644" y="88613"/>
                  <a:pt x="113349" y="88613"/>
                  <a:pt x="115160" y="88151"/>
                </a:cubicBezTo>
                <a:cubicBezTo>
                  <a:pt x="117138" y="87566"/>
                  <a:pt x="118705" y="86307"/>
                  <a:pt x="119427" y="84703"/>
                </a:cubicBezTo>
                <a:cubicBezTo>
                  <a:pt x="120000" y="83244"/>
                  <a:pt x="119994" y="81869"/>
                  <a:pt x="119994" y="79162"/>
                </a:cubicBezTo>
                <a:lnTo>
                  <a:pt x="119994" y="18706"/>
                </a:lnTo>
                <a:cubicBezTo>
                  <a:pt x="119994" y="15955"/>
                  <a:pt x="120000" y="14579"/>
                  <a:pt x="119427" y="13114"/>
                </a:cubicBezTo>
                <a:cubicBezTo>
                  <a:pt x="118705" y="11516"/>
                  <a:pt x="117138" y="10263"/>
                  <a:pt x="115160" y="9678"/>
                </a:cubicBezTo>
                <a:cubicBezTo>
                  <a:pt x="113349" y="9216"/>
                  <a:pt x="111644" y="9216"/>
                  <a:pt x="108288" y="9216"/>
                </a:cubicBezTo>
                <a:lnTo>
                  <a:pt x="73981" y="9216"/>
                </a:lnTo>
                <a:cubicBezTo>
                  <a:pt x="73436" y="7078"/>
                  <a:pt x="72158" y="5034"/>
                  <a:pt x="70097" y="3374"/>
                </a:cubicBezTo>
                <a:cubicBezTo>
                  <a:pt x="67308" y="1124"/>
                  <a:pt x="63658" y="0"/>
                  <a:pt x="59997" y="0"/>
                </a:cubicBezTo>
                <a:close/>
                <a:moveTo>
                  <a:pt x="59997" y="4577"/>
                </a:moveTo>
                <a:cubicBezTo>
                  <a:pt x="62202" y="4577"/>
                  <a:pt x="64408" y="5257"/>
                  <a:pt x="66086" y="6615"/>
                </a:cubicBezTo>
                <a:cubicBezTo>
                  <a:pt x="67030" y="7373"/>
                  <a:pt x="67692" y="8264"/>
                  <a:pt x="68097" y="9216"/>
                </a:cubicBezTo>
                <a:lnTo>
                  <a:pt x="51896" y="9216"/>
                </a:lnTo>
                <a:cubicBezTo>
                  <a:pt x="52302" y="8264"/>
                  <a:pt x="52963" y="7373"/>
                  <a:pt x="53908" y="6615"/>
                </a:cubicBezTo>
                <a:cubicBezTo>
                  <a:pt x="55585" y="5257"/>
                  <a:pt x="57797" y="4577"/>
                  <a:pt x="59997" y="4577"/>
                </a:cubicBezTo>
                <a:close/>
                <a:moveTo>
                  <a:pt x="9689" y="13933"/>
                </a:moveTo>
                <a:lnTo>
                  <a:pt x="9706" y="13933"/>
                </a:lnTo>
                <a:lnTo>
                  <a:pt x="110305" y="13933"/>
                </a:lnTo>
                <a:cubicBezTo>
                  <a:pt x="111521" y="13933"/>
                  <a:pt x="112144" y="13933"/>
                  <a:pt x="112805" y="14100"/>
                </a:cubicBezTo>
                <a:cubicBezTo>
                  <a:pt x="113521" y="14312"/>
                  <a:pt x="114094" y="14774"/>
                  <a:pt x="114355" y="15353"/>
                </a:cubicBezTo>
                <a:cubicBezTo>
                  <a:pt x="114566" y="15888"/>
                  <a:pt x="114560" y="16383"/>
                  <a:pt x="114560" y="17386"/>
                </a:cubicBezTo>
                <a:lnTo>
                  <a:pt x="114560" y="80454"/>
                </a:lnTo>
                <a:cubicBezTo>
                  <a:pt x="114560" y="81440"/>
                  <a:pt x="114566" y="81941"/>
                  <a:pt x="114355" y="82470"/>
                </a:cubicBezTo>
                <a:cubicBezTo>
                  <a:pt x="114094" y="83049"/>
                  <a:pt x="113521" y="83506"/>
                  <a:pt x="112805" y="83718"/>
                </a:cubicBezTo>
                <a:cubicBezTo>
                  <a:pt x="112144" y="83890"/>
                  <a:pt x="111527" y="83890"/>
                  <a:pt x="110288" y="83890"/>
                </a:cubicBezTo>
                <a:lnTo>
                  <a:pt x="104743" y="83890"/>
                </a:lnTo>
                <a:lnTo>
                  <a:pt x="104743" y="50527"/>
                </a:lnTo>
                <a:cubicBezTo>
                  <a:pt x="104743" y="49251"/>
                  <a:pt x="103460" y="48216"/>
                  <a:pt x="101876" y="48216"/>
                </a:cubicBezTo>
                <a:cubicBezTo>
                  <a:pt x="100293" y="48216"/>
                  <a:pt x="99010" y="49251"/>
                  <a:pt x="99010" y="50527"/>
                </a:cubicBezTo>
                <a:lnTo>
                  <a:pt x="99010" y="83890"/>
                </a:lnTo>
                <a:lnTo>
                  <a:pt x="91037" y="83890"/>
                </a:lnTo>
                <a:lnTo>
                  <a:pt x="91037" y="57454"/>
                </a:lnTo>
                <a:cubicBezTo>
                  <a:pt x="91037" y="56174"/>
                  <a:pt x="89759" y="55138"/>
                  <a:pt x="88176" y="55138"/>
                </a:cubicBezTo>
                <a:cubicBezTo>
                  <a:pt x="86592" y="55138"/>
                  <a:pt x="85309" y="56174"/>
                  <a:pt x="85309" y="57454"/>
                </a:cubicBezTo>
                <a:lnTo>
                  <a:pt x="85309" y="83890"/>
                </a:lnTo>
                <a:lnTo>
                  <a:pt x="77336" y="83890"/>
                </a:lnTo>
                <a:lnTo>
                  <a:pt x="77336" y="64956"/>
                </a:lnTo>
                <a:cubicBezTo>
                  <a:pt x="77336" y="63681"/>
                  <a:pt x="76053" y="62645"/>
                  <a:pt x="74475" y="62645"/>
                </a:cubicBezTo>
                <a:cubicBezTo>
                  <a:pt x="72892" y="62645"/>
                  <a:pt x="71608" y="63681"/>
                  <a:pt x="71608" y="64956"/>
                </a:cubicBezTo>
                <a:lnTo>
                  <a:pt x="71608" y="83890"/>
                </a:lnTo>
                <a:lnTo>
                  <a:pt x="63636" y="83890"/>
                </a:lnTo>
                <a:lnTo>
                  <a:pt x="63636" y="59381"/>
                </a:lnTo>
                <a:cubicBezTo>
                  <a:pt x="63636" y="58100"/>
                  <a:pt x="62352" y="57065"/>
                  <a:pt x="60769" y="57065"/>
                </a:cubicBezTo>
                <a:cubicBezTo>
                  <a:pt x="59186" y="57065"/>
                  <a:pt x="57908" y="58100"/>
                  <a:pt x="57908" y="59381"/>
                </a:cubicBezTo>
                <a:lnTo>
                  <a:pt x="57908" y="83890"/>
                </a:lnTo>
                <a:lnTo>
                  <a:pt x="49935" y="83890"/>
                </a:lnTo>
                <a:lnTo>
                  <a:pt x="49935" y="71210"/>
                </a:lnTo>
                <a:cubicBezTo>
                  <a:pt x="49935" y="69935"/>
                  <a:pt x="48652" y="68899"/>
                  <a:pt x="47068" y="68899"/>
                </a:cubicBezTo>
                <a:cubicBezTo>
                  <a:pt x="45485" y="68899"/>
                  <a:pt x="44202" y="69935"/>
                  <a:pt x="44202" y="71210"/>
                </a:cubicBezTo>
                <a:lnTo>
                  <a:pt x="44202" y="83890"/>
                </a:lnTo>
                <a:lnTo>
                  <a:pt x="36229" y="83890"/>
                </a:lnTo>
                <a:lnTo>
                  <a:pt x="36229" y="71912"/>
                </a:lnTo>
                <a:cubicBezTo>
                  <a:pt x="36229" y="70636"/>
                  <a:pt x="34946" y="69600"/>
                  <a:pt x="33362" y="69600"/>
                </a:cubicBezTo>
                <a:cubicBezTo>
                  <a:pt x="31779" y="69600"/>
                  <a:pt x="30495" y="70636"/>
                  <a:pt x="30495" y="71912"/>
                </a:cubicBezTo>
                <a:lnTo>
                  <a:pt x="30495" y="83890"/>
                </a:lnTo>
                <a:lnTo>
                  <a:pt x="22528" y="83890"/>
                </a:lnTo>
                <a:lnTo>
                  <a:pt x="22528" y="74540"/>
                </a:lnTo>
                <a:cubicBezTo>
                  <a:pt x="22528" y="73265"/>
                  <a:pt x="21245" y="72229"/>
                  <a:pt x="19662" y="72229"/>
                </a:cubicBezTo>
                <a:cubicBezTo>
                  <a:pt x="18084" y="72229"/>
                  <a:pt x="16800" y="73265"/>
                  <a:pt x="16800" y="74540"/>
                </a:cubicBezTo>
                <a:lnTo>
                  <a:pt x="16800" y="83890"/>
                </a:lnTo>
                <a:lnTo>
                  <a:pt x="9689" y="83890"/>
                </a:lnTo>
                <a:cubicBezTo>
                  <a:pt x="8472" y="83890"/>
                  <a:pt x="7850" y="83890"/>
                  <a:pt x="7189" y="83718"/>
                </a:cubicBezTo>
                <a:cubicBezTo>
                  <a:pt x="6472" y="83506"/>
                  <a:pt x="5900" y="83049"/>
                  <a:pt x="5639" y="82470"/>
                </a:cubicBezTo>
                <a:cubicBezTo>
                  <a:pt x="5428" y="81941"/>
                  <a:pt x="5433" y="81440"/>
                  <a:pt x="5433" y="80438"/>
                </a:cubicBezTo>
                <a:lnTo>
                  <a:pt x="5433" y="17375"/>
                </a:lnTo>
                <a:cubicBezTo>
                  <a:pt x="5433" y="16389"/>
                  <a:pt x="5428" y="15888"/>
                  <a:pt x="5639" y="15353"/>
                </a:cubicBezTo>
                <a:cubicBezTo>
                  <a:pt x="5900" y="14774"/>
                  <a:pt x="6472" y="14312"/>
                  <a:pt x="7189" y="14100"/>
                </a:cubicBezTo>
                <a:cubicBezTo>
                  <a:pt x="7844" y="13933"/>
                  <a:pt x="8467" y="13933"/>
                  <a:pt x="9689" y="13933"/>
                </a:cubicBezTo>
                <a:close/>
                <a:moveTo>
                  <a:pt x="19662" y="22888"/>
                </a:moveTo>
                <a:cubicBezTo>
                  <a:pt x="18084" y="22888"/>
                  <a:pt x="16800" y="23924"/>
                  <a:pt x="16800" y="25199"/>
                </a:cubicBezTo>
                <a:lnTo>
                  <a:pt x="16800" y="25333"/>
                </a:lnTo>
                <a:cubicBezTo>
                  <a:pt x="16800" y="26608"/>
                  <a:pt x="18084" y="27644"/>
                  <a:pt x="19662" y="27644"/>
                </a:cubicBezTo>
                <a:cubicBezTo>
                  <a:pt x="21245" y="27644"/>
                  <a:pt x="22528" y="26608"/>
                  <a:pt x="22528" y="25333"/>
                </a:cubicBezTo>
                <a:lnTo>
                  <a:pt x="22528" y="25199"/>
                </a:lnTo>
                <a:cubicBezTo>
                  <a:pt x="22528" y="23924"/>
                  <a:pt x="21245" y="22888"/>
                  <a:pt x="19662" y="22888"/>
                </a:cubicBezTo>
                <a:close/>
                <a:moveTo>
                  <a:pt x="89504" y="22888"/>
                </a:moveTo>
                <a:cubicBezTo>
                  <a:pt x="87876" y="22888"/>
                  <a:pt x="86554" y="23952"/>
                  <a:pt x="86554" y="25266"/>
                </a:cubicBezTo>
                <a:cubicBezTo>
                  <a:pt x="86554" y="26580"/>
                  <a:pt x="87876" y="27644"/>
                  <a:pt x="89504" y="27644"/>
                </a:cubicBezTo>
                <a:lnTo>
                  <a:pt x="95054" y="27644"/>
                </a:lnTo>
                <a:lnTo>
                  <a:pt x="70831" y="47196"/>
                </a:lnTo>
                <a:lnTo>
                  <a:pt x="64519" y="42101"/>
                </a:lnTo>
                <a:cubicBezTo>
                  <a:pt x="63964" y="41616"/>
                  <a:pt x="63186" y="41343"/>
                  <a:pt x="62369" y="41343"/>
                </a:cubicBezTo>
                <a:cubicBezTo>
                  <a:pt x="61558" y="41343"/>
                  <a:pt x="60786" y="41622"/>
                  <a:pt x="60236" y="42101"/>
                </a:cubicBezTo>
                <a:lnTo>
                  <a:pt x="39312" y="58986"/>
                </a:lnTo>
                <a:lnTo>
                  <a:pt x="32990" y="53890"/>
                </a:lnTo>
                <a:cubicBezTo>
                  <a:pt x="32440" y="53434"/>
                  <a:pt x="31673" y="53183"/>
                  <a:pt x="30884" y="53200"/>
                </a:cubicBezTo>
                <a:cubicBezTo>
                  <a:pt x="30145" y="53217"/>
                  <a:pt x="29440" y="53462"/>
                  <a:pt x="28918" y="53890"/>
                </a:cubicBezTo>
                <a:lnTo>
                  <a:pt x="18334" y="62433"/>
                </a:lnTo>
                <a:cubicBezTo>
                  <a:pt x="17023" y="63463"/>
                  <a:pt x="17178" y="65201"/>
                  <a:pt x="18661" y="66070"/>
                </a:cubicBezTo>
                <a:cubicBezTo>
                  <a:pt x="19650" y="66649"/>
                  <a:pt x="20984" y="66649"/>
                  <a:pt x="21967" y="66059"/>
                </a:cubicBezTo>
                <a:lnTo>
                  <a:pt x="31162" y="58635"/>
                </a:lnTo>
                <a:lnTo>
                  <a:pt x="37685" y="63903"/>
                </a:lnTo>
                <a:cubicBezTo>
                  <a:pt x="38129" y="64310"/>
                  <a:pt x="38762" y="64544"/>
                  <a:pt x="39435" y="64560"/>
                </a:cubicBezTo>
                <a:cubicBezTo>
                  <a:pt x="40140" y="64572"/>
                  <a:pt x="40824" y="64332"/>
                  <a:pt x="41296" y="63903"/>
                </a:cubicBezTo>
                <a:lnTo>
                  <a:pt x="62419" y="46857"/>
                </a:lnTo>
                <a:lnTo>
                  <a:pt x="68647" y="51886"/>
                </a:lnTo>
                <a:cubicBezTo>
                  <a:pt x="69192" y="52337"/>
                  <a:pt x="69931" y="52609"/>
                  <a:pt x="70708" y="52643"/>
                </a:cubicBezTo>
                <a:cubicBezTo>
                  <a:pt x="71619" y="52687"/>
                  <a:pt x="72503" y="52409"/>
                  <a:pt x="73136" y="51886"/>
                </a:cubicBezTo>
                <a:lnTo>
                  <a:pt x="98771" y="31202"/>
                </a:lnTo>
                <a:lnTo>
                  <a:pt x="98771" y="35212"/>
                </a:lnTo>
                <a:cubicBezTo>
                  <a:pt x="98771" y="36526"/>
                  <a:pt x="100093" y="37596"/>
                  <a:pt x="101721" y="37596"/>
                </a:cubicBezTo>
                <a:cubicBezTo>
                  <a:pt x="103349" y="37596"/>
                  <a:pt x="104665" y="36526"/>
                  <a:pt x="104665" y="35212"/>
                </a:cubicBezTo>
                <a:lnTo>
                  <a:pt x="104665" y="25394"/>
                </a:lnTo>
                <a:cubicBezTo>
                  <a:pt x="104665" y="25182"/>
                  <a:pt x="104621" y="24982"/>
                  <a:pt x="104554" y="24781"/>
                </a:cubicBezTo>
                <a:cubicBezTo>
                  <a:pt x="104515" y="24670"/>
                  <a:pt x="104482" y="24553"/>
                  <a:pt x="104421" y="24447"/>
                </a:cubicBezTo>
                <a:cubicBezTo>
                  <a:pt x="104010" y="23540"/>
                  <a:pt x="102938" y="22888"/>
                  <a:pt x="101671" y="22888"/>
                </a:cubicBezTo>
                <a:lnTo>
                  <a:pt x="89504" y="22888"/>
                </a:lnTo>
                <a:close/>
                <a:moveTo>
                  <a:pt x="19662" y="32439"/>
                </a:moveTo>
                <a:cubicBezTo>
                  <a:pt x="18084" y="32439"/>
                  <a:pt x="16800" y="33475"/>
                  <a:pt x="16800" y="34750"/>
                </a:cubicBezTo>
                <a:lnTo>
                  <a:pt x="16800" y="34883"/>
                </a:lnTo>
                <a:cubicBezTo>
                  <a:pt x="16800" y="36159"/>
                  <a:pt x="18084" y="37195"/>
                  <a:pt x="19662" y="37195"/>
                </a:cubicBezTo>
                <a:cubicBezTo>
                  <a:pt x="21245" y="37195"/>
                  <a:pt x="22528" y="36159"/>
                  <a:pt x="22528" y="34883"/>
                </a:cubicBezTo>
                <a:lnTo>
                  <a:pt x="22528" y="34750"/>
                </a:lnTo>
                <a:cubicBezTo>
                  <a:pt x="22528" y="33475"/>
                  <a:pt x="21245" y="32439"/>
                  <a:pt x="19662" y="32439"/>
                </a:cubicBezTo>
                <a:close/>
                <a:moveTo>
                  <a:pt x="19662" y="41995"/>
                </a:moveTo>
                <a:cubicBezTo>
                  <a:pt x="18084" y="41995"/>
                  <a:pt x="16800" y="43031"/>
                  <a:pt x="16800" y="44306"/>
                </a:cubicBezTo>
                <a:lnTo>
                  <a:pt x="16800" y="44440"/>
                </a:lnTo>
                <a:cubicBezTo>
                  <a:pt x="16800" y="45715"/>
                  <a:pt x="18084" y="46751"/>
                  <a:pt x="19662" y="46751"/>
                </a:cubicBezTo>
                <a:cubicBezTo>
                  <a:pt x="21245" y="46751"/>
                  <a:pt x="22528" y="45715"/>
                  <a:pt x="22528" y="44440"/>
                </a:cubicBezTo>
                <a:lnTo>
                  <a:pt x="22528" y="44306"/>
                </a:lnTo>
                <a:cubicBezTo>
                  <a:pt x="22528" y="43031"/>
                  <a:pt x="21245" y="41995"/>
                  <a:pt x="19662" y="4199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3" name="Shape 643"/>
          <p:cNvSpPr/>
          <p:nvPr/>
        </p:nvSpPr>
        <p:spPr>
          <a:xfrm>
            <a:off x="5391745" y="1772245"/>
            <a:ext cx="495895" cy="560784"/>
          </a:xfrm>
          <a:custGeom>
            <a:pathLst>
              <a:path extrusionOk="0" h="120000" w="120000">
                <a:moveTo>
                  <a:pt x="16167" y="0"/>
                </a:moveTo>
                <a:cubicBezTo>
                  <a:pt x="13839" y="0"/>
                  <a:pt x="12089" y="5"/>
                  <a:pt x="10611" y="88"/>
                </a:cubicBezTo>
                <a:cubicBezTo>
                  <a:pt x="9133" y="177"/>
                  <a:pt x="7922" y="355"/>
                  <a:pt x="6678" y="700"/>
                </a:cubicBezTo>
                <a:cubicBezTo>
                  <a:pt x="5311" y="1138"/>
                  <a:pt x="4089" y="1838"/>
                  <a:pt x="3083" y="2727"/>
                </a:cubicBezTo>
                <a:cubicBezTo>
                  <a:pt x="2083" y="3616"/>
                  <a:pt x="1288" y="4694"/>
                  <a:pt x="794" y="5900"/>
                </a:cubicBezTo>
                <a:cubicBezTo>
                  <a:pt x="400" y="7005"/>
                  <a:pt x="200" y="8077"/>
                  <a:pt x="100" y="9383"/>
                </a:cubicBezTo>
                <a:cubicBezTo>
                  <a:pt x="0" y="10688"/>
                  <a:pt x="0" y="12233"/>
                  <a:pt x="0" y="14277"/>
                </a:cubicBezTo>
                <a:lnTo>
                  <a:pt x="0" y="45527"/>
                </a:lnTo>
                <a:cubicBezTo>
                  <a:pt x="0" y="47611"/>
                  <a:pt x="0" y="49172"/>
                  <a:pt x="100" y="50483"/>
                </a:cubicBezTo>
                <a:cubicBezTo>
                  <a:pt x="200" y="51800"/>
                  <a:pt x="400" y="52872"/>
                  <a:pt x="794" y="53977"/>
                </a:cubicBezTo>
                <a:cubicBezTo>
                  <a:pt x="1288" y="55183"/>
                  <a:pt x="2083" y="56261"/>
                  <a:pt x="3083" y="57150"/>
                </a:cubicBezTo>
                <a:cubicBezTo>
                  <a:pt x="4089" y="58038"/>
                  <a:pt x="5311" y="58733"/>
                  <a:pt x="6678" y="59177"/>
                </a:cubicBezTo>
                <a:cubicBezTo>
                  <a:pt x="7928" y="59527"/>
                  <a:pt x="9144" y="59700"/>
                  <a:pt x="10622" y="59788"/>
                </a:cubicBezTo>
                <a:cubicBezTo>
                  <a:pt x="11756" y="59855"/>
                  <a:pt x="13128" y="59866"/>
                  <a:pt x="14700" y="59872"/>
                </a:cubicBezTo>
                <a:lnTo>
                  <a:pt x="25878" y="72705"/>
                </a:lnTo>
                <a:cubicBezTo>
                  <a:pt x="27606" y="74700"/>
                  <a:pt x="30673" y="75372"/>
                  <a:pt x="33251" y="74311"/>
                </a:cubicBezTo>
                <a:cubicBezTo>
                  <a:pt x="35262" y="73488"/>
                  <a:pt x="36579" y="71738"/>
                  <a:pt x="36662" y="69783"/>
                </a:cubicBezTo>
                <a:lnTo>
                  <a:pt x="36712" y="59872"/>
                </a:lnTo>
                <a:lnTo>
                  <a:pt x="49302" y="59872"/>
                </a:lnTo>
                <a:cubicBezTo>
                  <a:pt x="47046" y="64966"/>
                  <a:pt x="48235" y="70972"/>
                  <a:pt x="52896" y="75083"/>
                </a:cubicBezTo>
                <a:cubicBezTo>
                  <a:pt x="53469" y="75588"/>
                  <a:pt x="54080" y="76038"/>
                  <a:pt x="54713" y="76450"/>
                </a:cubicBezTo>
                <a:cubicBezTo>
                  <a:pt x="42324" y="80161"/>
                  <a:pt x="33407" y="90511"/>
                  <a:pt x="33407" y="102705"/>
                </a:cubicBezTo>
                <a:lnTo>
                  <a:pt x="33407" y="115427"/>
                </a:lnTo>
                <a:lnTo>
                  <a:pt x="17450" y="115427"/>
                </a:lnTo>
                <a:cubicBezTo>
                  <a:pt x="16017" y="115427"/>
                  <a:pt x="14861" y="116450"/>
                  <a:pt x="14861" y="117716"/>
                </a:cubicBezTo>
                <a:cubicBezTo>
                  <a:pt x="14861" y="118977"/>
                  <a:pt x="16017" y="120000"/>
                  <a:pt x="17450" y="120000"/>
                </a:cubicBezTo>
                <a:lnTo>
                  <a:pt x="105254" y="120000"/>
                </a:lnTo>
                <a:cubicBezTo>
                  <a:pt x="106682" y="120000"/>
                  <a:pt x="107838" y="118977"/>
                  <a:pt x="107838" y="117716"/>
                </a:cubicBezTo>
                <a:cubicBezTo>
                  <a:pt x="107838" y="116450"/>
                  <a:pt x="106682" y="115427"/>
                  <a:pt x="105254" y="115427"/>
                </a:cubicBezTo>
                <a:lnTo>
                  <a:pt x="96160" y="115427"/>
                </a:lnTo>
                <a:lnTo>
                  <a:pt x="96160" y="102705"/>
                </a:lnTo>
                <a:cubicBezTo>
                  <a:pt x="96160" y="90266"/>
                  <a:pt x="86892" y="79744"/>
                  <a:pt x="74125" y="76233"/>
                </a:cubicBezTo>
                <a:cubicBezTo>
                  <a:pt x="74636" y="75877"/>
                  <a:pt x="75136" y="75500"/>
                  <a:pt x="75603" y="75083"/>
                </a:cubicBezTo>
                <a:cubicBezTo>
                  <a:pt x="81876" y="69544"/>
                  <a:pt x="81876" y="60561"/>
                  <a:pt x="75603" y="55022"/>
                </a:cubicBezTo>
                <a:cubicBezTo>
                  <a:pt x="72470" y="52250"/>
                  <a:pt x="68358" y="50866"/>
                  <a:pt x="64247" y="50866"/>
                </a:cubicBezTo>
                <a:cubicBezTo>
                  <a:pt x="60136" y="50866"/>
                  <a:pt x="56030" y="52250"/>
                  <a:pt x="52896" y="55022"/>
                </a:cubicBezTo>
                <a:cubicBezTo>
                  <a:pt x="52791" y="55111"/>
                  <a:pt x="52702" y="55211"/>
                  <a:pt x="52602" y="55305"/>
                </a:cubicBezTo>
                <a:lnTo>
                  <a:pt x="35823" y="55305"/>
                </a:lnTo>
                <a:lnTo>
                  <a:pt x="35823" y="55300"/>
                </a:lnTo>
                <a:lnTo>
                  <a:pt x="34601" y="55300"/>
                </a:lnTo>
                <a:cubicBezTo>
                  <a:pt x="33762" y="55261"/>
                  <a:pt x="32951" y="55544"/>
                  <a:pt x="32373" y="56077"/>
                </a:cubicBezTo>
                <a:cubicBezTo>
                  <a:pt x="31823" y="56583"/>
                  <a:pt x="31540" y="57266"/>
                  <a:pt x="31579" y="57966"/>
                </a:cubicBezTo>
                <a:lnTo>
                  <a:pt x="31579" y="69572"/>
                </a:lnTo>
                <a:cubicBezTo>
                  <a:pt x="31618" y="69872"/>
                  <a:pt x="31434" y="70155"/>
                  <a:pt x="31129" y="70283"/>
                </a:cubicBezTo>
                <a:cubicBezTo>
                  <a:pt x="30823" y="70411"/>
                  <a:pt x="30462" y="70350"/>
                  <a:pt x="30229" y="70133"/>
                </a:cubicBezTo>
                <a:lnTo>
                  <a:pt x="17978" y="56022"/>
                </a:lnTo>
                <a:cubicBezTo>
                  <a:pt x="17817" y="55794"/>
                  <a:pt x="17589" y="55605"/>
                  <a:pt x="17317" y="55477"/>
                </a:cubicBezTo>
                <a:cubicBezTo>
                  <a:pt x="17067" y="55366"/>
                  <a:pt x="16795" y="55300"/>
                  <a:pt x="16517" y="55300"/>
                </a:cubicBezTo>
                <a:lnTo>
                  <a:pt x="14067" y="55300"/>
                </a:lnTo>
                <a:lnTo>
                  <a:pt x="14067" y="55305"/>
                </a:lnTo>
                <a:cubicBezTo>
                  <a:pt x="12778" y="55305"/>
                  <a:pt x="11789" y="55305"/>
                  <a:pt x="10961" y="55255"/>
                </a:cubicBezTo>
                <a:cubicBezTo>
                  <a:pt x="10117" y="55205"/>
                  <a:pt x="9422" y="55105"/>
                  <a:pt x="8711" y="54905"/>
                </a:cubicBezTo>
                <a:cubicBezTo>
                  <a:pt x="7933" y="54655"/>
                  <a:pt x="7233" y="54261"/>
                  <a:pt x="6661" y="53755"/>
                </a:cubicBezTo>
                <a:cubicBezTo>
                  <a:pt x="6089" y="53250"/>
                  <a:pt x="5644" y="52633"/>
                  <a:pt x="5361" y="51944"/>
                </a:cubicBezTo>
                <a:cubicBezTo>
                  <a:pt x="5133" y="51311"/>
                  <a:pt x="5022" y="50700"/>
                  <a:pt x="4961" y="49955"/>
                </a:cubicBezTo>
                <a:cubicBezTo>
                  <a:pt x="4905" y="49205"/>
                  <a:pt x="4905" y="48316"/>
                  <a:pt x="4905" y="47133"/>
                </a:cubicBezTo>
                <a:lnTo>
                  <a:pt x="4905" y="12711"/>
                </a:lnTo>
                <a:cubicBezTo>
                  <a:pt x="4905" y="11544"/>
                  <a:pt x="4905" y="10666"/>
                  <a:pt x="4961" y="9922"/>
                </a:cubicBezTo>
                <a:cubicBezTo>
                  <a:pt x="5022" y="9172"/>
                  <a:pt x="5133" y="8561"/>
                  <a:pt x="5361" y="7933"/>
                </a:cubicBezTo>
                <a:cubicBezTo>
                  <a:pt x="5644" y="7244"/>
                  <a:pt x="6089" y="6627"/>
                  <a:pt x="6661" y="6122"/>
                </a:cubicBezTo>
                <a:cubicBezTo>
                  <a:pt x="7233" y="5616"/>
                  <a:pt x="7933" y="5222"/>
                  <a:pt x="8711" y="4972"/>
                </a:cubicBezTo>
                <a:cubicBezTo>
                  <a:pt x="9417" y="4772"/>
                  <a:pt x="10106" y="4672"/>
                  <a:pt x="10950" y="4622"/>
                </a:cubicBezTo>
                <a:cubicBezTo>
                  <a:pt x="11794" y="4572"/>
                  <a:pt x="12795" y="4572"/>
                  <a:pt x="14117" y="4572"/>
                </a:cubicBezTo>
                <a:lnTo>
                  <a:pt x="14156" y="4572"/>
                </a:lnTo>
                <a:lnTo>
                  <a:pt x="105888" y="4572"/>
                </a:lnTo>
                <a:cubicBezTo>
                  <a:pt x="107204" y="4572"/>
                  <a:pt x="108205" y="4572"/>
                  <a:pt x="109043" y="4622"/>
                </a:cubicBezTo>
                <a:cubicBezTo>
                  <a:pt x="109888" y="4672"/>
                  <a:pt x="110582" y="4772"/>
                  <a:pt x="111294" y="4972"/>
                </a:cubicBezTo>
                <a:cubicBezTo>
                  <a:pt x="112071" y="5222"/>
                  <a:pt x="112771" y="5616"/>
                  <a:pt x="113344" y="6122"/>
                </a:cubicBezTo>
                <a:cubicBezTo>
                  <a:pt x="113916" y="6627"/>
                  <a:pt x="114360" y="7244"/>
                  <a:pt x="114644" y="7933"/>
                </a:cubicBezTo>
                <a:cubicBezTo>
                  <a:pt x="114871" y="8561"/>
                  <a:pt x="114983" y="9172"/>
                  <a:pt x="115044" y="9922"/>
                </a:cubicBezTo>
                <a:cubicBezTo>
                  <a:pt x="115099" y="10672"/>
                  <a:pt x="115099" y="11561"/>
                  <a:pt x="115099" y="12744"/>
                </a:cubicBezTo>
                <a:lnTo>
                  <a:pt x="115099" y="47166"/>
                </a:lnTo>
                <a:cubicBezTo>
                  <a:pt x="115099" y="48333"/>
                  <a:pt x="115099" y="49211"/>
                  <a:pt x="115044" y="49955"/>
                </a:cubicBezTo>
                <a:cubicBezTo>
                  <a:pt x="114983" y="50700"/>
                  <a:pt x="114871" y="51311"/>
                  <a:pt x="114644" y="51944"/>
                </a:cubicBezTo>
                <a:cubicBezTo>
                  <a:pt x="114360" y="52633"/>
                  <a:pt x="113916" y="53250"/>
                  <a:pt x="113344" y="53755"/>
                </a:cubicBezTo>
                <a:cubicBezTo>
                  <a:pt x="112771" y="54261"/>
                  <a:pt x="112071" y="54655"/>
                  <a:pt x="111294" y="54905"/>
                </a:cubicBezTo>
                <a:cubicBezTo>
                  <a:pt x="110582" y="55105"/>
                  <a:pt x="109888" y="55205"/>
                  <a:pt x="109043" y="55255"/>
                </a:cubicBezTo>
                <a:cubicBezTo>
                  <a:pt x="108193" y="55305"/>
                  <a:pt x="107188" y="55305"/>
                  <a:pt x="105849" y="55305"/>
                </a:cubicBezTo>
                <a:lnTo>
                  <a:pt x="99132" y="55305"/>
                </a:lnTo>
                <a:cubicBezTo>
                  <a:pt x="97660" y="55283"/>
                  <a:pt x="96460" y="56350"/>
                  <a:pt x="96493" y="57650"/>
                </a:cubicBezTo>
                <a:cubicBezTo>
                  <a:pt x="96532" y="58905"/>
                  <a:pt x="97710" y="59900"/>
                  <a:pt x="99132" y="59872"/>
                </a:cubicBezTo>
                <a:lnTo>
                  <a:pt x="103765" y="59872"/>
                </a:lnTo>
                <a:cubicBezTo>
                  <a:pt x="106121" y="59872"/>
                  <a:pt x="107888" y="59877"/>
                  <a:pt x="109377" y="59788"/>
                </a:cubicBezTo>
                <a:cubicBezTo>
                  <a:pt x="110866" y="59700"/>
                  <a:pt x="112077" y="59527"/>
                  <a:pt x="113327" y="59177"/>
                </a:cubicBezTo>
                <a:cubicBezTo>
                  <a:pt x="114694" y="58733"/>
                  <a:pt x="115916" y="58038"/>
                  <a:pt x="116922" y="57150"/>
                </a:cubicBezTo>
                <a:cubicBezTo>
                  <a:pt x="117922" y="56261"/>
                  <a:pt x="118716" y="55183"/>
                  <a:pt x="119211" y="53977"/>
                </a:cubicBezTo>
                <a:cubicBezTo>
                  <a:pt x="119605" y="52872"/>
                  <a:pt x="119805" y="51800"/>
                  <a:pt x="119905" y="50494"/>
                </a:cubicBezTo>
                <a:cubicBezTo>
                  <a:pt x="120005" y="49188"/>
                  <a:pt x="120005" y="47644"/>
                  <a:pt x="120005" y="45594"/>
                </a:cubicBezTo>
                <a:lnTo>
                  <a:pt x="120005" y="14344"/>
                </a:lnTo>
                <a:cubicBezTo>
                  <a:pt x="120005" y="12266"/>
                  <a:pt x="120005" y="10705"/>
                  <a:pt x="119905" y="9388"/>
                </a:cubicBezTo>
                <a:cubicBezTo>
                  <a:pt x="119805" y="8077"/>
                  <a:pt x="119605" y="7005"/>
                  <a:pt x="119211" y="5900"/>
                </a:cubicBezTo>
                <a:cubicBezTo>
                  <a:pt x="118711" y="4694"/>
                  <a:pt x="117922" y="3616"/>
                  <a:pt x="116922" y="2727"/>
                </a:cubicBezTo>
                <a:cubicBezTo>
                  <a:pt x="115916" y="1838"/>
                  <a:pt x="114694" y="1138"/>
                  <a:pt x="113327" y="700"/>
                </a:cubicBezTo>
                <a:cubicBezTo>
                  <a:pt x="112077" y="350"/>
                  <a:pt x="110860" y="172"/>
                  <a:pt x="109382" y="88"/>
                </a:cubicBezTo>
                <a:cubicBezTo>
                  <a:pt x="107899" y="0"/>
                  <a:pt x="106154" y="0"/>
                  <a:pt x="103838" y="0"/>
                </a:cubicBezTo>
                <a:lnTo>
                  <a:pt x="16239" y="0"/>
                </a:lnTo>
                <a:lnTo>
                  <a:pt x="16167" y="0"/>
                </a:lnTo>
                <a:close/>
                <a:moveTo>
                  <a:pt x="37418" y="26500"/>
                </a:moveTo>
                <a:cubicBezTo>
                  <a:pt x="36757" y="26500"/>
                  <a:pt x="36096" y="26722"/>
                  <a:pt x="35590" y="27166"/>
                </a:cubicBezTo>
                <a:cubicBezTo>
                  <a:pt x="34579" y="28061"/>
                  <a:pt x="34579" y="29505"/>
                  <a:pt x="35590" y="30394"/>
                </a:cubicBezTo>
                <a:cubicBezTo>
                  <a:pt x="36601" y="31288"/>
                  <a:pt x="38240" y="31288"/>
                  <a:pt x="39246" y="30394"/>
                </a:cubicBezTo>
                <a:cubicBezTo>
                  <a:pt x="40257" y="29505"/>
                  <a:pt x="40257" y="28061"/>
                  <a:pt x="39246" y="27166"/>
                </a:cubicBezTo>
                <a:cubicBezTo>
                  <a:pt x="38746" y="26722"/>
                  <a:pt x="38079" y="26500"/>
                  <a:pt x="37418" y="26500"/>
                </a:cubicBezTo>
                <a:close/>
                <a:moveTo>
                  <a:pt x="52241" y="26500"/>
                </a:moveTo>
                <a:cubicBezTo>
                  <a:pt x="51574" y="26500"/>
                  <a:pt x="50913" y="26722"/>
                  <a:pt x="50407" y="27166"/>
                </a:cubicBezTo>
                <a:cubicBezTo>
                  <a:pt x="49396" y="28061"/>
                  <a:pt x="49396" y="29505"/>
                  <a:pt x="50407" y="30394"/>
                </a:cubicBezTo>
                <a:cubicBezTo>
                  <a:pt x="51419" y="31288"/>
                  <a:pt x="53058" y="31288"/>
                  <a:pt x="54069" y="30394"/>
                </a:cubicBezTo>
                <a:cubicBezTo>
                  <a:pt x="55080" y="29505"/>
                  <a:pt x="55080" y="28061"/>
                  <a:pt x="54069" y="27166"/>
                </a:cubicBezTo>
                <a:cubicBezTo>
                  <a:pt x="53563" y="26722"/>
                  <a:pt x="52902" y="26500"/>
                  <a:pt x="52241" y="26500"/>
                </a:cubicBezTo>
                <a:close/>
                <a:moveTo>
                  <a:pt x="67058" y="26500"/>
                </a:moveTo>
                <a:cubicBezTo>
                  <a:pt x="66397" y="26500"/>
                  <a:pt x="65736" y="26722"/>
                  <a:pt x="65230" y="27166"/>
                </a:cubicBezTo>
                <a:cubicBezTo>
                  <a:pt x="64219" y="28061"/>
                  <a:pt x="64219" y="29505"/>
                  <a:pt x="65230" y="30394"/>
                </a:cubicBezTo>
                <a:cubicBezTo>
                  <a:pt x="66236" y="31288"/>
                  <a:pt x="67880" y="31288"/>
                  <a:pt x="68886" y="30394"/>
                </a:cubicBezTo>
                <a:cubicBezTo>
                  <a:pt x="69897" y="29505"/>
                  <a:pt x="69897" y="28061"/>
                  <a:pt x="68886" y="27166"/>
                </a:cubicBezTo>
                <a:cubicBezTo>
                  <a:pt x="68380" y="26722"/>
                  <a:pt x="67719" y="26500"/>
                  <a:pt x="67058" y="26500"/>
                </a:cubicBezTo>
                <a:close/>
                <a:moveTo>
                  <a:pt x="81876" y="26500"/>
                </a:moveTo>
                <a:cubicBezTo>
                  <a:pt x="81214" y="26500"/>
                  <a:pt x="80553" y="26722"/>
                  <a:pt x="80048" y="27166"/>
                </a:cubicBezTo>
                <a:cubicBezTo>
                  <a:pt x="79036" y="28061"/>
                  <a:pt x="79036" y="29505"/>
                  <a:pt x="80048" y="30394"/>
                </a:cubicBezTo>
                <a:cubicBezTo>
                  <a:pt x="81059" y="31288"/>
                  <a:pt x="82698" y="31288"/>
                  <a:pt x="83709" y="30394"/>
                </a:cubicBezTo>
                <a:cubicBezTo>
                  <a:pt x="84720" y="29505"/>
                  <a:pt x="84720" y="28061"/>
                  <a:pt x="83709" y="27166"/>
                </a:cubicBezTo>
                <a:cubicBezTo>
                  <a:pt x="83203" y="26722"/>
                  <a:pt x="82542" y="26500"/>
                  <a:pt x="81876" y="26500"/>
                </a:cubicBezTo>
                <a:close/>
                <a:moveTo>
                  <a:pt x="87748" y="55150"/>
                </a:moveTo>
                <a:cubicBezTo>
                  <a:pt x="87081" y="55150"/>
                  <a:pt x="86426" y="55372"/>
                  <a:pt x="85920" y="55816"/>
                </a:cubicBezTo>
                <a:cubicBezTo>
                  <a:pt x="84909" y="56711"/>
                  <a:pt x="84909" y="58155"/>
                  <a:pt x="85920" y="59044"/>
                </a:cubicBezTo>
                <a:cubicBezTo>
                  <a:pt x="86931" y="59938"/>
                  <a:pt x="88565" y="59938"/>
                  <a:pt x="89576" y="59044"/>
                </a:cubicBezTo>
                <a:cubicBezTo>
                  <a:pt x="90587" y="58155"/>
                  <a:pt x="90587" y="56711"/>
                  <a:pt x="89576" y="55816"/>
                </a:cubicBezTo>
                <a:cubicBezTo>
                  <a:pt x="89070" y="55372"/>
                  <a:pt x="88409" y="55150"/>
                  <a:pt x="87748" y="55150"/>
                </a:cubicBezTo>
                <a:close/>
                <a:moveTo>
                  <a:pt x="64247" y="55550"/>
                </a:moveTo>
                <a:cubicBezTo>
                  <a:pt x="67003" y="55550"/>
                  <a:pt x="69758" y="56477"/>
                  <a:pt x="71858" y="58333"/>
                </a:cubicBezTo>
                <a:cubicBezTo>
                  <a:pt x="76059" y="62044"/>
                  <a:pt x="76059" y="68061"/>
                  <a:pt x="71858" y="71772"/>
                </a:cubicBezTo>
                <a:cubicBezTo>
                  <a:pt x="67658" y="75488"/>
                  <a:pt x="60841" y="75488"/>
                  <a:pt x="56641" y="71772"/>
                </a:cubicBezTo>
                <a:cubicBezTo>
                  <a:pt x="52441" y="68061"/>
                  <a:pt x="52441" y="62044"/>
                  <a:pt x="56641" y="58333"/>
                </a:cubicBezTo>
                <a:cubicBezTo>
                  <a:pt x="58741" y="56477"/>
                  <a:pt x="61491" y="55550"/>
                  <a:pt x="64247" y="55550"/>
                </a:cubicBezTo>
                <a:close/>
                <a:moveTo>
                  <a:pt x="64786" y="79455"/>
                </a:moveTo>
                <a:cubicBezTo>
                  <a:pt x="79425" y="79455"/>
                  <a:pt x="91293" y="89933"/>
                  <a:pt x="91293" y="102866"/>
                </a:cubicBezTo>
                <a:lnTo>
                  <a:pt x="91293" y="115427"/>
                </a:lnTo>
                <a:lnTo>
                  <a:pt x="82764" y="115427"/>
                </a:lnTo>
                <a:lnTo>
                  <a:pt x="82764" y="102838"/>
                </a:lnTo>
                <a:cubicBezTo>
                  <a:pt x="82764" y="101577"/>
                  <a:pt x="81609" y="100555"/>
                  <a:pt x="80181" y="100555"/>
                </a:cubicBezTo>
                <a:cubicBezTo>
                  <a:pt x="78753" y="100555"/>
                  <a:pt x="77592" y="101577"/>
                  <a:pt x="77592" y="102838"/>
                </a:cubicBezTo>
                <a:lnTo>
                  <a:pt x="77592" y="115427"/>
                </a:lnTo>
                <a:lnTo>
                  <a:pt x="52941" y="115427"/>
                </a:lnTo>
                <a:lnTo>
                  <a:pt x="52941" y="102838"/>
                </a:lnTo>
                <a:cubicBezTo>
                  <a:pt x="52941" y="101577"/>
                  <a:pt x="51785" y="100555"/>
                  <a:pt x="50357" y="100555"/>
                </a:cubicBezTo>
                <a:cubicBezTo>
                  <a:pt x="48930" y="100555"/>
                  <a:pt x="47768" y="101577"/>
                  <a:pt x="47768" y="102838"/>
                </a:cubicBezTo>
                <a:lnTo>
                  <a:pt x="47768" y="115427"/>
                </a:lnTo>
                <a:lnTo>
                  <a:pt x="38273" y="115427"/>
                </a:lnTo>
                <a:lnTo>
                  <a:pt x="38273" y="102866"/>
                </a:lnTo>
                <a:cubicBezTo>
                  <a:pt x="38273" y="89933"/>
                  <a:pt x="50146" y="79455"/>
                  <a:pt x="64786" y="79455"/>
                </a:cubicBezTo>
                <a:close/>
                <a:moveTo>
                  <a:pt x="116433" y="115427"/>
                </a:moveTo>
                <a:cubicBezTo>
                  <a:pt x="115005" y="115427"/>
                  <a:pt x="113849" y="116450"/>
                  <a:pt x="113849" y="117716"/>
                </a:cubicBezTo>
                <a:cubicBezTo>
                  <a:pt x="113849" y="118977"/>
                  <a:pt x="115005" y="120000"/>
                  <a:pt x="116433" y="120000"/>
                </a:cubicBezTo>
                <a:cubicBezTo>
                  <a:pt x="117866" y="120000"/>
                  <a:pt x="119022" y="118977"/>
                  <a:pt x="119022" y="117716"/>
                </a:cubicBezTo>
                <a:cubicBezTo>
                  <a:pt x="119022" y="116450"/>
                  <a:pt x="117866" y="115427"/>
                  <a:pt x="116433" y="11542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4" name="Shape 644"/>
          <p:cNvSpPr/>
          <p:nvPr/>
        </p:nvSpPr>
        <p:spPr>
          <a:xfrm>
            <a:off x="2119313" y="2690217"/>
            <a:ext cx="569119" cy="419695"/>
          </a:xfrm>
          <a:custGeom>
            <a:pathLst>
              <a:path extrusionOk="0" h="120000" w="120000">
                <a:moveTo>
                  <a:pt x="29938" y="0"/>
                </a:moveTo>
                <a:cubicBezTo>
                  <a:pt x="29338" y="0"/>
                  <a:pt x="28744" y="307"/>
                  <a:pt x="28288" y="928"/>
                </a:cubicBezTo>
                <a:cubicBezTo>
                  <a:pt x="27377" y="2158"/>
                  <a:pt x="27377" y="4154"/>
                  <a:pt x="28288" y="5385"/>
                </a:cubicBezTo>
                <a:cubicBezTo>
                  <a:pt x="29200" y="6615"/>
                  <a:pt x="30677" y="6615"/>
                  <a:pt x="31588" y="5385"/>
                </a:cubicBezTo>
                <a:cubicBezTo>
                  <a:pt x="32494" y="4154"/>
                  <a:pt x="32494" y="2158"/>
                  <a:pt x="31588" y="928"/>
                </a:cubicBezTo>
                <a:cubicBezTo>
                  <a:pt x="31133" y="307"/>
                  <a:pt x="30533" y="0"/>
                  <a:pt x="29938" y="0"/>
                </a:cubicBezTo>
                <a:close/>
                <a:moveTo>
                  <a:pt x="89872" y="0"/>
                </a:moveTo>
                <a:cubicBezTo>
                  <a:pt x="89277" y="0"/>
                  <a:pt x="88677" y="307"/>
                  <a:pt x="88227" y="928"/>
                </a:cubicBezTo>
                <a:cubicBezTo>
                  <a:pt x="87316" y="2158"/>
                  <a:pt x="87316" y="4154"/>
                  <a:pt x="88227" y="5385"/>
                </a:cubicBezTo>
                <a:cubicBezTo>
                  <a:pt x="89133" y="6615"/>
                  <a:pt x="90611" y="6615"/>
                  <a:pt x="91522" y="5385"/>
                </a:cubicBezTo>
                <a:cubicBezTo>
                  <a:pt x="92433" y="4154"/>
                  <a:pt x="92433" y="2158"/>
                  <a:pt x="91522" y="928"/>
                </a:cubicBezTo>
                <a:cubicBezTo>
                  <a:pt x="91066" y="307"/>
                  <a:pt x="90472" y="0"/>
                  <a:pt x="89872" y="0"/>
                </a:cubicBezTo>
                <a:close/>
                <a:moveTo>
                  <a:pt x="84422" y="6777"/>
                </a:moveTo>
                <a:cubicBezTo>
                  <a:pt x="83900" y="6788"/>
                  <a:pt x="83377" y="7040"/>
                  <a:pt x="82966" y="7538"/>
                </a:cubicBezTo>
                <a:lnTo>
                  <a:pt x="76333" y="16518"/>
                </a:lnTo>
                <a:cubicBezTo>
                  <a:pt x="75450" y="17715"/>
                  <a:pt x="74788" y="18615"/>
                  <a:pt x="74261" y="19421"/>
                </a:cubicBezTo>
                <a:cubicBezTo>
                  <a:pt x="73738" y="20232"/>
                  <a:pt x="73355" y="20953"/>
                  <a:pt x="73038" y="21786"/>
                </a:cubicBezTo>
                <a:cubicBezTo>
                  <a:pt x="72711" y="22737"/>
                  <a:pt x="72544" y="23760"/>
                  <a:pt x="72544" y="24784"/>
                </a:cubicBezTo>
                <a:cubicBezTo>
                  <a:pt x="72544" y="25807"/>
                  <a:pt x="72711" y="26830"/>
                  <a:pt x="73038" y="27781"/>
                </a:cubicBezTo>
                <a:cubicBezTo>
                  <a:pt x="73050" y="27809"/>
                  <a:pt x="73061" y="27831"/>
                  <a:pt x="73072" y="27859"/>
                </a:cubicBezTo>
                <a:lnTo>
                  <a:pt x="70361" y="31539"/>
                </a:lnTo>
                <a:lnTo>
                  <a:pt x="50661" y="31539"/>
                </a:lnTo>
                <a:lnTo>
                  <a:pt x="47166" y="27110"/>
                </a:lnTo>
                <a:cubicBezTo>
                  <a:pt x="47355" y="26355"/>
                  <a:pt x="47455" y="25572"/>
                  <a:pt x="47455" y="24784"/>
                </a:cubicBezTo>
                <a:cubicBezTo>
                  <a:pt x="47455" y="23760"/>
                  <a:pt x="47288" y="22737"/>
                  <a:pt x="46961" y="21786"/>
                </a:cubicBezTo>
                <a:cubicBezTo>
                  <a:pt x="46644" y="20953"/>
                  <a:pt x="46261" y="20232"/>
                  <a:pt x="45744" y="19432"/>
                </a:cubicBezTo>
                <a:cubicBezTo>
                  <a:pt x="45222" y="18627"/>
                  <a:pt x="44566" y="17738"/>
                  <a:pt x="43694" y="16558"/>
                </a:cubicBezTo>
                <a:lnTo>
                  <a:pt x="37355" y="7974"/>
                </a:lnTo>
                <a:cubicBezTo>
                  <a:pt x="36377" y="6727"/>
                  <a:pt x="34827" y="6855"/>
                  <a:pt x="33966" y="8248"/>
                </a:cubicBezTo>
                <a:cubicBezTo>
                  <a:pt x="33294" y="9338"/>
                  <a:pt x="33261" y="10915"/>
                  <a:pt x="33894" y="12050"/>
                </a:cubicBezTo>
                <a:lnTo>
                  <a:pt x="42022" y="23056"/>
                </a:lnTo>
                <a:cubicBezTo>
                  <a:pt x="42188" y="23279"/>
                  <a:pt x="42316" y="23453"/>
                  <a:pt x="42416" y="23604"/>
                </a:cubicBezTo>
                <a:cubicBezTo>
                  <a:pt x="42511" y="23760"/>
                  <a:pt x="42588" y="23894"/>
                  <a:pt x="42650" y="24051"/>
                </a:cubicBezTo>
                <a:cubicBezTo>
                  <a:pt x="42711" y="24235"/>
                  <a:pt x="42744" y="24431"/>
                  <a:pt x="42744" y="24627"/>
                </a:cubicBezTo>
                <a:cubicBezTo>
                  <a:pt x="42744" y="24823"/>
                  <a:pt x="42711" y="25013"/>
                  <a:pt x="42650" y="25197"/>
                </a:cubicBezTo>
                <a:cubicBezTo>
                  <a:pt x="42588" y="25354"/>
                  <a:pt x="42516" y="25488"/>
                  <a:pt x="42416" y="25645"/>
                </a:cubicBezTo>
                <a:cubicBezTo>
                  <a:pt x="42311" y="25796"/>
                  <a:pt x="42183" y="25969"/>
                  <a:pt x="42016" y="26198"/>
                </a:cubicBezTo>
                <a:lnTo>
                  <a:pt x="18483" y="58079"/>
                </a:lnTo>
                <a:cubicBezTo>
                  <a:pt x="18316" y="58308"/>
                  <a:pt x="18188" y="58476"/>
                  <a:pt x="18077" y="58610"/>
                </a:cubicBezTo>
                <a:cubicBezTo>
                  <a:pt x="17961" y="58744"/>
                  <a:pt x="17861" y="58839"/>
                  <a:pt x="17744" y="58923"/>
                </a:cubicBezTo>
                <a:cubicBezTo>
                  <a:pt x="17611" y="59007"/>
                  <a:pt x="17466" y="59052"/>
                  <a:pt x="17327" y="59052"/>
                </a:cubicBezTo>
                <a:cubicBezTo>
                  <a:pt x="17183" y="59052"/>
                  <a:pt x="17038" y="59007"/>
                  <a:pt x="16900" y="58923"/>
                </a:cubicBezTo>
                <a:cubicBezTo>
                  <a:pt x="16783" y="58839"/>
                  <a:pt x="16683" y="58738"/>
                  <a:pt x="16572" y="58604"/>
                </a:cubicBezTo>
                <a:cubicBezTo>
                  <a:pt x="16455" y="58470"/>
                  <a:pt x="16327" y="58302"/>
                  <a:pt x="16161" y="58073"/>
                </a:cubicBezTo>
                <a:lnTo>
                  <a:pt x="5427" y="43539"/>
                </a:lnTo>
                <a:cubicBezTo>
                  <a:pt x="5266" y="43316"/>
                  <a:pt x="5138" y="43142"/>
                  <a:pt x="5038" y="42991"/>
                </a:cubicBezTo>
                <a:cubicBezTo>
                  <a:pt x="4938" y="42835"/>
                  <a:pt x="4872" y="42700"/>
                  <a:pt x="4811" y="42538"/>
                </a:cubicBezTo>
                <a:cubicBezTo>
                  <a:pt x="4744" y="42359"/>
                  <a:pt x="4716" y="42169"/>
                  <a:pt x="4716" y="41973"/>
                </a:cubicBezTo>
                <a:cubicBezTo>
                  <a:pt x="4716" y="41778"/>
                  <a:pt x="4744" y="41582"/>
                  <a:pt x="4811" y="41398"/>
                </a:cubicBezTo>
                <a:cubicBezTo>
                  <a:pt x="4872" y="41241"/>
                  <a:pt x="4938" y="41107"/>
                  <a:pt x="5038" y="40950"/>
                </a:cubicBezTo>
                <a:cubicBezTo>
                  <a:pt x="5138" y="40794"/>
                  <a:pt x="5266" y="40626"/>
                  <a:pt x="5427" y="40397"/>
                </a:cubicBezTo>
                <a:lnTo>
                  <a:pt x="25427" y="13309"/>
                </a:lnTo>
                <a:cubicBezTo>
                  <a:pt x="26238" y="12319"/>
                  <a:pt x="26422" y="10692"/>
                  <a:pt x="25855" y="9428"/>
                </a:cubicBezTo>
                <a:cubicBezTo>
                  <a:pt x="25022" y="7549"/>
                  <a:pt x="23083" y="7280"/>
                  <a:pt x="21983" y="8891"/>
                </a:cubicBezTo>
                <a:lnTo>
                  <a:pt x="3788" y="33546"/>
                </a:lnTo>
                <a:cubicBezTo>
                  <a:pt x="2905" y="34743"/>
                  <a:pt x="2238" y="35643"/>
                  <a:pt x="1716" y="36449"/>
                </a:cubicBezTo>
                <a:cubicBezTo>
                  <a:pt x="1194" y="37259"/>
                  <a:pt x="811" y="37975"/>
                  <a:pt x="488" y="38814"/>
                </a:cubicBezTo>
                <a:cubicBezTo>
                  <a:pt x="166" y="39765"/>
                  <a:pt x="0" y="40788"/>
                  <a:pt x="0" y="41811"/>
                </a:cubicBezTo>
                <a:cubicBezTo>
                  <a:pt x="0" y="42835"/>
                  <a:pt x="166" y="43858"/>
                  <a:pt x="488" y="44809"/>
                </a:cubicBezTo>
                <a:cubicBezTo>
                  <a:pt x="811" y="45642"/>
                  <a:pt x="1194" y="46363"/>
                  <a:pt x="1711" y="47163"/>
                </a:cubicBezTo>
                <a:cubicBezTo>
                  <a:pt x="2227" y="47968"/>
                  <a:pt x="2888" y="48857"/>
                  <a:pt x="3755" y="50037"/>
                </a:cubicBezTo>
                <a:lnTo>
                  <a:pt x="11338" y="60304"/>
                </a:lnTo>
                <a:cubicBezTo>
                  <a:pt x="12222" y="61507"/>
                  <a:pt x="12883" y="62401"/>
                  <a:pt x="13483" y="63111"/>
                </a:cubicBezTo>
                <a:cubicBezTo>
                  <a:pt x="14077" y="63816"/>
                  <a:pt x="14611" y="64336"/>
                  <a:pt x="15227" y="64772"/>
                </a:cubicBezTo>
                <a:cubicBezTo>
                  <a:pt x="15933" y="65214"/>
                  <a:pt x="16688" y="65438"/>
                  <a:pt x="17444" y="65438"/>
                </a:cubicBezTo>
                <a:cubicBezTo>
                  <a:pt x="18011" y="65438"/>
                  <a:pt x="18583" y="65309"/>
                  <a:pt x="19133" y="65058"/>
                </a:cubicBezTo>
                <a:lnTo>
                  <a:pt x="27316" y="76147"/>
                </a:lnTo>
                <a:cubicBezTo>
                  <a:pt x="25766" y="80229"/>
                  <a:pt x="26250" y="85368"/>
                  <a:pt x="28777" y="88796"/>
                </a:cubicBezTo>
                <a:cubicBezTo>
                  <a:pt x="30405" y="90999"/>
                  <a:pt x="32561" y="92050"/>
                  <a:pt x="34694" y="91955"/>
                </a:cubicBezTo>
                <a:cubicBezTo>
                  <a:pt x="34666" y="94790"/>
                  <a:pt x="35444" y="97631"/>
                  <a:pt x="37038" y="99795"/>
                </a:cubicBezTo>
                <a:cubicBezTo>
                  <a:pt x="38650" y="101976"/>
                  <a:pt x="40777" y="103028"/>
                  <a:pt x="42894" y="102960"/>
                </a:cubicBezTo>
                <a:cubicBezTo>
                  <a:pt x="42827" y="105852"/>
                  <a:pt x="43600" y="108776"/>
                  <a:pt x="45227" y="110985"/>
                </a:cubicBezTo>
                <a:cubicBezTo>
                  <a:pt x="47794" y="114458"/>
                  <a:pt x="51666" y="115078"/>
                  <a:pt x="54705" y="112853"/>
                </a:cubicBezTo>
                <a:lnTo>
                  <a:pt x="57983" y="117259"/>
                </a:lnTo>
                <a:cubicBezTo>
                  <a:pt x="60116" y="120055"/>
                  <a:pt x="63305" y="120788"/>
                  <a:pt x="66000" y="119099"/>
                </a:cubicBezTo>
                <a:cubicBezTo>
                  <a:pt x="68533" y="117505"/>
                  <a:pt x="70150" y="114061"/>
                  <a:pt x="70138" y="110275"/>
                </a:cubicBezTo>
                <a:cubicBezTo>
                  <a:pt x="72077" y="110208"/>
                  <a:pt x="73916" y="109084"/>
                  <a:pt x="75238" y="107160"/>
                </a:cubicBezTo>
                <a:cubicBezTo>
                  <a:pt x="76544" y="105253"/>
                  <a:pt x="77233" y="102726"/>
                  <a:pt x="77155" y="100131"/>
                </a:cubicBezTo>
                <a:cubicBezTo>
                  <a:pt x="79188" y="100114"/>
                  <a:pt x="81138" y="99018"/>
                  <a:pt x="82577" y="97078"/>
                </a:cubicBezTo>
                <a:cubicBezTo>
                  <a:pt x="84138" y="94981"/>
                  <a:pt x="84972" y="92090"/>
                  <a:pt x="84872" y="89115"/>
                </a:cubicBezTo>
                <a:cubicBezTo>
                  <a:pt x="87494" y="88986"/>
                  <a:pt x="89888" y="87051"/>
                  <a:pt x="91222" y="83992"/>
                </a:cubicBezTo>
                <a:cubicBezTo>
                  <a:pt x="92594" y="80844"/>
                  <a:pt x="92655" y="76957"/>
                  <a:pt x="91383" y="73736"/>
                </a:cubicBezTo>
                <a:lnTo>
                  <a:pt x="91344" y="73675"/>
                </a:lnTo>
                <a:lnTo>
                  <a:pt x="99350" y="63922"/>
                </a:lnTo>
                <a:cubicBezTo>
                  <a:pt x="99672" y="64241"/>
                  <a:pt x="99994" y="64526"/>
                  <a:pt x="100344" y="64772"/>
                </a:cubicBezTo>
                <a:cubicBezTo>
                  <a:pt x="101044" y="65214"/>
                  <a:pt x="101800" y="65438"/>
                  <a:pt x="102555" y="65438"/>
                </a:cubicBezTo>
                <a:cubicBezTo>
                  <a:pt x="103311" y="65438"/>
                  <a:pt x="104066" y="65214"/>
                  <a:pt x="104772" y="64772"/>
                </a:cubicBezTo>
                <a:cubicBezTo>
                  <a:pt x="105388" y="64336"/>
                  <a:pt x="105916" y="63822"/>
                  <a:pt x="106511" y="63117"/>
                </a:cubicBezTo>
                <a:cubicBezTo>
                  <a:pt x="107105" y="62412"/>
                  <a:pt x="107761" y="61523"/>
                  <a:pt x="108633" y="60343"/>
                </a:cubicBezTo>
                <a:lnTo>
                  <a:pt x="116211" y="50076"/>
                </a:lnTo>
                <a:cubicBezTo>
                  <a:pt x="117094" y="48880"/>
                  <a:pt x="117761" y="47979"/>
                  <a:pt x="118283" y="47174"/>
                </a:cubicBezTo>
                <a:cubicBezTo>
                  <a:pt x="118805" y="46363"/>
                  <a:pt x="119188" y="45642"/>
                  <a:pt x="119511" y="44809"/>
                </a:cubicBezTo>
                <a:cubicBezTo>
                  <a:pt x="119833" y="43858"/>
                  <a:pt x="120000" y="42835"/>
                  <a:pt x="120000" y="41811"/>
                </a:cubicBezTo>
                <a:cubicBezTo>
                  <a:pt x="120000" y="40788"/>
                  <a:pt x="119833" y="39765"/>
                  <a:pt x="119511" y="38814"/>
                </a:cubicBezTo>
                <a:cubicBezTo>
                  <a:pt x="119188" y="37975"/>
                  <a:pt x="118805" y="37259"/>
                  <a:pt x="118288" y="36454"/>
                </a:cubicBezTo>
                <a:cubicBezTo>
                  <a:pt x="117772" y="35649"/>
                  <a:pt x="117111" y="34760"/>
                  <a:pt x="116244" y="33580"/>
                </a:cubicBezTo>
                <a:lnTo>
                  <a:pt x="98222" y="9176"/>
                </a:lnTo>
                <a:cubicBezTo>
                  <a:pt x="97305" y="7683"/>
                  <a:pt x="95633" y="7610"/>
                  <a:pt x="94650" y="9014"/>
                </a:cubicBezTo>
                <a:cubicBezTo>
                  <a:pt x="93750" y="10289"/>
                  <a:pt x="93788" y="12308"/>
                  <a:pt x="94727" y="13527"/>
                </a:cubicBezTo>
                <a:lnTo>
                  <a:pt x="114572" y="40397"/>
                </a:lnTo>
                <a:cubicBezTo>
                  <a:pt x="114733" y="40626"/>
                  <a:pt x="114861" y="40794"/>
                  <a:pt x="114961" y="40950"/>
                </a:cubicBezTo>
                <a:cubicBezTo>
                  <a:pt x="115061" y="41107"/>
                  <a:pt x="115127" y="41241"/>
                  <a:pt x="115188" y="41398"/>
                </a:cubicBezTo>
                <a:cubicBezTo>
                  <a:pt x="115255" y="41582"/>
                  <a:pt x="115283" y="41772"/>
                  <a:pt x="115283" y="41968"/>
                </a:cubicBezTo>
                <a:cubicBezTo>
                  <a:pt x="115283" y="42164"/>
                  <a:pt x="115255" y="42359"/>
                  <a:pt x="115188" y="42538"/>
                </a:cubicBezTo>
                <a:cubicBezTo>
                  <a:pt x="115127" y="42700"/>
                  <a:pt x="115055" y="42835"/>
                  <a:pt x="114955" y="42991"/>
                </a:cubicBezTo>
                <a:cubicBezTo>
                  <a:pt x="114855" y="43142"/>
                  <a:pt x="114733" y="43316"/>
                  <a:pt x="114561" y="43545"/>
                </a:cubicBezTo>
                <a:lnTo>
                  <a:pt x="103833" y="58079"/>
                </a:lnTo>
                <a:cubicBezTo>
                  <a:pt x="103672" y="58308"/>
                  <a:pt x="103544" y="58476"/>
                  <a:pt x="103427" y="58610"/>
                </a:cubicBezTo>
                <a:cubicBezTo>
                  <a:pt x="103316" y="58744"/>
                  <a:pt x="103216" y="58845"/>
                  <a:pt x="103100" y="58929"/>
                </a:cubicBezTo>
                <a:cubicBezTo>
                  <a:pt x="102961" y="59013"/>
                  <a:pt x="102816" y="59052"/>
                  <a:pt x="102672" y="59052"/>
                </a:cubicBezTo>
                <a:cubicBezTo>
                  <a:pt x="102533" y="59052"/>
                  <a:pt x="102388" y="59013"/>
                  <a:pt x="102255" y="58929"/>
                </a:cubicBezTo>
                <a:cubicBezTo>
                  <a:pt x="102138" y="58845"/>
                  <a:pt x="102038" y="58744"/>
                  <a:pt x="101922" y="58610"/>
                </a:cubicBezTo>
                <a:cubicBezTo>
                  <a:pt x="101811" y="58476"/>
                  <a:pt x="101683" y="58302"/>
                  <a:pt x="101511" y="58073"/>
                </a:cubicBezTo>
                <a:lnTo>
                  <a:pt x="77977" y="26193"/>
                </a:lnTo>
                <a:cubicBezTo>
                  <a:pt x="77811" y="25969"/>
                  <a:pt x="77683" y="25796"/>
                  <a:pt x="77583" y="25645"/>
                </a:cubicBezTo>
                <a:cubicBezTo>
                  <a:pt x="77488" y="25488"/>
                  <a:pt x="77416" y="25354"/>
                  <a:pt x="77355" y="25197"/>
                </a:cubicBezTo>
                <a:cubicBezTo>
                  <a:pt x="77294" y="25013"/>
                  <a:pt x="77261" y="24823"/>
                  <a:pt x="77261" y="24627"/>
                </a:cubicBezTo>
                <a:cubicBezTo>
                  <a:pt x="77261" y="24431"/>
                  <a:pt x="77294" y="24235"/>
                  <a:pt x="77355" y="24051"/>
                </a:cubicBezTo>
                <a:cubicBezTo>
                  <a:pt x="77416" y="23894"/>
                  <a:pt x="77488" y="23760"/>
                  <a:pt x="77588" y="23604"/>
                </a:cubicBezTo>
                <a:cubicBezTo>
                  <a:pt x="77688" y="23447"/>
                  <a:pt x="77816" y="23279"/>
                  <a:pt x="77983" y="23050"/>
                </a:cubicBezTo>
                <a:lnTo>
                  <a:pt x="86105" y="12050"/>
                </a:lnTo>
                <a:cubicBezTo>
                  <a:pt x="87016" y="10725"/>
                  <a:pt x="86922" y="8634"/>
                  <a:pt x="85894" y="7476"/>
                </a:cubicBezTo>
                <a:cubicBezTo>
                  <a:pt x="85466" y="7001"/>
                  <a:pt x="84944" y="6766"/>
                  <a:pt x="84422" y="6777"/>
                </a:cubicBezTo>
                <a:close/>
                <a:moveTo>
                  <a:pt x="44277" y="32215"/>
                </a:moveTo>
                <a:lnTo>
                  <a:pt x="47694" y="36935"/>
                </a:lnTo>
                <a:cubicBezTo>
                  <a:pt x="47911" y="37192"/>
                  <a:pt x="48150" y="37405"/>
                  <a:pt x="48411" y="37561"/>
                </a:cubicBezTo>
                <a:cubicBezTo>
                  <a:pt x="48772" y="37779"/>
                  <a:pt x="49155" y="37886"/>
                  <a:pt x="49550" y="37886"/>
                </a:cubicBezTo>
                <a:lnTo>
                  <a:pt x="53111" y="37886"/>
                </a:lnTo>
                <a:lnTo>
                  <a:pt x="42505" y="52252"/>
                </a:lnTo>
                <a:cubicBezTo>
                  <a:pt x="40244" y="55847"/>
                  <a:pt x="40116" y="61076"/>
                  <a:pt x="42194" y="64862"/>
                </a:cubicBezTo>
                <a:cubicBezTo>
                  <a:pt x="44811" y="69621"/>
                  <a:pt x="49816" y="70487"/>
                  <a:pt x="53227" y="66780"/>
                </a:cubicBezTo>
                <a:lnTo>
                  <a:pt x="62094" y="54768"/>
                </a:lnTo>
                <a:lnTo>
                  <a:pt x="70911" y="54768"/>
                </a:lnTo>
                <a:lnTo>
                  <a:pt x="87133" y="76745"/>
                </a:lnTo>
                <a:cubicBezTo>
                  <a:pt x="87838" y="78076"/>
                  <a:pt x="87861" y="79865"/>
                  <a:pt x="87194" y="81230"/>
                </a:cubicBezTo>
                <a:cubicBezTo>
                  <a:pt x="86261" y="83137"/>
                  <a:pt x="84366" y="83657"/>
                  <a:pt x="82961" y="82387"/>
                </a:cubicBezTo>
                <a:lnTo>
                  <a:pt x="77016" y="74340"/>
                </a:lnTo>
                <a:cubicBezTo>
                  <a:pt x="76027" y="73239"/>
                  <a:pt x="74566" y="73423"/>
                  <a:pt x="73744" y="74754"/>
                </a:cubicBezTo>
                <a:cubicBezTo>
                  <a:pt x="73033" y="75912"/>
                  <a:pt x="73050" y="77595"/>
                  <a:pt x="73772" y="78736"/>
                </a:cubicBezTo>
                <a:lnTo>
                  <a:pt x="79572" y="86593"/>
                </a:lnTo>
                <a:cubicBezTo>
                  <a:pt x="80644" y="88304"/>
                  <a:pt x="80627" y="90820"/>
                  <a:pt x="79538" y="92509"/>
                </a:cubicBezTo>
                <a:cubicBezTo>
                  <a:pt x="78183" y="94606"/>
                  <a:pt x="75783" y="94651"/>
                  <a:pt x="74388" y="92598"/>
                </a:cubicBezTo>
                <a:lnTo>
                  <a:pt x="69572" y="86313"/>
                </a:lnTo>
                <a:cubicBezTo>
                  <a:pt x="68588" y="84909"/>
                  <a:pt x="66938" y="84921"/>
                  <a:pt x="65961" y="86330"/>
                </a:cubicBezTo>
                <a:cubicBezTo>
                  <a:pt x="65033" y="87672"/>
                  <a:pt x="65088" y="89786"/>
                  <a:pt x="66083" y="91038"/>
                </a:cubicBezTo>
                <a:lnTo>
                  <a:pt x="71594" y="98504"/>
                </a:lnTo>
                <a:cubicBezTo>
                  <a:pt x="72411" y="99678"/>
                  <a:pt x="72494" y="101479"/>
                  <a:pt x="71794" y="102793"/>
                </a:cubicBezTo>
                <a:cubicBezTo>
                  <a:pt x="70900" y="104459"/>
                  <a:pt x="69138" y="104728"/>
                  <a:pt x="68000" y="103369"/>
                </a:cubicBezTo>
                <a:lnTo>
                  <a:pt x="65511" y="99997"/>
                </a:lnTo>
                <a:cubicBezTo>
                  <a:pt x="64711" y="98593"/>
                  <a:pt x="63211" y="98375"/>
                  <a:pt x="62211" y="99516"/>
                </a:cubicBezTo>
                <a:cubicBezTo>
                  <a:pt x="61083" y="100802"/>
                  <a:pt x="61094" y="103162"/>
                  <a:pt x="62244" y="104420"/>
                </a:cubicBezTo>
                <a:lnTo>
                  <a:pt x="64966" y="108116"/>
                </a:lnTo>
                <a:cubicBezTo>
                  <a:pt x="65711" y="109375"/>
                  <a:pt x="65705" y="111158"/>
                  <a:pt x="64955" y="112405"/>
                </a:cubicBezTo>
                <a:cubicBezTo>
                  <a:pt x="64072" y="113871"/>
                  <a:pt x="62494" y="114122"/>
                  <a:pt x="61383" y="112970"/>
                </a:cubicBezTo>
                <a:lnTo>
                  <a:pt x="57988" y="108368"/>
                </a:lnTo>
                <a:cubicBezTo>
                  <a:pt x="59588" y="104269"/>
                  <a:pt x="59111" y="99080"/>
                  <a:pt x="56566" y="95629"/>
                </a:cubicBezTo>
                <a:cubicBezTo>
                  <a:pt x="55000" y="93510"/>
                  <a:pt x="52950" y="92447"/>
                  <a:pt x="50894" y="92447"/>
                </a:cubicBezTo>
                <a:cubicBezTo>
                  <a:pt x="50833" y="92447"/>
                  <a:pt x="50772" y="92459"/>
                  <a:pt x="50705" y="92459"/>
                </a:cubicBezTo>
                <a:cubicBezTo>
                  <a:pt x="50772" y="89568"/>
                  <a:pt x="50005" y="86648"/>
                  <a:pt x="48372" y="84440"/>
                </a:cubicBezTo>
                <a:cubicBezTo>
                  <a:pt x="46811" y="82320"/>
                  <a:pt x="44761" y="81258"/>
                  <a:pt x="42705" y="81258"/>
                </a:cubicBezTo>
                <a:cubicBezTo>
                  <a:pt x="42622" y="81258"/>
                  <a:pt x="42538" y="81269"/>
                  <a:pt x="42455" y="81274"/>
                </a:cubicBezTo>
                <a:cubicBezTo>
                  <a:pt x="42488" y="78445"/>
                  <a:pt x="41711" y="75599"/>
                  <a:pt x="40111" y="73440"/>
                </a:cubicBezTo>
                <a:cubicBezTo>
                  <a:pt x="38550" y="71321"/>
                  <a:pt x="36500" y="70258"/>
                  <a:pt x="34444" y="70258"/>
                </a:cubicBezTo>
                <a:cubicBezTo>
                  <a:pt x="33144" y="70258"/>
                  <a:pt x="31844" y="70689"/>
                  <a:pt x="30666" y="71539"/>
                </a:cubicBezTo>
                <a:lnTo>
                  <a:pt x="22955" y="61093"/>
                </a:lnTo>
                <a:cubicBezTo>
                  <a:pt x="23144" y="60847"/>
                  <a:pt x="23305" y="60629"/>
                  <a:pt x="23516" y="60343"/>
                </a:cubicBezTo>
                <a:lnTo>
                  <a:pt x="43672" y="33049"/>
                </a:lnTo>
                <a:cubicBezTo>
                  <a:pt x="43900" y="32735"/>
                  <a:pt x="44077" y="32489"/>
                  <a:pt x="44277" y="32215"/>
                </a:cubicBezTo>
                <a:close/>
                <a:moveTo>
                  <a:pt x="76266" y="32965"/>
                </a:moveTo>
                <a:cubicBezTo>
                  <a:pt x="76283" y="32981"/>
                  <a:pt x="76288" y="32993"/>
                  <a:pt x="76305" y="33015"/>
                </a:cubicBezTo>
                <a:lnTo>
                  <a:pt x="95838" y="59471"/>
                </a:lnTo>
                <a:lnTo>
                  <a:pt x="88144" y="69280"/>
                </a:lnTo>
                <a:lnTo>
                  <a:pt x="73911" y="49674"/>
                </a:lnTo>
                <a:cubicBezTo>
                  <a:pt x="73711" y="49366"/>
                  <a:pt x="73472" y="49109"/>
                  <a:pt x="73200" y="48924"/>
                </a:cubicBezTo>
                <a:cubicBezTo>
                  <a:pt x="72944" y="48745"/>
                  <a:pt x="72672" y="48639"/>
                  <a:pt x="72388" y="48600"/>
                </a:cubicBezTo>
                <a:lnTo>
                  <a:pt x="61211" y="48600"/>
                </a:lnTo>
                <a:cubicBezTo>
                  <a:pt x="60900" y="48550"/>
                  <a:pt x="60583" y="48589"/>
                  <a:pt x="60288" y="48723"/>
                </a:cubicBezTo>
                <a:cubicBezTo>
                  <a:pt x="60022" y="48846"/>
                  <a:pt x="59783" y="49031"/>
                  <a:pt x="59572" y="49277"/>
                </a:cubicBezTo>
                <a:lnTo>
                  <a:pt x="50561" y="61490"/>
                </a:lnTo>
                <a:cubicBezTo>
                  <a:pt x="49211" y="62793"/>
                  <a:pt x="47333" y="62362"/>
                  <a:pt x="46372" y="60528"/>
                </a:cubicBezTo>
                <a:cubicBezTo>
                  <a:pt x="45644" y="59130"/>
                  <a:pt x="45672" y="57257"/>
                  <a:pt x="46433" y="55898"/>
                </a:cubicBezTo>
                <a:lnTo>
                  <a:pt x="59733" y="37886"/>
                </a:lnTo>
                <a:lnTo>
                  <a:pt x="71122" y="37886"/>
                </a:lnTo>
                <a:cubicBezTo>
                  <a:pt x="71472" y="37925"/>
                  <a:pt x="71827" y="37863"/>
                  <a:pt x="72161" y="37707"/>
                </a:cubicBezTo>
                <a:cubicBezTo>
                  <a:pt x="72416" y="37584"/>
                  <a:pt x="72661" y="37399"/>
                  <a:pt x="72872" y="37164"/>
                </a:cubicBezTo>
                <a:lnTo>
                  <a:pt x="76266" y="32965"/>
                </a:lnTo>
                <a:close/>
                <a:moveTo>
                  <a:pt x="16072" y="40313"/>
                </a:moveTo>
                <a:cubicBezTo>
                  <a:pt x="15472" y="40313"/>
                  <a:pt x="14877" y="40620"/>
                  <a:pt x="14422" y="41235"/>
                </a:cubicBezTo>
                <a:cubicBezTo>
                  <a:pt x="13511" y="42471"/>
                  <a:pt x="13511" y="44462"/>
                  <a:pt x="14422" y="45698"/>
                </a:cubicBezTo>
                <a:cubicBezTo>
                  <a:pt x="15333" y="46928"/>
                  <a:pt x="16805" y="46928"/>
                  <a:pt x="17716" y="45698"/>
                </a:cubicBezTo>
                <a:cubicBezTo>
                  <a:pt x="18627" y="44462"/>
                  <a:pt x="18627" y="42471"/>
                  <a:pt x="17716" y="41235"/>
                </a:cubicBezTo>
                <a:cubicBezTo>
                  <a:pt x="17261" y="40620"/>
                  <a:pt x="16666" y="40313"/>
                  <a:pt x="16072" y="40313"/>
                </a:cubicBezTo>
                <a:close/>
                <a:moveTo>
                  <a:pt x="103761" y="40313"/>
                </a:moveTo>
                <a:cubicBezTo>
                  <a:pt x="103166" y="40313"/>
                  <a:pt x="102572" y="40620"/>
                  <a:pt x="102116" y="41235"/>
                </a:cubicBezTo>
                <a:cubicBezTo>
                  <a:pt x="101205" y="42471"/>
                  <a:pt x="101205" y="44462"/>
                  <a:pt x="102116" y="45698"/>
                </a:cubicBezTo>
                <a:cubicBezTo>
                  <a:pt x="103022" y="46928"/>
                  <a:pt x="104500" y="46928"/>
                  <a:pt x="105411" y="45698"/>
                </a:cubicBezTo>
                <a:cubicBezTo>
                  <a:pt x="106322" y="44462"/>
                  <a:pt x="106322" y="42471"/>
                  <a:pt x="105411" y="41235"/>
                </a:cubicBezTo>
                <a:cubicBezTo>
                  <a:pt x="104955" y="40620"/>
                  <a:pt x="104355" y="40313"/>
                  <a:pt x="103761" y="40313"/>
                </a:cubicBezTo>
                <a:close/>
                <a:moveTo>
                  <a:pt x="34444" y="76443"/>
                </a:moveTo>
                <a:cubicBezTo>
                  <a:pt x="35327" y="76443"/>
                  <a:pt x="36211" y="76896"/>
                  <a:pt x="36888" y="77813"/>
                </a:cubicBezTo>
                <a:cubicBezTo>
                  <a:pt x="38233" y="79636"/>
                  <a:pt x="38233" y="82594"/>
                  <a:pt x="36888" y="84423"/>
                </a:cubicBezTo>
                <a:cubicBezTo>
                  <a:pt x="35538" y="86246"/>
                  <a:pt x="33355" y="86246"/>
                  <a:pt x="32005" y="84423"/>
                </a:cubicBezTo>
                <a:cubicBezTo>
                  <a:pt x="30655" y="82594"/>
                  <a:pt x="30655" y="79636"/>
                  <a:pt x="32005" y="77813"/>
                </a:cubicBezTo>
                <a:cubicBezTo>
                  <a:pt x="32677" y="76896"/>
                  <a:pt x="33561" y="76443"/>
                  <a:pt x="34444" y="76443"/>
                </a:cubicBezTo>
                <a:close/>
                <a:moveTo>
                  <a:pt x="42705" y="87443"/>
                </a:moveTo>
                <a:cubicBezTo>
                  <a:pt x="43588" y="87443"/>
                  <a:pt x="44472" y="87895"/>
                  <a:pt x="45144" y="88813"/>
                </a:cubicBezTo>
                <a:cubicBezTo>
                  <a:pt x="46494" y="90636"/>
                  <a:pt x="46494" y="93594"/>
                  <a:pt x="45144" y="95422"/>
                </a:cubicBezTo>
                <a:cubicBezTo>
                  <a:pt x="43800" y="97245"/>
                  <a:pt x="41616" y="97245"/>
                  <a:pt x="40266" y="95422"/>
                </a:cubicBezTo>
                <a:cubicBezTo>
                  <a:pt x="38916" y="93594"/>
                  <a:pt x="38916" y="90636"/>
                  <a:pt x="40266" y="88813"/>
                </a:cubicBezTo>
                <a:cubicBezTo>
                  <a:pt x="40938" y="87895"/>
                  <a:pt x="41822" y="87443"/>
                  <a:pt x="42705" y="87443"/>
                </a:cubicBezTo>
                <a:close/>
                <a:moveTo>
                  <a:pt x="50894" y="98632"/>
                </a:moveTo>
                <a:cubicBezTo>
                  <a:pt x="51777" y="98632"/>
                  <a:pt x="52661" y="99085"/>
                  <a:pt x="53338" y="100002"/>
                </a:cubicBezTo>
                <a:cubicBezTo>
                  <a:pt x="54683" y="101825"/>
                  <a:pt x="54683" y="104784"/>
                  <a:pt x="53338" y="106612"/>
                </a:cubicBezTo>
                <a:cubicBezTo>
                  <a:pt x="51988" y="108435"/>
                  <a:pt x="49805" y="108435"/>
                  <a:pt x="48455" y="106612"/>
                </a:cubicBezTo>
                <a:cubicBezTo>
                  <a:pt x="47105" y="104784"/>
                  <a:pt x="47105" y="101825"/>
                  <a:pt x="48455" y="100002"/>
                </a:cubicBezTo>
                <a:cubicBezTo>
                  <a:pt x="49127" y="99085"/>
                  <a:pt x="50011" y="98632"/>
                  <a:pt x="50894" y="9863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5" name="Shape 645"/>
          <p:cNvSpPr/>
          <p:nvPr/>
        </p:nvSpPr>
        <p:spPr>
          <a:xfrm>
            <a:off x="4285059" y="2656284"/>
            <a:ext cx="551855" cy="488156"/>
          </a:xfrm>
          <a:custGeom>
            <a:pathLst>
              <a:path extrusionOk="0" h="120000" w="120000">
                <a:moveTo>
                  <a:pt x="81307" y="0"/>
                </a:moveTo>
                <a:cubicBezTo>
                  <a:pt x="77873" y="0"/>
                  <a:pt x="74438" y="1477"/>
                  <a:pt x="71815" y="4444"/>
                </a:cubicBezTo>
                <a:cubicBezTo>
                  <a:pt x="69642" y="6905"/>
                  <a:pt x="68375" y="9994"/>
                  <a:pt x="68002" y="13188"/>
                </a:cubicBezTo>
                <a:lnTo>
                  <a:pt x="53169" y="13188"/>
                </a:lnTo>
                <a:lnTo>
                  <a:pt x="53119" y="13188"/>
                </a:lnTo>
                <a:cubicBezTo>
                  <a:pt x="51608" y="13188"/>
                  <a:pt x="50468" y="13194"/>
                  <a:pt x="49507" y="13266"/>
                </a:cubicBezTo>
                <a:cubicBezTo>
                  <a:pt x="48545" y="13338"/>
                  <a:pt x="47762" y="13483"/>
                  <a:pt x="46956" y="13772"/>
                </a:cubicBezTo>
                <a:cubicBezTo>
                  <a:pt x="46067" y="14138"/>
                  <a:pt x="45272" y="14716"/>
                  <a:pt x="44616" y="15455"/>
                </a:cubicBezTo>
                <a:cubicBezTo>
                  <a:pt x="43966" y="16194"/>
                  <a:pt x="43454" y="17094"/>
                  <a:pt x="43127" y="18100"/>
                </a:cubicBezTo>
                <a:cubicBezTo>
                  <a:pt x="42871" y="19016"/>
                  <a:pt x="42743" y="19911"/>
                  <a:pt x="42676" y="20994"/>
                </a:cubicBezTo>
                <a:cubicBezTo>
                  <a:pt x="42610" y="22083"/>
                  <a:pt x="42615" y="23372"/>
                  <a:pt x="42615" y="25072"/>
                </a:cubicBezTo>
                <a:lnTo>
                  <a:pt x="42654" y="34322"/>
                </a:lnTo>
                <a:lnTo>
                  <a:pt x="29355" y="34322"/>
                </a:lnTo>
                <a:cubicBezTo>
                  <a:pt x="32623" y="29472"/>
                  <a:pt x="32306" y="22522"/>
                  <a:pt x="28388" y="18088"/>
                </a:cubicBezTo>
                <a:cubicBezTo>
                  <a:pt x="26254" y="15672"/>
                  <a:pt x="23453" y="14461"/>
                  <a:pt x="20652" y="14461"/>
                </a:cubicBezTo>
                <a:cubicBezTo>
                  <a:pt x="17856" y="14461"/>
                  <a:pt x="15055" y="15672"/>
                  <a:pt x="12915" y="18088"/>
                </a:cubicBezTo>
                <a:cubicBezTo>
                  <a:pt x="8647" y="22922"/>
                  <a:pt x="8647" y="30755"/>
                  <a:pt x="12915" y="35588"/>
                </a:cubicBezTo>
                <a:cubicBezTo>
                  <a:pt x="13077" y="35766"/>
                  <a:pt x="13243" y="35927"/>
                  <a:pt x="13404" y="36094"/>
                </a:cubicBezTo>
                <a:cubicBezTo>
                  <a:pt x="9725" y="37594"/>
                  <a:pt x="6502" y="40261"/>
                  <a:pt x="4134" y="43783"/>
                </a:cubicBezTo>
                <a:cubicBezTo>
                  <a:pt x="1595" y="47561"/>
                  <a:pt x="150" y="52144"/>
                  <a:pt x="5" y="56888"/>
                </a:cubicBezTo>
                <a:lnTo>
                  <a:pt x="5" y="77400"/>
                </a:lnTo>
                <a:cubicBezTo>
                  <a:pt x="-38" y="79894"/>
                  <a:pt x="650" y="82327"/>
                  <a:pt x="1972" y="84327"/>
                </a:cubicBezTo>
                <a:cubicBezTo>
                  <a:pt x="3679" y="86905"/>
                  <a:pt x="6274" y="88544"/>
                  <a:pt x="9114" y="88827"/>
                </a:cubicBezTo>
                <a:lnTo>
                  <a:pt x="9425" y="88827"/>
                </a:lnTo>
                <a:lnTo>
                  <a:pt x="9425" y="114983"/>
                </a:lnTo>
                <a:lnTo>
                  <a:pt x="3484" y="114983"/>
                </a:lnTo>
                <a:cubicBezTo>
                  <a:pt x="2261" y="114983"/>
                  <a:pt x="1267" y="116111"/>
                  <a:pt x="1267" y="117494"/>
                </a:cubicBezTo>
                <a:cubicBezTo>
                  <a:pt x="1267" y="118877"/>
                  <a:pt x="2261" y="120000"/>
                  <a:pt x="3484" y="120000"/>
                </a:cubicBezTo>
                <a:lnTo>
                  <a:pt x="115765" y="120000"/>
                </a:lnTo>
                <a:cubicBezTo>
                  <a:pt x="116987" y="120000"/>
                  <a:pt x="117988" y="118877"/>
                  <a:pt x="117988" y="117494"/>
                </a:cubicBezTo>
                <a:cubicBezTo>
                  <a:pt x="117988" y="116111"/>
                  <a:pt x="116987" y="114983"/>
                  <a:pt x="115765" y="114983"/>
                </a:cubicBezTo>
                <a:lnTo>
                  <a:pt x="97741" y="114983"/>
                </a:lnTo>
                <a:lnTo>
                  <a:pt x="91022" y="92094"/>
                </a:lnTo>
                <a:lnTo>
                  <a:pt x="109451" y="92094"/>
                </a:lnTo>
                <a:cubicBezTo>
                  <a:pt x="110979" y="92094"/>
                  <a:pt x="112124" y="92094"/>
                  <a:pt x="113091" y="92022"/>
                </a:cubicBezTo>
                <a:cubicBezTo>
                  <a:pt x="114064" y="91950"/>
                  <a:pt x="114853" y="91800"/>
                  <a:pt x="115665" y="91511"/>
                </a:cubicBezTo>
                <a:cubicBezTo>
                  <a:pt x="116554" y="91144"/>
                  <a:pt x="117349" y="90566"/>
                  <a:pt x="117999" y="89827"/>
                </a:cubicBezTo>
                <a:cubicBezTo>
                  <a:pt x="118655" y="89088"/>
                  <a:pt x="119166" y="88188"/>
                  <a:pt x="119488" y="87183"/>
                </a:cubicBezTo>
                <a:cubicBezTo>
                  <a:pt x="119744" y="86266"/>
                  <a:pt x="119877" y="85372"/>
                  <a:pt x="119938" y="84283"/>
                </a:cubicBezTo>
                <a:cubicBezTo>
                  <a:pt x="120005" y="83200"/>
                  <a:pt x="120005" y="81911"/>
                  <a:pt x="120005" y="80211"/>
                </a:cubicBezTo>
                <a:lnTo>
                  <a:pt x="120005" y="25127"/>
                </a:lnTo>
                <a:cubicBezTo>
                  <a:pt x="120005" y="23394"/>
                  <a:pt x="120005" y="22100"/>
                  <a:pt x="119938" y="21005"/>
                </a:cubicBezTo>
                <a:cubicBezTo>
                  <a:pt x="119877" y="19911"/>
                  <a:pt x="119744" y="19016"/>
                  <a:pt x="119488" y="18100"/>
                </a:cubicBezTo>
                <a:cubicBezTo>
                  <a:pt x="119166" y="17094"/>
                  <a:pt x="118655" y="16194"/>
                  <a:pt x="117999" y="15455"/>
                </a:cubicBezTo>
                <a:cubicBezTo>
                  <a:pt x="117349" y="14716"/>
                  <a:pt x="116554" y="14138"/>
                  <a:pt x="115665" y="13772"/>
                </a:cubicBezTo>
                <a:cubicBezTo>
                  <a:pt x="114853" y="13483"/>
                  <a:pt x="114064" y="13333"/>
                  <a:pt x="113103" y="13261"/>
                </a:cubicBezTo>
                <a:cubicBezTo>
                  <a:pt x="112141" y="13188"/>
                  <a:pt x="111002" y="13188"/>
                  <a:pt x="109496" y="13188"/>
                </a:cubicBezTo>
                <a:lnTo>
                  <a:pt x="94612" y="13188"/>
                </a:lnTo>
                <a:cubicBezTo>
                  <a:pt x="94240" y="9994"/>
                  <a:pt x="92978" y="6905"/>
                  <a:pt x="90805" y="4444"/>
                </a:cubicBezTo>
                <a:cubicBezTo>
                  <a:pt x="88182" y="1477"/>
                  <a:pt x="84748" y="0"/>
                  <a:pt x="81307" y="0"/>
                </a:cubicBezTo>
                <a:close/>
                <a:moveTo>
                  <a:pt x="81307" y="5133"/>
                </a:moveTo>
                <a:cubicBezTo>
                  <a:pt x="83580" y="5133"/>
                  <a:pt x="85859" y="6116"/>
                  <a:pt x="87593" y="8077"/>
                </a:cubicBezTo>
                <a:cubicBezTo>
                  <a:pt x="88877" y="9527"/>
                  <a:pt x="89683" y="11316"/>
                  <a:pt x="90011" y="13188"/>
                </a:cubicBezTo>
                <a:lnTo>
                  <a:pt x="72604" y="13188"/>
                </a:lnTo>
                <a:cubicBezTo>
                  <a:pt x="72938" y="11316"/>
                  <a:pt x="73738" y="9527"/>
                  <a:pt x="75027" y="8077"/>
                </a:cubicBezTo>
                <a:cubicBezTo>
                  <a:pt x="76761" y="6116"/>
                  <a:pt x="79034" y="5133"/>
                  <a:pt x="81307" y="5133"/>
                </a:cubicBezTo>
                <a:close/>
                <a:moveTo>
                  <a:pt x="50290" y="18205"/>
                </a:moveTo>
                <a:lnTo>
                  <a:pt x="50301" y="18205"/>
                </a:lnTo>
                <a:lnTo>
                  <a:pt x="112324" y="18205"/>
                </a:lnTo>
                <a:cubicBezTo>
                  <a:pt x="112719" y="18205"/>
                  <a:pt x="113019" y="18211"/>
                  <a:pt x="113269" y="18227"/>
                </a:cubicBezTo>
                <a:cubicBezTo>
                  <a:pt x="113525" y="18250"/>
                  <a:pt x="113731" y="18283"/>
                  <a:pt x="113942" y="18361"/>
                </a:cubicBezTo>
                <a:cubicBezTo>
                  <a:pt x="114175" y="18455"/>
                  <a:pt x="114386" y="18611"/>
                  <a:pt x="114559" y="18805"/>
                </a:cubicBezTo>
                <a:cubicBezTo>
                  <a:pt x="114731" y="18994"/>
                  <a:pt x="114864" y="19233"/>
                  <a:pt x="114948" y="19494"/>
                </a:cubicBezTo>
                <a:cubicBezTo>
                  <a:pt x="115014" y="19738"/>
                  <a:pt x="115048" y="19972"/>
                  <a:pt x="115064" y="20255"/>
                </a:cubicBezTo>
                <a:cubicBezTo>
                  <a:pt x="115081" y="20544"/>
                  <a:pt x="115081" y="20883"/>
                  <a:pt x="115081" y="21338"/>
                </a:cubicBezTo>
                <a:lnTo>
                  <a:pt x="115081" y="83955"/>
                </a:lnTo>
                <a:cubicBezTo>
                  <a:pt x="115081" y="84405"/>
                  <a:pt x="115081" y="84738"/>
                  <a:pt x="115064" y="85022"/>
                </a:cubicBezTo>
                <a:cubicBezTo>
                  <a:pt x="115048" y="85311"/>
                  <a:pt x="115014" y="85544"/>
                  <a:pt x="114948" y="85783"/>
                </a:cubicBezTo>
                <a:cubicBezTo>
                  <a:pt x="114864" y="86050"/>
                  <a:pt x="114731" y="86283"/>
                  <a:pt x="114559" y="86477"/>
                </a:cubicBezTo>
                <a:cubicBezTo>
                  <a:pt x="114386" y="86672"/>
                  <a:pt x="114175" y="86822"/>
                  <a:pt x="113942" y="86922"/>
                </a:cubicBezTo>
                <a:cubicBezTo>
                  <a:pt x="113731" y="86994"/>
                  <a:pt x="113525" y="87033"/>
                  <a:pt x="113269" y="87055"/>
                </a:cubicBezTo>
                <a:cubicBezTo>
                  <a:pt x="113019" y="87072"/>
                  <a:pt x="112713" y="87077"/>
                  <a:pt x="112313" y="87077"/>
                </a:cubicBezTo>
                <a:lnTo>
                  <a:pt x="50290" y="87077"/>
                </a:lnTo>
                <a:cubicBezTo>
                  <a:pt x="49896" y="87077"/>
                  <a:pt x="49596" y="87072"/>
                  <a:pt x="49346" y="87055"/>
                </a:cubicBezTo>
                <a:cubicBezTo>
                  <a:pt x="49095" y="87033"/>
                  <a:pt x="48884" y="86994"/>
                  <a:pt x="48673" y="86922"/>
                </a:cubicBezTo>
                <a:cubicBezTo>
                  <a:pt x="48440" y="86822"/>
                  <a:pt x="48228" y="86672"/>
                  <a:pt x="48062" y="86477"/>
                </a:cubicBezTo>
                <a:cubicBezTo>
                  <a:pt x="47889" y="86283"/>
                  <a:pt x="47756" y="86050"/>
                  <a:pt x="47667" y="85783"/>
                </a:cubicBezTo>
                <a:cubicBezTo>
                  <a:pt x="47600" y="85544"/>
                  <a:pt x="47567" y="85311"/>
                  <a:pt x="47550" y="85022"/>
                </a:cubicBezTo>
                <a:cubicBezTo>
                  <a:pt x="47534" y="84738"/>
                  <a:pt x="47534" y="84394"/>
                  <a:pt x="47534" y="83944"/>
                </a:cubicBezTo>
                <a:lnTo>
                  <a:pt x="47534" y="69005"/>
                </a:lnTo>
                <a:cubicBezTo>
                  <a:pt x="47623" y="67433"/>
                  <a:pt x="46533" y="66094"/>
                  <a:pt x="45138" y="66055"/>
                </a:cubicBezTo>
                <a:cubicBezTo>
                  <a:pt x="43699" y="66022"/>
                  <a:pt x="42532" y="67377"/>
                  <a:pt x="42615" y="69005"/>
                </a:cubicBezTo>
                <a:lnTo>
                  <a:pt x="42615" y="80155"/>
                </a:lnTo>
                <a:cubicBezTo>
                  <a:pt x="42615" y="81883"/>
                  <a:pt x="42610" y="83183"/>
                  <a:pt x="42676" y="84277"/>
                </a:cubicBezTo>
                <a:cubicBezTo>
                  <a:pt x="42743" y="85372"/>
                  <a:pt x="42871" y="86266"/>
                  <a:pt x="43127" y="87183"/>
                </a:cubicBezTo>
                <a:cubicBezTo>
                  <a:pt x="43454" y="88188"/>
                  <a:pt x="43966" y="89088"/>
                  <a:pt x="44616" y="89827"/>
                </a:cubicBezTo>
                <a:cubicBezTo>
                  <a:pt x="45272" y="90566"/>
                  <a:pt x="46067" y="91144"/>
                  <a:pt x="46956" y="91511"/>
                </a:cubicBezTo>
                <a:cubicBezTo>
                  <a:pt x="47767" y="91800"/>
                  <a:pt x="48551" y="91950"/>
                  <a:pt x="49518" y="92022"/>
                </a:cubicBezTo>
                <a:cubicBezTo>
                  <a:pt x="50479" y="92094"/>
                  <a:pt x="51613" y="92094"/>
                  <a:pt x="53119" y="92094"/>
                </a:cubicBezTo>
                <a:lnTo>
                  <a:pt x="73543" y="92094"/>
                </a:lnTo>
                <a:lnTo>
                  <a:pt x="66524" y="114983"/>
                </a:lnTo>
                <a:lnTo>
                  <a:pt x="33423" y="114983"/>
                </a:lnTo>
                <a:lnTo>
                  <a:pt x="33423" y="50611"/>
                </a:lnTo>
                <a:lnTo>
                  <a:pt x="57871" y="50611"/>
                </a:lnTo>
                <a:cubicBezTo>
                  <a:pt x="60994" y="50516"/>
                  <a:pt x="63962" y="49022"/>
                  <a:pt x="66118" y="46461"/>
                </a:cubicBezTo>
                <a:cubicBezTo>
                  <a:pt x="68119" y="44083"/>
                  <a:pt x="69275" y="40961"/>
                  <a:pt x="69364" y="37677"/>
                </a:cubicBezTo>
                <a:cubicBezTo>
                  <a:pt x="69397" y="36838"/>
                  <a:pt x="69142" y="36016"/>
                  <a:pt x="68647" y="35388"/>
                </a:cubicBezTo>
                <a:cubicBezTo>
                  <a:pt x="68108" y="34711"/>
                  <a:pt x="67347" y="34322"/>
                  <a:pt x="66541" y="34322"/>
                </a:cubicBezTo>
                <a:lnTo>
                  <a:pt x="47584" y="34322"/>
                </a:lnTo>
                <a:lnTo>
                  <a:pt x="47534" y="21327"/>
                </a:lnTo>
                <a:cubicBezTo>
                  <a:pt x="47534" y="20877"/>
                  <a:pt x="47534" y="20544"/>
                  <a:pt x="47550" y="20255"/>
                </a:cubicBezTo>
                <a:cubicBezTo>
                  <a:pt x="47567" y="19972"/>
                  <a:pt x="47600" y="19738"/>
                  <a:pt x="47667" y="19494"/>
                </a:cubicBezTo>
                <a:cubicBezTo>
                  <a:pt x="47756" y="19233"/>
                  <a:pt x="47889" y="18994"/>
                  <a:pt x="48062" y="18805"/>
                </a:cubicBezTo>
                <a:cubicBezTo>
                  <a:pt x="48228" y="18611"/>
                  <a:pt x="48440" y="18455"/>
                  <a:pt x="48673" y="18361"/>
                </a:cubicBezTo>
                <a:cubicBezTo>
                  <a:pt x="48884" y="18288"/>
                  <a:pt x="49090" y="18250"/>
                  <a:pt x="49340" y="18227"/>
                </a:cubicBezTo>
                <a:cubicBezTo>
                  <a:pt x="49596" y="18211"/>
                  <a:pt x="49896" y="18205"/>
                  <a:pt x="50290" y="18205"/>
                </a:cubicBezTo>
                <a:close/>
                <a:moveTo>
                  <a:pt x="20652" y="19538"/>
                </a:moveTo>
                <a:cubicBezTo>
                  <a:pt x="22302" y="19538"/>
                  <a:pt x="23953" y="20255"/>
                  <a:pt x="25214" y="21677"/>
                </a:cubicBezTo>
                <a:cubicBezTo>
                  <a:pt x="27732" y="24527"/>
                  <a:pt x="27732" y="29150"/>
                  <a:pt x="25214" y="32000"/>
                </a:cubicBezTo>
                <a:cubicBezTo>
                  <a:pt x="22697" y="34850"/>
                  <a:pt x="18606" y="34850"/>
                  <a:pt x="16089" y="32000"/>
                </a:cubicBezTo>
                <a:cubicBezTo>
                  <a:pt x="13571" y="29150"/>
                  <a:pt x="13571" y="24527"/>
                  <a:pt x="16089" y="21677"/>
                </a:cubicBezTo>
                <a:cubicBezTo>
                  <a:pt x="17350" y="20255"/>
                  <a:pt x="19001" y="19538"/>
                  <a:pt x="20652" y="19538"/>
                </a:cubicBezTo>
                <a:close/>
                <a:moveTo>
                  <a:pt x="21608" y="39450"/>
                </a:moveTo>
                <a:lnTo>
                  <a:pt x="64334" y="39450"/>
                </a:lnTo>
                <a:cubicBezTo>
                  <a:pt x="64107" y="40794"/>
                  <a:pt x="63545" y="42044"/>
                  <a:pt x="62723" y="43055"/>
                </a:cubicBezTo>
                <a:cubicBezTo>
                  <a:pt x="61517" y="44533"/>
                  <a:pt x="59833" y="45400"/>
                  <a:pt x="58049" y="45450"/>
                </a:cubicBezTo>
                <a:lnTo>
                  <a:pt x="31278" y="45411"/>
                </a:lnTo>
                <a:cubicBezTo>
                  <a:pt x="30722" y="45400"/>
                  <a:pt x="30172" y="45600"/>
                  <a:pt x="29727" y="45983"/>
                </a:cubicBezTo>
                <a:cubicBezTo>
                  <a:pt x="29210" y="46427"/>
                  <a:pt x="28866" y="47088"/>
                  <a:pt x="28771" y="47816"/>
                </a:cubicBezTo>
                <a:lnTo>
                  <a:pt x="28771" y="114983"/>
                </a:lnTo>
                <a:lnTo>
                  <a:pt x="23736" y="114983"/>
                </a:lnTo>
                <a:lnTo>
                  <a:pt x="23736" y="85016"/>
                </a:lnTo>
                <a:cubicBezTo>
                  <a:pt x="23736" y="83561"/>
                  <a:pt x="22697" y="82383"/>
                  <a:pt x="21407" y="82383"/>
                </a:cubicBezTo>
                <a:cubicBezTo>
                  <a:pt x="20124" y="82383"/>
                  <a:pt x="19079" y="83561"/>
                  <a:pt x="19079" y="85016"/>
                </a:cubicBezTo>
                <a:lnTo>
                  <a:pt x="19079" y="114983"/>
                </a:lnTo>
                <a:lnTo>
                  <a:pt x="14082" y="114983"/>
                </a:lnTo>
                <a:lnTo>
                  <a:pt x="14082" y="58333"/>
                </a:lnTo>
                <a:cubicBezTo>
                  <a:pt x="14082" y="56877"/>
                  <a:pt x="13038" y="55700"/>
                  <a:pt x="11754" y="55700"/>
                </a:cubicBezTo>
                <a:cubicBezTo>
                  <a:pt x="10464" y="55700"/>
                  <a:pt x="9425" y="56877"/>
                  <a:pt x="9425" y="58333"/>
                </a:cubicBezTo>
                <a:lnTo>
                  <a:pt x="9425" y="83633"/>
                </a:lnTo>
                <a:lnTo>
                  <a:pt x="9047" y="83633"/>
                </a:lnTo>
                <a:cubicBezTo>
                  <a:pt x="7680" y="83383"/>
                  <a:pt x="6452" y="82522"/>
                  <a:pt x="5640" y="81244"/>
                </a:cubicBezTo>
                <a:cubicBezTo>
                  <a:pt x="5074" y="80344"/>
                  <a:pt x="4746" y="79277"/>
                  <a:pt x="4696" y="78177"/>
                </a:cubicBezTo>
                <a:lnTo>
                  <a:pt x="4696" y="58000"/>
                </a:lnTo>
                <a:cubicBezTo>
                  <a:pt x="4690" y="52933"/>
                  <a:pt x="6519" y="48094"/>
                  <a:pt x="9748" y="44594"/>
                </a:cubicBezTo>
                <a:cubicBezTo>
                  <a:pt x="12932" y="41144"/>
                  <a:pt x="17206" y="39288"/>
                  <a:pt x="21608" y="39450"/>
                </a:cubicBezTo>
                <a:close/>
                <a:moveTo>
                  <a:pt x="107234" y="40705"/>
                </a:moveTo>
                <a:cubicBezTo>
                  <a:pt x="106667" y="40705"/>
                  <a:pt x="106100" y="40950"/>
                  <a:pt x="105666" y="41444"/>
                </a:cubicBezTo>
                <a:cubicBezTo>
                  <a:pt x="104805" y="42422"/>
                  <a:pt x="104805" y="44011"/>
                  <a:pt x="105666" y="44988"/>
                </a:cubicBezTo>
                <a:cubicBezTo>
                  <a:pt x="106533" y="45966"/>
                  <a:pt x="107939" y="45966"/>
                  <a:pt x="108806" y="44988"/>
                </a:cubicBezTo>
                <a:cubicBezTo>
                  <a:pt x="109673" y="44011"/>
                  <a:pt x="109673" y="42422"/>
                  <a:pt x="108806" y="41444"/>
                </a:cubicBezTo>
                <a:cubicBezTo>
                  <a:pt x="108373" y="40950"/>
                  <a:pt x="107801" y="40705"/>
                  <a:pt x="107234" y="40705"/>
                </a:cubicBezTo>
                <a:close/>
                <a:moveTo>
                  <a:pt x="100476" y="48483"/>
                </a:moveTo>
                <a:cubicBezTo>
                  <a:pt x="99848" y="48427"/>
                  <a:pt x="99197" y="48655"/>
                  <a:pt x="98703" y="49188"/>
                </a:cubicBezTo>
                <a:lnTo>
                  <a:pt x="88321" y="60927"/>
                </a:lnTo>
                <a:lnTo>
                  <a:pt x="84581" y="56700"/>
                </a:lnTo>
                <a:cubicBezTo>
                  <a:pt x="84136" y="56194"/>
                  <a:pt x="83525" y="55922"/>
                  <a:pt x="82897" y="55938"/>
                </a:cubicBezTo>
                <a:cubicBezTo>
                  <a:pt x="82308" y="55961"/>
                  <a:pt x="81752" y="56227"/>
                  <a:pt x="81341" y="56700"/>
                </a:cubicBezTo>
                <a:lnTo>
                  <a:pt x="68353" y="71388"/>
                </a:lnTo>
                <a:lnTo>
                  <a:pt x="64718" y="67283"/>
                </a:lnTo>
                <a:cubicBezTo>
                  <a:pt x="64318" y="66827"/>
                  <a:pt x="63779" y="66561"/>
                  <a:pt x="63212" y="66538"/>
                </a:cubicBezTo>
                <a:cubicBezTo>
                  <a:pt x="62589" y="66511"/>
                  <a:pt x="61984" y="66783"/>
                  <a:pt x="61545" y="67283"/>
                </a:cubicBezTo>
                <a:lnTo>
                  <a:pt x="54497" y="75255"/>
                </a:lnTo>
                <a:cubicBezTo>
                  <a:pt x="53792" y="76188"/>
                  <a:pt x="53786" y="77561"/>
                  <a:pt x="54486" y="78494"/>
                </a:cubicBezTo>
                <a:cubicBezTo>
                  <a:pt x="55320" y="79605"/>
                  <a:pt x="56798" y="79716"/>
                  <a:pt x="57749" y="78738"/>
                </a:cubicBezTo>
                <a:lnTo>
                  <a:pt x="63006" y="72744"/>
                </a:lnTo>
                <a:lnTo>
                  <a:pt x="66852" y="77105"/>
                </a:lnTo>
                <a:cubicBezTo>
                  <a:pt x="67208" y="77494"/>
                  <a:pt x="67680" y="77727"/>
                  <a:pt x="68180" y="77750"/>
                </a:cubicBezTo>
                <a:cubicBezTo>
                  <a:pt x="68742" y="77783"/>
                  <a:pt x="69292" y="77544"/>
                  <a:pt x="69692" y="77105"/>
                </a:cubicBezTo>
                <a:lnTo>
                  <a:pt x="82908" y="62155"/>
                </a:lnTo>
                <a:lnTo>
                  <a:pt x="86815" y="66566"/>
                </a:lnTo>
                <a:cubicBezTo>
                  <a:pt x="87204" y="67038"/>
                  <a:pt x="87749" y="67300"/>
                  <a:pt x="88316" y="67300"/>
                </a:cubicBezTo>
                <a:cubicBezTo>
                  <a:pt x="88877" y="67294"/>
                  <a:pt x="89416" y="67033"/>
                  <a:pt x="89799" y="66566"/>
                </a:cubicBezTo>
                <a:lnTo>
                  <a:pt x="101932" y="52844"/>
                </a:lnTo>
                <a:cubicBezTo>
                  <a:pt x="102732" y="51944"/>
                  <a:pt x="102815" y="50516"/>
                  <a:pt x="102126" y="49500"/>
                </a:cubicBezTo>
                <a:cubicBezTo>
                  <a:pt x="101709" y="48883"/>
                  <a:pt x="101104" y="48538"/>
                  <a:pt x="100476" y="48483"/>
                </a:cubicBezTo>
                <a:close/>
                <a:moveTo>
                  <a:pt x="45183" y="55822"/>
                </a:moveTo>
                <a:cubicBezTo>
                  <a:pt x="44555" y="55822"/>
                  <a:pt x="43927" y="56094"/>
                  <a:pt x="43449" y="56633"/>
                </a:cubicBezTo>
                <a:cubicBezTo>
                  <a:pt x="42487" y="57716"/>
                  <a:pt x="42487" y="59477"/>
                  <a:pt x="43449" y="60561"/>
                </a:cubicBezTo>
                <a:cubicBezTo>
                  <a:pt x="44405" y="61644"/>
                  <a:pt x="45961" y="61644"/>
                  <a:pt x="46917" y="60561"/>
                </a:cubicBezTo>
                <a:cubicBezTo>
                  <a:pt x="47878" y="59477"/>
                  <a:pt x="47878" y="57716"/>
                  <a:pt x="46917" y="56633"/>
                </a:cubicBezTo>
                <a:cubicBezTo>
                  <a:pt x="46439" y="56094"/>
                  <a:pt x="45811" y="55822"/>
                  <a:pt x="45183" y="55822"/>
                </a:cubicBezTo>
                <a:close/>
                <a:moveTo>
                  <a:pt x="78234" y="92094"/>
                </a:moveTo>
                <a:lnTo>
                  <a:pt x="86354" y="92094"/>
                </a:lnTo>
                <a:lnTo>
                  <a:pt x="93067" y="114983"/>
                </a:lnTo>
                <a:lnTo>
                  <a:pt x="71215" y="114983"/>
                </a:lnTo>
                <a:lnTo>
                  <a:pt x="78234" y="92094"/>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6" name="Shape 646"/>
          <p:cNvSpPr/>
          <p:nvPr/>
        </p:nvSpPr>
        <p:spPr>
          <a:xfrm>
            <a:off x="3330178" y="2619971"/>
            <a:ext cx="304800" cy="560189"/>
          </a:xfrm>
          <a:custGeom>
            <a:pathLst>
              <a:path extrusionOk="0" h="120000" w="120000">
                <a:moveTo>
                  <a:pt x="59844" y="0"/>
                </a:moveTo>
                <a:cubicBezTo>
                  <a:pt x="48744" y="0"/>
                  <a:pt x="37649" y="2300"/>
                  <a:pt x="29179" y="6900"/>
                </a:cubicBezTo>
                <a:cubicBezTo>
                  <a:pt x="12246" y="16105"/>
                  <a:pt x="12246" y="31038"/>
                  <a:pt x="29179" y="40244"/>
                </a:cubicBezTo>
                <a:cubicBezTo>
                  <a:pt x="36542" y="44244"/>
                  <a:pt x="45892" y="46500"/>
                  <a:pt x="55497" y="47022"/>
                </a:cubicBezTo>
                <a:lnTo>
                  <a:pt x="55497" y="53316"/>
                </a:lnTo>
                <a:cubicBezTo>
                  <a:pt x="54339" y="52427"/>
                  <a:pt x="52899" y="51661"/>
                  <a:pt x="51211" y="51072"/>
                </a:cubicBezTo>
                <a:cubicBezTo>
                  <a:pt x="48676" y="50183"/>
                  <a:pt x="45729" y="49711"/>
                  <a:pt x="42713" y="49705"/>
                </a:cubicBezTo>
                <a:lnTo>
                  <a:pt x="25515" y="49705"/>
                </a:lnTo>
                <a:cubicBezTo>
                  <a:pt x="24414" y="49672"/>
                  <a:pt x="23335" y="49900"/>
                  <a:pt x="22562" y="50327"/>
                </a:cubicBezTo>
                <a:cubicBezTo>
                  <a:pt x="21913" y="50683"/>
                  <a:pt x="21523" y="51150"/>
                  <a:pt x="21461" y="51650"/>
                </a:cubicBezTo>
                <a:lnTo>
                  <a:pt x="21461" y="55000"/>
                </a:lnTo>
                <a:cubicBezTo>
                  <a:pt x="21585" y="57627"/>
                  <a:pt x="23223" y="60166"/>
                  <a:pt x="26142" y="62261"/>
                </a:cubicBezTo>
                <a:cubicBezTo>
                  <a:pt x="30382" y="65316"/>
                  <a:pt x="36915" y="67172"/>
                  <a:pt x="43944" y="67327"/>
                </a:cubicBezTo>
                <a:lnTo>
                  <a:pt x="55497" y="67327"/>
                </a:lnTo>
                <a:lnTo>
                  <a:pt x="55497" y="70588"/>
                </a:lnTo>
                <a:lnTo>
                  <a:pt x="12116" y="70588"/>
                </a:lnTo>
                <a:cubicBezTo>
                  <a:pt x="6391" y="70594"/>
                  <a:pt x="1451" y="72772"/>
                  <a:pt x="271" y="75822"/>
                </a:cubicBezTo>
                <a:cubicBezTo>
                  <a:pt x="-1151" y="79494"/>
                  <a:pt x="3190" y="83088"/>
                  <a:pt x="9948" y="83850"/>
                </a:cubicBezTo>
                <a:lnTo>
                  <a:pt x="9948" y="96877"/>
                </a:lnTo>
                <a:cubicBezTo>
                  <a:pt x="10106" y="99938"/>
                  <a:pt x="12032" y="102888"/>
                  <a:pt x="15448" y="105316"/>
                </a:cubicBezTo>
                <a:cubicBezTo>
                  <a:pt x="19942" y="108516"/>
                  <a:pt x="26644" y="110572"/>
                  <a:pt x="34007" y="111016"/>
                </a:cubicBezTo>
                <a:cubicBezTo>
                  <a:pt x="33188" y="111588"/>
                  <a:pt x="32522" y="112222"/>
                  <a:pt x="32031" y="112894"/>
                </a:cubicBezTo>
                <a:cubicBezTo>
                  <a:pt x="31353" y="113827"/>
                  <a:pt x="31020" y="114827"/>
                  <a:pt x="31054" y="115827"/>
                </a:cubicBezTo>
                <a:lnTo>
                  <a:pt x="31054" y="117438"/>
                </a:lnTo>
                <a:cubicBezTo>
                  <a:pt x="31099" y="118011"/>
                  <a:pt x="31477" y="118555"/>
                  <a:pt x="32138" y="119000"/>
                </a:cubicBezTo>
                <a:cubicBezTo>
                  <a:pt x="33070" y="119627"/>
                  <a:pt x="34476" y="119994"/>
                  <a:pt x="35961" y="120000"/>
                </a:cubicBezTo>
                <a:lnTo>
                  <a:pt x="84084" y="120000"/>
                </a:lnTo>
                <a:cubicBezTo>
                  <a:pt x="85190" y="119966"/>
                  <a:pt x="86246" y="119722"/>
                  <a:pt x="87059" y="119311"/>
                </a:cubicBezTo>
                <a:cubicBezTo>
                  <a:pt x="87974" y="118844"/>
                  <a:pt x="88516" y="118200"/>
                  <a:pt x="88567" y="117522"/>
                </a:cubicBezTo>
                <a:lnTo>
                  <a:pt x="88567" y="115800"/>
                </a:lnTo>
                <a:cubicBezTo>
                  <a:pt x="88539" y="114838"/>
                  <a:pt x="88228" y="113883"/>
                  <a:pt x="87641" y="112977"/>
                </a:cubicBezTo>
                <a:cubicBezTo>
                  <a:pt x="87212" y="112316"/>
                  <a:pt x="86653" y="111688"/>
                  <a:pt x="85953" y="111100"/>
                </a:cubicBezTo>
                <a:cubicBezTo>
                  <a:pt x="92536" y="110677"/>
                  <a:pt x="98600" y="108950"/>
                  <a:pt x="102993" y="106250"/>
                </a:cubicBezTo>
                <a:cubicBezTo>
                  <a:pt x="107211" y="103655"/>
                  <a:pt x="109610" y="100333"/>
                  <a:pt x="109752" y="96872"/>
                </a:cubicBezTo>
                <a:lnTo>
                  <a:pt x="109752" y="83838"/>
                </a:lnTo>
                <a:cubicBezTo>
                  <a:pt x="116324" y="83222"/>
                  <a:pt x="120807" y="79877"/>
                  <a:pt x="119881" y="76288"/>
                </a:cubicBezTo>
                <a:cubicBezTo>
                  <a:pt x="119028" y="73011"/>
                  <a:pt x="113862" y="70577"/>
                  <a:pt x="107775" y="70588"/>
                </a:cubicBezTo>
                <a:lnTo>
                  <a:pt x="102654" y="70588"/>
                </a:lnTo>
                <a:cubicBezTo>
                  <a:pt x="103896" y="69927"/>
                  <a:pt x="104986" y="69183"/>
                  <a:pt x="105856" y="68355"/>
                </a:cubicBezTo>
                <a:cubicBezTo>
                  <a:pt x="107572" y="66716"/>
                  <a:pt x="108430" y="64855"/>
                  <a:pt x="108329" y="62972"/>
                </a:cubicBezTo>
                <a:lnTo>
                  <a:pt x="108329" y="56155"/>
                </a:lnTo>
                <a:cubicBezTo>
                  <a:pt x="108408" y="55422"/>
                  <a:pt x="107804" y="54716"/>
                  <a:pt x="106725" y="54277"/>
                </a:cubicBezTo>
                <a:cubicBezTo>
                  <a:pt x="105974" y="53977"/>
                  <a:pt x="105054" y="53833"/>
                  <a:pt x="104122" y="53866"/>
                </a:cubicBezTo>
                <a:lnTo>
                  <a:pt x="78025" y="53866"/>
                </a:lnTo>
                <a:cubicBezTo>
                  <a:pt x="74694" y="53866"/>
                  <a:pt x="71430" y="54377"/>
                  <a:pt x="68596" y="55327"/>
                </a:cubicBezTo>
                <a:cubicBezTo>
                  <a:pt x="66913" y="55894"/>
                  <a:pt x="65428" y="56605"/>
                  <a:pt x="64181" y="57433"/>
                </a:cubicBezTo>
                <a:lnTo>
                  <a:pt x="64181" y="47022"/>
                </a:lnTo>
                <a:cubicBezTo>
                  <a:pt x="73790" y="46500"/>
                  <a:pt x="83141" y="44244"/>
                  <a:pt x="90498" y="40244"/>
                </a:cubicBezTo>
                <a:cubicBezTo>
                  <a:pt x="107431" y="31038"/>
                  <a:pt x="107431" y="16105"/>
                  <a:pt x="90498" y="6900"/>
                </a:cubicBezTo>
                <a:cubicBezTo>
                  <a:pt x="82034" y="2300"/>
                  <a:pt x="70939" y="0"/>
                  <a:pt x="59844" y="0"/>
                </a:cubicBezTo>
                <a:close/>
                <a:moveTo>
                  <a:pt x="59844" y="4722"/>
                </a:moveTo>
                <a:cubicBezTo>
                  <a:pt x="68715" y="4722"/>
                  <a:pt x="77585" y="6561"/>
                  <a:pt x="84355" y="10238"/>
                </a:cubicBezTo>
                <a:cubicBezTo>
                  <a:pt x="97894" y="17600"/>
                  <a:pt x="97894" y="29538"/>
                  <a:pt x="84355" y="36900"/>
                </a:cubicBezTo>
                <a:cubicBezTo>
                  <a:pt x="70815" y="44261"/>
                  <a:pt x="48862" y="44261"/>
                  <a:pt x="35323" y="36900"/>
                </a:cubicBezTo>
                <a:cubicBezTo>
                  <a:pt x="21783" y="29538"/>
                  <a:pt x="21783" y="17600"/>
                  <a:pt x="35323" y="10238"/>
                </a:cubicBezTo>
                <a:cubicBezTo>
                  <a:pt x="42092" y="6561"/>
                  <a:pt x="50968" y="4722"/>
                  <a:pt x="59844" y="4722"/>
                </a:cubicBezTo>
                <a:close/>
                <a:moveTo>
                  <a:pt x="59844" y="8127"/>
                </a:moveTo>
                <a:cubicBezTo>
                  <a:pt x="57563" y="8127"/>
                  <a:pt x="55711" y="9133"/>
                  <a:pt x="55711" y="10372"/>
                </a:cubicBezTo>
                <a:lnTo>
                  <a:pt x="55711" y="12150"/>
                </a:lnTo>
                <a:lnTo>
                  <a:pt x="54734" y="12150"/>
                </a:lnTo>
                <a:cubicBezTo>
                  <a:pt x="52199" y="12283"/>
                  <a:pt x="49856" y="12933"/>
                  <a:pt x="48173" y="13972"/>
                </a:cubicBezTo>
                <a:cubicBezTo>
                  <a:pt x="46451" y="15033"/>
                  <a:pt x="45559" y="16411"/>
                  <a:pt x="45672" y="17827"/>
                </a:cubicBezTo>
                <a:lnTo>
                  <a:pt x="45672" y="20311"/>
                </a:lnTo>
                <a:cubicBezTo>
                  <a:pt x="45616" y="21677"/>
                  <a:pt x="46519" y="23011"/>
                  <a:pt x="48196" y="24033"/>
                </a:cubicBezTo>
                <a:cubicBezTo>
                  <a:pt x="50110" y="25200"/>
                  <a:pt x="52849" y="25872"/>
                  <a:pt x="55728" y="25866"/>
                </a:cubicBezTo>
                <a:lnTo>
                  <a:pt x="62718" y="25866"/>
                </a:lnTo>
                <a:cubicBezTo>
                  <a:pt x="63345" y="25855"/>
                  <a:pt x="63955" y="25966"/>
                  <a:pt x="64440" y="26183"/>
                </a:cubicBezTo>
                <a:cubicBezTo>
                  <a:pt x="65140" y="26483"/>
                  <a:pt x="65519" y="26950"/>
                  <a:pt x="65451" y="27438"/>
                </a:cubicBezTo>
                <a:lnTo>
                  <a:pt x="65451" y="29333"/>
                </a:lnTo>
                <a:cubicBezTo>
                  <a:pt x="65468" y="29711"/>
                  <a:pt x="65186" y="30072"/>
                  <a:pt x="64689" y="30338"/>
                </a:cubicBezTo>
                <a:cubicBezTo>
                  <a:pt x="64209" y="30588"/>
                  <a:pt x="63565" y="30722"/>
                  <a:pt x="62899" y="30716"/>
                </a:cubicBezTo>
                <a:lnTo>
                  <a:pt x="56056" y="30716"/>
                </a:lnTo>
                <a:cubicBezTo>
                  <a:pt x="55598" y="30744"/>
                  <a:pt x="55141" y="30666"/>
                  <a:pt x="54802" y="30500"/>
                </a:cubicBezTo>
                <a:cubicBezTo>
                  <a:pt x="54429" y="30316"/>
                  <a:pt x="54243" y="30050"/>
                  <a:pt x="54277" y="29783"/>
                </a:cubicBezTo>
                <a:lnTo>
                  <a:pt x="54277" y="29172"/>
                </a:lnTo>
                <a:cubicBezTo>
                  <a:pt x="54204" y="27955"/>
                  <a:pt x="52386" y="26983"/>
                  <a:pt x="50144" y="26961"/>
                </a:cubicBezTo>
                <a:cubicBezTo>
                  <a:pt x="47840" y="26938"/>
                  <a:pt x="45926" y="27922"/>
                  <a:pt x="45841" y="29172"/>
                </a:cubicBezTo>
                <a:lnTo>
                  <a:pt x="45841" y="30100"/>
                </a:lnTo>
                <a:cubicBezTo>
                  <a:pt x="45943" y="31111"/>
                  <a:pt x="46576" y="32088"/>
                  <a:pt x="47660" y="32911"/>
                </a:cubicBezTo>
                <a:cubicBezTo>
                  <a:pt x="49523" y="34333"/>
                  <a:pt x="52515" y="35183"/>
                  <a:pt x="55711" y="35211"/>
                </a:cubicBezTo>
                <a:lnTo>
                  <a:pt x="55711" y="36627"/>
                </a:lnTo>
                <a:cubicBezTo>
                  <a:pt x="55717" y="37866"/>
                  <a:pt x="57563" y="38872"/>
                  <a:pt x="59844" y="38866"/>
                </a:cubicBezTo>
                <a:cubicBezTo>
                  <a:pt x="62120" y="38866"/>
                  <a:pt x="63966" y="37866"/>
                  <a:pt x="63966" y="36627"/>
                </a:cubicBezTo>
                <a:lnTo>
                  <a:pt x="63966" y="35188"/>
                </a:lnTo>
                <a:cubicBezTo>
                  <a:pt x="66891" y="35038"/>
                  <a:pt x="69601" y="34277"/>
                  <a:pt x="71492" y="33044"/>
                </a:cubicBezTo>
                <a:cubicBezTo>
                  <a:pt x="73181" y="31938"/>
                  <a:pt x="74084" y="30544"/>
                  <a:pt x="74039" y="29111"/>
                </a:cubicBezTo>
                <a:lnTo>
                  <a:pt x="74039" y="27155"/>
                </a:lnTo>
                <a:cubicBezTo>
                  <a:pt x="73977" y="25705"/>
                  <a:pt x="72932" y="24316"/>
                  <a:pt x="71103" y="23255"/>
                </a:cubicBezTo>
                <a:cubicBezTo>
                  <a:pt x="69025" y="22050"/>
                  <a:pt x="66123" y="21372"/>
                  <a:pt x="63080" y="21383"/>
                </a:cubicBezTo>
                <a:lnTo>
                  <a:pt x="57162" y="21383"/>
                </a:lnTo>
                <a:cubicBezTo>
                  <a:pt x="56423" y="21405"/>
                  <a:pt x="55700" y="21261"/>
                  <a:pt x="55158" y="20988"/>
                </a:cubicBezTo>
                <a:cubicBezTo>
                  <a:pt x="54604" y="20711"/>
                  <a:pt x="54283" y="20327"/>
                  <a:pt x="54266" y="19922"/>
                </a:cubicBezTo>
                <a:lnTo>
                  <a:pt x="54266" y="18227"/>
                </a:lnTo>
                <a:cubicBezTo>
                  <a:pt x="54204" y="17794"/>
                  <a:pt x="54463" y="17361"/>
                  <a:pt x="54983" y="17027"/>
                </a:cubicBezTo>
                <a:cubicBezTo>
                  <a:pt x="55519" y="16683"/>
                  <a:pt x="56281" y="16472"/>
                  <a:pt x="57100" y="16438"/>
                </a:cubicBezTo>
                <a:lnTo>
                  <a:pt x="63639" y="16438"/>
                </a:lnTo>
                <a:cubicBezTo>
                  <a:pt x="64056" y="16450"/>
                  <a:pt x="64457" y="16533"/>
                  <a:pt x="64785" y="16677"/>
                </a:cubicBezTo>
                <a:cubicBezTo>
                  <a:pt x="65248" y="16883"/>
                  <a:pt x="65524" y="17194"/>
                  <a:pt x="65524" y="17516"/>
                </a:cubicBezTo>
                <a:lnTo>
                  <a:pt x="65524" y="17922"/>
                </a:lnTo>
                <a:cubicBezTo>
                  <a:pt x="65615" y="19055"/>
                  <a:pt x="67269" y="19961"/>
                  <a:pt x="69353" y="20022"/>
                </a:cubicBezTo>
                <a:cubicBezTo>
                  <a:pt x="71848" y="20094"/>
                  <a:pt x="73892" y="18961"/>
                  <a:pt x="73711" y="17605"/>
                </a:cubicBezTo>
                <a:lnTo>
                  <a:pt x="73711" y="16922"/>
                </a:lnTo>
                <a:cubicBezTo>
                  <a:pt x="73644" y="15727"/>
                  <a:pt x="72780" y="14583"/>
                  <a:pt x="71278" y="13711"/>
                </a:cubicBezTo>
                <a:cubicBezTo>
                  <a:pt x="69686" y="12783"/>
                  <a:pt x="67501" y="12227"/>
                  <a:pt x="65174" y="12150"/>
                </a:cubicBezTo>
                <a:lnTo>
                  <a:pt x="63966" y="12150"/>
                </a:lnTo>
                <a:lnTo>
                  <a:pt x="63966" y="10372"/>
                </a:lnTo>
                <a:cubicBezTo>
                  <a:pt x="63966" y="9133"/>
                  <a:pt x="62120" y="8127"/>
                  <a:pt x="59844" y="8127"/>
                </a:cubicBezTo>
                <a:close/>
                <a:moveTo>
                  <a:pt x="29806" y="54316"/>
                </a:moveTo>
                <a:lnTo>
                  <a:pt x="41138" y="54316"/>
                </a:lnTo>
                <a:cubicBezTo>
                  <a:pt x="43408" y="54288"/>
                  <a:pt x="45616" y="54588"/>
                  <a:pt x="47569" y="55161"/>
                </a:cubicBezTo>
                <a:cubicBezTo>
                  <a:pt x="49410" y="55700"/>
                  <a:pt x="51002" y="56477"/>
                  <a:pt x="52290" y="57400"/>
                </a:cubicBezTo>
                <a:cubicBezTo>
                  <a:pt x="54017" y="58638"/>
                  <a:pt x="55090" y="60100"/>
                  <a:pt x="55497" y="61633"/>
                </a:cubicBezTo>
                <a:lnTo>
                  <a:pt x="55497" y="62683"/>
                </a:lnTo>
                <a:lnTo>
                  <a:pt x="44368" y="62683"/>
                </a:lnTo>
                <a:cubicBezTo>
                  <a:pt x="39885" y="62677"/>
                  <a:pt x="35656" y="61555"/>
                  <a:pt x="32878" y="59644"/>
                </a:cubicBezTo>
                <a:cubicBezTo>
                  <a:pt x="31060" y="58388"/>
                  <a:pt x="29992" y="56866"/>
                  <a:pt x="29806" y="55277"/>
                </a:cubicBezTo>
                <a:lnTo>
                  <a:pt x="29806" y="54316"/>
                </a:lnTo>
                <a:close/>
                <a:moveTo>
                  <a:pt x="79098" y="58577"/>
                </a:moveTo>
                <a:lnTo>
                  <a:pt x="100074" y="58577"/>
                </a:lnTo>
                <a:lnTo>
                  <a:pt x="100074" y="62038"/>
                </a:lnTo>
                <a:cubicBezTo>
                  <a:pt x="100034" y="64172"/>
                  <a:pt x="98595" y="66227"/>
                  <a:pt x="96003" y="67833"/>
                </a:cubicBezTo>
                <a:cubicBezTo>
                  <a:pt x="93812" y="69188"/>
                  <a:pt x="90921" y="70144"/>
                  <a:pt x="87731" y="70588"/>
                </a:cubicBezTo>
                <a:lnTo>
                  <a:pt x="64181" y="70588"/>
                </a:lnTo>
                <a:lnTo>
                  <a:pt x="64181" y="64427"/>
                </a:lnTo>
                <a:cubicBezTo>
                  <a:pt x="65293" y="62783"/>
                  <a:pt x="67258" y="61327"/>
                  <a:pt x="69906" y="60277"/>
                </a:cubicBezTo>
                <a:cubicBezTo>
                  <a:pt x="72582" y="59216"/>
                  <a:pt x="75789" y="58622"/>
                  <a:pt x="79098" y="58577"/>
                </a:cubicBezTo>
                <a:close/>
                <a:moveTo>
                  <a:pt x="11857" y="75166"/>
                </a:moveTo>
                <a:lnTo>
                  <a:pt x="107894" y="75166"/>
                </a:lnTo>
                <a:cubicBezTo>
                  <a:pt x="109910" y="75238"/>
                  <a:pt x="111468" y="76144"/>
                  <a:pt x="111468" y="77238"/>
                </a:cubicBezTo>
                <a:cubicBezTo>
                  <a:pt x="111468" y="78344"/>
                  <a:pt x="109881" y="79261"/>
                  <a:pt x="107854" y="79322"/>
                </a:cubicBezTo>
                <a:lnTo>
                  <a:pt x="101367" y="79327"/>
                </a:lnTo>
                <a:lnTo>
                  <a:pt x="101367" y="79338"/>
                </a:lnTo>
                <a:cubicBezTo>
                  <a:pt x="101271" y="79333"/>
                  <a:pt x="101175" y="79322"/>
                  <a:pt x="101079" y="79322"/>
                </a:cubicBezTo>
                <a:lnTo>
                  <a:pt x="52527" y="79322"/>
                </a:lnTo>
                <a:cubicBezTo>
                  <a:pt x="50133" y="79322"/>
                  <a:pt x="48190" y="80377"/>
                  <a:pt x="48190" y="81677"/>
                </a:cubicBezTo>
                <a:cubicBezTo>
                  <a:pt x="48190" y="82983"/>
                  <a:pt x="50133" y="84044"/>
                  <a:pt x="52527" y="84044"/>
                </a:cubicBezTo>
                <a:lnTo>
                  <a:pt x="101079" y="84044"/>
                </a:lnTo>
                <a:cubicBezTo>
                  <a:pt x="101169" y="84044"/>
                  <a:pt x="101260" y="84027"/>
                  <a:pt x="101350" y="84027"/>
                </a:cubicBezTo>
                <a:lnTo>
                  <a:pt x="101316" y="96466"/>
                </a:lnTo>
                <a:cubicBezTo>
                  <a:pt x="101282" y="98944"/>
                  <a:pt x="99611" y="101333"/>
                  <a:pt x="96613" y="103200"/>
                </a:cubicBezTo>
                <a:cubicBezTo>
                  <a:pt x="93022" y="105438"/>
                  <a:pt x="87855" y="106744"/>
                  <a:pt x="82395" y="106788"/>
                </a:cubicBezTo>
                <a:lnTo>
                  <a:pt x="38027" y="106788"/>
                </a:lnTo>
                <a:cubicBezTo>
                  <a:pt x="31720" y="106850"/>
                  <a:pt x="25752" y="105238"/>
                  <a:pt x="22020" y="102472"/>
                </a:cubicBezTo>
                <a:cubicBezTo>
                  <a:pt x="19716" y="100766"/>
                  <a:pt x="18429" y="98722"/>
                  <a:pt x="18333" y="96611"/>
                </a:cubicBezTo>
                <a:lnTo>
                  <a:pt x="18333" y="81866"/>
                </a:lnTo>
                <a:cubicBezTo>
                  <a:pt x="18429" y="81161"/>
                  <a:pt x="17943" y="80477"/>
                  <a:pt x="17012" y="79988"/>
                </a:cubicBezTo>
                <a:cubicBezTo>
                  <a:pt x="16227" y="79577"/>
                  <a:pt x="15188" y="79344"/>
                  <a:pt x="14098" y="79327"/>
                </a:cubicBezTo>
                <a:lnTo>
                  <a:pt x="11806" y="79327"/>
                </a:lnTo>
                <a:cubicBezTo>
                  <a:pt x="9626" y="79227"/>
                  <a:pt x="8040" y="78166"/>
                  <a:pt x="8294" y="76983"/>
                </a:cubicBezTo>
                <a:cubicBezTo>
                  <a:pt x="8503" y="75983"/>
                  <a:pt x="10010" y="75216"/>
                  <a:pt x="11857" y="75166"/>
                </a:cubicBezTo>
                <a:close/>
                <a:moveTo>
                  <a:pt x="33934" y="79322"/>
                </a:moveTo>
                <a:cubicBezTo>
                  <a:pt x="32821" y="79322"/>
                  <a:pt x="31715" y="79550"/>
                  <a:pt x="30868" y="80011"/>
                </a:cubicBezTo>
                <a:cubicBezTo>
                  <a:pt x="29174" y="80933"/>
                  <a:pt x="29174" y="82427"/>
                  <a:pt x="30868" y="83350"/>
                </a:cubicBezTo>
                <a:cubicBezTo>
                  <a:pt x="32561" y="84266"/>
                  <a:pt x="35306" y="84266"/>
                  <a:pt x="36999" y="83350"/>
                </a:cubicBezTo>
                <a:cubicBezTo>
                  <a:pt x="38693" y="82427"/>
                  <a:pt x="38693" y="80933"/>
                  <a:pt x="36999" y="80011"/>
                </a:cubicBezTo>
                <a:cubicBezTo>
                  <a:pt x="36153" y="79550"/>
                  <a:pt x="35046" y="79322"/>
                  <a:pt x="33934" y="79322"/>
                </a:cubicBezTo>
                <a:close/>
                <a:moveTo>
                  <a:pt x="48236" y="111377"/>
                </a:moveTo>
                <a:lnTo>
                  <a:pt x="71515" y="111377"/>
                </a:lnTo>
                <a:cubicBezTo>
                  <a:pt x="73423" y="111372"/>
                  <a:pt x="75287" y="111722"/>
                  <a:pt x="76794" y="112361"/>
                </a:cubicBezTo>
                <a:cubicBezTo>
                  <a:pt x="78494" y="113077"/>
                  <a:pt x="79623" y="114122"/>
                  <a:pt x="79968" y="115277"/>
                </a:cubicBezTo>
                <a:lnTo>
                  <a:pt x="39738" y="115277"/>
                </a:lnTo>
                <a:cubicBezTo>
                  <a:pt x="40048" y="114416"/>
                  <a:pt x="40777" y="113622"/>
                  <a:pt x="41861" y="112972"/>
                </a:cubicBezTo>
                <a:cubicBezTo>
                  <a:pt x="43498" y="111994"/>
                  <a:pt x="45796" y="111416"/>
                  <a:pt x="48236" y="11137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7" name="Shape 647"/>
          <p:cNvSpPr/>
          <p:nvPr/>
        </p:nvSpPr>
        <p:spPr>
          <a:xfrm>
            <a:off x="5400080" y="2648546"/>
            <a:ext cx="478631" cy="503039"/>
          </a:xfrm>
          <a:custGeom>
            <a:pathLst>
              <a:path extrusionOk="0" h="120000" w="120000">
                <a:moveTo>
                  <a:pt x="109738" y="0"/>
                </a:moveTo>
                <a:cubicBezTo>
                  <a:pt x="109722" y="0"/>
                  <a:pt x="109711" y="5"/>
                  <a:pt x="109700" y="5"/>
                </a:cubicBezTo>
                <a:lnTo>
                  <a:pt x="94500" y="5"/>
                </a:lnTo>
                <a:cubicBezTo>
                  <a:pt x="93183" y="5"/>
                  <a:pt x="92122" y="1016"/>
                  <a:pt x="92122" y="2261"/>
                </a:cubicBezTo>
                <a:cubicBezTo>
                  <a:pt x="92122" y="3511"/>
                  <a:pt x="93183" y="4522"/>
                  <a:pt x="94500" y="4522"/>
                </a:cubicBezTo>
                <a:lnTo>
                  <a:pt x="103888" y="4522"/>
                </a:lnTo>
                <a:lnTo>
                  <a:pt x="79227" y="27977"/>
                </a:lnTo>
                <a:lnTo>
                  <a:pt x="69766" y="18977"/>
                </a:lnTo>
                <a:cubicBezTo>
                  <a:pt x="69355" y="18588"/>
                  <a:pt x="68788" y="18388"/>
                  <a:pt x="68211" y="18422"/>
                </a:cubicBezTo>
                <a:cubicBezTo>
                  <a:pt x="67722" y="18450"/>
                  <a:pt x="67261" y="18650"/>
                  <a:pt x="66916" y="18977"/>
                </a:cubicBezTo>
                <a:lnTo>
                  <a:pt x="21944" y="61750"/>
                </a:lnTo>
                <a:cubicBezTo>
                  <a:pt x="21016" y="62538"/>
                  <a:pt x="20916" y="63894"/>
                  <a:pt x="21727" y="64794"/>
                </a:cubicBezTo>
                <a:cubicBezTo>
                  <a:pt x="22583" y="65755"/>
                  <a:pt x="24105" y="65844"/>
                  <a:pt x="25077" y="64988"/>
                </a:cubicBezTo>
                <a:lnTo>
                  <a:pt x="68288" y="23894"/>
                </a:lnTo>
                <a:lnTo>
                  <a:pt x="77605" y="32788"/>
                </a:lnTo>
                <a:cubicBezTo>
                  <a:pt x="78038" y="33205"/>
                  <a:pt x="78627" y="33444"/>
                  <a:pt x="79244" y="33450"/>
                </a:cubicBezTo>
                <a:cubicBezTo>
                  <a:pt x="79877" y="33455"/>
                  <a:pt x="80477" y="33211"/>
                  <a:pt x="80916" y="32788"/>
                </a:cubicBezTo>
                <a:lnTo>
                  <a:pt x="107361" y="7888"/>
                </a:lnTo>
                <a:lnTo>
                  <a:pt x="107361" y="16044"/>
                </a:lnTo>
                <a:cubicBezTo>
                  <a:pt x="107361" y="17294"/>
                  <a:pt x="108422" y="18305"/>
                  <a:pt x="109738" y="18305"/>
                </a:cubicBezTo>
                <a:cubicBezTo>
                  <a:pt x="111050" y="18305"/>
                  <a:pt x="112111" y="17294"/>
                  <a:pt x="112111" y="16044"/>
                </a:cubicBezTo>
                <a:lnTo>
                  <a:pt x="112111" y="2261"/>
                </a:lnTo>
                <a:cubicBezTo>
                  <a:pt x="112111" y="1016"/>
                  <a:pt x="111050" y="0"/>
                  <a:pt x="109738" y="0"/>
                </a:cubicBezTo>
                <a:close/>
                <a:moveTo>
                  <a:pt x="96566" y="34388"/>
                </a:moveTo>
                <a:cubicBezTo>
                  <a:pt x="93727" y="34388"/>
                  <a:pt x="92283" y="34394"/>
                  <a:pt x="90766" y="34850"/>
                </a:cubicBezTo>
                <a:cubicBezTo>
                  <a:pt x="89088" y="35433"/>
                  <a:pt x="87772" y="36683"/>
                  <a:pt x="87166" y="38277"/>
                </a:cubicBezTo>
                <a:cubicBezTo>
                  <a:pt x="86677" y="39727"/>
                  <a:pt x="86677" y="41100"/>
                  <a:pt x="86677" y="43794"/>
                </a:cubicBezTo>
                <a:lnTo>
                  <a:pt x="86677" y="115483"/>
                </a:lnTo>
                <a:lnTo>
                  <a:pt x="72750" y="115483"/>
                </a:lnTo>
                <a:lnTo>
                  <a:pt x="72750" y="77666"/>
                </a:lnTo>
                <a:cubicBezTo>
                  <a:pt x="72750" y="74927"/>
                  <a:pt x="72755" y="73555"/>
                  <a:pt x="72266" y="72105"/>
                </a:cubicBezTo>
                <a:cubicBezTo>
                  <a:pt x="71661" y="70511"/>
                  <a:pt x="70338" y="69261"/>
                  <a:pt x="68666" y="68683"/>
                </a:cubicBezTo>
                <a:cubicBezTo>
                  <a:pt x="67138" y="68222"/>
                  <a:pt x="65700" y="68216"/>
                  <a:pt x="62866" y="68216"/>
                </a:cubicBezTo>
                <a:lnTo>
                  <a:pt x="57505" y="68216"/>
                </a:lnTo>
                <a:lnTo>
                  <a:pt x="57461" y="68216"/>
                </a:lnTo>
                <a:cubicBezTo>
                  <a:pt x="54616" y="68216"/>
                  <a:pt x="53177" y="68222"/>
                  <a:pt x="51655" y="68683"/>
                </a:cubicBezTo>
                <a:cubicBezTo>
                  <a:pt x="49983" y="69261"/>
                  <a:pt x="48666" y="70511"/>
                  <a:pt x="48055" y="72105"/>
                </a:cubicBezTo>
                <a:cubicBezTo>
                  <a:pt x="47572" y="73555"/>
                  <a:pt x="47572" y="74927"/>
                  <a:pt x="47572" y="77622"/>
                </a:cubicBezTo>
                <a:lnTo>
                  <a:pt x="47572" y="115483"/>
                </a:lnTo>
                <a:lnTo>
                  <a:pt x="33644" y="115483"/>
                </a:lnTo>
                <a:lnTo>
                  <a:pt x="33644" y="97338"/>
                </a:lnTo>
                <a:cubicBezTo>
                  <a:pt x="33644" y="94600"/>
                  <a:pt x="33644" y="93227"/>
                  <a:pt x="33161" y="91772"/>
                </a:cubicBezTo>
                <a:cubicBezTo>
                  <a:pt x="32550" y="90183"/>
                  <a:pt x="31227" y="88933"/>
                  <a:pt x="29555" y="88350"/>
                </a:cubicBezTo>
                <a:cubicBezTo>
                  <a:pt x="28027" y="87888"/>
                  <a:pt x="26594" y="87888"/>
                  <a:pt x="23755" y="87888"/>
                </a:cubicBezTo>
                <a:lnTo>
                  <a:pt x="18394" y="87888"/>
                </a:lnTo>
                <a:lnTo>
                  <a:pt x="18350" y="87888"/>
                </a:lnTo>
                <a:cubicBezTo>
                  <a:pt x="15511" y="87888"/>
                  <a:pt x="14066" y="87894"/>
                  <a:pt x="12544" y="88350"/>
                </a:cubicBezTo>
                <a:cubicBezTo>
                  <a:pt x="10872" y="88933"/>
                  <a:pt x="9555" y="90183"/>
                  <a:pt x="8950" y="91772"/>
                </a:cubicBezTo>
                <a:cubicBezTo>
                  <a:pt x="8461" y="93227"/>
                  <a:pt x="8461" y="94600"/>
                  <a:pt x="8461" y="97294"/>
                </a:cubicBezTo>
                <a:lnTo>
                  <a:pt x="8461" y="115483"/>
                </a:lnTo>
                <a:lnTo>
                  <a:pt x="2372" y="115483"/>
                </a:lnTo>
                <a:cubicBezTo>
                  <a:pt x="1061" y="115483"/>
                  <a:pt x="0" y="116494"/>
                  <a:pt x="0" y="117738"/>
                </a:cubicBezTo>
                <a:cubicBezTo>
                  <a:pt x="0" y="118988"/>
                  <a:pt x="1061" y="120000"/>
                  <a:pt x="2372" y="120000"/>
                </a:cubicBezTo>
                <a:lnTo>
                  <a:pt x="117627" y="120000"/>
                </a:lnTo>
                <a:cubicBezTo>
                  <a:pt x="118938" y="120000"/>
                  <a:pt x="120000" y="118988"/>
                  <a:pt x="120000" y="117738"/>
                </a:cubicBezTo>
                <a:cubicBezTo>
                  <a:pt x="120000" y="116494"/>
                  <a:pt x="118938" y="115483"/>
                  <a:pt x="117627" y="115483"/>
                </a:cubicBezTo>
                <a:lnTo>
                  <a:pt x="111861" y="115483"/>
                </a:lnTo>
                <a:lnTo>
                  <a:pt x="111861" y="43838"/>
                </a:lnTo>
                <a:cubicBezTo>
                  <a:pt x="111861" y="41100"/>
                  <a:pt x="111861" y="39727"/>
                  <a:pt x="111377" y="38277"/>
                </a:cubicBezTo>
                <a:cubicBezTo>
                  <a:pt x="110766" y="36683"/>
                  <a:pt x="109450" y="35433"/>
                  <a:pt x="107772" y="34850"/>
                </a:cubicBezTo>
                <a:cubicBezTo>
                  <a:pt x="106244" y="34394"/>
                  <a:pt x="104811" y="34388"/>
                  <a:pt x="101972" y="34388"/>
                </a:cubicBezTo>
                <a:lnTo>
                  <a:pt x="96611" y="34388"/>
                </a:lnTo>
                <a:lnTo>
                  <a:pt x="96566" y="34388"/>
                </a:lnTo>
                <a:close/>
                <a:moveTo>
                  <a:pt x="94261" y="39150"/>
                </a:moveTo>
                <a:lnTo>
                  <a:pt x="94272" y="39150"/>
                </a:lnTo>
                <a:lnTo>
                  <a:pt x="104283" y="39150"/>
                </a:lnTo>
                <a:cubicBezTo>
                  <a:pt x="105111" y="39150"/>
                  <a:pt x="105533" y="39150"/>
                  <a:pt x="105983" y="39283"/>
                </a:cubicBezTo>
                <a:cubicBezTo>
                  <a:pt x="106472" y="39450"/>
                  <a:pt x="106855" y="39822"/>
                  <a:pt x="107033" y="40288"/>
                </a:cubicBezTo>
                <a:cubicBezTo>
                  <a:pt x="107172" y="40711"/>
                  <a:pt x="107177" y="41111"/>
                  <a:pt x="107177" y="41911"/>
                </a:cubicBezTo>
                <a:lnTo>
                  <a:pt x="107177" y="115483"/>
                </a:lnTo>
                <a:lnTo>
                  <a:pt x="91361" y="115483"/>
                </a:lnTo>
                <a:lnTo>
                  <a:pt x="91361" y="41900"/>
                </a:lnTo>
                <a:cubicBezTo>
                  <a:pt x="91361" y="41111"/>
                  <a:pt x="91366" y="40711"/>
                  <a:pt x="91505" y="40288"/>
                </a:cubicBezTo>
                <a:cubicBezTo>
                  <a:pt x="91683" y="39822"/>
                  <a:pt x="92072" y="39450"/>
                  <a:pt x="92561" y="39283"/>
                </a:cubicBezTo>
                <a:cubicBezTo>
                  <a:pt x="93005" y="39150"/>
                  <a:pt x="93427" y="39150"/>
                  <a:pt x="94261" y="39150"/>
                </a:cubicBezTo>
                <a:close/>
                <a:moveTo>
                  <a:pt x="15405" y="68855"/>
                </a:moveTo>
                <a:cubicBezTo>
                  <a:pt x="14800" y="68855"/>
                  <a:pt x="14194" y="69072"/>
                  <a:pt x="13727" y="69516"/>
                </a:cubicBezTo>
                <a:cubicBezTo>
                  <a:pt x="12800" y="70400"/>
                  <a:pt x="12800" y="71827"/>
                  <a:pt x="13727" y="72711"/>
                </a:cubicBezTo>
                <a:cubicBezTo>
                  <a:pt x="14655" y="73594"/>
                  <a:pt x="16155" y="73594"/>
                  <a:pt x="17083" y="72711"/>
                </a:cubicBezTo>
                <a:cubicBezTo>
                  <a:pt x="18011" y="71827"/>
                  <a:pt x="18011" y="70400"/>
                  <a:pt x="17083" y="69516"/>
                </a:cubicBezTo>
                <a:cubicBezTo>
                  <a:pt x="16622" y="69072"/>
                  <a:pt x="16016" y="68855"/>
                  <a:pt x="15405" y="68855"/>
                </a:cubicBezTo>
                <a:close/>
                <a:moveTo>
                  <a:pt x="55150" y="72977"/>
                </a:moveTo>
                <a:lnTo>
                  <a:pt x="55161" y="72977"/>
                </a:lnTo>
                <a:lnTo>
                  <a:pt x="65177" y="72977"/>
                </a:lnTo>
                <a:cubicBezTo>
                  <a:pt x="66005" y="72977"/>
                  <a:pt x="66427" y="72977"/>
                  <a:pt x="66872" y="73111"/>
                </a:cubicBezTo>
                <a:cubicBezTo>
                  <a:pt x="67361" y="73283"/>
                  <a:pt x="67744" y="73650"/>
                  <a:pt x="67922" y="74116"/>
                </a:cubicBezTo>
                <a:cubicBezTo>
                  <a:pt x="68066" y="74538"/>
                  <a:pt x="68066" y="74938"/>
                  <a:pt x="68066" y="75738"/>
                </a:cubicBezTo>
                <a:lnTo>
                  <a:pt x="68066" y="115483"/>
                </a:lnTo>
                <a:lnTo>
                  <a:pt x="52255" y="115483"/>
                </a:lnTo>
                <a:lnTo>
                  <a:pt x="52255" y="75727"/>
                </a:lnTo>
                <a:cubicBezTo>
                  <a:pt x="52255" y="74938"/>
                  <a:pt x="52255" y="74538"/>
                  <a:pt x="52400" y="74116"/>
                </a:cubicBezTo>
                <a:cubicBezTo>
                  <a:pt x="52577" y="73650"/>
                  <a:pt x="52961" y="73283"/>
                  <a:pt x="53455" y="73111"/>
                </a:cubicBezTo>
                <a:cubicBezTo>
                  <a:pt x="53900" y="72977"/>
                  <a:pt x="54316" y="72977"/>
                  <a:pt x="55150" y="72977"/>
                </a:cubicBezTo>
                <a:close/>
                <a:moveTo>
                  <a:pt x="16044" y="92650"/>
                </a:moveTo>
                <a:lnTo>
                  <a:pt x="16055" y="92650"/>
                </a:lnTo>
                <a:lnTo>
                  <a:pt x="26066" y="92650"/>
                </a:lnTo>
                <a:cubicBezTo>
                  <a:pt x="26894" y="92650"/>
                  <a:pt x="27316" y="92644"/>
                  <a:pt x="27766" y="92783"/>
                </a:cubicBezTo>
                <a:cubicBezTo>
                  <a:pt x="28255" y="92950"/>
                  <a:pt x="28638" y="93322"/>
                  <a:pt x="28816" y="93783"/>
                </a:cubicBezTo>
                <a:cubicBezTo>
                  <a:pt x="28955" y="94211"/>
                  <a:pt x="28955" y="94611"/>
                  <a:pt x="28955" y="95411"/>
                </a:cubicBezTo>
                <a:lnTo>
                  <a:pt x="28955" y="115483"/>
                </a:lnTo>
                <a:lnTo>
                  <a:pt x="13144" y="115483"/>
                </a:lnTo>
                <a:lnTo>
                  <a:pt x="13144" y="95400"/>
                </a:lnTo>
                <a:cubicBezTo>
                  <a:pt x="13144" y="94611"/>
                  <a:pt x="13150" y="94211"/>
                  <a:pt x="13288" y="93783"/>
                </a:cubicBezTo>
                <a:cubicBezTo>
                  <a:pt x="13466" y="93322"/>
                  <a:pt x="13855" y="92950"/>
                  <a:pt x="14344" y="92783"/>
                </a:cubicBezTo>
                <a:cubicBezTo>
                  <a:pt x="14788" y="92650"/>
                  <a:pt x="15211" y="92650"/>
                  <a:pt x="16044" y="9265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8" name="Shape 648"/>
          <p:cNvSpPr/>
          <p:nvPr/>
        </p:nvSpPr>
        <p:spPr>
          <a:xfrm>
            <a:off x="6441877" y="2651522"/>
            <a:ext cx="552450" cy="497681"/>
          </a:xfrm>
          <a:custGeom>
            <a:pathLst>
              <a:path extrusionOk="0" h="120000" w="120000">
                <a:moveTo>
                  <a:pt x="50072" y="0"/>
                </a:moveTo>
                <a:cubicBezTo>
                  <a:pt x="48316" y="0"/>
                  <a:pt x="46994" y="0"/>
                  <a:pt x="45877" y="83"/>
                </a:cubicBezTo>
                <a:cubicBezTo>
                  <a:pt x="44760" y="166"/>
                  <a:pt x="43849" y="333"/>
                  <a:pt x="42915" y="666"/>
                </a:cubicBezTo>
                <a:cubicBezTo>
                  <a:pt x="41881" y="1083"/>
                  <a:pt x="40959" y="1744"/>
                  <a:pt x="40198" y="2583"/>
                </a:cubicBezTo>
                <a:cubicBezTo>
                  <a:pt x="39442" y="3427"/>
                  <a:pt x="38847" y="4450"/>
                  <a:pt x="38470" y="5594"/>
                </a:cubicBezTo>
                <a:cubicBezTo>
                  <a:pt x="38175" y="6633"/>
                  <a:pt x="38025" y="7644"/>
                  <a:pt x="37947" y="8872"/>
                </a:cubicBezTo>
                <a:cubicBezTo>
                  <a:pt x="37875" y="10100"/>
                  <a:pt x="37875" y="11544"/>
                  <a:pt x="37875" y="13450"/>
                </a:cubicBezTo>
                <a:cubicBezTo>
                  <a:pt x="37919" y="14817"/>
                  <a:pt x="38947" y="15889"/>
                  <a:pt x="40175" y="15856"/>
                </a:cubicBezTo>
                <a:cubicBezTo>
                  <a:pt x="41370" y="15828"/>
                  <a:pt x="42326" y="14772"/>
                  <a:pt x="42365" y="13450"/>
                </a:cubicBezTo>
                <a:lnTo>
                  <a:pt x="42365" y="11044"/>
                </a:lnTo>
                <a:cubicBezTo>
                  <a:pt x="42365" y="10194"/>
                  <a:pt x="42365" y="9555"/>
                  <a:pt x="42398" y="9011"/>
                </a:cubicBezTo>
                <a:cubicBezTo>
                  <a:pt x="42432" y="8467"/>
                  <a:pt x="42498" y="8022"/>
                  <a:pt x="42632" y="7561"/>
                </a:cubicBezTo>
                <a:cubicBezTo>
                  <a:pt x="42798" y="7061"/>
                  <a:pt x="43059" y="6611"/>
                  <a:pt x="43393" y="6239"/>
                </a:cubicBezTo>
                <a:cubicBezTo>
                  <a:pt x="43721" y="5872"/>
                  <a:pt x="44126" y="5578"/>
                  <a:pt x="44582" y="5400"/>
                </a:cubicBezTo>
                <a:cubicBezTo>
                  <a:pt x="44993" y="5250"/>
                  <a:pt x="45393" y="5183"/>
                  <a:pt x="45882" y="5144"/>
                </a:cubicBezTo>
                <a:cubicBezTo>
                  <a:pt x="46371" y="5105"/>
                  <a:pt x="46955" y="5105"/>
                  <a:pt x="47727" y="5105"/>
                </a:cubicBezTo>
                <a:lnTo>
                  <a:pt x="47749" y="5105"/>
                </a:lnTo>
                <a:lnTo>
                  <a:pt x="72272" y="5105"/>
                </a:lnTo>
                <a:cubicBezTo>
                  <a:pt x="73039" y="5105"/>
                  <a:pt x="73617" y="5105"/>
                  <a:pt x="74106" y="5139"/>
                </a:cubicBezTo>
                <a:cubicBezTo>
                  <a:pt x="74600" y="5178"/>
                  <a:pt x="75000" y="5250"/>
                  <a:pt x="75417" y="5400"/>
                </a:cubicBezTo>
                <a:cubicBezTo>
                  <a:pt x="75867" y="5578"/>
                  <a:pt x="76273" y="5872"/>
                  <a:pt x="76606" y="6239"/>
                </a:cubicBezTo>
                <a:cubicBezTo>
                  <a:pt x="76940" y="6611"/>
                  <a:pt x="77201" y="7061"/>
                  <a:pt x="77367" y="7561"/>
                </a:cubicBezTo>
                <a:cubicBezTo>
                  <a:pt x="77495" y="8022"/>
                  <a:pt x="77567" y="8467"/>
                  <a:pt x="77601" y="9011"/>
                </a:cubicBezTo>
                <a:cubicBezTo>
                  <a:pt x="77634" y="9561"/>
                  <a:pt x="77629" y="10211"/>
                  <a:pt x="77629" y="11072"/>
                </a:cubicBezTo>
                <a:lnTo>
                  <a:pt x="77629" y="13450"/>
                </a:lnTo>
                <a:cubicBezTo>
                  <a:pt x="77684" y="14811"/>
                  <a:pt x="78707" y="15872"/>
                  <a:pt x="79935" y="15845"/>
                </a:cubicBezTo>
                <a:cubicBezTo>
                  <a:pt x="81118" y="15811"/>
                  <a:pt x="82074" y="14767"/>
                  <a:pt x="82124" y="13450"/>
                </a:cubicBezTo>
                <a:cubicBezTo>
                  <a:pt x="82124" y="11539"/>
                  <a:pt x="82119" y="10089"/>
                  <a:pt x="82046" y="8861"/>
                </a:cubicBezTo>
                <a:cubicBezTo>
                  <a:pt x="81968" y="7633"/>
                  <a:pt x="81824" y="6628"/>
                  <a:pt x="81529" y="5594"/>
                </a:cubicBezTo>
                <a:cubicBezTo>
                  <a:pt x="81152" y="4450"/>
                  <a:pt x="80557" y="3427"/>
                  <a:pt x="79796" y="2583"/>
                </a:cubicBezTo>
                <a:cubicBezTo>
                  <a:pt x="79040" y="1744"/>
                  <a:pt x="78118" y="1083"/>
                  <a:pt x="77084" y="666"/>
                </a:cubicBezTo>
                <a:cubicBezTo>
                  <a:pt x="76139" y="333"/>
                  <a:pt x="75222" y="166"/>
                  <a:pt x="74106" y="83"/>
                </a:cubicBezTo>
                <a:cubicBezTo>
                  <a:pt x="72989" y="0"/>
                  <a:pt x="71677" y="0"/>
                  <a:pt x="69927" y="0"/>
                </a:cubicBezTo>
                <a:lnTo>
                  <a:pt x="50122" y="0"/>
                </a:lnTo>
                <a:lnTo>
                  <a:pt x="50072" y="0"/>
                </a:lnTo>
                <a:close/>
                <a:moveTo>
                  <a:pt x="10269" y="21084"/>
                </a:moveTo>
                <a:cubicBezTo>
                  <a:pt x="7690" y="21234"/>
                  <a:pt x="5245" y="22401"/>
                  <a:pt x="3373" y="24373"/>
                </a:cubicBezTo>
                <a:cubicBezTo>
                  <a:pt x="1355" y="26495"/>
                  <a:pt x="150" y="29395"/>
                  <a:pt x="0" y="32473"/>
                </a:cubicBezTo>
                <a:lnTo>
                  <a:pt x="0" y="56513"/>
                </a:lnTo>
                <a:cubicBezTo>
                  <a:pt x="-27" y="57119"/>
                  <a:pt x="116" y="57713"/>
                  <a:pt x="416" y="58213"/>
                </a:cubicBezTo>
                <a:cubicBezTo>
                  <a:pt x="750" y="58774"/>
                  <a:pt x="1250" y="59180"/>
                  <a:pt x="1833" y="59369"/>
                </a:cubicBezTo>
                <a:lnTo>
                  <a:pt x="2772" y="59680"/>
                </a:lnTo>
                <a:lnTo>
                  <a:pt x="2772" y="110544"/>
                </a:lnTo>
                <a:cubicBezTo>
                  <a:pt x="2772" y="113288"/>
                  <a:pt x="2772" y="114655"/>
                  <a:pt x="3189" y="116110"/>
                </a:cubicBezTo>
                <a:cubicBezTo>
                  <a:pt x="3711" y="117705"/>
                  <a:pt x="4840" y="118966"/>
                  <a:pt x="6279" y="119544"/>
                </a:cubicBezTo>
                <a:cubicBezTo>
                  <a:pt x="7590" y="120005"/>
                  <a:pt x="8824" y="120005"/>
                  <a:pt x="11258" y="120005"/>
                </a:cubicBezTo>
                <a:lnTo>
                  <a:pt x="108508" y="120005"/>
                </a:lnTo>
                <a:cubicBezTo>
                  <a:pt x="110981" y="120005"/>
                  <a:pt x="112214" y="120005"/>
                  <a:pt x="113526" y="119544"/>
                </a:cubicBezTo>
                <a:cubicBezTo>
                  <a:pt x="114959" y="118966"/>
                  <a:pt x="116093" y="117705"/>
                  <a:pt x="116615" y="116110"/>
                </a:cubicBezTo>
                <a:cubicBezTo>
                  <a:pt x="117032" y="114655"/>
                  <a:pt x="117032" y="113288"/>
                  <a:pt x="117032" y="110588"/>
                </a:cubicBezTo>
                <a:lnTo>
                  <a:pt x="117032" y="59902"/>
                </a:lnTo>
                <a:lnTo>
                  <a:pt x="117460" y="59763"/>
                </a:lnTo>
                <a:cubicBezTo>
                  <a:pt x="118194" y="59569"/>
                  <a:pt x="118844" y="59102"/>
                  <a:pt x="119310" y="58441"/>
                </a:cubicBezTo>
                <a:cubicBezTo>
                  <a:pt x="119711" y="57863"/>
                  <a:pt x="119955" y="57169"/>
                  <a:pt x="120000" y="56441"/>
                </a:cubicBezTo>
                <a:lnTo>
                  <a:pt x="120000" y="33240"/>
                </a:lnTo>
                <a:cubicBezTo>
                  <a:pt x="119961" y="29829"/>
                  <a:pt x="118655" y="26590"/>
                  <a:pt x="116382" y="24290"/>
                </a:cubicBezTo>
                <a:cubicBezTo>
                  <a:pt x="114376" y="22256"/>
                  <a:pt x="111764" y="21112"/>
                  <a:pt x="109041" y="21084"/>
                </a:cubicBezTo>
                <a:lnTo>
                  <a:pt x="10269" y="21084"/>
                </a:lnTo>
                <a:close/>
                <a:moveTo>
                  <a:pt x="10752" y="26156"/>
                </a:moveTo>
                <a:lnTo>
                  <a:pt x="20721" y="26156"/>
                </a:lnTo>
                <a:lnTo>
                  <a:pt x="20721" y="35240"/>
                </a:lnTo>
                <a:cubicBezTo>
                  <a:pt x="20721" y="36701"/>
                  <a:pt x="21793" y="37896"/>
                  <a:pt x="23110" y="37896"/>
                </a:cubicBezTo>
                <a:cubicBezTo>
                  <a:pt x="24433" y="37896"/>
                  <a:pt x="25505" y="36701"/>
                  <a:pt x="25505" y="35240"/>
                </a:cubicBezTo>
                <a:lnTo>
                  <a:pt x="25505" y="26156"/>
                </a:lnTo>
                <a:lnTo>
                  <a:pt x="93393" y="26156"/>
                </a:lnTo>
                <a:lnTo>
                  <a:pt x="93393" y="35240"/>
                </a:lnTo>
                <a:cubicBezTo>
                  <a:pt x="93393" y="36701"/>
                  <a:pt x="94466" y="37896"/>
                  <a:pt x="95783" y="37896"/>
                </a:cubicBezTo>
                <a:cubicBezTo>
                  <a:pt x="97105" y="37896"/>
                  <a:pt x="98178" y="36701"/>
                  <a:pt x="98178" y="35240"/>
                </a:cubicBezTo>
                <a:lnTo>
                  <a:pt x="98178" y="26156"/>
                </a:lnTo>
                <a:lnTo>
                  <a:pt x="108964" y="26156"/>
                </a:lnTo>
                <a:cubicBezTo>
                  <a:pt x="110536" y="26212"/>
                  <a:pt x="112031" y="26895"/>
                  <a:pt x="113176" y="28090"/>
                </a:cubicBezTo>
                <a:cubicBezTo>
                  <a:pt x="114426" y="29390"/>
                  <a:pt x="115159" y="31190"/>
                  <a:pt x="115210" y="33090"/>
                </a:cubicBezTo>
                <a:lnTo>
                  <a:pt x="115210" y="55297"/>
                </a:lnTo>
                <a:lnTo>
                  <a:pt x="70810" y="69625"/>
                </a:lnTo>
                <a:lnTo>
                  <a:pt x="70810" y="67175"/>
                </a:lnTo>
                <a:cubicBezTo>
                  <a:pt x="70810" y="65880"/>
                  <a:pt x="70805" y="65236"/>
                  <a:pt x="70610" y="64547"/>
                </a:cubicBezTo>
                <a:cubicBezTo>
                  <a:pt x="70366" y="63791"/>
                  <a:pt x="69832" y="63197"/>
                  <a:pt x="69154" y="62925"/>
                </a:cubicBezTo>
                <a:cubicBezTo>
                  <a:pt x="68532" y="62708"/>
                  <a:pt x="67949" y="62708"/>
                  <a:pt x="66798" y="62708"/>
                </a:cubicBezTo>
                <a:lnTo>
                  <a:pt x="53217" y="62708"/>
                </a:lnTo>
                <a:lnTo>
                  <a:pt x="53201" y="62708"/>
                </a:lnTo>
                <a:cubicBezTo>
                  <a:pt x="52045" y="62708"/>
                  <a:pt x="51461" y="62708"/>
                  <a:pt x="50845" y="62925"/>
                </a:cubicBezTo>
                <a:cubicBezTo>
                  <a:pt x="50167" y="63197"/>
                  <a:pt x="49633" y="63791"/>
                  <a:pt x="49383" y="64547"/>
                </a:cubicBezTo>
                <a:cubicBezTo>
                  <a:pt x="49189" y="65236"/>
                  <a:pt x="49189" y="65880"/>
                  <a:pt x="49189" y="67158"/>
                </a:cubicBezTo>
                <a:lnTo>
                  <a:pt x="49189" y="69631"/>
                </a:lnTo>
                <a:lnTo>
                  <a:pt x="4551" y="54952"/>
                </a:lnTo>
                <a:lnTo>
                  <a:pt x="4551" y="33040"/>
                </a:lnTo>
                <a:cubicBezTo>
                  <a:pt x="4606" y="31362"/>
                  <a:pt x="5190" y="29762"/>
                  <a:pt x="6201" y="28517"/>
                </a:cubicBezTo>
                <a:cubicBezTo>
                  <a:pt x="7368" y="27079"/>
                  <a:pt x="9007" y="26228"/>
                  <a:pt x="10752" y="26156"/>
                </a:cubicBezTo>
                <a:close/>
                <a:moveTo>
                  <a:pt x="23110" y="42674"/>
                </a:moveTo>
                <a:cubicBezTo>
                  <a:pt x="21793" y="42674"/>
                  <a:pt x="20721" y="43857"/>
                  <a:pt x="20721" y="45324"/>
                </a:cubicBezTo>
                <a:lnTo>
                  <a:pt x="20721" y="45329"/>
                </a:lnTo>
                <a:cubicBezTo>
                  <a:pt x="20721" y="46791"/>
                  <a:pt x="21793" y="47979"/>
                  <a:pt x="23110" y="47979"/>
                </a:cubicBezTo>
                <a:cubicBezTo>
                  <a:pt x="24433" y="47979"/>
                  <a:pt x="25505" y="46791"/>
                  <a:pt x="25505" y="45329"/>
                </a:cubicBezTo>
                <a:lnTo>
                  <a:pt x="25505" y="45324"/>
                </a:lnTo>
                <a:cubicBezTo>
                  <a:pt x="25505" y="43857"/>
                  <a:pt x="24433" y="42674"/>
                  <a:pt x="23110" y="42674"/>
                </a:cubicBezTo>
                <a:close/>
                <a:moveTo>
                  <a:pt x="95783" y="42674"/>
                </a:moveTo>
                <a:cubicBezTo>
                  <a:pt x="94466" y="42674"/>
                  <a:pt x="93393" y="43857"/>
                  <a:pt x="93393" y="45324"/>
                </a:cubicBezTo>
                <a:lnTo>
                  <a:pt x="93393" y="45329"/>
                </a:lnTo>
                <a:cubicBezTo>
                  <a:pt x="93393" y="46791"/>
                  <a:pt x="94466" y="47979"/>
                  <a:pt x="95783" y="47979"/>
                </a:cubicBezTo>
                <a:cubicBezTo>
                  <a:pt x="97105" y="47979"/>
                  <a:pt x="98178" y="46791"/>
                  <a:pt x="98178" y="45329"/>
                </a:cubicBezTo>
                <a:lnTo>
                  <a:pt x="98178" y="45324"/>
                </a:lnTo>
                <a:cubicBezTo>
                  <a:pt x="98178" y="43857"/>
                  <a:pt x="97105" y="42674"/>
                  <a:pt x="95783" y="42674"/>
                </a:cubicBezTo>
                <a:close/>
                <a:moveTo>
                  <a:pt x="7668" y="61319"/>
                </a:moveTo>
                <a:lnTo>
                  <a:pt x="49189" y="75181"/>
                </a:lnTo>
                <a:lnTo>
                  <a:pt x="49189" y="81375"/>
                </a:lnTo>
                <a:cubicBezTo>
                  <a:pt x="49189" y="82670"/>
                  <a:pt x="49189" y="83314"/>
                  <a:pt x="49383" y="84003"/>
                </a:cubicBezTo>
                <a:cubicBezTo>
                  <a:pt x="49633" y="84759"/>
                  <a:pt x="50167" y="85353"/>
                  <a:pt x="50845" y="85626"/>
                </a:cubicBezTo>
                <a:cubicBezTo>
                  <a:pt x="51467" y="85842"/>
                  <a:pt x="52050" y="85842"/>
                  <a:pt x="53201" y="85842"/>
                </a:cubicBezTo>
                <a:lnTo>
                  <a:pt x="66782" y="85842"/>
                </a:lnTo>
                <a:cubicBezTo>
                  <a:pt x="67949" y="85842"/>
                  <a:pt x="68532" y="85842"/>
                  <a:pt x="69154" y="85626"/>
                </a:cubicBezTo>
                <a:cubicBezTo>
                  <a:pt x="69832" y="85353"/>
                  <a:pt x="70366" y="84759"/>
                  <a:pt x="70610" y="84003"/>
                </a:cubicBezTo>
                <a:cubicBezTo>
                  <a:pt x="70805" y="83314"/>
                  <a:pt x="70810" y="82670"/>
                  <a:pt x="70810" y="81392"/>
                </a:cubicBezTo>
                <a:lnTo>
                  <a:pt x="70810" y="74992"/>
                </a:lnTo>
                <a:lnTo>
                  <a:pt x="112137" y="61502"/>
                </a:lnTo>
                <a:lnTo>
                  <a:pt x="112137" y="95165"/>
                </a:lnTo>
                <a:lnTo>
                  <a:pt x="110792" y="95165"/>
                </a:lnTo>
                <a:cubicBezTo>
                  <a:pt x="106085" y="95165"/>
                  <a:pt x="103696" y="95165"/>
                  <a:pt x="101156" y="96054"/>
                </a:cubicBezTo>
                <a:cubicBezTo>
                  <a:pt x="98372" y="97182"/>
                  <a:pt x="96183" y="99610"/>
                  <a:pt x="95172" y="102693"/>
                </a:cubicBezTo>
                <a:cubicBezTo>
                  <a:pt x="94366" y="105510"/>
                  <a:pt x="94371" y="108166"/>
                  <a:pt x="94371" y="113471"/>
                </a:cubicBezTo>
                <a:lnTo>
                  <a:pt x="94371" y="114988"/>
                </a:lnTo>
                <a:lnTo>
                  <a:pt x="25305" y="114988"/>
                </a:lnTo>
                <a:lnTo>
                  <a:pt x="25305" y="113471"/>
                </a:lnTo>
                <a:cubicBezTo>
                  <a:pt x="25305" y="108166"/>
                  <a:pt x="25311" y="105510"/>
                  <a:pt x="24505" y="102693"/>
                </a:cubicBezTo>
                <a:cubicBezTo>
                  <a:pt x="23494" y="99610"/>
                  <a:pt x="21304" y="97182"/>
                  <a:pt x="18520" y="96054"/>
                </a:cubicBezTo>
                <a:cubicBezTo>
                  <a:pt x="15981" y="95165"/>
                  <a:pt x="13592" y="95165"/>
                  <a:pt x="8885" y="95165"/>
                </a:cubicBezTo>
                <a:lnTo>
                  <a:pt x="7668" y="95165"/>
                </a:lnTo>
                <a:lnTo>
                  <a:pt x="7668" y="61319"/>
                </a:lnTo>
                <a:close/>
                <a:moveTo>
                  <a:pt x="54123" y="67853"/>
                </a:moveTo>
                <a:lnTo>
                  <a:pt x="54129" y="67853"/>
                </a:lnTo>
                <a:lnTo>
                  <a:pt x="65870" y="67853"/>
                </a:lnTo>
                <a:cubicBezTo>
                  <a:pt x="65909" y="67853"/>
                  <a:pt x="65926" y="67853"/>
                  <a:pt x="65948" y="67858"/>
                </a:cubicBezTo>
                <a:cubicBezTo>
                  <a:pt x="65970" y="67864"/>
                  <a:pt x="65987" y="67886"/>
                  <a:pt x="65993" y="67914"/>
                </a:cubicBezTo>
                <a:cubicBezTo>
                  <a:pt x="65998" y="67936"/>
                  <a:pt x="65998" y="67953"/>
                  <a:pt x="65998" y="67997"/>
                </a:cubicBezTo>
                <a:lnTo>
                  <a:pt x="65998" y="80553"/>
                </a:lnTo>
                <a:cubicBezTo>
                  <a:pt x="65998" y="80598"/>
                  <a:pt x="65998" y="80620"/>
                  <a:pt x="65993" y="80642"/>
                </a:cubicBezTo>
                <a:cubicBezTo>
                  <a:pt x="65987" y="80664"/>
                  <a:pt x="65970" y="80687"/>
                  <a:pt x="65948" y="80692"/>
                </a:cubicBezTo>
                <a:cubicBezTo>
                  <a:pt x="65926" y="80698"/>
                  <a:pt x="65909" y="80703"/>
                  <a:pt x="65870" y="80703"/>
                </a:cubicBezTo>
                <a:lnTo>
                  <a:pt x="54123" y="80703"/>
                </a:lnTo>
                <a:cubicBezTo>
                  <a:pt x="54090" y="80703"/>
                  <a:pt x="54073" y="80698"/>
                  <a:pt x="54051" y="80692"/>
                </a:cubicBezTo>
                <a:cubicBezTo>
                  <a:pt x="54029" y="80687"/>
                  <a:pt x="54012" y="80664"/>
                  <a:pt x="54006" y="80642"/>
                </a:cubicBezTo>
                <a:cubicBezTo>
                  <a:pt x="53995" y="80620"/>
                  <a:pt x="53995" y="80598"/>
                  <a:pt x="53995" y="80553"/>
                </a:cubicBezTo>
                <a:lnTo>
                  <a:pt x="53995" y="67997"/>
                </a:lnTo>
                <a:cubicBezTo>
                  <a:pt x="53995" y="67953"/>
                  <a:pt x="53995" y="67936"/>
                  <a:pt x="54006" y="67914"/>
                </a:cubicBezTo>
                <a:cubicBezTo>
                  <a:pt x="54012" y="67886"/>
                  <a:pt x="54029" y="67864"/>
                  <a:pt x="54051" y="67858"/>
                </a:cubicBezTo>
                <a:cubicBezTo>
                  <a:pt x="54068" y="67853"/>
                  <a:pt x="54090" y="67853"/>
                  <a:pt x="54123" y="67853"/>
                </a:cubicBezTo>
                <a:close/>
                <a:moveTo>
                  <a:pt x="7668" y="100154"/>
                </a:moveTo>
                <a:lnTo>
                  <a:pt x="10669" y="100154"/>
                </a:lnTo>
                <a:cubicBezTo>
                  <a:pt x="13580" y="100154"/>
                  <a:pt x="15053" y="100149"/>
                  <a:pt x="16620" y="100704"/>
                </a:cubicBezTo>
                <a:cubicBezTo>
                  <a:pt x="18343" y="101393"/>
                  <a:pt x="19693" y="102899"/>
                  <a:pt x="20321" y="104804"/>
                </a:cubicBezTo>
                <a:cubicBezTo>
                  <a:pt x="20815" y="106549"/>
                  <a:pt x="20815" y="108182"/>
                  <a:pt x="20815" y="111466"/>
                </a:cubicBezTo>
                <a:lnTo>
                  <a:pt x="20815" y="114988"/>
                </a:lnTo>
                <a:lnTo>
                  <a:pt x="9452" y="114988"/>
                </a:lnTo>
                <a:cubicBezTo>
                  <a:pt x="8940" y="114988"/>
                  <a:pt x="8679" y="114994"/>
                  <a:pt x="8407" y="114894"/>
                </a:cubicBezTo>
                <a:cubicBezTo>
                  <a:pt x="8101" y="114771"/>
                  <a:pt x="7868" y="114510"/>
                  <a:pt x="7757" y="114177"/>
                </a:cubicBezTo>
                <a:cubicBezTo>
                  <a:pt x="7668" y="113866"/>
                  <a:pt x="7668" y="113577"/>
                  <a:pt x="7668" y="113005"/>
                </a:cubicBezTo>
                <a:lnTo>
                  <a:pt x="7668" y="100154"/>
                </a:lnTo>
                <a:close/>
                <a:moveTo>
                  <a:pt x="109008" y="100154"/>
                </a:moveTo>
                <a:lnTo>
                  <a:pt x="112137" y="100154"/>
                </a:lnTo>
                <a:lnTo>
                  <a:pt x="112137" y="113010"/>
                </a:lnTo>
                <a:cubicBezTo>
                  <a:pt x="112137" y="113577"/>
                  <a:pt x="112137" y="113866"/>
                  <a:pt x="112048" y="114177"/>
                </a:cubicBezTo>
                <a:cubicBezTo>
                  <a:pt x="111942" y="114510"/>
                  <a:pt x="111703" y="114771"/>
                  <a:pt x="111398" y="114894"/>
                </a:cubicBezTo>
                <a:cubicBezTo>
                  <a:pt x="111125" y="114994"/>
                  <a:pt x="110870" y="114988"/>
                  <a:pt x="110347" y="114988"/>
                </a:cubicBezTo>
                <a:lnTo>
                  <a:pt x="98861" y="114988"/>
                </a:lnTo>
                <a:lnTo>
                  <a:pt x="98861" y="111466"/>
                </a:lnTo>
                <a:cubicBezTo>
                  <a:pt x="98861" y="108182"/>
                  <a:pt x="98861" y="106549"/>
                  <a:pt x="99356" y="104804"/>
                </a:cubicBezTo>
                <a:cubicBezTo>
                  <a:pt x="99984" y="102899"/>
                  <a:pt x="101334" y="101393"/>
                  <a:pt x="103057" y="100704"/>
                </a:cubicBezTo>
                <a:cubicBezTo>
                  <a:pt x="104624" y="100149"/>
                  <a:pt x="106096" y="100154"/>
                  <a:pt x="109008" y="100154"/>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9" name="Shape 649"/>
          <p:cNvSpPr/>
          <p:nvPr/>
        </p:nvSpPr>
        <p:spPr>
          <a:xfrm>
            <a:off x="2156222" y="3530203"/>
            <a:ext cx="495300" cy="435174"/>
          </a:xfrm>
          <a:custGeom>
            <a:pathLst>
              <a:path extrusionOk="0" h="120000" w="120000">
                <a:moveTo>
                  <a:pt x="91699" y="0"/>
                </a:moveTo>
                <a:cubicBezTo>
                  <a:pt x="90651" y="-11"/>
                  <a:pt x="89703" y="822"/>
                  <a:pt x="89474" y="2039"/>
                </a:cubicBezTo>
                <a:cubicBezTo>
                  <a:pt x="89212" y="3428"/>
                  <a:pt x="89987" y="4789"/>
                  <a:pt x="91208" y="5089"/>
                </a:cubicBezTo>
                <a:lnTo>
                  <a:pt x="97164" y="6539"/>
                </a:lnTo>
                <a:lnTo>
                  <a:pt x="88074" y="13284"/>
                </a:lnTo>
                <a:cubicBezTo>
                  <a:pt x="87031" y="14062"/>
                  <a:pt x="86736" y="15651"/>
                  <a:pt x="87416" y="16846"/>
                </a:cubicBezTo>
                <a:cubicBezTo>
                  <a:pt x="88097" y="18035"/>
                  <a:pt x="89491" y="18368"/>
                  <a:pt x="90539" y="17596"/>
                </a:cubicBezTo>
                <a:lnTo>
                  <a:pt x="99601" y="10867"/>
                </a:lnTo>
                <a:lnTo>
                  <a:pt x="98357" y="17707"/>
                </a:lnTo>
                <a:cubicBezTo>
                  <a:pt x="98106" y="19096"/>
                  <a:pt x="98893" y="20457"/>
                  <a:pt x="100114" y="20746"/>
                </a:cubicBezTo>
                <a:cubicBezTo>
                  <a:pt x="101179" y="20996"/>
                  <a:pt x="102227" y="20340"/>
                  <a:pt x="102640" y="19240"/>
                </a:cubicBezTo>
                <a:cubicBezTo>
                  <a:pt x="102701" y="19085"/>
                  <a:pt x="102746" y="18918"/>
                  <a:pt x="102779" y="18746"/>
                </a:cubicBezTo>
                <a:lnTo>
                  <a:pt x="105127" y="5828"/>
                </a:lnTo>
                <a:cubicBezTo>
                  <a:pt x="105378" y="4439"/>
                  <a:pt x="104597" y="3078"/>
                  <a:pt x="103376" y="2789"/>
                </a:cubicBezTo>
                <a:cubicBezTo>
                  <a:pt x="103348" y="2783"/>
                  <a:pt x="103315" y="2778"/>
                  <a:pt x="103287" y="2778"/>
                </a:cubicBezTo>
                <a:cubicBezTo>
                  <a:pt x="103281" y="2772"/>
                  <a:pt x="103276" y="2772"/>
                  <a:pt x="103265" y="2772"/>
                </a:cubicBezTo>
                <a:lnTo>
                  <a:pt x="92156" y="55"/>
                </a:lnTo>
                <a:cubicBezTo>
                  <a:pt x="92000" y="22"/>
                  <a:pt x="91849" y="0"/>
                  <a:pt x="91699" y="0"/>
                </a:cubicBezTo>
                <a:close/>
                <a:moveTo>
                  <a:pt x="28328" y="94"/>
                </a:moveTo>
                <a:cubicBezTo>
                  <a:pt x="28177" y="100"/>
                  <a:pt x="28027" y="122"/>
                  <a:pt x="27871" y="166"/>
                </a:cubicBezTo>
                <a:lnTo>
                  <a:pt x="16606" y="3161"/>
                </a:lnTo>
                <a:cubicBezTo>
                  <a:pt x="15391" y="3489"/>
                  <a:pt x="14638" y="4867"/>
                  <a:pt x="14922" y="6250"/>
                </a:cubicBezTo>
                <a:cubicBezTo>
                  <a:pt x="14928" y="6283"/>
                  <a:pt x="14944" y="6311"/>
                  <a:pt x="14950" y="6345"/>
                </a:cubicBezTo>
                <a:cubicBezTo>
                  <a:pt x="14950" y="6356"/>
                  <a:pt x="14950" y="6361"/>
                  <a:pt x="14956" y="6372"/>
                </a:cubicBezTo>
                <a:lnTo>
                  <a:pt x="17465" y="19007"/>
                </a:lnTo>
                <a:cubicBezTo>
                  <a:pt x="17738" y="20396"/>
                  <a:pt x="18948" y="21263"/>
                  <a:pt x="20164" y="20951"/>
                </a:cubicBezTo>
                <a:cubicBezTo>
                  <a:pt x="21380" y="20635"/>
                  <a:pt x="22138" y="19262"/>
                  <a:pt x="21865" y="17873"/>
                </a:cubicBezTo>
                <a:lnTo>
                  <a:pt x="20515" y="11101"/>
                </a:lnTo>
                <a:lnTo>
                  <a:pt x="29705" y="17668"/>
                </a:lnTo>
                <a:cubicBezTo>
                  <a:pt x="30759" y="18423"/>
                  <a:pt x="32153" y="18062"/>
                  <a:pt x="32811" y="16857"/>
                </a:cubicBezTo>
                <a:cubicBezTo>
                  <a:pt x="33475" y="15657"/>
                  <a:pt x="33157" y="14067"/>
                  <a:pt x="32103" y="13312"/>
                </a:cubicBezTo>
                <a:lnTo>
                  <a:pt x="22941" y="6761"/>
                </a:lnTo>
                <a:lnTo>
                  <a:pt x="28902" y="5172"/>
                </a:lnTo>
                <a:cubicBezTo>
                  <a:pt x="30118" y="4850"/>
                  <a:pt x="30871" y="3466"/>
                  <a:pt x="30586" y="2083"/>
                </a:cubicBezTo>
                <a:cubicBezTo>
                  <a:pt x="30341" y="872"/>
                  <a:pt x="29376" y="66"/>
                  <a:pt x="28328" y="94"/>
                </a:cubicBezTo>
                <a:close/>
                <a:moveTo>
                  <a:pt x="59160" y="5272"/>
                </a:moveTo>
                <a:cubicBezTo>
                  <a:pt x="56177" y="5272"/>
                  <a:pt x="53193" y="6572"/>
                  <a:pt x="50913" y="9173"/>
                </a:cubicBezTo>
                <a:cubicBezTo>
                  <a:pt x="46357" y="14367"/>
                  <a:pt x="46357" y="22785"/>
                  <a:pt x="50913" y="27980"/>
                </a:cubicBezTo>
                <a:cubicBezTo>
                  <a:pt x="51125" y="28224"/>
                  <a:pt x="51353" y="28447"/>
                  <a:pt x="51576" y="28669"/>
                </a:cubicBezTo>
                <a:cubicBezTo>
                  <a:pt x="43485" y="32252"/>
                  <a:pt x="37624" y="40976"/>
                  <a:pt x="37172" y="51404"/>
                </a:cubicBezTo>
                <a:lnTo>
                  <a:pt x="37172" y="74129"/>
                </a:lnTo>
                <a:cubicBezTo>
                  <a:pt x="37239" y="76884"/>
                  <a:pt x="38120" y="79535"/>
                  <a:pt x="39670" y="81652"/>
                </a:cubicBezTo>
                <a:cubicBezTo>
                  <a:pt x="41589" y="84257"/>
                  <a:pt x="44355" y="85841"/>
                  <a:pt x="47321" y="86052"/>
                </a:cubicBezTo>
                <a:lnTo>
                  <a:pt x="47321" y="117355"/>
                </a:lnTo>
                <a:cubicBezTo>
                  <a:pt x="47321" y="118816"/>
                  <a:pt x="48364" y="120000"/>
                  <a:pt x="49647" y="120000"/>
                </a:cubicBezTo>
                <a:cubicBezTo>
                  <a:pt x="50929" y="120000"/>
                  <a:pt x="51972" y="118816"/>
                  <a:pt x="51972" y="117355"/>
                </a:cubicBezTo>
                <a:lnTo>
                  <a:pt x="51972" y="52971"/>
                </a:lnTo>
                <a:cubicBezTo>
                  <a:pt x="51972" y="51510"/>
                  <a:pt x="50929" y="50326"/>
                  <a:pt x="49647" y="50326"/>
                </a:cubicBezTo>
                <a:cubicBezTo>
                  <a:pt x="48364" y="50326"/>
                  <a:pt x="47321" y="51510"/>
                  <a:pt x="47321" y="52971"/>
                </a:cubicBezTo>
                <a:lnTo>
                  <a:pt x="47321" y="80774"/>
                </a:lnTo>
                <a:cubicBezTo>
                  <a:pt x="45615" y="80613"/>
                  <a:pt x="44037" y="79668"/>
                  <a:pt x="42961" y="78146"/>
                </a:cubicBezTo>
                <a:cubicBezTo>
                  <a:pt x="42074" y="76890"/>
                  <a:pt x="41589" y="75334"/>
                  <a:pt x="41583" y="73723"/>
                </a:cubicBezTo>
                <a:lnTo>
                  <a:pt x="41583" y="51760"/>
                </a:lnTo>
                <a:cubicBezTo>
                  <a:pt x="42029" y="40781"/>
                  <a:pt x="49948" y="32125"/>
                  <a:pt x="59590" y="32080"/>
                </a:cubicBezTo>
                <a:cubicBezTo>
                  <a:pt x="69549" y="32036"/>
                  <a:pt x="77685" y="41131"/>
                  <a:pt x="77847" y="52482"/>
                </a:cubicBezTo>
                <a:lnTo>
                  <a:pt x="77847" y="74229"/>
                </a:lnTo>
                <a:cubicBezTo>
                  <a:pt x="77786" y="75734"/>
                  <a:pt x="77284" y="77179"/>
                  <a:pt x="76425" y="78329"/>
                </a:cubicBezTo>
                <a:cubicBezTo>
                  <a:pt x="75444" y="79635"/>
                  <a:pt x="74072" y="80468"/>
                  <a:pt x="72577" y="80674"/>
                </a:cubicBezTo>
                <a:lnTo>
                  <a:pt x="72577" y="52971"/>
                </a:lnTo>
                <a:cubicBezTo>
                  <a:pt x="72577" y="51510"/>
                  <a:pt x="71534" y="50326"/>
                  <a:pt x="70252" y="50326"/>
                </a:cubicBezTo>
                <a:cubicBezTo>
                  <a:pt x="68969" y="50326"/>
                  <a:pt x="67932" y="51510"/>
                  <a:pt x="67932" y="52971"/>
                </a:cubicBezTo>
                <a:lnTo>
                  <a:pt x="67932" y="117355"/>
                </a:lnTo>
                <a:cubicBezTo>
                  <a:pt x="67932" y="118816"/>
                  <a:pt x="68969" y="120000"/>
                  <a:pt x="70252" y="120000"/>
                </a:cubicBezTo>
                <a:cubicBezTo>
                  <a:pt x="71534" y="120000"/>
                  <a:pt x="72577" y="118816"/>
                  <a:pt x="72577" y="117355"/>
                </a:cubicBezTo>
                <a:lnTo>
                  <a:pt x="72577" y="85896"/>
                </a:lnTo>
                <a:cubicBezTo>
                  <a:pt x="75471" y="85757"/>
                  <a:pt x="78187" y="84263"/>
                  <a:pt x="80072" y="81763"/>
                </a:cubicBezTo>
                <a:cubicBezTo>
                  <a:pt x="81678" y="79635"/>
                  <a:pt x="82565" y="76923"/>
                  <a:pt x="82581" y="74117"/>
                </a:cubicBezTo>
                <a:lnTo>
                  <a:pt x="82581" y="52565"/>
                </a:lnTo>
                <a:cubicBezTo>
                  <a:pt x="82442" y="41248"/>
                  <a:pt x="75979" y="31752"/>
                  <a:pt x="67096" y="28308"/>
                </a:cubicBezTo>
                <a:cubicBezTo>
                  <a:pt x="67202" y="28197"/>
                  <a:pt x="67307" y="28097"/>
                  <a:pt x="67413" y="27980"/>
                </a:cubicBezTo>
                <a:cubicBezTo>
                  <a:pt x="71969" y="22785"/>
                  <a:pt x="71969" y="14367"/>
                  <a:pt x="67413" y="9173"/>
                </a:cubicBezTo>
                <a:cubicBezTo>
                  <a:pt x="65133" y="6572"/>
                  <a:pt x="62149" y="5272"/>
                  <a:pt x="59160" y="5272"/>
                </a:cubicBezTo>
                <a:close/>
                <a:moveTo>
                  <a:pt x="59160" y="10434"/>
                </a:moveTo>
                <a:cubicBezTo>
                  <a:pt x="60989" y="10434"/>
                  <a:pt x="62818" y="11228"/>
                  <a:pt x="64213" y="12817"/>
                </a:cubicBezTo>
                <a:cubicBezTo>
                  <a:pt x="67001" y="15995"/>
                  <a:pt x="67001" y="21151"/>
                  <a:pt x="64213" y="24335"/>
                </a:cubicBezTo>
                <a:cubicBezTo>
                  <a:pt x="61424" y="27513"/>
                  <a:pt x="56902" y="27513"/>
                  <a:pt x="54114" y="24335"/>
                </a:cubicBezTo>
                <a:cubicBezTo>
                  <a:pt x="51325" y="21151"/>
                  <a:pt x="51325" y="15995"/>
                  <a:pt x="54114" y="12817"/>
                </a:cubicBezTo>
                <a:cubicBezTo>
                  <a:pt x="55508" y="11228"/>
                  <a:pt x="57337" y="10434"/>
                  <a:pt x="59160" y="10434"/>
                </a:cubicBezTo>
                <a:close/>
                <a:moveTo>
                  <a:pt x="38360" y="18301"/>
                </a:moveTo>
                <a:cubicBezTo>
                  <a:pt x="37641" y="18329"/>
                  <a:pt x="36938" y="18757"/>
                  <a:pt x="36520" y="19507"/>
                </a:cubicBezTo>
                <a:cubicBezTo>
                  <a:pt x="35862" y="20713"/>
                  <a:pt x="36180" y="22296"/>
                  <a:pt x="37234" y="23052"/>
                </a:cubicBezTo>
                <a:lnTo>
                  <a:pt x="37267" y="23074"/>
                </a:lnTo>
                <a:cubicBezTo>
                  <a:pt x="38327" y="23829"/>
                  <a:pt x="39715" y="23468"/>
                  <a:pt x="40379" y="22268"/>
                </a:cubicBezTo>
                <a:cubicBezTo>
                  <a:pt x="41042" y="21063"/>
                  <a:pt x="40719" y="19474"/>
                  <a:pt x="39665" y="18718"/>
                </a:cubicBezTo>
                <a:lnTo>
                  <a:pt x="39631" y="18696"/>
                </a:lnTo>
                <a:cubicBezTo>
                  <a:pt x="39241" y="18412"/>
                  <a:pt x="38795" y="18285"/>
                  <a:pt x="38360" y="18301"/>
                </a:cubicBezTo>
                <a:close/>
                <a:moveTo>
                  <a:pt x="81895" y="18396"/>
                </a:moveTo>
                <a:cubicBezTo>
                  <a:pt x="81461" y="18390"/>
                  <a:pt x="81020" y="18523"/>
                  <a:pt x="80630" y="18812"/>
                </a:cubicBezTo>
                <a:lnTo>
                  <a:pt x="80596" y="18840"/>
                </a:lnTo>
                <a:cubicBezTo>
                  <a:pt x="79553" y="19612"/>
                  <a:pt x="79252" y="21207"/>
                  <a:pt x="79933" y="22396"/>
                </a:cubicBezTo>
                <a:cubicBezTo>
                  <a:pt x="80613" y="23585"/>
                  <a:pt x="82013" y="23924"/>
                  <a:pt x="83055" y="23152"/>
                </a:cubicBezTo>
                <a:lnTo>
                  <a:pt x="83089" y="23129"/>
                </a:lnTo>
                <a:cubicBezTo>
                  <a:pt x="83479" y="22841"/>
                  <a:pt x="83769" y="22435"/>
                  <a:pt x="83936" y="21979"/>
                </a:cubicBezTo>
                <a:cubicBezTo>
                  <a:pt x="84221" y="21218"/>
                  <a:pt x="84171" y="20312"/>
                  <a:pt x="83747" y="19568"/>
                </a:cubicBezTo>
                <a:cubicBezTo>
                  <a:pt x="83323" y="18823"/>
                  <a:pt x="82620" y="18412"/>
                  <a:pt x="81895" y="18396"/>
                </a:cubicBezTo>
                <a:close/>
                <a:moveTo>
                  <a:pt x="10522" y="44593"/>
                </a:moveTo>
                <a:cubicBezTo>
                  <a:pt x="10015" y="44548"/>
                  <a:pt x="9502" y="44693"/>
                  <a:pt x="9067" y="45031"/>
                </a:cubicBezTo>
                <a:cubicBezTo>
                  <a:pt x="8944" y="45126"/>
                  <a:pt x="8827" y="45237"/>
                  <a:pt x="8716" y="45365"/>
                </a:cubicBezTo>
                <a:lnTo>
                  <a:pt x="641" y="54810"/>
                </a:lnTo>
                <a:cubicBezTo>
                  <a:pt x="-228" y="55827"/>
                  <a:pt x="-211" y="57455"/>
                  <a:pt x="680" y="58444"/>
                </a:cubicBezTo>
                <a:cubicBezTo>
                  <a:pt x="702" y="58466"/>
                  <a:pt x="724" y="58483"/>
                  <a:pt x="747" y="58505"/>
                </a:cubicBezTo>
                <a:cubicBezTo>
                  <a:pt x="752" y="58510"/>
                  <a:pt x="758" y="58522"/>
                  <a:pt x="763" y="58527"/>
                </a:cubicBezTo>
                <a:lnTo>
                  <a:pt x="8844" y="67634"/>
                </a:lnTo>
                <a:cubicBezTo>
                  <a:pt x="9730" y="68634"/>
                  <a:pt x="11164" y="68623"/>
                  <a:pt x="12039" y="67611"/>
                </a:cubicBezTo>
                <a:cubicBezTo>
                  <a:pt x="12915" y="66600"/>
                  <a:pt x="12903" y="64978"/>
                  <a:pt x="12017" y="63978"/>
                </a:cubicBezTo>
                <a:lnTo>
                  <a:pt x="7684" y="59094"/>
                </a:lnTo>
                <a:lnTo>
                  <a:pt x="18530" y="58988"/>
                </a:lnTo>
                <a:cubicBezTo>
                  <a:pt x="19774" y="58977"/>
                  <a:pt x="20772" y="57816"/>
                  <a:pt x="20766" y="56394"/>
                </a:cubicBezTo>
                <a:cubicBezTo>
                  <a:pt x="20755" y="54977"/>
                  <a:pt x="19735" y="53832"/>
                  <a:pt x="18491" y="53843"/>
                </a:cubicBezTo>
                <a:lnTo>
                  <a:pt x="7678" y="53954"/>
                </a:lnTo>
                <a:lnTo>
                  <a:pt x="11950" y="48948"/>
                </a:lnTo>
                <a:cubicBezTo>
                  <a:pt x="12820" y="47932"/>
                  <a:pt x="12797" y="46309"/>
                  <a:pt x="11905" y="45315"/>
                </a:cubicBezTo>
                <a:cubicBezTo>
                  <a:pt x="11515" y="44881"/>
                  <a:pt x="11024" y="44643"/>
                  <a:pt x="10522" y="44593"/>
                </a:cubicBezTo>
                <a:close/>
                <a:moveTo>
                  <a:pt x="109711" y="44598"/>
                </a:moveTo>
                <a:cubicBezTo>
                  <a:pt x="109137" y="44593"/>
                  <a:pt x="108557" y="44837"/>
                  <a:pt x="108110" y="45331"/>
                </a:cubicBezTo>
                <a:cubicBezTo>
                  <a:pt x="107224" y="46332"/>
                  <a:pt x="107207" y="47954"/>
                  <a:pt x="108083" y="48965"/>
                </a:cubicBezTo>
                <a:lnTo>
                  <a:pt x="112349" y="53927"/>
                </a:lnTo>
                <a:lnTo>
                  <a:pt x="101502" y="53838"/>
                </a:lnTo>
                <a:cubicBezTo>
                  <a:pt x="100259" y="53827"/>
                  <a:pt x="99244" y="54971"/>
                  <a:pt x="99233" y="56388"/>
                </a:cubicBezTo>
                <a:cubicBezTo>
                  <a:pt x="99222" y="57810"/>
                  <a:pt x="100225" y="58972"/>
                  <a:pt x="101474" y="58977"/>
                </a:cubicBezTo>
                <a:lnTo>
                  <a:pt x="112287" y="59066"/>
                </a:lnTo>
                <a:lnTo>
                  <a:pt x="107943" y="63994"/>
                </a:lnTo>
                <a:cubicBezTo>
                  <a:pt x="107062" y="64994"/>
                  <a:pt x="107057" y="66622"/>
                  <a:pt x="107938" y="67628"/>
                </a:cubicBezTo>
                <a:cubicBezTo>
                  <a:pt x="108702" y="68511"/>
                  <a:pt x="109895" y="68623"/>
                  <a:pt x="110776" y="67967"/>
                </a:cubicBezTo>
                <a:cubicBezTo>
                  <a:pt x="110899" y="67872"/>
                  <a:pt x="111016" y="67761"/>
                  <a:pt x="111127" y="67639"/>
                </a:cubicBezTo>
                <a:lnTo>
                  <a:pt x="119330" y="58338"/>
                </a:lnTo>
                <a:cubicBezTo>
                  <a:pt x="120217" y="57333"/>
                  <a:pt x="120223" y="55710"/>
                  <a:pt x="119341" y="54705"/>
                </a:cubicBezTo>
                <a:cubicBezTo>
                  <a:pt x="119325" y="54677"/>
                  <a:pt x="119297" y="54660"/>
                  <a:pt x="119280" y="54638"/>
                </a:cubicBezTo>
                <a:cubicBezTo>
                  <a:pt x="119275" y="54627"/>
                  <a:pt x="119269" y="54627"/>
                  <a:pt x="119263" y="54616"/>
                </a:cubicBezTo>
                <a:lnTo>
                  <a:pt x="111300" y="45370"/>
                </a:lnTo>
                <a:cubicBezTo>
                  <a:pt x="110865" y="44865"/>
                  <a:pt x="110291" y="44604"/>
                  <a:pt x="109711" y="44598"/>
                </a:cubicBezTo>
                <a:close/>
                <a:moveTo>
                  <a:pt x="27380" y="53754"/>
                </a:moveTo>
                <a:cubicBezTo>
                  <a:pt x="26912" y="53760"/>
                  <a:pt x="26482" y="53927"/>
                  <a:pt x="26125" y="54210"/>
                </a:cubicBezTo>
                <a:cubicBezTo>
                  <a:pt x="25529" y="54677"/>
                  <a:pt x="25133" y="55466"/>
                  <a:pt x="25138" y="56355"/>
                </a:cubicBezTo>
                <a:cubicBezTo>
                  <a:pt x="25149" y="57777"/>
                  <a:pt x="26170" y="58916"/>
                  <a:pt x="27413" y="58905"/>
                </a:cubicBezTo>
                <a:lnTo>
                  <a:pt x="27452" y="58899"/>
                </a:lnTo>
                <a:cubicBezTo>
                  <a:pt x="28702" y="58888"/>
                  <a:pt x="29705" y="57733"/>
                  <a:pt x="29694" y="56310"/>
                </a:cubicBezTo>
                <a:cubicBezTo>
                  <a:pt x="29683" y="54888"/>
                  <a:pt x="28663" y="53743"/>
                  <a:pt x="27419" y="53754"/>
                </a:cubicBezTo>
                <a:lnTo>
                  <a:pt x="27380" y="53754"/>
                </a:lnTo>
                <a:close/>
                <a:moveTo>
                  <a:pt x="92613" y="53766"/>
                </a:moveTo>
                <a:lnTo>
                  <a:pt x="92574" y="53771"/>
                </a:lnTo>
                <a:cubicBezTo>
                  <a:pt x="91331" y="53760"/>
                  <a:pt x="90310" y="54899"/>
                  <a:pt x="90305" y="56321"/>
                </a:cubicBezTo>
                <a:cubicBezTo>
                  <a:pt x="90294" y="57738"/>
                  <a:pt x="91297" y="58899"/>
                  <a:pt x="92547" y="58911"/>
                </a:cubicBezTo>
                <a:lnTo>
                  <a:pt x="92580" y="58911"/>
                </a:lnTo>
                <a:cubicBezTo>
                  <a:pt x="93048" y="58916"/>
                  <a:pt x="93483" y="58760"/>
                  <a:pt x="93846" y="58483"/>
                </a:cubicBezTo>
                <a:cubicBezTo>
                  <a:pt x="94448" y="58027"/>
                  <a:pt x="94850" y="57244"/>
                  <a:pt x="94855" y="56355"/>
                </a:cubicBezTo>
                <a:cubicBezTo>
                  <a:pt x="94866" y="54932"/>
                  <a:pt x="93863" y="53777"/>
                  <a:pt x="92613" y="53766"/>
                </a:cubicBezTo>
                <a:close/>
                <a:moveTo>
                  <a:pt x="59986" y="81440"/>
                </a:moveTo>
                <a:cubicBezTo>
                  <a:pt x="58703" y="81440"/>
                  <a:pt x="57660" y="82624"/>
                  <a:pt x="57660" y="84085"/>
                </a:cubicBezTo>
                <a:lnTo>
                  <a:pt x="57660" y="117355"/>
                </a:lnTo>
                <a:cubicBezTo>
                  <a:pt x="57660" y="118816"/>
                  <a:pt x="58703" y="120000"/>
                  <a:pt x="59986" y="120000"/>
                </a:cubicBezTo>
                <a:cubicBezTo>
                  <a:pt x="61268" y="120000"/>
                  <a:pt x="62305" y="118816"/>
                  <a:pt x="62305" y="117355"/>
                </a:cubicBezTo>
                <a:lnTo>
                  <a:pt x="62305" y="84085"/>
                </a:lnTo>
                <a:cubicBezTo>
                  <a:pt x="62305" y="82624"/>
                  <a:pt x="61268" y="81440"/>
                  <a:pt x="59986" y="81440"/>
                </a:cubicBezTo>
                <a:close/>
                <a:moveTo>
                  <a:pt x="84466" y="87997"/>
                </a:moveTo>
                <a:cubicBezTo>
                  <a:pt x="83741" y="88013"/>
                  <a:pt x="83039" y="88430"/>
                  <a:pt x="82615" y="89174"/>
                </a:cubicBezTo>
                <a:cubicBezTo>
                  <a:pt x="81946" y="90369"/>
                  <a:pt x="82252" y="91964"/>
                  <a:pt x="83301" y="92730"/>
                </a:cubicBezTo>
                <a:lnTo>
                  <a:pt x="83329" y="92753"/>
                </a:lnTo>
                <a:cubicBezTo>
                  <a:pt x="83725" y="93041"/>
                  <a:pt x="84165" y="93175"/>
                  <a:pt x="84600" y="93158"/>
                </a:cubicBezTo>
                <a:cubicBezTo>
                  <a:pt x="85319" y="93141"/>
                  <a:pt x="86028" y="92725"/>
                  <a:pt x="86451" y="91980"/>
                </a:cubicBezTo>
                <a:cubicBezTo>
                  <a:pt x="87121" y="90780"/>
                  <a:pt x="86820" y="89191"/>
                  <a:pt x="85771" y="88424"/>
                </a:cubicBezTo>
                <a:lnTo>
                  <a:pt x="85732" y="88402"/>
                </a:lnTo>
                <a:cubicBezTo>
                  <a:pt x="85342" y="88113"/>
                  <a:pt x="84901" y="87985"/>
                  <a:pt x="84466" y="87997"/>
                </a:cubicBezTo>
                <a:close/>
                <a:moveTo>
                  <a:pt x="35667" y="88019"/>
                </a:moveTo>
                <a:cubicBezTo>
                  <a:pt x="35232" y="88008"/>
                  <a:pt x="34791" y="88135"/>
                  <a:pt x="34395" y="88419"/>
                </a:cubicBezTo>
                <a:lnTo>
                  <a:pt x="34362" y="88441"/>
                </a:lnTo>
                <a:cubicBezTo>
                  <a:pt x="33971" y="88730"/>
                  <a:pt x="33681" y="89136"/>
                  <a:pt x="33508" y="89591"/>
                </a:cubicBezTo>
                <a:cubicBezTo>
                  <a:pt x="33224" y="90347"/>
                  <a:pt x="33258" y="91252"/>
                  <a:pt x="33681" y="92002"/>
                </a:cubicBezTo>
                <a:cubicBezTo>
                  <a:pt x="34351" y="93197"/>
                  <a:pt x="35745" y="93547"/>
                  <a:pt x="36793" y="92780"/>
                </a:cubicBezTo>
                <a:lnTo>
                  <a:pt x="36826" y="92753"/>
                </a:lnTo>
                <a:cubicBezTo>
                  <a:pt x="37875" y="91991"/>
                  <a:pt x="38187" y="90397"/>
                  <a:pt x="37518" y="89202"/>
                </a:cubicBezTo>
                <a:cubicBezTo>
                  <a:pt x="37094" y="88452"/>
                  <a:pt x="36392" y="88041"/>
                  <a:pt x="35667" y="88019"/>
                </a:cubicBezTo>
                <a:close/>
                <a:moveTo>
                  <a:pt x="16930" y="90619"/>
                </a:moveTo>
                <a:cubicBezTo>
                  <a:pt x="16004" y="90580"/>
                  <a:pt x="15156" y="91191"/>
                  <a:pt x="14783" y="92152"/>
                </a:cubicBezTo>
                <a:cubicBezTo>
                  <a:pt x="14727" y="92308"/>
                  <a:pt x="14677" y="92475"/>
                  <a:pt x="14643" y="92647"/>
                </a:cubicBezTo>
                <a:lnTo>
                  <a:pt x="12212" y="105543"/>
                </a:lnTo>
                <a:cubicBezTo>
                  <a:pt x="11950" y="106932"/>
                  <a:pt x="12719" y="108298"/>
                  <a:pt x="13935" y="108598"/>
                </a:cubicBezTo>
                <a:cubicBezTo>
                  <a:pt x="13963" y="108610"/>
                  <a:pt x="13991" y="108610"/>
                  <a:pt x="14024" y="108615"/>
                </a:cubicBezTo>
                <a:cubicBezTo>
                  <a:pt x="14030" y="108615"/>
                  <a:pt x="14035" y="108615"/>
                  <a:pt x="14047" y="108615"/>
                </a:cubicBezTo>
                <a:lnTo>
                  <a:pt x="25138" y="111432"/>
                </a:lnTo>
                <a:cubicBezTo>
                  <a:pt x="26359" y="111738"/>
                  <a:pt x="27564" y="110860"/>
                  <a:pt x="27832" y="109476"/>
                </a:cubicBezTo>
                <a:cubicBezTo>
                  <a:pt x="28105" y="108087"/>
                  <a:pt x="27335" y="106720"/>
                  <a:pt x="26120" y="106415"/>
                </a:cubicBezTo>
                <a:lnTo>
                  <a:pt x="20175" y="104904"/>
                </a:lnTo>
                <a:lnTo>
                  <a:pt x="29309" y="98242"/>
                </a:lnTo>
                <a:cubicBezTo>
                  <a:pt x="30358" y="97475"/>
                  <a:pt x="30664" y="95886"/>
                  <a:pt x="29990" y="94686"/>
                </a:cubicBezTo>
                <a:cubicBezTo>
                  <a:pt x="29321" y="93491"/>
                  <a:pt x="27926" y="93147"/>
                  <a:pt x="26878" y="93908"/>
                </a:cubicBezTo>
                <a:lnTo>
                  <a:pt x="17766" y="100553"/>
                </a:lnTo>
                <a:lnTo>
                  <a:pt x="19054" y="93725"/>
                </a:lnTo>
                <a:cubicBezTo>
                  <a:pt x="19316" y="92341"/>
                  <a:pt x="18547" y="90969"/>
                  <a:pt x="17326" y="90669"/>
                </a:cubicBezTo>
                <a:cubicBezTo>
                  <a:pt x="17192" y="90636"/>
                  <a:pt x="17058" y="90619"/>
                  <a:pt x="16930" y="90619"/>
                </a:cubicBezTo>
                <a:close/>
                <a:moveTo>
                  <a:pt x="103270" y="90663"/>
                </a:moveTo>
                <a:cubicBezTo>
                  <a:pt x="103125" y="90669"/>
                  <a:pt x="102969" y="90686"/>
                  <a:pt x="102818" y="90725"/>
                </a:cubicBezTo>
                <a:cubicBezTo>
                  <a:pt x="101603" y="91025"/>
                  <a:pt x="100828" y="92391"/>
                  <a:pt x="101090" y="93780"/>
                </a:cubicBezTo>
                <a:lnTo>
                  <a:pt x="102378" y="100570"/>
                </a:lnTo>
                <a:lnTo>
                  <a:pt x="93249" y="93897"/>
                </a:lnTo>
                <a:cubicBezTo>
                  <a:pt x="92195" y="93130"/>
                  <a:pt x="90807" y="93480"/>
                  <a:pt x="90132" y="94675"/>
                </a:cubicBezTo>
                <a:cubicBezTo>
                  <a:pt x="89463" y="95869"/>
                  <a:pt x="89764" y="97453"/>
                  <a:pt x="90812" y="98220"/>
                </a:cubicBezTo>
                <a:lnTo>
                  <a:pt x="99913" y="104881"/>
                </a:lnTo>
                <a:lnTo>
                  <a:pt x="93941" y="106404"/>
                </a:lnTo>
                <a:cubicBezTo>
                  <a:pt x="92725" y="106715"/>
                  <a:pt x="91955" y="108082"/>
                  <a:pt x="92229" y="109471"/>
                </a:cubicBezTo>
                <a:cubicBezTo>
                  <a:pt x="92468" y="110682"/>
                  <a:pt x="93416" y="111504"/>
                  <a:pt x="94470" y="111482"/>
                </a:cubicBezTo>
                <a:cubicBezTo>
                  <a:pt x="94615" y="111482"/>
                  <a:pt x="94772" y="111460"/>
                  <a:pt x="94922" y="111421"/>
                </a:cubicBezTo>
                <a:lnTo>
                  <a:pt x="106214" y="108554"/>
                </a:lnTo>
                <a:cubicBezTo>
                  <a:pt x="107430" y="108248"/>
                  <a:pt x="108200" y="106871"/>
                  <a:pt x="107926" y="105481"/>
                </a:cubicBezTo>
                <a:cubicBezTo>
                  <a:pt x="107921" y="105454"/>
                  <a:pt x="107910" y="105420"/>
                  <a:pt x="107899" y="105393"/>
                </a:cubicBezTo>
                <a:cubicBezTo>
                  <a:pt x="107899" y="105381"/>
                  <a:pt x="107899" y="105370"/>
                  <a:pt x="107899" y="105365"/>
                </a:cubicBezTo>
                <a:lnTo>
                  <a:pt x="105501" y="92697"/>
                </a:lnTo>
                <a:cubicBezTo>
                  <a:pt x="105272" y="91480"/>
                  <a:pt x="104324" y="90652"/>
                  <a:pt x="103270" y="90663"/>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0" name="Shape 650"/>
          <p:cNvSpPr/>
          <p:nvPr/>
        </p:nvSpPr>
        <p:spPr>
          <a:xfrm>
            <a:off x="3317677" y="3520083"/>
            <a:ext cx="329803" cy="455414"/>
          </a:xfrm>
          <a:custGeom>
            <a:pathLst>
              <a:path extrusionOk="0" h="120000" w="120000">
                <a:moveTo>
                  <a:pt x="3079" y="0"/>
                </a:moveTo>
                <a:cubicBezTo>
                  <a:pt x="2256" y="44"/>
                  <a:pt x="1484" y="311"/>
                  <a:pt x="911" y="744"/>
                </a:cubicBezTo>
                <a:cubicBezTo>
                  <a:pt x="300" y="1211"/>
                  <a:pt x="-27" y="1839"/>
                  <a:pt x="5" y="2484"/>
                </a:cubicBezTo>
                <a:lnTo>
                  <a:pt x="5" y="4201"/>
                </a:lnTo>
                <a:cubicBezTo>
                  <a:pt x="211" y="6519"/>
                  <a:pt x="1356" y="8748"/>
                  <a:pt x="3296" y="10604"/>
                </a:cubicBezTo>
                <a:cubicBezTo>
                  <a:pt x="6036" y="13233"/>
                  <a:pt x="10139" y="14934"/>
                  <a:pt x="14653" y="15317"/>
                </a:cubicBezTo>
                <a:lnTo>
                  <a:pt x="14719" y="15317"/>
                </a:lnTo>
                <a:lnTo>
                  <a:pt x="14719" y="36604"/>
                </a:lnTo>
                <a:cubicBezTo>
                  <a:pt x="14770" y="40800"/>
                  <a:pt x="16148" y="44929"/>
                  <a:pt x="18750" y="48681"/>
                </a:cubicBezTo>
                <a:cubicBezTo>
                  <a:pt x="21852" y="53161"/>
                  <a:pt x="26582" y="56945"/>
                  <a:pt x="32436" y="59619"/>
                </a:cubicBezTo>
                <a:cubicBezTo>
                  <a:pt x="32569" y="59658"/>
                  <a:pt x="32669" y="59741"/>
                  <a:pt x="32697" y="59847"/>
                </a:cubicBezTo>
                <a:cubicBezTo>
                  <a:pt x="32741" y="59991"/>
                  <a:pt x="32630" y="60141"/>
                  <a:pt x="32436" y="60197"/>
                </a:cubicBezTo>
                <a:cubicBezTo>
                  <a:pt x="27449" y="62342"/>
                  <a:pt x="23236" y="65316"/>
                  <a:pt x="20156" y="68878"/>
                </a:cubicBezTo>
                <a:cubicBezTo>
                  <a:pt x="16615" y="72969"/>
                  <a:pt x="14686" y="77693"/>
                  <a:pt x="14592" y="82523"/>
                </a:cubicBezTo>
                <a:lnTo>
                  <a:pt x="14592" y="104721"/>
                </a:lnTo>
                <a:lnTo>
                  <a:pt x="13841" y="104721"/>
                </a:lnTo>
                <a:cubicBezTo>
                  <a:pt x="10272" y="104832"/>
                  <a:pt x="6887" y="105905"/>
                  <a:pt x="4352" y="107728"/>
                </a:cubicBezTo>
                <a:cubicBezTo>
                  <a:pt x="1734" y="109617"/>
                  <a:pt x="227" y="112157"/>
                  <a:pt x="138" y="114831"/>
                </a:cubicBezTo>
                <a:lnTo>
                  <a:pt x="138" y="117676"/>
                </a:lnTo>
                <a:cubicBezTo>
                  <a:pt x="133" y="118182"/>
                  <a:pt x="361" y="118671"/>
                  <a:pt x="783" y="119071"/>
                </a:cubicBezTo>
                <a:cubicBezTo>
                  <a:pt x="1439" y="119699"/>
                  <a:pt x="2495" y="120050"/>
                  <a:pt x="3585" y="119994"/>
                </a:cubicBezTo>
                <a:lnTo>
                  <a:pt x="116214" y="119994"/>
                </a:lnTo>
                <a:cubicBezTo>
                  <a:pt x="117253" y="119994"/>
                  <a:pt x="118254" y="119683"/>
                  <a:pt x="118966" y="119132"/>
                </a:cubicBezTo>
                <a:cubicBezTo>
                  <a:pt x="119672" y="118593"/>
                  <a:pt x="120044" y="117871"/>
                  <a:pt x="119999" y="117132"/>
                </a:cubicBezTo>
                <a:lnTo>
                  <a:pt x="119999" y="114953"/>
                </a:lnTo>
                <a:cubicBezTo>
                  <a:pt x="119822" y="111907"/>
                  <a:pt x="117859" y="109062"/>
                  <a:pt x="114607" y="107122"/>
                </a:cubicBezTo>
                <a:cubicBezTo>
                  <a:pt x="112200" y="105688"/>
                  <a:pt x="109226" y="104843"/>
                  <a:pt x="106113" y="104721"/>
                </a:cubicBezTo>
                <a:lnTo>
                  <a:pt x="105135" y="104721"/>
                </a:lnTo>
                <a:lnTo>
                  <a:pt x="105135" y="82339"/>
                </a:lnTo>
                <a:cubicBezTo>
                  <a:pt x="105040" y="77510"/>
                  <a:pt x="103112" y="72785"/>
                  <a:pt x="99565" y="68689"/>
                </a:cubicBezTo>
                <a:cubicBezTo>
                  <a:pt x="96485" y="65132"/>
                  <a:pt x="92277" y="62159"/>
                  <a:pt x="87285" y="60013"/>
                </a:cubicBezTo>
                <a:cubicBezTo>
                  <a:pt x="87096" y="59952"/>
                  <a:pt x="86985" y="59802"/>
                  <a:pt x="87024" y="59658"/>
                </a:cubicBezTo>
                <a:cubicBezTo>
                  <a:pt x="87057" y="59552"/>
                  <a:pt x="87158" y="59469"/>
                  <a:pt x="87285" y="59430"/>
                </a:cubicBezTo>
                <a:cubicBezTo>
                  <a:pt x="93144" y="56756"/>
                  <a:pt x="97875" y="52977"/>
                  <a:pt x="100977" y="48497"/>
                </a:cubicBezTo>
                <a:cubicBezTo>
                  <a:pt x="103579" y="44746"/>
                  <a:pt x="104957" y="40611"/>
                  <a:pt x="105007" y="36415"/>
                </a:cubicBezTo>
                <a:lnTo>
                  <a:pt x="105007" y="15211"/>
                </a:lnTo>
                <a:cubicBezTo>
                  <a:pt x="109265" y="15078"/>
                  <a:pt x="113273" y="13694"/>
                  <a:pt x="116086" y="11365"/>
                </a:cubicBezTo>
                <a:cubicBezTo>
                  <a:pt x="118365" y="9481"/>
                  <a:pt x="119705" y="7091"/>
                  <a:pt x="119888" y="4590"/>
                </a:cubicBezTo>
                <a:lnTo>
                  <a:pt x="119888" y="2312"/>
                </a:lnTo>
                <a:cubicBezTo>
                  <a:pt x="119877" y="1539"/>
                  <a:pt x="119344" y="822"/>
                  <a:pt x="118454" y="389"/>
                </a:cubicBezTo>
                <a:cubicBezTo>
                  <a:pt x="117937" y="138"/>
                  <a:pt x="117326" y="0"/>
                  <a:pt x="116698" y="0"/>
                </a:cubicBezTo>
                <a:lnTo>
                  <a:pt x="3079" y="0"/>
                </a:lnTo>
                <a:close/>
                <a:moveTo>
                  <a:pt x="6698" y="4718"/>
                </a:moveTo>
                <a:lnTo>
                  <a:pt x="113446" y="4718"/>
                </a:lnTo>
                <a:cubicBezTo>
                  <a:pt x="113229" y="5991"/>
                  <a:pt x="112517" y="7191"/>
                  <a:pt x="111394" y="8181"/>
                </a:cubicBezTo>
                <a:cubicBezTo>
                  <a:pt x="109732" y="9637"/>
                  <a:pt x="107314" y="10526"/>
                  <a:pt x="104718" y="10648"/>
                </a:cubicBezTo>
                <a:lnTo>
                  <a:pt x="47606" y="10648"/>
                </a:lnTo>
                <a:cubicBezTo>
                  <a:pt x="45872" y="10732"/>
                  <a:pt x="44549" y="11810"/>
                  <a:pt x="44632" y="13066"/>
                </a:cubicBezTo>
                <a:cubicBezTo>
                  <a:pt x="44715" y="14228"/>
                  <a:pt x="45999" y="15161"/>
                  <a:pt x="47606" y="15228"/>
                </a:cubicBezTo>
                <a:lnTo>
                  <a:pt x="98809" y="15228"/>
                </a:lnTo>
                <a:lnTo>
                  <a:pt x="98809" y="36265"/>
                </a:lnTo>
                <a:cubicBezTo>
                  <a:pt x="98703" y="39988"/>
                  <a:pt x="97403" y="43640"/>
                  <a:pt x="95007" y="46936"/>
                </a:cubicBezTo>
                <a:cubicBezTo>
                  <a:pt x="92388" y="50543"/>
                  <a:pt x="88553" y="53605"/>
                  <a:pt x="83850" y="55845"/>
                </a:cubicBezTo>
                <a:cubicBezTo>
                  <a:pt x="82149" y="56595"/>
                  <a:pt x="81043" y="57885"/>
                  <a:pt x="80859" y="59324"/>
                </a:cubicBezTo>
                <a:cubicBezTo>
                  <a:pt x="80631" y="61142"/>
                  <a:pt x="81888" y="62881"/>
                  <a:pt x="84078" y="63787"/>
                </a:cubicBezTo>
                <a:cubicBezTo>
                  <a:pt x="88153" y="65582"/>
                  <a:pt x="91577" y="68056"/>
                  <a:pt x="94067" y="70996"/>
                </a:cubicBezTo>
                <a:cubicBezTo>
                  <a:pt x="96886" y="74319"/>
                  <a:pt x="98414" y="78132"/>
                  <a:pt x="98498" y="82028"/>
                </a:cubicBezTo>
                <a:lnTo>
                  <a:pt x="98498" y="103287"/>
                </a:lnTo>
                <a:lnTo>
                  <a:pt x="61392" y="89754"/>
                </a:lnTo>
                <a:cubicBezTo>
                  <a:pt x="60986" y="89604"/>
                  <a:pt x="60536" y="89526"/>
                  <a:pt x="60080" y="89515"/>
                </a:cubicBezTo>
                <a:cubicBezTo>
                  <a:pt x="59585" y="89509"/>
                  <a:pt x="59091" y="89592"/>
                  <a:pt x="58651" y="89754"/>
                </a:cubicBezTo>
                <a:lnTo>
                  <a:pt x="21229" y="103298"/>
                </a:lnTo>
                <a:lnTo>
                  <a:pt x="21229" y="82217"/>
                </a:lnTo>
                <a:cubicBezTo>
                  <a:pt x="21312" y="78321"/>
                  <a:pt x="22841" y="74508"/>
                  <a:pt x="25654" y="71185"/>
                </a:cubicBezTo>
                <a:cubicBezTo>
                  <a:pt x="28150" y="68239"/>
                  <a:pt x="31574" y="65771"/>
                  <a:pt x="35649" y="63976"/>
                </a:cubicBezTo>
                <a:cubicBezTo>
                  <a:pt x="37833" y="63070"/>
                  <a:pt x="39095" y="61325"/>
                  <a:pt x="38862" y="59513"/>
                </a:cubicBezTo>
                <a:cubicBezTo>
                  <a:pt x="38684" y="58074"/>
                  <a:pt x="37572" y="56784"/>
                  <a:pt x="35877" y="56028"/>
                </a:cubicBezTo>
                <a:cubicBezTo>
                  <a:pt x="31174" y="53794"/>
                  <a:pt x="27333" y="50732"/>
                  <a:pt x="24720" y="47125"/>
                </a:cubicBezTo>
                <a:cubicBezTo>
                  <a:pt x="22324" y="43829"/>
                  <a:pt x="21023" y="40172"/>
                  <a:pt x="20918" y="36454"/>
                </a:cubicBezTo>
                <a:lnTo>
                  <a:pt x="20918" y="15317"/>
                </a:lnTo>
                <a:lnTo>
                  <a:pt x="20951" y="15317"/>
                </a:lnTo>
                <a:lnTo>
                  <a:pt x="20951" y="12810"/>
                </a:lnTo>
                <a:cubicBezTo>
                  <a:pt x="21012" y="12143"/>
                  <a:pt x="20623" y="11499"/>
                  <a:pt x="19906" y="11076"/>
                </a:cubicBezTo>
                <a:cubicBezTo>
                  <a:pt x="19445" y="10804"/>
                  <a:pt x="18872" y="10648"/>
                  <a:pt x="18283" y="10626"/>
                </a:cubicBezTo>
                <a:lnTo>
                  <a:pt x="15403" y="10626"/>
                </a:lnTo>
                <a:cubicBezTo>
                  <a:pt x="12674" y="10426"/>
                  <a:pt x="10183" y="9415"/>
                  <a:pt x="8527" y="7831"/>
                </a:cubicBezTo>
                <a:cubicBezTo>
                  <a:pt x="7576" y="6913"/>
                  <a:pt x="6948" y="5846"/>
                  <a:pt x="6698" y="4718"/>
                </a:cubicBezTo>
                <a:close/>
                <a:moveTo>
                  <a:pt x="32869" y="10448"/>
                </a:moveTo>
                <a:cubicBezTo>
                  <a:pt x="32002" y="10448"/>
                  <a:pt x="31135" y="10687"/>
                  <a:pt x="30473" y="11171"/>
                </a:cubicBezTo>
                <a:cubicBezTo>
                  <a:pt x="29145" y="12127"/>
                  <a:pt x="29145" y="13677"/>
                  <a:pt x="30473" y="14639"/>
                </a:cubicBezTo>
                <a:cubicBezTo>
                  <a:pt x="31796" y="15595"/>
                  <a:pt x="33942" y="15595"/>
                  <a:pt x="35265" y="14639"/>
                </a:cubicBezTo>
                <a:cubicBezTo>
                  <a:pt x="36588" y="13677"/>
                  <a:pt x="36588" y="12127"/>
                  <a:pt x="35265" y="11171"/>
                </a:cubicBezTo>
                <a:cubicBezTo>
                  <a:pt x="34604" y="10687"/>
                  <a:pt x="33736" y="10448"/>
                  <a:pt x="32869" y="10448"/>
                </a:cubicBezTo>
                <a:close/>
                <a:moveTo>
                  <a:pt x="32174" y="37315"/>
                </a:moveTo>
                <a:cubicBezTo>
                  <a:pt x="30485" y="37293"/>
                  <a:pt x="29067" y="38232"/>
                  <a:pt x="28945" y="39455"/>
                </a:cubicBezTo>
                <a:cubicBezTo>
                  <a:pt x="28817" y="40755"/>
                  <a:pt x="30179" y="41878"/>
                  <a:pt x="31969" y="41950"/>
                </a:cubicBezTo>
                <a:lnTo>
                  <a:pt x="53332" y="41950"/>
                </a:lnTo>
                <a:cubicBezTo>
                  <a:pt x="54099" y="41978"/>
                  <a:pt x="54827" y="42184"/>
                  <a:pt x="55422" y="42534"/>
                </a:cubicBezTo>
                <a:cubicBezTo>
                  <a:pt x="56128" y="42945"/>
                  <a:pt x="56595" y="43534"/>
                  <a:pt x="56728" y="44190"/>
                </a:cubicBezTo>
                <a:lnTo>
                  <a:pt x="56728" y="44840"/>
                </a:lnTo>
                <a:cubicBezTo>
                  <a:pt x="56684" y="45985"/>
                  <a:pt x="57795" y="46980"/>
                  <a:pt x="59352" y="47191"/>
                </a:cubicBezTo>
                <a:cubicBezTo>
                  <a:pt x="61392" y="47464"/>
                  <a:pt x="63282" y="46341"/>
                  <a:pt x="63310" y="44840"/>
                </a:cubicBezTo>
                <a:lnTo>
                  <a:pt x="63310" y="44118"/>
                </a:lnTo>
                <a:cubicBezTo>
                  <a:pt x="63310" y="43545"/>
                  <a:pt x="63638" y="42995"/>
                  <a:pt x="64210" y="42595"/>
                </a:cubicBezTo>
                <a:cubicBezTo>
                  <a:pt x="64672" y="42278"/>
                  <a:pt x="65261" y="42084"/>
                  <a:pt x="65895" y="42034"/>
                </a:cubicBezTo>
                <a:lnTo>
                  <a:pt x="86702" y="42034"/>
                </a:lnTo>
                <a:cubicBezTo>
                  <a:pt x="88542" y="42023"/>
                  <a:pt x="90004" y="40905"/>
                  <a:pt x="89931" y="39572"/>
                </a:cubicBezTo>
                <a:cubicBezTo>
                  <a:pt x="89859" y="38321"/>
                  <a:pt x="88436" y="37332"/>
                  <a:pt x="86702" y="37332"/>
                </a:cubicBezTo>
                <a:lnTo>
                  <a:pt x="65995" y="37332"/>
                </a:lnTo>
                <a:cubicBezTo>
                  <a:pt x="64738" y="37343"/>
                  <a:pt x="63504" y="37565"/>
                  <a:pt x="62387" y="37982"/>
                </a:cubicBezTo>
                <a:cubicBezTo>
                  <a:pt x="61414" y="38343"/>
                  <a:pt x="60547" y="38849"/>
                  <a:pt x="59847" y="39460"/>
                </a:cubicBezTo>
                <a:cubicBezTo>
                  <a:pt x="59191" y="38860"/>
                  <a:pt x="58374" y="38354"/>
                  <a:pt x="57440" y="37988"/>
                </a:cubicBezTo>
                <a:cubicBezTo>
                  <a:pt x="56428" y="37593"/>
                  <a:pt x="55311" y="37360"/>
                  <a:pt x="54160" y="37315"/>
                </a:cubicBezTo>
                <a:lnTo>
                  <a:pt x="32174" y="37315"/>
                </a:lnTo>
                <a:close/>
                <a:moveTo>
                  <a:pt x="59441" y="53144"/>
                </a:moveTo>
                <a:cubicBezTo>
                  <a:pt x="58574" y="53144"/>
                  <a:pt x="57701" y="53388"/>
                  <a:pt x="57039" y="53866"/>
                </a:cubicBezTo>
                <a:cubicBezTo>
                  <a:pt x="55716" y="54822"/>
                  <a:pt x="55716" y="56373"/>
                  <a:pt x="57039" y="57335"/>
                </a:cubicBezTo>
                <a:cubicBezTo>
                  <a:pt x="58368" y="58290"/>
                  <a:pt x="60508" y="58290"/>
                  <a:pt x="61837" y="57335"/>
                </a:cubicBezTo>
                <a:cubicBezTo>
                  <a:pt x="63160" y="56373"/>
                  <a:pt x="63160" y="54822"/>
                  <a:pt x="61837" y="53866"/>
                </a:cubicBezTo>
                <a:cubicBezTo>
                  <a:pt x="61170" y="53388"/>
                  <a:pt x="60308" y="53144"/>
                  <a:pt x="59441" y="53144"/>
                </a:cubicBezTo>
                <a:close/>
                <a:moveTo>
                  <a:pt x="59441" y="65555"/>
                </a:moveTo>
                <a:cubicBezTo>
                  <a:pt x="58574" y="65555"/>
                  <a:pt x="57701" y="65794"/>
                  <a:pt x="57039" y="66277"/>
                </a:cubicBezTo>
                <a:cubicBezTo>
                  <a:pt x="55716" y="67233"/>
                  <a:pt x="55716" y="68784"/>
                  <a:pt x="57039" y="69745"/>
                </a:cubicBezTo>
                <a:cubicBezTo>
                  <a:pt x="58368" y="70701"/>
                  <a:pt x="60508" y="70701"/>
                  <a:pt x="61837" y="69745"/>
                </a:cubicBezTo>
                <a:cubicBezTo>
                  <a:pt x="63160" y="68784"/>
                  <a:pt x="63160" y="67233"/>
                  <a:pt x="61837" y="66277"/>
                </a:cubicBezTo>
                <a:cubicBezTo>
                  <a:pt x="61170" y="65794"/>
                  <a:pt x="60308" y="65555"/>
                  <a:pt x="59441" y="65555"/>
                </a:cubicBezTo>
                <a:close/>
                <a:moveTo>
                  <a:pt x="59441" y="77965"/>
                </a:moveTo>
                <a:cubicBezTo>
                  <a:pt x="58574" y="77965"/>
                  <a:pt x="57701" y="78204"/>
                  <a:pt x="57039" y="78688"/>
                </a:cubicBezTo>
                <a:cubicBezTo>
                  <a:pt x="55716" y="79644"/>
                  <a:pt x="55716" y="81194"/>
                  <a:pt x="57039" y="82156"/>
                </a:cubicBezTo>
                <a:cubicBezTo>
                  <a:pt x="58368" y="83112"/>
                  <a:pt x="60508" y="83112"/>
                  <a:pt x="61837" y="82156"/>
                </a:cubicBezTo>
                <a:cubicBezTo>
                  <a:pt x="63160" y="81194"/>
                  <a:pt x="63160" y="79644"/>
                  <a:pt x="61837" y="78688"/>
                </a:cubicBezTo>
                <a:cubicBezTo>
                  <a:pt x="61170" y="78204"/>
                  <a:pt x="60308" y="77965"/>
                  <a:pt x="59441" y="77965"/>
                </a:cubicBezTo>
                <a:close/>
                <a:moveTo>
                  <a:pt x="59808" y="94267"/>
                </a:moveTo>
                <a:lnTo>
                  <a:pt x="88280" y="104721"/>
                </a:lnTo>
                <a:lnTo>
                  <a:pt x="31507" y="104721"/>
                </a:lnTo>
                <a:lnTo>
                  <a:pt x="59808" y="94267"/>
                </a:lnTo>
                <a:close/>
                <a:moveTo>
                  <a:pt x="15220" y="109312"/>
                </a:moveTo>
                <a:lnTo>
                  <a:pt x="105363" y="109312"/>
                </a:lnTo>
                <a:cubicBezTo>
                  <a:pt x="107536" y="109334"/>
                  <a:pt x="109610" y="109968"/>
                  <a:pt x="111155" y="111068"/>
                </a:cubicBezTo>
                <a:cubicBezTo>
                  <a:pt x="112723" y="112191"/>
                  <a:pt x="113623" y="113719"/>
                  <a:pt x="113657" y="115314"/>
                </a:cubicBezTo>
                <a:lnTo>
                  <a:pt x="6248" y="115170"/>
                </a:lnTo>
                <a:cubicBezTo>
                  <a:pt x="6359" y="113513"/>
                  <a:pt x="7387" y="111957"/>
                  <a:pt x="9105" y="110857"/>
                </a:cubicBezTo>
                <a:cubicBezTo>
                  <a:pt x="10784" y="109779"/>
                  <a:pt x="12980" y="109228"/>
                  <a:pt x="15220" y="10931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1" name="Shape 651"/>
          <p:cNvSpPr/>
          <p:nvPr/>
        </p:nvSpPr>
        <p:spPr>
          <a:xfrm>
            <a:off x="4286846" y="3471267"/>
            <a:ext cx="548283" cy="553045"/>
          </a:xfrm>
          <a:custGeom>
            <a:pathLst>
              <a:path extrusionOk="0" h="120000" w="120000">
                <a:moveTo>
                  <a:pt x="60427" y="0"/>
                </a:moveTo>
                <a:cubicBezTo>
                  <a:pt x="59422" y="-33"/>
                  <a:pt x="58455" y="383"/>
                  <a:pt x="57800" y="1139"/>
                </a:cubicBezTo>
                <a:cubicBezTo>
                  <a:pt x="53916" y="5123"/>
                  <a:pt x="50950" y="9886"/>
                  <a:pt x="49094" y="15109"/>
                </a:cubicBezTo>
                <a:cubicBezTo>
                  <a:pt x="47277" y="20216"/>
                  <a:pt x="46572" y="25629"/>
                  <a:pt x="47000" y="31008"/>
                </a:cubicBezTo>
                <a:lnTo>
                  <a:pt x="22961" y="31008"/>
                </a:lnTo>
                <a:lnTo>
                  <a:pt x="22900" y="31008"/>
                </a:lnTo>
                <a:cubicBezTo>
                  <a:pt x="20788" y="31008"/>
                  <a:pt x="19200" y="31008"/>
                  <a:pt x="17855" y="31097"/>
                </a:cubicBezTo>
                <a:cubicBezTo>
                  <a:pt x="16516" y="31186"/>
                  <a:pt x="15416" y="31364"/>
                  <a:pt x="14294" y="31719"/>
                </a:cubicBezTo>
                <a:cubicBezTo>
                  <a:pt x="13050" y="32164"/>
                  <a:pt x="11944" y="32870"/>
                  <a:pt x="11033" y="33776"/>
                </a:cubicBezTo>
                <a:cubicBezTo>
                  <a:pt x="10116" y="34676"/>
                  <a:pt x="9405" y="35776"/>
                  <a:pt x="8950" y="37010"/>
                </a:cubicBezTo>
                <a:cubicBezTo>
                  <a:pt x="8594" y="38132"/>
                  <a:pt x="8411" y="39222"/>
                  <a:pt x="8322" y="40550"/>
                </a:cubicBezTo>
                <a:cubicBezTo>
                  <a:pt x="8233" y="41883"/>
                  <a:pt x="8233" y="43456"/>
                  <a:pt x="8233" y="45534"/>
                </a:cubicBezTo>
                <a:lnTo>
                  <a:pt x="8233" y="100833"/>
                </a:lnTo>
                <a:lnTo>
                  <a:pt x="2211" y="100833"/>
                </a:lnTo>
                <a:cubicBezTo>
                  <a:pt x="1550" y="100866"/>
                  <a:pt x="938" y="101172"/>
                  <a:pt x="516" y="101678"/>
                </a:cubicBezTo>
                <a:cubicBezTo>
                  <a:pt x="222" y="102039"/>
                  <a:pt x="38" y="102478"/>
                  <a:pt x="0" y="102939"/>
                </a:cubicBezTo>
                <a:lnTo>
                  <a:pt x="0" y="108068"/>
                </a:lnTo>
                <a:cubicBezTo>
                  <a:pt x="194" y="110647"/>
                  <a:pt x="1172" y="113103"/>
                  <a:pt x="2794" y="115120"/>
                </a:cubicBezTo>
                <a:cubicBezTo>
                  <a:pt x="5122" y="118005"/>
                  <a:pt x="8566" y="119777"/>
                  <a:pt x="12288" y="119999"/>
                </a:cubicBezTo>
                <a:lnTo>
                  <a:pt x="107772" y="119999"/>
                </a:lnTo>
                <a:cubicBezTo>
                  <a:pt x="111255" y="119816"/>
                  <a:pt x="114511" y="118255"/>
                  <a:pt x="116816" y="115665"/>
                </a:cubicBezTo>
                <a:cubicBezTo>
                  <a:pt x="118683" y="113570"/>
                  <a:pt x="119800" y="110925"/>
                  <a:pt x="120000" y="108135"/>
                </a:cubicBezTo>
                <a:lnTo>
                  <a:pt x="120000" y="102856"/>
                </a:lnTo>
                <a:cubicBezTo>
                  <a:pt x="119977" y="102239"/>
                  <a:pt x="119677" y="101667"/>
                  <a:pt x="119183" y="101294"/>
                </a:cubicBezTo>
                <a:cubicBezTo>
                  <a:pt x="118844" y="101039"/>
                  <a:pt x="118433" y="100894"/>
                  <a:pt x="118011" y="100878"/>
                </a:cubicBezTo>
                <a:lnTo>
                  <a:pt x="69888" y="100878"/>
                </a:lnTo>
                <a:cubicBezTo>
                  <a:pt x="69383" y="100878"/>
                  <a:pt x="68894" y="101061"/>
                  <a:pt x="68505" y="101383"/>
                </a:cubicBezTo>
                <a:cubicBezTo>
                  <a:pt x="68022" y="101789"/>
                  <a:pt x="67738" y="102389"/>
                  <a:pt x="67733" y="103017"/>
                </a:cubicBezTo>
                <a:lnTo>
                  <a:pt x="67733" y="103723"/>
                </a:lnTo>
                <a:cubicBezTo>
                  <a:pt x="67755" y="104495"/>
                  <a:pt x="67477" y="105251"/>
                  <a:pt x="66966" y="105834"/>
                </a:cubicBezTo>
                <a:cubicBezTo>
                  <a:pt x="66355" y="106535"/>
                  <a:pt x="65455" y="106929"/>
                  <a:pt x="64516" y="106913"/>
                </a:cubicBezTo>
                <a:lnTo>
                  <a:pt x="54938" y="106913"/>
                </a:lnTo>
                <a:cubicBezTo>
                  <a:pt x="54011" y="106896"/>
                  <a:pt x="53144" y="106457"/>
                  <a:pt x="52577" y="105734"/>
                </a:cubicBezTo>
                <a:cubicBezTo>
                  <a:pt x="52183" y="105223"/>
                  <a:pt x="51972" y="104606"/>
                  <a:pt x="51961" y="103962"/>
                </a:cubicBezTo>
                <a:lnTo>
                  <a:pt x="51961" y="103150"/>
                </a:lnTo>
                <a:cubicBezTo>
                  <a:pt x="52038" y="102417"/>
                  <a:pt x="51716" y="101694"/>
                  <a:pt x="51127" y="101250"/>
                </a:cubicBezTo>
                <a:cubicBezTo>
                  <a:pt x="50750" y="100966"/>
                  <a:pt x="50288" y="100822"/>
                  <a:pt x="49816" y="100833"/>
                </a:cubicBezTo>
                <a:lnTo>
                  <a:pt x="12772" y="100833"/>
                </a:lnTo>
                <a:lnTo>
                  <a:pt x="12772" y="43478"/>
                </a:lnTo>
                <a:cubicBezTo>
                  <a:pt x="12772" y="42356"/>
                  <a:pt x="12772" y="41517"/>
                  <a:pt x="12816" y="40800"/>
                </a:cubicBezTo>
                <a:cubicBezTo>
                  <a:pt x="12866" y="40083"/>
                  <a:pt x="12966" y="39499"/>
                  <a:pt x="13155" y="38894"/>
                </a:cubicBezTo>
                <a:cubicBezTo>
                  <a:pt x="13400" y="38238"/>
                  <a:pt x="13783" y="37643"/>
                  <a:pt x="14272" y="37160"/>
                </a:cubicBezTo>
                <a:cubicBezTo>
                  <a:pt x="14761" y="36676"/>
                  <a:pt x="15355" y="36293"/>
                  <a:pt x="16022" y="36054"/>
                </a:cubicBezTo>
                <a:cubicBezTo>
                  <a:pt x="16627" y="35865"/>
                  <a:pt x="17222" y="35765"/>
                  <a:pt x="17938" y="35721"/>
                </a:cubicBezTo>
                <a:cubicBezTo>
                  <a:pt x="18661" y="35671"/>
                  <a:pt x="19511" y="35671"/>
                  <a:pt x="20644" y="35671"/>
                </a:cubicBezTo>
                <a:lnTo>
                  <a:pt x="20683" y="35671"/>
                </a:lnTo>
                <a:lnTo>
                  <a:pt x="47505" y="35671"/>
                </a:lnTo>
                <a:lnTo>
                  <a:pt x="47533" y="35926"/>
                </a:lnTo>
                <a:lnTo>
                  <a:pt x="42011" y="40894"/>
                </a:lnTo>
                <a:cubicBezTo>
                  <a:pt x="40488" y="42467"/>
                  <a:pt x="39205" y="44256"/>
                  <a:pt x="38205" y="46207"/>
                </a:cubicBezTo>
                <a:cubicBezTo>
                  <a:pt x="36805" y="48941"/>
                  <a:pt x="35983" y="51936"/>
                  <a:pt x="35800" y="54998"/>
                </a:cubicBezTo>
                <a:lnTo>
                  <a:pt x="35800" y="67118"/>
                </a:lnTo>
                <a:cubicBezTo>
                  <a:pt x="35772" y="67841"/>
                  <a:pt x="36116" y="68524"/>
                  <a:pt x="36716" y="68935"/>
                </a:cubicBezTo>
                <a:cubicBezTo>
                  <a:pt x="37488" y="69469"/>
                  <a:pt x="38522" y="69447"/>
                  <a:pt x="39277" y="68885"/>
                </a:cubicBezTo>
                <a:lnTo>
                  <a:pt x="50066" y="59249"/>
                </a:lnTo>
                <a:cubicBezTo>
                  <a:pt x="51538" y="60150"/>
                  <a:pt x="53144" y="60794"/>
                  <a:pt x="54822" y="61155"/>
                </a:cubicBezTo>
                <a:cubicBezTo>
                  <a:pt x="56550" y="61528"/>
                  <a:pt x="58338" y="61600"/>
                  <a:pt x="60116" y="61578"/>
                </a:cubicBezTo>
                <a:cubicBezTo>
                  <a:pt x="61861" y="61550"/>
                  <a:pt x="63605" y="61439"/>
                  <a:pt x="65300" y="61055"/>
                </a:cubicBezTo>
                <a:cubicBezTo>
                  <a:pt x="66966" y="60683"/>
                  <a:pt x="68572" y="60055"/>
                  <a:pt x="70050" y="59194"/>
                </a:cubicBezTo>
                <a:lnTo>
                  <a:pt x="70050" y="59177"/>
                </a:lnTo>
                <a:lnTo>
                  <a:pt x="80933" y="68885"/>
                </a:lnTo>
                <a:cubicBezTo>
                  <a:pt x="81683" y="69447"/>
                  <a:pt x="82716" y="69469"/>
                  <a:pt x="83488" y="68935"/>
                </a:cubicBezTo>
                <a:cubicBezTo>
                  <a:pt x="84088" y="68524"/>
                  <a:pt x="84433" y="67841"/>
                  <a:pt x="84405" y="67118"/>
                </a:cubicBezTo>
                <a:lnTo>
                  <a:pt x="84405" y="54998"/>
                </a:lnTo>
                <a:cubicBezTo>
                  <a:pt x="84222" y="51936"/>
                  <a:pt x="83400" y="48941"/>
                  <a:pt x="82000" y="46207"/>
                </a:cubicBezTo>
                <a:cubicBezTo>
                  <a:pt x="81000" y="44256"/>
                  <a:pt x="79716" y="42467"/>
                  <a:pt x="78194" y="40894"/>
                </a:cubicBezTo>
                <a:lnTo>
                  <a:pt x="73038" y="36260"/>
                </a:lnTo>
                <a:lnTo>
                  <a:pt x="73116" y="35671"/>
                </a:lnTo>
                <a:lnTo>
                  <a:pt x="99433" y="35671"/>
                </a:lnTo>
                <a:cubicBezTo>
                  <a:pt x="100566" y="35671"/>
                  <a:pt x="101416" y="35671"/>
                  <a:pt x="102133" y="35721"/>
                </a:cubicBezTo>
                <a:cubicBezTo>
                  <a:pt x="102855" y="35765"/>
                  <a:pt x="103450" y="35865"/>
                  <a:pt x="104055" y="36054"/>
                </a:cubicBezTo>
                <a:cubicBezTo>
                  <a:pt x="104722" y="36293"/>
                  <a:pt x="105316" y="36676"/>
                  <a:pt x="105811" y="37160"/>
                </a:cubicBezTo>
                <a:cubicBezTo>
                  <a:pt x="106300" y="37643"/>
                  <a:pt x="106683" y="38238"/>
                  <a:pt x="106927" y="38894"/>
                </a:cubicBezTo>
                <a:cubicBezTo>
                  <a:pt x="107122" y="39499"/>
                  <a:pt x="107216" y="40083"/>
                  <a:pt x="107261" y="40805"/>
                </a:cubicBezTo>
                <a:cubicBezTo>
                  <a:pt x="107311" y="41522"/>
                  <a:pt x="107311" y="42378"/>
                  <a:pt x="107311" y="43512"/>
                </a:cubicBezTo>
                <a:lnTo>
                  <a:pt x="107311" y="83300"/>
                </a:lnTo>
                <a:cubicBezTo>
                  <a:pt x="107222" y="84623"/>
                  <a:pt x="108305" y="85740"/>
                  <a:pt x="109644" y="85707"/>
                </a:cubicBezTo>
                <a:cubicBezTo>
                  <a:pt x="110933" y="85673"/>
                  <a:pt x="111938" y="84579"/>
                  <a:pt x="111844" y="83300"/>
                </a:cubicBezTo>
                <a:lnTo>
                  <a:pt x="111844" y="45607"/>
                </a:lnTo>
                <a:cubicBezTo>
                  <a:pt x="111844" y="43489"/>
                  <a:pt x="111850" y="41906"/>
                  <a:pt x="111755" y="40566"/>
                </a:cubicBezTo>
                <a:cubicBezTo>
                  <a:pt x="111666" y="39227"/>
                  <a:pt x="111488" y="38132"/>
                  <a:pt x="111127" y="37010"/>
                </a:cubicBezTo>
                <a:cubicBezTo>
                  <a:pt x="110677" y="35776"/>
                  <a:pt x="109961" y="34676"/>
                  <a:pt x="109050" y="33776"/>
                </a:cubicBezTo>
                <a:cubicBezTo>
                  <a:pt x="108138" y="32870"/>
                  <a:pt x="107027" y="32164"/>
                  <a:pt x="105788" y="31719"/>
                </a:cubicBezTo>
                <a:cubicBezTo>
                  <a:pt x="104655" y="31364"/>
                  <a:pt x="103555" y="31180"/>
                  <a:pt x="102211" y="31091"/>
                </a:cubicBezTo>
                <a:cubicBezTo>
                  <a:pt x="100872" y="31003"/>
                  <a:pt x="99283" y="31008"/>
                  <a:pt x="97183" y="31008"/>
                </a:cubicBezTo>
                <a:lnTo>
                  <a:pt x="73683" y="31008"/>
                </a:lnTo>
                <a:cubicBezTo>
                  <a:pt x="74133" y="25646"/>
                  <a:pt x="73450" y="20238"/>
                  <a:pt x="71633" y="15148"/>
                </a:cubicBezTo>
                <a:cubicBezTo>
                  <a:pt x="69766" y="9897"/>
                  <a:pt x="66755" y="5118"/>
                  <a:pt x="62816" y="1139"/>
                </a:cubicBezTo>
                <a:cubicBezTo>
                  <a:pt x="62216" y="444"/>
                  <a:pt x="61350" y="33"/>
                  <a:pt x="60427" y="0"/>
                </a:cubicBezTo>
                <a:close/>
                <a:moveTo>
                  <a:pt x="60227" y="5134"/>
                </a:moveTo>
                <a:cubicBezTo>
                  <a:pt x="63233" y="8430"/>
                  <a:pt x="65566" y="12275"/>
                  <a:pt x="67100" y="16449"/>
                </a:cubicBezTo>
                <a:cubicBezTo>
                  <a:pt x="68788" y="21055"/>
                  <a:pt x="69466" y="25968"/>
                  <a:pt x="69088" y="30853"/>
                </a:cubicBezTo>
                <a:lnTo>
                  <a:pt x="65905" y="56237"/>
                </a:lnTo>
                <a:cubicBezTo>
                  <a:pt x="63977" y="56754"/>
                  <a:pt x="61994" y="57021"/>
                  <a:pt x="60000" y="57021"/>
                </a:cubicBezTo>
                <a:cubicBezTo>
                  <a:pt x="58005" y="57021"/>
                  <a:pt x="56016" y="56754"/>
                  <a:pt x="54094" y="56237"/>
                </a:cubicBezTo>
                <a:lnTo>
                  <a:pt x="51444" y="30908"/>
                </a:lnTo>
                <a:cubicBezTo>
                  <a:pt x="51111" y="26135"/>
                  <a:pt x="51755" y="21350"/>
                  <a:pt x="53344" y="16838"/>
                </a:cubicBezTo>
                <a:cubicBezTo>
                  <a:pt x="54855" y="12531"/>
                  <a:pt x="57194" y="8557"/>
                  <a:pt x="60227" y="5134"/>
                </a:cubicBezTo>
                <a:close/>
                <a:moveTo>
                  <a:pt x="60000" y="22550"/>
                </a:moveTo>
                <a:cubicBezTo>
                  <a:pt x="59416" y="22550"/>
                  <a:pt x="58827" y="22772"/>
                  <a:pt x="58377" y="23217"/>
                </a:cubicBezTo>
                <a:cubicBezTo>
                  <a:pt x="57483" y="24101"/>
                  <a:pt x="57483" y="25540"/>
                  <a:pt x="58377" y="26424"/>
                </a:cubicBezTo>
                <a:cubicBezTo>
                  <a:pt x="59272" y="27313"/>
                  <a:pt x="60727" y="27313"/>
                  <a:pt x="61622" y="26424"/>
                </a:cubicBezTo>
                <a:cubicBezTo>
                  <a:pt x="62516" y="25540"/>
                  <a:pt x="62516" y="24101"/>
                  <a:pt x="61622" y="23217"/>
                </a:cubicBezTo>
                <a:cubicBezTo>
                  <a:pt x="61172" y="22772"/>
                  <a:pt x="60588" y="22550"/>
                  <a:pt x="60000" y="22550"/>
                </a:cubicBezTo>
                <a:close/>
                <a:moveTo>
                  <a:pt x="21888" y="41050"/>
                </a:moveTo>
                <a:cubicBezTo>
                  <a:pt x="21461" y="41050"/>
                  <a:pt x="21138" y="41055"/>
                  <a:pt x="20872" y="41072"/>
                </a:cubicBezTo>
                <a:cubicBezTo>
                  <a:pt x="20600" y="41089"/>
                  <a:pt x="20377" y="41122"/>
                  <a:pt x="20150" y="41194"/>
                </a:cubicBezTo>
                <a:cubicBezTo>
                  <a:pt x="19900" y="41289"/>
                  <a:pt x="19677" y="41428"/>
                  <a:pt x="19488" y="41611"/>
                </a:cubicBezTo>
                <a:cubicBezTo>
                  <a:pt x="19305" y="41794"/>
                  <a:pt x="19161" y="42017"/>
                  <a:pt x="19072" y="42267"/>
                </a:cubicBezTo>
                <a:cubicBezTo>
                  <a:pt x="19000" y="42489"/>
                  <a:pt x="18966" y="42711"/>
                  <a:pt x="18944" y="42978"/>
                </a:cubicBezTo>
                <a:cubicBezTo>
                  <a:pt x="18927" y="43250"/>
                  <a:pt x="18927" y="43567"/>
                  <a:pt x="18927" y="43989"/>
                </a:cubicBezTo>
                <a:lnTo>
                  <a:pt x="18927" y="92753"/>
                </a:lnTo>
                <a:cubicBezTo>
                  <a:pt x="18927" y="93181"/>
                  <a:pt x="18927" y="93503"/>
                  <a:pt x="18944" y="93776"/>
                </a:cubicBezTo>
                <a:cubicBezTo>
                  <a:pt x="18966" y="94042"/>
                  <a:pt x="19000" y="94265"/>
                  <a:pt x="19072" y="94492"/>
                </a:cubicBezTo>
                <a:cubicBezTo>
                  <a:pt x="19161" y="94737"/>
                  <a:pt x="19305" y="94959"/>
                  <a:pt x="19488" y="95143"/>
                </a:cubicBezTo>
                <a:cubicBezTo>
                  <a:pt x="19677" y="95326"/>
                  <a:pt x="19900" y="95470"/>
                  <a:pt x="20150" y="95559"/>
                </a:cubicBezTo>
                <a:cubicBezTo>
                  <a:pt x="20383" y="95632"/>
                  <a:pt x="20605" y="95665"/>
                  <a:pt x="20877" y="95682"/>
                </a:cubicBezTo>
                <a:cubicBezTo>
                  <a:pt x="21144" y="95698"/>
                  <a:pt x="21461" y="95704"/>
                  <a:pt x="21888" y="95704"/>
                </a:cubicBezTo>
                <a:lnTo>
                  <a:pt x="99388" y="95704"/>
                </a:lnTo>
                <a:cubicBezTo>
                  <a:pt x="99822" y="95704"/>
                  <a:pt x="100150" y="95698"/>
                  <a:pt x="100422" y="95682"/>
                </a:cubicBezTo>
                <a:cubicBezTo>
                  <a:pt x="100694" y="95665"/>
                  <a:pt x="100916" y="95632"/>
                  <a:pt x="101144" y="95559"/>
                </a:cubicBezTo>
                <a:cubicBezTo>
                  <a:pt x="101394" y="95470"/>
                  <a:pt x="101616" y="95326"/>
                  <a:pt x="101800" y="95143"/>
                </a:cubicBezTo>
                <a:cubicBezTo>
                  <a:pt x="101983" y="94959"/>
                  <a:pt x="102127" y="94737"/>
                  <a:pt x="102222" y="94492"/>
                </a:cubicBezTo>
                <a:cubicBezTo>
                  <a:pt x="102294" y="94265"/>
                  <a:pt x="102327" y="94042"/>
                  <a:pt x="102344" y="93776"/>
                </a:cubicBezTo>
                <a:cubicBezTo>
                  <a:pt x="102361" y="93503"/>
                  <a:pt x="102366" y="93186"/>
                  <a:pt x="102366" y="92764"/>
                </a:cubicBezTo>
                <a:lnTo>
                  <a:pt x="102366" y="44001"/>
                </a:lnTo>
                <a:cubicBezTo>
                  <a:pt x="102366" y="43573"/>
                  <a:pt x="102361" y="43250"/>
                  <a:pt x="102344" y="42978"/>
                </a:cubicBezTo>
                <a:cubicBezTo>
                  <a:pt x="102327" y="42711"/>
                  <a:pt x="102294" y="42489"/>
                  <a:pt x="102222" y="42267"/>
                </a:cubicBezTo>
                <a:cubicBezTo>
                  <a:pt x="102127" y="42017"/>
                  <a:pt x="101983" y="41794"/>
                  <a:pt x="101800" y="41611"/>
                </a:cubicBezTo>
                <a:cubicBezTo>
                  <a:pt x="101616" y="41428"/>
                  <a:pt x="101394" y="41289"/>
                  <a:pt x="101144" y="41194"/>
                </a:cubicBezTo>
                <a:cubicBezTo>
                  <a:pt x="100916" y="41122"/>
                  <a:pt x="100688" y="41089"/>
                  <a:pt x="100422" y="41072"/>
                </a:cubicBezTo>
                <a:cubicBezTo>
                  <a:pt x="100150" y="41055"/>
                  <a:pt x="99833" y="41050"/>
                  <a:pt x="99405" y="41050"/>
                </a:cubicBezTo>
                <a:lnTo>
                  <a:pt x="88250" y="41050"/>
                </a:lnTo>
                <a:cubicBezTo>
                  <a:pt x="86916" y="40994"/>
                  <a:pt x="85811" y="42072"/>
                  <a:pt x="85855" y="43395"/>
                </a:cubicBezTo>
                <a:cubicBezTo>
                  <a:pt x="85900" y="44651"/>
                  <a:pt x="86977" y="45629"/>
                  <a:pt x="88250" y="45562"/>
                </a:cubicBezTo>
                <a:lnTo>
                  <a:pt x="96572" y="45562"/>
                </a:lnTo>
                <a:cubicBezTo>
                  <a:pt x="96733" y="45562"/>
                  <a:pt x="96861" y="45562"/>
                  <a:pt x="96966" y="45568"/>
                </a:cubicBezTo>
                <a:cubicBezTo>
                  <a:pt x="97072" y="45573"/>
                  <a:pt x="97155" y="45590"/>
                  <a:pt x="97244" y="45618"/>
                </a:cubicBezTo>
                <a:cubicBezTo>
                  <a:pt x="97338" y="45651"/>
                  <a:pt x="97427" y="45707"/>
                  <a:pt x="97500" y="45779"/>
                </a:cubicBezTo>
                <a:cubicBezTo>
                  <a:pt x="97572" y="45851"/>
                  <a:pt x="97627" y="45940"/>
                  <a:pt x="97661" y="46035"/>
                </a:cubicBezTo>
                <a:cubicBezTo>
                  <a:pt x="97694" y="46123"/>
                  <a:pt x="97705" y="46207"/>
                  <a:pt x="97711" y="46307"/>
                </a:cubicBezTo>
                <a:cubicBezTo>
                  <a:pt x="97716" y="46412"/>
                  <a:pt x="97722" y="46540"/>
                  <a:pt x="97722" y="46707"/>
                </a:cubicBezTo>
                <a:lnTo>
                  <a:pt x="97722" y="90058"/>
                </a:lnTo>
                <a:cubicBezTo>
                  <a:pt x="97722" y="90219"/>
                  <a:pt x="97716" y="90347"/>
                  <a:pt x="97711" y="90452"/>
                </a:cubicBezTo>
                <a:cubicBezTo>
                  <a:pt x="97705" y="90552"/>
                  <a:pt x="97694" y="90636"/>
                  <a:pt x="97661" y="90725"/>
                </a:cubicBezTo>
                <a:cubicBezTo>
                  <a:pt x="97627" y="90825"/>
                  <a:pt x="97572" y="90908"/>
                  <a:pt x="97500" y="90980"/>
                </a:cubicBezTo>
                <a:cubicBezTo>
                  <a:pt x="97427" y="91047"/>
                  <a:pt x="97338" y="91103"/>
                  <a:pt x="97244" y="91136"/>
                </a:cubicBezTo>
                <a:cubicBezTo>
                  <a:pt x="97155" y="91164"/>
                  <a:pt x="97072" y="91180"/>
                  <a:pt x="96966" y="91186"/>
                </a:cubicBezTo>
                <a:cubicBezTo>
                  <a:pt x="96861" y="91191"/>
                  <a:pt x="96733" y="91191"/>
                  <a:pt x="96566" y="91191"/>
                </a:cubicBezTo>
                <a:lnTo>
                  <a:pt x="24727" y="91191"/>
                </a:lnTo>
                <a:cubicBezTo>
                  <a:pt x="24561" y="91191"/>
                  <a:pt x="24433" y="91191"/>
                  <a:pt x="24327" y="91186"/>
                </a:cubicBezTo>
                <a:cubicBezTo>
                  <a:pt x="24227" y="91180"/>
                  <a:pt x="24138" y="91164"/>
                  <a:pt x="24050" y="91136"/>
                </a:cubicBezTo>
                <a:cubicBezTo>
                  <a:pt x="23955" y="91103"/>
                  <a:pt x="23872" y="91047"/>
                  <a:pt x="23800" y="90980"/>
                </a:cubicBezTo>
                <a:cubicBezTo>
                  <a:pt x="23722" y="90908"/>
                  <a:pt x="23666" y="90825"/>
                  <a:pt x="23633" y="90725"/>
                </a:cubicBezTo>
                <a:cubicBezTo>
                  <a:pt x="23605" y="90636"/>
                  <a:pt x="23588" y="90552"/>
                  <a:pt x="23583" y="90452"/>
                </a:cubicBezTo>
                <a:cubicBezTo>
                  <a:pt x="23577" y="90347"/>
                  <a:pt x="23577" y="90219"/>
                  <a:pt x="23577" y="90052"/>
                </a:cubicBezTo>
                <a:lnTo>
                  <a:pt x="23577" y="46701"/>
                </a:lnTo>
                <a:cubicBezTo>
                  <a:pt x="23577" y="46540"/>
                  <a:pt x="23577" y="46412"/>
                  <a:pt x="23583" y="46307"/>
                </a:cubicBezTo>
                <a:cubicBezTo>
                  <a:pt x="23588" y="46207"/>
                  <a:pt x="23605" y="46123"/>
                  <a:pt x="23633" y="46035"/>
                </a:cubicBezTo>
                <a:cubicBezTo>
                  <a:pt x="23666" y="45940"/>
                  <a:pt x="23722" y="45851"/>
                  <a:pt x="23800" y="45779"/>
                </a:cubicBezTo>
                <a:cubicBezTo>
                  <a:pt x="23872" y="45707"/>
                  <a:pt x="23955" y="45651"/>
                  <a:pt x="24050" y="45618"/>
                </a:cubicBezTo>
                <a:cubicBezTo>
                  <a:pt x="24138" y="45590"/>
                  <a:pt x="24227" y="45573"/>
                  <a:pt x="24327" y="45568"/>
                </a:cubicBezTo>
                <a:cubicBezTo>
                  <a:pt x="24433" y="45562"/>
                  <a:pt x="24561" y="45562"/>
                  <a:pt x="24727" y="45562"/>
                </a:cubicBezTo>
                <a:lnTo>
                  <a:pt x="24727" y="45562"/>
                </a:lnTo>
                <a:lnTo>
                  <a:pt x="31205" y="45562"/>
                </a:lnTo>
                <a:cubicBezTo>
                  <a:pt x="32394" y="45501"/>
                  <a:pt x="33338" y="44551"/>
                  <a:pt x="33366" y="43373"/>
                </a:cubicBezTo>
                <a:cubicBezTo>
                  <a:pt x="33400" y="42150"/>
                  <a:pt x="32444" y="41116"/>
                  <a:pt x="31205" y="41050"/>
                </a:cubicBezTo>
                <a:lnTo>
                  <a:pt x="21900" y="41050"/>
                </a:lnTo>
                <a:lnTo>
                  <a:pt x="21888" y="41050"/>
                </a:lnTo>
                <a:close/>
                <a:moveTo>
                  <a:pt x="48127" y="41611"/>
                </a:moveTo>
                <a:lnTo>
                  <a:pt x="49405" y="53864"/>
                </a:lnTo>
                <a:lnTo>
                  <a:pt x="40444" y="61633"/>
                </a:lnTo>
                <a:lnTo>
                  <a:pt x="40444" y="55426"/>
                </a:lnTo>
                <a:cubicBezTo>
                  <a:pt x="40527" y="53125"/>
                  <a:pt x="41083" y="50864"/>
                  <a:pt x="42083" y="48791"/>
                </a:cubicBezTo>
                <a:cubicBezTo>
                  <a:pt x="43027" y="46835"/>
                  <a:pt x="44344" y="45079"/>
                  <a:pt x="45961" y="43623"/>
                </a:cubicBezTo>
                <a:lnTo>
                  <a:pt x="48127" y="41611"/>
                </a:lnTo>
                <a:close/>
                <a:moveTo>
                  <a:pt x="72311" y="41833"/>
                </a:moveTo>
                <a:lnTo>
                  <a:pt x="74244" y="43623"/>
                </a:lnTo>
                <a:cubicBezTo>
                  <a:pt x="75861" y="45084"/>
                  <a:pt x="77177" y="46835"/>
                  <a:pt x="78122" y="48791"/>
                </a:cubicBezTo>
                <a:cubicBezTo>
                  <a:pt x="79122" y="50864"/>
                  <a:pt x="79683" y="53125"/>
                  <a:pt x="79761" y="55426"/>
                </a:cubicBezTo>
                <a:lnTo>
                  <a:pt x="79761" y="61633"/>
                </a:lnTo>
                <a:lnTo>
                  <a:pt x="70750" y="53814"/>
                </a:lnTo>
                <a:lnTo>
                  <a:pt x="72311" y="41833"/>
                </a:lnTo>
                <a:close/>
                <a:moveTo>
                  <a:pt x="65888" y="64445"/>
                </a:moveTo>
                <a:cubicBezTo>
                  <a:pt x="64627" y="64445"/>
                  <a:pt x="63600" y="65462"/>
                  <a:pt x="63600" y="66712"/>
                </a:cubicBezTo>
                <a:lnTo>
                  <a:pt x="63600" y="80922"/>
                </a:lnTo>
                <a:cubicBezTo>
                  <a:pt x="63600" y="82178"/>
                  <a:pt x="64627" y="83195"/>
                  <a:pt x="65888" y="83195"/>
                </a:cubicBezTo>
                <a:cubicBezTo>
                  <a:pt x="67155" y="83195"/>
                  <a:pt x="68177" y="82178"/>
                  <a:pt x="68177" y="80922"/>
                </a:cubicBezTo>
                <a:lnTo>
                  <a:pt x="68177" y="66712"/>
                </a:lnTo>
                <a:cubicBezTo>
                  <a:pt x="68177" y="65462"/>
                  <a:pt x="67155" y="64445"/>
                  <a:pt x="65888" y="64445"/>
                </a:cubicBezTo>
                <a:close/>
                <a:moveTo>
                  <a:pt x="53944" y="65340"/>
                </a:moveTo>
                <a:cubicBezTo>
                  <a:pt x="52677" y="65340"/>
                  <a:pt x="51655" y="66357"/>
                  <a:pt x="51655" y="67607"/>
                </a:cubicBezTo>
                <a:lnTo>
                  <a:pt x="51655" y="77149"/>
                </a:lnTo>
                <a:cubicBezTo>
                  <a:pt x="51655" y="78399"/>
                  <a:pt x="52677" y="79422"/>
                  <a:pt x="53944" y="79422"/>
                </a:cubicBezTo>
                <a:cubicBezTo>
                  <a:pt x="55205" y="79422"/>
                  <a:pt x="56233" y="78399"/>
                  <a:pt x="56233" y="77149"/>
                </a:cubicBezTo>
                <a:lnTo>
                  <a:pt x="56233" y="67607"/>
                </a:lnTo>
                <a:cubicBezTo>
                  <a:pt x="56233" y="66357"/>
                  <a:pt x="55205" y="65340"/>
                  <a:pt x="53944" y="65340"/>
                </a:cubicBezTo>
                <a:close/>
                <a:moveTo>
                  <a:pt x="109466" y="91492"/>
                </a:moveTo>
                <a:cubicBezTo>
                  <a:pt x="108877" y="91492"/>
                  <a:pt x="108294" y="91714"/>
                  <a:pt x="107844" y="92158"/>
                </a:cubicBezTo>
                <a:cubicBezTo>
                  <a:pt x="106955" y="93042"/>
                  <a:pt x="106955" y="94481"/>
                  <a:pt x="107844" y="95365"/>
                </a:cubicBezTo>
                <a:cubicBezTo>
                  <a:pt x="108738" y="96254"/>
                  <a:pt x="110188" y="96254"/>
                  <a:pt x="111083" y="95365"/>
                </a:cubicBezTo>
                <a:cubicBezTo>
                  <a:pt x="111977" y="94481"/>
                  <a:pt x="111977" y="93042"/>
                  <a:pt x="111083" y="92158"/>
                </a:cubicBezTo>
                <a:cubicBezTo>
                  <a:pt x="110638" y="91714"/>
                  <a:pt x="110050" y="91492"/>
                  <a:pt x="109466" y="91492"/>
                </a:cubicBezTo>
                <a:close/>
                <a:moveTo>
                  <a:pt x="4700" y="105345"/>
                </a:moveTo>
                <a:lnTo>
                  <a:pt x="47650" y="105345"/>
                </a:lnTo>
                <a:cubicBezTo>
                  <a:pt x="47972" y="106779"/>
                  <a:pt x="48694" y="108091"/>
                  <a:pt x="49727" y="109141"/>
                </a:cubicBezTo>
                <a:cubicBezTo>
                  <a:pt x="51238" y="110680"/>
                  <a:pt x="53311" y="111553"/>
                  <a:pt x="55483" y="111564"/>
                </a:cubicBezTo>
                <a:lnTo>
                  <a:pt x="63561" y="111564"/>
                </a:lnTo>
                <a:cubicBezTo>
                  <a:pt x="66066" y="111653"/>
                  <a:pt x="68488" y="110675"/>
                  <a:pt x="70211" y="108874"/>
                </a:cubicBezTo>
                <a:cubicBezTo>
                  <a:pt x="71122" y="107918"/>
                  <a:pt x="71794" y="106762"/>
                  <a:pt x="72177" y="105507"/>
                </a:cubicBezTo>
                <a:lnTo>
                  <a:pt x="115444" y="105518"/>
                </a:lnTo>
                <a:lnTo>
                  <a:pt x="115444" y="106835"/>
                </a:lnTo>
                <a:cubicBezTo>
                  <a:pt x="115444" y="108791"/>
                  <a:pt x="114761" y="110675"/>
                  <a:pt x="113522" y="112192"/>
                </a:cubicBezTo>
                <a:cubicBezTo>
                  <a:pt x="111838" y="114242"/>
                  <a:pt x="109300" y="115420"/>
                  <a:pt x="106633" y="115387"/>
                </a:cubicBezTo>
                <a:lnTo>
                  <a:pt x="13155" y="115387"/>
                </a:lnTo>
                <a:cubicBezTo>
                  <a:pt x="10327" y="115426"/>
                  <a:pt x="7672" y="114048"/>
                  <a:pt x="6088" y="111725"/>
                </a:cubicBezTo>
                <a:cubicBezTo>
                  <a:pt x="5144" y="110336"/>
                  <a:pt x="4655" y="108685"/>
                  <a:pt x="4700" y="107007"/>
                </a:cubicBezTo>
                <a:lnTo>
                  <a:pt x="4700" y="105345"/>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2" name="Shape 652"/>
          <p:cNvSpPr/>
          <p:nvPr/>
        </p:nvSpPr>
        <p:spPr>
          <a:xfrm>
            <a:off x="5391745" y="3494484"/>
            <a:ext cx="495895" cy="506611"/>
          </a:xfrm>
          <a:custGeom>
            <a:pathLst>
              <a:path extrusionOk="0" h="120000" w="120000">
                <a:moveTo>
                  <a:pt x="58760" y="0"/>
                </a:moveTo>
                <a:cubicBezTo>
                  <a:pt x="57320" y="0"/>
                  <a:pt x="56236" y="5"/>
                  <a:pt x="55319" y="66"/>
                </a:cubicBezTo>
                <a:cubicBezTo>
                  <a:pt x="54402" y="122"/>
                  <a:pt x="53657" y="244"/>
                  <a:pt x="52884" y="483"/>
                </a:cubicBezTo>
                <a:cubicBezTo>
                  <a:pt x="52040" y="783"/>
                  <a:pt x="51284" y="1261"/>
                  <a:pt x="50661" y="1866"/>
                </a:cubicBezTo>
                <a:cubicBezTo>
                  <a:pt x="50038" y="2472"/>
                  <a:pt x="49555" y="3216"/>
                  <a:pt x="49244" y="4044"/>
                </a:cubicBezTo>
                <a:cubicBezTo>
                  <a:pt x="48999" y="4800"/>
                  <a:pt x="48877" y="5533"/>
                  <a:pt x="48810" y="6427"/>
                </a:cubicBezTo>
                <a:cubicBezTo>
                  <a:pt x="48749" y="7322"/>
                  <a:pt x="48754" y="8383"/>
                  <a:pt x="48754" y="9783"/>
                </a:cubicBezTo>
                <a:lnTo>
                  <a:pt x="48754" y="11222"/>
                </a:lnTo>
                <a:lnTo>
                  <a:pt x="35881" y="11211"/>
                </a:lnTo>
                <a:cubicBezTo>
                  <a:pt x="35236" y="11177"/>
                  <a:pt x="34613" y="11433"/>
                  <a:pt x="34191" y="11911"/>
                </a:cubicBezTo>
                <a:cubicBezTo>
                  <a:pt x="33846" y="12305"/>
                  <a:pt x="33668" y="12822"/>
                  <a:pt x="33702" y="13338"/>
                </a:cubicBezTo>
                <a:lnTo>
                  <a:pt x="33702" y="32044"/>
                </a:lnTo>
                <a:cubicBezTo>
                  <a:pt x="33663" y="32572"/>
                  <a:pt x="33824" y="33094"/>
                  <a:pt x="34157" y="33511"/>
                </a:cubicBezTo>
                <a:cubicBezTo>
                  <a:pt x="34580" y="34033"/>
                  <a:pt x="35225" y="34333"/>
                  <a:pt x="35908" y="34327"/>
                </a:cubicBezTo>
                <a:lnTo>
                  <a:pt x="48754" y="34327"/>
                </a:lnTo>
                <a:lnTo>
                  <a:pt x="48754" y="41750"/>
                </a:lnTo>
                <a:lnTo>
                  <a:pt x="11745" y="41750"/>
                </a:lnTo>
                <a:cubicBezTo>
                  <a:pt x="11478" y="41733"/>
                  <a:pt x="11211" y="41766"/>
                  <a:pt x="10950" y="41844"/>
                </a:cubicBezTo>
                <a:cubicBezTo>
                  <a:pt x="10728" y="41911"/>
                  <a:pt x="10516" y="42016"/>
                  <a:pt x="10327" y="42150"/>
                </a:cubicBezTo>
                <a:lnTo>
                  <a:pt x="1778" y="49305"/>
                </a:lnTo>
                <a:cubicBezTo>
                  <a:pt x="678" y="50316"/>
                  <a:pt x="33" y="51716"/>
                  <a:pt x="0" y="53188"/>
                </a:cubicBezTo>
                <a:cubicBezTo>
                  <a:pt x="-33" y="54750"/>
                  <a:pt x="611" y="56255"/>
                  <a:pt x="1778" y="57322"/>
                </a:cubicBezTo>
                <a:lnTo>
                  <a:pt x="10377" y="64294"/>
                </a:lnTo>
                <a:cubicBezTo>
                  <a:pt x="10544" y="64444"/>
                  <a:pt x="10728" y="64561"/>
                  <a:pt x="10933" y="64650"/>
                </a:cubicBezTo>
                <a:cubicBezTo>
                  <a:pt x="11189" y="64761"/>
                  <a:pt x="11461" y="64816"/>
                  <a:pt x="11739" y="64816"/>
                </a:cubicBezTo>
                <a:lnTo>
                  <a:pt x="48754" y="64838"/>
                </a:lnTo>
                <a:lnTo>
                  <a:pt x="48754" y="115294"/>
                </a:lnTo>
                <a:lnTo>
                  <a:pt x="38816" y="115294"/>
                </a:lnTo>
                <a:cubicBezTo>
                  <a:pt x="37487" y="115294"/>
                  <a:pt x="36409" y="116344"/>
                  <a:pt x="36409" y="117644"/>
                </a:cubicBezTo>
                <a:cubicBezTo>
                  <a:pt x="36409" y="118944"/>
                  <a:pt x="37487" y="120000"/>
                  <a:pt x="38816" y="120000"/>
                </a:cubicBezTo>
                <a:lnTo>
                  <a:pt x="81022" y="120000"/>
                </a:lnTo>
                <a:cubicBezTo>
                  <a:pt x="82351" y="120000"/>
                  <a:pt x="83429" y="118944"/>
                  <a:pt x="83429" y="117644"/>
                </a:cubicBezTo>
                <a:cubicBezTo>
                  <a:pt x="83429" y="116344"/>
                  <a:pt x="82351" y="115294"/>
                  <a:pt x="81022" y="115294"/>
                </a:cubicBezTo>
                <a:lnTo>
                  <a:pt x="71083" y="115294"/>
                </a:lnTo>
                <a:lnTo>
                  <a:pt x="71083" y="82177"/>
                </a:lnTo>
                <a:cubicBezTo>
                  <a:pt x="71106" y="80911"/>
                  <a:pt x="70077" y="79866"/>
                  <a:pt x="68788" y="79838"/>
                </a:cubicBezTo>
                <a:cubicBezTo>
                  <a:pt x="67448" y="79805"/>
                  <a:pt x="66347" y="80866"/>
                  <a:pt x="66359" y="82177"/>
                </a:cubicBezTo>
                <a:lnTo>
                  <a:pt x="66359" y="115294"/>
                </a:lnTo>
                <a:lnTo>
                  <a:pt x="53479" y="115294"/>
                </a:lnTo>
                <a:lnTo>
                  <a:pt x="53479" y="64844"/>
                </a:lnTo>
                <a:lnTo>
                  <a:pt x="84118" y="64866"/>
                </a:lnTo>
                <a:cubicBezTo>
                  <a:pt x="84763" y="64900"/>
                  <a:pt x="85386" y="64644"/>
                  <a:pt x="85808" y="64166"/>
                </a:cubicBezTo>
                <a:cubicBezTo>
                  <a:pt x="86153" y="63772"/>
                  <a:pt x="86331" y="63255"/>
                  <a:pt x="86297" y="62733"/>
                </a:cubicBezTo>
                <a:lnTo>
                  <a:pt x="86297" y="44033"/>
                </a:lnTo>
                <a:cubicBezTo>
                  <a:pt x="86336" y="43505"/>
                  <a:pt x="86175" y="42977"/>
                  <a:pt x="85842" y="42566"/>
                </a:cubicBezTo>
                <a:cubicBezTo>
                  <a:pt x="85419" y="42044"/>
                  <a:pt x="84774" y="41744"/>
                  <a:pt x="84091" y="41750"/>
                </a:cubicBezTo>
                <a:lnTo>
                  <a:pt x="71083" y="41750"/>
                </a:lnTo>
                <a:lnTo>
                  <a:pt x="71083" y="34327"/>
                </a:lnTo>
                <a:lnTo>
                  <a:pt x="108254" y="34327"/>
                </a:lnTo>
                <a:cubicBezTo>
                  <a:pt x="108521" y="34344"/>
                  <a:pt x="108788" y="34311"/>
                  <a:pt x="109049" y="34233"/>
                </a:cubicBezTo>
                <a:cubicBezTo>
                  <a:pt x="109271" y="34166"/>
                  <a:pt x="109483" y="34061"/>
                  <a:pt x="109672" y="33927"/>
                </a:cubicBezTo>
                <a:lnTo>
                  <a:pt x="118221" y="26766"/>
                </a:lnTo>
                <a:cubicBezTo>
                  <a:pt x="119321" y="25761"/>
                  <a:pt x="119966" y="24361"/>
                  <a:pt x="120000" y="22888"/>
                </a:cubicBezTo>
                <a:cubicBezTo>
                  <a:pt x="120033" y="21327"/>
                  <a:pt x="119388" y="19822"/>
                  <a:pt x="118221" y="18755"/>
                </a:cubicBezTo>
                <a:lnTo>
                  <a:pt x="109622" y="11783"/>
                </a:lnTo>
                <a:cubicBezTo>
                  <a:pt x="109455" y="11633"/>
                  <a:pt x="109271" y="11511"/>
                  <a:pt x="109066" y="11422"/>
                </a:cubicBezTo>
                <a:cubicBezTo>
                  <a:pt x="108810" y="11316"/>
                  <a:pt x="108538" y="11261"/>
                  <a:pt x="108260" y="11261"/>
                </a:cubicBezTo>
                <a:lnTo>
                  <a:pt x="71083" y="11233"/>
                </a:lnTo>
                <a:lnTo>
                  <a:pt x="71083" y="9827"/>
                </a:lnTo>
                <a:cubicBezTo>
                  <a:pt x="71083" y="8405"/>
                  <a:pt x="71089" y="7333"/>
                  <a:pt x="71028" y="6433"/>
                </a:cubicBezTo>
                <a:cubicBezTo>
                  <a:pt x="70961" y="5533"/>
                  <a:pt x="70839" y="4800"/>
                  <a:pt x="70594" y="4044"/>
                </a:cubicBezTo>
                <a:cubicBezTo>
                  <a:pt x="70283" y="3216"/>
                  <a:pt x="69799" y="2472"/>
                  <a:pt x="69177" y="1866"/>
                </a:cubicBezTo>
                <a:cubicBezTo>
                  <a:pt x="68554" y="1261"/>
                  <a:pt x="67798" y="783"/>
                  <a:pt x="66948" y="483"/>
                </a:cubicBezTo>
                <a:cubicBezTo>
                  <a:pt x="66175" y="244"/>
                  <a:pt x="65425" y="122"/>
                  <a:pt x="64508" y="61"/>
                </a:cubicBezTo>
                <a:cubicBezTo>
                  <a:pt x="63596" y="0"/>
                  <a:pt x="62512" y="0"/>
                  <a:pt x="61078" y="0"/>
                </a:cubicBezTo>
                <a:lnTo>
                  <a:pt x="58804" y="0"/>
                </a:lnTo>
                <a:lnTo>
                  <a:pt x="58760" y="0"/>
                </a:lnTo>
                <a:close/>
                <a:moveTo>
                  <a:pt x="56559" y="4400"/>
                </a:moveTo>
                <a:lnTo>
                  <a:pt x="56570" y="4400"/>
                </a:lnTo>
                <a:lnTo>
                  <a:pt x="63279" y="4400"/>
                </a:lnTo>
                <a:cubicBezTo>
                  <a:pt x="63718" y="4400"/>
                  <a:pt x="64052" y="4400"/>
                  <a:pt x="64335" y="4416"/>
                </a:cubicBezTo>
                <a:cubicBezTo>
                  <a:pt x="64619" y="4433"/>
                  <a:pt x="64847" y="4472"/>
                  <a:pt x="65086" y="4550"/>
                </a:cubicBezTo>
                <a:cubicBezTo>
                  <a:pt x="65347" y="4638"/>
                  <a:pt x="65580" y="4788"/>
                  <a:pt x="65769" y="4972"/>
                </a:cubicBezTo>
                <a:cubicBezTo>
                  <a:pt x="65958" y="5161"/>
                  <a:pt x="66108" y="5388"/>
                  <a:pt x="66203" y="5644"/>
                </a:cubicBezTo>
                <a:cubicBezTo>
                  <a:pt x="66281" y="5877"/>
                  <a:pt x="66320" y="6100"/>
                  <a:pt x="66336" y="6377"/>
                </a:cubicBezTo>
                <a:cubicBezTo>
                  <a:pt x="66359" y="6655"/>
                  <a:pt x="66359" y="6983"/>
                  <a:pt x="66359" y="7422"/>
                </a:cubicBezTo>
                <a:lnTo>
                  <a:pt x="66359" y="11233"/>
                </a:lnTo>
                <a:lnTo>
                  <a:pt x="53479" y="11222"/>
                </a:lnTo>
                <a:lnTo>
                  <a:pt x="53479" y="7405"/>
                </a:lnTo>
                <a:cubicBezTo>
                  <a:pt x="53479" y="6977"/>
                  <a:pt x="53479" y="6650"/>
                  <a:pt x="53501" y="6377"/>
                </a:cubicBezTo>
                <a:cubicBezTo>
                  <a:pt x="53518" y="6100"/>
                  <a:pt x="53557" y="5877"/>
                  <a:pt x="53635" y="5644"/>
                </a:cubicBezTo>
                <a:cubicBezTo>
                  <a:pt x="53729" y="5388"/>
                  <a:pt x="53879" y="5161"/>
                  <a:pt x="54068" y="4972"/>
                </a:cubicBezTo>
                <a:cubicBezTo>
                  <a:pt x="54257" y="4788"/>
                  <a:pt x="54491" y="4638"/>
                  <a:pt x="54752" y="4550"/>
                </a:cubicBezTo>
                <a:cubicBezTo>
                  <a:pt x="54986" y="4472"/>
                  <a:pt x="55219" y="4438"/>
                  <a:pt x="55503" y="4422"/>
                </a:cubicBezTo>
                <a:cubicBezTo>
                  <a:pt x="55786" y="4405"/>
                  <a:pt x="56114" y="4400"/>
                  <a:pt x="56559" y="4400"/>
                </a:cubicBezTo>
                <a:close/>
                <a:moveTo>
                  <a:pt x="38276" y="15788"/>
                </a:moveTo>
                <a:lnTo>
                  <a:pt x="107237" y="15788"/>
                </a:lnTo>
                <a:lnTo>
                  <a:pt x="114624" y="21927"/>
                </a:lnTo>
                <a:cubicBezTo>
                  <a:pt x="114897" y="22150"/>
                  <a:pt x="115052" y="22477"/>
                  <a:pt x="115063" y="22827"/>
                </a:cubicBezTo>
                <a:cubicBezTo>
                  <a:pt x="115075" y="23194"/>
                  <a:pt x="114913" y="23550"/>
                  <a:pt x="114624" y="23788"/>
                </a:cubicBezTo>
                <a:lnTo>
                  <a:pt x="107187" y="29838"/>
                </a:lnTo>
                <a:lnTo>
                  <a:pt x="38276" y="29838"/>
                </a:lnTo>
                <a:lnTo>
                  <a:pt x="38276" y="15788"/>
                </a:lnTo>
                <a:close/>
                <a:moveTo>
                  <a:pt x="59916" y="20133"/>
                </a:moveTo>
                <a:cubicBezTo>
                  <a:pt x="59294" y="20133"/>
                  <a:pt x="58671" y="20366"/>
                  <a:pt x="58198" y="20833"/>
                </a:cubicBezTo>
                <a:cubicBezTo>
                  <a:pt x="57242" y="21766"/>
                  <a:pt x="57242" y="23272"/>
                  <a:pt x="58198" y="24200"/>
                </a:cubicBezTo>
                <a:cubicBezTo>
                  <a:pt x="59149" y="25133"/>
                  <a:pt x="60689" y="25133"/>
                  <a:pt x="61639" y="24200"/>
                </a:cubicBezTo>
                <a:cubicBezTo>
                  <a:pt x="62595" y="23272"/>
                  <a:pt x="62595" y="21766"/>
                  <a:pt x="61639" y="20833"/>
                </a:cubicBezTo>
                <a:cubicBezTo>
                  <a:pt x="61167" y="20366"/>
                  <a:pt x="60544" y="20133"/>
                  <a:pt x="59916" y="20133"/>
                </a:cubicBezTo>
                <a:close/>
                <a:moveTo>
                  <a:pt x="53479" y="34327"/>
                </a:moveTo>
                <a:lnTo>
                  <a:pt x="66359" y="34327"/>
                </a:lnTo>
                <a:lnTo>
                  <a:pt x="66359" y="41750"/>
                </a:lnTo>
                <a:lnTo>
                  <a:pt x="53479" y="41750"/>
                </a:lnTo>
                <a:lnTo>
                  <a:pt x="53479" y="34327"/>
                </a:lnTo>
                <a:close/>
                <a:moveTo>
                  <a:pt x="12812" y="46238"/>
                </a:moveTo>
                <a:lnTo>
                  <a:pt x="81723" y="46238"/>
                </a:lnTo>
                <a:lnTo>
                  <a:pt x="81723" y="60288"/>
                </a:lnTo>
                <a:lnTo>
                  <a:pt x="12762" y="60288"/>
                </a:lnTo>
                <a:lnTo>
                  <a:pt x="5375" y="54150"/>
                </a:lnTo>
                <a:cubicBezTo>
                  <a:pt x="5102" y="53927"/>
                  <a:pt x="4947" y="53600"/>
                  <a:pt x="4936" y="53250"/>
                </a:cubicBezTo>
                <a:cubicBezTo>
                  <a:pt x="4924" y="52883"/>
                  <a:pt x="5086" y="52527"/>
                  <a:pt x="5375" y="52288"/>
                </a:cubicBezTo>
                <a:lnTo>
                  <a:pt x="12812" y="46238"/>
                </a:lnTo>
                <a:close/>
                <a:moveTo>
                  <a:pt x="59916" y="50927"/>
                </a:moveTo>
                <a:cubicBezTo>
                  <a:pt x="59294" y="50927"/>
                  <a:pt x="58671" y="51155"/>
                  <a:pt x="58198" y="51622"/>
                </a:cubicBezTo>
                <a:cubicBezTo>
                  <a:pt x="57242" y="52555"/>
                  <a:pt x="57242" y="54061"/>
                  <a:pt x="58198" y="54988"/>
                </a:cubicBezTo>
                <a:cubicBezTo>
                  <a:pt x="59149" y="55922"/>
                  <a:pt x="60689" y="55922"/>
                  <a:pt x="61639" y="54988"/>
                </a:cubicBezTo>
                <a:cubicBezTo>
                  <a:pt x="62595" y="54061"/>
                  <a:pt x="62595" y="52555"/>
                  <a:pt x="61639" y="51622"/>
                </a:cubicBezTo>
                <a:cubicBezTo>
                  <a:pt x="61167" y="51155"/>
                  <a:pt x="60544" y="50927"/>
                  <a:pt x="59916" y="50927"/>
                </a:cubicBezTo>
                <a:close/>
                <a:moveTo>
                  <a:pt x="68699" y="69600"/>
                </a:moveTo>
                <a:cubicBezTo>
                  <a:pt x="68076" y="69600"/>
                  <a:pt x="67448" y="69833"/>
                  <a:pt x="66976" y="70300"/>
                </a:cubicBezTo>
                <a:cubicBezTo>
                  <a:pt x="66025" y="71227"/>
                  <a:pt x="66025" y="72733"/>
                  <a:pt x="66976" y="73666"/>
                </a:cubicBezTo>
                <a:cubicBezTo>
                  <a:pt x="67926" y="74594"/>
                  <a:pt x="69466" y="74594"/>
                  <a:pt x="70422" y="73666"/>
                </a:cubicBezTo>
                <a:cubicBezTo>
                  <a:pt x="71372" y="72733"/>
                  <a:pt x="71372" y="71227"/>
                  <a:pt x="70422" y="70300"/>
                </a:cubicBezTo>
                <a:cubicBezTo>
                  <a:pt x="69944" y="69833"/>
                  <a:pt x="69321" y="69600"/>
                  <a:pt x="68699" y="6960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3" name="Shape 653"/>
          <p:cNvSpPr/>
          <p:nvPr/>
        </p:nvSpPr>
        <p:spPr>
          <a:xfrm>
            <a:off x="6460927" y="3530203"/>
            <a:ext cx="514350" cy="435174"/>
          </a:xfrm>
          <a:custGeom>
            <a:pathLst>
              <a:path extrusionOk="0" h="120000" w="120000">
                <a:moveTo>
                  <a:pt x="78057" y="5"/>
                </a:moveTo>
                <a:cubicBezTo>
                  <a:pt x="74314" y="161"/>
                  <a:pt x="71069" y="3110"/>
                  <a:pt x="69979" y="7345"/>
                </a:cubicBezTo>
                <a:cubicBezTo>
                  <a:pt x="68426" y="15063"/>
                  <a:pt x="65700" y="22387"/>
                  <a:pt x="61935" y="28953"/>
                </a:cubicBezTo>
                <a:cubicBezTo>
                  <a:pt x="57455" y="36772"/>
                  <a:pt x="51595" y="43333"/>
                  <a:pt x="44774" y="48230"/>
                </a:cubicBezTo>
                <a:cubicBezTo>
                  <a:pt x="44729" y="48007"/>
                  <a:pt x="44696" y="47774"/>
                  <a:pt x="44634" y="47551"/>
                </a:cubicBezTo>
                <a:cubicBezTo>
                  <a:pt x="44020" y="45548"/>
                  <a:pt x="42685" y="43973"/>
                  <a:pt x="40992" y="43244"/>
                </a:cubicBezTo>
                <a:cubicBezTo>
                  <a:pt x="39445" y="42659"/>
                  <a:pt x="37987" y="42659"/>
                  <a:pt x="35115" y="42659"/>
                </a:cubicBezTo>
                <a:lnTo>
                  <a:pt x="10055" y="42659"/>
                </a:lnTo>
                <a:lnTo>
                  <a:pt x="10010" y="42659"/>
                </a:lnTo>
                <a:cubicBezTo>
                  <a:pt x="7128" y="42659"/>
                  <a:pt x="5675" y="42665"/>
                  <a:pt x="4133" y="43244"/>
                </a:cubicBezTo>
                <a:cubicBezTo>
                  <a:pt x="2441" y="43973"/>
                  <a:pt x="1111" y="45548"/>
                  <a:pt x="491" y="47551"/>
                </a:cubicBezTo>
                <a:cubicBezTo>
                  <a:pt x="5" y="49382"/>
                  <a:pt x="0" y="51107"/>
                  <a:pt x="0" y="54501"/>
                </a:cubicBezTo>
                <a:lnTo>
                  <a:pt x="0" y="108102"/>
                </a:lnTo>
                <a:cubicBezTo>
                  <a:pt x="0" y="111552"/>
                  <a:pt x="5" y="113277"/>
                  <a:pt x="491" y="115108"/>
                </a:cubicBezTo>
                <a:cubicBezTo>
                  <a:pt x="1111" y="117111"/>
                  <a:pt x="2441" y="118692"/>
                  <a:pt x="4133" y="119421"/>
                </a:cubicBezTo>
                <a:cubicBezTo>
                  <a:pt x="5681" y="120000"/>
                  <a:pt x="7139" y="120000"/>
                  <a:pt x="10010" y="120000"/>
                </a:cubicBezTo>
                <a:lnTo>
                  <a:pt x="35070" y="120000"/>
                </a:lnTo>
                <a:cubicBezTo>
                  <a:pt x="37981" y="120000"/>
                  <a:pt x="39445" y="120000"/>
                  <a:pt x="40992" y="119421"/>
                </a:cubicBezTo>
                <a:cubicBezTo>
                  <a:pt x="42685" y="118692"/>
                  <a:pt x="44020" y="117111"/>
                  <a:pt x="44634" y="115108"/>
                </a:cubicBezTo>
                <a:cubicBezTo>
                  <a:pt x="44819" y="114424"/>
                  <a:pt x="44914" y="113722"/>
                  <a:pt x="44986" y="112977"/>
                </a:cubicBezTo>
                <a:cubicBezTo>
                  <a:pt x="46858" y="115069"/>
                  <a:pt x="49031" y="116744"/>
                  <a:pt x="51405" y="117918"/>
                </a:cubicBezTo>
                <a:cubicBezTo>
                  <a:pt x="54098" y="119243"/>
                  <a:pt x="56997" y="119899"/>
                  <a:pt x="59918" y="119849"/>
                </a:cubicBezTo>
                <a:lnTo>
                  <a:pt x="109978" y="119849"/>
                </a:lnTo>
                <a:cubicBezTo>
                  <a:pt x="114167" y="119877"/>
                  <a:pt x="117916" y="116766"/>
                  <a:pt x="119312" y="112097"/>
                </a:cubicBezTo>
                <a:cubicBezTo>
                  <a:pt x="120664" y="107579"/>
                  <a:pt x="119525" y="102537"/>
                  <a:pt x="116447" y="99415"/>
                </a:cubicBezTo>
                <a:cubicBezTo>
                  <a:pt x="118709" y="97117"/>
                  <a:pt x="119977" y="93739"/>
                  <a:pt x="119910" y="90211"/>
                </a:cubicBezTo>
                <a:cubicBezTo>
                  <a:pt x="119843" y="86811"/>
                  <a:pt x="118536" y="83611"/>
                  <a:pt x="116329" y="81435"/>
                </a:cubicBezTo>
                <a:cubicBezTo>
                  <a:pt x="118659" y="79304"/>
                  <a:pt x="120016" y="76010"/>
                  <a:pt x="120000" y="72526"/>
                </a:cubicBezTo>
                <a:cubicBezTo>
                  <a:pt x="119983" y="69092"/>
                  <a:pt x="118642" y="65859"/>
                  <a:pt x="116352" y="63756"/>
                </a:cubicBezTo>
                <a:cubicBezTo>
                  <a:pt x="119296" y="60862"/>
                  <a:pt x="120586" y="56238"/>
                  <a:pt x="119670" y="51841"/>
                </a:cubicBezTo>
                <a:cubicBezTo>
                  <a:pt x="118519" y="46321"/>
                  <a:pt x="114285" y="42487"/>
                  <a:pt x="109480" y="42632"/>
                </a:cubicBezTo>
                <a:lnTo>
                  <a:pt x="81990" y="42632"/>
                </a:lnTo>
                <a:cubicBezTo>
                  <a:pt x="83767" y="39081"/>
                  <a:pt x="85135" y="35275"/>
                  <a:pt x="86068" y="31302"/>
                </a:cubicBezTo>
                <a:cubicBezTo>
                  <a:pt x="87141" y="26727"/>
                  <a:pt x="87621" y="21975"/>
                  <a:pt x="87481" y="17223"/>
                </a:cubicBezTo>
                <a:lnTo>
                  <a:pt x="87481" y="10434"/>
                </a:lnTo>
                <a:cubicBezTo>
                  <a:pt x="87314" y="4468"/>
                  <a:pt x="83096" y="-200"/>
                  <a:pt x="78057" y="5"/>
                </a:cubicBezTo>
                <a:close/>
                <a:moveTo>
                  <a:pt x="78510" y="5269"/>
                </a:moveTo>
                <a:cubicBezTo>
                  <a:pt x="81080" y="5269"/>
                  <a:pt x="83130" y="7818"/>
                  <a:pt x="83001" y="10862"/>
                </a:cubicBezTo>
                <a:lnTo>
                  <a:pt x="83001" y="20511"/>
                </a:lnTo>
                <a:cubicBezTo>
                  <a:pt x="82772" y="25136"/>
                  <a:pt x="81934" y="29688"/>
                  <a:pt x="80521" y="34006"/>
                </a:cubicBezTo>
                <a:cubicBezTo>
                  <a:pt x="79320" y="37657"/>
                  <a:pt x="77722" y="41112"/>
                  <a:pt x="75761" y="44268"/>
                </a:cubicBezTo>
                <a:cubicBezTo>
                  <a:pt x="75365" y="44969"/>
                  <a:pt x="75281" y="45848"/>
                  <a:pt x="75543" y="46627"/>
                </a:cubicBezTo>
                <a:cubicBezTo>
                  <a:pt x="75912" y="47718"/>
                  <a:pt x="76845" y="48391"/>
                  <a:pt x="77834" y="48280"/>
                </a:cubicBezTo>
                <a:lnTo>
                  <a:pt x="110251" y="48280"/>
                </a:lnTo>
                <a:cubicBezTo>
                  <a:pt x="113128" y="48363"/>
                  <a:pt x="115419" y="51157"/>
                  <a:pt x="115408" y="54557"/>
                </a:cubicBezTo>
                <a:cubicBezTo>
                  <a:pt x="115396" y="57751"/>
                  <a:pt x="113341" y="60417"/>
                  <a:pt x="110648" y="60706"/>
                </a:cubicBezTo>
                <a:lnTo>
                  <a:pt x="103548" y="60706"/>
                </a:lnTo>
                <a:cubicBezTo>
                  <a:pt x="102285" y="60673"/>
                  <a:pt x="101229" y="61830"/>
                  <a:pt x="101162" y="63322"/>
                </a:cubicBezTo>
                <a:cubicBezTo>
                  <a:pt x="101090" y="64936"/>
                  <a:pt x="102185" y="66277"/>
                  <a:pt x="103548" y="66260"/>
                </a:cubicBezTo>
                <a:lnTo>
                  <a:pt x="110693" y="66260"/>
                </a:lnTo>
                <a:cubicBezTo>
                  <a:pt x="113402" y="66560"/>
                  <a:pt x="115469" y="69248"/>
                  <a:pt x="115469" y="72459"/>
                </a:cubicBezTo>
                <a:cubicBezTo>
                  <a:pt x="115469" y="75676"/>
                  <a:pt x="113402" y="78358"/>
                  <a:pt x="110693" y="78658"/>
                </a:cubicBezTo>
                <a:lnTo>
                  <a:pt x="103419" y="78658"/>
                </a:lnTo>
                <a:cubicBezTo>
                  <a:pt x="102168" y="78625"/>
                  <a:pt x="101118" y="79777"/>
                  <a:pt x="101056" y="81263"/>
                </a:cubicBezTo>
                <a:cubicBezTo>
                  <a:pt x="100989" y="82854"/>
                  <a:pt x="102067" y="84190"/>
                  <a:pt x="103419" y="84173"/>
                </a:cubicBezTo>
                <a:lnTo>
                  <a:pt x="110575" y="84173"/>
                </a:lnTo>
                <a:cubicBezTo>
                  <a:pt x="113223" y="84407"/>
                  <a:pt x="115313" y="86922"/>
                  <a:pt x="115469" y="90055"/>
                </a:cubicBezTo>
                <a:cubicBezTo>
                  <a:pt x="115642" y="93494"/>
                  <a:pt x="113475" y="96471"/>
                  <a:pt x="110575" y="96772"/>
                </a:cubicBezTo>
                <a:lnTo>
                  <a:pt x="103419" y="96772"/>
                </a:lnTo>
                <a:cubicBezTo>
                  <a:pt x="102174" y="96755"/>
                  <a:pt x="101146" y="97902"/>
                  <a:pt x="101073" y="99371"/>
                </a:cubicBezTo>
                <a:cubicBezTo>
                  <a:pt x="101000" y="100957"/>
                  <a:pt x="102073" y="102298"/>
                  <a:pt x="103419" y="102303"/>
                </a:cubicBezTo>
                <a:lnTo>
                  <a:pt x="110765" y="102303"/>
                </a:lnTo>
                <a:cubicBezTo>
                  <a:pt x="113419" y="102537"/>
                  <a:pt x="115497" y="105102"/>
                  <a:pt x="115586" y="108247"/>
                </a:cubicBezTo>
                <a:cubicBezTo>
                  <a:pt x="115670" y="111363"/>
                  <a:pt x="113771" y="114067"/>
                  <a:pt x="111162" y="114535"/>
                </a:cubicBezTo>
                <a:lnTo>
                  <a:pt x="60019" y="114535"/>
                </a:lnTo>
                <a:cubicBezTo>
                  <a:pt x="57025" y="114418"/>
                  <a:pt x="54086" y="113505"/>
                  <a:pt x="51433" y="111864"/>
                </a:cubicBezTo>
                <a:cubicBezTo>
                  <a:pt x="48986" y="110356"/>
                  <a:pt x="46846" y="108258"/>
                  <a:pt x="45126" y="105715"/>
                </a:cubicBezTo>
                <a:lnTo>
                  <a:pt x="45126" y="54552"/>
                </a:lnTo>
                <a:cubicBezTo>
                  <a:pt x="45126" y="54546"/>
                  <a:pt x="45126" y="54546"/>
                  <a:pt x="45126" y="54540"/>
                </a:cubicBezTo>
                <a:cubicBezTo>
                  <a:pt x="52729" y="49493"/>
                  <a:pt x="59338" y="42565"/>
                  <a:pt x="64466" y="34212"/>
                </a:cubicBezTo>
                <a:cubicBezTo>
                  <a:pt x="69074" y="26716"/>
                  <a:pt x="72404" y="18230"/>
                  <a:pt x="74270" y="9232"/>
                </a:cubicBezTo>
                <a:cubicBezTo>
                  <a:pt x="74733" y="6905"/>
                  <a:pt x="76488" y="5264"/>
                  <a:pt x="78510" y="5269"/>
                </a:cubicBezTo>
                <a:close/>
                <a:moveTo>
                  <a:pt x="7653" y="48208"/>
                </a:moveTo>
                <a:lnTo>
                  <a:pt x="7670" y="48208"/>
                </a:lnTo>
                <a:lnTo>
                  <a:pt x="37473" y="48208"/>
                </a:lnTo>
                <a:cubicBezTo>
                  <a:pt x="38338" y="48208"/>
                  <a:pt x="38780" y="48208"/>
                  <a:pt x="39249" y="48380"/>
                </a:cubicBezTo>
                <a:cubicBezTo>
                  <a:pt x="39763" y="48603"/>
                  <a:pt x="40165" y="49081"/>
                  <a:pt x="40350" y="49688"/>
                </a:cubicBezTo>
                <a:cubicBezTo>
                  <a:pt x="40500" y="50239"/>
                  <a:pt x="40500" y="50762"/>
                  <a:pt x="40500" y="51803"/>
                </a:cubicBezTo>
                <a:lnTo>
                  <a:pt x="40500" y="110873"/>
                </a:lnTo>
                <a:cubicBezTo>
                  <a:pt x="40500" y="111903"/>
                  <a:pt x="40500" y="112420"/>
                  <a:pt x="40350" y="112977"/>
                </a:cubicBezTo>
                <a:cubicBezTo>
                  <a:pt x="40165" y="113583"/>
                  <a:pt x="39763" y="114062"/>
                  <a:pt x="39249" y="114279"/>
                </a:cubicBezTo>
                <a:cubicBezTo>
                  <a:pt x="38780" y="114457"/>
                  <a:pt x="38338" y="114457"/>
                  <a:pt x="37456" y="114457"/>
                </a:cubicBezTo>
                <a:lnTo>
                  <a:pt x="29892" y="114457"/>
                </a:lnTo>
                <a:cubicBezTo>
                  <a:pt x="29920" y="114290"/>
                  <a:pt x="29937" y="114117"/>
                  <a:pt x="29937" y="113945"/>
                </a:cubicBezTo>
                <a:lnTo>
                  <a:pt x="29937" y="88013"/>
                </a:lnTo>
                <a:cubicBezTo>
                  <a:pt x="29937" y="86544"/>
                  <a:pt x="28926" y="85353"/>
                  <a:pt x="27685" y="85353"/>
                </a:cubicBezTo>
                <a:cubicBezTo>
                  <a:pt x="26445" y="85353"/>
                  <a:pt x="25434" y="86544"/>
                  <a:pt x="25434" y="88013"/>
                </a:cubicBezTo>
                <a:lnTo>
                  <a:pt x="25434" y="113945"/>
                </a:lnTo>
                <a:cubicBezTo>
                  <a:pt x="25434" y="114117"/>
                  <a:pt x="25451" y="114290"/>
                  <a:pt x="25479" y="114457"/>
                </a:cubicBezTo>
                <a:lnTo>
                  <a:pt x="7653" y="114457"/>
                </a:lnTo>
                <a:cubicBezTo>
                  <a:pt x="6787" y="114457"/>
                  <a:pt x="6346" y="114457"/>
                  <a:pt x="5876" y="114279"/>
                </a:cubicBezTo>
                <a:cubicBezTo>
                  <a:pt x="5368" y="114062"/>
                  <a:pt x="4960" y="113583"/>
                  <a:pt x="4776" y="112977"/>
                </a:cubicBezTo>
                <a:cubicBezTo>
                  <a:pt x="4625" y="112420"/>
                  <a:pt x="4625" y="111897"/>
                  <a:pt x="4625" y="110856"/>
                </a:cubicBezTo>
                <a:lnTo>
                  <a:pt x="4625" y="51786"/>
                </a:lnTo>
                <a:cubicBezTo>
                  <a:pt x="4625" y="50762"/>
                  <a:pt x="4625" y="50239"/>
                  <a:pt x="4776" y="49688"/>
                </a:cubicBezTo>
                <a:cubicBezTo>
                  <a:pt x="4960" y="49081"/>
                  <a:pt x="5368" y="48603"/>
                  <a:pt x="5876" y="48380"/>
                </a:cubicBezTo>
                <a:cubicBezTo>
                  <a:pt x="6346" y="48208"/>
                  <a:pt x="6781" y="48208"/>
                  <a:pt x="7653" y="48208"/>
                </a:cubicBezTo>
                <a:close/>
                <a:moveTo>
                  <a:pt x="27618" y="75331"/>
                </a:moveTo>
                <a:cubicBezTo>
                  <a:pt x="26412" y="75331"/>
                  <a:pt x="25434" y="76488"/>
                  <a:pt x="25434" y="77918"/>
                </a:cubicBezTo>
                <a:cubicBezTo>
                  <a:pt x="25434" y="79343"/>
                  <a:pt x="26412" y="80500"/>
                  <a:pt x="27618" y="80500"/>
                </a:cubicBezTo>
                <a:lnTo>
                  <a:pt x="27752" y="80500"/>
                </a:lnTo>
                <a:cubicBezTo>
                  <a:pt x="28959" y="80500"/>
                  <a:pt x="29937" y="79343"/>
                  <a:pt x="29937" y="77918"/>
                </a:cubicBezTo>
                <a:cubicBezTo>
                  <a:pt x="29937" y="76488"/>
                  <a:pt x="28959" y="75331"/>
                  <a:pt x="27752" y="75331"/>
                </a:cubicBezTo>
                <a:lnTo>
                  <a:pt x="27618" y="75331"/>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7" name="Shape 657"/>
        <p:cNvGrpSpPr/>
        <p:nvPr/>
      </p:nvGrpSpPr>
      <p:grpSpPr>
        <a:xfrm>
          <a:off x="0" y="0"/>
          <a:ext cx="0" cy="0"/>
          <a:chOff x="0" y="0"/>
          <a:chExt cx="0" cy="0"/>
        </a:xfrm>
      </p:grpSpPr>
      <p:sp>
        <p:nvSpPr>
          <p:cNvPr id="658" name="Shape 658"/>
          <p:cNvSpPr/>
          <p:nvPr/>
        </p:nvSpPr>
        <p:spPr>
          <a:xfrm>
            <a:off x="359532" y="357504"/>
            <a:ext cx="6723747" cy="5343770"/>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3"/>
              </a:rPr>
              <a:t>https://www.pexels.com/photo/animal-avian-beak-birds-203088/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4"/>
              </a:rPr>
              <a:t>https://www.pexels.com/photo/asian-attractive-beautiful-cute-262173/</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5"/>
              </a:rPr>
              <a:t>https://www.pexels.com/photo/wood-woman-iphone-desk-92331/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6"/>
              </a:rPr>
              <a:t>https://www.pexels.com/photo/hallway-in-blue-and-orange-wall-paint-219000/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7"/>
              </a:rPr>
              <a:t>https://www.pexels.com/photo/woman-girl-hairs-portrait-69494/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8"/>
              </a:rPr>
              <a:t>https://www.pexels.com/photo/adult-asian-beautiful-chinese-354992/</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9"/>
              </a:rPr>
              <a:t>https://www.pexels.com/photo/green-leaf-tree-near-white-and-brown-shack-127578/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0"/>
              </a:rPr>
              <a:t>https://www.pexels.com/photo/person-wearing-gray-hoodie-in-macro-lens-photography-156968/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1"/>
              </a:rPr>
              <a:t>https://www.pexels.com/photo/asian-beautiful-blur-costume-354943/</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2"/>
              </a:rPr>
              <a:t>https://www.pexels.com/photo/adult-back-view-backpack-beautiful-443417/</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3"/>
              </a:rPr>
              <a:t>https://www.pexels.com/photo/mt-fuji-248195/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4"/>
              </a:rPr>
              <a:t>https://www.pexels.com/photo/adult-asian-beautiful-face-262190/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5"/>
              </a:rPr>
              <a:t>https://www.pexels.com/photo/abstract-architecture-asia-asian-139319/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6"/>
              </a:rPr>
              <a:t>https://www.pexels.com/photo/architecture-asia-decoration-design-599890/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7"/>
              </a:rPr>
              <a:t>https://www.pexels.com/photo/asia-beautiful-chiang-mai-daylight-130149/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8"/>
              </a:rPr>
              <a:t>https://www.pexels.com/photo/adventure-asia-beautiful-bird-s-eye-view-347145/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9"/>
              </a:rPr>
              <a:t>https://www.pexels.com/photo/yellow-and-brown-house-ceiling-with-white-hanging-lamp-under-white-and-blue-sky-161054/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0"/>
              </a:rPr>
              <a:t>https://www.pexels.com/photo/asia-asian-beautiful-blue-339994/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1"/>
              </a:rPr>
              <a:t>https://www.pexels.com/photo/adolescent-adult-alone-asia-262236/</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2"/>
              </a:rPr>
              <a:t>https://www.pexels.com/photo/architecture-asia-building-culture-356649/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3"/>
              </a:rPr>
              <a:t>https://www.pexels.com/photo/agriculture-asia-barn-corn-274094/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4"/>
              </a:rPr>
              <a:t>https://www.pexels.com/photo/asia-bald-blur-buddhism-234541/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5"/>
              </a:rPr>
              <a:t>https://www.pexels.com/photo/agriculture-asia-cat-china-235648/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6"/>
              </a:rPr>
              <a:t>https://www.pexels.com/photo/snow-landscape-mountains-nature-59106/</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7"/>
              </a:rPr>
              <a:t>https://www.pexels.com/photo/great-wall-of-china-during-daytime-177485/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8"/>
              </a:rPr>
              <a:t>https://www.pexels.com/photo/adult-blur-business-close-up-428341/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9"/>
              </a:rPr>
              <a:t>https://www.pexels.com/photo/woman-looking-at-camera-325531/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30"/>
              </a:rPr>
              <a:t>https://www.pexels.com/photo/adult-attractive-beautiful-cute-371160/</a:t>
            </a: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grpSp>
        <p:nvGrpSpPr>
          <p:cNvPr id="148" name="Shape 148"/>
          <p:cNvGrpSpPr/>
          <p:nvPr/>
        </p:nvGrpSpPr>
        <p:grpSpPr>
          <a:xfrm>
            <a:off x="1628775" y="1005483"/>
            <a:ext cx="3537347" cy="2105025"/>
            <a:chOff x="4343400" y="2681288"/>
            <a:chExt cx="9432925" cy="5613400"/>
          </a:xfrm>
        </p:grpSpPr>
        <p:sp>
          <p:nvSpPr>
            <p:cNvPr id="149" name="Shape 149"/>
            <p:cNvSpPr/>
            <p:nvPr/>
          </p:nvSpPr>
          <p:spPr>
            <a:xfrm>
              <a:off x="4362450" y="5202238"/>
              <a:ext cx="8753475" cy="3092450"/>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Lorem ipsum dolor sit amet, consectetur adipiscing elit, sed do eiusmod tempor incididunt ut labore et dolore magna aliqua. Ut</a:t>
              </a:r>
            </a:p>
            <a:p>
              <a:pPr indent="-177800" lvl="0" marL="177800" marR="0" rtl="0" algn="l">
                <a:lnSpc>
                  <a:spcPct val="150000"/>
                </a:lnSpc>
                <a:spcBef>
                  <a:spcPts val="0"/>
                </a:spcBef>
                <a:spcAft>
                  <a:spcPts val="0"/>
                </a:spcAft>
                <a:buClr>
                  <a:schemeClr val="accent1"/>
                </a:buClr>
                <a:buFont typeface="Arial"/>
                <a:buNone/>
              </a:pPr>
              <a:r>
                <a:t/>
              </a:r>
              <a:endParaRPr sz="1000">
                <a:solidFill>
                  <a:schemeClr val="accent3"/>
                </a:solidFill>
                <a:latin typeface="Dosis"/>
                <a:ea typeface="Dosis"/>
                <a:cs typeface="Dosis"/>
                <a:sym typeface="Dosis"/>
              </a:endParaRPr>
            </a:p>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Exercitation ullamco laboris nisi ut aliquip ex ea commodo consequat. Duis aute irue dolor in reprehenderit in voluptate velit</a:t>
              </a:r>
            </a:p>
          </p:txBody>
        </p:sp>
        <p:sp>
          <p:nvSpPr>
            <p:cNvPr id="150" name="Shape 150"/>
            <p:cNvSpPr txBox="1"/>
            <p:nvPr/>
          </p:nvSpPr>
          <p:spPr>
            <a:xfrm>
              <a:off x="4367213" y="26812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51" name="Shape 151"/>
            <p:cNvSpPr txBox="1"/>
            <p:nvPr/>
          </p:nvSpPr>
          <p:spPr>
            <a:xfrm>
              <a:off x="4343400" y="314801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lt1"/>
                  </a:solidFill>
                  <a:latin typeface="Dosis"/>
                  <a:ea typeface="Dosis"/>
                  <a:cs typeface="Dosis"/>
                  <a:sym typeface="Dosis"/>
                </a:rPr>
                <a:t>Title text demo</a:t>
              </a:r>
            </a:p>
          </p:txBody>
        </p:sp>
      </p:grpSp>
      <p:grpSp>
        <p:nvGrpSpPr>
          <p:cNvPr id="152" name="Shape 152"/>
          <p:cNvGrpSpPr/>
          <p:nvPr/>
        </p:nvGrpSpPr>
        <p:grpSpPr>
          <a:xfrm>
            <a:off x="1844874" y="3435549"/>
            <a:ext cx="1281708" cy="332779"/>
            <a:chOff x="2941203" y="10481870"/>
            <a:chExt cx="3418150" cy="887116"/>
          </a:xfrm>
        </p:grpSpPr>
        <p:sp>
          <p:nvSpPr>
            <p:cNvPr id="153" name="Shape 153"/>
            <p:cNvSpPr/>
            <p:nvPr/>
          </p:nvSpPr>
          <p:spPr>
            <a:xfrm>
              <a:off x="2941203" y="10481870"/>
              <a:ext cx="3418150" cy="887116"/>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54" name="Shape 154"/>
            <p:cNvSpPr txBox="1"/>
            <p:nvPr/>
          </p:nvSpPr>
          <p:spPr>
            <a:xfrm>
              <a:off x="3377799" y="10681828"/>
              <a:ext cx="2544959" cy="44593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sp>
        <p:nvSpPr>
          <p:cNvPr id="155" name="Shape 155"/>
          <p:cNvSpPr/>
          <p:nvPr/>
        </p:nvSpPr>
        <p:spPr>
          <a:xfrm>
            <a:off x="5463183" y="1023938"/>
            <a:ext cx="5211366" cy="2817019"/>
          </a:xfrm>
          <a:prstGeom prst="roundRect">
            <a:avLst>
              <a:gd fmla="val 50000" name="adj"/>
            </a:avLst>
          </a:prstGeom>
          <a:noFill/>
          <a:ln cap="flat" cmpd="sng" w="19050">
            <a:solidFill>
              <a:schemeClr val="accent5"/>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pic>
        <p:nvPicPr>
          <p:cNvPr id="156" name="Shape 156"/>
          <p:cNvPicPr preferRelativeResize="0"/>
          <p:nvPr>
            <p:ph idx="6" type="pic"/>
          </p:nvPr>
        </p:nvPicPr>
        <p:blipFill rotWithShape="1">
          <a:blip r:embed="rId3">
            <a:alphaModFix/>
          </a:blip>
          <a:srcRect b="0" l="0" r="0" t="0"/>
          <a:stretch/>
        </p:blipFill>
        <p:spPr>
          <a:xfrm>
            <a:off x="5652492" y="1217414"/>
            <a:ext cx="2429470" cy="2430066"/>
          </a:xfrm>
          <a:prstGeom prst="ellipse">
            <a:avLst/>
          </a:prstGeom>
          <a:solidFill>
            <a:srgbClr val="DADAD8"/>
          </a:solidFill>
          <a:ln>
            <a:noFill/>
          </a:ln>
        </p:spPr>
      </p:pic>
      <p:grpSp>
        <p:nvGrpSpPr>
          <p:cNvPr id="157" name="Shape 157"/>
          <p:cNvGrpSpPr/>
          <p:nvPr/>
        </p:nvGrpSpPr>
        <p:grpSpPr>
          <a:xfrm>
            <a:off x="-990005" y="1217414"/>
            <a:ext cx="11691342" cy="2430066"/>
            <a:chOff x="-2640013" y="3246438"/>
            <a:chExt cx="31176913" cy="6480175"/>
          </a:xfrm>
        </p:grpSpPr>
        <p:sp>
          <p:nvSpPr>
            <p:cNvPr id="158" name="Shape 158"/>
            <p:cNvSpPr/>
            <p:nvPr/>
          </p:nvSpPr>
          <p:spPr>
            <a:xfrm>
              <a:off x="22056725" y="3246438"/>
              <a:ext cx="6480175" cy="6480175"/>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59" name="Shape 159"/>
            <p:cNvSpPr/>
            <p:nvPr/>
          </p:nvSpPr>
          <p:spPr>
            <a:xfrm>
              <a:off x="-2640013" y="3246438"/>
              <a:ext cx="6480176" cy="6480175"/>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65" name="Shape 165"/>
          <p:cNvGrpSpPr/>
          <p:nvPr/>
        </p:nvGrpSpPr>
        <p:grpSpPr>
          <a:xfrm>
            <a:off x="1034653" y="951309"/>
            <a:ext cx="3537347" cy="2762250"/>
            <a:chOff x="2759075" y="2536825"/>
            <a:chExt cx="9432925" cy="7366000"/>
          </a:xfrm>
        </p:grpSpPr>
        <p:sp>
          <p:nvSpPr>
            <p:cNvPr id="166" name="Shape 166"/>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67" name="Shape 167"/>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sp>
          <p:nvSpPr>
            <p:cNvPr id="168" name="Shape 168"/>
            <p:cNvSpPr/>
            <p:nvPr/>
          </p:nvSpPr>
          <p:spPr>
            <a:xfrm>
              <a:off x="2778125" y="5008563"/>
              <a:ext cx="94138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a:t>
              </a:r>
            </a:p>
          </p:txBody>
        </p:sp>
      </p:grpSp>
      <p:sp>
        <p:nvSpPr>
          <p:cNvPr id="169" name="Shape 169"/>
          <p:cNvSpPr/>
          <p:nvPr/>
        </p:nvSpPr>
        <p:spPr>
          <a:xfrm>
            <a:off x="4924425" y="1878211"/>
            <a:ext cx="3530203" cy="1835348"/>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Shape 17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75" name="Shape 175"/>
          <p:cNvGrpSpPr/>
          <p:nvPr/>
        </p:nvGrpSpPr>
        <p:grpSpPr>
          <a:xfrm>
            <a:off x="1034653" y="951309"/>
            <a:ext cx="3780234" cy="2762250"/>
            <a:chOff x="2759075" y="2536825"/>
            <a:chExt cx="10080625" cy="7366000"/>
          </a:xfrm>
        </p:grpSpPr>
        <p:sp>
          <p:nvSpPr>
            <p:cNvPr id="176" name="Shape 176"/>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177" name="Shape 177"/>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78" name="Shape 178"/>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179" name="Shape 179"/>
          <p:cNvGrpSpPr/>
          <p:nvPr/>
        </p:nvGrpSpPr>
        <p:grpSpPr>
          <a:xfrm>
            <a:off x="5220295" y="357783"/>
            <a:ext cx="4266605" cy="4266009"/>
            <a:chOff x="13920788" y="954088"/>
            <a:chExt cx="11377612" cy="11376025"/>
          </a:xfrm>
        </p:grpSpPr>
        <p:sp>
          <p:nvSpPr>
            <p:cNvPr id="180" name="Shape 180"/>
            <p:cNvSpPr/>
            <p:nvPr/>
          </p:nvSpPr>
          <p:spPr>
            <a:xfrm>
              <a:off x="13920788" y="954088"/>
              <a:ext cx="11377612" cy="11376025"/>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81" name="Shape 181"/>
            <p:cNvSpPr txBox="1"/>
            <p:nvPr/>
          </p:nvSpPr>
          <p:spPr>
            <a:xfrm>
              <a:off x="16844963" y="3549650"/>
              <a:ext cx="6664325" cy="570071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4900">
                  <a:solidFill>
                    <a:schemeClr val="lt1"/>
                  </a:solidFill>
                  <a:latin typeface="Dosis"/>
                  <a:ea typeface="Dosis"/>
                  <a:cs typeface="Dosis"/>
                  <a:sym typeface="Dosis"/>
                </a:rPr>
                <a:t>WHAT CAN WE DO?</a:t>
              </a: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Shape 18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87" name="Shape 187"/>
          <p:cNvGrpSpPr/>
          <p:nvPr/>
        </p:nvGrpSpPr>
        <p:grpSpPr>
          <a:xfrm>
            <a:off x="1034653" y="951309"/>
            <a:ext cx="3537347" cy="769144"/>
            <a:chOff x="2759075" y="2536825"/>
            <a:chExt cx="9432925" cy="2051050"/>
          </a:xfrm>
        </p:grpSpPr>
        <p:sp>
          <p:nvSpPr>
            <p:cNvPr id="188" name="Shape 188"/>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89" name="Shape 189"/>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190" name="Shape 190"/>
          <p:cNvGrpSpPr/>
          <p:nvPr/>
        </p:nvGrpSpPr>
        <p:grpSpPr>
          <a:xfrm>
            <a:off x="1065014" y="2005608"/>
            <a:ext cx="3427214" cy="1781175"/>
            <a:chOff x="2840038" y="5348288"/>
            <a:chExt cx="9139237" cy="4749800"/>
          </a:xfrm>
        </p:grpSpPr>
        <p:grpSp>
          <p:nvGrpSpPr>
            <p:cNvPr id="191" name="Shape 191"/>
            <p:cNvGrpSpPr/>
            <p:nvPr/>
          </p:nvGrpSpPr>
          <p:grpSpPr>
            <a:xfrm>
              <a:off x="2840038" y="5348288"/>
              <a:ext cx="9136063" cy="1928812"/>
              <a:chOff x="2840738" y="4972514"/>
              <a:chExt cx="9135238" cy="1928875"/>
            </a:xfrm>
          </p:grpSpPr>
          <p:sp>
            <p:nvSpPr>
              <p:cNvPr id="192" name="Shape 192"/>
              <p:cNvSpPr/>
              <p:nvPr/>
            </p:nvSpPr>
            <p:spPr>
              <a:xfrm>
                <a:off x="3983635" y="5009027"/>
                <a:ext cx="7992341" cy="18923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193" name="Shape 193"/>
              <p:cNvGrpSpPr/>
              <p:nvPr/>
            </p:nvGrpSpPr>
            <p:grpSpPr>
              <a:xfrm>
                <a:off x="2840738" y="4972514"/>
                <a:ext cx="890404" cy="890404"/>
                <a:chOff x="2840738" y="4972514"/>
                <a:chExt cx="890404" cy="890404"/>
              </a:xfrm>
            </p:grpSpPr>
            <p:sp>
              <p:nvSpPr>
                <p:cNvPr id="194" name="Shape 194"/>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95" name="Shape 195"/>
                <p:cNvSpPr txBox="1"/>
                <p:nvPr/>
              </p:nvSpPr>
              <p:spPr>
                <a:xfrm>
                  <a:off x="2928042" y="5166195"/>
                  <a:ext cx="720660"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1</a:t>
                  </a:r>
                </a:p>
              </p:txBody>
            </p:sp>
          </p:grpSp>
        </p:grpSp>
        <p:grpSp>
          <p:nvGrpSpPr>
            <p:cNvPr id="196" name="Shape 196"/>
            <p:cNvGrpSpPr/>
            <p:nvPr/>
          </p:nvGrpSpPr>
          <p:grpSpPr>
            <a:xfrm>
              <a:off x="2844800" y="8169275"/>
              <a:ext cx="9134475" cy="1928813"/>
              <a:chOff x="2840738" y="4972514"/>
              <a:chExt cx="9135238" cy="1928875"/>
            </a:xfrm>
          </p:grpSpPr>
          <p:sp>
            <p:nvSpPr>
              <p:cNvPr id="197" name="Shape 197"/>
              <p:cNvSpPr/>
              <p:nvPr/>
            </p:nvSpPr>
            <p:spPr>
              <a:xfrm>
                <a:off x="3983833" y="5009028"/>
                <a:ext cx="7992143" cy="1892361"/>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198" name="Shape 198"/>
              <p:cNvGrpSpPr/>
              <p:nvPr/>
            </p:nvGrpSpPr>
            <p:grpSpPr>
              <a:xfrm>
                <a:off x="2840738" y="4972514"/>
                <a:ext cx="890404" cy="890404"/>
                <a:chOff x="2840738" y="4972514"/>
                <a:chExt cx="890404" cy="890404"/>
              </a:xfrm>
            </p:grpSpPr>
            <p:sp>
              <p:nvSpPr>
                <p:cNvPr id="199" name="Shape 199"/>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00" name="Shape 200"/>
                <p:cNvSpPr txBox="1"/>
                <p:nvPr/>
              </p:nvSpPr>
              <p:spPr>
                <a:xfrm>
                  <a:off x="2928058" y="5166195"/>
                  <a:ext cx="720785"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2</a:t>
                  </a:r>
                </a:p>
              </p:txBody>
            </p:sp>
          </p:grpSp>
        </p:grpSp>
      </p:grpSp>
      <p:grpSp>
        <p:nvGrpSpPr>
          <p:cNvPr id="201" name="Shape 201"/>
          <p:cNvGrpSpPr/>
          <p:nvPr/>
        </p:nvGrpSpPr>
        <p:grpSpPr>
          <a:xfrm>
            <a:off x="5028009" y="2005608"/>
            <a:ext cx="3427215" cy="1781175"/>
            <a:chOff x="13408025" y="5348288"/>
            <a:chExt cx="9139239" cy="4749800"/>
          </a:xfrm>
        </p:grpSpPr>
        <p:grpSp>
          <p:nvGrpSpPr>
            <p:cNvPr id="202" name="Shape 202"/>
            <p:cNvGrpSpPr/>
            <p:nvPr/>
          </p:nvGrpSpPr>
          <p:grpSpPr>
            <a:xfrm>
              <a:off x="13408025" y="5348288"/>
              <a:ext cx="9134475" cy="1928812"/>
              <a:chOff x="2840738" y="4972514"/>
              <a:chExt cx="9135238" cy="1928875"/>
            </a:xfrm>
          </p:grpSpPr>
          <p:sp>
            <p:nvSpPr>
              <p:cNvPr id="203" name="Shape 203"/>
              <p:cNvSpPr/>
              <p:nvPr/>
            </p:nvSpPr>
            <p:spPr>
              <a:xfrm>
                <a:off x="3983833" y="5009027"/>
                <a:ext cx="7992143" cy="18923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204" name="Shape 204"/>
              <p:cNvGrpSpPr/>
              <p:nvPr/>
            </p:nvGrpSpPr>
            <p:grpSpPr>
              <a:xfrm>
                <a:off x="2840738" y="4972514"/>
                <a:ext cx="890404" cy="890404"/>
                <a:chOff x="2840738" y="4972514"/>
                <a:chExt cx="890404" cy="890404"/>
              </a:xfrm>
            </p:grpSpPr>
            <p:sp>
              <p:nvSpPr>
                <p:cNvPr id="205" name="Shape 205"/>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06" name="Shape 206"/>
                <p:cNvSpPr txBox="1"/>
                <p:nvPr/>
              </p:nvSpPr>
              <p:spPr>
                <a:xfrm>
                  <a:off x="2928058" y="5166195"/>
                  <a:ext cx="720785"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3</a:t>
                  </a:r>
                </a:p>
              </p:txBody>
            </p:sp>
          </p:grpSp>
        </p:grpSp>
        <p:grpSp>
          <p:nvGrpSpPr>
            <p:cNvPr id="207" name="Shape 207"/>
            <p:cNvGrpSpPr/>
            <p:nvPr/>
          </p:nvGrpSpPr>
          <p:grpSpPr>
            <a:xfrm>
              <a:off x="13411200" y="8169275"/>
              <a:ext cx="9136064" cy="1928813"/>
              <a:chOff x="2840738" y="4972514"/>
              <a:chExt cx="9135238" cy="1928875"/>
            </a:xfrm>
          </p:grpSpPr>
          <p:sp>
            <p:nvSpPr>
              <p:cNvPr id="208" name="Shape 208"/>
              <p:cNvSpPr/>
              <p:nvPr/>
            </p:nvSpPr>
            <p:spPr>
              <a:xfrm>
                <a:off x="3983635" y="5009028"/>
                <a:ext cx="7992341" cy="1892361"/>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209" name="Shape 209"/>
              <p:cNvGrpSpPr/>
              <p:nvPr/>
            </p:nvGrpSpPr>
            <p:grpSpPr>
              <a:xfrm>
                <a:off x="2840738" y="4972514"/>
                <a:ext cx="890404" cy="890404"/>
                <a:chOff x="2840738" y="4972514"/>
                <a:chExt cx="890404" cy="890404"/>
              </a:xfrm>
            </p:grpSpPr>
            <p:sp>
              <p:nvSpPr>
                <p:cNvPr id="210" name="Shape 210"/>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11" name="Shape 211"/>
                <p:cNvSpPr txBox="1"/>
                <p:nvPr/>
              </p:nvSpPr>
              <p:spPr>
                <a:xfrm>
                  <a:off x="2928043" y="5166195"/>
                  <a:ext cx="720660"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4</a:t>
                  </a:r>
                </a:p>
              </p:txBody>
            </p:sp>
          </p:gr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Shape 21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17" name="Shape 217"/>
          <p:cNvGrpSpPr/>
          <p:nvPr/>
        </p:nvGrpSpPr>
        <p:grpSpPr>
          <a:xfrm>
            <a:off x="4917281" y="1031081"/>
            <a:ext cx="3537347" cy="2536627"/>
            <a:chOff x="13112750" y="2749550"/>
            <a:chExt cx="9432925" cy="6764338"/>
          </a:xfrm>
        </p:grpSpPr>
        <p:sp>
          <p:nvSpPr>
            <p:cNvPr id="218" name="Shape 218"/>
            <p:cNvSpPr/>
            <p:nvPr/>
          </p:nvSpPr>
          <p:spPr>
            <a:xfrm>
              <a:off x="13131800" y="5221288"/>
              <a:ext cx="9413875" cy="42926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a:t>
              </a:r>
            </a:p>
          </p:txBody>
        </p:sp>
        <p:sp>
          <p:nvSpPr>
            <p:cNvPr id="219" name="Shape 219"/>
            <p:cNvSpPr txBox="1"/>
            <p:nvPr/>
          </p:nvSpPr>
          <p:spPr>
            <a:xfrm>
              <a:off x="13136563" y="2749550"/>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20" name="Shape 220"/>
            <p:cNvSpPr txBox="1"/>
            <p:nvPr/>
          </p:nvSpPr>
          <p:spPr>
            <a:xfrm>
              <a:off x="13112750" y="3216275"/>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221" name="Shape 221"/>
          <p:cNvGrpSpPr/>
          <p:nvPr/>
        </p:nvGrpSpPr>
        <p:grpSpPr>
          <a:xfrm>
            <a:off x="-1429941" y="-1410295"/>
            <a:ext cx="6483549" cy="7684294"/>
            <a:chOff x="-3813175" y="-3760788"/>
            <a:chExt cx="17289463" cy="20491451"/>
          </a:xfrm>
        </p:grpSpPr>
        <p:grpSp>
          <p:nvGrpSpPr>
            <p:cNvPr id="222" name="Shape 222"/>
            <p:cNvGrpSpPr/>
            <p:nvPr/>
          </p:nvGrpSpPr>
          <p:grpSpPr>
            <a:xfrm>
              <a:off x="-3813175" y="-3760788"/>
              <a:ext cx="17289463" cy="20491451"/>
              <a:chOff x="-3813175" y="-3760788"/>
              <a:chExt cx="17289463" cy="20491451"/>
            </a:xfrm>
          </p:grpSpPr>
          <p:sp>
            <p:nvSpPr>
              <p:cNvPr id="223" name="Shape 223"/>
              <p:cNvSpPr/>
              <p:nvPr/>
            </p:nvSpPr>
            <p:spPr>
              <a:xfrm>
                <a:off x="6018213" y="9274175"/>
                <a:ext cx="7458075" cy="7456488"/>
              </a:xfrm>
              <a:prstGeom prst="ellipse">
                <a:avLst/>
              </a:prstGeom>
              <a:noFill/>
              <a:ln cap="flat" cmpd="sng" w="19050">
                <a:solidFill>
                  <a:schemeClr val="accent3">
                    <a:alpha val="48627"/>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24" name="Shape 224"/>
              <p:cNvSpPr/>
              <p:nvPr/>
            </p:nvSpPr>
            <p:spPr>
              <a:xfrm>
                <a:off x="-3813175" y="-3760788"/>
                <a:ext cx="13917614" cy="13916026"/>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25" name="Shape 225"/>
              <p:cNvSpPr/>
              <p:nvPr/>
            </p:nvSpPr>
            <p:spPr>
              <a:xfrm>
                <a:off x="7691438" y="-981075"/>
                <a:ext cx="4248150" cy="4248150"/>
              </a:xfrm>
              <a:prstGeom prst="ellipse">
                <a:avLst/>
              </a:prstGeom>
              <a:noFill/>
              <a:ln cap="flat" cmpd="sng" w="19050">
                <a:solidFill>
                  <a:schemeClr val="accent3">
                    <a:alpha val="15686"/>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
          <p:nvSpPr>
            <p:cNvPr id="226" name="Shape 226"/>
            <p:cNvSpPr/>
            <p:nvPr/>
          </p:nvSpPr>
          <p:spPr>
            <a:xfrm>
              <a:off x="9913938" y="3097213"/>
              <a:ext cx="379412" cy="377825"/>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pic>
        <p:nvPicPr>
          <p:cNvPr id="227" name="Shape 227"/>
          <p:cNvPicPr preferRelativeResize="0"/>
          <p:nvPr>
            <p:ph idx="2" type="pic"/>
          </p:nvPr>
        </p:nvPicPr>
        <p:blipFill rotWithShape="1">
          <a:blip r:embed="rId3">
            <a:alphaModFix/>
          </a:blip>
          <a:srcRect b="0" l="0" r="0" t="0"/>
          <a:stretch/>
        </p:blipFill>
        <p:spPr>
          <a:xfrm>
            <a:off x="819150" y="1004888"/>
            <a:ext cx="3087291" cy="3087291"/>
          </a:xfrm>
          <a:prstGeom prst="ellipse">
            <a:avLst/>
          </a:prstGeom>
          <a:solidFill>
            <a:schemeClr val="accent2"/>
          </a:solidFill>
          <a:ln>
            <a:noFill/>
          </a:ln>
        </p:spPr>
      </p:pic>
      <p:pic>
        <p:nvPicPr>
          <p:cNvPr id="228" name="Shape 228"/>
          <p:cNvPicPr preferRelativeResize="0"/>
          <p:nvPr>
            <p:ph idx="3" type="pic"/>
          </p:nvPr>
        </p:nvPicPr>
        <p:blipFill rotWithShape="1">
          <a:blip r:embed="rId4">
            <a:alphaModFix/>
          </a:blip>
          <a:srcRect b="0" l="0" r="0" t="0"/>
          <a:stretch/>
        </p:blipFill>
        <p:spPr>
          <a:xfrm>
            <a:off x="3086696" y="-165497"/>
            <a:ext cx="1188244" cy="1188244"/>
          </a:xfrm>
          <a:prstGeom prst="ellipse">
            <a:avLst/>
          </a:prstGeom>
          <a:solidFill>
            <a:schemeClr val="accent2"/>
          </a:solidFill>
          <a:ln>
            <a:noFill/>
          </a:ln>
        </p:spPr>
      </p:pic>
      <p:pic>
        <p:nvPicPr>
          <p:cNvPr id="229" name="Shape 229"/>
          <p:cNvPicPr preferRelativeResize="0"/>
          <p:nvPr>
            <p:ph idx="7" type="pic"/>
          </p:nvPr>
        </p:nvPicPr>
        <p:blipFill rotWithShape="1">
          <a:blip r:embed="rId5">
            <a:alphaModFix/>
          </a:blip>
          <a:srcRect b="0" l="0" r="0" t="0"/>
          <a:stretch/>
        </p:blipFill>
        <p:spPr>
          <a:xfrm>
            <a:off x="464344" y="3570684"/>
            <a:ext cx="485775" cy="486370"/>
          </a:xfrm>
          <a:prstGeom prst="ellipse">
            <a:avLst/>
          </a:prstGeom>
          <a:solidFill>
            <a:schemeClr val="accent2"/>
          </a:solidFill>
          <a:ln>
            <a:noFill/>
          </a:ln>
        </p:spPr>
      </p:pic>
      <p:pic>
        <p:nvPicPr>
          <p:cNvPr id="230" name="Shape 230"/>
          <p:cNvPicPr preferRelativeResize="0"/>
          <p:nvPr>
            <p:ph idx="8" type="pic"/>
          </p:nvPr>
        </p:nvPicPr>
        <p:blipFill rotWithShape="1">
          <a:blip r:embed="rId6">
            <a:alphaModFix/>
          </a:blip>
          <a:srcRect b="0" l="0" r="0" t="0"/>
          <a:stretch/>
        </p:blipFill>
        <p:spPr>
          <a:xfrm>
            <a:off x="2742605" y="3963591"/>
            <a:ext cx="1825228" cy="1824633"/>
          </a:xfrm>
          <a:prstGeom prst="ellipse">
            <a:avLst/>
          </a:prstGeom>
          <a:solidFill>
            <a:schemeClr val="accent2"/>
          </a:solidFill>
          <a:ln>
            <a:noFill/>
          </a:ln>
        </p:spPr>
      </p:pic>
      <p:grpSp>
        <p:nvGrpSpPr>
          <p:cNvPr id="231" name="Shape 231"/>
          <p:cNvGrpSpPr/>
          <p:nvPr/>
        </p:nvGrpSpPr>
        <p:grpSpPr>
          <a:xfrm>
            <a:off x="450652" y="470892"/>
            <a:ext cx="1458516" cy="1457920"/>
            <a:chOff x="1201738" y="1255713"/>
            <a:chExt cx="3889375" cy="3887787"/>
          </a:xfrm>
        </p:grpSpPr>
        <p:sp>
          <p:nvSpPr>
            <p:cNvPr id="232" name="Shape 232"/>
            <p:cNvSpPr/>
            <p:nvPr/>
          </p:nvSpPr>
          <p:spPr>
            <a:xfrm>
              <a:off x="1201738" y="1255713"/>
              <a:ext cx="3889375" cy="3887787"/>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33" name="Shape 233"/>
            <p:cNvSpPr/>
            <p:nvPr/>
          </p:nvSpPr>
          <p:spPr>
            <a:xfrm>
              <a:off x="2409031" y="2349500"/>
              <a:ext cx="1473200" cy="1495425"/>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39" name="Shape 239"/>
          <p:cNvGrpSpPr/>
          <p:nvPr/>
        </p:nvGrpSpPr>
        <p:grpSpPr>
          <a:xfrm>
            <a:off x="616149" y="824508"/>
            <a:ext cx="1848445" cy="3173015"/>
            <a:chOff x="1643063" y="2198688"/>
            <a:chExt cx="4929187" cy="8461375"/>
          </a:xfrm>
        </p:grpSpPr>
        <p:sp>
          <p:nvSpPr>
            <p:cNvPr id="240" name="Shape 240"/>
            <p:cNvSpPr txBox="1"/>
            <p:nvPr/>
          </p:nvSpPr>
          <p:spPr>
            <a:xfrm>
              <a:off x="1643063" y="5273675"/>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41" name="Shape 241"/>
            <p:cNvSpPr/>
            <p:nvPr/>
          </p:nvSpPr>
          <p:spPr>
            <a:xfrm>
              <a:off x="2030413" y="6943725"/>
              <a:ext cx="4154487"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42" name="Shape 242"/>
            <p:cNvSpPr txBox="1"/>
            <p:nvPr/>
          </p:nvSpPr>
          <p:spPr>
            <a:xfrm>
              <a:off x="1643063" y="5792788"/>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43" name="Shape 243"/>
            <p:cNvSpPr/>
            <p:nvPr/>
          </p:nvSpPr>
          <p:spPr>
            <a:xfrm>
              <a:off x="2707382" y="9939844"/>
              <a:ext cx="2774392"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44" name="Shape 244"/>
            <p:cNvSpPr txBox="1"/>
            <p:nvPr/>
          </p:nvSpPr>
          <p:spPr>
            <a:xfrm>
              <a:off x="2820988" y="10055924"/>
              <a:ext cx="2546350" cy="446276"/>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sp>
          <p:nvSpPr>
            <p:cNvPr id="245" name="Shape 245"/>
            <p:cNvSpPr/>
            <p:nvPr/>
          </p:nvSpPr>
          <p:spPr>
            <a:xfrm>
              <a:off x="3084513" y="2198688"/>
              <a:ext cx="2046287" cy="2397125"/>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246" name="Shape 246"/>
          <p:cNvGrpSpPr/>
          <p:nvPr/>
        </p:nvGrpSpPr>
        <p:grpSpPr>
          <a:xfrm>
            <a:off x="2624733" y="823317"/>
            <a:ext cx="1848445" cy="3174206"/>
            <a:chOff x="6999288" y="2195513"/>
            <a:chExt cx="4929187" cy="8464550"/>
          </a:xfrm>
        </p:grpSpPr>
        <p:sp>
          <p:nvSpPr>
            <p:cNvPr id="247" name="Shape 247"/>
            <p:cNvSpPr/>
            <p:nvPr/>
          </p:nvSpPr>
          <p:spPr>
            <a:xfrm>
              <a:off x="8455025" y="2195513"/>
              <a:ext cx="2416175" cy="2398712"/>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48" name="Shape 248"/>
            <p:cNvSpPr txBox="1"/>
            <p:nvPr/>
          </p:nvSpPr>
          <p:spPr>
            <a:xfrm>
              <a:off x="6999288" y="5273675"/>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49" name="Shape 249"/>
            <p:cNvSpPr/>
            <p:nvPr/>
          </p:nvSpPr>
          <p:spPr>
            <a:xfrm>
              <a:off x="7386638" y="6943725"/>
              <a:ext cx="4154487"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50" name="Shape 250"/>
            <p:cNvSpPr txBox="1"/>
            <p:nvPr/>
          </p:nvSpPr>
          <p:spPr>
            <a:xfrm>
              <a:off x="6999288" y="5792788"/>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51" name="Shape 251"/>
            <p:cNvSpPr/>
            <p:nvPr/>
          </p:nvSpPr>
          <p:spPr>
            <a:xfrm>
              <a:off x="8063607" y="9939844"/>
              <a:ext cx="2774392"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52" name="Shape 252"/>
            <p:cNvSpPr txBox="1"/>
            <p:nvPr/>
          </p:nvSpPr>
          <p:spPr>
            <a:xfrm>
              <a:off x="8177213"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nvGrpSpPr>
          <p:cNvPr id="253" name="Shape 253"/>
          <p:cNvGrpSpPr/>
          <p:nvPr/>
        </p:nvGrpSpPr>
        <p:grpSpPr>
          <a:xfrm>
            <a:off x="4652963" y="816769"/>
            <a:ext cx="1848446" cy="3180755"/>
            <a:chOff x="12407900" y="2178050"/>
            <a:chExt cx="4929188" cy="8482013"/>
          </a:xfrm>
        </p:grpSpPr>
        <p:sp>
          <p:nvSpPr>
            <p:cNvPr id="254" name="Shape 254"/>
            <p:cNvSpPr/>
            <p:nvPr/>
          </p:nvSpPr>
          <p:spPr>
            <a:xfrm>
              <a:off x="13796963" y="2178050"/>
              <a:ext cx="2327275" cy="2398713"/>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55" name="Shape 255"/>
            <p:cNvSpPr txBox="1"/>
            <p:nvPr/>
          </p:nvSpPr>
          <p:spPr>
            <a:xfrm>
              <a:off x="12407900" y="5273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56" name="Shape 256"/>
            <p:cNvSpPr/>
            <p:nvPr/>
          </p:nvSpPr>
          <p:spPr>
            <a:xfrm>
              <a:off x="12795250" y="6943725"/>
              <a:ext cx="4154488"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57" name="Shape 257"/>
            <p:cNvSpPr txBox="1"/>
            <p:nvPr/>
          </p:nvSpPr>
          <p:spPr>
            <a:xfrm>
              <a:off x="12407900" y="5792788"/>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58" name="Shape 258"/>
            <p:cNvSpPr/>
            <p:nvPr/>
          </p:nvSpPr>
          <p:spPr>
            <a:xfrm>
              <a:off x="13472219" y="9939844"/>
              <a:ext cx="2774393"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59" name="Shape 259"/>
            <p:cNvSpPr txBox="1"/>
            <p:nvPr/>
          </p:nvSpPr>
          <p:spPr>
            <a:xfrm>
              <a:off x="13585825"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nvGrpSpPr>
          <p:cNvPr id="260" name="Shape 260"/>
          <p:cNvGrpSpPr/>
          <p:nvPr/>
        </p:nvGrpSpPr>
        <p:grpSpPr>
          <a:xfrm>
            <a:off x="6679406" y="940594"/>
            <a:ext cx="1848446" cy="3056930"/>
            <a:chOff x="17811750" y="2508250"/>
            <a:chExt cx="4929188" cy="8151813"/>
          </a:xfrm>
        </p:grpSpPr>
        <p:sp>
          <p:nvSpPr>
            <p:cNvPr id="261" name="Shape 261"/>
            <p:cNvSpPr/>
            <p:nvPr/>
          </p:nvSpPr>
          <p:spPr>
            <a:xfrm>
              <a:off x="19059525" y="2508250"/>
              <a:ext cx="2433638" cy="1795463"/>
            </a:xfrm>
            <a:custGeom>
              <a:pathLst>
                <a:path extrusionOk="0" h="120000" w="120000">
                  <a:moveTo>
                    <a:pt x="29938" y="0"/>
                  </a:moveTo>
                  <a:cubicBezTo>
                    <a:pt x="29338" y="0"/>
                    <a:pt x="28744" y="307"/>
                    <a:pt x="28288" y="928"/>
                  </a:cubicBezTo>
                  <a:cubicBezTo>
                    <a:pt x="27377" y="2158"/>
                    <a:pt x="27377" y="4154"/>
                    <a:pt x="28288" y="5385"/>
                  </a:cubicBezTo>
                  <a:cubicBezTo>
                    <a:pt x="29200" y="6615"/>
                    <a:pt x="30677" y="6615"/>
                    <a:pt x="31588" y="5385"/>
                  </a:cubicBezTo>
                  <a:cubicBezTo>
                    <a:pt x="32494" y="4154"/>
                    <a:pt x="32494" y="2158"/>
                    <a:pt x="31588" y="928"/>
                  </a:cubicBezTo>
                  <a:cubicBezTo>
                    <a:pt x="31133" y="307"/>
                    <a:pt x="30533" y="0"/>
                    <a:pt x="29938" y="0"/>
                  </a:cubicBezTo>
                  <a:close/>
                  <a:moveTo>
                    <a:pt x="89872" y="0"/>
                  </a:moveTo>
                  <a:cubicBezTo>
                    <a:pt x="89277" y="0"/>
                    <a:pt x="88677" y="307"/>
                    <a:pt x="88227" y="928"/>
                  </a:cubicBezTo>
                  <a:cubicBezTo>
                    <a:pt x="87316" y="2158"/>
                    <a:pt x="87316" y="4154"/>
                    <a:pt x="88227" y="5385"/>
                  </a:cubicBezTo>
                  <a:cubicBezTo>
                    <a:pt x="89133" y="6615"/>
                    <a:pt x="90611" y="6615"/>
                    <a:pt x="91522" y="5385"/>
                  </a:cubicBezTo>
                  <a:cubicBezTo>
                    <a:pt x="92433" y="4154"/>
                    <a:pt x="92433" y="2158"/>
                    <a:pt x="91522" y="928"/>
                  </a:cubicBezTo>
                  <a:cubicBezTo>
                    <a:pt x="91066" y="307"/>
                    <a:pt x="90472" y="0"/>
                    <a:pt x="89872" y="0"/>
                  </a:cubicBezTo>
                  <a:close/>
                  <a:moveTo>
                    <a:pt x="84422" y="6777"/>
                  </a:moveTo>
                  <a:cubicBezTo>
                    <a:pt x="83900" y="6788"/>
                    <a:pt x="83377" y="7040"/>
                    <a:pt x="82966" y="7538"/>
                  </a:cubicBezTo>
                  <a:lnTo>
                    <a:pt x="76333" y="16518"/>
                  </a:lnTo>
                  <a:cubicBezTo>
                    <a:pt x="75450" y="17715"/>
                    <a:pt x="74788" y="18615"/>
                    <a:pt x="74261" y="19421"/>
                  </a:cubicBezTo>
                  <a:cubicBezTo>
                    <a:pt x="73738" y="20232"/>
                    <a:pt x="73355" y="20953"/>
                    <a:pt x="73038" y="21786"/>
                  </a:cubicBezTo>
                  <a:cubicBezTo>
                    <a:pt x="72711" y="22737"/>
                    <a:pt x="72544" y="23760"/>
                    <a:pt x="72544" y="24784"/>
                  </a:cubicBezTo>
                  <a:cubicBezTo>
                    <a:pt x="72544" y="25807"/>
                    <a:pt x="72711" y="26830"/>
                    <a:pt x="73038" y="27781"/>
                  </a:cubicBezTo>
                  <a:cubicBezTo>
                    <a:pt x="73050" y="27809"/>
                    <a:pt x="73061" y="27831"/>
                    <a:pt x="73072" y="27859"/>
                  </a:cubicBezTo>
                  <a:lnTo>
                    <a:pt x="70361" y="31539"/>
                  </a:lnTo>
                  <a:lnTo>
                    <a:pt x="50661" y="31539"/>
                  </a:lnTo>
                  <a:lnTo>
                    <a:pt x="47166" y="27110"/>
                  </a:lnTo>
                  <a:cubicBezTo>
                    <a:pt x="47355" y="26355"/>
                    <a:pt x="47455" y="25572"/>
                    <a:pt x="47455" y="24784"/>
                  </a:cubicBezTo>
                  <a:cubicBezTo>
                    <a:pt x="47455" y="23760"/>
                    <a:pt x="47288" y="22737"/>
                    <a:pt x="46961" y="21786"/>
                  </a:cubicBezTo>
                  <a:cubicBezTo>
                    <a:pt x="46644" y="20953"/>
                    <a:pt x="46261" y="20232"/>
                    <a:pt x="45744" y="19432"/>
                  </a:cubicBezTo>
                  <a:cubicBezTo>
                    <a:pt x="45222" y="18627"/>
                    <a:pt x="44566" y="17738"/>
                    <a:pt x="43694" y="16558"/>
                  </a:cubicBezTo>
                  <a:lnTo>
                    <a:pt x="37355" y="7974"/>
                  </a:lnTo>
                  <a:cubicBezTo>
                    <a:pt x="36377" y="6727"/>
                    <a:pt x="34827" y="6855"/>
                    <a:pt x="33966" y="8248"/>
                  </a:cubicBezTo>
                  <a:cubicBezTo>
                    <a:pt x="33294" y="9338"/>
                    <a:pt x="33261" y="10915"/>
                    <a:pt x="33894" y="12050"/>
                  </a:cubicBezTo>
                  <a:lnTo>
                    <a:pt x="42022" y="23056"/>
                  </a:lnTo>
                  <a:cubicBezTo>
                    <a:pt x="42188" y="23279"/>
                    <a:pt x="42316" y="23453"/>
                    <a:pt x="42416" y="23604"/>
                  </a:cubicBezTo>
                  <a:cubicBezTo>
                    <a:pt x="42511" y="23760"/>
                    <a:pt x="42588" y="23894"/>
                    <a:pt x="42650" y="24051"/>
                  </a:cubicBezTo>
                  <a:cubicBezTo>
                    <a:pt x="42711" y="24235"/>
                    <a:pt x="42744" y="24431"/>
                    <a:pt x="42744" y="24627"/>
                  </a:cubicBezTo>
                  <a:cubicBezTo>
                    <a:pt x="42744" y="24823"/>
                    <a:pt x="42711" y="25013"/>
                    <a:pt x="42650" y="25197"/>
                  </a:cubicBezTo>
                  <a:cubicBezTo>
                    <a:pt x="42588" y="25354"/>
                    <a:pt x="42516" y="25488"/>
                    <a:pt x="42416" y="25645"/>
                  </a:cubicBezTo>
                  <a:cubicBezTo>
                    <a:pt x="42311" y="25796"/>
                    <a:pt x="42183" y="25969"/>
                    <a:pt x="42016" y="26198"/>
                  </a:cubicBezTo>
                  <a:lnTo>
                    <a:pt x="18483" y="58079"/>
                  </a:lnTo>
                  <a:cubicBezTo>
                    <a:pt x="18316" y="58308"/>
                    <a:pt x="18188" y="58476"/>
                    <a:pt x="18077" y="58610"/>
                  </a:cubicBezTo>
                  <a:cubicBezTo>
                    <a:pt x="17961" y="58744"/>
                    <a:pt x="17861" y="58839"/>
                    <a:pt x="17744" y="58923"/>
                  </a:cubicBezTo>
                  <a:cubicBezTo>
                    <a:pt x="17611" y="59007"/>
                    <a:pt x="17466" y="59052"/>
                    <a:pt x="17327" y="59052"/>
                  </a:cubicBezTo>
                  <a:cubicBezTo>
                    <a:pt x="17183" y="59052"/>
                    <a:pt x="17038" y="59007"/>
                    <a:pt x="16900" y="58923"/>
                  </a:cubicBezTo>
                  <a:cubicBezTo>
                    <a:pt x="16783" y="58839"/>
                    <a:pt x="16683" y="58738"/>
                    <a:pt x="16572" y="58604"/>
                  </a:cubicBezTo>
                  <a:cubicBezTo>
                    <a:pt x="16455" y="58470"/>
                    <a:pt x="16327" y="58302"/>
                    <a:pt x="16161" y="58073"/>
                  </a:cubicBezTo>
                  <a:lnTo>
                    <a:pt x="5427" y="43539"/>
                  </a:lnTo>
                  <a:cubicBezTo>
                    <a:pt x="5266" y="43316"/>
                    <a:pt x="5138" y="43142"/>
                    <a:pt x="5038" y="42991"/>
                  </a:cubicBezTo>
                  <a:cubicBezTo>
                    <a:pt x="4938" y="42835"/>
                    <a:pt x="4872" y="42700"/>
                    <a:pt x="4811" y="42538"/>
                  </a:cubicBezTo>
                  <a:cubicBezTo>
                    <a:pt x="4744" y="42359"/>
                    <a:pt x="4716" y="42169"/>
                    <a:pt x="4716" y="41973"/>
                  </a:cubicBezTo>
                  <a:cubicBezTo>
                    <a:pt x="4716" y="41778"/>
                    <a:pt x="4744" y="41582"/>
                    <a:pt x="4811" y="41398"/>
                  </a:cubicBezTo>
                  <a:cubicBezTo>
                    <a:pt x="4872" y="41241"/>
                    <a:pt x="4938" y="41107"/>
                    <a:pt x="5038" y="40950"/>
                  </a:cubicBezTo>
                  <a:cubicBezTo>
                    <a:pt x="5138" y="40794"/>
                    <a:pt x="5266" y="40626"/>
                    <a:pt x="5427" y="40397"/>
                  </a:cubicBezTo>
                  <a:lnTo>
                    <a:pt x="25427" y="13309"/>
                  </a:lnTo>
                  <a:cubicBezTo>
                    <a:pt x="26238" y="12319"/>
                    <a:pt x="26422" y="10692"/>
                    <a:pt x="25855" y="9428"/>
                  </a:cubicBezTo>
                  <a:cubicBezTo>
                    <a:pt x="25022" y="7549"/>
                    <a:pt x="23083" y="7280"/>
                    <a:pt x="21983" y="8891"/>
                  </a:cubicBezTo>
                  <a:lnTo>
                    <a:pt x="3788" y="33546"/>
                  </a:lnTo>
                  <a:cubicBezTo>
                    <a:pt x="2905" y="34743"/>
                    <a:pt x="2238" y="35643"/>
                    <a:pt x="1716" y="36449"/>
                  </a:cubicBezTo>
                  <a:cubicBezTo>
                    <a:pt x="1194" y="37259"/>
                    <a:pt x="811" y="37975"/>
                    <a:pt x="488" y="38814"/>
                  </a:cubicBezTo>
                  <a:cubicBezTo>
                    <a:pt x="166" y="39765"/>
                    <a:pt x="0" y="40788"/>
                    <a:pt x="0" y="41811"/>
                  </a:cubicBezTo>
                  <a:cubicBezTo>
                    <a:pt x="0" y="42835"/>
                    <a:pt x="166" y="43858"/>
                    <a:pt x="488" y="44809"/>
                  </a:cubicBezTo>
                  <a:cubicBezTo>
                    <a:pt x="811" y="45642"/>
                    <a:pt x="1194" y="46363"/>
                    <a:pt x="1711" y="47163"/>
                  </a:cubicBezTo>
                  <a:cubicBezTo>
                    <a:pt x="2227" y="47968"/>
                    <a:pt x="2888" y="48857"/>
                    <a:pt x="3755" y="50037"/>
                  </a:cubicBezTo>
                  <a:lnTo>
                    <a:pt x="11338" y="60304"/>
                  </a:lnTo>
                  <a:cubicBezTo>
                    <a:pt x="12222" y="61507"/>
                    <a:pt x="12883" y="62401"/>
                    <a:pt x="13483" y="63111"/>
                  </a:cubicBezTo>
                  <a:cubicBezTo>
                    <a:pt x="14077" y="63816"/>
                    <a:pt x="14611" y="64336"/>
                    <a:pt x="15227" y="64772"/>
                  </a:cubicBezTo>
                  <a:cubicBezTo>
                    <a:pt x="15933" y="65214"/>
                    <a:pt x="16688" y="65438"/>
                    <a:pt x="17444" y="65438"/>
                  </a:cubicBezTo>
                  <a:cubicBezTo>
                    <a:pt x="18011" y="65438"/>
                    <a:pt x="18583" y="65309"/>
                    <a:pt x="19133" y="65058"/>
                  </a:cubicBezTo>
                  <a:lnTo>
                    <a:pt x="27316" y="76147"/>
                  </a:lnTo>
                  <a:cubicBezTo>
                    <a:pt x="25766" y="80229"/>
                    <a:pt x="26250" y="85368"/>
                    <a:pt x="28777" y="88796"/>
                  </a:cubicBezTo>
                  <a:cubicBezTo>
                    <a:pt x="30405" y="90999"/>
                    <a:pt x="32561" y="92050"/>
                    <a:pt x="34694" y="91955"/>
                  </a:cubicBezTo>
                  <a:cubicBezTo>
                    <a:pt x="34666" y="94790"/>
                    <a:pt x="35444" y="97631"/>
                    <a:pt x="37038" y="99795"/>
                  </a:cubicBezTo>
                  <a:cubicBezTo>
                    <a:pt x="38650" y="101976"/>
                    <a:pt x="40777" y="103028"/>
                    <a:pt x="42894" y="102960"/>
                  </a:cubicBezTo>
                  <a:cubicBezTo>
                    <a:pt x="42827" y="105852"/>
                    <a:pt x="43600" y="108776"/>
                    <a:pt x="45227" y="110985"/>
                  </a:cubicBezTo>
                  <a:cubicBezTo>
                    <a:pt x="47794" y="114458"/>
                    <a:pt x="51666" y="115078"/>
                    <a:pt x="54705" y="112853"/>
                  </a:cubicBezTo>
                  <a:lnTo>
                    <a:pt x="57983" y="117259"/>
                  </a:lnTo>
                  <a:cubicBezTo>
                    <a:pt x="60116" y="120055"/>
                    <a:pt x="63305" y="120788"/>
                    <a:pt x="66000" y="119099"/>
                  </a:cubicBezTo>
                  <a:cubicBezTo>
                    <a:pt x="68533" y="117505"/>
                    <a:pt x="70150" y="114061"/>
                    <a:pt x="70138" y="110275"/>
                  </a:cubicBezTo>
                  <a:cubicBezTo>
                    <a:pt x="72077" y="110208"/>
                    <a:pt x="73916" y="109084"/>
                    <a:pt x="75238" y="107160"/>
                  </a:cubicBezTo>
                  <a:cubicBezTo>
                    <a:pt x="76544" y="105253"/>
                    <a:pt x="77233" y="102726"/>
                    <a:pt x="77155" y="100131"/>
                  </a:cubicBezTo>
                  <a:cubicBezTo>
                    <a:pt x="79188" y="100114"/>
                    <a:pt x="81138" y="99018"/>
                    <a:pt x="82577" y="97078"/>
                  </a:cubicBezTo>
                  <a:cubicBezTo>
                    <a:pt x="84138" y="94981"/>
                    <a:pt x="84972" y="92090"/>
                    <a:pt x="84872" y="89115"/>
                  </a:cubicBezTo>
                  <a:cubicBezTo>
                    <a:pt x="87494" y="88986"/>
                    <a:pt x="89888" y="87051"/>
                    <a:pt x="91222" y="83992"/>
                  </a:cubicBezTo>
                  <a:cubicBezTo>
                    <a:pt x="92594" y="80844"/>
                    <a:pt x="92655" y="76957"/>
                    <a:pt x="91383" y="73736"/>
                  </a:cubicBezTo>
                  <a:lnTo>
                    <a:pt x="91344" y="73675"/>
                  </a:lnTo>
                  <a:lnTo>
                    <a:pt x="99350" y="63922"/>
                  </a:lnTo>
                  <a:cubicBezTo>
                    <a:pt x="99672" y="64241"/>
                    <a:pt x="99994" y="64526"/>
                    <a:pt x="100344" y="64772"/>
                  </a:cubicBezTo>
                  <a:cubicBezTo>
                    <a:pt x="101044" y="65214"/>
                    <a:pt x="101800" y="65438"/>
                    <a:pt x="102555" y="65438"/>
                  </a:cubicBezTo>
                  <a:cubicBezTo>
                    <a:pt x="103311" y="65438"/>
                    <a:pt x="104066" y="65214"/>
                    <a:pt x="104772" y="64772"/>
                  </a:cubicBezTo>
                  <a:cubicBezTo>
                    <a:pt x="105388" y="64336"/>
                    <a:pt x="105916" y="63822"/>
                    <a:pt x="106511" y="63117"/>
                  </a:cubicBezTo>
                  <a:cubicBezTo>
                    <a:pt x="107105" y="62412"/>
                    <a:pt x="107761" y="61523"/>
                    <a:pt x="108633" y="60343"/>
                  </a:cubicBezTo>
                  <a:lnTo>
                    <a:pt x="116211" y="50076"/>
                  </a:lnTo>
                  <a:cubicBezTo>
                    <a:pt x="117094" y="48880"/>
                    <a:pt x="117761" y="47979"/>
                    <a:pt x="118283" y="47174"/>
                  </a:cubicBezTo>
                  <a:cubicBezTo>
                    <a:pt x="118805" y="46363"/>
                    <a:pt x="119188" y="45642"/>
                    <a:pt x="119511" y="44809"/>
                  </a:cubicBezTo>
                  <a:cubicBezTo>
                    <a:pt x="119833" y="43858"/>
                    <a:pt x="120000" y="42835"/>
                    <a:pt x="120000" y="41811"/>
                  </a:cubicBezTo>
                  <a:cubicBezTo>
                    <a:pt x="120000" y="40788"/>
                    <a:pt x="119833" y="39765"/>
                    <a:pt x="119511" y="38814"/>
                  </a:cubicBezTo>
                  <a:cubicBezTo>
                    <a:pt x="119188" y="37975"/>
                    <a:pt x="118805" y="37259"/>
                    <a:pt x="118288" y="36454"/>
                  </a:cubicBezTo>
                  <a:cubicBezTo>
                    <a:pt x="117772" y="35649"/>
                    <a:pt x="117111" y="34760"/>
                    <a:pt x="116244" y="33580"/>
                  </a:cubicBezTo>
                  <a:lnTo>
                    <a:pt x="98222" y="9176"/>
                  </a:lnTo>
                  <a:cubicBezTo>
                    <a:pt x="97305" y="7683"/>
                    <a:pt x="95633" y="7610"/>
                    <a:pt x="94650" y="9014"/>
                  </a:cubicBezTo>
                  <a:cubicBezTo>
                    <a:pt x="93750" y="10289"/>
                    <a:pt x="93788" y="12308"/>
                    <a:pt x="94727" y="13527"/>
                  </a:cubicBezTo>
                  <a:lnTo>
                    <a:pt x="114572" y="40397"/>
                  </a:lnTo>
                  <a:cubicBezTo>
                    <a:pt x="114733" y="40626"/>
                    <a:pt x="114861" y="40794"/>
                    <a:pt x="114961" y="40950"/>
                  </a:cubicBezTo>
                  <a:cubicBezTo>
                    <a:pt x="115061" y="41107"/>
                    <a:pt x="115127" y="41241"/>
                    <a:pt x="115188" y="41398"/>
                  </a:cubicBezTo>
                  <a:cubicBezTo>
                    <a:pt x="115255" y="41582"/>
                    <a:pt x="115283" y="41772"/>
                    <a:pt x="115283" y="41968"/>
                  </a:cubicBezTo>
                  <a:cubicBezTo>
                    <a:pt x="115283" y="42164"/>
                    <a:pt x="115255" y="42359"/>
                    <a:pt x="115188" y="42538"/>
                  </a:cubicBezTo>
                  <a:cubicBezTo>
                    <a:pt x="115127" y="42700"/>
                    <a:pt x="115055" y="42835"/>
                    <a:pt x="114955" y="42991"/>
                  </a:cubicBezTo>
                  <a:cubicBezTo>
                    <a:pt x="114855" y="43142"/>
                    <a:pt x="114733" y="43316"/>
                    <a:pt x="114561" y="43545"/>
                  </a:cubicBezTo>
                  <a:lnTo>
                    <a:pt x="103833" y="58079"/>
                  </a:lnTo>
                  <a:cubicBezTo>
                    <a:pt x="103672" y="58308"/>
                    <a:pt x="103544" y="58476"/>
                    <a:pt x="103427" y="58610"/>
                  </a:cubicBezTo>
                  <a:cubicBezTo>
                    <a:pt x="103316" y="58744"/>
                    <a:pt x="103216" y="58845"/>
                    <a:pt x="103100" y="58929"/>
                  </a:cubicBezTo>
                  <a:cubicBezTo>
                    <a:pt x="102961" y="59013"/>
                    <a:pt x="102816" y="59052"/>
                    <a:pt x="102672" y="59052"/>
                  </a:cubicBezTo>
                  <a:cubicBezTo>
                    <a:pt x="102533" y="59052"/>
                    <a:pt x="102388" y="59013"/>
                    <a:pt x="102255" y="58929"/>
                  </a:cubicBezTo>
                  <a:cubicBezTo>
                    <a:pt x="102138" y="58845"/>
                    <a:pt x="102038" y="58744"/>
                    <a:pt x="101922" y="58610"/>
                  </a:cubicBezTo>
                  <a:cubicBezTo>
                    <a:pt x="101811" y="58476"/>
                    <a:pt x="101683" y="58302"/>
                    <a:pt x="101511" y="58073"/>
                  </a:cubicBezTo>
                  <a:lnTo>
                    <a:pt x="77977" y="26193"/>
                  </a:lnTo>
                  <a:cubicBezTo>
                    <a:pt x="77811" y="25969"/>
                    <a:pt x="77683" y="25796"/>
                    <a:pt x="77583" y="25645"/>
                  </a:cubicBezTo>
                  <a:cubicBezTo>
                    <a:pt x="77488" y="25488"/>
                    <a:pt x="77416" y="25354"/>
                    <a:pt x="77355" y="25197"/>
                  </a:cubicBezTo>
                  <a:cubicBezTo>
                    <a:pt x="77294" y="25013"/>
                    <a:pt x="77261" y="24823"/>
                    <a:pt x="77261" y="24627"/>
                  </a:cubicBezTo>
                  <a:cubicBezTo>
                    <a:pt x="77261" y="24431"/>
                    <a:pt x="77294" y="24235"/>
                    <a:pt x="77355" y="24051"/>
                  </a:cubicBezTo>
                  <a:cubicBezTo>
                    <a:pt x="77416" y="23894"/>
                    <a:pt x="77488" y="23760"/>
                    <a:pt x="77588" y="23604"/>
                  </a:cubicBezTo>
                  <a:cubicBezTo>
                    <a:pt x="77688" y="23447"/>
                    <a:pt x="77816" y="23279"/>
                    <a:pt x="77983" y="23050"/>
                  </a:cubicBezTo>
                  <a:lnTo>
                    <a:pt x="86105" y="12050"/>
                  </a:lnTo>
                  <a:cubicBezTo>
                    <a:pt x="87016" y="10725"/>
                    <a:pt x="86922" y="8634"/>
                    <a:pt x="85894" y="7476"/>
                  </a:cubicBezTo>
                  <a:cubicBezTo>
                    <a:pt x="85466" y="7001"/>
                    <a:pt x="84944" y="6766"/>
                    <a:pt x="84422" y="6777"/>
                  </a:cubicBezTo>
                  <a:close/>
                  <a:moveTo>
                    <a:pt x="44277" y="32215"/>
                  </a:moveTo>
                  <a:lnTo>
                    <a:pt x="47694" y="36935"/>
                  </a:lnTo>
                  <a:cubicBezTo>
                    <a:pt x="47911" y="37192"/>
                    <a:pt x="48150" y="37405"/>
                    <a:pt x="48411" y="37561"/>
                  </a:cubicBezTo>
                  <a:cubicBezTo>
                    <a:pt x="48772" y="37779"/>
                    <a:pt x="49155" y="37886"/>
                    <a:pt x="49550" y="37886"/>
                  </a:cubicBezTo>
                  <a:lnTo>
                    <a:pt x="53111" y="37886"/>
                  </a:lnTo>
                  <a:lnTo>
                    <a:pt x="42505" y="52252"/>
                  </a:lnTo>
                  <a:cubicBezTo>
                    <a:pt x="40244" y="55847"/>
                    <a:pt x="40116" y="61076"/>
                    <a:pt x="42194" y="64862"/>
                  </a:cubicBezTo>
                  <a:cubicBezTo>
                    <a:pt x="44811" y="69621"/>
                    <a:pt x="49816" y="70487"/>
                    <a:pt x="53227" y="66780"/>
                  </a:cubicBezTo>
                  <a:lnTo>
                    <a:pt x="62094" y="54768"/>
                  </a:lnTo>
                  <a:lnTo>
                    <a:pt x="70911" y="54768"/>
                  </a:lnTo>
                  <a:lnTo>
                    <a:pt x="87133" y="76745"/>
                  </a:lnTo>
                  <a:cubicBezTo>
                    <a:pt x="87838" y="78076"/>
                    <a:pt x="87861" y="79865"/>
                    <a:pt x="87194" y="81230"/>
                  </a:cubicBezTo>
                  <a:cubicBezTo>
                    <a:pt x="86261" y="83137"/>
                    <a:pt x="84366" y="83657"/>
                    <a:pt x="82961" y="82387"/>
                  </a:cubicBezTo>
                  <a:lnTo>
                    <a:pt x="77016" y="74340"/>
                  </a:lnTo>
                  <a:cubicBezTo>
                    <a:pt x="76027" y="73239"/>
                    <a:pt x="74566" y="73423"/>
                    <a:pt x="73744" y="74754"/>
                  </a:cubicBezTo>
                  <a:cubicBezTo>
                    <a:pt x="73033" y="75912"/>
                    <a:pt x="73050" y="77595"/>
                    <a:pt x="73772" y="78736"/>
                  </a:cubicBezTo>
                  <a:lnTo>
                    <a:pt x="79572" y="86593"/>
                  </a:lnTo>
                  <a:cubicBezTo>
                    <a:pt x="80644" y="88304"/>
                    <a:pt x="80627" y="90820"/>
                    <a:pt x="79538" y="92509"/>
                  </a:cubicBezTo>
                  <a:cubicBezTo>
                    <a:pt x="78183" y="94606"/>
                    <a:pt x="75783" y="94651"/>
                    <a:pt x="74388" y="92598"/>
                  </a:cubicBezTo>
                  <a:lnTo>
                    <a:pt x="69572" y="86313"/>
                  </a:lnTo>
                  <a:cubicBezTo>
                    <a:pt x="68588" y="84909"/>
                    <a:pt x="66938" y="84921"/>
                    <a:pt x="65961" y="86330"/>
                  </a:cubicBezTo>
                  <a:cubicBezTo>
                    <a:pt x="65033" y="87672"/>
                    <a:pt x="65088" y="89786"/>
                    <a:pt x="66083" y="91038"/>
                  </a:cubicBezTo>
                  <a:lnTo>
                    <a:pt x="71594" y="98504"/>
                  </a:lnTo>
                  <a:cubicBezTo>
                    <a:pt x="72411" y="99678"/>
                    <a:pt x="72494" y="101479"/>
                    <a:pt x="71794" y="102793"/>
                  </a:cubicBezTo>
                  <a:cubicBezTo>
                    <a:pt x="70900" y="104459"/>
                    <a:pt x="69138" y="104728"/>
                    <a:pt x="68000" y="103369"/>
                  </a:cubicBezTo>
                  <a:lnTo>
                    <a:pt x="65511" y="99997"/>
                  </a:lnTo>
                  <a:cubicBezTo>
                    <a:pt x="64711" y="98593"/>
                    <a:pt x="63211" y="98375"/>
                    <a:pt x="62211" y="99516"/>
                  </a:cubicBezTo>
                  <a:cubicBezTo>
                    <a:pt x="61083" y="100802"/>
                    <a:pt x="61094" y="103162"/>
                    <a:pt x="62244" y="104420"/>
                  </a:cubicBezTo>
                  <a:lnTo>
                    <a:pt x="64966" y="108116"/>
                  </a:lnTo>
                  <a:cubicBezTo>
                    <a:pt x="65711" y="109375"/>
                    <a:pt x="65705" y="111158"/>
                    <a:pt x="64955" y="112405"/>
                  </a:cubicBezTo>
                  <a:cubicBezTo>
                    <a:pt x="64072" y="113871"/>
                    <a:pt x="62494" y="114122"/>
                    <a:pt x="61383" y="112970"/>
                  </a:cubicBezTo>
                  <a:lnTo>
                    <a:pt x="57988" y="108368"/>
                  </a:lnTo>
                  <a:cubicBezTo>
                    <a:pt x="59588" y="104269"/>
                    <a:pt x="59111" y="99080"/>
                    <a:pt x="56566" y="95629"/>
                  </a:cubicBezTo>
                  <a:cubicBezTo>
                    <a:pt x="55000" y="93510"/>
                    <a:pt x="52950" y="92447"/>
                    <a:pt x="50894" y="92447"/>
                  </a:cubicBezTo>
                  <a:cubicBezTo>
                    <a:pt x="50833" y="92447"/>
                    <a:pt x="50772" y="92459"/>
                    <a:pt x="50705" y="92459"/>
                  </a:cubicBezTo>
                  <a:cubicBezTo>
                    <a:pt x="50772" y="89568"/>
                    <a:pt x="50005" y="86648"/>
                    <a:pt x="48372" y="84440"/>
                  </a:cubicBezTo>
                  <a:cubicBezTo>
                    <a:pt x="46811" y="82320"/>
                    <a:pt x="44761" y="81258"/>
                    <a:pt x="42705" y="81258"/>
                  </a:cubicBezTo>
                  <a:cubicBezTo>
                    <a:pt x="42622" y="81258"/>
                    <a:pt x="42538" y="81269"/>
                    <a:pt x="42455" y="81274"/>
                  </a:cubicBezTo>
                  <a:cubicBezTo>
                    <a:pt x="42488" y="78445"/>
                    <a:pt x="41711" y="75599"/>
                    <a:pt x="40111" y="73440"/>
                  </a:cubicBezTo>
                  <a:cubicBezTo>
                    <a:pt x="38550" y="71321"/>
                    <a:pt x="36500" y="70258"/>
                    <a:pt x="34444" y="70258"/>
                  </a:cubicBezTo>
                  <a:cubicBezTo>
                    <a:pt x="33144" y="70258"/>
                    <a:pt x="31844" y="70689"/>
                    <a:pt x="30666" y="71539"/>
                  </a:cubicBezTo>
                  <a:lnTo>
                    <a:pt x="22955" y="61093"/>
                  </a:lnTo>
                  <a:cubicBezTo>
                    <a:pt x="23144" y="60847"/>
                    <a:pt x="23305" y="60629"/>
                    <a:pt x="23516" y="60343"/>
                  </a:cubicBezTo>
                  <a:lnTo>
                    <a:pt x="43672" y="33049"/>
                  </a:lnTo>
                  <a:cubicBezTo>
                    <a:pt x="43900" y="32735"/>
                    <a:pt x="44077" y="32489"/>
                    <a:pt x="44277" y="32215"/>
                  </a:cubicBezTo>
                  <a:close/>
                  <a:moveTo>
                    <a:pt x="76266" y="32965"/>
                  </a:moveTo>
                  <a:cubicBezTo>
                    <a:pt x="76283" y="32981"/>
                    <a:pt x="76288" y="32993"/>
                    <a:pt x="76305" y="33015"/>
                  </a:cubicBezTo>
                  <a:lnTo>
                    <a:pt x="95838" y="59471"/>
                  </a:lnTo>
                  <a:lnTo>
                    <a:pt x="88144" y="69280"/>
                  </a:lnTo>
                  <a:lnTo>
                    <a:pt x="73911" y="49674"/>
                  </a:lnTo>
                  <a:cubicBezTo>
                    <a:pt x="73711" y="49366"/>
                    <a:pt x="73472" y="49109"/>
                    <a:pt x="73200" y="48924"/>
                  </a:cubicBezTo>
                  <a:cubicBezTo>
                    <a:pt x="72944" y="48745"/>
                    <a:pt x="72672" y="48639"/>
                    <a:pt x="72388" y="48600"/>
                  </a:cubicBezTo>
                  <a:lnTo>
                    <a:pt x="61211" y="48600"/>
                  </a:lnTo>
                  <a:cubicBezTo>
                    <a:pt x="60900" y="48550"/>
                    <a:pt x="60583" y="48589"/>
                    <a:pt x="60288" y="48723"/>
                  </a:cubicBezTo>
                  <a:cubicBezTo>
                    <a:pt x="60022" y="48846"/>
                    <a:pt x="59783" y="49031"/>
                    <a:pt x="59572" y="49277"/>
                  </a:cubicBezTo>
                  <a:lnTo>
                    <a:pt x="50561" y="61490"/>
                  </a:lnTo>
                  <a:cubicBezTo>
                    <a:pt x="49211" y="62793"/>
                    <a:pt x="47333" y="62362"/>
                    <a:pt x="46372" y="60528"/>
                  </a:cubicBezTo>
                  <a:cubicBezTo>
                    <a:pt x="45644" y="59130"/>
                    <a:pt x="45672" y="57257"/>
                    <a:pt x="46433" y="55898"/>
                  </a:cubicBezTo>
                  <a:lnTo>
                    <a:pt x="59733" y="37886"/>
                  </a:lnTo>
                  <a:lnTo>
                    <a:pt x="71122" y="37886"/>
                  </a:lnTo>
                  <a:cubicBezTo>
                    <a:pt x="71472" y="37925"/>
                    <a:pt x="71827" y="37863"/>
                    <a:pt x="72161" y="37707"/>
                  </a:cubicBezTo>
                  <a:cubicBezTo>
                    <a:pt x="72416" y="37584"/>
                    <a:pt x="72661" y="37399"/>
                    <a:pt x="72872" y="37164"/>
                  </a:cubicBezTo>
                  <a:lnTo>
                    <a:pt x="76266" y="32965"/>
                  </a:lnTo>
                  <a:close/>
                  <a:moveTo>
                    <a:pt x="16072" y="40313"/>
                  </a:moveTo>
                  <a:cubicBezTo>
                    <a:pt x="15472" y="40313"/>
                    <a:pt x="14877" y="40620"/>
                    <a:pt x="14422" y="41235"/>
                  </a:cubicBezTo>
                  <a:cubicBezTo>
                    <a:pt x="13511" y="42471"/>
                    <a:pt x="13511" y="44462"/>
                    <a:pt x="14422" y="45698"/>
                  </a:cubicBezTo>
                  <a:cubicBezTo>
                    <a:pt x="15333" y="46928"/>
                    <a:pt x="16805" y="46928"/>
                    <a:pt x="17716" y="45698"/>
                  </a:cubicBezTo>
                  <a:cubicBezTo>
                    <a:pt x="18627" y="44462"/>
                    <a:pt x="18627" y="42471"/>
                    <a:pt x="17716" y="41235"/>
                  </a:cubicBezTo>
                  <a:cubicBezTo>
                    <a:pt x="17261" y="40620"/>
                    <a:pt x="16666" y="40313"/>
                    <a:pt x="16072" y="40313"/>
                  </a:cubicBezTo>
                  <a:close/>
                  <a:moveTo>
                    <a:pt x="103761" y="40313"/>
                  </a:moveTo>
                  <a:cubicBezTo>
                    <a:pt x="103166" y="40313"/>
                    <a:pt x="102572" y="40620"/>
                    <a:pt x="102116" y="41235"/>
                  </a:cubicBezTo>
                  <a:cubicBezTo>
                    <a:pt x="101205" y="42471"/>
                    <a:pt x="101205" y="44462"/>
                    <a:pt x="102116" y="45698"/>
                  </a:cubicBezTo>
                  <a:cubicBezTo>
                    <a:pt x="103022" y="46928"/>
                    <a:pt x="104500" y="46928"/>
                    <a:pt x="105411" y="45698"/>
                  </a:cubicBezTo>
                  <a:cubicBezTo>
                    <a:pt x="106322" y="44462"/>
                    <a:pt x="106322" y="42471"/>
                    <a:pt x="105411" y="41235"/>
                  </a:cubicBezTo>
                  <a:cubicBezTo>
                    <a:pt x="104955" y="40620"/>
                    <a:pt x="104355" y="40313"/>
                    <a:pt x="103761" y="40313"/>
                  </a:cubicBezTo>
                  <a:close/>
                  <a:moveTo>
                    <a:pt x="34444" y="76443"/>
                  </a:moveTo>
                  <a:cubicBezTo>
                    <a:pt x="35327" y="76443"/>
                    <a:pt x="36211" y="76896"/>
                    <a:pt x="36888" y="77813"/>
                  </a:cubicBezTo>
                  <a:cubicBezTo>
                    <a:pt x="38233" y="79636"/>
                    <a:pt x="38233" y="82594"/>
                    <a:pt x="36888" y="84423"/>
                  </a:cubicBezTo>
                  <a:cubicBezTo>
                    <a:pt x="35538" y="86246"/>
                    <a:pt x="33355" y="86246"/>
                    <a:pt x="32005" y="84423"/>
                  </a:cubicBezTo>
                  <a:cubicBezTo>
                    <a:pt x="30655" y="82594"/>
                    <a:pt x="30655" y="79636"/>
                    <a:pt x="32005" y="77813"/>
                  </a:cubicBezTo>
                  <a:cubicBezTo>
                    <a:pt x="32677" y="76896"/>
                    <a:pt x="33561" y="76443"/>
                    <a:pt x="34444" y="76443"/>
                  </a:cubicBezTo>
                  <a:close/>
                  <a:moveTo>
                    <a:pt x="42705" y="87443"/>
                  </a:moveTo>
                  <a:cubicBezTo>
                    <a:pt x="43588" y="87443"/>
                    <a:pt x="44472" y="87895"/>
                    <a:pt x="45144" y="88813"/>
                  </a:cubicBezTo>
                  <a:cubicBezTo>
                    <a:pt x="46494" y="90636"/>
                    <a:pt x="46494" y="93594"/>
                    <a:pt x="45144" y="95422"/>
                  </a:cubicBezTo>
                  <a:cubicBezTo>
                    <a:pt x="43800" y="97245"/>
                    <a:pt x="41616" y="97245"/>
                    <a:pt x="40266" y="95422"/>
                  </a:cubicBezTo>
                  <a:cubicBezTo>
                    <a:pt x="38916" y="93594"/>
                    <a:pt x="38916" y="90636"/>
                    <a:pt x="40266" y="88813"/>
                  </a:cubicBezTo>
                  <a:cubicBezTo>
                    <a:pt x="40938" y="87895"/>
                    <a:pt x="41822" y="87443"/>
                    <a:pt x="42705" y="87443"/>
                  </a:cubicBezTo>
                  <a:close/>
                  <a:moveTo>
                    <a:pt x="50894" y="98632"/>
                  </a:moveTo>
                  <a:cubicBezTo>
                    <a:pt x="51777" y="98632"/>
                    <a:pt x="52661" y="99085"/>
                    <a:pt x="53338" y="100002"/>
                  </a:cubicBezTo>
                  <a:cubicBezTo>
                    <a:pt x="54683" y="101825"/>
                    <a:pt x="54683" y="104784"/>
                    <a:pt x="53338" y="106612"/>
                  </a:cubicBezTo>
                  <a:cubicBezTo>
                    <a:pt x="51988" y="108435"/>
                    <a:pt x="49805" y="108435"/>
                    <a:pt x="48455" y="106612"/>
                  </a:cubicBezTo>
                  <a:cubicBezTo>
                    <a:pt x="47105" y="104784"/>
                    <a:pt x="47105" y="101825"/>
                    <a:pt x="48455" y="100002"/>
                  </a:cubicBezTo>
                  <a:cubicBezTo>
                    <a:pt x="49127" y="99085"/>
                    <a:pt x="50011" y="98632"/>
                    <a:pt x="50894" y="9863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62" name="Shape 262"/>
            <p:cNvSpPr txBox="1"/>
            <p:nvPr/>
          </p:nvSpPr>
          <p:spPr>
            <a:xfrm>
              <a:off x="17811750" y="5273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63" name="Shape 263"/>
            <p:cNvSpPr/>
            <p:nvPr/>
          </p:nvSpPr>
          <p:spPr>
            <a:xfrm>
              <a:off x="18199100" y="6943725"/>
              <a:ext cx="4154488"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64" name="Shape 264"/>
            <p:cNvSpPr txBox="1"/>
            <p:nvPr/>
          </p:nvSpPr>
          <p:spPr>
            <a:xfrm>
              <a:off x="17811750" y="5792788"/>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65" name="Shape 265"/>
            <p:cNvSpPr/>
            <p:nvPr/>
          </p:nvSpPr>
          <p:spPr>
            <a:xfrm>
              <a:off x="18876069" y="9939844"/>
              <a:ext cx="2774393"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66" name="Shape 266"/>
            <p:cNvSpPr txBox="1"/>
            <p:nvPr/>
          </p:nvSpPr>
          <p:spPr>
            <a:xfrm>
              <a:off x="18989675"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Shape 27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72" name="Shape 272"/>
          <p:cNvGrpSpPr/>
          <p:nvPr/>
        </p:nvGrpSpPr>
        <p:grpSpPr>
          <a:xfrm>
            <a:off x="2961084" y="628055"/>
            <a:ext cx="3221831" cy="3220641"/>
            <a:chOff x="7896225" y="1674813"/>
            <a:chExt cx="8591550" cy="8588375"/>
          </a:xfrm>
        </p:grpSpPr>
        <p:sp>
          <p:nvSpPr>
            <p:cNvPr id="273" name="Shape 273"/>
            <p:cNvSpPr/>
            <p:nvPr/>
          </p:nvSpPr>
          <p:spPr>
            <a:xfrm>
              <a:off x="7896225" y="1674813"/>
              <a:ext cx="8591550" cy="8588375"/>
            </a:xfrm>
            <a:prstGeom prst="ellipse">
              <a:avLst/>
            </a:prstGeom>
            <a:solidFill>
              <a:srgbClr val="F1F1F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74" name="Shape 274"/>
            <p:cNvSpPr/>
            <p:nvPr/>
          </p:nvSpPr>
          <p:spPr>
            <a:xfrm>
              <a:off x="10942638" y="3186113"/>
              <a:ext cx="2498725" cy="3284537"/>
            </a:xfrm>
            <a:custGeom>
              <a:pathLst>
                <a:path extrusionOk="0" h="120000" w="120000">
                  <a:moveTo>
                    <a:pt x="59966" y="0"/>
                  </a:moveTo>
                  <a:cubicBezTo>
                    <a:pt x="59190" y="0"/>
                    <a:pt x="58414" y="222"/>
                    <a:pt x="57817" y="673"/>
                  </a:cubicBezTo>
                  <a:cubicBezTo>
                    <a:pt x="56633" y="1580"/>
                    <a:pt x="56633" y="3044"/>
                    <a:pt x="57817" y="3946"/>
                  </a:cubicBezTo>
                  <a:cubicBezTo>
                    <a:pt x="59006" y="4848"/>
                    <a:pt x="60932" y="4848"/>
                    <a:pt x="62115" y="3946"/>
                  </a:cubicBezTo>
                  <a:cubicBezTo>
                    <a:pt x="63305" y="3044"/>
                    <a:pt x="63305" y="1580"/>
                    <a:pt x="62115" y="673"/>
                  </a:cubicBezTo>
                  <a:cubicBezTo>
                    <a:pt x="61524" y="222"/>
                    <a:pt x="60748" y="0"/>
                    <a:pt x="59966" y="0"/>
                  </a:cubicBezTo>
                  <a:close/>
                  <a:moveTo>
                    <a:pt x="29327" y="5593"/>
                  </a:moveTo>
                  <a:cubicBezTo>
                    <a:pt x="28545" y="5593"/>
                    <a:pt x="27769" y="5822"/>
                    <a:pt x="27177" y="6278"/>
                  </a:cubicBezTo>
                  <a:cubicBezTo>
                    <a:pt x="25988" y="7180"/>
                    <a:pt x="25988" y="8638"/>
                    <a:pt x="27177" y="9545"/>
                  </a:cubicBezTo>
                  <a:cubicBezTo>
                    <a:pt x="28361" y="10447"/>
                    <a:pt x="30287" y="10447"/>
                    <a:pt x="31476" y="9545"/>
                  </a:cubicBezTo>
                  <a:cubicBezTo>
                    <a:pt x="32660" y="8638"/>
                    <a:pt x="32660" y="7180"/>
                    <a:pt x="31476" y="6278"/>
                  </a:cubicBezTo>
                  <a:cubicBezTo>
                    <a:pt x="30879" y="5822"/>
                    <a:pt x="30103" y="5593"/>
                    <a:pt x="29327" y="5593"/>
                  </a:cubicBezTo>
                  <a:close/>
                  <a:moveTo>
                    <a:pt x="92721" y="5649"/>
                  </a:moveTo>
                  <a:cubicBezTo>
                    <a:pt x="91945" y="5649"/>
                    <a:pt x="91164" y="5877"/>
                    <a:pt x="90572" y="6328"/>
                  </a:cubicBezTo>
                  <a:cubicBezTo>
                    <a:pt x="89388" y="7230"/>
                    <a:pt x="89388" y="8694"/>
                    <a:pt x="90572" y="9595"/>
                  </a:cubicBezTo>
                  <a:cubicBezTo>
                    <a:pt x="91761" y="10497"/>
                    <a:pt x="93681" y="10497"/>
                    <a:pt x="94865" y="9595"/>
                  </a:cubicBezTo>
                  <a:cubicBezTo>
                    <a:pt x="96054" y="8694"/>
                    <a:pt x="96054" y="7230"/>
                    <a:pt x="94865" y="6328"/>
                  </a:cubicBezTo>
                  <a:cubicBezTo>
                    <a:pt x="94273" y="5877"/>
                    <a:pt x="93497" y="5649"/>
                    <a:pt x="92721" y="5649"/>
                  </a:cubicBezTo>
                  <a:close/>
                  <a:moveTo>
                    <a:pt x="60508" y="9785"/>
                  </a:moveTo>
                  <a:cubicBezTo>
                    <a:pt x="46651" y="9768"/>
                    <a:pt x="32950" y="14739"/>
                    <a:pt x="23855" y="24190"/>
                  </a:cubicBezTo>
                  <a:cubicBezTo>
                    <a:pt x="15933" y="32422"/>
                    <a:pt x="13538" y="42703"/>
                    <a:pt x="16832" y="52416"/>
                  </a:cubicBezTo>
                  <a:cubicBezTo>
                    <a:pt x="17904" y="55577"/>
                    <a:pt x="19590" y="58633"/>
                    <a:pt x="21935" y="61466"/>
                  </a:cubicBezTo>
                  <a:cubicBezTo>
                    <a:pt x="23119" y="62897"/>
                    <a:pt x="24464" y="64260"/>
                    <a:pt x="25949" y="65552"/>
                  </a:cubicBezTo>
                  <a:cubicBezTo>
                    <a:pt x="27496" y="66899"/>
                    <a:pt x="29187" y="68168"/>
                    <a:pt x="30762" y="69504"/>
                  </a:cubicBezTo>
                  <a:cubicBezTo>
                    <a:pt x="32386" y="70884"/>
                    <a:pt x="33894" y="72348"/>
                    <a:pt x="34960" y="74012"/>
                  </a:cubicBezTo>
                  <a:cubicBezTo>
                    <a:pt x="36043" y="75704"/>
                    <a:pt x="36640" y="77547"/>
                    <a:pt x="36707" y="79428"/>
                  </a:cubicBezTo>
                  <a:lnTo>
                    <a:pt x="36707" y="85679"/>
                  </a:lnTo>
                  <a:cubicBezTo>
                    <a:pt x="36724" y="87276"/>
                    <a:pt x="37377" y="88824"/>
                    <a:pt x="38589" y="90126"/>
                  </a:cubicBezTo>
                  <a:cubicBezTo>
                    <a:pt x="39410" y="91017"/>
                    <a:pt x="40459" y="91740"/>
                    <a:pt x="41643" y="92297"/>
                  </a:cubicBezTo>
                  <a:lnTo>
                    <a:pt x="41643" y="99678"/>
                  </a:lnTo>
                  <a:cubicBezTo>
                    <a:pt x="41643" y="103040"/>
                    <a:pt x="41637" y="104726"/>
                    <a:pt x="42380" y="106507"/>
                  </a:cubicBezTo>
                  <a:cubicBezTo>
                    <a:pt x="43312" y="108466"/>
                    <a:pt x="45339" y="110003"/>
                    <a:pt x="47907" y="110715"/>
                  </a:cubicBezTo>
                  <a:cubicBezTo>
                    <a:pt x="50252" y="111283"/>
                    <a:pt x="52463" y="111277"/>
                    <a:pt x="56812" y="111277"/>
                  </a:cubicBezTo>
                  <a:lnTo>
                    <a:pt x="64019" y="111277"/>
                  </a:lnTo>
                  <a:cubicBezTo>
                    <a:pt x="68441" y="111277"/>
                    <a:pt x="70652" y="111283"/>
                    <a:pt x="72997" y="110715"/>
                  </a:cubicBezTo>
                  <a:cubicBezTo>
                    <a:pt x="75565" y="110003"/>
                    <a:pt x="77586" y="108466"/>
                    <a:pt x="78518" y="106507"/>
                  </a:cubicBezTo>
                  <a:cubicBezTo>
                    <a:pt x="79261" y="104726"/>
                    <a:pt x="79261" y="103045"/>
                    <a:pt x="79261" y="99733"/>
                  </a:cubicBezTo>
                  <a:lnTo>
                    <a:pt x="79261" y="92280"/>
                  </a:lnTo>
                  <a:cubicBezTo>
                    <a:pt x="80433" y="91724"/>
                    <a:pt x="81472" y="91006"/>
                    <a:pt x="82287" y="90126"/>
                  </a:cubicBezTo>
                  <a:cubicBezTo>
                    <a:pt x="83493" y="88824"/>
                    <a:pt x="84146" y="87276"/>
                    <a:pt x="84163" y="85679"/>
                  </a:cubicBezTo>
                  <a:lnTo>
                    <a:pt x="84163" y="79428"/>
                  </a:lnTo>
                  <a:cubicBezTo>
                    <a:pt x="84230" y="77547"/>
                    <a:pt x="84827" y="75704"/>
                    <a:pt x="85916" y="74012"/>
                  </a:cubicBezTo>
                  <a:cubicBezTo>
                    <a:pt x="86982" y="72348"/>
                    <a:pt x="88489" y="70884"/>
                    <a:pt x="90108" y="69504"/>
                  </a:cubicBezTo>
                  <a:cubicBezTo>
                    <a:pt x="91688" y="68168"/>
                    <a:pt x="93374" y="66899"/>
                    <a:pt x="94926" y="65552"/>
                  </a:cubicBezTo>
                  <a:cubicBezTo>
                    <a:pt x="96406" y="64260"/>
                    <a:pt x="97751" y="62897"/>
                    <a:pt x="98935" y="61466"/>
                  </a:cubicBezTo>
                  <a:cubicBezTo>
                    <a:pt x="101285" y="58633"/>
                    <a:pt x="102960" y="55577"/>
                    <a:pt x="104032" y="52416"/>
                  </a:cubicBezTo>
                  <a:cubicBezTo>
                    <a:pt x="107326" y="42703"/>
                    <a:pt x="104937" y="32422"/>
                    <a:pt x="97014" y="24190"/>
                  </a:cubicBezTo>
                  <a:cubicBezTo>
                    <a:pt x="87953" y="14772"/>
                    <a:pt x="74320" y="9801"/>
                    <a:pt x="60508" y="9785"/>
                  </a:cubicBezTo>
                  <a:close/>
                  <a:moveTo>
                    <a:pt x="60435" y="14471"/>
                  </a:moveTo>
                  <a:cubicBezTo>
                    <a:pt x="66465" y="14471"/>
                    <a:pt x="72494" y="15523"/>
                    <a:pt x="77977" y="17639"/>
                  </a:cubicBezTo>
                  <a:cubicBezTo>
                    <a:pt x="83515" y="19770"/>
                    <a:pt x="88327" y="22926"/>
                    <a:pt x="91995" y="26856"/>
                  </a:cubicBezTo>
                  <a:cubicBezTo>
                    <a:pt x="97902" y="33190"/>
                    <a:pt x="100364" y="40504"/>
                    <a:pt x="98963" y="47968"/>
                  </a:cubicBezTo>
                  <a:cubicBezTo>
                    <a:pt x="98282" y="51592"/>
                    <a:pt x="96685" y="55132"/>
                    <a:pt x="94212" y="58438"/>
                  </a:cubicBezTo>
                  <a:cubicBezTo>
                    <a:pt x="93051" y="59991"/>
                    <a:pt x="91700" y="61477"/>
                    <a:pt x="90159" y="62863"/>
                  </a:cubicBezTo>
                  <a:cubicBezTo>
                    <a:pt x="88579" y="64288"/>
                    <a:pt x="86803" y="65596"/>
                    <a:pt x="85184" y="66988"/>
                  </a:cubicBezTo>
                  <a:cubicBezTo>
                    <a:pt x="83264" y="68635"/>
                    <a:pt x="81578" y="70439"/>
                    <a:pt x="80361" y="72431"/>
                  </a:cubicBezTo>
                  <a:cubicBezTo>
                    <a:pt x="79088" y="74519"/>
                    <a:pt x="78367" y="76767"/>
                    <a:pt x="78233" y="79066"/>
                  </a:cubicBezTo>
                  <a:lnTo>
                    <a:pt x="78233" y="84950"/>
                  </a:lnTo>
                  <a:cubicBezTo>
                    <a:pt x="78295" y="85824"/>
                    <a:pt x="77949" y="86692"/>
                    <a:pt x="77251" y="87388"/>
                  </a:cubicBezTo>
                  <a:cubicBezTo>
                    <a:pt x="76413" y="88234"/>
                    <a:pt x="75152" y="88762"/>
                    <a:pt x="73767" y="88857"/>
                  </a:cubicBezTo>
                  <a:lnTo>
                    <a:pt x="64198" y="88857"/>
                  </a:lnTo>
                  <a:lnTo>
                    <a:pt x="63377" y="88857"/>
                  </a:lnTo>
                  <a:lnTo>
                    <a:pt x="63377" y="81215"/>
                  </a:lnTo>
                  <a:cubicBezTo>
                    <a:pt x="63377" y="79985"/>
                    <a:pt x="62065" y="78988"/>
                    <a:pt x="60452" y="78988"/>
                  </a:cubicBezTo>
                  <a:cubicBezTo>
                    <a:pt x="58838" y="78988"/>
                    <a:pt x="57526" y="79985"/>
                    <a:pt x="57526" y="81215"/>
                  </a:cubicBezTo>
                  <a:lnTo>
                    <a:pt x="57526" y="88857"/>
                  </a:lnTo>
                  <a:lnTo>
                    <a:pt x="56672" y="88857"/>
                  </a:lnTo>
                  <a:lnTo>
                    <a:pt x="47103" y="88857"/>
                  </a:lnTo>
                  <a:cubicBezTo>
                    <a:pt x="45724" y="88762"/>
                    <a:pt x="44457" y="88234"/>
                    <a:pt x="43619" y="87388"/>
                  </a:cubicBezTo>
                  <a:cubicBezTo>
                    <a:pt x="42921" y="86692"/>
                    <a:pt x="42575" y="85824"/>
                    <a:pt x="42642" y="84950"/>
                  </a:cubicBezTo>
                  <a:lnTo>
                    <a:pt x="42642" y="79066"/>
                  </a:lnTo>
                  <a:cubicBezTo>
                    <a:pt x="42503" y="76767"/>
                    <a:pt x="41788" y="74519"/>
                    <a:pt x="40515" y="72431"/>
                  </a:cubicBezTo>
                  <a:cubicBezTo>
                    <a:pt x="39292" y="70439"/>
                    <a:pt x="37606" y="68635"/>
                    <a:pt x="35686" y="66988"/>
                  </a:cubicBezTo>
                  <a:cubicBezTo>
                    <a:pt x="34067" y="65596"/>
                    <a:pt x="32297" y="64288"/>
                    <a:pt x="30711" y="62863"/>
                  </a:cubicBezTo>
                  <a:cubicBezTo>
                    <a:pt x="29170" y="61477"/>
                    <a:pt x="27819" y="59991"/>
                    <a:pt x="26658" y="58438"/>
                  </a:cubicBezTo>
                  <a:cubicBezTo>
                    <a:pt x="24185" y="55132"/>
                    <a:pt x="22588" y="51592"/>
                    <a:pt x="21907" y="47968"/>
                  </a:cubicBezTo>
                  <a:cubicBezTo>
                    <a:pt x="20506" y="40504"/>
                    <a:pt x="22973" y="33190"/>
                    <a:pt x="28880" y="26856"/>
                  </a:cubicBezTo>
                  <a:cubicBezTo>
                    <a:pt x="32543" y="22926"/>
                    <a:pt x="37361" y="19770"/>
                    <a:pt x="42893" y="17639"/>
                  </a:cubicBezTo>
                  <a:cubicBezTo>
                    <a:pt x="48376" y="15523"/>
                    <a:pt x="54405" y="14471"/>
                    <a:pt x="60435" y="14471"/>
                  </a:cubicBezTo>
                  <a:close/>
                  <a:moveTo>
                    <a:pt x="109816" y="20210"/>
                  </a:moveTo>
                  <a:cubicBezTo>
                    <a:pt x="109040" y="20210"/>
                    <a:pt x="108259" y="20438"/>
                    <a:pt x="107667" y="20889"/>
                  </a:cubicBezTo>
                  <a:cubicBezTo>
                    <a:pt x="106478" y="21791"/>
                    <a:pt x="106478" y="23255"/>
                    <a:pt x="107667" y="24162"/>
                  </a:cubicBezTo>
                  <a:cubicBezTo>
                    <a:pt x="108850" y="25064"/>
                    <a:pt x="110771" y="25064"/>
                    <a:pt x="111960" y="24162"/>
                  </a:cubicBezTo>
                  <a:cubicBezTo>
                    <a:pt x="113144" y="23255"/>
                    <a:pt x="113144" y="21791"/>
                    <a:pt x="111960" y="20889"/>
                  </a:cubicBezTo>
                  <a:cubicBezTo>
                    <a:pt x="111368" y="20438"/>
                    <a:pt x="110592" y="20210"/>
                    <a:pt x="109816" y="20210"/>
                  </a:cubicBezTo>
                  <a:close/>
                  <a:moveTo>
                    <a:pt x="11009" y="20266"/>
                  </a:moveTo>
                  <a:cubicBezTo>
                    <a:pt x="10233" y="20266"/>
                    <a:pt x="9451" y="20488"/>
                    <a:pt x="8860" y="20939"/>
                  </a:cubicBezTo>
                  <a:cubicBezTo>
                    <a:pt x="7670" y="21847"/>
                    <a:pt x="7670" y="23305"/>
                    <a:pt x="8860" y="24207"/>
                  </a:cubicBezTo>
                  <a:cubicBezTo>
                    <a:pt x="10043" y="25114"/>
                    <a:pt x="11964" y="25114"/>
                    <a:pt x="13153" y="24207"/>
                  </a:cubicBezTo>
                  <a:cubicBezTo>
                    <a:pt x="14337" y="23305"/>
                    <a:pt x="14337" y="21847"/>
                    <a:pt x="13153" y="20939"/>
                  </a:cubicBezTo>
                  <a:cubicBezTo>
                    <a:pt x="12561" y="20488"/>
                    <a:pt x="11785" y="20266"/>
                    <a:pt x="11009" y="20266"/>
                  </a:cubicBezTo>
                  <a:close/>
                  <a:moveTo>
                    <a:pt x="60452" y="20911"/>
                  </a:moveTo>
                  <a:cubicBezTo>
                    <a:pt x="52770" y="20911"/>
                    <a:pt x="45093" y="23143"/>
                    <a:pt x="39236" y="27602"/>
                  </a:cubicBezTo>
                  <a:cubicBezTo>
                    <a:pt x="33279" y="32133"/>
                    <a:pt x="30365" y="38094"/>
                    <a:pt x="30466" y="44033"/>
                  </a:cubicBezTo>
                  <a:cubicBezTo>
                    <a:pt x="30533" y="45308"/>
                    <a:pt x="31923" y="46304"/>
                    <a:pt x="33598" y="46287"/>
                  </a:cubicBezTo>
                  <a:cubicBezTo>
                    <a:pt x="35234" y="46271"/>
                    <a:pt x="36568" y="45280"/>
                    <a:pt x="36635" y="44033"/>
                  </a:cubicBezTo>
                  <a:cubicBezTo>
                    <a:pt x="36540" y="39296"/>
                    <a:pt x="38851" y="34537"/>
                    <a:pt x="43597" y="30925"/>
                  </a:cubicBezTo>
                  <a:cubicBezTo>
                    <a:pt x="48253" y="27385"/>
                    <a:pt x="54355" y="25615"/>
                    <a:pt x="60452" y="25615"/>
                  </a:cubicBezTo>
                  <a:cubicBezTo>
                    <a:pt x="66548" y="25615"/>
                    <a:pt x="72650" y="27385"/>
                    <a:pt x="77307" y="30925"/>
                  </a:cubicBezTo>
                  <a:cubicBezTo>
                    <a:pt x="82052" y="34537"/>
                    <a:pt x="84364" y="39296"/>
                    <a:pt x="84269" y="44033"/>
                  </a:cubicBezTo>
                  <a:cubicBezTo>
                    <a:pt x="84196" y="45386"/>
                    <a:pt x="85631" y="46504"/>
                    <a:pt x="87406" y="46482"/>
                  </a:cubicBezTo>
                  <a:cubicBezTo>
                    <a:pt x="89148" y="46465"/>
                    <a:pt x="90516" y="45352"/>
                    <a:pt x="90438" y="44033"/>
                  </a:cubicBezTo>
                  <a:cubicBezTo>
                    <a:pt x="90533" y="38094"/>
                    <a:pt x="87618" y="32133"/>
                    <a:pt x="81667" y="27602"/>
                  </a:cubicBezTo>
                  <a:cubicBezTo>
                    <a:pt x="75810" y="23143"/>
                    <a:pt x="68128" y="20911"/>
                    <a:pt x="60452" y="20911"/>
                  </a:cubicBezTo>
                  <a:close/>
                  <a:moveTo>
                    <a:pt x="59966" y="35394"/>
                  </a:moveTo>
                  <a:cubicBezTo>
                    <a:pt x="57158" y="35394"/>
                    <a:pt x="54344" y="36207"/>
                    <a:pt x="52200" y="37844"/>
                  </a:cubicBezTo>
                  <a:cubicBezTo>
                    <a:pt x="48024" y="41022"/>
                    <a:pt x="47924" y="46120"/>
                    <a:pt x="51887" y="49399"/>
                  </a:cubicBezTo>
                  <a:cubicBezTo>
                    <a:pt x="50793" y="49738"/>
                    <a:pt x="49744" y="50150"/>
                    <a:pt x="48744" y="50646"/>
                  </a:cubicBezTo>
                  <a:cubicBezTo>
                    <a:pt x="44764" y="52622"/>
                    <a:pt x="41922" y="55677"/>
                    <a:pt x="40783" y="59195"/>
                  </a:cubicBezTo>
                  <a:cubicBezTo>
                    <a:pt x="40643" y="59652"/>
                    <a:pt x="40655" y="60130"/>
                    <a:pt x="40822" y="60587"/>
                  </a:cubicBezTo>
                  <a:cubicBezTo>
                    <a:pt x="40990" y="61054"/>
                    <a:pt x="41313" y="61477"/>
                    <a:pt x="41760" y="61822"/>
                  </a:cubicBezTo>
                  <a:cubicBezTo>
                    <a:pt x="47030" y="65051"/>
                    <a:pt x="53579" y="66815"/>
                    <a:pt x="60340" y="66821"/>
                  </a:cubicBezTo>
                  <a:cubicBezTo>
                    <a:pt x="67129" y="66826"/>
                    <a:pt x="73717" y="65062"/>
                    <a:pt x="79004" y="61822"/>
                  </a:cubicBezTo>
                  <a:cubicBezTo>
                    <a:pt x="79512" y="61550"/>
                    <a:pt x="79903" y="61177"/>
                    <a:pt x="80132" y="60737"/>
                  </a:cubicBezTo>
                  <a:cubicBezTo>
                    <a:pt x="80372" y="60269"/>
                    <a:pt x="80422" y="59757"/>
                    <a:pt x="80271" y="59273"/>
                  </a:cubicBezTo>
                  <a:cubicBezTo>
                    <a:pt x="79250" y="56123"/>
                    <a:pt x="76866" y="53329"/>
                    <a:pt x="73493" y="51347"/>
                  </a:cubicBezTo>
                  <a:cubicBezTo>
                    <a:pt x="71914" y="50412"/>
                    <a:pt x="70149" y="49699"/>
                    <a:pt x="68296" y="49193"/>
                  </a:cubicBezTo>
                  <a:cubicBezTo>
                    <a:pt x="72008" y="45909"/>
                    <a:pt x="71824" y="40955"/>
                    <a:pt x="67737" y="37844"/>
                  </a:cubicBezTo>
                  <a:cubicBezTo>
                    <a:pt x="65588" y="36207"/>
                    <a:pt x="62780" y="35394"/>
                    <a:pt x="59966" y="35394"/>
                  </a:cubicBezTo>
                  <a:close/>
                  <a:moveTo>
                    <a:pt x="59966" y="39936"/>
                  </a:moveTo>
                  <a:cubicBezTo>
                    <a:pt x="61250" y="39936"/>
                    <a:pt x="62534" y="40309"/>
                    <a:pt x="63511" y="41055"/>
                  </a:cubicBezTo>
                  <a:cubicBezTo>
                    <a:pt x="65471" y="42541"/>
                    <a:pt x="65471" y="44963"/>
                    <a:pt x="63511" y="46449"/>
                  </a:cubicBezTo>
                  <a:cubicBezTo>
                    <a:pt x="61552" y="47940"/>
                    <a:pt x="58380" y="47940"/>
                    <a:pt x="56426" y="46449"/>
                  </a:cubicBezTo>
                  <a:cubicBezTo>
                    <a:pt x="54467" y="44963"/>
                    <a:pt x="54467" y="42541"/>
                    <a:pt x="56426" y="41055"/>
                  </a:cubicBezTo>
                  <a:cubicBezTo>
                    <a:pt x="57403" y="40309"/>
                    <a:pt x="58682" y="39936"/>
                    <a:pt x="59966" y="39936"/>
                  </a:cubicBezTo>
                  <a:close/>
                  <a:moveTo>
                    <a:pt x="116968" y="41723"/>
                  </a:moveTo>
                  <a:cubicBezTo>
                    <a:pt x="116186" y="41723"/>
                    <a:pt x="115410" y="41946"/>
                    <a:pt x="114819" y="42397"/>
                  </a:cubicBezTo>
                  <a:cubicBezTo>
                    <a:pt x="113629" y="43298"/>
                    <a:pt x="113629" y="44768"/>
                    <a:pt x="114819" y="45670"/>
                  </a:cubicBezTo>
                  <a:cubicBezTo>
                    <a:pt x="116002" y="46571"/>
                    <a:pt x="117923" y="46571"/>
                    <a:pt x="119112" y="45670"/>
                  </a:cubicBezTo>
                  <a:cubicBezTo>
                    <a:pt x="120295" y="44768"/>
                    <a:pt x="120295" y="43298"/>
                    <a:pt x="119112" y="42397"/>
                  </a:cubicBezTo>
                  <a:cubicBezTo>
                    <a:pt x="118514" y="41946"/>
                    <a:pt x="117744" y="41723"/>
                    <a:pt x="116968" y="41723"/>
                  </a:cubicBezTo>
                  <a:close/>
                  <a:moveTo>
                    <a:pt x="3037" y="41773"/>
                  </a:moveTo>
                  <a:cubicBezTo>
                    <a:pt x="2261" y="41773"/>
                    <a:pt x="1485" y="41996"/>
                    <a:pt x="887" y="42452"/>
                  </a:cubicBezTo>
                  <a:cubicBezTo>
                    <a:pt x="-295" y="43354"/>
                    <a:pt x="-295" y="44812"/>
                    <a:pt x="887" y="45720"/>
                  </a:cubicBezTo>
                  <a:cubicBezTo>
                    <a:pt x="2076" y="46621"/>
                    <a:pt x="4002" y="46621"/>
                    <a:pt x="5186" y="45720"/>
                  </a:cubicBezTo>
                  <a:cubicBezTo>
                    <a:pt x="6375" y="44812"/>
                    <a:pt x="6375" y="43354"/>
                    <a:pt x="5186" y="42452"/>
                  </a:cubicBezTo>
                  <a:cubicBezTo>
                    <a:pt x="4594" y="41996"/>
                    <a:pt x="3818" y="41773"/>
                    <a:pt x="3037" y="41773"/>
                  </a:cubicBezTo>
                  <a:close/>
                  <a:moveTo>
                    <a:pt x="60563" y="52405"/>
                  </a:moveTo>
                  <a:cubicBezTo>
                    <a:pt x="66291" y="52438"/>
                    <a:pt x="71439" y="55065"/>
                    <a:pt x="73667" y="59078"/>
                  </a:cubicBezTo>
                  <a:cubicBezTo>
                    <a:pt x="69775" y="61038"/>
                    <a:pt x="65225" y="62084"/>
                    <a:pt x="60563" y="62106"/>
                  </a:cubicBezTo>
                  <a:cubicBezTo>
                    <a:pt x="55818" y="62123"/>
                    <a:pt x="51173" y="61071"/>
                    <a:pt x="47215" y="59078"/>
                  </a:cubicBezTo>
                  <a:cubicBezTo>
                    <a:pt x="49481" y="55004"/>
                    <a:pt x="54752" y="52371"/>
                    <a:pt x="60563" y="52405"/>
                  </a:cubicBezTo>
                  <a:close/>
                  <a:moveTo>
                    <a:pt x="60452" y="70611"/>
                  </a:moveTo>
                  <a:cubicBezTo>
                    <a:pt x="58838" y="70611"/>
                    <a:pt x="57526" y="71608"/>
                    <a:pt x="57526" y="72838"/>
                  </a:cubicBezTo>
                  <a:lnTo>
                    <a:pt x="57526" y="73010"/>
                  </a:lnTo>
                  <a:cubicBezTo>
                    <a:pt x="57526" y="74235"/>
                    <a:pt x="58838" y="75237"/>
                    <a:pt x="60452" y="75237"/>
                  </a:cubicBezTo>
                  <a:cubicBezTo>
                    <a:pt x="62065" y="75237"/>
                    <a:pt x="63377" y="74235"/>
                    <a:pt x="63377" y="73010"/>
                  </a:cubicBezTo>
                  <a:lnTo>
                    <a:pt x="63377" y="72838"/>
                  </a:lnTo>
                  <a:cubicBezTo>
                    <a:pt x="63377" y="71608"/>
                    <a:pt x="62065" y="70611"/>
                    <a:pt x="60452" y="70611"/>
                  </a:cubicBezTo>
                  <a:close/>
                  <a:moveTo>
                    <a:pt x="47594" y="93505"/>
                  </a:moveTo>
                  <a:lnTo>
                    <a:pt x="56588" y="93505"/>
                  </a:lnTo>
                  <a:lnTo>
                    <a:pt x="64282" y="93505"/>
                  </a:lnTo>
                  <a:lnTo>
                    <a:pt x="73304" y="93505"/>
                  </a:lnTo>
                  <a:lnTo>
                    <a:pt x="73304" y="101921"/>
                  </a:lnTo>
                  <a:cubicBezTo>
                    <a:pt x="73304" y="103301"/>
                    <a:pt x="73309" y="104008"/>
                    <a:pt x="72997" y="104754"/>
                  </a:cubicBezTo>
                  <a:cubicBezTo>
                    <a:pt x="72606" y="105572"/>
                    <a:pt x="71763" y="106212"/>
                    <a:pt x="70685" y="106507"/>
                  </a:cubicBezTo>
                  <a:cubicBezTo>
                    <a:pt x="69708" y="106747"/>
                    <a:pt x="68781" y="106747"/>
                    <a:pt x="66939" y="106747"/>
                  </a:cubicBezTo>
                  <a:lnTo>
                    <a:pt x="53942" y="106747"/>
                  </a:lnTo>
                  <a:cubicBezTo>
                    <a:pt x="52122" y="106747"/>
                    <a:pt x="51195" y="106747"/>
                    <a:pt x="50218" y="106507"/>
                  </a:cubicBezTo>
                  <a:cubicBezTo>
                    <a:pt x="49141" y="106212"/>
                    <a:pt x="48298" y="105572"/>
                    <a:pt x="47907" y="104754"/>
                  </a:cubicBezTo>
                  <a:cubicBezTo>
                    <a:pt x="47594" y="104008"/>
                    <a:pt x="47594" y="103301"/>
                    <a:pt x="47594" y="101898"/>
                  </a:cubicBezTo>
                  <a:lnTo>
                    <a:pt x="47594" y="93505"/>
                  </a:lnTo>
                  <a:close/>
                  <a:moveTo>
                    <a:pt x="60334" y="115380"/>
                  </a:moveTo>
                  <a:cubicBezTo>
                    <a:pt x="59558" y="115380"/>
                    <a:pt x="58777" y="115608"/>
                    <a:pt x="58185" y="116059"/>
                  </a:cubicBezTo>
                  <a:cubicBezTo>
                    <a:pt x="57001" y="116960"/>
                    <a:pt x="57001" y="118424"/>
                    <a:pt x="58185" y="119326"/>
                  </a:cubicBezTo>
                  <a:cubicBezTo>
                    <a:pt x="59374" y="120228"/>
                    <a:pt x="61300" y="120228"/>
                    <a:pt x="62484" y="119326"/>
                  </a:cubicBezTo>
                  <a:cubicBezTo>
                    <a:pt x="63668" y="118424"/>
                    <a:pt x="63668" y="116960"/>
                    <a:pt x="62484" y="116059"/>
                  </a:cubicBezTo>
                  <a:cubicBezTo>
                    <a:pt x="61892" y="115608"/>
                    <a:pt x="61111" y="115380"/>
                    <a:pt x="60334" y="11538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75" name="Shape 275"/>
            <p:cNvSpPr txBox="1"/>
            <p:nvPr/>
          </p:nvSpPr>
          <p:spPr>
            <a:xfrm>
              <a:off x="9396413" y="6859588"/>
              <a:ext cx="5591175"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76" name="Shape 276"/>
            <p:cNvSpPr txBox="1"/>
            <p:nvPr/>
          </p:nvSpPr>
          <p:spPr>
            <a:xfrm>
              <a:off x="8878888" y="7194550"/>
              <a:ext cx="6626225" cy="16240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300">
                  <a:solidFill>
                    <a:schemeClr val="dk1"/>
                  </a:solidFill>
                  <a:latin typeface="Dosis"/>
                  <a:ea typeface="Dosis"/>
                  <a:cs typeface="Dosis"/>
                  <a:sym typeface="Dosis"/>
                </a:rPr>
                <a:t>Solution</a:t>
              </a:r>
            </a:p>
          </p:txBody>
        </p:sp>
      </p:grpSp>
      <p:grpSp>
        <p:nvGrpSpPr>
          <p:cNvPr id="277" name="Shape 277"/>
          <p:cNvGrpSpPr/>
          <p:nvPr/>
        </p:nvGrpSpPr>
        <p:grpSpPr>
          <a:xfrm>
            <a:off x="903684" y="826294"/>
            <a:ext cx="7244953" cy="906066"/>
            <a:chOff x="2409825" y="2203450"/>
            <a:chExt cx="19319875" cy="2416175"/>
          </a:xfrm>
        </p:grpSpPr>
        <p:sp>
          <p:nvSpPr>
            <p:cNvPr id="278" name="Shape 278"/>
            <p:cNvSpPr/>
            <p:nvPr/>
          </p:nvSpPr>
          <p:spPr>
            <a:xfrm>
              <a:off x="15505113" y="2203450"/>
              <a:ext cx="6213475"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79" name="Shape 279"/>
            <p:cNvSpPr txBox="1"/>
            <p:nvPr/>
          </p:nvSpPr>
          <p:spPr>
            <a:xfrm>
              <a:off x="15505113" y="2393950"/>
              <a:ext cx="62134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4. </a:t>
              </a:r>
              <a:r>
                <a:rPr lang="ru" sz="1200">
                  <a:solidFill>
                    <a:schemeClr val="lt1"/>
                  </a:solidFill>
                  <a:latin typeface="Dosis"/>
                  <a:ea typeface="Dosis"/>
                  <a:cs typeface="Dosis"/>
                  <a:sym typeface="Dosis"/>
                </a:rPr>
                <a:t>Demo Information Text</a:t>
              </a:r>
            </a:p>
          </p:txBody>
        </p:sp>
        <p:sp>
          <p:nvSpPr>
            <p:cNvPr id="280" name="Shape 280"/>
            <p:cNvSpPr/>
            <p:nvPr/>
          </p:nvSpPr>
          <p:spPr>
            <a:xfrm flipH="1">
              <a:off x="2425700" y="2203450"/>
              <a:ext cx="6419850"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1" name="Shape 281"/>
            <p:cNvSpPr txBox="1"/>
            <p:nvPr/>
          </p:nvSpPr>
          <p:spPr>
            <a:xfrm>
              <a:off x="2409825" y="2393950"/>
              <a:ext cx="643572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1. </a:t>
              </a:r>
              <a:r>
                <a:rPr lang="ru" sz="1200">
                  <a:solidFill>
                    <a:schemeClr val="lt1"/>
                  </a:solidFill>
                  <a:latin typeface="Dosis"/>
                  <a:ea typeface="Dosis"/>
                  <a:cs typeface="Dosis"/>
                  <a:sym typeface="Dosis"/>
                </a:rPr>
                <a:t>Demo Information Text</a:t>
              </a:r>
            </a:p>
          </p:txBody>
        </p:sp>
        <p:sp>
          <p:nvSpPr>
            <p:cNvPr id="282" name="Shape 282"/>
            <p:cNvSpPr/>
            <p:nvPr/>
          </p:nvSpPr>
          <p:spPr>
            <a:xfrm>
              <a:off x="16800513" y="3402013"/>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83" name="Shape 283"/>
            <p:cNvSpPr/>
            <p:nvPr/>
          </p:nvSpPr>
          <p:spPr>
            <a:xfrm>
              <a:off x="2654300" y="3402013"/>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grpSp>
        <p:nvGrpSpPr>
          <p:cNvPr id="284" name="Shape 284"/>
          <p:cNvGrpSpPr/>
          <p:nvPr/>
        </p:nvGrpSpPr>
        <p:grpSpPr>
          <a:xfrm>
            <a:off x="636984" y="2078236"/>
            <a:ext cx="7881938" cy="909042"/>
            <a:chOff x="1698625" y="5541963"/>
            <a:chExt cx="21018500" cy="2424112"/>
          </a:xfrm>
        </p:grpSpPr>
        <p:sp>
          <p:nvSpPr>
            <p:cNvPr id="285" name="Shape 285"/>
            <p:cNvSpPr/>
            <p:nvPr/>
          </p:nvSpPr>
          <p:spPr>
            <a:xfrm>
              <a:off x="16503650" y="5541963"/>
              <a:ext cx="6213475" cy="1008062"/>
            </a:xfrm>
            <a:prstGeom prst="roundRect">
              <a:avLst>
                <a:gd fmla="val 50000" name="adj"/>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6" name="Shape 286"/>
            <p:cNvSpPr txBox="1"/>
            <p:nvPr/>
          </p:nvSpPr>
          <p:spPr>
            <a:xfrm>
              <a:off x="16503650" y="5711825"/>
              <a:ext cx="6197600"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5. </a:t>
              </a:r>
              <a:r>
                <a:rPr lang="ru" sz="1200">
                  <a:solidFill>
                    <a:schemeClr val="lt1"/>
                  </a:solidFill>
                  <a:latin typeface="Dosis"/>
                  <a:ea typeface="Dosis"/>
                  <a:cs typeface="Dosis"/>
                  <a:sym typeface="Dosis"/>
                </a:rPr>
                <a:t>Demo Information Text</a:t>
              </a:r>
            </a:p>
          </p:txBody>
        </p:sp>
        <p:sp>
          <p:nvSpPr>
            <p:cNvPr id="287" name="Shape 287"/>
            <p:cNvSpPr/>
            <p:nvPr/>
          </p:nvSpPr>
          <p:spPr>
            <a:xfrm>
              <a:off x="1698625" y="5541963"/>
              <a:ext cx="6215063" cy="1008062"/>
            </a:xfrm>
            <a:prstGeom prst="roundRect">
              <a:avLst>
                <a:gd fmla="val 50000" name="adj"/>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8" name="Shape 288"/>
            <p:cNvSpPr txBox="1"/>
            <p:nvPr/>
          </p:nvSpPr>
          <p:spPr>
            <a:xfrm>
              <a:off x="1698625" y="5711825"/>
              <a:ext cx="6197600"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2. </a:t>
              </a:r>
              <a:r>
                <a:rPr lang="ru" sz="1200">
                  <a:solidFill>
                    <a:schemeClr val="lt1"/>
                  </a:solidFill>
                  <a:latin typeface="Dosis"/>
                  <a:ea typeface="Dosis"/>
                  <a:cs typeface="Dosis"/>
                  <a:sym typeface="Dosis"/>
                </a:rPr>
                <a:t>Demo Information Text</a:t>
              </a:r>
            </a:p>
          </p:txBody>
        </p:sp>
        <p:sp>
          <p:nvSpPr>
            <p:cNvPr id="289" name="Shape 289"/>
            <p:cNvSpPr/>
            <p:nvPr/>
          </p:nvSpPr>
          <p:spPr>
            <a:xfrm>
              <a:off x="16800513" y="6748463"/>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90" name="Shape 290"/>
            <p:cNvSpPr/>
            <p:nvPr/>
          </p:nvSpPr>
          <p:spPr>
            <a:xfrm>
              <a:off x="2654300" y="6748463"/>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grpSp>
        <p:nvGrpSpPr>
          <p:cNvPr id="291" name="Shape 291"/>
          <p:cNvGrpSpPr/>
          <p:nvPr/>
        </p:nvGrpSpPr>
        <p:grpSpPr>
          <a:xfrm>
            <a:off x="994436" y="3274219"/>
            <a:ext cx="7158435" cy="890588"/>
            <a:chOff x="2651830" y="8731250"/>
            <a:chExt cx="19089159" cy="2374900"/>
          </a:xfrm>
        </p:grpSpPr>
        <p:sp>
          <p:nvSpPr>
            <p:cNvPr id="292" name="Shape 292"/>
            <p:cNvSpPr/>
            <p:nvPr/>
          </p:nvSpPr>
          <p:spPr>
            <a:xfrm flipH="1" rot="10800000">
              <a:off x="15503525" y="8731250"/>
              <a:ext cx="6213475"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93" name="Shape 293"/>
            <p:cNvSpPr txBox="1"/>
            <p:nvPr/>
          </p:nvSpPr>
          <p:spPr>
            <a:xfrm>
              <a:off x="15527514" y="8919986"/>
              <a:ext cx="62134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6. </a:t>
              </a:r>
              <a:r>
                <a:rPr lang="ru" sz="1200">
                  <a:solidFill>
                    <a:schemeClr val="lt1"/>
                  </a:solidFill>
                  <a:latin typeface="Dosis"/>
                  <a:ea typeface="Dosis"/>
                  <a:cs typeface="Dosis"/>
                  <a:sym typeface="Dosis"/>
                </a:rPr>
                <a:t>Demo Information Text</a:t>
              </a:r>
            </a:p>
          </p:txBody>
        </p:sp>
        <p:sp>
          <p:nvSpPr>
            <p:cNvPr id="294" name="Shape 294"/>
            <p:cNvSpPr/>
            <p:nvPr/>
          </p:nvSpPr>
          <p:spPr>
            <a:xfrm rot="10800000">
              <a:off x="2673350" y="8731250"/>
              <a:ext cx="6215063"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95" name="Shape 295"/>
            <p:cNvSpPr txBox="1"/>
            <p:nvPr/>
          </p:nvSpPr>
          <p:spPr>
            <a:xfrm>
              <a:off x="2651830" y="8925630"/>
              <a:ext cx="61880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3. </a:t>
              </a:r>
              <a:r>
                <a:rPr lang="ru" sz="1200">
                  <a:solidFill>
                    <a:schemeClr val="lt1"/>
                  </a:solidFill>
                  <a:latin typeface="Dosis"/>
                  <a:ea typeface="Dosis"/>
                  <a:cs typeface="Dosis"/>
                  <a:sym typeface="Dosis"/>
                </a:rPr>
                <a:t>Demo Information Text</a:t>
              </a:r>
            </a:p>
          </p:txBody>
        </p:sp>
        <p:sp>
          <p:nvSpPr>
            <p:cNvPr id="296" name="Shape 296"/>
            <p:cNvSpPr/>
            <p:nvPr/>
          </p:nvSpPr>
          <p:spPr>
            <a:xfrm>
              <a:off x="16800513" y="9888538"/>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97" name="Shape 297"/>
            <p:cNvSpPr/>
            <p:nvPr/>
          </p:nvSpPr>
          <p:spPr>
            <a:xfrm>
              <a:off x="2654300" y="9888538"/>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Picanto Magic Red">
      <a:dk1>
        <a:srgbClr val="252D30"/>
      </a:dk1>
      <a:lt1>
        <a:srgbClr val="FEFCFF"/>
      </a:lt1>
      <a:dk2>
        <a:srgbClr val="545554"/>
      </a:dk2>
      <a:lt2>
        <a:srgbClr val="FEFCFF"/>
      </a:lt2>
      <a:accent1>
        <a:srgbClr val="F52333"/>
      </a:accent1>
      <a:accent2>
        <a:srgbClr val="D0CDD0"/>
      </a:accent2>
      <a:accent3>
        <a:srgbClr val="BDBEBD"/>
      </a:accent3>
      <a:accent4>
        <a:srgbClr val="ACAAAD"/>
      </a:accent4>
      <a:accent5>
        <a:srgbClr val="9B999C"/>
      </a:accent5>
      <a:accent6>
        <a:srgbClr val="545554"/>
      </a:accent6>
      <a:hlink>
        <a:srgbClr val="F52333"/>
      </a:hlink>
      <a:folHlink>
        <a:srgbClr val="DF223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