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67" r:id="rId2"/>
    <p:sldId id="257" r:id="rId3"/>
    <p:sldId id="258" r:id="rId4"/>
    <p:sldId id="259" r:id="rId5"/>
    <p:sldId id="260" r:id="rId6"/>
    <p:sldId id="261" r:id="rId7"/>
    <p:sldId id="262" r:id="rId8"/>
    <p:sldId id="263" r:id="rId9"/>
    <p:sldId id="264" r:id="rId10"/>
    <p:sldId id="265" r:id="rId11"/>
    <p:sldId id="266" r:id="rId1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0"/>
      </a:spcBef>
      <a:spcAft>
        <a:spcPts val="0"/>
      </a:spcAft>
      <a:buClrTx/>
      <a:buSzTx/>
      <a:buFontTx/>
      <a:buNone/>
      <a:tabLst/>
      <a:defRPr kumimoji="0" sz="2200" b="0" i="0" u="none" strike="noStrike" cap="none" spc="0" normalizeH="0" baseline="54545">
        <a:ln>
          <a:noFill/>
        </a:ln>
        <a:solidFill>
          <a:srgbClr val="86939E"/>
        </a:solidFill>
        <a:effectLst/>
        <a:uFillTx/>
        <a:latin typeface="+mn-lt"/>
        <a:ea typeface="+mn-ea"/>
        <a:cs typeface="+mn-cs"/>
        <a:sym typeface="Noto Sans"/>
      </a:defRPr>
    </a:lvl1pPr>
    <a:lvl2pPr marL="0" marR="0" indent="228600" algn="l" defTabSz="825500" rtl="0" fontAlgn="auto" latinLnBrk="0" hangingPunct="0">
      <a:lnSpc>
        <a:spcPct val="100000"/>
      </a:lnSpc>
      <a:spcBef>
        <a:spcPts val="0"/>
      </a:spcBef>
      <a:spcAft>
        <a:spcPts val="0"/>
      </a:spcAft>
      <a:buClrTx/>
      <a:buSzTx/>
      <a:buFontTx/>
      <a:buNone/>
      <a:tabLst/>
      <a:defRPr kumimoji="0" sz="2200" b="0" i="0" u="none" strike="noStrike" cap="none" spc="0" normalizeH="0" baseline="54545">
        <a:ln>
          <a:noFill/>
        </a:ln>
        <a:solidFill>
          <a:srgbClr val="86939E"/>
        </a:solidFill>
        <a:effectLst/>
        <a:uFillTx/>
        <a:latin typeface="+mn-lt"/>
        <a:ea typeface="+mn-ea"/>
        <a:cs typeface="+mn-cs"/>
        <a:sym typeface="Noto Sans"/>
      </a:defRPr>
    </a:lvl2pPr>
    <a:lvl3pPr marL="0" marR="0" indent="457200" algn="l" defTabSz="825500" rtl="0" fontAlgn="auto" latinLnBrk="0" hangingPunct="0">
      <a:lnSpc>
        <a:spcPct val="100000"/>
      </a:lnSpc>
      <a:spcBef>
        <a:spcPts val="0"/>
      </a:spcBef>
      <a:spcAft>
        <a:spcPts val="0"/>
      </a:spcAft>
      <a:buClrTx/>
      <a:buSzTx/>
      <a:buFontTx/>
      <a:buNone/>
      <a:tabLst/>
      <a:defRPr kumimoji="0" sz="2200" b="0" i="0" u="none" strike="noStrike" cap="none" spc="0" normalizeH="0" baseline="54545">
        <a:ln>
          <a:noFill/>
        </a:ln>
        <a:solidFill>
          <a:srgbClr val="86939E"/>
        </a:solidFill>
        <a:effectLst/>
        <a:uFillTx/>
        <a:latin typeface="+mn-lt"/>
        <a:ea typeface="+mn-ea"/>
        <a:cs typeface="+mn-cs"/>
        <a:sym typeface="Noto Sans"/>
      </a:defRPr>
    </a:lvl3pPr>
    <a:lvl4pPr marL="0" marR="0" indent="685800" algn="l" defTabSz="825500" rtl="0" fontAlgn="auto" latinLnBrk="0" hangingPunct="0">
      <a:lnSpc>
        <a:spcPct val="100000"/>
      </a:lnSpc>
      <a:spcBef>
        <a:spcPts val="0"/>
      </a:spcBef>
      <a:spcAft>
        <a:spcPts val="0"/>
      </a:spcAft>
      <a:buClrTx/>
      <a:buSzTx/>
      <a:buFontTx/>
      <a:buNone/>
      <a:tabLst/>
      <a:defRPr kumimoji="0" sz="2200" b="0" i="0" u="none" strike="noStrike" cap="none" spc="0" normalizeH="0" baseline="54545">
        <a:ln>
          <a:noFill/>
        </a:ln>
        <a:solidFill>
          <a:srgbClr val="86939E"/>
        </a:solidFill>
        <a:effectLst/>
        <a:uFillTx/>
        <a:latin typeface="+mn-lt"/>
        <a:ea typeface="+mn-ea"/>
        <a:cs typeface="+mn-cs"/>
        <a:sym typeface="Noto Sans"/>
      </a:defRPr>
    </a:lvl4pPr>
    <a:lvl5pPr marL="0" marR="0" indent="914400" algn="l" defTabSz="825500" rtl="0" fontAlgn="auto" latinLnBrk="0" hangingPunct="0">
      <a:lnSpc>
        <a:spcPct val="100000"/>
      </a:lnSpc>
      <a:spcBef>
        <a:spcPts val="0"/>
      </a:spcBef>
      <a:spcAft>
        <a:spcPts val="0"/>
      </a:spcAft>
      <a:buClrTx/>
      <a:buSzTx/>
      <a:buFontTx/>
      <a:buNone/>
      <a:tabLst/>
      <a:defRPr kumimoji="0" sz="2200" b="0" i="0" u="none" strike="noStrike" cap="none" spc="0" normalizeH="0" baseline="54545">
        <a:ln>
          <a:noFill/>
        </a:ln>
        <a:solidFill>
          <a:srgbClr val="86939E"/>
        </a:solidFill>
        <a:effectLst/>
        <a:uFillTx/>
        <a:latin typeface="+mn-lt"/>
        <a:ea typeface="+mn-ea"/>
        <a:cs typeface="+mn-cs"/>
        <a:sym typeface="Noto Sans"/>
      </a:defRPr>
    </a:lvl5pPr>
    <a:lvl6pPr marL="0" marR="0" indent="1143000" algn="l" defTabSz="825500" rtl="0" fontAlgn="auto" latinLnBrk="0" hangingPunct="0">
      <a:lnSpc>
        <a:spcPct val="100000"/>
      </a:lnSpc>
      <a:spcBef>
        <a:spcPts val="0"/>
      </a:spcBef>
      <a:spcAft>
        <a:spcPts val="0"/>
      </a:spcAft>
      <a:buClrTx/>
      <a:buSzTx/>
      <a:buFontTx/>
      <a:buNone/>
      <a:tabLst/>
      <a:defRPr kumimoji="0" sz="2200" b="0" i="0" u="none" strike="noStrike" cap="none" spc="0" normalizeH="0" baseline="54545">
        <a:ln>
          <a:noFill/>
        </a:ln>
        <a:solidFill>
          <a:srgbClr val="86939E"/>
        </a:solidFill>
        <a:effectLst/>
        <a:uFillTx/>
        <a:latin typeface="+mn-lt"/>
        <a:ea typeface="+mn-ea"/>
        <a:cs typeface="+mn-cs"/>
        <a:sym typeface="Noto Sans"/>
      </a:defRPr>
    </a:lvl6pPr>
    <a:lvl7pPr marL="0" marR="0" indent="1371600" algn="l" defTabSz="825500" rtl="0" fontAlgn="auto" latinLnBrk="0" hangingPunct="0">
      <a:lnSpc>
        <a:spcPct val="100000"/>
      </a:lnSpc>
      <a:spcBef>
        <a:spcPts val="0"/>
      </a:spcBef>
      <a:spcAft>
        <a:spcPts val="0"/>
      </a:spcAft>
      <a:buClrTx/>
      <a:buSzTx/>
      <a:buFontTx/>
      <a:buNone/>
      <a:tabLst/>
      <a:defRPr kumimoji="0" sz="2200" b="0" i="0" u="none" strike="noStrike" cap="none" spc="0" normalizeH="0" baseline="54545">
        <a:ln>
          <a:noFill/>
        </a:ln>
        <a:solidFill>
          <a:srgbClr val="86939E"/>
        </a:solidFill>
        <a:effectLst/>
        <a:uFillTx/>
        <a:latin typeface="+mn-lt"/>
        <a:ea typeface="+mn-ea"/>
        <a:cs typeface="+mn-cs"/>
        <a:sym typeface="Noto Sans"/>
      </a:defRPr>
    </a:lvl7pPr>
    <a:lvl8pPr marL="0" marR="0" indent="1600200" algn="l" defTabSz="825500" rtl="0" fontAlgn="auto" latinLnBrk="0" hangingPunct="0">
      <a:lnSpc>
        <a:spcPct val="100000"/>
      </a:lnSpc>
      <a:spcBef>
        <a:spcPts val="0"/>
      </a:spcBef>
      <a:spcAft>
        <a:spcPts val="0"/>
      </a:spcAft>
      <a:buClrTx/>
      <a:buSzTx/>
      <a:buFontTx/>
      <a:buNone/>
      <a:tabLst/>
      <a:defRPr kumimoji="0" sz="2200" b="0" i="0" u="none" strike="noStrike" cap="none" spc="0" normalizeH="0" baseline="54545">
        <a:ln>
          <a:noFill/>
        </a:ln>
        <a:solidFill>
          <a:srgbClr val="86939E"/>
        </a:solidFill>
        <a:effectLst/>
        <a:uFillTx/>
        <a:latin typeface="+mn-lt"/>
        <a:ea typeface="+mn-ea"/>
        <a:cs typeface="+mn-cs"/>
        <a:sym typeface="Noto Sans"/>
      </a:defRPr>
    </a:lvl8pPr>
    <a:lvl9pPr marL="0" marR="0" indent="1828800" algn="l" defTabSz="825500" rtl="0" fontAlgn="auto" latinLnBrk="0" hangingPunct="0">
      <a:lnSpc>
        <a:spcPct val="100000"/>
      </a:lnSpc>
      <a:spcBef>
        <a:spcPts val="0"/>
      </a:spcBef>
      <a:spcAft>
        <a:spcPts val="0"/>
      </a:spcAft>
      <a:buClrTx/>
      <a:buSzTx/>
      <a:buFontTx/>
      <a:buNone/>
      <a:tabLst/>
      <a:defRPr kumimoji="0" sz="2200" b="0" i="0" u="none" strike="noStrike" cap="none" spc="0" normalizeH="0" baseline="54545">
        <a:ln>
          <a:noFill/>
        </a:ln>
        <a:solidFill>
          <a:srgbClr val="86939E"/>
        </a:solidFill>
        <a:effectLst/>
        <a:uFillTx/>
        <a:latin typeface="+mn-lt"/>
        <a:ea typeface="+mn-ea"/>
        <a:cs typeface="+mn-cs"/>
        <a:sym typeface="Noto San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6CCDE0"/>
    <a:srgbClr val="D47385"/>
    <a:srgbClr val="FED17B"/>
    <a:srgbClr val="909DD0"/>
    <a:srgbClr val="7A82BB"/>
    <a:srgbClr val="838CC7"/>
    <a:srgbClr val="86939E"/>
    <a:srgbClr val="39AED1"/>
    <a:srgbClr val="7DC8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73"/>
    <p:restoredTop sz="94885"/>
  </p:normalViewPr>
  <p:slideViewPr>
    <p:cSldViewPr snapToGrid="0" snapToObjects="1">
      <p:cViewPr>
        <p:scale>
          <a:sx n="59" d="100"/>
          <a:sy n="59" d="100"/>
        </p:scale>
        <p:origin x="592" y="448"/>
      </p:cViewPr>
      <p:guideLst/>
    </p:cSldViewPr>
  </p:slideViewPr>
  <p:notesTextViewPr>
    <p:cViewPr>
      <p:scale>
        <a:sx n="1" d="1"/>
        <a:sy n="1" d="1"/>
      </p:scale>
      <p:origin x="0" y="0"/>
    </p:cViewPr>
  </p:notesTextViewPr>
  <p:sorterViewPr>
    <p:cViewPr>
      <p:scale>
        <a:sx n="108" d="100"/>
        <a:sy n="108" d="100"/>
      </p:scale>
      <p:origin x="0" y="0"/>
    </p:cViewPr>
  </p:sorter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9" name="Shape 39"/>
          <p:cNvSpPr>
            <a:spLocks noGrp="1" noRot="1" noChangeAspect="1"/>
          </p:cNvSpPr>
          <p:nvPr>
            <p:ph type="sldImg"/>
          </p:nvPr>
        </p:nvSpPr>
        <p:spPr>
          <a:xfrm>
            <a:off x="1143000" y="685800"/>
            <a:ext cx="4572000" cy="3429000"/>
          </a:xfrm>
          <a:prstGeom prst="rect">
            <a:avLst/>
          </a:prstGeom>
        </p:spPr>
        <p:txBody>
          <a:bodyPr/>
          <a:lstStyle/>
          <a:p>
            <a:endParaRPr/>
          </a:p>
        </p:txBody>
      </p:sp>
      <p:sp>
        <p:nvSpPr>
          <p:cNvPr id="40" name="Shape 40"/>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779685464"/>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887934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Standart page">
    <p:spTree>
      <p:nvGrpSpPr>
        <p:cNvPr id="1" name=""/>
        <p:cNvGrpSpPr/>
        <p:nvPr/>
      </p:nvGrpSpPr>
      <p:grpSpPr>
        <a:xfrm>
          <a:off x="0" y="0"/>
          <a:ext cx="0" cy="0"/>
          <a:chOff x="0" y="0"/>
          <a:chExt cx="0" cy="0"/>
        </a:xfrm>
      </p:grpSpPr>
      <p:sp>
        <p:nvSpPr>
          <p:cNvPr id="11" name="Shape 11"/>
          <p:cNvSpPr/>
          <p:nvPr/>
        </p:nvSpPr>
        <p:spPr>
          <a:xfrm>
            <a:off x="1831956" y="11347051"/>
            <a:ext cx="3399975" cy="3035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10000"/>
              </a:lnSpc>
              <a:defRPr sz="4500" b="1" baseline="0">
                <a:solidFill>
                  <a:srgbClr val="7DC855"/>
                </a:solidFill>
              </a:defRPr>
            </a:lvl1pPr>
          </a:lstStyle>
          <a:p>
            <a:r>
              <a:rPr>
                <a:solidFill>
                  <a:srgbClr val="838CC7"/>
                </a:solidFill>
              </a:rPr>
              <a:t>.Material</a:t>
            </a:r>
          </a:p>
        </p:txBody>
      </p:sp>
      <p:sp>
        <p:nvSpPr>
          <p:cNvPr id="12" name="Shape 12"/>
          <p:cNvSpPr/>
          <p:nvPr/>
        </p:nvSpPr>
        <p:spPr>
          <a:xfrm>
            <a:off x="2025982" y="11884797"/>
            <a:ext cx="10113985" cy="47192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000" b="1" cap="all" baseline="60000"/>
            </a:lvl1pPr>
          </a:lstStyle>
          <a:p>
            <a:r>
              <a:rPr sz="3600"/>
              <a:t>Free powerpoint &amp; keynote template</a:t>
            </a:r>
          </a:p>
        </p:txBody>
      </p:sp>
      <p:sp>
        <p:nvSpPr>
          <p:cNvPr id="13" name="Shape 13"/>
          <p:cNvSpPr>
            <a:spLocks noGrp="1"/>
          </p:cNvSpPr>
          <p:nvPr>
            <p:ph type="sldNum" sz="quarter" idx="2"/>
          </p:nvPr>
        </p:nvSpPr>
        <p:spPr>
          <a:xfrm>
            <a:off x="22570656" y="11803259"/>
            <a:ext cx="864077" cy="471924"/>
          </a:xfrm>
          <a:prstGeom prst="rect">
            <a:avLst/>
          </a:prstGeom>
        </p:spPr>
        <p:txBody>
          <a:bodyPr wrap="square"/>
          <a:lstStyle>
            <a:lvl1pPr>
              <a:defRPr sz="3600" b="1" cap="all" spc="462" baseline="54545">
                <a:solidFill>
                  <a:srgbClr val="86939E"/>
                </a:solidFill>
                <a:latin typeface="+mn-lt"/>
                <a:ea typeface="+mn-ea"/>
                <a:cs typeface="+mn-cs"/>
                <a:sym typeface="Noto Sans"/>
              </a:defRPr>
            </a:lvl1pPr>
          </a:lstStyle>
          <a:p>
            <a:fld id="{86CB4B4D-7CA3-9044-876B-883B54F8677D}" type="slidenum">
              <a:rPr lang="uk-UA" smtClean="0"/>
              <a:pPr/>
              <a:t>‹#›</a:t>
            </a:fld>
            <a:endParaRPr lang="uk-UA"/>
          </a:p>
        </p:txBody>
      </p:sp>
      <p:grpSp>
        <p:nvGrpSpPr>
          <p:cNvPr id="7" name="Group 6"/>
          <p:cNvGrpSpPr/>
          <p:nvPr userDrawn="1"/>
        </p:nvGrpSpPr>
        <p:grpSpPr>
          <a:xfrm>
            <a:off x="1535320" y="4645889"/>
            <a:ext cx="601654" cy="7393332"/>
            <a:chOff x="1535320" y="4753427"/>
            <a:chExt cx="601654" cy="7393332"/>
          </a:xfrm>
        </p:grpSpPr>
        <p:sp>
          <p:nvSpPr>
            <p:cNvPr id="8" name="Shape 106"/>
            <p:cNvSpPr/>
            <p:nvPr/>
          </p:nvSpPr>
          <p:spPr>
            <a:xfrm rot="16200000">
              <a:off x="-1795654" y="8214131"/>
              <a:ext cx="7393332" cy="4719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a:defRPr b="1" cap="all">
                  <a:solidFill>
                    <a:srgbClr val="619B42"/>
                  </a:solidFill>
                </a:defRPr>
              </a:pPr>
              <a:r>
                <a:rPr sz="3600" dirty="0">
                  <a:solidFill>
                    <a:srgbClr val="86939E"/>
                  </a:solidFill>
                </a:rPr>
                <a:t>by      @site2max,</a:t>
              </a:r>
              <a:r>
                <a:rPr sz="3600" dirty="0"/>
                <a:t> </a:t>
              </a:r>
              <a:r>
                <a:rPr lang="en-US" sz="3600" dirty="0" smtClean="0">
                  <a:hlinkClick r:id="rId2"/>
                </a:rPr>
                <a:t>WWW.HISLIDE.IO</a:t>
              </a:r>
              <a:endParaRPr sz="3600" dirty="0">
                <a:hlinkClick r:id="rId2"/>
              </a:endParaRPr>
            </a:p>
          </p:txBody>
        </p:sp>
        <p:sp>
          <p:nvSpPr>
            <p:cNvPr id="9" name="Shape 107"/>
            <p:cNvSpPr/>
            <p:nvPr/>
          </p:nvSpPr>
          <p:spPr>
            <a:xfrm rot="16200000">
              <a:off x="1509947" y="11328626"/>
              <a:ext cx="250101" cy="199356"/>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86939E"/>
            </a:solidFill>
            <a:ln w="12700" cap="flat">
              <a:noFill/>
              <a:miter lim="400000"/>
            </a:ln>
            <a:effectLst/>
          </p:spPr>
          <p:txBody>
            <a:bodyPr wrap="square" lIns="45719" tIns="45719" rIns="45719" bIns="45719" numCol="1" anchor="t">
              <a:noAutofit/>
            </a:bodyPr>
            <a:lstStyle/>
            <a:p>
              <a:pPr defTabSz="457200">
                <a:defRPr sz="2400" baseline="0">
                  <a:solidFill>
                    <a:srgbClr val="000000"/>
                  </a:solidFill>
                  <a:latin typeface="Calibri"/>
                  <a:ea typeface="Calibri"/>
                  <a:cs typeface="Calibri"/>
                  <a:sym typeface="Calibri"/>
                </a:defRPr>
              </a:pPr>
              <a:endParaRPr/>
            </a:p>
          </p:txBody>
        </p:sp>
      </p:gr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lor">
    <p:spTree>
      <p:nvGrpSpPr>
        <p:cNvPr id="1" name=""/>
        <p:cNvGrpSpPr/>
        <p:nvPr/>
      </p:nvGrpSpPr>
      <p:grpSpPr>
        <a:xfrm>
          <a:off x="0" y="0"/>
          <a:ext cx="0" cy="0"/>
          <a:chOff x="0" y="0"/>
          <a:chExt cx="0" cy="0"/>
        </a:xfrm>
      </p:grpSpPr>
      <p:sp>
        <p:nvSpPr>
          <p:cNvPr id="3" name="Rectangle 2"/>
          <p:cNvSpPr/>
          <p:nvPr userDrawn="1"/>
        </p:nvSpPr>
        <p:spPr>
          <a:xfrm>
            <a:off x="0" y="0"/>
            <a:ext cx="24384000" cy="13716000"/>
          </a:xfrm>
          <a:prstGeom prst="rect">
            <a:avLst/>
          </a:prstGeom>
          <a:solidFill>
            <a:srgbClr val="909DD0"/>
          </a:solidFill>
          <a:ln>
            <a:no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andart page+ photo slide">
    <p:spTree>
      <p:nvGrpSpPr>
        <p:cNvPr id="1" name=""/>
        <p:cNvGrpSpPr/>
        <p:nvPr/>
      </p:nvGrpSpPr>
      <p:grpSpPr>
        <a:xfrm>
          <a:off x="0" y="0"/>
          <a:ext cx="0" cy="0"/>
          <a:chOff x="0" y="0"/>
          <a:chExt cx="0" cy="0"/>
        </a:xfrm>
      </p:grpSpPr>
      <p:sp>
        <p:nvSpPr>
          <p:cNvPr id="13" name="Shape 13"/>
          <p:cNvSpPr>
            <a:spLocks noGrp="1"/>
          </p:cNvSpPr>
          <p:nvPr>
            <p:ph type="sldNum" sz="quarter" idx="2"/>
          </p:nvPr>
        </p:nvSpPr>
        <p:spPr>
          <a:xfrm>
            <a:off x="22570656" y="11803259"/>
            <a:ext cx="864077" cy="471924"/>
          </a:xfrm>
          <a:prstGeom prst="rect">
            <a:avLst/>
          </a:prstGeom>
        </p:spPr>
        <p:txBody>
          <a:bodyPr wrap="square"/>
          <a:lstStyle>
            <a:lvl1pPr>
              <a:defRPr sz="3600" b="1" cap="all" spc="462" baseline="54545">
                <a:solidFill>
                  <a:srgbClr val="86939E"/>
                </a:solidFill>
                <a:latin typeface="+mn-lt"/>
                <a:ea typeface="+mn-ea"/>
                <a:cs typeface="+mn-cs"/>
                <a:sym typeface="Noto Sans"/>
              </a:defRPr>
            </a:lvl1pPr>
          </a:lstStyle>
          <a:p>
            <a:fld id="{86CB4B4D-7CA3-9044-876B-883B54F8677D}" type="slidenum">
              <a:rPr lang="uk-UA" smtClean="0"/>
              <a:pPr/>
              <a:t>‹#›</a:t>
            </a:fld>
            <a:endParaRPr lang="uk-UA"/>
          </a:p>
        </p:txBody>
      </p:sp>
      <p:sp>
        <p:nvSpPr>
          <p:cNvPr id="3" name="Picture Placeholder 2"/>
          <p:cNvSpPr>
            <a:spLocks noGrp="1"/>
          </p:cNvSpPr>
          <p:nvPr>
            <p:ph type="pic" sz="quarter" idx="10"/>
          </p:nvPr>
        </p:nvSpPr>
        <p:spPr>
          <a:xfrm>
            <a:off x="5700240" y="3405390"/>
            <a:ext cx="1946275" cy="1944687"/>
          </a:xfrm>
        </p:spPr>
        <p:txBody>
          <a:bodyPr/>
          <a:lstStyle/>
          <a:p>
            <a:endParaRPr lang="en-US"/>
          </a:p>
        </p:txBody>
      </p:sp>
      <p:sp>
        <p:nvSpPr>
          <p:cNvPr id="10" name="Picture Placeholder 2"/>
          <p:cNvSpPr>
            <a:spLocks noGrp="1"/>
          </p:cNvSpPr>
          <p:nvPr>
            <p:ph type="pic" sz="quarter" idx="11"/>
          </p:nvPr>
        </p:nvSpPr>
        <p:spPr>
          <a:xfrm>
            <a:off x="7973270" y="3405390"/>
            <a:ext cx="1946275" cy="1944687"/>
          </a:xfrm>
        </p:spPr>
        <p:txBody>
          <a:bodyPr/>
          <a:lstStyle/>
          <a:p>
            <a:endParaRPr lang="en-US"/>
          </a:p>
        </p:txBody>
      </p:sp>
      <p:sp>
        <p:nvSpPr>
          <p:cNvPr id="14" name="Picture Placeholder 2"/>
          <p:cNvSpPr>
            <a:spLocks noGrp="1"/>
          </p:cNvSpPr>
          <p:nvPr>
            <p:ph type="pic" sz="quarter" idx="12"/>
          </p:nvPr>
        </p:nvSpPr>
        <p:spPr>
          <a:xfrm>
            <a:off x="10246300" y="3405390"/>
            <a:ext cx="1946275" cy="1944687"/>
          </a:xfrm>
        </p:spPr>
        <p:txBody>
          <a:bodyPr/>
          <a:lstStyle/>
          <a:p>
            <a:endParaRPr lang="en-US"/>
          </a:p>
        </p:txBody>
      </p:sp>
      <p:sp>
        <p:nvSpPr>
          <p:cNvPr id="15" name="Picture Placeholder 2"/>
          <p:cNvSpPr>
            <a:spLocks noGrp="1"/>
          </p:cNvSpPr>
          <p:nvPr>
            <p:ph type="pic" sz="quarter" idx="13"/>
          </p:nvPr>
        </p:nvSpPr>
        <p:spPr>
          <a:xfrm>
            <a:off x="12519330" y="3405390"/>
            <a:ext cx="1946275" cy="1944687"/>
          </a:xfrm>
        </p:spPr>
        <p:txBody>
          <a:bodyPr/>
          <a:lstStyle/>
          <a:p>
            <a:endParaRPr lang="en-US"/>
          </a:p>
        </p:txBody>
      </p:sp>
      <p:sp>
        <p:nvSpPr>
          <p:cNvPr id="16" name="Picture Placeholder 2"/>
          <p:cNvSpPr>
            <a:spLocks noGrp="1"/>
          </p:cNvSpPr>
          <p:nvPr>
            <p:ph type="pic" sz="quarter" idx="14"/>
          </p:nvPr>
        </p:nvSpPr>
        <p:spPr>
          <a:xfrm>
            <a:off x="14792360" y="3405390"/>
            <a:ext cx="1946275" cy="1944687"/>
          </a:xfrm>
        </p:spPr>
        <p:txBody>
          <a:bodyPr/>
          <a:lstStyle/>
          <a:p>
            <a:endParaRPr lang="en-US"/>
          </a:p>
        </p:txBody>
      </p:sp>
      <p:sp>
        <p:nvSpPr>
          <p:cNvPr id="17" name="Picture Placeholder 2"/>
          <p:cNvSpPr>
            <a:spLocks noGrp="1"/>
          </p:cNvSpPr>
          <p:nvPr>
            <p:ph type="pic" sz="quarter" idx="15"/>
          </p:nvPr>
        </p:nvSpPr>
        <p:spPr>
          <a:xfrm>
            <a:off x="17065390" y="3405390"/>
            <a:ext cx="1946275" cy="1944687"/>
          </a:xfrm>
        </p:spPr>
        <p:txBody>
          <a:bodyPr/>
          <a:lstStyle/>
          <a:p>
            <a:endParaRPr lang="en-US"/>
          </a:p>
        </p:txBody>
      </p:sp>
      <p:sp>
        <p:nvSpPr>
          <p:cNvPr id="18" name="Picture Placeholder 2"/>
          <p:cNvSpPr>
            <a:spLocks noGrp="1"/>
          </p:cNvSpPr>
          <p:nvPr>
            <p:ph type="pic" sz="quarter" idx="16"/>
          </p:nvPr>
        </p:nvSpPr>
        <p:spPr>
          <a:xfrm>
            <a:off x="5700240" y="5700406"/>
            <a:ext cx="1946275" cy="1944687"/>
          </a:xfrm>
        </p:spPr>
        <p:txBody>
          <a:bodyPr/>
          <a:lstStyle/>
          <a:p>
            <a:endParaRPr lang="en-US"/>
          </a:p>
        </p:txBody>
      </p:sp>
      <p:sp>
        <p:nvSpPr>
          <p:cNvPr id="19" name="Picture Placeholder 2"/>
          <p:cNvSpPr>
            <a:spLocks noGrp="1"/>
          </p:cNvSpPr>
          <p:nvPr>
            <p:ph type="pic" sz="quarter" idx="17"/>
          </p:nvPr>
        </p:nvSpPr>
        <p:spPr>
          <a:xfrm>
            <a:off x="7973270" y="5700406"/>
            <a:ext cx="1946275" cy="1944687"/>
          </a:xfrm>
        </p:spPr>
        <p:txBody>
          <a:bodyPr/>
          <a:lstStyle/>
          <a:p>
            <a:endParaRPr lang="en-US"/>
          </a:p>
        </p:txBody>
      </p:sp>
      <p:sp>
        <p:nvSpPr>
          <p:cNvPr id="20" name="Picture Placeholder 2"/>
          <p:cNvSpPr>
            <a:spLocks noGrp="1"/>
          </p:cNvSpPr>
          <p:nvPr>
            <p:ph type="pic" sz="quarter" idx="18"/>
          </p:nvPr>
        </p:nvSpPr>
        <p:spPr>
          <a:xfrm>
            <a:off x="10246300" y="5700406"/>
            <a:ext cx="1946275" cy="1944687"/>
          </a:xfrm>
        </p:spPr>
        <p:txBody>
          <a:bodyPr/>
          <a:lstStyle/>
          <a:p>
            <a:endParaRPr lang="en-US"/>
          </a:p>
        </p:txBody>
      </p:sp>
      <p:sp>
        <p:nvSpPr>
          <p:cNvPr id="21" name="Picture Placeholder 2"/>
          <p:cNvSpPr>
            <a:spLocks noGrp="1"/>
          </p:cNvSpPr>
          <p:nvPr>
            <p:ph type="pic" sz="quarter" idx="19"/>
          </p:nvPr>
        </p:nvSpPr>
        <p:spPr>
          <a:xfrm>
            <a:off x="12519330" y="5700406"/>
            <a:ext cx="1946275" cy="1944687"/>
          </a:xfrm>
        </p:spPr>
        <p:txBody>
          <a:bodyPr/>
          <a:lstStyle/>
          <a:p>
            <a:endParaRPr lang="en-US"/>
          </a:p>
        </p:txBody>
      </p:sp>
      <p:sp>
        <p:nvSpPr>
          <p:cNvPr id="22" name="Picture Placeholder 2"/>
          <p:cNvSpPr>
            <a:spLocks noGrp="1"/>
          </p:cNvSpPr>
          <p:nvPr>
            <p:ph type="pic" sz="quarter" idx="20"/>
          </p:nvPr>
        </p:nvSpPr>
        <p:spPr>
          <a:xfrm>
            <a:off x="14792360" y="5700406"/>
            <a:ext cx="1946275" cy="1944687"/>
          </a:xfrm>
        </p:spPr>
        <p:txBody>
          <a:bodyPr/>
          <a:lstStyle/>
          <a:p>
            <a:endParaRPr lang="en-US"/>
          </a:p>
        </p:txBody>
      </p:sp>
      <p:sp>
        <p:nvSpPr>
          <p:cNvPr id="23" name="Picture Placeholder 2"/>
          <p:cNvSpPr>
            <a:spLocks noGrp="1"/>
          </p:cNvSpPr>
          <p:nvPr>
            <p:ph type="pic" sz="quarter" idx="21"/>
          </p:nvPr>
        </p:nvSpPr>
        <p:spPr>
          <a:xfrm>
            <a:off x="17065390" y="5700406"/>
            <a:ext cx="1946275" cy="1944687"/>
          </a:xfrm>
        </p:spPr>
        <p:txBody>
          <a:bodyPr/>
          <a:lstStyle/>
          <a:p>
            <a:endParaRPr lang="en-US"/>
          </a:p>
        </p:txBody>
      </p:sp>
      <p:sp>
        <p:nvSpPr>
          <p:cNvPr id="24" name="Shape 11"/>
          <p:cNvSpPr/>
          <p:nvPr userDrawn="1"/>
        </p:nvSpPr>
        <p:spPr>
          <a:xfrm>
            <a:off x="1831956" y="11347051"/>
            <a:ext cx="3399975" cy="3035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10000"/>
              </a:lnSpc>
              <a:defRPr sz="4500" b="1" baseline="0">
                <a:solidFill>
                  <a:srgbClr val="7DC855"/>
                </a:solidFill>
              </a:defRPr>
            </a:lvl1pPr>
          </a:lstStyle>
          <a:p>
            <a:r>
              <a:rPr>
                <a:solidFill>
                  <a:srgbClr val="838CC7"/>
                </a:solidFill>
              </a:rPr>
              <a:t>.Material</a:t>
            </a:r>
          </a:p>
        </p:txBody>
      </p:sp>
      <p:sp>
        <p:nvSpPr>
          <p:cNvPr id="25" name="Shape 12"/>
          <p:cNvSpPr/>
          <p:nvPr userDrawn="1"/>
        </p:nvSpPr>
        <p:spPr>
          <a:xfrm>
            <a:off x="2025982" y="11884797"/>
            <a:ext cx="10113985" cy="47192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000" b="1" cap="all" baseline="60000"/>
            </a:lvl1pPr>
          </a:lstStyle>
          <a:p>
            <a:r>
              <a:rPr sz="3600"/>
              <a:t>Free powerpoint &amp; keynote template</a:t>
            </a:r>
          </a:p>
        </p:txBody>
      </p:sp>
      <p:grpSp>
        <p:nvGrpSpPr>
          <p:cNvPr id="26" name="Group 25"/>
          <p:cNvGrpSpPr/>
          <p:nvPr userDrawn="1"/>
        </p:nvGrpSpPr>
        <p:grpSpPr>
          <a:xfrm>
            <a:off x="1535320" y="4645889"/>
            <a:ext cx="601654" cy="7393332"/>
            <a:chOff x="1535320" y="4753427"/>
            <a:chExt cx="601654" cy="7393332"/>
          </a:xfrm>
        </p:grpSpPr>
        <p:sp>
          <p:nvSpPr>
            <p:cNvPr id="27" name="Shape 106"/>
            <p:cNvSpPr/>
            <p:nvPr/>
          </p:nvSpPr>
          <p:spPr>
            <a:xfrm rot="16200000">
              <a:off x="-1795654" y="8214131"/>
              <a:ext cx="7393332" cy="4719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a:defRPr b="1" cap="all">
                  <a:solidFill>
                    <a:srgbClr val="619B42"/>
                  </a:solidFill>
                </a:defRPr>
              </a:pPr>
              <a:r>
                <a:rPr sz="3600" dirty="0">
                  <a:solidFill>
                    <a:srgbClr val="86939E"/>
                  </a:solidFill>
                </a:rPr>
                <a:t>by      @site2max,</a:t>
              </a:r>
              <a:r>
                <a:rPr sz="3600" dirty="0"/>
                <a:t> </a:t>
              </a:r>
              <a:r>
                <a:rPr lang="en-US" sz="3600" dirty="0" smtClean="0">
                  <a:hlinkClick r:id="rId2"/>
                </a:rPr>
                <a:t>WWW.HISLIDE.IO</a:t>
              </a:r>
              <a:endParaRPr sz="3600" dirty="0">
                <a:hlinkClick r:id="rId2"/>
              </a:endParaRPr>
            </a:p>
          </p:txBody>
        </p:sp>
        <p:sp>
          <p:nvSpPr>
            <p:cNvPr id="28" name="Shape 107"/>
            <p:cNvSpPr/>
            <p:nvPr/>
          </p:nvSpPr>
          <p:spPr>
            <a:xfrm rot="16200000">
              <a:off x="1509947" y="11328626"/>
              <a:ext cx="250101" cy="199356"/>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86939E"/>
            </a:solidFill>
            <a:ln w="12700" cap="flat">
              <a:noFill/>
              <a:miter lim="400000"/>
            </a:ln>
            <a:effectLst/>
          </p:spPr>
          <p:txBody>
            <a:bodyPr wrap="square" lIns="45719" tIns="45719" rIns="45719" bIns="45719" numCol="1" anchor="t">
              <a:noAutofit/>
            </a:bodyPr>
            <a:lstStyle/>
            <a:p>
              <a:pPr defTabSz="457200">
                <a:defRPr sz="2400" baseline="0">
                  <a:solidFill>
                    <a:srgbClr val="000000"/>
                  </a:solidFill>
                  <a:latin typeface="Calibri"/>
                  <a:ea typeface="Calibri"/>
                  <a:cs typeface="Calibri"/>
                  <a:sym typeface="Calibri"/>
                </a:defRPr>
              </a:pPr>
              <a:endParaRPr/>
            </a:p>
          </p:txBody>
        </p:sp>
      </p:grpSp>
    </p:spTree>
    <p:extLst>
      <p:ext uri="{BB962C8B-B14F-4D97-AF65-F5344CB8AC3E}">
        <p14:creationId xmlns:p14="http://schemas.microsoft.com/office/powerpoint/2010/main" val="79368358"/>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Standart page (grey bg)">
    <p:bg>
      <p:bgPr>
        <a:solidFill>
          <a:srgbClr val="F3F4F4"/>
        </a:solidFill>
        <a:effectLst/>
      </p:bgPr>
    </p:bg>
    <p:spTree>
      <p:nvGrpSpPr>
        <p:cNvPr id="1" name=""/>
        <p:cNvGrpSpPr/>
        <p:nvPr/>
      </p:nvGrpSpPr>
      <p:grpSpPr>
        <a:xfrm>
          <a:off x="0" y="0"/>
          <a:ext cx="0" cy="0"/>
          <a:chOff x="0" y="0"/>
          <a:chExt cx="0" cy="0"/>
        </a:xfrm>
      </p:grpSpPr>
      <p:sp>
        <p:nvSpPr>
          <p:cNvPr id="24" name="Shape 24"/>
          <p:cNvSpPr>
            <a:spLocks noGrp="1"/>
          </p:cNvSpPr>
          <p:nvPr>
            <p:ph type="sldNum" sz="quarter" idx="2"/>
          </p:nvPr>
        </p:nvSpPr>
        <p:spPr>
          <a:xfrm>
            <a:off x="22570656" y="11803259"/>
            <a:ext cx="864077" cy="471924"/>
          </a:xfrm>
          <a:prstGeom prst="rect">
            <a:avLst/>
          </a:prstGeom>
        </p:spPr>
        <p:txBody>
          <a:bodyPr wrap="square"/>
          <a:lstStyle>
            <a:lvl1pPr>
              <a:defRPr sz="3600" b="1" cap="all" spc="462" baseline="54545">
                <a:solidFill>
                  <a:srgbClr val="86939E"/>
                </a:solidFill>
                <a:latin typeface="+mn-lt"/>
                <a:ea typeface="+mn-ea"/>
                <a:cs typeface="+mn-cs"/>
                <a:sym typeface="Noto Sans"/>
              </a:defRPr>
            </a:lvl1pPr>
          </a:lstStyle>
          <a:p>
            <a:fld id="{86CB4B4D-7CA3-9044-876B-883B54F8677D}" type="slidenum">
              <a:rPr lang="uk-UA" smtClean="0"/>
              <a:pPr/>
              <a:t>‹#›</a:t>
            </a:fld>
            <a:endParaRPr lang="uk-UA"/>
          </a:p>
        </p:txBody>
      </p:sp>
      <p:sp>
        <p:nvSpPr>
          <p:cNvPr id="10" name="Shape 11"/>
          <p:cNvSpPr/>
          <p:nvPr userDrawn="1"/>
        </p:nvSpPr>
        <p:spPr>
          <a:xfrm>
            <a:off x="1831956" y="11347051"/>
            <a:ext cx="3399975" cy="3035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10000"/>
              </a:lnSpc>
              <a:defRPr sz="4500" b="1" baseline="0">
                <a:solidFill>
                  <a:srgbClr val="7DC855"/>
                </a:solidFill>
              </a:defRPr>
            </a:lvl1pPr>
          </a:lstStyle>
          <a:p>
            <a:r>
              <a:rPr>
                <a:solidFill>
                  <a:srgbClr val="838CC7"/>
                </a:solidFill>
              </a:rPr>
              <a:t>.Material</a:t>
            </a:r>
          </a:p>
        </p:txBody>
      </p:sp>
      <p:sp>
        <p:nvSpPr>
          <p:cNvPr id="11" name="Shape 12"/>
          <p:cNvSpPr/>
          <p:nvPr userDrawn="1"/>
        </p:nvSpPr>
        <p:spPr>
          <a:xfrm>
            <a:off x="2025982" y="11884797"/>
            <a:ext cx="10113985" cy="47192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000" b="1" cap="all" baseline="60000"/>
            </a:lvl1pPr>
          </a:lstStyle>
          <a:p>
            <a:r>
              <a:rPr sz="3600"/>
              <a:t>Free powerpoint &amp; keynote template</a:t>
            </a:r>
          </a:p>
        </p:txBody>
      </p:sp>
      <p:grpSp>
        <p:nvGrpSpPr>
          <p:cNvPr id="12" name="Group 11"/>
          <p:cNvGrpSpPr/>
          <p:nvPr userDrawn="1"/>
        </p:nvGrpSpPr>
        <p:grpSpPr>
          <a:xfrm>
            <a:off x="1535320" y="4645889"/>
            <a:ext cx="601654" cy="7393332"/>
            <a:chOff x="1535320" y="4753427"/>
            <a:chExt cx="601654" cy="7393332"/>
          </a:xfrm>
        </p:grpSpPr>
        <p:sp>
          <p:nvSpPr>
            <p:cNvPr id="13" name="Shape 106"/>
            <p:cNvSpPr/>
            <p:nvPr/>
          </p:nvSpPr>
          <p:spPr>
            <a:xfrm rot="16200000">
              <a:off x="-1795654" y="8214131"/>
              <a:ext cx="7393332" cy="4719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a:defRPr b="1" cap="all">
                  <a:solidFill>
                    <a:srgbClr val="619B42"/>
                  </a:solidFill>
                </a:defRPr>
              </a:pPr>
              <a:r>
                <a:rPr sz="3600" dirty="0">
                  <a:solidFill>
                    <a:srgbClr val="86939E"/>
                  </a:solidFill>
                </a:rPr>
                <a:t>by      @site2max,</a:t>
              </a:r>
              <a:r>
                <a:rPr sz="3600" dirty="0"/>
                <a:t> </a:t>
              </a:r>
              <a:r>
                <a:rPr lang="en-US" sz="3600" dirty="0" smtClean="0">
                  <a:hlinkClick r:id="rId2"/>
                </a:rPr>
                <a:t>WWW.HISLIDE.IO</a:t>
              </a:r>
              <a:endParaRPr sz="3600" dirty="0">
                <a:hlinkClick r:id="rId2"/>
              </a:endParaRPr>
            </a:p>
          </p:txBody>
        </p:sp>
        <p:sp>
          <p:nvSpPr>
            <p:cNvPr id="14" name="Shape 107"/>
            <p:cNvSpPr/>
            <p:nvPr/>
          </p:nvSpPr>
          <p:spPr>
            <a:xfrm rot="16200000">
              <a:off x="1509947" y="11328626"/>
              <a:ext cx="250101" cy="199356"/>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86939E"/>
            </a:solidFill>
            <a:ln w="12700" cap="flat">
              <a:noFill/>
              <a:miter lim="400000"/>
            </a:ln>
            <a:effectLst/>
          </p:spPr>
          <p:txBody>
            <a:bodyPr wrap="square" lIns="45719" tIns="45719" rIns="45719" bIns="45719" numCol="1" anchor="t">
              <a:noAutofit/>
            </a:bodyPr>
            <a:lstStyle/>
            <a:p>
              <a:pPr defTabSz="457200">
                <a:defRPr sz="2400" baseline="0">
                  <a:solidFill>
                    <a:srgbClr val="000000"/>
                  </a:solidFill>
                  <a:latin typeface="Calibri"/>
                  <a:ea typeface="Calibri"/>
                  <a:cs typeface="Calibri"/>
                  <a:sym typeface="Calibri"/>
                </a:defRPr>
              </a:pPr>
              <a:endParaRPr/>
            </a:p>
          </p:txBody>
        </p:sp>
      </p:gr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tandart page (grey bg)+ photo">
    <p:bg>
      <p:bgPr>
        <a:solidFill>
          <a:srgbClr val="F3F4F4"/>
        </a:solidFill>
        <a:effectLst/>
      </p:bgPr>
    </p:bg>
    <p:spTree>
      <p:nvGrpSpPr>
        <p:cNvPr id="1" name=""/>
        <p:cNvGrpSpPr/>
        <p:nvPr/>
      </p:nvGrpSpPr>
      <p:grpSpPr>
        <a:xfrm>
          <a:off x="0" y="0"/>
          <a:ext cx="0" cy="0"/>
          <a:chOff x="0" y="0"/>
          <a:chExt cx="0" cy="0"/>
        </a:xfrm>
      </p:grpSpPr>
      <p:sp>
        <p:nvSpPr>
          <p:cNvPr id="24" name="Shape 24"/>
          <p:cNvSpPr>
            <a:spLocks noGrp="1"/>
          </p:cNvSpPr>
          <p:nvPr>
            <p:ph type="sldNum" sz="quarter" idx="2"/>
          </p:nvPr>
        </p:nvSpPr>
        <p:spPr>
          <a:xfrm>
            <a:off x="22570656" y="11803259"/>
            <a:ext cx="864077" cy="471924"/>
          </a:xfrm>
          <a:prstGeom prst="rect">
            <a:avLst/>
          </a:prstGeom>
        </p:spPr>
        <p:txBody>
          <a:bodyPr wrap="square"/>
          <a:lstStyle>
            <a:lvl1pPr>
              <a:defRPr sz="3600" b="1" cap="all" spc="462" baseline="54545">
                <a:solidFill>
                  <a:srgbClr val="86939E"/>
                </a:solidFill>
                <a:latin typeface="+mn-lt"/>
                <a:ea typeface="+mn-ea"/>
                <a:cs typeface="+mn-cs"/>
                <a:sym typeface="Noto Sans"/>
              </a:defRPr>
            </a:lvl1pPr>
          </a:lstStyle>
          <a:p>
            <a:fld id="{86CB4B4D-7CA3-9044-876B-883B54F8677D}" type="slidenum">
              <a:rPr lang="uk-UA" smtClean="0"/>
              <a:pPr/>
              <a:t>‹#›</a:t>
            </a:fld>
            <a:endParaRPr lang="uk-UA"/>
          </a:p>
        </p:txBody>
      </p:sp>
      <p:sp>
        <p:nvSpPr>
          <p:cNvPr id="3" name="Picture Placeholder 2"/>
          <p:cNvSpPr>
            <a:spLocks noGrp="1"/>
          </p:cNvSpPr>
          <p:nvPr>
            <p:ph type="pic" sz="quarter" idx="10"/>
          </p:nvPr>
        </p:nvSpPr>
        <p:spPr>
          <a:xfrm>
            <a:off x="7528871" y="2918936"/>
            <a:ext cx="1731963" cy="1731962"/>
          </a:xfrm>
        </p:spPr>
        <p:txBody>
          <a:bodyPr/>
          <a:lstStyle/>
          <a:p>
            <a:endParaRPr lang="en-US"/>
          </a:p>
        </p:txBody>
      </p:sp>
      <p:sp>
        <p:nvSpPr>
          <p:cNvPr id="10" name="Picture Placeholder 2"/>
          <p:cNvSpPr>
            <a:spLocks noGrp="1"/>
          </p:cNvSpPr>
          <p:nvPr>
            <p:ph type="pic" sz="quarter" idx="11"/>
          </p:nvPr>
        </p:nvSpPr>
        <p:spPr>
          <a:xfrm>
            <a:off x="9607348" y="2918936"/>
            <a:ext cx="1731963" cy="1731962"/>
          </a:xfrm>
        </p:spPr>
        <p:txBody>
          <a:bodyPr/>
          <a:lstStyle/>
          <a:p>
            <a:endParaRPr lang="en-US"/>
          </a:p>
        </p:txBody>
      </p:sp>
      <p:sp>
        <p:nvSpPr>
          <p:cNvPr id="11" name="Picture Placeholder 2"/>
          <p:cNvSpPr>
            <a:spLocks noGrp="1"/>
          </p:cNvSpPr>
          <p:nvPr>
            <p:ph type="pic" sz="quarter" idx="12"/>
          </p:nvPr>
        </p:nvSpPr>
        <p:spPr>
          <a:xfrm>
            <a:off x="11708155" y="2918936"/>
            <a:ext cx="1731963" cy="1731962"/>
          </a:xfrm>
        </p:spPr>
        <p:txBody>
          <a:bodyPr/>
          <a:lstStyle/>
          <a:p>
            <a:endParaRPr lang="en-US"/>
          </a:p>
        </p:txBody>
      </p:sp>
      <p:sp>
        <p:nvSpPr>
          <p:cNvPr id="12" name="Picture Placeholder 2"/>
          <p:cNvSpPr>
            <a:spLocks noGrp="1"/>
          </p:cNvSpPr>
          <p:nvPr>
            <p:ph type="pic" sz="quarter" idx="13"/>
          </p:nvPr>
        </p:nvSpPr>
        <p:spPr>
          <a:xfrm>
            <a:off x="13786632" y="2918936"/>
            <a:ext cx="1731963" cy="1731962"/>
          </a:xfrm>
        </p:spPr>
        <p:txBody>
          <a:bodyPr/>
          <a:lstStyle/>
          <a:p>
            <a:endParaRPr lang="en-US"/>
          </a:p>
        </p:txBody>
      </p:sp>
      <p:sp>
        <p:nvSpPr>
          <p:cNvPr id="13" name="Picture Placeholder 2"/>
          <p:cNvSpPr>
            <a:spLocks noGrp="1"/>
          </p:cNvSpPr>
          <p:nvPr>
            <p:ph type="pic" sz="quarter" idx="14"/>
          </p:nvPr>
        </p:nvSpPr>
        <p:spPr>
          <a:xfrm>
            <a:off x="15865109" y="2918936"/>
            <a:ext cx="1731963" cy="1731962"/>
          </a:xfrm>
        </p:spPr>
        <p:txBody>
          <a:bodyPr/>
          <a:lstStyle/>
          <a:p>
            <a:endParaRPr lang="en-US"/>
          </a:p>
        </p:txBody>
      </p:sp>
      <p:sp>
        <p:nvSpPr>
          <p:cNvPr id="14" name="Picture Placeholder 2"/>
          <p:cNvSpPr>
            <a:spLocks noGrp="1"/>
          </p:cNvSpPr>
          <p:nvPr>
            <p:ph type="pic" sz="quarter" idx="15"/>
          </p:nvPr>
        </p:nvSpPr>
        <p:spPr>
          <a:xfrm>
            <a:off x="7548326" y="5055778"/>
            <a:ext cx="1731963" cy="1731962"/>
          </a:xfrm>
        </p:spPr>
        <p:txBody>
          <a:bodyPr/>
          <a:lstStyle/>
          <a:p>
            <a:endParaRPr lang="en-US"/>
          </a:p>
        </p:txBody>
      </p:sp>
      <p:sp>
        <p:nvSpPr>
          <p:cNvPr id="15" name="Picture Placeholder 2"/>
          <p:cNvSpPr>
            <a:spLocks noGrp="1"/>
          </p:cNvSpPr>
          <p:nvPr>
            <p:ph type="pic" sz="quarter" idx="16"/>
          </p:nvPr>
        </p:nvSpPr>
        <p:spPr>
          <a:xfrm>
            <a:off x="9626803" y="5055778"/>
            <a:ext cx="1731963" cy="1731962"/>
          </a:xfrm>
        </p:spPr>
        <p:txBody>
          <a:bodyPr/>
          <a:lstStyle/>
          <a:p>
            <a:endParaRPr lang="en-US"/>
          </a:p>
        </p:txBody>
      </p:sp>
      <p:sp>
        <p:nvSpPr>
          <p:cNvPr id="16" name="Picture Placeholder 2"/>
          <p:cNvSpPr>
            <a:spLocks noGrp="1"/>
          </p:cNvSpPr>
          <p:nvPr>
            <p:ph type="pic" sz="quarter" idx="17"/>
          </p:nvPr>
        </p:nvSpPr>
        <p:spPr>
          <a:xfrm>
            <a:off x="11727610" y="5055778"/>
            <a:ext cx="1731963" cy="1731962"/>
          </a:xfrm>
        </p:spPr>
        <p:txBody>
          <a:bodyPr/>
          <a:lstStyle/>
          <a:p>
            <a:endParaRPr lang="en-US"/>
          </a:p>
        </p:txBody>
      </p:sp>
      <p:sp>
        <p:nvSpPr>
          <p:cNvPr id="17" name="Picture Placeholder 2"/>
          <p:cNvSpPr>
            <a:spLocks noGrp="1"/>
          </p:cNvSpPr>
          <p:nvPr>
            <p:ph type="pic" sz="quarter" idx="18"/>
          </p:nvPr>
        </p:nvSpPr>
        <p:spPr>
          <a:xfrm>
            <a:off x="13806087" y="5055778"/>
            <a:ext cx="1731963" cy="1731962"/>
          </a:xfrm>
        </p:spPr>
        <p:txBody>
          <a:bodyPr/>
          <a:lstStyle/>
          <a:p>
            <a:endParaRPr lang="en-US"/>
          </a:p>
        </p:txBody>
      </p:sp>
      <p:sp>
        <p:nvSpPr>
          <p:cNvPr id="18" name="Picture Placeholder 2"/>
          <p:cNvSpPr>
            <a:spLocks noGrp="1"/>
          </p:cNvSpPr>
          <p:nvPr>
            <p:ph type="pic" sz="quarter" idx="19"/>
          </p:nvPr>
        </p:nvSpPr>
        <p:spPr>
          <a:xfrm>
            <a:off x="15884564" y="5055778"/>
            <a:ext cx="1731963" cy="1731962"/>
          </a:xfrm>
        </p:spPr>
        <p:txBody>
          <a:bodyPr/>
          <a:lstStyle/>
          <a:p>
            <a:endParaRPr lang="en-US"/>
          </a:p>
        </p:txBody>
      </p:sp>
      <p:sp>
        <p:nvSpPr>
          <p:cNvPr id="19" name="Shape 11"/>
          <p:cNvSpPr/>
          <p:nvPr userDrawn="1"/>
        </p:nvSpPr>
        <p:spPr>
          <a:xfrm>
            <a:off x="1831956" y="11347051"/>
            <a:ext cx="3399975" cy="3035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10000"/>
              </a:lnSpc>
              <a:defRPr sz="4500" b="1" baseline="0">
                <a:solidFill>
                  <a:srgbClr val="7DC855"/>
                </a:solidFill>
              </a:defRPr>
            </a:lvl1pPr>
          </a:lstStyle>
          <a:p>
            <a:r>
              <a:rPr>
                <a:solidFill>
                  <a:srgbClr val="838CC7"/>
                </a:solidFill>
              </a:rPr>
              <a:t>.Material</a:t>
            </a:r>
          </a:p>
        </p:txBody>
      </p:sp>
      <p:sp>
        <p:nvSpPr>
          <p:cNvPr id="20" name="Shape 12"/>
          <p:cNvSpPr/>
          <p:nvPr userDrawn="1"/>
        </p:nvSpPr>
        <p:spPr>
          <a:xfrm>
            <a:off x="2025982" y="11884797"/>
            <a:ext cx="10113985" cy="47192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000" b="1" cap="all" baseline="60000"/>
            </a:lvl1pPr>
          </a:lstStyle>
          <a:p>
            <a:r>
              <a:rPr sz="3600"/>
              <a:t>Free powerpoint &amp; keynote template</a:t>
            </a:r>
          </a:p>
        </p:txBody>
      </p:sp>
      <p:grpSp>
        <p:nvGrpSpPr>
          <p:cNvPr id="21" name="Group 20"/>
          <p:cNvGrpSpPr/>
          <p:nvPr userDrawn="1"/>
        </p:nvGrpSpPr>
        <p:grpSpPr>
          <a:xfrm>
            <a:off x="1535320" y="4645889"/>
            <a:ext cx="601654" cy="7393332"/>
            <a:chOff x="1535320" y="4753427"/>
            <a:chExt cx="601654" cy="7393332"/>
          </a:xfrm>
        </p:grpSpPr>
        <p:sp>
          <p:nvSpPr>
            <p:cNvPr id="25" name="Shape 106"/>
            <p:cNvSpPr/>
            <p:nvPr/>
          </p:nvSpPr>
          <p:spPr>
            <a:xfrm rot="16200000">
              <a:off x="-1795654" y="8214131"/>
              <a:ext cx="7393332" cy="4719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a:defRPr b="1" cap="all">
                  <a:solidFill>
                    <a:srgbClr val="619B42"/>
                  </a:solidFill>
                </a:defRPr>
              </a:pPr>
              <a:r>
                <a:rPr sz="3600" dirty="0">
                  <a:solidFill>
                    <a:srgbClr val="86939E"/>
                  </a:solidFill>
                </a:rPr>
                <a:t>by      @site2max,</a:t>
              </a:r>
              <a:r>
                <a:rPr sz="3600" dirty="0"/>
                <a:t> </a:t>
              </a:r>
              <a:r>
                <a:rPr lang="en-US" sz="3600" dirty="0" smtClean="0">
                  <a:hlinkClick r:id="rId2"/>
                </a:rPr>
                <a:t>WWW.HISLIDE.IO</a:t>
              </a:r>
              <a:endParaRPr sz="3600" dirty="0">
                <a:hlinkClick r:id="rId2"/>
              </a:endParaRPr>
            </a:p>
          </p:txBody>
        </p:sp>
        <p:sp>
          <p:nvSpPr>
            <p:cNvPr id="26" name="Shape 107"/>
            <p:cNvSpPr/>
            <p:nvPr/>
          </p:nvSpPr>
          <p:spPr>
            <a:xfrm rot="16200000">
              <a:off x="1509947" y="11328626"/>
              <a:ext cx="250101" cy="199356"/>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86939E"/>
            </a:solidFill>
            <a:ln w="12700" cap="flat">
              <a:noFill/>
              <a:miter lim="400000"/>
            </a:ln>
            <a:effectLst/>
          </p:spPr>
          <p:txBody>
            <a:bodyPr wrap="square" lIns="45719" tIns="45719" rIns="45719" bIns="45719" numCol="1" anchor="t">
              <a:noAutofit/>
            </a:bodyPr>
            <a:lstStyle/>
            <a:p>
              <a:pPr defTabSz="457200">
                <a:defRPr sz="2400" baseline="0">
                  <a:solidFill>
                    <a:srgbClr val="000000"/>
                  </a:solidFill>
                  <a:latin typeface="Calibri"/>
                  <a:ea typeface="Calibri"/>
                  <a:cs typeface="Calibri"/>
                  <a:sym typeface="Calibri"/>
                </a:defRPr>
              </a:pPr>
              <a:endParaRPr/>
            </a:p>
          </p:txBody>
        </p:sp>
      </p:grpSp>
    </p:spTree>
    <p:extLst>
      <p:ext uri="{BB962C8B-B14F-4D97-AF65-F5344CB8AC3E}">
        <p14:creationId xmlns:p14="http://schemas.microsoft.com/office/powerpoint/2010/main" val="1357032430"/>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ndart page+Photo">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552950" y="3269941"/>
            <a:ext cx="2995613" cy="2995613"/>
          </a:xfrm>
        </p:spPr>
        <p:txBody>
          <a:bodyPr/>
          <a:lstStyle/>
          <a:p>
            <a:endParaRPr lang="en-US"/>
          </a:p>
        </p:txBody>
      </p:sp>
      <p:sp>
        <p:nvSpPr>
          <p:cNvPr id="14" name="Picture Placeholder 4"/>
          <p:cNvSpPr>
            <a:spLocks noGrp="1"/>
          </p:cNvSpPr>
          <p:nvPr>
            <p:ph type="pic" sz="quarter" idx="11"/>
          </p:nvPr>
        </p:nvSpPr>
        <p:spPr>
          <a:xfrm>
            <a:off x="7969791" y="3269941"/>
            <a:ext cx="2995613" cy="2995613"/>
          </a:xfrm>
        </p:spPr>
        <p:txBody>
          <a:bodyPr/>
          <a:lstStyle/>
          <a:p>
            <a:endParaRPr lang="en-US"/>
          </a:p>
        </p:txBody>
      </p:sp>
      <p:sp>
        <p:nvSpPr>
          <p:cNvPr id="15" name="Picture Placeholder 4"/>
          <p:cNvSpPr>
            <a:spLocks noGrp="1"/>
          </p:cNvSpPr>
          <p:nvPr>
            <p:ph type="pic" sz="quarter" idx="12"/>
          </p:nvPr>
        </p:nvSpPr>
        <p:spPr>
          <a:xfrm>
            <a:off x="11386631" y="3269941"/>
            <a:ext cx="2995613" cy="2995613"/>
          </a:xfrm>
        </p:spPr>
        <p:txBody>
          <a:bodyPr/>
          <a:lstStyle/>
          <a:p>
            <a:endParaRPr lang="en-US"/>
          </a:p>
        </p:txBody>
      </p:sp>
      <p:sp>
        <p:nvSpPr>
          <p:cNvPr id="16" name="Picture Placeholder 4"/>
          <p:cNvSpPr>
            <a:spLocks noGrp="1"/>
          </p:cNvSpPr>
          <p:nvPr>
            <p:ph type="pic" sz="quarter" idx="13"/>
          </p:nvPr>
        </p:nvSpPr>
        <p:spPr>
          <a:xfrm>
            <a:off x="14803471" y="3269941"/>
            <a:ext cx="2995613" cy="2995613"/>
          </a:xfrm>
        </p:spPr>
        <p:txBody>
          <a:bodyPr/>
          <a:lstStyle/>
          <a:p>
            <a:endParaRPr lang="en-US"/>
          </a:p>
        </p:txBody>
      </p:sp>
      <p:sp>
        <p:nvSpPr>
          <p:cNvPr id="17" name="Picture Placeholder 4"/>
          <p:cNvSpPr>
            <a:spLocks noGrp="1"/>
          </p:cNvSpPr>
          <p:nvPr>
            <p:ph type="pic" sz="quarter" idx="14"/>
          </p:nvPr>
        </p:nvSpPr>
        <p:spPr>
          <a:xfrm>
            <a:off x="18220312" y="3269941"/>
            <a:ext cx="2995613" cy="2995613"/>
          </a:xfrm>
        </p:spPr>
        <p:txBody>
          <a:bodyPr/>
          <a:lstStyle/>
          <a:p>
            <a:endParaRPr lang="en-US"/>
          </a:p>
        </p:txBody>
      </p:sp>
      <p:sp>
        <p:nvSpPr>
          <p:cNvPr id="18" name="Picture Placeholder 4"/>
          <p:cNvSpPr>
            <a:spLocks noGrp="1"/>
          </p:cNvSpPr>
          <p:nvPr>
            <p:ph type="pic" sz="quarter" idx="15"/>
          </p:nvPr>
        </p:nvSpPr>
        <p:spPr>
          <a:xfrm>
            <a:off x="4552950" y="6741395"/>
            <a:ext cx="2995613" cy="2995613"/>
          </a:xfrm>
        </p:spPr>
        <p:txBody>
          <a:bodyPr/>
          <a:lstStyle/>
          <a:p>
            <a:endParaRPr lang="en-US"/>
          </a:p>
        </p:txBody>
      </p:sp>
      <p:sp>
        <p:nvSpPr>
          <p:cNvPr id="19" name="Picture Placeholder 4"/>
          <p:cNvSpPr>
            <a:spLocks noGrp="1"/>
          </p:cNvSpPr>
          <p:nvPr>
            <p:ph type="pic" sz="quarter" idx="16"/>
          </p:nvPr>
        </p:nvSpPr>
        <p:spPr>
          <a:xfrm>
            <a:off x="7969791" y="6741395"/>
            <a:ext cx="2995613" cy="2995613"/>
          </a:xfrm>
        </p:spPr>
        <p:txBody>
          <a:bodyPr/>
          <a:lstStyle/>
          <a:p>
            <a:endParaRPr lang="en-US"/>
          </a:p>
        </p:txBody>
      </p:sp>
      <p:sp>
        <p:nvSpPr>
          <p:cNvPr id="20" name="Picture Placeholder 4"/>
          <p:cNvSpPr>
            <a:spLocks noGrp="1"/>
          </p:cNvSpPr>
          <p:nvPr>
            <p:ph type="pic" sz="quarter" idx="17"/>
          </p:nvPr>
        </p:nvSpPr>
        <p:spPr>
          <a:xfrm>
            <a:off x="11386631" y="6741395"/>
            <a:ext cx="2995613" cy="2995613"/>
          </a:xfrm>
        </p:spPr>
        <p:txBody>
          <a:bodyPr/>
          <a:lstStyle/>
          <a:p>
            <a:endParaRPr lang="en-US"/>
          </a:p>
        </p:txBody>
      </p:sp>
      <p:sp>
        <p:nvSpPr>
          <p:cNvPr id="21" name="Picture Placeholder 4"/>
          <p:cNvSpPr>
            <a:spLocks noGrp="1"/>
          </p:cNvSpPr>
          <p:nvPr>
            <p:ph type="pic" sz="quarter" idx="18"/>
          </p:nvPr>
        </p:nvSpPr>
        <p:spPr>
          <a:xfrm>
            <a:off x="14803471" y="6741395"/>
            <a:ext cx="2995613" cy="2995613"/>
          </a:xfrm>
        </p:spPr>
        <p:txBody>
          <a:bodyPr/>
          <a:lstStyle/>
          <a:p>
            <a:endParaRPr lang="en-US"/>
          </a:p>
        </p:txBody>
      </p:sp>
      <p:sp>
        <p:nvSpPr>
          <p:cNvPr id="22" name="Picture Placeholder 4"/>
          <p:cNvSpPr>
            <a:spLocks noGrp="1"/>
          </p:cNvSpPr>
          <p:nvPr>
            <p:ph type="pic" sz="quarter" idx="19"/>
          </p:nvPr>
        </p:nvSpPr>
        <p:spPr>
          <a:xfrm>
            <a:off x="18220312" y="6741395"/>
            <a:ext cx="2995613" cy="2995613"/>
          </a:xfrm>
        </p:spPr>
        <p:txBody>
          <a:bodyPr/>
          <a:lstStyle/>
          <a:p>
            <a:endParaRPr lang="en-US"/>
          </a:p>
        </p:txBody>
      </p:sp>
    </p:spTree>
    <p:extLst>
      <p:ext uri="{BB962C8B-B14F-4D97-AF65-F5344CB8AC3E}">
        <p14:creationId xmlns:p14="http://schemas.microsoft.com/office/powerpoint/2010/main" val="1724218682"/>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33" name="Shape 3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689100" y="952500"/>
            <a:ext cx="2100580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1689100" y="3238500"/>
            <a:ext cx="21005800" cy="9207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11976267" y="13081000"/>
            <a:ext cx="418766" cy="457200"/>
          </a:xfrm>
          <a:prstGeom prst="rect">
            <a:avLst/>
          </a:prstGeom>
          <a:ln w="12700">
            <a:miter lim="400000"/>
          </a:ln>
        </p:spPr>
        <p:txBody>
          <a:bodyPr wrap="none" lIns="50800" tIns="50800" rIns="50800" bIns="50800">
            <a:spAutoFit/>
          </a:bodyPr>
          <a:lstStyle>
            <a:lvl1pPr algn="ctr">
              <a:defRPr sz="2100" baseline="0">
                <a:solidFill>
                  <a:srgbClr val="45475B"/>
                </a:solidFill>
                <a:latin typeface="Open Sans Semibold"/>
                <a:ea typeface="Open Sans Semibold"/>
                <a:cs typeface="Open Sans Semibold"/>
                <a:sym typeface="Open Sans Semibold"/>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5" r:id="rId2"/>
    <p:sldLayoutId id="2147483653" r:id="rId3"/>
    <p:sldLayoutId id="2147483650" r:id="rId4"/>
    <p:sldLayoutId id="2147483654" r:id="rId5"/>
    <p:sldLayoutId id="2147483652" r:id="rId6"/>
    <p:sldLayoutId id="2147483651" r:id="rId7"/>
  </p:sldLayoutIdLst>
  <p:transition spd="med"/>
  <p:txStyles>
    <p:titleStyle>
      <a:lvl1pPr marL="0" marR="0" indent="0" algn="l" defTabSz="825500" rtl="0" latinLnBrk="0">
        <a:lnSpc>
          <a:spcPct val="10000"/>
        </a:lnSpc>
        <a:spcBef>
          <a:spcPts val="0"/>
        </a:spcBef>
        <a:spcAft>
          <a:spcPts val="0"/>
        </a:spcAft>
        <a:buClrTx/>
        <a:buSzTx/>
        <a:buFontTx/>
        <a:buNone/>
        <a:tabLst/>
        <a:defRPr sz="4000" b="1" i="0" u="none" strike="noStrike" cap="none" spc="0" baseline="0">
          <a:ln>
            <a:noFill/>
          </a:ln>
          <a:solidFill>
            <a:srgbClr val="F0F0F0"/>
          </a:solidFill>
          <a:uFillTx/>
          <a:latin typeface="+mn-lt"/>
          <a:ea typeface="+mn-ea"/>
          <a:cs typeface="+mn-cs"/>
          <a:sym typeface="Noto Sans"/>
        </a:defRPr>
      </a:lvl1pPr>
      <a:lvl2pPr marL="0" marR="0" indent="228600" algn="l" defTabSz="825500" rtl="0" latinLnBrk="0">
        <a:lnSpc>
          <a:spcPct val="10000"/>
        </a:lnSpc>
        <a:spcBef>
          <a:spcPts val="0"/>
        </a:spcBef>
        <a:spcAft>
          <a:spcPts val="0"/>
        </a:spcAft>
        <a:buClrTx/>
        <a:buSzTx/>
        <a:buFontTx/>
        <a:buNone/>
        <a:tabLst/>
        <a:defRPr sz="4000" b="1" i="0" u="none" strike="noStrike" cap="none" spc="0" baseline="0">
          <a:ln>
            <a:noFill/>
          </a:ln>
          <a:solidFill>
            <a:srgbClr val="F0F0F0"/>
          </a:solidFill>
          <a:uFillTx/>
          <a:latin typeface="+mn-lt"/>
          <a:ea typeface="+mn-ea"/>
          <a:cs typeface="+mn-cs"/>
          <a:sym typeface="Noto Sans"/>
        </a:defRPr>
      </a:lvl2pPr>
      <a:lvl3pPr marL="0" marR="0" indent="457200" algn="l" defTabSz="825500" rtl="0" latinLnBrk="0">
        <a:lnSpc>
          <a:spcPct val="10000"/>
        </a:lnSpc>
        <a:spcBef>
          <a:spcPts val="0"/>
        </a:spcBef>
        <a:spcAft>
          <a:spcPts val="0"/>
        </a:spcAft>
        <a:buClrTx/>
        <a:buSzTx/>
        <a:buFontTx/>
        <a:buNone/>
        <a:tabLst/>
        <a:defRPr sz="4000" b="1" i="0" u="none" strike="noStrike" cap="none" spc="0" baseline="0">
          <a:ln>
            <a:noFill/>
          </a:ln>
          <a:solidFill>
            <a:srgbClr val="F0F0F0"/>
          </a:solidFill>
          <a:uFillTx/>
          <a:latin typeface="+mn-lt"/>
          <a:ea typeface="+mn-ea"/>
          <a:cs typeface="+mn-cs"/>
          <a:sym typeface="Noto Sans"/>
        </a:defRPr>
      </a:lvl3pPr>
      <a:lvl4pPr marL="0" marR="0" indent="685800" algn="l" defTabSz="825500" rtl="0" latinLnBrk="0">
        <a:lnSpc>
          <a:spcPct val="10000"/>
        </a:lnSpc>
        <a:spcBef>
          <a:spcPts val="0"/>
        </a:spcBef>
        <a:spcAft>
          <a:spcPts val="0"/>
        </a:spcAft>
        <a:buClrTx/>
        <a:buSzTx/>
        <a:buFontTx/>
        <a:buNone/>
        <a:tabLst/>
        <a:defRPr sz="4000" b="1" i="0" u="none" strike="noStrike" cap="none" spc="0" baseline="0">
          <a:ln>
            <a:noFill/>
          </a:ln>
          <a:solidFill>
            <a:srgbClr val="F0F0F0"/>
          </a:solidFill>
          <a:uFillTx/>
          <a:latin typeface="+mn-lt"/>
          <a:ea typeface="+mn-ea"/>
          <a:cs typeface="+mn-cs"/>
          <a:sym typeface="Noto Sans"/>
        </a:defRPr>
      </a:lvl4pPr>
      <a:lvl5pPr marL="0" marR="0" indent="914400" algn="l" defTabSz="825500" rtl="0" latinLnBrk="0">
        <a:lnSpc>
          <a:spcPct val="10000"/>
        </a:lnSpc>
        <a:spcBef>
          <a:spcPts val="0"/>
        </a:spcBef>
        <a:spcAft>
          <a:spcPts val="0"/>
        </a:spcAft>
        <a:buClrTx/>
        <a:buSzTx/>
        <a:buFontTx/>
        <a:buNone/>
        <a:tabLst/>
        <a:defRPr sz="4000" b="1" i="0" u="none" strike="noStrike" cap="none" spc="0" baseline="0">
          <a:ln>
            <a:noFill/>
          </a:ln>
          <a:solidFill>
            <a:srgbClr val="F0F0F0"/>
          </a:solidFill>
          <a:uFillTx/>
          <a:latin typeface="+mn-lt"/>
          <a:ea typeface="+mn-ea"/>
          <a:cs typeface="+mn-cs"/>
          <a:sym typeface="Noto Sans"/>
        </a:defRPr>
      </a:lvl5pPr>
      <a:lvl6pPr marL="0" marR="0" indent="1143000" algn="l" defTabSz="825500" rtl="0" latinLnBrk="0">
        <a:lnSpc>
          <a:spcPct val="10000"/>
        </a:lnSpc>
        <a:spcBef>
          <a:spcPts val="0"/>
        </a:spcBef>
        <a:spcAft>
          <a:spcPts val="0"/>
        </a:spcAft>
        <a:buClrTx/>
        <a:buSzTx/>
        <a:buFontTx/>
        <a:buNone/>
        <a:tabLst/>
        <a:defRPr sz="4000" b="1" i="0" u="none" strike="noStrike" cap="none" spc="0" baseline="0">
          <a:ln>
            <a:noFill/>
          </a:ln>
          <a:solidFill>
            <a:srgbClr val="F0F0F0"/>
          </a:solidFill>
          <a:uFillTx/>
          <a:latin typeface="+mn-lt"/>
          <a:ea typeface="+mn-ea"/>
          <a:cs typeface="+mn-cs"/>
          <a:sym typeface="Noto Sans"/>
        </a:defRPr>
      </a:lvl6pPr>
      <a:lvl7pPr marL="0" marR="0" indent="1371600" algn="l" defTabSz="825500" rtl="0" latinLnBrk="0">
        <a:lnSpc>
          <a:spcPct val="10000"/>
        </a:lnSpc>
        <a:spcBef>
          <a:spcPts val="0"/>
        </a:spcBef>
        <a:spcAft>
          <a:spcPts val="0"/>
        </a:spcAft>
        <a:buClrTx/>
        <a:buSzTx/>
        <a:buFontTx/>
        <a:buNone/>
        <a:tabLst/>
        <a:defRPr sz="4000" b="1" i="0" u="none" strike="noStrike" cap="none" spc="0" baseline="0">
          <a:ln>
            <a:noFill/>
          </a:ln>
          <a:solidFill>
            <a:srgbClr val="F0F0F0"/>
          </a:solidFill>
          <a:uFillTx/>
          <a:latin typeface="+mn-lt"/>
          <a:ea typeface="+mn-ea"/>
          <a:cs typeface="+mn-cs"/>
          <a:sym typeface="Noto Sans"/>
        </a:defRPr>
      </a:lvl7pPr>
      <a:lvl8pPr marL="0" marR="0" indent="1600200" algn="l" defTabSz="825500" rtl="0" latinLnBrk="0">
        <a:lnSpc>
          <a:spcPct val="10000"/>
        </a:lnSpc>
        <a:spcBef>
          <a:spcPts val="0"/>
        </a:spcBef>
        <a:spcAft>
          <a:spcPts val="0"/>
        </a:spcAft>
        <a:buClrTx/>
        <a:buSzTx/>
        <a:buFontTx/>
        <a:buNone/>
        <a:tabLst/>
        <a:defRPr sz="4000" b="1" i="0" u="none" strike="noStrike" cap="none" spc="0" baseline="0">
          <a:ln>
            <a:noFill/>
          </a:ln>
          <a:solidFill>
            <a:srgbClr val="F0F0F0"/>
          </a:solidFill>
          <a:uFillTx/>
          <a:latin typeface="+mn-lt"/>
          <a:ea typeface="+mn-ea"/>
          <a:cs typeface="+mn-cs"/>
          <a:sym typeface="Noto Sans"/>
        </a:defRPr>
      </a:lvl8pPr>
      <a:lvl9pPr marL="0" marR="0" indent="1828800" algn="l" defTabSz="825500" rtl="0" latinLnBrk="0">
        <a:lnSpc>
          <a:spcPct val="10000"/>
        </a:lnSpc>
        <a:spcBef>
          <a:spcPts val="0"/>
        </a:spcBef>
        <a:spcAft>
          <a:spcPts val="0"/>
        </a:spcAft>
        <a:buClrTx/>
        <a:buSzTx/>
        <a:buFontTx/>
        <a:buNone/>
        <a:tabLst/>
        <a:defRPr sz="4000" b="1" i="0" u="none" strike="noStrike" cap="none" spc="0" baseline="0">
          <a:ln>
            <a:noFill/>
          </a:ln>
          <a:solidFill>
            <a:srgbClr val="F0F0F0"/>
          </a:solidFill>
          <a:uFillTx/>
          <a:latin typeface="+mn-lt"/>
          <a:ea typeface="+mn-ea"/>
          <a:cs typeface="+mn-cs"/>
          <a:sym typeface="Noto Sans"/>
        </a:defRPr>
      </a:lvl9pPr>
    </p:titleStyle>
    <p:bodyStyle>
      <a:lvl1pPr marL="268653" marR="0" indent="-268653" algn="l" defTabSz="825500" latinLnBrk="0">
        <a:lnSpc>
          <a:spcPct val="100000"/>
        </a:lnSpc>
        <a:spcBef>
          <a:spcPts val="5200"/>
        </a:spcBef>
        <a:spcAft>
          <a:spcPts val="0"/>
        </a:spcAft>
        <a:buClrTx/>
        <a:buSzPct val="75000"/>
        <a:buFontTx/>
        <a:buChar char="•"/>
        <a:tabLst/>
        <a:defRPr sz="2200" b="0" i="0" u="none" strike="noStrike" cap="none" spc="0" baseline="54545">
          <a:ln>
            <a:noFill/>
          </a:ln>
          <a:solidFill>
            <a:srgbClr val="86939E"/>
          </a:solidFill>
          <a:uFillTx/>
          <a:latin typeface="+mn-lt"/>
          <a:ea typeface="+mn-ea"/>
          <a:cs typeface="+mn-cs"/>
          <a:sym typeface="Noto Sans"/>
        </a:defRPr>
      </a:lvl1pPr>
      <a:lvl2pPr marL="903653" marR="0" indent="-268653" algn="l" defTabSz="825500" latinLnBrk="0">
        <a:lnSpc>
          <a:spcPct val="100000"/>
        </a:lnSpc>
        <a:spcBef>
          <a:spcPts val="5200"/>
        </a:spcBef>
        <a:spcAft>
          <a:spcPts val="0"/>
        </a:spcAft>
        <a:buClrTx/>
        <a:buSzPct val="75000"/>
        <a:buFontTx/>
        <a:buChar char="•"/>
        <a:tabLst/>
        <a:defRPr sz="2200" b="0" i="0" u="none" strike="noStrike" cap="none" spc="0" baseline="54545">
          <a:ln>
            <a:noFill/>
          </a:ln>
          <a:solidFill>
            <a:srgbClr val="86939E"/>
          </a:solidFill>
          <a:uFillTx/>
          <a:latin typeface="+mn-lt"/>
          <a:ea typeface="+mn-ea"/>
          <a:cs typeface="+mn-cs"/>
          <a:sym typeface="Noto Sans"/>
        </a:defRPr>
      </a:lvl2pPr>
      <a:lvl3pPr marL="1538653" marR="0" indent="-268653" algn="l" defTabSz="825500" latinLnBrk="0">
        <a:lnSpc>
          <a:spcPct val="100000"/>
        </a:lnSpc>
        <a:spcBef>
          <a:spcPts val="5200"/>
        </a:spcBef>
        <a:spcAft>
          <a:spcPts val="0"/>
        </a:spcAft>
        <a:buClrTx/>
        <a:buSzPct val="75000"/>
        <a:buFontTx/>
        <a:buChar char="•"/>
        <a:tabLst/>
        <a:defRPr sz="2200" b="0" i="0" u="none" strike="noStrike" cap="none" spc="0" baseline="54545">
          <a:ln>
            <a:noFill/>
          </a:ln>
          <a:solidFill>
            <a:srgbClr val="86939E"/>
          </a:solidFill>
          <a:uFillTx/>
          <a:latin typeface="+mn-lt"/>
          <a:ea typeface="+mn-ea"/>
          <a:cs typeface="+mn-cs"/>
          <a:sym typeface="Noto Sans"/>
        </a:defRPr>
      </a:lvl3pPr>
      <a:lvl4pPr marL="2173653" marR="0" indent="-268653" algn="l" defTabSz="825500" latinLnBrk="0">
        <a:lnSpc>
          <a:spcPct val="100000"/>
        </a:lnSpc>
        <a:spcBef>
          <a:spcPts val="5200"/>
        </a:spcBef>
        <a:spcAft>
          <a:spcPts val="0"/>
        </a:spcAft>
        <a:buClrTx/>
        <a:buSzPct val="75000"/>
        <a:buFontTx/>
        <a:buChar char="•"/>
        <a:tabLst/>
        <a:defRPr sz="2200" b="0" i="0" u="none" strike="noStrike" cap="none" spc="0" baseline="54545">
          <a:ln>
            <a:noFill/>
          </a:ln>
          <a:solidFill>
            <a:srgbClr val="86939E"/>
          </a:solidFill>
          <a:uFillTx/>
          <a:latin typeface="+mn-lt"/>
          <a:ea typeface="+mn-ea"/>
          <a:cs typeface="+mn-cs"/>
          <a:sym typeface="Noto Sans"/>
        </a:defRPr>
      </a:lvl4pPr>
      <a:lvl5pPr marL="2808653" marR="0" indent="-268653" algn="l" defTabSz="825500" latinLnBrk="0">
        <a:lnSpc>
          <a:spcPct val="100000"/>
        </a:lnSpc>
        <a:spcBef>
          <a:spcPts val="5200"/>
        </a:spcBef>
        <a:spcAft>
          <a:spcPts val="0"/>
        </a:spcAft>
        <a:buClrTx/>
        <a:buSzPct val="75000"/>
        <a:buFontTx/>
        <a:buChar char="•"/>
        <a:tabLst/>
        <a:defRPr sz="2200" b="0" i="0" u="none" strike="noStrike" cap="none" spc="0" baseline="54545">
          <a:ln>
            <a:noFill/>
          </a:ln>
          <a:solidFill>
            <a:srgbClr val="86939E"/>
          </a:solidFill>
          <a:uFillTx/>
          <a:latin typeface="+mn-lt"/>
          <a:ea typeface="+mn-ea"/>
          <a:cs typeface="+mn-cs"/>
          <a:sym typeface="Noto Sans"/>
        </a:defRPr>
      </a:lvl5pPr>
      <a:lvl6pPr marL="3443653" marR="0" indent="-268653" algn="l" defTabSz="825500" latinLnBrk="0">
        <a:lnSpc>
          <a:spcPct val="100000"/>
        </a:lnSpc>
        <a:spcBef>
          <a:spcPts val="5200"/>
        </a:spcBef>
        <a:spcAft>
          <a:spcPts val="0"/>
        </a:spcAft>
        <a:buClrTx/>
        <a:buSzPct val="75000"/>
        <a:buFontTx/>
        <a:buChar char="•"/>
        <a:tabLst/>
        <a:defRPr sz="2200" b="0" i="0" u="none" strike="noStrike" cap="none" spc="0" baseline="54545">
          <a:ln>
            <a:noFill/>
          </a:ln>
          <a:solidFill>
            <a:srgbClr val="86939E"/>
          </a:solidFill>
          <a:uFillTx/>
          <a:latin typeface="+mn-lt"/>
          <a:ea typeface="+mn-ea"/>
          <a:cs typeface="+mn-cs"/>
          <a:sym typeface="Noto Sans"/>
        </a:defRPr>
      </a:lvl6pPr>
      <a:lvl7pPr marL="4078653" marR="0" indent="-268653" algn="l" defTabSz="825500" latinLnBrk="0">
        <a:lnSpc>
          <a:spcPct val="100000"/>
        </a:lnSpc>
        <a:spcBef>
          <a:spcPts val="5200"/>
        </a:spcBef>
        <a:spcAft>
          <a:spcPts val="0"/>
        </a:spcAft>
        <a:buClrTx/>
        <a:buSzPct val="75000"/>
        <a:buFontTx/>
        <a:buChar char="•"/>
        <a:tabLst/>
        <a:defRPr sz="2200" b="0" i="0" u="none" strike="noStrike" cap="none" spc="0" baseline="54545">
          <a:ln>
            <a:noFill/>
          </a:ln>
          <a:solidFill>
            <a:srgbClr val="86939E"/>
          </a:solidFill>
          <a:uFillTx/>
          <a:latin typeface="+mn-lt"/>
          <a:ea typeface="+mn-ea"/>
          <a:cs typeface="+mn-cs"/>
          <a:sym typeface="Noto Sans"/>
        </a:defRPr>
      </a:lvl7pPr>
      <a:lvl8pPr marL="4713653" marR="0" indent="-268653" algn="l" defTabSz="825500" latinLnBrk="0">
        <a:lnSpc>
          <a:spcPct val="100000"/>
        </a:lnSpc>
        <a:spcBef>
          <a:spcPts val="5200"/>
        </a:spcBef>
        <a:spcAft>
          <a:spcPts val="0"/>
        </a:spcAft>
        <a:buClrTx/>
        <a:buSzPct val="75000"/>
        <a:buFontTx/>
        <a:buChar char="•"/>
        <a:tabLst/>
        <a:defRPr sz="2200" b="0" i="0" u="none" strike="noStrike" cap="none" spc="0" baseline="54545">
          <a:ln>
            <a:noFill/>
          </a:ln>
          <a:solidFill>
            <a:srgbClr val="86939E"/>
          </a:solidFill>
          <a:uFillTx/>
          <a:latin typeface="+mn-lt"/>
          <a:ea typeface="+mn-ea"/>
          <a:cs typeface="+mn-cs"/>
          <a:sym typeface="Noto Sans"/>
        </a:defRPr>
      </a:lvl8pPr>
      <a:lvl9pPr marL="5348653" marR="0" indent="-268653" algn="l" defTabSz="825500" latinLnBrk="0">
        <a:lnSpc>
          <a:spcPct val="100000"/>
        </a:lnSpc>
        <a:spcBef>
          <a:spcPts val="5200"/>
        </a:spcBef>
        <a:spcAft>
          <a:spcPts val="0"/>
        </a:spcAft>
        <a:buClrTx/>
        <a:buSzPct val="75000"/>
        <a:buFontTx/>
        <a:buChar char="•"/>
        <a:tabLst/>
        <a:defRPr sz="2200" b="0" i="0" u="none" strike="noStrike" cap="none" spc="0" baseline="54545">
          <a:ln>
            <a:noFill/>
          </a:ln>
          <a:solidFill>
            <a:srgbClr val="86939E"/>
          </a:solidFill>
          <a:uFillTx/>
          <a:latin typeface="+mn-lt"/>
          <a:ea typeface="+mn-ea"/>
          <a:cs typeface="+mn-cs"/>
          <a:sym typeface="Noto Sans"/>
        </a:defRPr>
      </a:lvl9pPr>
    </p:bodyStyle>
    <p:otherStyle>
      <a:lvl1pPr marL="0" marR="0" indent="0" algn="ctr" defTabSz="825500" rtl="0" latinLnBrk="0">
        <a:lnSpc>
          <a:spcPct val="100000"/>
        </a:lnSpc>
        <a:spcBef>
          <a:spcPts val="0"/>
        </a:spcBef>
        <a:spcAft>
          <a:spcPts val="0"/>
        </a:spcAft>
        <a:buClrTx/>
        <a:buSzTx/>
        <a:buFontTx/>
        <a:buNone/>
        <a:tabLst/>
        <a:defRPr sz="2100" b="0" i="0" u="none" strike="noStrike" cap="none" spc="0" baseline="0">
          <a:ln>
            <a:noFill/>
          </a:ln>
          <a:solidFill>
            <a:schemeClr val="tx1"/>
          </a:solidFill>
          <a:uFillTx/>
          <a:latin typeface="+mn-lt"/>
          <a:ea typeface="+mn-ea"/>
          <a:cs typeface="+mn-cs"/>
          <a:sym typeface="Open Sans Semibold"/>
        </a:defRPr>
      </a:lvl1pPr>
      <a:lvl2pPr marL="0" marR="0" indent="228600" algn="ctr" defTabSz="825500" rtl="0" latinLnBrk="0">
        <a:lnSpc>
          <a:spcPct val="100000"/>
        </a:lnSpc>
        <a:spcBef>
          <a:spcPts val="0"/>
        </a:spcBef>
        <a:spcAft>
          <a:spcPts val="0"/>
        </a:spcAft>
        <a:buClrTx/>
        <a:buSzTx/>
        <a:buFontTx/>
        <a:buNone/>
        <a:tabLst/>
        <a:defRPr sz="2100" b="0" i="0" u="none" strike="noStrike" cap="none" spc="0" baseline="0">
          <a:ln>
            <a:noFill/>
          </a:ln>
          <a:solidFill>
            <a:schemeClr val="tx1"/>
          </a:solidFill>
          <a:uFillTx/>
          <a:latin typeface="+mn-lt"/>
          <a:ea typeface="+mn-ea"/>
          <a:cs typeface="+mn-cs"/>
          <a:sym typeface="Open Sans Semibold"/>
        </a:defRPr>
      </a:lvl2pPr>
      <a:lvl3pPr marL="0" marR="0" indent="457200" algn="ctr" defTabSz="825500" rtl="0" latinLnBrk="0">
        <a:lnSpc>
          <a:spcPct val="100000"/>
        </a:lnSpc>
        <a:spcBef>
          <a:spcPts val="0"/>
        </a:spcBef>
        <a:spcAft>
          <a:spcPts val="0"/>
        </a:spcAft>
        <a:buClrTx/>
        <a:buSzTx/>
        <a:buFontTx/>
        <a:buNone/>
        <a:tabLst/>
        <a:defRPr sz="2100" b="0" i="0" u="none" strike="noStrike" cap="none" spc="0" baseline="0">
          <a:ln>
            <a:noFill/>
          </a:ln>
          <a:solidFill>
            <a:schemeClr val="tx1"/>
          </a:solidFill>
          <a:uFillTx/>
          <a:latin typeface="+mn-lt"/>
          <a:ea typeface="+mn-ea"/>
          <a:cs typeface="+mn-cs"/>
          <a:sym typeface="Open Sans Semibold"/>
        </a:defRPr>
      </a:lvl3pPr>
      <a:lvl4pPr marL="0" marR="0" indent="685800" algn="ctr" defTabSz="825500" rtl="0" latinLnBrk="0">
        <a:lnSpc>
          <a:spcPct val="100000"/>
        </a:lnSpc>
        <a:spcBef>
          <a:spcPts val="0"/>
        </a:spcBef>
        <a:spcAft>
          <a:spcPts val="0"/>
        </a:spcAft>
        <a:buClrTx/>
        <a:buSzTx/>
        <a:buFontTx/>
        <a:buNone/>
        <a:tabLst/>
        <a:defRPr sz="2100" b="0" i="0" u="none" strike="noStrike" cap="none" spc="0" baseline="0">
          <a:ln>
            <a:noFill/>
          </a:ln>
          <a:solidFill>
            <a:schemeClr val="tx1"/>
          </a:solidFill>
          <a:uFillTx/>
          <a:latin typeface="+mn-lt"/>
          <a:ea typeface="+mn-ea"/>
          <a:cs typeface="+mn-cs"/>
          <a:sym typeface="Open Sans Semibold"/>
        </a:defRPr>
      </a:lvl4pPr>
      <a:lvl5pPr marL="0" marR="0" indent="914400" algn="ctr" defTabSz="825500" rtl="0" latinLnBrk="0">
        <a:lnSpc>
          <a:spcPct val="100000"/>
        </a:lnSpc>
        <a:spcBef>
          <a:spcPts val="0"/>
        </a:spcBef>
        <a:spcAft>
          <a:spcPts val="0"/>
        </a:spcAft>
        <a:buClrTx/>
        <a:buSzTx/>
        <a:buFontTx/>
        <a:buNone/>
        <a:tabLst/>
        <a:defRPr sz="2100" b="0" i="0" u="none" strike="noStrike" cap="none" spc="0" baseline="0">
          <a:ln>
            <a:noFill/>
          </a:ln>
          <a:solidFill>
            <a:schemeClr val="tx1"/>
          </a:solidFill>
          <a:uFillTx/>
          <a:latin typeface="+mn-lt"/>
          <a:ea typeface="+mn-ea"/>
          <a:cs typeface="+mn-cs"/>
          <a:sym typeface="Open Sans Semibold"/>
        </a:defRPr>
      </a:lvl5pPr>
      <a:lvl6pPr marL="0" marR="0" indent="1143000" algn="ctr" defTabSz="825500" rtl="0" latinLnBrk="0">
        <a:lnSpc>
          <a:spcPct val="100000"/>
        </a:lnSpc>
        <a:spcBef>
          <a:spcPts val="0"/>
        </a:spcBef>
        <a:spcAft>
          <a:spcPts val="0"/>
        </a:spcAft>
        <a:buClrTx/>
        <a:buSzTx/>
        <a:buFontTx/>
        <a:buNone/>
        <a:tabLst/>
        <a:defRPr sz="2100" b="0" i="0" u="none" strike="noStrike" cap="none" spc="0" baseline="0">
          <a:ln>
            <a:noFill/>
          </a:ln>
          <a:solidFill>
            <a:schemeClr val="tx1"/>
          </a:solidFill>
          <a:uFillTx/>
          <a:latin typeface="+mn-lt"/>
          <a:ea typeface="+mn-ea"/>
          <a:cs typeface="+mn-cs"/>
          <a:sym typeface="Open Sans Semibold"/>
        </a:defRPr>
      </a:lvl6pPr>
      <a:lvl7pPr marL="0" marR="0" indent="1371600" algn="ctr" defTabSz="825500" rtl="0" latinLnBrk="0">
        <a:lnSpc>
          <a:spcPct val="100000"/>
        </a:lnSpc>
        <a:spcBef>
          <a:spcPts val="0"/>
        </a:spcBef>
        <a:spcAft>
          <a:spcPts val="0"/>
        </a:spcAft>
        <a:buClrTx/>
        <a:buSzTx/>
        <a:buFontTx/>
        <a:buNone/>
        <a:tabLst/>
        <a:defRPr sz="2100" b="0" i="0" u="none" strike="noStrike" cap="none" spc="0" baseline="0">
          <a:ln>
            <a:noFill/>
          </a:ln>
          <a:solidFill>
            <a:schemeClr val="tx1"/>
          </a:solidFill>
          <a:uFillTx/>
          <a:latin typeface="+mn-lt"/>
          <a:ea typeface="+mn-ea"/>
          <a:cs typeface="+mn-cs"/>
          <a:sym typeface="Open Sans Semibold"/>
        </a:defRPr>
      </a:lvl7pPr>
      <a:lvl8pPr marL="0" marR="0" indent="1600200" algn="ctr" defTabSz="825500" rtl="0" latinLnBrk="0">
        <a:lnSpc>
          <a:spcPct val="100000"/>
        </a:lnSpc>
        <a:spcBef>
          <a:spcPts val="0"/>
        </a:spcBef>
        <a:spcAft>
          <a:spcPts val="0"/>
        </a:spcAft>
        <a:buClrTx/>
        <a:buSzTx/>
        <a:buFontTx/>
        <a:buNone/>
        <a:tabLst/>
        <a:defRPr sz="2100" b="0" i="0" u="none" strike="noStrike" cap="none" spc="0" baseline="0">
          <a:ln>
            <a:noFill/>
          </a:ln>
          <a:solidFill>
            <a:schemeClr val="tx1"/>
          </a:solidFill>
          <a:uFillTx/>
          <a:latin typeface="+mn-lt"/>
          <a:ea typeface="+mn-ea"/>
          <a:cs typeface="+mn-cs"/>
          <a:sym typeface="Open Sans Semibold"/>
        </a:defRPr>
      </a:lvl8pPr>
      <a:lvl9pPr marL="0" marR="0" indent="1828800" algn="ctr" defTabSz="825500" rtl="0" latinLnBrk="0">
        <a:lnSpc>
          <a:spcPct val="100000"/>
        </a:lnSpc>
        <a:spcBef>
          <a:spcPts val="0"/>
        </a:spcBef>
        <a:spcAft>
          <a:spcPts val="0"/>
        </a:spcAft>
        <a:buClrTx/>
        <a:buSzTx/>
        <a:buFontTx/>
        <a:buNone/>
        <a:tabLst/>
        <a:defRPr sz="2100" b="0" i="0" u="none" strike="noStrike" cap="none" spc="0" baseline="0">
          <a:ln>
            <a:noFill/>
          </a:ln>
          <a:solidFill>
            <a:schemeClr val="tx1"/>
          </a:solidFill>
          <a:uFillTx/>
          <a:latin typeface="+mn-lt"/>
          <a:ea typeface="+mn-ea"/>
          <a:cs typeface="+mn-cs"/>
          <a:sym typeface="Open Sans Semibol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site2max.pro"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5"/>
          <p:cNvGrpSpPr/>
          <p:nvPr/>
        </p:nvGrpSpPr>
        <p:grpSpPr>
          <a:xfrm>
            <a:off x="1321336" y="1161457"/>
            <a:ext cx="11514918" cy="2692403"/>
            <a:chOff x="0" y="-1"/>
            <a:chExt cx="11514917" cy="2692401"/>
          </a:xfrm>
        </p:grpSpPr>
        <p:sp>
          <p:nvSpPr>
            <p:cNvPr id="3" name="Shape 103"/>
            <p:cNvSpPr/>
            <p:nvPr/>
          </p:nvSpPr>
          <p:spPr>
            <a:xfrm>
              <a:off x="0" y="-1"/>
              <a:ext cx="11514917" cy="2692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10000"/>
                </a:lnSpc>
                <a:defRPr sz="15000" b="1" baseline="0">
                  <a:solidFill>
                    <a:srgbClr val="FFFFFF"/>
                  </a:solidFill>
                </a:defRPr>
              </a:lvl1pPr>
            </a:lstStyle>
            <a:p>
              <a:r>
                <a:t>.Material</a:t>
              </a:r>
            </a:p>
          </p:txBody>
        </p:sp>
        <p:sp>
          <p:nvSpPr>
            <p:cNvPr id="4" name="Shape 104"/>
            <p:cNvSpPr/>
            <p:nvPr/>
          </p:nvSpPr>
          <p:spPr>
            <a:xfrm>
              <a:off x="682674" y="2131482"/>
              <a:ext cx="7623019" cy="4719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b="1" cap="all">
                  <a:solidFill>
                    <a:srgbClr val="619B42"/>
                  </a:solidFill>
                </a:defRPr>
              </a:lvl1pPr>
            </a:lstStyle>
            <a:p>
              <a:r>
                <a:rPr sz="3600" dirty="0">
                  <a:solidFill>
                    <a:srgbClr val="838CC7"/>
                  </a:solidFill>
                </a:rPr>
                <a:t>Multipurpose </a:t>
              </a:r>
              <a:r>
                <a:rPr lang="en-US" sz="3600" dirty="0" smtClean="0">
                  <a:solidFill>
                    <a:srgbClr val="838CC7"/>
                  </a:solidFill>
                </a:rPr>
                <a:t>Powerpoint</a:t>
              </a:r>
              <a:r>
                <a:rPr sz="3600" dirty="0" smtClean="0">
                  <a:solidFill>
                    <a:srgbClr val="838CC7"/>
                  </a:solidFill>
                </a:rPr>
                <a:t> </a:t>
              </a:r>
              <a:r>
                <a:rPr sz="3600" dirty="0">
                  <a:solidFill>
                    <a:srgbClr val="838CC7"/>
                  </a:solidFill>
                </a:rPr>
                <a:t>Template</a:t>
              </a:r>
            </a:p>
          </p:txBody>
        </p:sp>
      </p:grpSp>
      <p:grpSp>
        <p:nvGrpSpPr>
          <p:cNvPr id="5" name="Group 4"/>
          <p:cNvGrpSpPr/>
          <p:nvPr/>
        </p:nvGrpSpPr>
        <p:grpSpPr>
          <a:xfrm>
            <a:off x="1535320" y="4753427"/>
            <a:ext cx="601654" cy="7393332"/>
            <a:chOff x="1535320" y="4753427"/>
            <a:chExt cx="601654" cy="7393332"/>
          </a:xfrm>
        </p:grpSpPr>
        <p:sp>
          <p:nvSpPr>
            <p:cNvPr id="6" name="Shape 106"/>
            <p:cNvSpPr/>
            <p:nvPr/>
          </p:nvSpPr>
          <p:spPr>
            <a:xfrm rot="16200000">
              <a:off x="-1795654" y="8214131"/>
              <a:ext cx="7393332" cy="4719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a:defRPr b="1" cap="all">
                  <a:solidFill>
                    <a:srgbClr val="619B42"/>
                  </a:solidFill>
                </a:defRPr>
              </a:pPr>
              <a:r>
                <a:rPr sz="3600" dirty="0">
                  <a:solidFill>
                    <a:srgbClr val="838CC7"/>
                  </a:solidFill>
                </a:rPr>
                <a:t>by      @</a:t>
              </a:r>
              <a:r>
                <a:rPr sz="3600" dirty="0" smtClean="0">
                  <a:solidFill>
                    <a:srgbClr val="838CC7"/>
                  </a:solidFill>
                </a:rPr>
                <a:t>site2max</a:t>
              </a:r>
              <a:endParaRPr sz="3600" dirty="0">
                <a:solidFill>
                  <a:srgbClr val="838CC7"/>
                </a:solidFill>
                <a:hlinkClick r:id="rId2"/>
              </a:endParaRPr>
            </a:p>
          </p:txBody>
        </p:sp>
        <p:sp>
          <p:nvSpPr>
            <p:cNvPr id="7" name="Shape 107"/>
            <p:cNvSpPr/>
            <p:nvPr/>
          </p:nvSpPr>
          <p:spPr>
            <a:xfrm rot="16200000">
              <a:off x="1509947" y="11328626"/>
              <a:ext cx="250101" cy="199356"/>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838CC7"/>
            </a:solidFill>
            <a:ln w="12700" cap="flat">
              <a:noFill/>
              <a:miter lim="400000"/>
            </a:ln>
            <a:effectLst/>
          </p:spPr>
          <p:txBody>
            <a:bodyPr wrap="square" lIns="45719" tIns="45719" rIns="45719" bIns="45719" numCol="1" anchor="t">
              <a:noAutofit/>
            </a:bodyPr>
            <a:lstStyle/>
            <a:p>
              <a:pPr defTabSz="457200">
                <a:defRPr sz="2400" baseline="0">
                  <a:solidFill>
                    <a:srgbClr val="000000"/>
                  </a:solidFill>
                  <a:latin typeface="Calibri"/>
                  <a:ea typeface="Calibri"/>
                  <a:cs typeface="Calibri"/>
                  <a:sym typeface="Calibri"/>
                </a:defRPr>
              </a:pPr>
              <a:endParaRPr/>
            </a:p>
          </p:txBody>
        </p:sp>
      </p:grpSp>
      <p:grpSp>
        <p:nvGrpSpPr>
          <p:cNvPr id="9" name="Group 61"/>
          <p:cNvGrpSpPr/>
          <p:nvPr/>
        </p:nvGrpSpPr>
        <p:grpSpPr>
          <a:xfrm>
            <a:off x="18915664" y="828242"/>
            <a:ext cx="10954907" cy="10951153"/>
            <a:chOff x="0" y="0"/>
            <a:chExt cx="10954906" cy="10951152"/>
          </a:xfrm>
        </p:grpSpPr>
        <p:grpSp>
          <p:nvGrpSpPr>
            <p:cNvPr id="10" name="Group 48"/>
            <p:cNvGrpSpPr/>
            <p:nvPr/>
          </p:nvGrpSpPr>
          <p:grpSpPr>
            <a:xfrm>
              <a:off x="0" y="0"/>
              <a:ext cx="10951153" cy="10951153"/>
              <a:chOff x="0" y="0"/>
              <a:chExt cx="10951152" cy="10951152"/>
            </a:xfrm>
          </p:grpSpPr>
          <p:sp>
            <p:nvSpPr>
              <p:cNvPr id="23" name="Shape 42"/>
              <p:cNvSpPr/>
              <p:nvPr/>
            </p:nvSpPr>
            <p:spPr>
              <a:xfrm>
                <a:off x="0" y="0"/>
                <a:ext cx="10951153" cy="10951153"/>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24" name="Shape 43"/>
              <p:cNvSpPr/>
              <p:nvPr/>
            </p:nvSpPr>
            <p:spPr>
              <a:xfrm>
                <a:off x="753665" y="753665"/>
                <a:ext cx="9443822" cy="9443822"/>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25" name="Shape 44"/>
              <p:cNvSpPr/>
              <p:nvPr/>
            </p:nvSpPr>
            <p:spPr>
              <a:xfrm>
                <a:off x="1503199" y="1503199"/>
                <a:ext cx="7944755" cy="7944755"/>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26" name="Shape 45"/>
              <p:cNvSpPr/>
              <p:nvPr/>
            </p:nvSpPr>
            <p:spPr>
              <a:xfrm>
                <a:off x="2255159" y="2255159"/>
                <a:ext cx="6440835" cy="6440835"/>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27" name="Shape 46"/>
              <p:cNvSpPr/>
              <p:nvPr/>
            </p:nvSpPr>
            <p:spPr>
              <a:xfrm>
                <a:off x="2987002" y="2987001"/>
                <a:ext cx="4977150" cy="4977150"/>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28" name="Shape 47"/>
              <p:cNvSpPr/>
              <p:nvPr/>
            </p:nvSpPr>
            <p:spPr>
              <a:xfrm>
                <a:off x="3735080" y="3735079"/>
                <a:ext cx="3480994" cy="3480994"/>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grpSp>
        <p:sp>
          <p:nvSpPr>
            <p:cNvPr id="11" name="Shape 49"/>
            <p:cNvSpPr/>
            <p:nvPr/>
          </p:nvSpPr>
          <p:spPr>
            <a:xfrm>
              <a:off x="983" y="1721766"/>
              <a:ext cx="1525806" cy="7548531"/>
            </a:xfrm>
            <a:custGeom>
              <a:avLst/>
              <a:gdLst/>
              <a:ahLst/>
              <a:cxnLst>
                <a:cxn ang="0">
                  <a:pos x="wd2" y="hd2"/>
                </a:cxn>
                <a:cxn ang="5400000">
                  <a:pos x="wd2" y="hd2"/>
                </a:cxn>
                <a:cxn ang="10800000">
                  <a:pos x="wd2" y="hd2"/>
                </a:cxn>
                <a:cxn ang="16200000">
                  <a:pos x="wd2" y="hd2"/>
                </a:cxn>
              </a:cxnLst>
              <a:rect l="0" t="0" r="r" b="b"/>
              <a:pathLst>
                <a:path w="21529" h="21600" extrusionOk="0">
                  <a:moveTo>
                    <a:pt x="21529" y="21600"/>
                  </a:moveTo>
                  <a:cubicBezTo>
                    <a:pt x="7647" y="18663"/>
                    <a:pt x="-71" y="14748"/>
                    <a:pt x="1" y="10679"/>
                  </a:cubicBezTo>
                  <a:cubicBezTo>
                    <a:pt x="71" y="6710"/>
                    <a:pt x="7558" y="2894"/>
                    <a:pt x="20955"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2" name="Shape 50"/>
            <p:cNvSpPr/>
            <p:nvPr/>
          </p:nvSpPr>
          <p:spPr>
            <a:xfrm>
              <a:off x="9414645" y="1733110"/>
              <a:ext cx="1540262" cy="7559048"/>
            </a:xfrm>
            <a:custGeom>
              <a:avLst/>
              <a:gdLst/>
              <a:ahLst/>
              <a:cxnLst>
                <a:cxn ang="0">
                  <a:pos x="wd2" y="hd2"/>
                </a:cxn>
                <a:cxn ang="5400000">
                  <a:pos x="wd2" y="hd2"/>
                </a:cxn>
                <a:cxn ang="10800000">
                  <a:pos x="wd2" y="hd2"/>
                </a:cxn>
                <a:cxn ang="16200000">
                  <a:pos x="wd2" y="hd2"/>
                </a:cxn>
              </a:cxnLst>
              <a:rect l="0" t="0" r="r" b="b"/>
              <a:pathLst>
                <a:path w="21543" h="21600" extrusionOk="0">
                  <a:moveTo>
                    <a:pt x="0" y="21600"/>
                  </a:moveTo>
                  <a:cubicBezTo>
                    <a:pt x="13873" y="18662"/>
                    <a:pt x="21600" y="14736"/>
                    <a:pt x="21543" y="10653"/>
                  </a:cubicBezTo>
                  <a:cubicBezTo>
                    <a:pt x="21488" y="6698"/>
                    <a:pt x="14116" y="2892"/>
                    <a:pt x="905"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3" name="Shape 51"/>
            <p:cNvSpPr/>
            <p:nvPr/>
          </p:nvSpPr>
          <p:spPr>
            <a:xfrm>
              <a:off x="779075" y="5992968"/>
              <a:ext cx="4868301" cy="4209575"/>
            </a:xfrm>
            <a:custGeom>
              <a:avLst/>
              <a:gdLst/>
              <a:ahLst/>
              <a:cxnLst>
                <a:cxn ang="0">
                  <a:pos x="wd2" y="hd2"/>
                </a:cxn>
                <a:cxn ang="5400000">
                  <a:pos x="wd2" y="hd2"/>
                </a:cxn>
                <a:cxn ang="10800000">
                  <a:pos x="wd2" y="hd2"/>
                </a:cxn>
                <a:cxn ang="16200000">
                  <a:pos x="wd2" y="hd2"/>
                </a:cxn>
              </a:cxnLst>
              <a:rect l="0" t="0" r="r" b="b"/>
              <a:pathLst>
                <a:path w="21600" h="21414" extrusionOk="0">
                  <a:moveTo>
                    <a:pt x="0" y="0"/>
                  </a:moveTo>
                  <a:cubicBezTo>
                    <a:pt x="574" y="5816"/>
                    <a:pt x="2974" y="11194"/>
                    <a:pt x="6753" y="15131"/>
                  </a:cubicBezTo>
                  <a:cubicBezTo>
                    <a:pt x="10805" y="19351"/>
                    <a:pt x="16129" y="21600"/>
                    <a:pt x="21600" y="21402"/>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4" name="Shape 52"/>
            <p:cNvSpPr/>
            <p:nvPr/>
          </p:nvSpPr>
          <p:spPr>
            <a:xfrm>
              <a:off x="5296273" y="750949"/>
              <a:ext cx="4893073" cy="4329770"/>
            </a:xfrm>
            <a:custGeom>
              <a:avLst/>
              <a:gdLst/>
              <a:ahLst/>
              <a:cxnLst>
                <a:cxn ang="0">
                  <a:pos x="wd2" y="hd2"/>
                </a:cxn>
                <a:cxn ang="5400000">
                  <a:pos x="wd2" y="hd2"/>
                </a:cxn>
                <a:cxn ang="10800000">
                  <a:pos x="wd2" y="hd2"/>
                </a:cxn>
                <a:cxn ang="16200000">
                  <a:pos x="wd2" y="hd2"/>
                </a:cxn>
              </a:cxnLst>
              <a:rect l="0" t="0" r="r" b="b"/>
              <a:pathLst>
                <a:path w="21600" h="21404" extrusionOk="0">
                  <a:moveTo>
                    <a:pt x="0" y="14"/>
                  </a:moveTo>
                  <a:cubicBezTo>
                    <a:pt x="5516" y="-196"/>
                    <a:pt x="10883" y="2036"/>
                    <a:pt x="14940" y="6226"/>
                  </a:cubicBezTo>
                  <a:cubicBezTo>
                    <a:pt x="18769" y="10181"/>
                    <a:pt x="21144" y="15593"/>
                    <a:pt x="21600" y="21404"/>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5" name="Shape 53"/>
            <p:cNvSpPr/>
            <p:nvPr/>
          </p:nvSpPr>
          <p:spPr>
            <a:xfrm>
              <a:off x="1962590" y="1505361"/>
              <a:ext cx="5187579" cy="2120332"/>
            </a:xfrm>
            <a:custGeom>
              <a:avLst/>
              <a:gdLst/>
              <a:ahLst/>
              <a:cxnLst>
                <a:cxn ang="0">
                  <a:pos x="wd2" y="hd2"/>
                </a:cxn>
                <a:cxn ang="5400000">
                  <a:pos x="wd2" y="hd2"/>
                </a:cxn>
                <a:cxn ang="10800000">
                  <a:pos x="wd2" y="hd2"/>
                </a:cxn>
                <a:cxn ang="16200000">
                  <a:pos x="wd2" y="hd2"/>
                </a:cxn>
              </a:cxnLst>
              <a:rect l="0" t="0" r="r" b="b"/>
              <a:pathLst>
                <a:path w="21600" h="20633" extrusionOk="0">
                  <a:moveTo>
                    <a:pt x="0" y="20633"/>
                  </a:moveTo>
                  <a:cubicBezTo>
                    <a:pt x="2236" y="10798"/>
                    <a:pt x="6169" y="3674"/>
                    <a:pt x="10802" y="1068"/>
                  </a:cubicBezTo>
                  <a:cubicBezTo>
                    <a:pt x="14420" y="-967"/>
                    <a:pt x="18226" y="-77"/>
                    <a:pt x="21600" y="3594"/>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6" name="Shape 54"/>
            <p:cNvSpPr/>
            <p:nvPr/>
          </p:nvSpPr>
          <p:spPr>
            <a:xfrm>
              <a:off x="3862827" y="7407563"/>
              <a:ext cx="5088286" cy="2039216"/>
            </a:xfrm>
            <a:custGeom>
              <a:avLst/>
              <a:gdLst/>
              <a:ahLst/>
              <a:cxnLst>
                <a:cxn ang="0">
                  <a:pos x="wd2" y="hd2"/>
                </a:cxn>
                <a:cxn ang="5400000">
                  <a:pos x="wd2" y="hd2"/>
                </a:cxn>
                <a:cxn ang="10800000">
                  <a:pos x="wd2" y="hd2"/>
                </a:cxn>
                <a:cxn ang="16200000">
                  <a:pos x="wd2" y="hd2"/>
                </a:cxn>
              </a:cxnLst>
              <a:rect l="0" t="0" r="r" b="b"/>
              <a:pathLst>
                <a:path w="21600" h="20498" extrusionOk="0">
                  <a:moveTo>
                    <a:pt x="0" y="17034"/>
                  </a:moveTo>
                  <a:cubicBezTo>
                    <a:pt x="3824" y="21074"/>
                    <a:pt x="8146" y="21600"/>
                    <a:pt x="12124" y="18509"/>
                  </a:cubicBezTo>
                  <a:cubicBezTo>
                    <a:pt x="16153" y="15379"/>
                    <a:pt x="19536" y="8771"/>
                    <a:pt x="21600"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7" name="Shape 55"/>
            <p:cNvSpPr/>
            <p:nvPr/>
          </p:nvSpPr>
          <p:spPr>
            <a:xfrm>
              <a:off x="2255504" y="5006891"/>
              <a:ext cx="2444606" cy="3593406"/>
            </a:xfrm>
            <a:custGeom>
              <a:avLst/>
              <a:gdLst/>
              <a:ahLst/>
              <a:cxnLst>
                <a:cxn ang="0">
                  <a:pos x="wd2" y="hd2"/>
                </a:cxn>
                <a:cxn ang="5400000">
                  <a:pos x="wd2" y="hd2"/>
                </a:cxn>
                <a:cxn ang="10800000">
                  <a:pos x="wd2" y="hd2"/>
                </a:cxn>
                <a:cxn ang="16200000">
                  <a:pos x="wd2" y="hd2"/>
                </a:cxn>
              </a:cxnLst>
              <a:rect l="0" t="0" r="r" b="b"/>
              <a:pathLst>
                <a:path w="20975" h="21600" extrusionOk="0">
                  <a:moveTo>
                    <a:pt x="296" y="0"/>
                  </a:moveTo>
                  <a:cubicBezTo>
                    <a:pt x="-625" y="4362"/>
                    <a:pt x="614" y="8812"/>
                    <a:pt x="3808" y="12612"/>
                  </a:cubicBezTo>
                  <a:cubicBezTo>
                    <a:pt x="7580" y="17098"/>
                    <a:pt x="13764" y="20337"/>
                    <a:pt x="20975" y="2160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8" name="Shape 56"/>
            <p:cNvSpPr/>
            <p:nvPr/>
          </p:nvSpPr>
          <p:spPr>
            <a:xfrm>
              <a:off x="6272479" y="2351698"/>
              <a:ext cx="2419982" cy="3696073"/>
            </a:xfrm>
            <a:custGeom>
              <a:avLst/>
              <a:gdLst/>
              <a:ahLst/>
              <a:cxnLst>
                <a:cxn ang="0">
                  <a:pos x="wd2" y="hd2"/>
                </a:cxn>
                <a:cxn ang="5400000">
                  <a:pos x="wd2" y="hd2"/>
                </a:cxn>
                <a:cxn ang="10800000">
                  <a:pos x="wd2" y="hd2"/>
                </a:cxn>
                <a:cxn ang="16200000">
                  <a:pos x="wd2" y="hd2"/>
                </a:cxn>
              </a:cxnLst>
              <a:rect l="0" t="0" r="r" b="b"/>
              <a:pathLst>
                <a:path w="20814" h="21600" extrusionOk="0">
                  <a:moveTo>
                    <a:pt x="0" y="0"/>
                  </a:moveTo>
                  <a:cubicBezTo>
                    <a:pt x="6985" y="1200"/>
                    <a:pt x="13001" y="4208"/>
                    <a:pt x="16764" y="8383"/>
                  </a:cubicBezTo>
                  <a:cubicBezTo>
                    <a:pt x="20325" y="12335"/>
                    <a:pt x="21600" y="17045"/>
                    <a:pt x="20340" y="2160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9" name="Shape 57"/>
            <p:cNvSpPr/>
            <p:nvPr/>
          </p:nvSpPr>
          <p:spPr>
            <a:xfrm>
              <a:off x="2985343" y="3401333"/>
              <a:ext cx="1096412" cy="3254872"/>
            </a:xfrm>
            <a:custGeom>
              <a:avLst/>
              <a:gdLst/>
              <a:ahLst/>
              <a:cxnLst>
                <a:cxn ang="0">
                  <a:pos x="wd2" y="hd2"/>
                </a:cxn>
                <a:cxn ang="5400000">
                  <a:pos x="wd2" y="hd2"/>
                </a:cxn>
                <a:cxn ang="10800000">
                  <a:pos x="wd2" y="hd2"/>
                </a:cxn>
                <a:cxn ang="16200000">
                  <a:pos x="wd2" y="hd2"/>
                </a:cxn>
              </a:cxnLst>
              <a:rect l="0" t="0" r="r" b="b"/>
              <a:pathLst>
                <a:path w="20188" h="21600" extrusionOk="0">
                  <a:moveTo>
                    <a:pt x="5434" y="21600"/>
                  </a:moveTo>
                  <a:cubicBezTo>
                    <a:pt x="17" y="17937"/>
                    <a:pt x="-1412" y="13677"/>
                    <a:pt x="1427" y="9655"/>
                  </a:cubicBezTo>
                  <a:cubicBezTo>
                    <a:pt x="4204" y="5720"/>
                    <a:pt x="10877" y="2286"/>
                    <a:pt x="20188"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20" name="Shape 58"/>
            <p:cNvSpPr/>
            <p:nvPr/>
          </p:nvSpPr>
          <p:spPr>
            <a:xfrm>
              <a:off x="6824730" y="4383375"/>
              <a:ext cx="1142389" cy="3188867"/>
            </a:xfrm>
            <a:custGeom>
              <a:avLst/>
              <a:gdLst/>
              <a:ahLst/>
              <a:cxnLst>
                <a:cxn ang="0">
                  <a:pos x="wd2" y="hd2"/>
                </a:cxn>
                <a:cxn ang="5400000">
                  <a:pos x="wd2" y="hd2"/>
                </a:cxn>
                <a:cxn ang="10800000">
                  <a:pos x="wd2" y="hd2"/>
                </a:cxn>
                <a:cxn ang="16200000">
                  <a:pos x="wd2" y="hd2"/>
                </a:cxn>
              </a:cxnLst>
              <a:rect l="0" t="0" r="r" b="b"/>
              <a:pathLst>
                <a:path w="20347" h="21600" extrusionOk="0">
                  <a:moveTo>
                    <a:pt x="0" y="21600"/>
                  </a:moveTo>
                  <a:cubicBezTo>
                    <a:pt x="9242" y="19324"/>
                    <a:pt x="15943" y="15827"/>
                    <a:pt x="18810" y="11784"/>
                  </a:cubicBezTo>
                  <a:cubicBezTo>
                    <a:pt x="21600" y="7851"/>
                    <a:pt x="20569" y="3667"/>
                    <a:pt x="15906"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21" name="Shape 59"/>
            <p:cNvSpPr/>
            <p:nvPr/>
          </p:nvSpPr>
          <p:spPr>
            <a:xfrm>
              <a:off x="3999682" y="3732745"/>
              <a:ext cx="2233647" cy="816327"/>
            </a:xfrm>
            <a:custGeom>
              <a:avLst/>
              <a:gdLst/>
              <a:ahLst/>
              <a:cxnLst>
                <a:cxn ang="0">
                  <a:pos x="wd2" y="hd2"/>
                </a:cxn>
                <a:cxn ang="5400000">
                  <a:pos x="wd2" y="hd2"/>
                </a:cxn>
                <a:cxn ang="10800000">
                  <a:pos x="wd2" y="hd2"/>
                </a:cxn>
                <a:cxn ang="16200000">
                  <a:pos x="wd2" y="hd2"/>
                </a:cxn>
              </a:cxnLst>
              <a:rect l="0" t="0" r="r" b="b"/>
              <a:pathLst>
                <a:path w="21600" h="20405" extrusionOk="0">
                  <a:moveTo>
                    <a:pt x="0" y="20405"/>
                  </a:moveTo>
                  <a:cubicBezTo>
                    <a:pt x="2283" y="11112"/>
                    <a:pt x="5831" y="4369"/>
                    <a:pt x="9943" y="1508"/>
                  </a:cubicBezTo>
                  <a:cubicBezTo>
                    <a:pt x="13829" y="-1195"/>
                    <a:pt x="17960" y="-242"/>
                    <a:pt x="21600" y="4196"/>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22" name="Shape 60"/>
            <p:cNvSpPr/>
            <p:nvPr/>
          </p:nvSpPr>
          <p:spPr>
            <a:xfrm>
              <a:off x="4767074" y="6468523"/>
              <a:ext cx="2147657" cy="744846"/>
            </a:xfrm>
            <a:custGeom>
              <a:avLst/>
              <a:gdLst/>
              <a:ahLst/>
              <a:cxnLst>
                <a:cxn ang="0">
                  <a:pos x="wd2" y="hd2"/>
                </a:cxn>
                <a:cxn ang="5400000">
                  <a:pos x="wd2" y="hd2"/>
                </a:cxn>
                <a:cxn ang="10800000">
                  <a:pos x="wd2" y="hd2"/>
                </a:cxn>
                <a:cxn ang="16200000">
                  <a:pos x="wd2" y="hd2"/>
                </a:cxn>
              </a:cxnLst>
              <a:rect l="0" t="0" r="r" b="b"/>
              <a:pathLst>
                <a:path w="21600" h="20424" extrusionOk="0">
                  <a:moveTo>
                    <a:pt x="0" y="16383"/>
                  </a:moveTo>
                  <a:cubicBezTo>
                    <a:pt x="3656" y="20733"/>
                    <a:pt x="7744" y="21600"/>
                    <a:pt x="11603" y="18844"/>
                  </a:cubicBezTo>
                  <a:cubicBezTo>
                    <a:pt x="15643" y="15958"/>
                    <a:pt x="19182" y="9287"/>
                    <a:pt x="21600"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grpSp>
      <p:grpSp>
        <p:nvGrpSpPr>
          <p:cNvPr id="29" name="Group 81"/>
          <p:cNvGrpSpPr/>
          <p:nvPr/>
        </p:nvGrpSpPr>
        <p:grpSpPr>
          <a:xfrm>
            <a:off x="3567853" y="5839753"/>
            <a:ext cx="15762435" cy="15757033"/>
            <a:chOff x="0" y="0"/>
            <a:chExt cx="15762433" cy="15757032"/>
          </a:xfrm>
        </p:grpSpPr>
        <p:grpSp>
          <p:nvGrpSpPr>
            <p:cNvPr id="30" name="Group 68"/>
            <p:cNvGrpSpPr/>
            <p:nvPr/>
          </p:nvGrpSpPr>
          <p:grpSpPr>
            <a:xfrm>
              <a:off x="0" y="0"/>
              <a:ext cx="15757033" cy="15757033"/>
              <a:chOff x="0" y="0"/>
              <a:chExt cx="15757032" cy="15757032"/>
            </a:xfrm>
          </p:grpSpPr>
          <p:sp>
            <p:nvSpPr>
              <p:cNvPr id="43" name="Shape 62"/>
              <p:cNvSpPr/>
              <p:nvPr/>
            </p:nvSpPr>
            <p:spPr>
              <a:xfrm>
                <a:off x="0" y="0"/>
                <a:ext cx="15757033" cy="15757033"/>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44" name="Shape 63"/>
              <p:cNvSpPr/>
              <p:nvPr/>
            </p:nvSpPr>
            <p:spPr>
              <a:xfrm>
                <a:off x="1084409" y="1084409"/>
                <a:ext cx="13588213" cy="13588213"/>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45" name="Shape 64"/>
              <p:cNvSpPr/>
              <p:nvPr/>
            </p:nvSpPr>
            <p:spPr>
              <a:xfrm>
                <a:off x="2162874" y="2162873"/>
                <a:ext cx="11431285" cy="11431286"/>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46" name="Shape 65"/>
              <p:cNvSpPr/>
              <p:nvPr/>
            </p:nvSpPr>
            <p:spPr>
              <a:xfrm>
                <a:off x="3244828" y="3244828"/>
                <a:ext cx="9267375" cy="9267375"/>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47" name="Shape 66"/>
              <p:cNvSpPr/>
              <p:nvPr/>
            </p:nvSpPr>
            <p:spPr>
              <a:xfrm>
                <a:off x="4297838" y="4297838"/>
                <a:ext cx="7161356" cy="7161356"/>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48" name="Shape 67"/>
              <p:cNvSpPr/>
              <p:nvPr/>
            </p:nvSpPr>
            <p:spPr>
              <a:xfrm>
                <a:off x="5374208" y="5374208"/>
                <a:ext cx="5008616" cy="5008616"/>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grpSp>
        <p:sp>
          <p:nvSpPr>
            <p:cNvPr id="31" name="Shape 69"/>
            <p:cNvSpPr/>
            <p:nvPr/>
          </p:nvSpPr>
          <p:spPr>
            <a:xfrm>
              <a:off x="1415" y="2477359"/>
              <a:ext cx="2195400" cy="10861179"/>
            </a:xfrm>
            <a:custGeom>
              <a:avLst/>
              <a:gdLst/>
              <a:ahLst/>
              <a:cxnLst>
                <a:cxn ang="0">
                  <a:pos x="wd2" y="hd2"/>
                </a:cxn>
                <a:cxn ang="5400000">
                  <a:pos x="wd2" y="hd2"/>
                </a:cxn>
                <a:cxn ang="10800000">
                  <a:pos x="wd2" y="hd2"/>
                </a:cxn>
                <a:cxn ang="16200000">
                  <a:pos x="wd2" y="hd2"/>
                </a:cxn>
              </a:cxnLst>
              <a:rect l="0" t="0" r="r" b="b"/>
              <a:pathLst>
                <a:path w="21529" h="21600" extrusionOk="0">
                  <a:moveTo>
                    <a:pt x="21529" y="21600"/>
                  </a:moveTo>
                  <a:cubicBezTo>
                    <a:pt x="7647" y="18663"/>
                    <a:pt x="-71" y="14748"/>
                    <a:pt x="1" y="10679"/>
                  </a:cubicBezTo>
                  <a:cubicBezTo>
                    <a:pt x="71" y="6710"/>
                    <a:pt x="7558" y="2894"/>
                    <a:pt x="20955"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32" name="Shape 70"/>
            <p:cNvSpPr/>
            <p:nvPr/>
          </p:nvSpPr>
          <p:spPr>
            <a:xfrm>
              <a:off x="13546233" y="2493681"/>
              <a:ext cx="2216201" cy="10876311"/>
            </a:xfrm>
            <a:custGeom>
              <a:avLst/>
              <a:gdLst/>
              <a:ahLst/>
              <a:cxnLst>
                <a:cxn ang="0">
                  <a:pos x="wd2" y="hd2"/>
                </a:cxn>
                <a:cxn ang="5400000">
                  <a:pos x="wd2" y="hd2"/>
                </a:cxn>
                <a:cxn ang="10800000">
                  <a:pos x="wd2" y="hd2"/>
                </a:cxn>
                <a:cxn ang="16200000">
                  <a:pos x="wd2" y="hd2"/>
                </a:cxn>
              </a:cxnLst>
              <a:rect l="0" t="0" r="r" b="b"/>
              <a:pathLst>
                <a:path w="21543" h="21600" extrusionOk="0">
                  <a:moveTo>
                    <a:pt x="0" y="21600"/>
                  </a:moveTo>
                  <a:cubicBezTo>
                    <a:pt x="13873" y="18662"/>
                    <a:pt x="21600" y="14736"/>
                    <a:pt x="21543" y="10653"/>
                  </a:cubicBezTo>
                  <a:cubicBezTo>
                    <a:pt x="21488" y="6698"/>
                    <a:pt x="14116" y="2892"/>
                    <a:pt x="905"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33" name="Shape 71"/>
            <p:cNvSpPr/>
            <p:nvPr/>
          </p:nvSpPr>
          <p:spPr>
            <a:xfrm>
              <a:off x="1120970" y="8622964"/>
              <a:ext cx="7004739" cy="6056934"/>
            </a:xfrm>
            <a:custGeom>
              <a:avLst/>
              <a:gdLst/>
              <a:ahLst/>
              <a:cxnLst>
                <a:cxn ang="0">
                  <a:pos x="wd2" y="hd2"/>
                </a:cxn>
                <a:cxn ang="5400000">
                  <a:pos x="wd2" y="hd2"/>
                </a:cxn>
                <a:cxn ang="10800000">
                  <a:pos x="wd2" y="hd2"/>
                </a:cxn>
                <a:cxn ang="16200000">
                  <a:pos x="wd2" y="hd2"/>
                </a:cxn>
              </a:cxnLst>
              <a:rect l="0" t="0" r="r" b="b"/>
              <a:pathLst>
                <a:path w="21600" h="21414" extrusionOk="0">
                  <a:moveTo>
                    <a:pt x="0" y="0"/>
                  </a:moveTo>
                  <a:cubicBezTo>
                    <a:pt x="574" y="5816"/>
                    <a:pt x="2974" y="11194"/>
                    <a:pt x="6753" y="15131"/>
                  </a:cubicBezTo>
                  <a:cubicBezTo>
                    <a:pt x="10805" y="19351"/>
                    <a:pt x="16129" y="21600"/>
                    <a:pt x="21600" y="21402"/>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34" name="Shape 72"/>
            <p:cNvSpPr/>
            <p:nvPr/>
          </p:nvSpPr>
          <p:spPr>
            <a:xfrm>
              <a:off x="7620526" y="1080501"/>
              <a:ext cx="7040382" cy="6229876"/>
            </a:xfrm>
            <a:custGeom>
              <a:avLst/>
              <a:gdLst/>
              <a:ahLst/>
              <a:cxnLst>
                <a:cxn ang="0">
                  <a:pos x="wd2" y="hd2"/>
                </a:cxn>
                <a:cxn ang="5400000">
                  <a:pos x="wd2" y="hd2"/>
                </a:cxn>
                <a:cxn ang="10800000">
                  <a:pos x="wd2" y="hd2"/>
                </a:cxn>
                <a:cxn ang="16200000">
                  <a:pos x="wd2" y="hd2"/>
                </a:cxn>
              </a:cxnLst>
              <a:rect l="0" t="0" r="r" b="b"/>
              <a:pathLst>
                <a:path w="21600" h="21404" extrusionOk="0">
                  <a:moveTo>
                    <a:pt x="0" y="14"/>
                  </a:moveTo>
                  <a:cubicBezTo>
                    <a:pt x="5516" y="-196"/>
                    <a:pt x="10883" y="2036"/>
                    <a:pt x="14940" y="6226"/>
                  </a:cubicBezTo>
                  <a:cubicBezTo>
                    <a:pt x="18769" y="10181"/>
                    <a:pt x="21144" y="15593"/>
                    <a:pt x="21600" y="21404"/>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35" name="Shape 73"/>
            <p:cNvSpPr/>
            <p:nvPr/>
          </p:nvSpPr>
          <p:spPr>
            <a:xfrm>
              <a:off x="2823866" y="2165984"/>
              <a:ext cx="7464132" cy="3050832"/>
            </a:xfrm>
            <a:custGeom>
              <a:avLst/>
              <a:gdLst/>
              <a:ahLst/>
              <a:cxnLst>
                <a:cxn ang="0">
                  <a:pos x="wd2" y="hd2"/>
                </a:cxn>
                <a:cxn ang="5400000">
                  <a:pos x="wd2" y="hd2"/>
                </a:cxn>
                <a:cxn ang="10800000">
                  <a:pos x="wd2" y="hd2"/>
                </a:cxn>
                <a:cxn ang="16200000">
                  <a:pos x="wd2" y="hd2"/>
                </a:cxn>
              </a:cxnLst>
              <a:rect l="0" t="0" r="r" b="b"/>
              <a:pathLst>
                <a:path w="21600" h="20633" extrusionOk="0">
                  <a:moveTo>
                    <a:pt x="0" y="20633"/>
                  </a:moveTo>
                  <a:cubicBezTo>
                    <a:pt x="2236" y="10798"/>
                    <a:pt x="6169" y="3674"/>
                    <a:pt x="10802" y="1068"/>
                  </a:cubicBezTo>
                  <a:cubicBezTo>
                    <a:pt x="14420" y="-967"/>
                    <a:pt x="18226" y="-77"/>
                    <a:pt x="21600" y="3594"/>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36" name="Shape 74"/>
            <p:cNvSpPr/>
            <p:nvPr/>
          </p:nvSpPr>
          <p:spPr>
            <a:xfrm>
              <a:off x="5558017" y="10658349"/>
              <a:ext cx="7321264" cy="2934120"/>
            </a:xfrm>
            <a:custGeom>
              <a:avLst/>
              <a:gdLst/>
              <a:ahLst/>
              <a:cxnLst>
                <a:cxn ang="0">
                  <a:pos x="wd2" y="hd2"/>
                </a:cxn>
                <a:cxn ang="5400000">
                  <a:pos x="wd2" y="hd2"/>
                </a:cxn>
                <a:cxn ang="10800000">
                  <a:pos x="wd2" y="hd2"/>
                </a:cxn>
                <a:cxn ang="16200000">
                  <a:pos x="wd2" y="hd2"/>
                </a:cxn>
              </a:cxnLst>
              <a:rect l="0" t="0" r="r" b="b"/>
              <a:pathLst>
                <a:path w="21600" h="20498" extrusionOk="0">
                  <a:moveTo>
                    <a:pt x="0" y="17034"/>
                  </a:moveTo>
                  <a:cubicBezTo>
                    <a:pt x="3824" y="21074"/>
                    <a:pt x="8146" y="21600"/>
                    <a:pt x="12124" y="18509"/>
                  </a:cubicBezTo>
                  <a:cubicBezTo>
                    <a:pt x="16153" y="15379"/>
                    <a:pt x="19536" y="8771"/>
                    <a:pt x="21600"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37" name="Shape 75"/>
            <p:cNvSpPr/>
            <p:nvPr/>
          </p:nvSpPr>
          <p:spPr>
            <a:xfrm>
              <a:off x="3245325" y="7204150"/>
              <a:ext cx="3517414" cy="5170361"/>
            </a:xfrm>
            <a:custGeom>
              <a:avLst/>
              <a:gdLst/>
              <a:ahLst/>
              <a:cxnLst>
                <a:cxn ang="0">
                  <a:pos x="wd2" y="hd2"/>
                </a:cxn>
                <a:cxn ang="5400000">
                  <a:pos x="wd2" y="hd2"/>
                </a:cxn>
                <a:cxn ang="10800000">
                  <a:pos x="wd2" y="hd2"/>
                </a:cxn>
                <a:cxn ang="16200000">
                  <a:pos x="wd2" y="hd2"/>
                </a:cxn>
              </a:cxnLst>
              <a:rect l="0" t="0" r="r" b="b"/>
              <a:pathLst>
                <a:path w="20975" h="21600" extrusionOk="0">
                  <a:moveTo>
                    <a:pt x="296" y="0"/>
                  </a:moveTo>
                  <a:cubicBezTo>
                    <a:pt x="-625" y="4362"/>
                    <a:pt x="614" y="8812"/>
                    <a:pt x="3808" y="12612"/>
                  </a:cubicBezTo>
                  <a:cubicBezTo>
                    <a:pt x="7580" y="17098"/>
                    <a:pt x="13764" y="20337"/>
                    <a:pt x="20975" y="2160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38" name="Shape 76"/>
            <p:cNvSpPr/>
            <p:nvPr/>
          </p:nvSpPr>
          <p:spPr>
            <a:xfrm>
              <a:off x="9025136" y="3383734"/>
              <a:ext cx="3481983" cy="5318083"/>
            </a:xfrm>
            <a:custGeom>
              <a:avLst/>
              <a:gdLst/>
              <a:ahLst/>
              <a:cxnLst>
                <a:cxn ang="0">
                  <a:pos x="wd2" y="hd2"/>
                </a:cxn>
                <a:cxn ang="5400000">
                  <a:pos x="wd2" y="hd2"/>
                </a:cxn>
                <a:cxn ang="10800000">
                  <a:pos x="wd2" y="hd2"/>
                </a:cxn>
                <a:cxn ang="16200000">
                  <a:pos x="wd2" y="hd2"/>
                </a:cxn>
              </a:cxnLst>
              <a:rect l="0" t="0" r="r" b="b"/>
              <a:pathLst>
                <a:path w="20814" h="21600" extrusionOk="0">
                  <a:moveTo>
                    <a:pt x="0" y="0"/>
                  </a:moveTo>
                  <a:cubicBezTo>
                    <a:pt x="6985" y="1200"/>
                    <a:pt x="13001" y="4208"/>
                    <a:pt x="16764" y="8383"/>
                  </a:cubicBezTo>
                  <a:cubicBezTo>
                    <a:pt x="20325" y="12335"/>
                    <a:pt x="21600" y="17045"/>
                    <a:pt x="20340" y="2160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39" name="Shape 77"/>
            <p:cNvSpPr/>
            <p:nvPr/>
          </p:nvSpPr>
          <p:spPr>
            <a:xfrm>
              <a:off x="4295451" y="4893998"/>
              <a:ext cx="1577569" cy="4683262"/>
            </a:xfrm>
            <a:custGeom>
              <a:avLst/>
              <a:gdLst/>
              <a:ahLst/>
              <a:cxnLst>
                <a:cxn ang="0">
                  <a:pos x="wd2" y="hd2"/>
                </a:cxn>
                <a:cxn ang="5400000">
                  <a:pos x="wd2" y="hd2"/>
                </a:cxn>
                <a:cxn ang="10800000">
                  <a:pos x="wd2" y="hd2"/>
                </a:cxn>
                <a:cxn ang="16200000">
                  <a:pos x="wd2" y="hd2"/>
                </a:cxn>
              </a:cxnLst>
              <a:rect l="0" t="0" r="r" b="b"/>
              <a:pathLst>
                <a:path w="20188" h="21600" extrusionOk="0">
                  <a:moveTo>
                    <a:pt x="5434" y="21600"/>
                  </a:moveTo>
                  <a:cubicBezTo>
                    <a:pt x="17" y="17937"/>
                    <a:pt x="-1412" y="13677"/>
                    <a:pt x="1427" y="9655"/>
                  </a:cubicBezTo>
                  <a:cubicBezTo>
                    <a:pt x="4204" y="5720"/>
                    <a:pt x="10877" y="2286"/>
                    <a:pt x="20188"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40" name="Shape 78"/>
            <p:cNvSpPr/>
            <p:nvPr/>
          </p:nvSpPr>
          <p:spPr>
            <a:xfrm>
              <a:off x="9819742" y="6307006"/>
              <a:ext cx="1643722" cy="4588291"/>
            </a:xfrm>
            <a:custGeom>
              <a:avLst/>
              <a:gdLst/>
              <a:ahLst/>
              <a:cxnLst>
                <a:cxn ang="0">
                  <a:pos x="wd2" y="hd2"/>
                </a:cxn>
                <a:cxn ang="5400000">
                  <a:pos x="wd2" y="hd2"/>
                </a:cxn>
                <a:cxn ang="10800000">
                  <a:pos x="wd2" y="hd2"/>
                </a:cxn>
                <a:cxn ang="16200000">
                  <a:pos x="wd2" y="hd2"/>
                </a:cxn>
              </a:cxnLst>
              <a:rect l="0" t="0" r="r" b="b"/>
              <a:pathLst>
                <a:path w="20347" h="21600" extrusionOk="0">
                  <a:moveTo>
                    <a:pt x="0" y="21600"/>
                  </a:moveTo>
                  <a:cubicBezTo>
                    <a:pt x="9242" y="19324"/>
                    <a:pt x="15943" y="15827"/>
                    <a:pt x="18810" y="11784"/>
                  </a:cubicBezTo>
                  <a:cubicBezTo>
                    <a:pt x="21600" y="7851"/>
                    <a:pt x="20569" y="3667"/>
                    <a:pt x="15906"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41" name="Shape 79"/>
            <p:cNvSpPr/>
            <p:nvPr/>
          </p:nvSpPr>
          <p:spPr>
            <a:xfrm>
              <a:off x="5754931" y="5370848"/>
              <a:ext cx="3213875" cy="1174569"/>
            </a:xfrm>
            <a:custGeom>
              <a:avLst/>
              <a:gdLst/>
              <a:ahLst/>
              <a:cxnLst>
                <a:cxn ang="0">
                  <a:pos x="wd2" y="hd2"/>
                </a:cxn>
                <a:cxn ang="5400000">
                  <a:pos x="wd2" y="hd2"/>
                </a:cxn>
                <a:cxn ang="10800000">
                  <a:pos x="wd2" y="hd2"/>
                </a:cxn>
                <a:cxn ang="16200000">
                  <a:pos x="wd2" y="hd2"/>
                </a:cxn>
              </a:cxnLst>
              <a:rect l="0" t="0" r="r" b="b"/>
              <a:pathLst>
                <a:path w="21600" h="20405" extrusionOk="0">
                  <a:moveTo>
                    <a:pt x="0" y="20405"/>
                  </a:moveTo>
                  <a:cubicBezTo>
                    <a:pt x="2283" y="11112"/>
                    <a:pt x="5831" y="4369"/>
                    <a:pt x="9943" y="1508"/>
                  </a:cubicBezTo>
                  <a:cubicBezTo>
                    <a:pt x="13829" y="-1195"/>
                    <a:pt x="17960" y="-242"/>
                    <a:pt x="21600" y="4196"/>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42" name="Shape 80"/>
            <p:cNvSpPr/>
            <p:nvPr/>
          </p:nvSpPr>
          <p:spPr>
            <a:xfrm>
              <a:off x="6859090" y="9307215"/>
              <a:ext cx="3090149" cy="1071719"/>
            </a:xfrm>
            <a:custGeom>
              <a:avLst/>
              <a:gdLst/>
              <a:ahLst/>
              <a:cxnLst>
                <a:cxn ang="0">
                  <a:pos x="wd2" y="hd2"/>
                </a:cxn>
                <a:cxn ang="5400000">
                  <a:pos x="wd2" y="hd2"/>
                </a:cxn>
                <a:cxn ang="10800000">
                  <a:pos x="wd2" y="hd2"/>
                </a:cxn>
                <a:cxn ang="16200000">
                  <a:pos x="wd2" y="hd2"/>
                </a:cxn>
              </a:cxnLst>
              <a:rect l="0" t="0" r="r" b="b"/>
              <a:pathLst>
                <a:path w="21600" h="20424" extrusionOk="0">
                  <a:moveTo>
                    <a:pt x="0" y="16383"/>
                  </a:moveTo>
                  <a:cubicBezTo>
                    <a:pt x="3656" y="20733"/>
                    <a:pt x="7744" y="21600"/>
                    <a:pt x="11603" y="18844"/>
                  </a:cubicBezTo>
                  <a:cubicBezTo>
                    <a:pt x="15643" y="15958"/>
                    <a:pt x="19182" y="9287"/>
                    <a:pt x="21600"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grpSp>
      <p:grpSp>
        <p:nvGrpSpPr>
          <p:cNvPr id="49" name="Group 101"/>
          <p:cNvGrpSpPr/>
          <p:nvPr/>
        </p:nvGrpSpPr>
        <p:grpSpPr>
          <a:xfrm>
            <a:off x="11586397" y="-3145928"/>
            <a:ext cx="7271653" cy="7269160"/>
            <a:chOff x="0" y="0"/>
            <a:chExt cx="7271651" cy="7269159"/>
          </a:xfrm>
        </p:grpSpPr>
        <p:grpSp>
          <p:nvGrpSpPr>
            <p:cNvPr id="50" name="Group 88"/>
            <p:cNvGrpSpPr/>
            <p:nvPr/>
          </p:nvGrpSpPr>
          <p:grpSpPr>
            <a:xfrm>
              <a:off x="0" y="0"/>
              <a:ext cx="7269160" cy="7269160"/>
              <a:chOff x="0" y="0"/>
              <a:chExt cx="7269159" cy="7269159"/>
            </a:xfrm>
          </p:grpSpPr>
          <p:sp>
            <p:nvSpPr>
              <p:cNvPr id="63" name="Shape 82"/>
              <p:cNvSpPr/>
              <p:nvPr/>
            </p:nvSpPr>
            <p:spPr>
              <a:xfrm>
                <a:off x="0" y="0"/>
                <a:ext cx="7269160" cy="7269160"/>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64" name="Shape 83"/>
              <p:cNvSpPr/>
              <p:nvPr/>
            </p:nvSpPr>
            <p:spPr>
              <a:xfrm>
                <a:off x="500268" y="500268"/>
                <a:ext cx="6268623" cy="6268623"/>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65" name="Shape 84"/>
              <p:cNvSpPr/>
              <p:nvPr/>
            </p:nvSpPr>
            <p:spPr>
              <a:xfrm>
                <a:off x="997794" y="997794"/>
                <a:ext cx="5273572" cy="5273572"/>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66" name="Shape 85"/>
              <p:cNvSpPr/>
              <p:nvPr/>
            </p:nvSpPr>
            <p:spPr>
              <a:xfrm>
                <a:off x="1496930" y="1496930"/>
                <a:ext cx="4275300" cy="4275299"/>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67" name="Shape 86"/>
              <p:cNvSpPr/>
              <p:nvPr/>
            </p:nvSpPr>
            <p:spPr>
              <a:xfrm>
                <a:off x="1982713" y="1982712"/>
                <a:ext cx="3303734" cy="3303735"/>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68" name="Shape 87"/>
              <p:cNvSpPr/>
              <p:nvPr/>
            </p:nvSpPr>
            <p:spPr>
              <a:xfrm>
                <a:off x="2479272" y="2479272"/>
                <a:ext cx="2310616" cy="2310615"/>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grpSp>
        <p:sp>
          <p:nvSpPr>
            <p:cNvPr id="51" name="Shape 89"/>
            <p:cNvSpPr/>
            <p:nvPr/>
          </p:nvSpPr>
          <p:spPr>
            <a:xfrm>
              <a:off x="652" y="1142875"/>
              <a:ext cx="1012800" cy="5010566"/>
            </a:xfrm>
            <a:custGeom>
              <a:avLst/>
              <a:gdLst/>
              <a:ahLst/>
              <a:cxnLst>
                <a:cxn ang="0">
                  <a:pos x="wd2" y="hd2"/>
                </a:cxn>
                <a:cxn ang="5400000">
                  <a:pos x="wd2" y="hd2"/>
                </a:cxn>
                <a:cxn ang="10800000">
                  <a:pos x="wd2" y="hd2"/>
                </a:cxn>
                <a:cxn ang="16200000">
                  <a:pos x="wd2" y="hd2"/>
                </a:cxn>
              </a:cxnLst>
              <a:rect l="0" t="0" r="r" b="b"/>
              <a:pathLst>
                <a:path w="21529" h="21600" extrusionOk="0">
                  <a:moveTo>
                    <a:pt x="21529" y="21600"/>
                  </a:moveTo>
                  <a:cubicBezTo>
                    <a:pt x="7647" y="18663"/>
                    <a:pt x="-71" y="14748"/>
                    <a:pt x="1" y="10679"/>
                  </a:cubicBezTo>
                  <a:cubicBezTo>
                    <a:pt x="71" y="6710"/>
                    <a:pt x="7558" y="2894"/>
                    <a:pt x="20955"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52" name="Shape 90"/>
            <p:cNvSpPr/>
            <p:nvPr/>
          </p:nvSpPr>
          <p:spPr>
            <a:xfrm>
              <a:off x="6249256" y="1150404"/>
              <a:ext cx="1022396" cy="5017547"/>
            </a:xfrm>
            <a:custGeom>
              <a:avLst/>
              <a:gdLst/>
              <a:ahLst/>
              <a:cxnLst>
                <a:cxn ang="0">
                  <a:pos x="wd2" y="hd2"/>
                </a:cxn>
                <a:cxn ang="5400000">
                  <a:pos x="wd2" y="hd2"/>
                </a:cxn>
                <a:cxn ang="10800000">
                  <a:pos x="wd2" y="hd2"/>
                </a:cxn>
                <a:cxn ang="16200000">
                  <a:pos x="wd2" y="hd2"/>
                </a:cxn>
              </a:cxnLst>
              <a:rect l="0" t="0" r="r" b="b"/>
              <a:pathLst>
                <a:path w="21543" h="21600" extrusionOk="0">
                  <a:moveTo>
                    <a:pt x="0" y="21600"/>
                  </a:moveTo>
                  <a:cubicBezTo>
                    <a:pt x="13873" y="18662"/>
                    <a:pt x="21600" y="14736"/>
                    <a:pt x="21543" y="10653"/>
                  </a:cubicBezTo>
                  <a:cubicBezTo>
                    <a:pt x="21488" y="6698"/>
                    <a:pt x="14116" y="2892"/>
                    <a:pt x="905"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53" name="Shape 91"/>
            <p:cNvSpPr/>
            <p:nvPr/>
          </p:nvSpPr>
          <p:spPr>
            <a:xfrm>
              <a:off x="517135" y="3978014"/>
              <a:ext cx="3231482" cy="2794234"/>
            </a:xfrm>
            <a:custGeom>
              <a:avLst/>
              <a:gdLst/>
              <a:ahLst/>
              <a:cxnLst>
                <a:cxn ang="0">
                  <a:pos x="wd2" y="hd2"/>
                </a:cxn>
                <a:cxn ang="5400000">
                  <a:pos x="wd2" y="hd2"/>
                </a:cxn>
                <a:cxn ang="10800000">
                  <a:pos x="wd2" y="hd2"/>
                </a:cxn>
                <a:cxn ang="16200000">
                  <a:pos x="wd2" y="hd2"/>
                </a:cxn>
              </a:cxnLst>
              <a:rect l="0" t="0" r="r" b="b"/>
              <a:pathLst>
                <a:path w="21600" h="21414" extrusionOk="0">
                  <a:moveTo>
                    <a:pt x="0" y="0"/>
                  </a:moveTo>
                  <a:cubicBezTo>
                    <a:pt x="574" y="5816"/>
                    <a:pt x="2974" y="11194"/>
                    <a:pt x="6753" y="15131"/>
                  </a:cubicBezTo>
                  <a:cubicBezTo>
                    <a:pt x="10805" y="19351"/>
                    <a:pt x="16129" y="21600"/>
                    <a:pt x="21600" y="21402"/>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54" name="Shape 92"/>
            <p:cNvSpPr/>
            <p:nvPr/>
          </p:nvSpPr>
          <p:spPr>
            <a:xfrm>
              <a:off x="3515561" y="498465"/>
              <a:ext cx="3247926" cy="2874017"/>
            </a:xfrm>
            <a:custGeom>
              <a:avLst/>
              <a:gdLst/>
              <a:ahLst/>
              <a:cxnLst>
                <a:cxn ang="0">
                  <a:pos x="wd2" y="hd2"/>
                </a:cxn>
                <a:cxn ang="5400000">
                  <a:pos x="wd2" y="hd2"/>
                </a:cxn>
                <a:cxn ang="10800000">
                  <a:pos x="wd2" y="hd2"/>
                </a:cxn>
                <a:cxn ang="16200000">
                  <a:pos x="wd2" y="hd2"/>
                </a:cxn>
              </a:cxnLst>
              <a:rect l="0" t="0" r="r" b="b"/>
              <a:pathLst>
                <a:path w="21600" h="21404" extrusionOk="0">
                  <a:moveTo>
                    <a:pt x="0" y="14"/>
                  </a:moveTo>
                  <a:cubicBezTo>
                    <a:pt x="5516" y="-196"/>
                    <a:pt x="10883" y="2036"/>
                    <a:pt x="14940" y="6226"/>
                  </a:cubicBezTo>
                  <a:cubicBezTo>
                    <a:pt x="18769" y="10181"/>
                    <a:pt x="21144" y="15593"/>
                    <a:pt x="21600" y="21404"/>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55" name="Shape 93"/>
            <p:cNvSpPr/>
            <p:nvPr/>
          </p:nvSpPr>
          <p:spPr>
            <a:xfrm>
              <a:off x="1302728" y="999229"/>
              <a:ext cx="3443414" cy="1407434"/>
            </a:xfrm>
            <a:custGeom>
              <a:avLst/>
              <a:gdLst/>
              <a:ahLst/>
              <a:cxnLst>
                <a:cxn ang="0">
                  <a:pos x="wd2" y="hd2"/>
                </a:cxn>
                <a:cxn ang="5400000">
                  <a:pos x="wd2" y="hd2"/>
                </a:cxn>
                <a:cxn ang="10800000">
                  <a:pos x="wd2" y="hd2"/>
                </a:cxn>
                <a:cxn ang="16200000">
                  <a:pos x="wd2" y="hd2"/>
                </a:cxn>
              </a:cxnLst>
              <a:rect l="0" t="0" r="r" b="b"/>
              <a:pathLst>
                <a:path w="21600" h="20633" extrusionOk="0">
                  <a:moveTo>
                    <a:pt x="0" y="20633"/>
                  </a:moveTo>
                  <a:cubicBezTo>
                    <a:pt x="2236" y="10798"/>
                    <a:pt x="6169" y="3674"/>
                    <a:pt x="10802" y="1068"/>
                  </a:cubicBezTo>
                  <a:cubicBezTo>
                    <a:pt x="14420" y="-967"/>
                    <a:pt x="18226" y="-77"/>
                    <a:pt x="21600" y="3594"/>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56" name="Shape 94"/>
            <p:cNvSpPr/>
            <p:nvPr/>
          </p:nvSpPr>
          <p:spPr>
            <a:xfrm>
              <a:off x="2564069" y="4916994"/>
              <a:ext cx="3377504" cy="1353592"/>
            </a:xfrm>
            <a:custGeom>
              <a:avLst/>
              <a:gdLst/>
              <a:ahLst/>
              <a:cxnLst>
                <a:cxn ang="0">
                  <a:pos x="wd2" y="hd2"/>
                </a:cxn>
                <a:cxn ang="5400000">
                  <a:pos x="wd2" y="hd2"/>
                </a:cxn>
                <a:cxn ang="10800000">
                  <a:pos x="wd2" y="hd2"/>
                </a:cxn>
                <a:cxn ang="16200000">
                  <a:pos x="wd2" y="hd2"/>
                </a:cxn>
              </a:cxnLst>
              <a:rect l="0" t="0" r="r" b="b"/>
              <a:pathLst>
                <a:path w="21600" h="20498" extrusionOk="0">
                  <a:moveTo>
                    <a:pt x="0" y="17034"/>
                  </a:moveTo>
                  <a:cubicBezTo>
                    <a:pt x="3824" y="21074"/>
                    <a:pt x="8146" y="21600"/>
                    <a:pt x="12124" y="18509"/>
                  </a:cubicBezTo>
                  <a:cubicBezTo>
                    <a:pt x="16153" y="15379"/>
                    <a:pt x="19536" y="8771"/>
                    <a:pt x="21600"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57" name="Shape 95"/>
            <p:cNvSpPr/>
            <p:nvPr/>
          </p:nvSpPr>
          <p:spPr>
            <a:xfrm>
              <a:off x="1497159" y="3323475"/>
              <a:ext cx="1622682" cy="2385233"/>
            </a:xfrm>
            <a:custGeom>
              <a:avLst/>
              <a:gdLst/>
              <a:ahLst/>
              <a:cxnLst>
                <a:cxn ang="0">
                  <a:pos x="wd2" y="hd2"/>
                </a:cxn>
                <a:cxn ang="5400000">
                  <a:pos x="wd2" y="hd2"/>
                </a:cxn>
                <a:cxn ang="10800000">
                  <a:pos x="wd2" y="hd2"/>
                </a:cxn>
                <a:cxn ang="16200000">
                  <a:pos x="wd2" y="hd2"/>
                </a:cxn>
              </a:cxnLst>
              <a:rect l="0" t="0" r="r" b="b"/>
              <a:pathLst>
                <a:path w="20975" h="21600" extrusionOk="0">
                  <a:moveTo>
                    <a:pt x="296" y="0"/>
                  </a:moveTo>
                  <a:cubicBezTo>
                    <a:pt x="-625" y="4362"/>
                    <a:pt x="614" y="8812"/>
                    <a:pt x="3808" y="12612"/>
                  </a:cubicBezTo>
                  <a:cubicBezTo>
                    <a:pt x="7580" y="17098"/>
                    <a:pt x="13764" y="20337"/>
                    <a:pt x="20975" y="2160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58" name="Shape 96"/>
            <p:cNvSpPr/>
            <p:nvPr/>
          </p:nvSpPr>
          <p:spPr>
            <a:xfrm>
              <a:off x="4163547" y="1561011"/>
              <a:ext cx="1606337" cy="2453381"/>
            </a:xfrm>
            <a:custGeom>
              <a:avLst/>
              <a:gdLst/>
              <a:ahLst/>
              <a:cxnLst>
                <a:cxn ang="0">
                  <a:pos x="wd2" y="hd2"/>
                </a:cxn>
                <a:cxn ang="5400000">
                  <a:pos x="wd2" y="hd2"/>
                </a:cxn>
                <a:cxn ang="10800000">
                  <a:pos x="wd2" y="hd2"/>
                </a:cxn>
                <a:cxn ang="16200000">
                  <a:pos x="wd2" y="hd2"/>
                </a:cxn>
              </a:cxnLst>
              <a:rect l="0" t="0" r="r" b="b"/>
              <a:pathLst>
                <a:path w="20814" h="21600" extrusionOk="0">
                  <a:moveTo>
                    <a:pt x="0" y="0"/>
                  </a:moveTo>
                  <a:cubicBezTo>
                    <a:pt x="6985" y="1200"/>
                    <a:pt x="13001" y="4208"/>
                    <a:pt x="16764" y="8383"/>
                  </a:cubicBezTo>
                  <a:cubicBezTo>
                    <a:pt x="20325" y="12335"/>
                    <a:pt x="21600" y="17045"/>
                    <a:pt x="20340" y="2160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59" name="Shape 97"/>
            <p:cNvSpPr/>
            <p:nvPr/>
          </p:nvSpPr>
          <p:spPr>
            <a:xfrm>
              <a:off x="1981611" y="2257738"/>
              <a:ext cx="727777" cy="2160520"/>
            </a:xfrm>
            <a:custGeom>
              <a:avLst/>
              <a:gdLst/>
              <a:ahLst/>
              <a:cxnLst>
                <a:cxn ang="0">
                  <a:pos x="wd2" y="hd2"/>
                </a:cxn>
                <a:cxn ang="5400000">
                  <a:pos x="wd2" y="hd2"/>
                </a:cxn>
                <a:cxn ang="10800000">
                  <a:pos x="wd2" y="hd2"/>
                </a:cxn>
                <a:cxn ang="16200000">
                  <a:pos x="wd2" y="hd2"/>
                </a:cxn>
              </a:cxnLst>
              <a:rect l="0" t="0" r="r" b="b"/>
              <a:pathLst>
                <a:path w="20188" h="21600" extrusionOk="0">
                  <a:moveTo>
                    <a:pt x="5434" y="21600"/>
                  </a:moveTo>
                  <a:cubicBezTo>
                    <a:pt x="17" y="17937"/>
                    <a:pt x="-1412" y="13677"/>
                    <a:pt x="1427" y="9655"/>
                  </a:cubicBezTo>
                  <a:cubicBezTo>
                    <a:pt x="4204" y="5720"/>
                    <a:pt x="10877" y="2286"/>
                    <a:pt x="20188"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60" name="Shape 98"/>
            <p:cNvSpPr/>
            <p:nvPr/>
          </p:nvSpPr>
          <p:spPr>
            <a:xfrm>
              <a:off x="4530121" y="2909598"/>
              <a:ext cx="758296" cy="2116707"/>
            </a:xfrm>
            <a:custGeom>
              <a:avLst/>
              <a:gdLst/>
              <a:ahLst/>
              <a:cxnLst>
                <a:cxn ang="0">
                  <a:pos x="wd2" y="hd2"/>
                </a:cxn>
                <a:cxn ang="5400000">
                  <a:pos x="wd2" y="hd2"/>
                </a:cxn>
                <a:cxn ang="10800000">
                  <a:pos x="wd2" y="hd2"/>
                </a:cxn>
                <a:cxn ang="16200000">
                  <a:pos x="wd2" y="hd2"/>
                </a:cxn>
              </a:cxnLst>
              <a:rect l="0" t="0" r="r" b="b"/>
              <a:pathLst>
                <a:path w="20347" h="21600" extrusionOk="0">
                  <a:moveTo>
                    <a:pt x="0" y="21600"/>
                  </a:moveTo>
                  <a:cubicBezTo>
                    <a:pt x="9242" y="19324"/>
                    <a:pt x="15943" y="15827"/>
                    <a:pt x="18810" y="11784"/>
                  </a:cubicBezTo>
                  <a:cubicBezTo>
                    <a:pt x="21600" y="7851"/>
                    <a:pt x="20569" y="3667"/>
                    <a:pt x="15906"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61" name="Shape 99"/>
            <p:cNvSpPr/>
            <p:nvPr/>
          </p:nvSpPr>
          <p:spPr>
            <a:xfrm>
              <a:off x="2654910" y="2477722"/>
              <a:ext cx="1482651" cy="541862"/>
            </a:xfrm>
            <a:custGeom>
              <a:avLst/>
              <a:gdLst/>
              <a:ahLst/>
              <a:cxnLst>
                <a:cxn ang="0">
                  <a:pos x="wd2" y="hd2"/>
                </a:cxn>
                <a:cxn ang="5400000">
                  <a:pos x="wd2" y="hd2"/>
                </a:cxn>
                <a:cxn ang="10800000">
                  <a:pos x="wd2" y="hd2"/>
                </a:cxn>
                <a:cxn ang="16200000">
                  <a:pos x="wd2" y="hd2"/>
                </a:cxn>
              </a:cxnLst>
              <a:rect l="0" t="0" r="r" b="b"/>
              <a:pathLst>
                <a:path w="21600" h="20405" extrusionOk="0">
                  <a:moveTo>
                    <a:pt x="0" y="20405"/>
                  </a:moveTo>
                  <a:cubicBezTo>
                    <a:pt x="2283" y="11112"/>
                    <a:pt x="5831" y="4369"/>
                    <a:pt x="9943" y="1508"/>
                  </a:cubicBezTo>
                  <a:cubicBezTo>
                    <a:pt x="13829" y="-1195"/>
                    <a:pt x="17960" y="-242"/>
                    <a:pt x="21600" y="4196"/>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62" name="Shape 100"/>
            <p:cNvSpPr/>
            <p:nvPr/>
          </p:nvSpPr>
          <p:spPr>
            <a:xfrm>
              <a:off x="3164290" y="4293678"/>
              <a:ext cx="1425573" cy="494414"/>
            </a:xfrm>
            <a:custGeom>
              <a:avLst/>
              <a:gdLst/>
              <a:ahLst/>
              <a:cxnLst>
                <a:cxn ang="0">
                  <a:pos x="wd2" y="hd2"/>
                </a:cxn>
                <a:cxn ang="5400000">
                  <a:pos x="wd2" y="hd2"/>
                </a:cxn>
                <a:cxn ang="10800000">
                  <a:pos x="wd2" y="hd2"/>
                </a:cxn>
                <a:cxn ang="16200000">
                  <a:pos x="wd2" y="hd2"/>
                </a:cxn>
              </a:cxnLst>
              <a:rect l="0" t="0" r="r" b="b"/>
              <a:pathLst>
                <a:path w="21600" h="20424" extrusionOk="0">
                  <a:moveTo>
                    <a:pt x="0" y="16383"/>
                  </a:moveTo>
                  <a:cubicBezTo>
                    <a:pt x="3656" y="20733"/>
                    <a:pt x="7744" y="21600"/>
                    <a:pt x="11603" y="18844"/>
                  </a:cubicBezTo>
                  <a:cubicBezTo>
                    <a:pt x="15643" y="15958"/>
                    <a:pt x="19182" y="9287"/>
                    <a:pt x="21600"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grpSp>
    </p:spTree>
    <p:extLst>
      <p:ext uri="{BB962C8B-B14F-4D97-AF65-F5344CB8AC3E}">
        <p14:creationId xmlns:p14="http://schemas.microsoft.com/office/powerpoint/2010/main" val="1714461229"/>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8" name="Shape 1778"/>
          <p:cNvSpPr>
            <a:spLocks noGrp="1"/>
          </p:cNvSpPr>
          <p:nvPr>
            <p:ph type="sldNum" sz="quarter" idx="2"/>
          </p:nvPr>
        </p:nvSpPr>
        <p:spPr>
          <a:xfrm>
            <a:off x="22570656" y="11887770"/>
            <a:ext cx="864077" cy="635001"/>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10</a:t>
            </a:fld>
            <a:endParaRPr/>
          </a:p>
        </p:txBody>
      </p:sp>
      <p:sp>
        <p:nvSpPr>
          <p:cNvPr id="1783" name="Shape 1783"/>
          <p:cNvSpPr/>
          <p:nvPr/>
        </p:nvSpPr>
        <p:spPr>
          <a:xfrm>
            <a:off x="4049276" y="2074854"/>
            <a:ext cx="1024028" cy="1024028"/>
          </a:xfrm>
          <a:prstGeom prst="ellipse">
            <a:avLst/>
          </a:prstGeom>
          <a:solidFill>
            <a:srgbClr val="909DD0"/>
          </a:solidFill>
          <a:ln w="12700" cap="flat">
            <a:noFill/>
            <a:miter lim="400000"/>
          </a:ln>
          <a:effectLst>
            <a:outerShdw blurRad="25400" dist="25400" dir="5400000" rotWithShape="0">
              <a:srgbClr val="000000">
                <a:alpha val="49835"/>
              </a:srgbClr>
            </a:outerShdw>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784" name="Shape 1784"/>
          <p:cNvSpPr/>
          <p:nvPr/>
        </p:nvSpPr>
        <p:spPr>
          <a:xfrm>
            <a:off x="4356251" y="2368945"/>
            <a:ext cx="435477" cy="410446"/>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FFFFFF"/>
          </a:solidFill>
          <a:ln w="12700" cap="flat">
            <a:noFill/>
            <a:miter lim="400000"/>
          </a:ln>
          <a:effectLst/>
        </p:spPr>
        <p:txBody>
          <a:bodyPr wrap="square" lIns="45719" tIns="45719" rIns="45719" bIns="45719" numCol="1" anchor="ctr">
            <a:noAutofit/>
          </a:bodyPr>
          <a:lstStyle/>
          <a:p>
            <a:pPr defTabSz="914400">
              <a:defRPr sz="1800" baseline="0">
                <a:solidFill>
                  <a:srgbClr val="000000"/>
                </a:solidFill>
                <a:latin typeface="Roboto Regular"/>
                <a:ea typeface="Roboto Regular"/>
                <a:cs typeface="Roboto Regular"/>
                <a:sym typeface="Roboto Regular"/>
              </a:defRPr>
            </a:pPr>
            <a:endParaRPr/>
          </a:p>
        </p:txBody>
      </p:sp>
      <p:sp>
        <p:nvSpPr>
          <p:cNvPr id="1785" name="Shape 1785"/>
          <p:cNvSpPr/>
          <p:nvPr/>
        </p:nvSpPr>
        <p:spPr>
          <a:xfrm>
            <a:off x="4049276" y="6323415"/>
            <a:ext cx="1024028" cy="1024028"/>
          </a:xfrm>
          <a:prstGeom prst="ellipse">
            <a:avLst/>
          </a:prstGeom>
          <a:solidFill>
            <a:srgbClr val="6CCDE0"/>
          </a:solidFill>
          <a:ln w="12700" cap="flat">
            <a:noFill/>
            <a:miter lim="400000"/>
          </a:ln>
          <a:effectLst>
            <a:outerShdw blurRad="25400" dist="25400" dir="5400000" rotWithShape="0">
              <a:srgbClr val="000000">
                <a:alpha val="49835"/>
              </a:srgbClr>
            </a:outerShdw>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786" name="Shape 1786"/>
          <p:cNvSpPr/>
          <p:nvPr/>
        </p:nvSpPr>
        <p:spPr>
          <a:xfrm>
            <a:off x="4368853" y="6630205"/>
            <a:ext cx="410273" cy="410446"/>
          </a:xfrm>
          <a:custGeom>
            <a:avLst/>
            <a:gdLst/>
            <a:ahLst/>
            <a:cxnLst>
              <a:cxn ang="0">
                <a:pos x="wd2" y="hd2"/>
              </a:cxn>
              <a:cxn ang="5400000">
                <a:pos x="wd2" y="hd2"/>
              </a:cxn>
              <a:cxn ang="10800000">
                <a:pos x="wd2" y="hd2"/>
              </a:cxn>
              <a:cxn ang="16200000">
                <a:pos x="wd2" y="hd2"/>
              </a:cxn>
            </a:cxnLst>
            <a:rect l="0" t="0" r="r" b="b"/>
            <a:pathLst>
              <a:path w="21480" h="21489" extrusionOk="0">
                <a:moveTo>
                  <a:pt x="0" y="17132"/>
                </a:moveTo>
                <a:lnTo>
                  <a:pt x="0" y="21489"/>
                </a:lnTo>
                <a:lnTo>
                  <a:pt x="4608" y="21489"/>
                </a:lnTo>
                <a:lnTo>
                  <a:pt x="17693" y="8160"/>
                </a:lnTo>
                <a:lnTo>
                  <a:pt x="13085" y="3581"/>
                </a:lnTo>
                <a:lnTo>
                  <a:pt x="0" y="17132"/>
                </a:lnTo>
                <a:close/>
                <a:moveTo>
                  <a:pt x="21121" y="4726"/>
                </a:moveTo>
                <a:cubicBezTo>
                  <a:pt x="21600" y="4246"/>
                  <a:pt x="21600" y="3581"/>
                  <a:pt x="21121" y="3101"/>
                </a:cubicBezTo>
                <a:lnTo>
                  <a:pt x="18393" y="332"/>
                </a:lnTo>
                <a:cubicBezTo>
                  <a:pt x="17914" y="-111"/>
                  <a:pt x="17214" y="-111"/>
                  <a:pt x="16771" y="332"/>
                </a:cubicBezTo>
                <a:lnTo>
                  <a:pt x="14707" y="2400"/>
                </a:lnTo>
                <a:lnTo>
                  <a:pt x="19057" y="7015"/>
                </a:lnTo>
                <a:lnTo>
                  <a:pt x="21121" y="4726"/>
                </a:lnTo>
                <a:close/>
              </a:path>
            </a:pathLst>
          </a:custGeom>
          <a:solidFill>
            <a:srgbClr val="FFFFFF"/>
          </a:solidFill>
          <a:ln w="12700" cap="flat">
            <a:noFill/>
            <a:miter lim="400000"/>
          </a:ln>
          <a:effectLst/>
        </p:spPr>
        <p:txBody>
          <a:bodyPr wrap="square" lIns="45719" tIns="45719" rIns="45719" bIns="45719" numCol="1" anchor="ctr">
            <a:noAutofit/>
          </a:bodyPr>
          <a:lstStyle/>
          <a:p>
            <a:pPr defTabSz="914400">
              <a:defRPr sz="1800" baseline="0">
                <a:solidFill>
                  <a:srgbClr val="000000"/>
                </a:solidFill>
                <a:latin typeface="Roboto Regular"/>
                <a:ea typeface="Roboto Regular"/>
                <a:cs typeface="Roboto Regular"/>
                <a:sym typeface="Roboto Regular"/>
              </a:defRPr>
            </a:pPr>
            <a:endParaRPr/>
          </a:p>
        </p:txBody>
      </p:sp>
      <p:sp>
        <p:nvSpPr>
          <p:cNvPr id="1793" name="Shape 1793"/>
          <p:cNvSpPr/>
          <p:nvPr/>
        </p:nvSpPr>
        <p:spPr>
          <a:xfrm>
            <a:off x="10928775" y="6323414"/>
            <a:ext cx="1024028" cy="1024028"/>
          </a:xfrm>
          <a:prstGeom prst="ellipse">
            <a:avLst/>
          </a:prstGeom>
          <a:solidFill>
            <a:srgbClr val="909DD0"/>
          </a:solidFill>
          <a:ln w="12700">
            <a:miter lim="400000"/>
          </a:ln>
          <a:effectLst>
            <a:outerShdw blurRad="25400" dist="25400" dir="5400000" rotWithShape="0">
              <a:srgbClr val="000000">
                <a:alpha val="49835"/>
              </a:srgbClr>
            </a:outerShdw>
          </a:effectLst>
        </p:spPr>
        <p:txBody>
          <a:bodyPr lIns="50800" tIns="50800" rIns="50800" bIns="50800" anchor="ctr"/>
          <a:lstStyle/>
          <a:p>
            <a:pPr algn="ctr">
              <a:defRPr sz="3200" baseline="0">
                <a:solidFill>
                  <a:srgbClr val="FFFFFF"/>
                </a:solidFill>
                <a:latin typeface="Helvetica Light"/>
                <a:ea typeface="Helvetica Light"/>
                <a:cs typeface="Helvetica Light"/>
                <a:sym typeface="Helvetica Light"/>
              </a:defRPr>
            </a:pPr>
            <a:endParaRPr/>
          </a:p>
        </p:txBody>
      </p:sp>
      <p:sp>
        <p:nvSpPr>
          <p:cNvPr id="1799" name="Shape 1799"/>
          <p:cNvSpPr/>
          <p:nvPr/>
        </p:nvSpPr>
        <p:spPr>
          <a:xfrm>
            <a:off x="17808274" y="6323414"/>
            <a:ext cx="1024028" cy="1024028"/>
          </a:xfrm>
          <a:prstGeom prst="ellipse">
            <a:avLst/>
          </a:prstGeom>
          <a:solidFill>
            <a:srgbClr val="D47385"/>
          </a:solidFill>
          <a:ln w="12700">
            <a:miter lim="400000"/>
          </a:ln>
          <a:effectLst>
            <a:outerShdw blurRad="25400" dist="25400" dir="5400000" rotWithShape="0">
              <a:srgbClr val="000000">
                <a:alpha val="49835"/>
              </a:srgbClr>
            </a:outerShdw>
          </a:effectLst>
        </p:spPr>
        <p:txBody>
          <a:bodyPr lIns="50800" tIns="50800" rIns="50800" bIns="50800" anchor="ctr"/>
          <a:lstStyle/>
          <a:p>
            <a:pPr algn="ctr">
              <a:defRPr sz="3200" baseline="0">
                <a:solidFill>
                  <a:srgbClr val="FFFFFF"/>
                </a:solidFill>
                <a:latin typeface="Helvetica Light"/>
                <a:ea typeface="Helvetica Light"/>
                <a:cs typeface="Helvetica Light"/>
                <a:sym typeface="Helvetica Light"/>
              </a:defRPr>
            </a:pPr>
            <a:endParaRPr/>
          </a:p>
        </p:txBody>
      </p:sp>
      <p:sp>
        <p:nvSpPr>
          <p:cNvPr id="1792" name="Shape 1792"/>
          <p:cNvSpPr/>
          <p:nvPr/>
        </p:nvSpPr>
        <p:spPr>
          <a:xfrm>
            <a:off x="10928775" y="2074854"/>
            <a:ext cx="1024028" cy="1024028"/>
          </a:xfrm>
          <a:prstGeom prst="ellipse">
            <a:avLst/>
          </a:prstGeom>
          <a:solidFill>
            <a:srgbClr val="FED17B"/>
          </a:solidFill>
          <a:ln w="12700">
            <a:miter lim="400000"/>
          </a:ln>
          <a:effectLst>
            <a:outerShdw blurRad="25400" dist="25400" dir="5400000" rotWithShape="0">
              <a:srgbClr val="000000">
                <a:alpha val="49835"/>
              </a:srgbClr>
            </a:outerShdw>
          </a:effectLst>
        </p:spPr>
        <p:txBody>
          <a:bodyPr lIns="50800" tIns="50800" rIns="50800" bIns="50800" anchor="ctr"/>
          <a:lstStyle/>
          <a:p>
            <a:pPr algn="ctr">
              <a:defRPr sz="3200" baseline="0">
                <a:solidFill>
                  <a:srgbClr val="FFFFFF"/>
                </a:solidFill>
                <a:latin typeface="Helvetica Light"/>
                <a:ea typeface="Helvetica Light"/>
                <a:cs typeface="Helvetica Light"/>
                <a:sym typeface="Helvetica Light"/>
              </a:defRPr>
            </a:pPr>
            <a:endParaRPr/>
          </a:p>
        </p:txBody>
      </p:sp>
      <p:sp>
        <p:nvSpPr>
          <p:cNvPr id="1800" name="Shape 1800"/>
          <p:cNvSpPr/>
          <p:nvPr/>
        </p:nvSpPr>
        <p:spPr>
          <a:xfrm>
            <a:off x="11225924" y="2409428"/>
            <a:ext cx="455130" cy="304079"/>
          </a:xfrm>
          <a:custGeom>
            <a:avLst/>
            <a:gdLst/>
            <a:ahLst/>
            <a:cxnLst>
              <a:cxn ang="0">
                <a:pos x="wd2" y="hd2"/>
              </a:cxn>
              <a:cxn ang="5400000">
                <a:pos x="wd2" y="hd2"/>
              </a:cxn>
              <a:cxn ang="10800000">
                <a:pos x="wd2" y="hd2"/>
              </a:cxn>
              <a:cxn ang="16200000">
                <a:pos x="wd2" y="hd2"/>
              </a:cxn>
            </a:cxnLst>
            <a:rect l="0" t="0" r="r" b="b"/>
            <a:pathLst>
              <a:path w="21600" h="21600" extrusionOk="0">
                <a:moveTo>
                  <a:pt x="17330" y="8219"/>
                </a:moveTo>
                <a:cubicBezTo>
                  <a:pt x="16806" y="3593"/>
                  <a:pt x="14051" y="0"/>
                  <a:pt x="10800" y="0"/>
                </a:cubicBezTo>
                <a:cubicBezTo>
                  <a:pt x="8238" y="0"/>
                  <a:pt x="6006" y="2313"/>
                  <a:pt x="4794" y="5410"/>
                </a:cubicBezTo>
                <a:cubicBezTo>
                  <a:pt x="2066" y="5906"/>
                  <a:pt x="0" y="9251"/>
                  <a:pt x="0" y="13629"/>
                </a:cubicBezTo>
                <a:cubicBezTo>
                  <a:pt x="0" y="18007"/>
                  <a:pt x="2397" y="21600"/>
                  <a:pt x="5317" y="21600"/>
                </a:cubicBezTo>
                <a:lnTo>
                  <a:pt x="16971" y="21600"/>
                </a:lnTo>
                <a:cubicBezTo>
                  <a:pt x="19561" y="21600"/>
                  <a:pt x="21600" y="18750"/>
                  <a:pt x="21600" y="14909"/>
                </a:cubicBezTo>
                <a:cubicBezTo>
                  <a:pt x="21600" y="11316"/>
                  <a:pt x="19727" y="8467"/>
                  <a:pt x="17330" y="8219"/>
                </a:cubicBezTo>
              </a:path>
            </a:pathLst>
          </a:custGeom>
          <a:solidFill>
            <a:srgbClr val="FFFFFF"/>
          </a:solidFill>
          <a:ln w="12700">
            <a:miter lim="400000"/>
          </a:ln>
        </p:spPr>
        <p:txBody>
          <a:bodyPr lIns="45719" rIns="45719" anchor="ctr"/>
          <a:lstStyle/>
          <a:p>
            <a:pPr defTabSz="914400">
              <a:defRPr sz="1800" baseline="0">
                <a:solidFill>
                  <a:srgbClr val="000000"/>
                </a:solidFill>
                <a:latin typeface="Roboto Regular"/>
                <a:ea typeface="Roboto Regular"/>
                <a:cs typeface="Roboto Regular"/>
                <a:sym typeface="Roboto Regular"/>
              </a:defRPr>
            </a:pPr>
            <a:endParaRPr/>
          </a:p>
        </p:txBody>
      </p:sp>
      <p:sp>
        <p:nvSpPr>
          <p:cNvPr id="1801" name="Shape 1801"/>
          <p:cNvSpPr/>
          <p:nvPr/>
        </p:nvSpPr>
        <p:spPr>
          <a:xfrm>
            <a:off x="11254662" y="6658237"/>
            <a:ext cx="397653" cy="379782"/>
          </a:xfrm>
          <a:custGeom>
            <a:avLst/>
            <a:gdLst/>
            <a:ahLst/>
            <a:cxnLst>
              <a:cxn ang="0">
                <a:pos x="wd2" y="hd2"/>
              </a:cxn>
              <a:cxn ang="5400000">
                <a:pos x="wd2" y="hd2"/>
              </a:cxn>
              <a:cxn ang="10800000">
                <a:pos x="wd2" y="hd2"/>
              </a:cxn>
              <a:cxn ang="16200000">
                <a:pos x="wd2" y="hd2"/>
              </a:cxn>
            </a:cxnLst>
            <a:rect l="0" t="0" r="r" b="b"/>
            <a:pathLst>
              <a:path w="21600" h="21600" extrusionOk="0">
                <a:moveTo>
                  <a:pt x="8262" y="4327"/>
                </a:moveTo>
                <a:cubicBezTo>
                  <a:pt x="8262" y="1850"/>
                  <a:pt x="6401" y="0"/>
                  <a:pt x="4131" y="0"/>
                </a:cubicBezTo>
                <a:cubicBezTo>
                  <a:pt x="1860" y="0"/>
                  <a:pt x="0" y="1949"/>
                  <a:pt x="0" y="4327"/>
                </a:cubicBezTo>
                <a:cubicBezTo>
                  <a:pt x="0" y="6672"/>
                  <a:pt x="1766" y="8620"/>
                  <a:pt x="4131" y="8620"/>
                </a:cubicBezTo>
                <a:cubicBezTo>
                  <a:pt x="4730" y="8620"/>
                  <a:pt x="5298" y="8422"/>
                  <a:pt x="5707" y="8224"/>
                </a:cubicBezTo>
                <a:lnTo>
                  <a:pt x="8262" y="10701"/>
                </a:lnTo>
                <a:lnTo>
                  <a:pt x="5707" y="13376"/>
                </a:lnTo>
                <a:cubicBezTo>
                  <a:pt x="5298" y="12947"/>
                  <a:pt x="4730" y="12947"/>
                  <a:pt x="4131" y="12947"/>
                </a:cubicBezTo>
                <a:cubicBezTo>
                  <a:pt x="1766" y="12947"/>
                  <a:pt x="0" y="14895"/>
                  <a:pt x="0" y="17273"/>
                </a:cubicBezTo>
                <a:cubicBezTo>
                  <a:pt x="0" y="19618"/>
                  <a:pt x="1860" y="21600"/>
                  <a:pt x="4131" y="21600"/>
                </a:cubicBezTo>
                <a:cubicBezTo>
                  <a:pt x="6401" y="21600"/>
                  <a:pt x="8262" y="19519"/>
                  <a:pt x="8262" y="17273"/>
                </a:cubicBezTo>
                <a:cubicBezTo>
                  <a:pt x="8262" y="16646"/>
                  <a:pt x="8072" y="16018"/>
                  <a:pt x="7852" y="15424"/>
                </a:cubicBezTo>
                <a:lnTo>
                  <a:pt x="10217" y="12947"/>
                </a:lnTo>
                <a:lnTo>
                  <a:pt x="17469" y="20345"/>
                </a:lnTo>
                <a:lnTo>
                  <a:pt x="21600" y="20345"/>
                </a:lnTo>
                <a:lnTo>
                  <a:pt x="7852" y="5945"/>
                </a:lnTo>
                <a:cubicBezTo>
                  <a:pt x="8072" y="5549"/>
                  <a:pt x="8262" y="4921"/>
                  <a:pt x="8262" y="4327"/>
                </a:cubicBezTo>
                <a:close/>
                <a:moveTo>
                  <a:pt x="4131" y="6374"/>
                </a:moveTo>
                <a:cubicBezTo>
                  <a:pt x="2964" y="6374"/>
                  <a:pt x="2176" y="5549"/>
                  <a:pt x="2176" y="4327"/>
                </a:cubicBezTo>
                <a:cubicBezTo>
                  <a:pt x="2176" y="3072"/>
                  <a:pt x="2964" y="2048"/>
                  <a:pt x="4131" y="2048"/>
                </a:cubicBezTo>
                <a:cubicBezTo>
                  <a:pt x="5298" y="2048"/>
                  <a:pt x="6086" y="3072"/>
                  <a:pt x="6086" y="4327"/>
                </a:cubicBezTo>
                <a:cubicBezTo>
                  <a:pt x="6086" y="5549"/>
                  <a:pt x="5298" y="6374"/>
                  <a:pt x="4131" y="6374"/>
                </a:cubicBezTo>
                <a:close/>
                <a:moveTo>
                  <a:pt x="4131" y="19321"/>
                </a:moveTo>
                <a:cubicBezTo>
                  <a:pt x="2964" y="19321"/>
                  <a:pt x="2176" y="18396"/>
                  <a:pt x="2176" y="17273"/>
                </a:cubicBezTo>
                <a:cubicBezTo>
                  <a:pt x="2176" y="16150"/>
                  <a:pt x="2964" y="14994"/>
                  <a:pt x="4131" y="14994"/>
                </a:cubicBezTo>
                <a:cubicBezTo>
                  <a:pt x="5298" y="14994"/>
                  <a:pt x="6086" y="16150"/>
                  <a:pt x="6086" y="17273"/>
                </a:cubicBezTo>
                <a:cubicBezTo>
                  <a:pt x="6086" y="18396"/>
                  <a:pt x="5298" y="19321"/>
                  <a:pt x="4131" y="19321"/>
                </a:cubicBezTo>
                <a:close/>
                <a:moveTo>
                  <a:pt x="10217" y="10272"/>
                </a:moveTo>
                <a:cubicBezTo>
                  <a:pt x="10627" y="10272"/>
                  <a:pt x="10816" y="10371"/>
                  <a:pt x="10816" y="10701"/>
                </a:cubicBezTo>
                <a:cubicBezTo>
                  <a:pt x="10816" y="10998"/>
                  <a:pt x="10500" y="11295"/>
                  <a:pt x="10217" y="11295"/>
                </a:cubicBezTo>
                <a:cubicBezTo>
                  <a:pt x="9933" y="11295"/>
                  <a:pt x="9838" y="10998"/>
                  <a:pt x="9838" y="10701"/>
                </a:cubicBezTo>
                <a:cubicBezTo>
                  <a:pt x="9838" y="10371"/>
                  <a:pt x="10027" y="10272"/>
                  <a:pt x="10217" y="10272"/>
                </a:cubicBezTo>
                <a:close/>
                <a:moveTo>
                  <a:pt x="21600" y="1024"/>
                </a:moveTo>
                <a:lnTo>
                  <a:pt x="17469" y="1024"/>
                </a:lnTo>
                <a:lnTo>
                  <a:pt x="11383" y="7596"/>
                </a:lnTo>
                <a:lnTo>
                  <a:pt x="13370" y="9644"/>
                </a:lnTo>
                <a:lnTo>
                  <a:pt x="21600" y="1024"/>
                </a:lnTo>
                <a:close/>
              </a:path>
            </a:pathLst>
          </a:custGeom>
          <a:solidFill>
            <a:srgbClr val="FFFFFF"/>
          </a:solidFill>
          <a:ln w="12700">
            <a:miter lim="400000"/>
          </a:ln>
        </p:spPr>
        <p:txBody>
          <a:bodyPr lIns="45719" rIns="45719" anchor="ctr"/>
          <a:lstStyle/>
          <a:p>
            <a:pPr defTabSz="914400">
              <a:defRPr sz="1800" baseline="0">
                <a:solidFill>
                  <a:srgbClr val="000000"/>
                </a:solidFill>
                <a:latin typeface="Roboto Regular"/>
                <a:ea typeface="Roboto Regular"/>
                <a:cs typeface="Roboto Regular"/>
                <a:sym typeface="Roboto Regular"/>
              </a:defRPr>
            </a:pPr>
            <a:endParaRPr/>
          </a:p>
        </p:txBody>
      </p:sp>
      <p:sp>
        <p:nvSpPr>
          <p:cNvPr id="1798" name="Shape 1798"/>
          <p:cNvSpPr/>
          <p:nvPr/>
        </p:nvSpPr>
        <p:spPr>
          <a:xfrm>
            <a:off x="17808274" y="2074854"/>
            <a:ext cx="1024028" cy="1024028"/>
          </a:xfrm>
          <a:prstGeom prst="ellipse">
            <a:avLst/>
          </a:prstGeom>
          <a:solidFill>
            <a:srgbClr val="909DD0"/>
          </a:solidFill>
          <a:ln w="12700">
            <a:miter lim="400000"/>
          </a:ln>
          <a:effectLst>
            <a:outerShdw blurRad="25400" dist="25400" dir="5400000" rotWithShape="0">
              <a:srgbClr val="000000">
                <a:alpha val="49835"/>
              </a:srgbClr>
            </a:outerShdw>
          </a:effectLst>
        </p:spPr>
        <p:txBody>
          <a:bodyPr lIns="50800" tIns="50800" rIns="50800" bIns="50800" anchor="ctr"/>
          <a:lstStyle/>
          <a:p>
            <a:pPr algn="ctr">
              <a:defRPr sz="3200" baseline="0">
                <a:solidFill>
                  <a:srgbClr val="FFFFFF"/>
                </a:solidFill>
                <a:latin typeface="Helvetica Light"/>
                <a:ea typeface="Helvetica Light"/>
                <a:cs typeface="Helvetica Light"/>
                <a:sym typeface="Helvetica Light"/>
              </a:defRPr>
            </a:pPr>
            <a:endParaRPr/>
          </a:p>
        </p:txBody>
      </p:sp>
      <p:sp>
        <p:nvSpPr>
          <p:cNvPr id="1802" name="Shape 1802"/>
          <p:cNvSpPr/>
          <p:nvPr/>
        </p:nvSpPr>
        <p:spPr>
          <a:xfrm>
            <a:off x="18175034" y="2369530"/>
            <a:ext cx="315907" cy="434675"/>
          </a:xfrm>
          <a:custGeom>
            <a:avLst/>
            <a:gdLst/>
            <a:ahLst/>
            <a:cxnLst>
              <a:cxn ang="0">
                <a:pos x="wd2" y="hd2"/>
              </a:cxn>
              <a:cxn ang="5400000">
                <a:pos x="wd2" y="hd2"/>
              </a:cxn>
              <a:cxn ang="10800000">
                <a:pos x="wd2" y="hd2"/>
              </a:cxn>
              <a:cxn ang="16200000">
                <a:pos x="wd2" y="hd2"/>
              </a:cxn>
            </a:cxnLst>
            <a:rect l="0" t="0" r="r" b="b"/>
            <a:pathLst>
              <a:path w="21600" h="21600" extrusionOk="0">
                <a:moveTo>
                  <a:pt x="10911" y="13627"/>
                </a:moveTo>
                <a:cubicBezTo>
                  <a:pt x="13584" y="13627"/>
                  <a:pt x="15365" y="12081"/>
                  <a:pt x="15365" y="10169"/>
                </a:cubicBezTo>
                <a:lnTo>
                  <a:pt x="15365" y="3458"/>
                </a:lnTo>
                <a:cubicBezTo>
                  <a:pt x="15365" y="1505"/>
                  <a:pt x="13584" y="0"/>
                  <a:pt x="10911" y="0"/>
                </a:cubicBezTo>
                <a:cubicBezTo>
                  <a:pt x="8295" y="0"/>
                  <a:pt x="6179" y="1505"/>
                  <a:pt x="6179" y="3458"/>
                </a:cubicBezTo>
                <a:lnTo>
                  <a:pt x="6179" y="10169"/>
                </a:lnTo>
                <a:cubicBezTo>
                  <a:pt x="6179" y="12081"/>
                  <a:pt x="8295" y="13627"/>
                  <a:pt x="10911" y="13627"/>
                </a:cubicBezTo>
                <a:close/>
                <a:moveTo>
                  <a:pt x="18928" y="10169"/>
                </a:moveTo>
                <a:cubicBezTo>
                  <a:pt x="18928" y="13627"/>
                  <a:pt x="15198" y="15986"/>
                  <a:pt x="10911" y="15986"/>
                </a:cubicBezTo>
                <a:cubicBezTo>
                  <a:pt x="6625" y="15986"/>
                  <a:pt x="2672" y="13627"/>
                  <a:pt x="2672" y="10169"/>
                </a:cubicBezTo>
                <a:lnTo>
                  <a:pt x="0" y="10169"/>
                </a:lnTo>
                <a:cubicBezTo>
                  <a:pt x="0" y="14034"/>
                  <a:pt x="4120" y="17288"/>
                  <a:pt x="9130" y="17695"/>
                </a:cubicBezTo>
                <a:lnTo>
                  <a:pt x="9130" y="21600"/>
                </a:lnTo>
                <a:lnTo>
                  <a:pt x="12414" y="21600"/>
                </a:lnTo>
                <a:lnTo>
                  <a:pt x="12414" y="17695"/>
                </a:lnTo>
                <a:cubicBezTo>
                  <a:pt x="17425" y="17288"/>
                  <a:pt x="21600" y="14034"/>
                  <a:pt x="21600" y="10169"/>
                </a:cubicBezTo>
                <a:lnTo>
                  <a:pt x="18928" y="10169"/>
                </a:lnTo>
                <a:close/>
              </a:path>
            </a:pathLst>
          </a:custGeom>
          <a:solidFill>
            <a:srgbClr val="FFFFFF"/>
          </a:solidFill>
          <a:ln w="12700">
            <a:miter lim="400000"/>
          </a:ln>
        </p:spPr>
        <p:txBody>
          <a:bodyPr lIns="45719" rIns="45719" anchor="ctr"/>
          <a:lstStyle/>
          <a:p>
            <a:pPr defTabSz="914400">
              <a:defRPr sz="1800" baseline="0">
                <a:solidFill>
                  <a:srgbClr val="000000"/>
                </a:solidFill>
                <a:latin typeface="Roboto Regular"/>
                <a:ea typeface="Roboto Regular"/>
                <a:cs typeface="Roboto Regular"/>
                <a:sym typeface="Roboto Regular"/>
              </a:defRPr>
            </a:pPr>
            <a:endParaRPr/>
          </a:p>
        </p:txBody>
      </p:sp>
      <p:sp>
        <p:nvSpPr>
          <p:cNvPr id="1803" name="Shape 1803"/>
          <p:cNvSpPr/>
          <p:nvPr/>
        </p:nvSpPr>
        <p:spPr>
          <a:xfrm>
            <a:off x="18134161" y="6688510"/>
            <a:ext cx="397653" cy="319235"/>
          </a:xfrm>
          <a:custGeom>
            <a:avLst/>
            <a:gdLst/>
            <a:ahLst/>
            <a:cxnLst>
              <a:cxn ang="0">
                <a:pos x="wd2" y="hd2"/>
              </a:cxn>
              <a:cxn ang="5400000">
                <a:pos x="wd2" y="hd2"/>
              </a:cxn>
              <a:cxn ang="10800000">
                <a:pos x="wd2" y="hd2"/>
              </a:cxn>
              <a:cxn ang="16200000">
                <a:pos x="wd2" y="hd2"/>
              </a:cxn>
            </a:cxnLst>
            <a:rect l="0" t="0" r="r" b="b"/>
            <a:pathLst>
              <a:path w="21600" h="21600" extrusionOk="0">
                <a:moveTo>
                  <a:pt x="17265" y="0"/>
                </a:moveTo>
                <a:lnTo>
                  <a:pt x="19355" y="5412"/>
                </a:lnTo>
                <a:lnTo>
                  <a:pt x="16258" y="5412"/>
                </a:lnTo>
                <a:lnTo>
                  <a:pt x="13974" y="0"/>
                </a:lnTo>
                <a:lnTo>
                  <a:pt x="11923" y="0"/>
                </a:lnTo>
                <a:lnTo>
                  <a:pt x="13974" y="5412"/>
                </a:lnTo>
                <a:lnTo>
                  <a:pt x="10684" y="5412"/>
                </a:lnTo>
                <a:lnTo>
                  <a:pt x="8632" y="0"/>
                </a:lnTo>
                <a:lnTo>
                  <a:pt x="6387" y="0"/>
                </a:lnTo>
                <a:lnTo>
                  <a:pt x="8632" y="5412"/>
                </a:lnTo>
                <a:lnTo>
                  <a:pt x="5342" y="5412"/>
                </a:lnTo>
                <a:lnTo>
                  <a:pt x="3290" y="0"/>
                </a:lnTo>
                <a:lnTo>
                  <a:pt x="2284" y="0"/>
                </a:lnTo>
                <a:cubicBezTo>
                  <a:pt x="1045" y="0"/>
                  <a:pt x="0" y="1305"/>
                  <a:pt x="0" y="2851"/>
                </a:cubicBezTo>
                <a:lnTo>
                  <a:pt x="0" y="19039"/>
                </a:lnTo>
                <a:cubicBezTo>
                  <a:pt x="0" y="20295"/>
                  <a:pt x="1045" y="21600"/>
                  <a:pt x="2284" y="21600"/>
                </a:cubicBezTo>
                <a:lnTo>
                  <a:pt x="19355" y="21600"/>
                </a:lnTo>
                <a:cubicBezTo>
                  <a:pt x="20555" y="21600"/>
                  <a:pt x="21600" y="20295"/>
                  <a:pt x="21600" y="19039"/>
                </a:cubicBezTo>
                <a:lnTo>
                  <a:pt x="21600" y="0"/>
                </a:lnTo>
                <a:lnTo>
                  <a:pt x="17265" y="0"/>
                </a:lnTo>
              </a:path>
            </a:pathLst>
          </a:custGeom>
          <a:solidFill>
            <a:srgbClr val="FFFFFF"/>
          </a:solidFill>
          <a:ln w="12700">
            <a:miter lim="400000"/>
          </a:ln>
        </p:spPr>
        <p:txBody>
          <a:bodyPr lIns="45719" rIns="45719" anchor="ctr"/>
          <a:lstStyle/>
          <a:p>
            <a:pPr defTabSz="914400">
              <a:defRPr sz="1800" baseline="0">
                <a:solidFill>
                  <a:srgbClr val="000000"/>
                </a:solidFill>
                <a:latin typeface="Roboto Regular"/>
                <a:ea typeface="Roboto Regular"/>
                <a:cs typeface="Roboto Regular"/>
                <a:sym typeface="Roboto Regular"/>
              </a:defRPr>
            </a:pPr>
            <a:endParaRPr/>
          </a:p>
        </p:txBody>
      </p:sp>
      <p:sp>
        <p:nvSpPr>
          <p:cNvPr id="1779" name="Shape 1779"/>
          <p:cNvSpPr/>
          <p:nvPr/>
        </p:nvSpPr>
        <p:spPr>
          <a:xfrm>
            <a:off x="4029365" y="3673485"/>
            <a:ext cx="5028456" cy="4719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defRPr sz="2500" baseline="47999">
                <a:solidFill>
                  <a:srgbClr val="282B2F"/>
                </a:solidFill>
              </a:defRPr>
            </a:lvl1pPr>
          </a:lstStyle>
          <a:p>
            <a:r>
              <a:rPr sz="3600"/>
              <a:t>Process Name #1</a:t>
            </a:r>
          </a:p>
        </p:txBody>
      </p:sp>
      <p:sp>
        <p:nvSpPr>
          <p:cNvPr id="1780" name="Shape 1780"/>
          <p:cNvSpPr/>
          <p:nvPr/>
        </p:nvSpPr>
        <p:spPr>
          <a:xfrm>
            <a:off x="4005494" y="4262666"/>
            <a:ext cx="4522279" cy="143599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p>
            <a:r>
              <a:rPr sz="3600" dirty="0"/>
              <a:t>Adipiscing elit, sed diam nonuy nibh euismod tincidunt ut laort dolore magna aliquam erat volutpat. Ut wisi enim </a:t>
            </a:r>
            <a:r>
              <a:rPr sz="3600" dirty="0" smtClean="0"/>
              <a:t>ad</a:t>
            </a:r>
            <a:endParaRPr sz="3600" dirty="0"/>
          </a:p>
        </p:txBody>
      </p:sp>
      <p:sp>
        <p:nvSpPr>
          <p:cNvPr id="33" name="Shape 1779"/>
          <p:cNvSpPr/>
          <p:nvPr/>
        </p:nvSpPr>
        <p:spPr>
          <a:xfrm>
            <a:off x="10908863" y="3673485"/>
            <a:ext cx="5028456" cy="4719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defRPr sz="2500" baseline="47999">
                <a:solidFill>
                  <a:srgbClr val="282B2F"/>
                </a:solidFill>
              </a:defRPr>
            </a:lvl1pPr>
          </a:lstStyle>
          <a:p>
            <a:r>
              <a:rPr sz="3600" dirty="0"/>
              <a:t>Process Name </a:t>
            </a:r>
            <a:r>
              <a:rPr sz="3600" dirty="0" smtClean="0"/>
              <a:t>#</a:t>
            </a:r>
            <a:r>
              <a:rPr lang="en-US" sz="3600" dirty="0" smtClean="0"/>
              <a:t>2</a:t>
            </a:r>
            <a:endParaRPr sz="3600" dirty="0"/>
          </a:p>
        </p:txBody>
      </p:sp>
      <p:sp>
        <p:nvSpPr>
          <p:cNvPr id="34" name="Shape 1780"/>
          <p:cNvSpPr/>
          <p:nvPr/>
        </p:nvSpPr>
        <p:spPr>
          <a:xfrm>
            <a:off x="10884992" y="4262666"/>
            <a:ext cx="4522279" cy="143599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p>
            <a:r>
              <a:rPr sz="3600" dirty="0"/>
              <a:t>Adipiscing elit, sed diam nonuy nibh euismod tincidunt ut laort dolore magna aliquam erat volutpat. Ut wisi enim </a:t>
            </a:r>
            <a:r>
              <a:rPr sz="3600" dirty="0" smtClean="0"/>
              <a:t>ad</a:t>
            </a:r>
            <a:endParaRPr sz="3600" dirty="0"/>
          </a:p>
        </p:txBody>
      </p:sp>
      <p:sp>
        <p:nvSpPr>
          <p:cNvPr id="36" name="Shape 1779"/>
          <p:cNvSpPr/>
          <p:nvPr/>
        </p:nvSpPr>
        <p:spPr>
          <a:xfrm>
            <a:off x="17748605" y="3673485"/>
            <a:ext cx="5028456" cy="4719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defRPr sz="2500" baseline="47999">
                <a:solidFill>
                  <a:srgbClr val="282B2F"/>
                </a:solidFill>
              </a:defRPr>
            </a:lvl1pPr>
          </a:lstStyle>
          <a:p>
            <a:r>
              <a:rPr sz="3600" dirty="0"/>
              <a:t>Process Name </a:t>
            </a:r>
            <a:r>
              <a:rPr sz="3600" dirty="0" smtClean="0"/>
              <a:t>#</a:t>
            </a:r>
            <a:r>
              <a:rPr lang="en-US" sz="3600" dirty="0" smtClean="0"/>
              <a:t>3</a:t>
            </a:r>
            <a:endParaRPr sz="3600" dirty="0"/>
          </a:p>
        </p:txBody>
      </p:sp>
      <p:sp>
        <p:nvSpPr>
          <p:cNvPr id="37" name="Shape 1780"/>
          <p:cNvSpPr/>
          <p:nvPr/>
        </p:nvSpPr>
        <p:spPr>
          <a:xfrm>
            <a:off x="17724734" y="4262666"/>
            <a:ext cx="4522279" cy="143599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p>
            <a:r>
              <a:rPr sz="3600" dirty="0"/>
              <a:t>Adipiscing elit, sed diam nonuy nibh euismod tincidunt ut laort dolore magna aliquam erat volutpat. Ut wisi enim </a:t>
            </a:r>
            <a:r>
              <a:rPr sz="3600" dirty="0" smtClean="0"/>
              <a:t>ad</a:t>
            </a:r>
            <a:endParaRPr sz="3600" dirty="0"/>
          </a:p>
        </p:txBody>
      </p:sp>
      <p:sp>
        <p:nvSpPr>
          <p:cNvPr id="47" name="Shape 1779"/>
          <p:cNvSpPr/>
          <p:nvPr/>
        </p:nvSpPr>
        <p:spPr>
          <a:xfrm>
            <a:off x="4033358" y="7972191"/>
            <a:ext cx="5028456" cy="4719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defRPr sz="2500" baseline="47999">
                <a:solidFill>
                  <a:srgbClr val="282B2F"/>
                </a:solidFill>
              </a:defRPr>
            </a:lvl1pPr>
          </a:lstStyle>
          <a:p>
            <a:r>
              <a:rPr sz="3600" dirty="0"/>
              <a:t>Process Name </a:t>
            </a:r>
            <a:r>
              <a:rPr sz="3600" dirty="0" smtClean="0"/>
              <a:t>#</a:t>
            </a:r>
            <a:r>
              <a:rPr lang="en-US" sz="3600" dirty="0" smtClean="0"/>
              <a:t>4</a:t>
            </a:r>
            <a:endParaRPr sz="3600" dirty="0"/>
          </a:p>
        </p:txBody>
      </p:sp>
      <p:sp>
        <p:nvSpPr>
          <p:cNvPr id="48" name="Shape 1780"/>
          <p:cNvSpPr/>
          <p:nvPr/>
        </p:nvSpPr>
        <p:spPr>
          <a:xfrm>
            <a:off x="4009487" y="8561372"/>
            <a:ext cx="4522279" cy="143599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p>
            <a:r>
              <a:rPr sz="3600" dirty="0"/>
              <a:t>Adipiscing elit, sed diam nonuy nibh euismod tincidunt ut laort dolore magna aliquam erat volutpat. Ut wisi enim </a:t>
            </a:r>
            <a:r>
              <a:rPr sz="3600" dirty="0" smtClean="0"/>
              <a:t>ad</a:t>
            </a:r>
            <a:endParaRPr sz="3600" dirty="0"/>
          </a:p>
        </p:txBody>
      </p:sp>
      <p:sp>
        <p:nvSpPr>
          <p:cNvPr id="45" name="Shape 1779"/>
          <p:cNvSpPr/>
          <p:nvPr/>
        </p:nvSpPr>
        <p:spPr>
          <a:xfrm>
            <a:off x="10912856" y="7972191"/>
            <a:ext cx="5028456" cy="4719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defRPr sz="2500" baseline="47999">
                <a:solidFill>
                  <a:srgbClr val="282B2F"/>
                </a:solidFill>
              </a:defRPr>
            </a:lvl1pPr>
          </a:lstStyle>
          <a:p>
            <a:r>
              <a:rPr sz="3600" dirty="0"/>
              <a:t>Process Name </a:t>
            </a:r>
            <a:r>
              <a:rPr sz="3600" dirty="0" smtClean="0"/>
              <a:t>#</a:t>
            </a:r>
            <a:r>
              <a:rPr lang="en-US" sz="3600" dirty="0" smtClean="0"/>
              <a:t>5</a:t>
            </a:r>
            <a:endParaRPr sz="3600" dirty="0"/>
          </a:p>
        </p:txBody>
      </p:sp>
      <p:sp>
        <p:nvSpPr>
          <p:cNvPr id="46" name="Shape 1780"/>
          <p:cNvSpPr/>
          <p:nvPr/>
        </p:nvSpPr>
        <p:spPr>
          <a:xfrm>
            <a:off x="10888985" y="8561372"/>
            <a:ext cx="4522279" cy="143599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p>
            <a:r>
              <a:rPr sz="3600" dirty="0"/>
              <a:t>Adipiscing elit, sed diam nonuy nibh euismod tincidunt ut laort dolore magna aliquam erat volutpat. Ut wisi enim </a:t>
            </a:r>
            <a:r>
              <a:rPr sz="3600" dirty="0" smtClean="0"/>
              <a:t>ad</a:t>
            </a:r>
            <a:endParaRPr sz="3600" dirty="0"/>
          </a:p>
        </p:txBody>
      </p:sp>
      <p:sp>
        <p:nvSpPr>
          <p:cNvPr id="43" name="Shape 1779"/>
          <p:cNvSpPr/>
          <p:nvPr/>
        </p:nvSpPr>
        <p:spPr>
          <a:xfrm>
            <a:off x="17752598" y="7972191"/>
            <a:ext cx="5028456" cy="4719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defRPr sz="2500" baseline="47999">
                <a:solidFill>
                  <a:srgbClr val="282B2F"/>
                </a:solidFill>
              </a:defRPr>
            </a:lvl1pPr>
          </a:lstStyle>
          <a:p>
            <a:r>
              <a:rPr sz="3600" dirty="0"/>
              <a:t>Process Name </a:t>
            </a:r>
            <a:r>
              <a:rPr sz="3600" dirty="0" smtClean="0"/>
              <a:t>#</a:t>
            </a:r>
            <a:r>
              <a:rPr lang="en-US" sz="3600" dirty="0" smtClean="0"/>
              <a:t>6</a:t>
            </a:r>
            <a:endParaRPr sz="3600" dirty="0"/>
          </a:p>
        </p:txBody>
      </p:sp>
      <p:sp>
        <p:nvSpPr>
          <p:cNvPr id="44" name="Shape 1780"/>
          <p:cNvSpPr/>
          <p:nvPr/>
        </p:nvSpPr>
        <p:spPr>
          <a:xfrm>
            <a:off x="17728727" y="8561372"/>
            <a:ext cx="4522279" cy="143599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p>
            <a:r>
              <a:rPr sz="3600" dirty="0"/>
              <a:t>Adipiscing elit, sed diam nonuy nibh euismod tincidunt ut laort dolore magna aliquam erat volutpat. Ut wisi enim </a:t>
            </a:r>
            <a:r>
              <a:rPr sz="3600" dirty="0" smtClean="0"/>
              <a:t>ad</a:t>
            </a:r>
            <a:endParaRPr sz="3600" dirty="0"/>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5" name="pasted-image.pdf"/>
          <p:cNvPicPr>
            <a:picLocks noChangeAspect="1"/>
          </p:cNvPicPr>
          <p:nvPr/>
        </p:nvPicPr>
        <p:blipFill>
          <a:blip r:embed="rId2">
            <a:extLst/>
          </a:blip>
          <a:srcRect b="6923"/>
          <a:stretch>
            <a:fillRect/>
          </a:stretch>
        </p:blipFill>
        <p:spPr>
          <a:xfrm>
            <a:off x="780033" y="1880939"/>
            <a:ext cx="9552979" cy="11953073"/>
          </a:xfrm>
          <a:prstGeom prst="rect">
            <a:avLst/>
          </a:prstGeom>
          <a:ln w="12700">
            <a:miter lim="400000"/>
          </a:ln>
        </p:spPr>
      </p:pic>
      <p:sp>
        <p:nvSpPr>
          <p:cNvPr id="1806" name="Shape 1806"/>
          <p:cNvSpPr/>
          <p:nvPr/>
        </p:nvSpPr>
        <p:spPr>
          <a:xfrm>
            <a:off x="12323201" y="1468559"/>
            <a:ext cx="10374435" cy="308520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baseline="0">
                <a:solidFill>
                  <a:srgbClr val="282B2F"/>
                </a:solidFill>
              </a:defRPr>
            </a:lvl1pPr>
          </a:lstStyle>
          <a:p>
            <a:r>
              <a:rPr sz="12000" dirty="0"/>
              <a:t>Title text information</a:t>
            </a:r>
          </a:p>
        </p:txBody>
      </p:sp>
      <p:sp>
        <p:nvSpPr>
          <p:cNvPr id="1808" name="Shape 1808"/>
          <p:cNvSpPr/>
          <p:nvPr/>
        </p:nvSpPr>
        <p:spPr>
          <a:xfrm>
            <a:off x="11221243" y="5302760"/>
            <a:ext cx="823914" cy="823914"/>
          </a:xfrm>
          <a:prstGeom prst="ellipse">
            <a:avLst/>
          </a:prstGeom>
          <a:noFill/>
          <a:ln w="25400" cap="flat">
            <a:solidFill>
              <a:srgbClr val="86939E"/>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809" name="Shape 1809"/>
          <p:cNvSpPr/>
          <p:nvPr/>
        </p:nvSpPr>
        <p:spPr>
          <a:xfrm>
            <a:off x="11302202" y="5580195"/>
            <a:ext cx="661996" cy="4318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10000"/>
              </a:lnSpc>
              <a:defRPr sz="1900" b="1" cap="all" baseline="0"/>
            </a:lvl1pPr>
          </a:lstStyle>
          <a:p>
            <a:r>
              <a:t>1</a:t>
            </a:r>
          </a:p>
        </p:txBody>
      </p:sp>
      <p:grpSp>
        <p:nvGrpSpPr>
          <p:cNvPr id="2" name="Group 1"/>
          <p:cNvGrpSpPr/>
          <p:nvPr/>
        </p:nvGrpSpPr>
        <p:grpSpPr>
          <a:xfrm>
            <a:off x="12436456" y="5720638"/>
            <a:ext cx="10067851" cy="1641540"/>
            <a:chOff x="12436458" y="5580196"/>
            <a:chExt cx="10067851" cy="1805694"/>
          </a:xfrm>
        </p:grpSpPr>
        <p:sp>
          <p:nvSpPr>
            <p:cNvPr id="1807" name="Shape 1807"/>
            <p:cNvSpPr/>
            <p:nvPr/>
          </p:nvSpPr>
          <p:spPr>
            <a:xfrm>
              <a:off x="12436458" y="6087764"/>
              <a:ext cx="10067851" cy="129812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p>
              <a:r>
                <a:rPr sz="3200" dirty="0"/>
                <a:t>Euismod tincidunt ut laoreet dolore magna aliquam erat volutpat. Ut wisi enim ad minim veniam, quis nostrud exerci tation ullamcorper suscipit lobortis nisl ut aliquip ex ea commodo consequat. Duis autem vel eum iriure dolor in hendrerit in vulputate velit </a:t>
              </a:r>
              <a:r>
                <a:rPr sz="3200" dirty="0" smtClean="0"/>
                <a:t>esse</a:t>
              </a:r>
              <a:endParaRPr sz="3200" dirty="0"/>
            </a:p>
          </p:txBody>
        </p:sp>
        <p:sp>
          <p:nvSpPr>
            <p:cNvPr id="1811" name="Shape 1811"/>
            <p:cNvSpPr/>
            <p:nvPr/>
          </p:nvSpPr>
          <p:spPr>
            <a:xfrm>
              <a:off x="12444424" y="5580196"/>
              <a:ext cx="4462248" cy="4322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500" baseline="47999">
                  <a:solidFill>
                    <a:srgbClr val="282B2F"/>
                  </a:solidFill>
                </a:defRPr>
              </a:lvl1pPr>
            </a:lstStyle>
            <a:p>
              <a:r>
                <a:rPr sz="3200" dirty="0"/>
                <a:t>Title text information demo</a:t>
              </a:r>
            </a:p>
          </p:txBody>
        </p:sp>
      </p:grpSp>
      <p:sp>
        <p:nvSpPr>
          <p:cNvPr id="1814" name="Shape 1814"/>
          <p:cNvSpPr/>
          <p:nvPr/>
        </p:nvSpPr>
        <p:spPr>
          <a:xfrm>
            <a:off x="11221243" y="7745420"/>
            <a:ext cx="823914" cy="823914"/>
          </a:xfrm>
          <a:prstGeom prst="ellipse">
            <a:avLst/>
          </a:prstGeom>
          <a:noFill/>
          <a:ln w="25400" cap="flat">
            <a:solidFill>
              <a:srgbClr val="86939E"/>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815" name="Shape 1815"/>
          <p:cNvSpPr/>
          <p:nvPr/>
        </p:nvSpPr>
        <p:spPr>
          <a:xfrm>
            <a:off x="11302202" y="8010159"/>
            <a:ext cx="661996" cy="4318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10000"/>
              </a:lnSpc>
              <a:defRPr sz="1900" b="1" cap="all" baseline="0"/>
            </a:lvl1pPr>
          </a:lstStyle>
          <a:p>
            <a:r>
              <a:t>2</a:t>
            </a:r>
          </a:p>
        </p:txBody>
      </p:sp>
      <p:sp>
        <p:nvSpPr>
          <p:cNvPr id="1820" name="Shape 1820"/>
          <p:cNvSpPr/>
          <p:nvPr/>
        </p:nvSpPr>
        <p:spPr>
          <a:xfrm>
            <a:off x="11221243" y="10188080"/>
            <a:ext cx="823914" cy="823914"/>
          </a:xfrm>
          <a:prstGeom prst="ellipse">
            <a:avLst/>
          </a:prstGeom>
          <a:noFill/>
          <a:ln w="25400" cap="flat">
            <a:solidFill>
              <a:srgbClr val="86939E"/>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821" name="Shape 1821"/>
          <p:cNvSpPr/>
          <p:nvPr/>
        </p:nvSpPr>
        <p:spPr>
          <a:xfrm>
            <a:off x="11302202" y="10452819"/>
            <a:ext cx="661996" cy="4318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10000"/>
              </a:lnSpc>
              <a:defRPr sz="1900" b="1" cap="all" baseline="0"/>
            </a:lvl1pPr>
          </a:lstStyle>
          <a:p>
            <a:r>
              <a:t>3</a:t>
            </a:r>
          </a:p>
        </p:txBody>
      </p:sp>
      <p:sp>
        <p:nvSpPr>
          <p:cNvPr id="1825" name="Shape 1825"/>
          <p:cNvSpPr/>
          <p:nvPr/>
        </p:nvSpPr>
        <p:spPr>
          <a:xfrm flipV="1">
            <a:off x="11628966" y="6129398"/>
            <a:ext cx="1" cy="1615781"/>
          </a:xfrm>
          <a:prstGeom prst="line">
            <a:avLst/>
          </a:prstGeom>
          <a:ln w="25400">
            <a:solidFill>
              <a:srgbClr val="86939E"/>
            </a:solidFill>
            <a:miter lim="400000"/>
          </a:ln>
        </p:spPr>
        <p:txBody>
          <a:bodyPr lIns="50800" tIns="50800" rIns="50800" bIns="50800" anchor="ctr"/>
          <a:lstStyle/>
          <a:p>
            <a:pPr algn="ctr">
              <a:defRPr sz="3200" baseline="0">
                <a:solidFill>
                  <a:srgbClr val="000000"/>
                </a:solidFill>
                <a:latin typeface="Helvetica Light"/>
                <a:ea typeface="Helvetica Light"/>
                <a:cs typeface="Helvetica Light"/>
                <a:sym typeface="Helvetica Light"/>
              </a:defRPr>
            </a:pPr>
            <a:endParaRPr/>
          </a:p>
        </p:txBody>
      </p:sp>
      <p:sp>
        <p:nvSpPr>
          <p:cNvPr id="1826" name="Shape 1826"/>
          <p:cNvSpPr/>
          <p:nvPr/>
        </p:nvSpPr>
        <p:spPr>
          <a:xfrm flipV="1">
            <a:off x="11628966" y="8576265"/>
            <a:ext cx="1" cy="1615781"/>
          </a:xfrm>
          <a:prstGeom prst="line">
            <a:avLst/>
          </a:prstGeom>
          <a:ln w="25400">
            <a:solidFill>
              <a:srgbClr val="86939E"/>
            </a:solidFill>
            <a:miter lim="400000"/>
          </a:ln>
        </p:spPr>
        <p:txBody>
          <a:bodyPr lIns="50800" tIns="50800" rIns="50800" bIns="50800" anchor="ctr"/>
          <a:lstStyle/>
          <a:p>
            <a:pPr algn="ctr">
              <a:defRPr sz="3200" baseline="0">
                <a:solidFill>
                  <a:srgbClr val="000000"/>
                </a:solidFill>
                <a:latin typeface="Helvetica Light"/>
                <a:ea typeface="Helvetica Light"/>
                <a:cs typeface="Helvetica Light"/>
                <a:sym typeface="Helvetica Light"/>
              </a:defRPr>
            </a:pPr>
            <a:endParaRPr/>
          </a:p>
        </p:txBody>
      </p:sp>
      <p:grpSp>
        <p:nvGrpSpPr>
          <p:cNvPr id="25" name="Group 24"/>
          <p:cNvGrpSpPr/>
          <p:nvPr/>
        </p:nvGrpSpPr>
        <p:grpSpPr>
          <a:xfrm>
            <a:off x="12436456" y="8142378"/>
            <a:ext cx="10067851" cy="1641540"/>
            <a:chOff x="12436458" y="5580196"/>
            <a:chExt cx="10067851" cy="1805694"/>
          </a:xfrm>
        </p:grpSpPr>
        <p:sp>
          <p:nvSpPr>
            <p:cNvPr id="26" name="Shape 1807"/>
            <p:cNvSpPr/>
            <p:nvPr/>
          </p:nvSpPr>
          <p:spPr>
            <a:xfrm>
              <a:off x="12436458" y="6087764"/>
              <a:ext cx="10067851" cy="129812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p>
              <a:r>
                <a:rPr sz="3200" dirty="0"/>
                <a:t>Euismod tincidunt ut laoreet dolore magna aliquam erat volutpat. Ut wisi enim ad minim veniam, quis nostrud exerci tation ullamcorper suscipit lobortis nisl ut aliquip ex ea commodo consequat. Duis autem vel eum iriure dolor in hendrerit in vulputate velit </a:t>
              </a:r>
              <a:r>
                <a:rPr sz="3200" dirty="0" smtClean="0"/>
                <a:t>esse</a:t>
              </a:r>
              <a:endParaRPr sz="3200" dirty="0"/>
            </a:p>
          </p:txBody>
        </p:sp>
        <p:sp>
          <p:nvSpPr>
            <p:cNvPr id="27" name="Shape 1811"/>
            <p:cNvSpPr/>
            <p:nvPr/>
          </p:nvSpPr>
          <p:spPr>
            <a:xfrm>
              <a:off x="12444424" y="5580196"/>
              <a:ext cx="4462248" cy="4322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500" baseline="47999">
                  <a:solidFill>
                    <a:srgbClr val="282B2F"/>
                  </a:solidFill>
                </a:defRPr>
              </a:lvl1pPr>
            </a:lstStyle>
            <a:p>
              <a:r>
                <a:rPr sz="3200" dirty="0"/>
                <a:t>Title text information demo</a:t>
              </a:r>
            </a:p>
          </p:txBody>
        </p:sp>
      </p:grpSp>
      <p:grpSp>
        <p:nvGrpSpPr>
          <p:cNvPr id="28" name="Group 27"/>
          <p:cNvGrpSpPr/>
          <p:nvPr/>
        </p:nvGrpSpPr>
        <p:grpSpPr>
          <a:xfrm>
            <a:off x="12436456" y="10564118"/>
            <a:ext cx="10067851" cy="1641540"/>
            <a:chOff x="12436458" y="5580196"/>
            <a:chExt cx="10067851" cy="1805694"/>
          </a:xfrm>
        </p:grpSpPr>
        <p:sp>
          <p:nvSpPr>
            <p:cNvPr id="29" name="Shape 1807"/>
            <p:cNvSpPr/>
            <p:nvPr/>
          </p:nvSpPr>
          <p:spPr>
            <a:xfrm>
              <a:off x="12436458" y="6087764"/>
              <a:ext cx="10067851" cy="129812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p>
              <a:r>
                <a:rPr sz="3200" dirty="0"/>
                <a:t>Euismod tincidunt ut laoreet dolore magna aliquam erat volutpat. Ut wisi enim ad minim veniam, quis nostrud exerci tation ullamcorper suscipit lobortis nisl ut aliquip ex ea commodo consequat. Duis autem vel eum iriure dolor in hendrerit in vulputate velit </a:t>
              </a:r>
              <a:r>
                <a:rPr sz="3200" dirty="0" smtClean="0"/>
                <a:t>esse</a:t>
              </a:r>
              <a:endParaRPr sz="3200" dirty="0"/>
            </a:p>
          </p:txBody>
        </p:sp>
        <p:sp>
          <p:nvSpPr>
            <p:cNvPr id="30" name="Shape 1811"/>
            <p:cNvSpPr/>
            <p:nvPr/>
          </p:nvSpPr>
          <p:spPr>
            <a:xfrm>
              <a:off x="12444424" y="5580196"/>
              <a:ext cx="4462248" cy="4322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500" baseline="47999">
                  <a:solidFill>
                    <a:srgbClr val="282B2F"/>
                  </a:solidFill>
                </a:defRPr>
              </a:lvl1pPr>
            </a:lstStyle>
            <a:p>
              <a:r>
                <a:rPr sz="3200" dirty="0"/>
                <a:t>Title text information demo</a:t>
              </a:r>
            </a:p>
          </p:txBody>
        </p:sp>
      </p:grpSp>
      <p:sp>
        <p:nvSpPr>
          <p:cNvPr id="18" name="Picture Placeholder 17"/>
          <p:cNvSpPr>
            <a:spLocks noGrp="1"/>
          </p:cNvSpPr>
          <p:nvPr>
            <p:ph type="pic" sz="quarter" idx="15"/>
          </p:nvPr>
        </p:nvSpPr>
        <p:spPr>
          <a:xfrm>
            <a:off x="2217906" y="4357991"/>
            <a:ext cx="6595354" cy="9476021"/>
          </a:xfrm>
          <a:prstGeom prst="round2SameRect">
            <a:avLst>
              <a:gd name="adj1" fmla="val 443"/>
              <a:gd name="adj2" fmla="val 0"/>
            </a:avLst>
          </a:prstGeom>
          <a:solidFill>
            <a:srgbClr val="86939E"/>
          </a:solidFill>
        </p:spPr>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a:spLocks noGrp="1"/>
          </p:cNvSpPr>
          <p:nvPr>
            <p:ph type="sldNum" sz="quarter" idx="2"/>
          </p:nvPr>
        </p:nvSpPr>
        <p:spPr>
          <a:xfrm>
            <a:off x="22570656" y="11887770"/>
            <a:ext cx="864077" cy="635001"/>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2</a:t>
            </a:fld>
            <a:endParaRPr/>
          </a:p>
        </p:txBody>
      </p:sp>
      <p:grpSp>
        <p:nvGrpSpPr>
          <p:cNvPr id="129" name="Group 129"/>
          <p:cNvGrpSpPr/>
          <p:nvPr/>
        </p:nvGrpSpPr>
        <p:grpSpPr>
          <a:xfrm>
            <a:off x="3567853" y="-7876247"/>
            <a:ext cx="15762435" cy="15757033"/>
            <a:chOff x="0" y="0"/>
            <a:chExt cx="15762433" cy="15757032"/>
          </a:xfrm>
        </p:grpSpPr>
        <p:sp>
          <p:nvSpPr>
            <p:cNvPr id="111" name="Shape 111"/>
            <p:cNvSpPr/>
            <p:nvPr/>
          </p:nvSpPr>
          <p:spPr>
            <a:xfrm>
              <a:off x="0" y="0"/>
              <a:ext cx="15757033" cy="15757033"/>
            </a:xfrm>
            <a:prstGeom prst="ellipse">
              <a:avLst/>
            </a:prstGeom>
            <a:noFill/>
            <a:ln w="381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12" name="Shape 112"/>
            <p:cNvSpPr/>
            <p:nvPr/>
          </p:nvSpPr>
          <p:spPr>
            <a:xfrm>
              <a:off x="1084409" y="1084409"/>
              <a:ext cx="13588213" cy="13588214"/>
            </a:xfrm>
            <a:prstGeom prst="ellipse">
              <a:avLst/>
            </a:prstGeom>
            <a:noFill/>
            <a:ln w="381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13" name="Shape 113"/>
            <p:cNvSpPr/>
            <p:nvPr/>
          </p:nvSpPr>
          <p:spPr>
            <a:xfrm>
              <a:off x="2162874" y="2162873"/>
              <a:ext cx="11431285" cy="11431286"/>
            </a:xfrm>
            <a:prstGeom prst="ellipse">
              <a:avLst/>
            </a:prstGeom>
            <a:noFill/>
            <a:ln w="381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14" name="Shape 114"/>
            <p:cNvSpPr/>
            <p:nvPr/>
          </p:nvSpPr>
          <p:spPr>
            <a:xfrm>
              <a:off x="3244828" y="3244828"/>
              <a:ext cx="9267375" cy="9267375"/>
            </a:xfrm>
            <a:prstGeom prst="ellipse">
              <a:avLst/>
            </a:prstGeom>
            <a:noFill/>
            <a:ln w="381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15" name="Shape 115"/>
            <p:cNvSpPr/>
            <p:nvPr/>
          </p:nvSpPr>
          <p:spPr>
            <a:xfrm>
              <a:off x="4297838" y="4297838"/>
              <a:ext cx="7161356" cy="7161356"/>
            </a:xfrm>
            <a:prstGeom prst="ellipse">
              <a:avLst/>
            </a:prstGeom>
            <a:noFill/>
            <a:ln w="381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16" name="Shape 116"/>
            <p:cNvSpPr/>
            <p:nvPr/>
          </p:nvSpPr>
          <p:spPr>
            <a:xfrm>
              <a:off x="5374208" y="5374208"/>
              <a:ext cx="5008616" cy="5008616"/>
            </a:xfrm>
            <a:prstGeom prst="ellipse">
              <a:avLst/>
            </a:prstGeom>
            <a:noFill/>
            <a:ln w="381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17" name="Shape 117"/>
            <p:cNvSpPr/>
            <p:nvPr/>
          </p:nvSpPr>
          <p:spPr>
            <a:xfrm>
              <a:off x="1415" y="2477358"/>
              <a:ext cx="2195400" cy="10861179"/>
            </a:xfrm>
            <a:custGeom>
              <a:avLst/>
              <a:gdLst/>
              <a:ahLst/>
              <a:cxnLst>
                <a:cxn ang="0">
                  <a:pos x="wd2" y="hd2"/>
                </a:cxn>
                <a:cxn ang="5400000">
                  <a:pos x="wd2" y="hd2"/>
                </a:cxn>
                <a:cxn ang="10800000">
                  <a:pos x="wd2" y="hd2"/>
                </a:cxn>
                <a:cxn ang="16200000">
                  <a:pos x="wd2" y="hd2"/>
                </a:cxn>
              </a:cxnLst>
              <a:rect l="0" t="0" r="r" b="b"/>
              <a:pathLst>
                <a:path w="21529" h="21600" extrusionOk="0">
                  <a:moveTo>
                    <a:pt x="21529" y="21600"/>
                  </a:moveTo>
                  <a:cubicBezTo>
                    <a:pt x="7647" y="18663"/>
                    <a:pt x="-71" y="14748"/>
                    <a:pt x="1" y="10679"/>
                  </a:cubicBezTo>
                  <a:cubicBezTo>
                    <a:pt x="71" y="6710"/>
                    <a:pt x="7558" y="2894"/>
                    <a:pt x="20955" y="0"/>
                  </a:cubicBezTo>
                </a:path>
              </a:pathLst>
            </a:custGeom>
            <a:noFill/>
            <a:ln w="1270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18" name="Shape 118"/>
            <p:cNvSpPr/>
            <p:nvPr/>
          </p:nvSpPr>
          <p:spPr>
            <a:xfrm>
              <a:off x="13546233" y="2493681"/>
              <a:ext cx="2216201" cy="10876311"/>
            </a:xfrm>
            <a:custGeom>
              <a:avLst/>
              <a:gdLst/>
              <a:ahLst/>
              <a:cxnLst>
                <a:cxn ang="0">
                  <a:pos x="wd2" y="hd2"/>
                </a:cxn>
                <a:cxn ang="5400000">
                  <a:pos x="wd2" y="hd2"/>
                </a:cxn>
                <a:cxn ang="10800000">
                  <a:pos x="wd2" y="hd2"/>
                </a:cxn>
                <a:cxn ang="16200000">
                  <a:pos x="wd2" y="hd2"/>
                </a:cxn>
              </a:cxnLst>
              <a:rect l="0" t="0" r="r" b="b"/>
              <a:pathLst>
                <a:path w="21543" h="21600" extrusionOk="0">
                  <a:moveTo>
                    <a:pt x="0" y="21600"/>
                  </a:moveTo>
                  <a:cubicBezTo>
                    <a:pt x="13873" y="18662"/>
                    <a:pt x="21600" y="14736"/>
                    <a:pt x="21543" y="10653"/>
                  </a:cubicBezTo>
                  <a:cubicBezTo>
                    <a:pt x="21488" y="6698"/>
                    <a:pt x="14116" y="2892"/>
                    <a:pt x="905" y="0"/>
                  </a:cubicBezTo>
                </a:path>
              </a:pathLst>
            </a:custGeom>
            <a:noFill/>
            <a:ln w="1270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19" name="Shape 119"/>
            <p:cNvSpPr/>
            <p:nvPr/>
          </p:nvSpPr>
          <p:spPr>
            <a:xfrm>
              <a:off x="1120970" y="8622964"/>
              <a:ext cx="7004740" cy="6056934"/>
            </a:xfrm>
            <a:custGeom>
              <a:avLst/>
              <a:gdLst/>
              <a:ahLst/>
              <a:cxnLst>
                <a:cxn ang="0">
                  <a:pos x="wd2" y="hd2"/>
                </a:cxn>
                <a:cxn ang="5400000">
                  <a:pos x="wd2" y="hd2"/>
                </a:cxn>
                <a:cxn ang="10800000">
                  <a:pos x="wd2" y="hd2"/>
                </a:cxn>
                <a:cxn ang="16200000">
                  <a:pos x="wd2" y="hd2"/>
                </a:cxn>
              </a:cxnLst>
              <a:rect l="0" t="0" r="r" b="b"/>
              <a:pathLst>
                <a:path w="21600" h="21414" extrusionOk="0">
                  <a:moveTo>
                    <a:pt x="0" y="0"/>
                  </a:moveTo>
                  <a:cubicBezTo>
                    <a:pt x="574" y="5816"/>
                    <a:pt x="2974" y="11194"/>
                    <a:pt x="6753" y="15131"/>
                  </a:cubicBezTo>
                  <a:cubicBezTo>
                    <a:pt x="10805" y="19351"/>
                    <a:pt x="16129" y="21600"/>
                    <a:pt x="21600" y="21402"/>
                  </a:cubicBezTo>
                </a:path>
              </a:pathLst>
            </a:custGeom>
            <a:noFill/>
            <a:ln w="1270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20" name="Shape 120"/>
            <p:cNvSpPr/>
            <p:nvPr/>
          </p:nvSpPr>
          <p:spPr>
            <a:xfrm>
              <a:off x="7620525" y="1080501"/>
              <a:ext cx="7040382" cy="6229876"/>
            </a:xfrm>
            <a:custGeom>
              <a:avLst/>
              <a:gdLst/>
              <a:ahLst/>
              <a:cxnLst>
                <a:cxn ang="0">
                  <a:pos x="wd2" y="hd2"/>
                </a:cxn>
                <a:cxn ang="5400000">
                  <a:pos x="wd2" y="hd2"/>
                </a:cxn>
                <a:cxn ang="10800000">
                  <a:pos x="wd2" y="hd2"/>
                </a:cxn>
                <a:cxn ang="16200000">
                  <a:pos x="wd2" y="hd2"/>
                </a:cxn>
              </a:cxnLst>
              <a:rect l="0" t="0" r="r" b="b"/>
              <a:pathLst>
                <a:path w="21600" h="21404" extrusionOk="0">
                  <a:moveTo>
                    <a:pt x="0" y="14"/>
                  </a:moveTo>
                  <a:cubicBezTo>
                    <a:pt x="5516" y="-196"/>
                    <a:pt x="10883" y="2036"/>
                    <a:pt x="14940" y="6226"/>
                  </a:cubicBezTo>
                  <a:cubicBezTo>
                    <a:pt x="18769" y="10181"/>
                    <a:pt x="21144" y="15593"/>
                    <a:pt x="21600" y="21404"/>
                  </a:cubicBezTo>
                </a:path>
              </a:pathLst>
            </a:custGeom>
            <a:noFill/>
            <a:ln w="1270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21" name="Shape 121"/>
            <p:cNvSpPr/>
            <p:nvPr/>
          </p:nvSpPr>
          <p:spPr>
            <a:xfrm>
              <a:off x="2823866" y="2165984"/>
              <a:ext cx="7464132" cy="3050832"/>
            </a:xfrm>
            <a:custGeom>
              <a:avLst/>
              <a:gdLst/>
              <a:ahLst/>
              <a:cxnLst>
                <a:cxn ang="0">
                  <a:pos x="wd2" y="hd2"/>
                </a:cxn>
                <a:cxn ang="5400000">
                  <a:pos x="wd2" y="hd2"/>
                </a:cxn>
                <a:cxn ang="10800000">
                  <a:pos x="wd2" y="hd2"/>
                </a:cxn>
                <a:cxn ang="16200000">
                  <a:pos x="wd2" y="hd2"/>
                </a:cxn>
              </a:cxnLst>
              <a:rect l="0" t="0" r="r" b="b"/>
              <a:pathLst>
                <a:path w="21600" h="20633" extrusionOk="0">
                  <a:moveTo>
                    <a:pt x="0" y="20633"/>
                  </a:moveTo>
                  <a:cubicBezTo>
                    <a:pt x="2236" y="10798"/>
                    <a:pt x="6169" y="3674"/>
                    <a:pt x="10802" y="1068"/>
                  </a:cubicBezTo>
                  <a:cubicBezTo>
                    <a:pt x="14420" y="-967"/>
                    <a:pt x="18226" y="-77"/>
                    <a:pt x="21600" y="3594"/>
                  </a:cubicBezTo>
                </a:path>
              </a:pathLst>
            </a:custGeom>
            <a:noFill/>
            <a:ln w="1270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22" name="Shape 122"/>
            <p:cNvSpPr/>
            <p:nvPr/>
          </p:nvSpPr>
          <p:spPr>
            <a:xfrm>
              <a:off x="5558017" y="10658349"/>
              <a:ext cx="7321264" cy="2934120"/>
            </a:xfrm>
            <a:custGeom>
              <a:avLst/>
              <a:gdLst/>
              <a:ahLst/>
              <a:cxnLst>
                <a:cxn ang="0">
                  <a:pos x="wd2" y="hd2"/>
                </a:cxn>
                <a:cxn ang="5400000">
                  <a:pos x="wd2" y="hd2"/>
                </a:cxn>
                <a:cxn ang="10800000">
                  <a:pos x="wd2" y="hd2"/>
                </a:cxn>
                <a:cxn ang="16200000">
                  <a:pos x="wd2" y="hd2"/>
                </a:cxn>
              </a:cxnLst>
              <a:rect l="0" t="0" r="r" b="b"/>
              <a:pathLst>
                <a:path w="21600" h="20498" extrusionOk="0">
                  <a:moveTo>
                    <a:pt x="0" y="17034"/>
                  </a:moveTo>
                  <a:cubicBezTo>
                    <a:pt x="3824" y="21074"/>
                    <a:pt x="8146" y="21600"/>
                    <a:pt x="12124" y="18509"/>
                  </a:cubicBezTo>
                  <a:cubicBezTo>
                    <a:pt x="16153" y="15379"/>
                    <a:pt x="19536" y="8771"/>
                    <a:pt x="21600" y="0"/>
                  </a:cubicBezTo>
                </a:path>
              </a:pathLst>
            </a:custGeom>
            <a:noFill/>
            <a:ln w="1270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23" name="Shape 123"/>
            <p:cNvSpPr/>
            <p:nvPr/>
          </p:nvSpPr>
          <p:spPr>
            <a:xfrm>
              <a:off x="3245324" y="7204150"/>
              <a:ext cx="3517414" cy="5170361"/>
            </a:xfrm>
            <a:custGeom>
              <a:avLst/>
              <a:gdLst/>
              <a:ahLst/>
              <a:cxnLst>
                <a:cxn ang="0">
                  <a:pos x="wd2" y="hd2"/>
                </a:cxn>
                <a:cxn ang="5400000">
                  <a:pos x="wd2" y="hd2"/>
                </a:cxn>
                <a:cxn ang="10800000">
                  <a:pos x="wd2" y="hd2"/>
                </a:cxn>
                <a:cxn ang="16200000">
                  <a:pos x="wd2" y="hd2"/>
                </a:cxn>
              </a:cxnLst>
              <a:rect l="0" t="0" r="r" b="b"/>
              <a:pathLst>
                <a:path w="20975" h="21600" extrusionOk="0">
                  <a:moveTo>
                    <a:pt x="296" y="0"/>
                  </a:moveTo>
                  <a:cubicBezTo>
                    <a:pt x="-625" y="4362"/>
                    <a:pt x="614" y="8812"/>
                    <a:pt x="3808" y="12612"/>
                  </a:cubicBezTo>
                  <a:cubicBezTo>
                    <a:pt x="7580" y="17098"/>
                    <a:pt x="13764" y="20337"/>
                    <a:pt x="20975" y="21600"/>
                  </a:cubicBezTo>
                </a:path>
              </a:pathLst>
            </a:custGeom>
            <a:noFill/>
            <a:ln w="1270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24" name="Shape 124"/>
            <p:cNvSpPr/>
            <p:nvPr/>
          </p:nvSpPr>
          <p:spPr>
            <a:xfrm>
              <a:off x="9025135" y="3383734"/>
              <a:ext cx="3481984" cy="5318083"/>
            </a:xfrm>
            <a:custGeom>
              <a:avLst/>
              <a:gdLst/>
              <a:ahLst/>
              <a:cxnLst>
                <a:cxn ang="0">
                  <a:pos x="wd2" y="hd2"/>
                </a:cxn>
                <a:cxn ang="5400000">
                  <a:pos x="wd2" y="hd2"/>
                </a:cxn>
                <a:cxn ang="10800000">
                  <a:pos x="wd2" y="hd2"/>
                </a:cxn>
                <a:cxn ang="16200000">
                  <a:pos x="wd2" y="hd2"/>
                </a:cxn>
              </a:cxnLst>
              <a:rect l="0" t="0" r="r" b="b"/>
              <a:pathLst>
                <a:path w="20814" h="21600" extrusionOk="0">
                  <a:moveTo>
                    <a:pt x="0" y="0"/>
                  </a:moveTo>
                  <a:cubicBezTo>
                    <a:pt x="6985" y="1200"/>
                    <a:pt x="13001" y="4208"/>
                    <a:pt x="16764" y="8383"/>
                  </a:cubicBezTo>
                  <a:cubicBezTo>
                    <a:pt x="20325" y="12335"/>
                    <a:pt x="21600" y="17045"/>
                    <a:pt x="20340" y="21600"/>
                  </a:cubicBezTo>
                </a:path>
              </a:pathLst>
            </a:custGeom>
            <a:noFill/>
            <a:ln w="1270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25" name="Shape 125"/>
            <p:cNvSpPr/>
            <p:nvPr/>
          </p:nvSpPr>
          <p:spPr>
            <a:xfrm>
              <a:off x="4295451" y="4893998"/>
              <a:ext cx="1577568" cy="4683262"/>
            </a:xfrm>
            <a:custGeom>
              <a:avLst/>
              <a:gdLst/>
              <a:ahLst/>
              <a:cxnLst>
                <a:cxn ang="0">
                  <a:pos x="wd2" y="hd2"/>
                </a:cxn>
                <a:cxn ang="5400000">
                  <a:pos x="wd2" y="hd2"/>
                </a:cxn>
                <a:cxn ang="10800000">
                  <a:pos x="wd2" y="hd2"/>
                </a:cxn>
                <a:cxn ang="16200000">
                  <a:pos x="wd2" y="hd2"/>
                </a:cxn>
              </a:cxnLst>
              <a:rect l="0" t="0" r="r" b="b"/>
              <a:pathLst>
                <a:path w="20188" h="21600" extrusionOk="0">
                  <a:moveTo>
                    <a:pt x="5434" y="21600"/>
                  </a:moveTo>
                  <a:cubicBezTo>
                    <a:pt x="17" y="17937"/>
                    <a:pt x="-1412" y="13677"/>
                    <a:pt x="1427" y="9655"/>
                  </a:cubicBezTo>
                  <a:cubicBezTo>
                    <a:pt x="4204" y="5720"/>
                    <a:pt x="10877" y="2286"/>
                    <a:pt x="20188" y="0"/>
                  </a:cubicBezTo>
                </a:path>
              </a:pathLst>
            </a:custGeom>
            <a:noFill/>
            <a:ln w="1270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26" name="Shape 126"/>
            <p:cNvSpPr/>
            <p:nvPr/>
          </p:nvSpPr>
          <p:spPr>
            <a:xfrm>
              <a:off x="9819743" y="6307006"/>
              <a:ext cx="1643722" cy="4588291"/>
            </a:xfrm>
            <a:custGeom>
              <a:avLst/>
              <a:gdLst/>
              <a:ahLst/>
              <a:cxnLst>
                <a:cxn ang="0">
                  <a:pos x="wd2" y="hd2"/>
                </a:cxn>
                <a:cxn ang="5400000">
                  <a:pos x="wd2" y="hd2"/>
                </a:cxn>
                <a:cxn ang="10800000">
                  <a:pos x="wd2" y="hd2"/>
                </a:cxn>
                <a:cxn ang="16200000">
                  <a:pos x="wd2" y="hd2"/>
                </a:cxn>
              </a:cxnLst>
              <a:rect l="0" t="0" r="r" b="b"/>
              <a:pathLst>
                <a:path w="20347" h="21600" extrusionOk="0">
                  <a:moveTo>
                    <a:pt x="0" y="21600"/>
                  </a:moveTo>
                  <a:cubicBezTo>
                    <a:pt x="9242" y="19324"/>
                    <a:pt x="15943" y="15827"/>
                    <a:pt x="18810" y="11784"/>
                  </a:cubicBezTo>
                  <a:cubicBezTo>
                    <a:pt x="21600" y="7851"/>
                    <a:pt x="20569" y="3667"/>
                    <a:pt x="15906" y="0"/>
                  </a:cubicBezTo>
                </a:path>
              </a:pathLst>
            </a:custGeom>
            <a:noFill/>
            <a:ln w="1270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27" name="Shape 127"/>
            <p:cNvSpPr/>
            <p:nvPr/>
          </p:nvSpPr>
          <p:spPr>
            <a:xfrm>
              <a:off x="5754931" y="5370848"/>
              <a:ext cx="3213875" cy="1174569"/>
            </a:xfrm>
            <a:custGeom>
              <a:avLst/>
              <a:gdLst/>
              <a:ahLst/>
              <a:cxnLst>
                <a:cxn ang="0">
                  <a:pos x="wd2" y="hd2"/>
                </a:cxn>
                <a:cxn ang="5400000">
                  <a:pos x="wd2" y="hd2"/>
                </a:cxn>
                <a:cxn ang="10800000">
                  <a:pos x="wd2" y="hd2"/>
                </a:cxn>
                <a:cxn ang="16200000">
                  <a:pos x="wd2" y="hd2"/>
                </a:cxn>
              </a:cxnLst>
              <a:rect l="0" t="0" r="r" b="b"/>
              <a:pathLst>
                <a:path w="21600" h="20405" extrusionOk="0">
                  <a:moveTo>
                    <a:pt x="0" y="20405"/>
                  </a:moveTo>
                  <a:cubicBezTo>
                    <a:pt x="2283" y="11112"/>
                    <a:pt x="5831" y="4369"/>
                    <a:pt x="9943" y="1508"/>
                  </a:cubicBezTo>
                  <a:cubicBezTo>
                    <a:pt x="13829" y="-1195"/>
                    <a:pt x="17960" y="-242"/>
                    <a:pt x="21600" y="4196"/>
                  </a:cubicBezTo>
                </a:path>
              </a:pathLst>
            </a:custGeom>
            <a:noFill/>
            <a:ln w="1270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28" name="Shape 128"/>
            <p:cNvSpPr/>
            <p:nvPr/>
          </p:nvSpPr>
          <p:spPr>
            <a:xfrm>
              <a:off x="6859089" y="9307215"/>
              <a:ext cx="3090149" cy="1071719"/>
            </a:xfrm>
            <a:custGeom>
              <a:avLst/>
              <a:gdLst/>
              <a:ahLst/>
              <a:cxnLst>
                <a:cxn ang="0">
                  <a:pos x="wd2" y="hd2"/>
                </a:cxn>
                <a:cxn ang="5400000">
                  <a:pos x="wd2" y="hd2"/>
                </a:cxn>
                <a:cxn ang="10800000">
                  <a:pos x="wd2" y="hd2"/>
                </a:cxn>
                <a:cxn ang="16200000">
                  <a:pos x="wd2" y="hd2"/>
                </a:cxn>
              </a:cxnLst>
              <a:rect l="0" t="0" r="r" b="b"/>
              <a:pathLst>
                <a:path w="21600" h="20424" extrusionOk="0">
                  <a:moveTo>
                    <a:pt x="0" y="16383"/>
                  </a:moveTo>
                  <a:cubicBezTo>
                    <a:pt x="3656" y="20733"/>
                    <a:pt x="7744" y="21600"/>
                    <a:pt x="11603" y="18844"/>
                  </a:cubicBezTo>
                  <a:cubicBezTo>
                    <a:pt x="15643" y="15958"/>
                    <a:pt x="19182" y="9287"/>
                    <a:pt x="21600" y="0"/>
                  </a:cubicBezTo>
                </a:path>
              </a:pathLst>
            </a:custGeom>
            <a:noFill/>
            <a:ln w="127000" cap="flat">
              <a:solidFill>
                <a:srgbClr val="F3F4F4"/>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grpSp>
      <p:sp>
        <p:nvSpPr>
          <p:cNvPr id="130" name="Shape 130"/>
          <p:cNvSpPr/>
          <p:nvPr/>
        </p:nvSpPr>
        <p:spPr>
          <a:xfrm>
            <a:off x="3863513" y="2782103"/>
            <a:ext cx="11163536" cy="1579920"/>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lvl1pPr>
              <a:lnSpc>
                <a:spcPct val="80000"/>
              </a:lnSpc>
              <a:defRPr sz="10000" baseline="0">
                <a:solidFill>
                  <a:srgbClr val="282B2F"/>
                </a:solidFill>
              </a:defRPr>
            </a:lvl1pPr>
          </a:lstStyle>
          <a:p>
            <a:r>
              <a:rPr sz="12000" dirty="0"/>
              <a:t>Text page</a:t>
            </a:r>
          </a:p>
        </p:txBody>
      </p:sp>
      <p:sp>
        <p:nvSpPr>
          <p:cNvPr id="131" name="Shape 131"/>
          <p:cNvSpPr/>
          <p:nvPr/>
        </p:nvSpPr>
        <p:spPr>
          <a:xfrm>
            <a:off x="3868275" y="5320208"/>
            <a:ext cx="8391449" cy="461792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r>
              <a:rPr sz="3200" dirty="0"/>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praesent luptatum zzril delenit augue duis dolore te feugait nulla facilisi. Nam liber tempor cum soluta nobis eleifend insitam; est usus legentis in iis qui facit eorum saepius. Claritas est etiam processus dynamicus, qui sequitur mutationem consuetudium lectorum. Mirum </a:t>
            </a:r>
            <a:r>
              <a:rPr sz="3200" dirty="0" smtClean="0"/>
              <a:t>est</a:t>
            </a:r>
            <a:endParaRPr sz="3200" dirty="0"/>
          </a:p>
        </p:txBody>
      </p:sp>
      <p:sp>
        <p:nvSpPr>
          <p:cNvPr id="25" name="Shape 131"/>
          <p:cNvSpPr/>
          <p:nvPr/>
        </p:nvSpPr>
        <p:spPr>
          <a:xfrm>
            <a:off x="13923815" y="5315665"/>
            <a:ext cx="8391449" cy="461792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r>
              <a:rPr sz="3200" dirty="0"/>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praesent luptatum zzril delenit augue duis dolore te feugait nulla facilisi. Nam liber tempor cum soluta nobis eleifend insitam; est usus legentis in iis qui facit eorum saepius. Claritas est etiam processus dynamicus, qui sequitur mutationem consuetudium lectorum. Mirum </a:t>
            </a:r>
            <a:r>
              <a:rPr sz="3200" dirty="0" smtClean="0"/>
              <a:t>est</a:t>
            </a:r>
            <a:endParaRPr sz="3200" dirty="0"/>
          </a:p>
        </p:txBody>
      </p:sp>
    </p:spTree>
  </p:cSld>
  <p:clrMapOvr>
    <a:masterClrMapping/>
  </p:clrMapOvr>
  <mc:AlternateContent xmlns:mc="http://schemas.openxmlformats.org/markup-compatibility/2006" xmlns:p14="http://schemas.microsoft.com/office/powerpoint/2010/main">
    <mc:Choice Requires="p14">
      <p:transition spd="slow" p14:dur="7000">
        <p:push dir="u"/>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p:cNvSpPr>
          <p:nvPr>
            <p:ph type="sldNum" sz="quarter" idx="2"/>
          </p:nvPr>
        </p:nvSpPr>
        <p:spPr>
          <a:xfrm>
            <a:off x="22570656" y="11887767"/>
            <a:ext cx="864077" cy="635001"/>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3</a:t>
            </a:fld>
            <a:endParaRPr/>
          </a:p>
        </p:txBody>
      </p:sp>
      <p:sp>
        <p:nvSpPr>
          <p:cNvPr id="5" name="Shape 130"/>
          <p:cNvSpPr/>
          <p:nvPr/>
        </p:nvSpPr>
        <p:spPr>
          <a:xfrm>
            <a:off x="3863513" y="2782103"/>
            <a:ext cx="11163536" cy="1579920"/>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lvl1pPr>
              <a:lnSpc>
                <a:spcPct val="80000"/>
              </a:lnSpc>
              <a:defRPr sz="10000" baseline="0">
                <a:solidFill>
                  <a:srgbClr val="282B2F"/>
                </a:solidFill>
              </a:defRPr>
            </a:lvl1pPr>
          </a:lstStyle>
          <a:p>
            <a:r>
              <a:rPr sz="12000" dirty="0"/>
              <a:t>Text page</a:t>
            </a:r>
          </a:p>
        </p:txBody>
      </p:sp>
      <p:sp>
        <p:nvSpPr>
          <p:cNvPr id="6" name="Shape 131"/>
          <p:cNvSpPr/>
          <p:nvPr/>
        </p:nvSpPr>
        <p:spPr>
          <a:xfrm>
            <a:off x="3868275" y="5320208"/>
            <a:ext cx="17259178" cy="461792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r>
              <a:rPr sz="3200" dirty="0"/>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praesent luptatum zzril delenit augue duis dolore te feugait nulla facilisi. Nam liber tempor cum soluta nobis eleifend insitam; est usus legentis in iis qui facit eorum saepius. Claritas est etiam processus dynamicus, qui sequitur mutationem consuetudium lectorum. Mirum </a:t>
            </a:r>
            <a:r>
              <a:rPr sz="3200" dirty="0" smtClean="0"/>
              <a:t>est</a:t>
            </a:r>
            <a:r>
              <a:rPr lang="en-US" sz="3200" dirty="0" smtClean="0"/>
              <a:t> </a:t>
            </a:r>
            <a:r>
              <a:rPr lang="en-US" sz="3200" dirty="0"/>
              <a:t>Lorem ipsum dolor sit amet, consectetuer adipiscing elit, sed diam nonummy nibh euismod tincidunt ut laoreet dolore magna aliquam erat volutpat. </a:t>
            </a:r>
            <a:r>
              <a:rPr lang="en-US" sz="3200" dirty="0" err="1"/>
              <a:t>Ut</a:t>
            </a:r>
            <a:r>
              <a:rPr lang="en-US" sz="3200" dirty="0"/>
              <a:t> </a:t>
            </a:r>
            <a:r>
              <a:rPr lang="en-US" sz="3200" dirty="0" err="1"/>
              <a:t>wisi</a:t>
            </a:r>
            <a:r>
              <a:rPr lang="en-US" sz="3200" dirty="0"/>
              <a:t> </a:t>
            </a:r>
            <a:r>
              <a:rPr lang="en-US" sz="3200" dirty="0" err="1"/>
              <a:t>enim</a:t>
            </a:r>
            <a:r>
              <a:rPr lang="en-US" sz="3200" dirty="0"/>
              <a:t> ad minim </a:t>
            </a:r>
            <a:r>
              <a:rPr lang="en-US" sz="3200" dirty="0" err="1"/>
              <a:t>veniam</a:t>
            </a:r>
            <a:r>
              <a:rPr lang="en-US" sz="3200" dirty="0"/>
              <a:t>, </a:t>
            </a:r>
            <a:r>
              <a:rPr lang="en-US" sz="3200" dirty="0" err="1"/>
              <a:t>quis</a:t>
            </a:r>
            <a:r>
              <a:rPr lang="en-US" sz="3200" dirty="0"/>
              <a:t> </a:t>
            </a:r>
            <a:r>
              <a:rPr lang="en-US" sz="3200" dirty="0" err="1"/>
              <a:t>nostrud</a:t>
            </a:r>
            <a:r>
              <a:rPr lang="en-US" sz="3200" dirty="0"/>
              <a:t> </a:t>
            </a:r>
            <a:r>
              <a:rPr lang="en-US" sz="3200" dirty="0" err="1"/>
              <a:t>exerci</a:t>
            </a:r>
            <a:r>
              <a:rPr lang="en-US" sz="3200" dirty="0"/>
              <a:t> </a:t>
            </a:r>
            <a:r>
              <a:rPr lang="en-US" sz="3200" dirty="0" err="1"/>
              <a:t>tation</a:t>
            </a:r>
            <a:r>
              <a:rPr lang="en-US" sz="3200" dirty="0"/>
              <a:t> </a:t>
            </a:r>
            <a:r>
              <a:rPr lang="en-US" sz="3200" dirty="0" err="1"/>
              <a:t>ullamcorper</a:t>
            </a:r>
            <a:r>
              <a:rPr lang="en-US" sz="3200" dirty="0"/>
              <a:t> </a:t>
            </a:r>
            <a:r>
              <a:rPr lang="en-US" sz="3200" dirty="0" err="1"/>
              <a:t>suscipit</a:t>
            </a:r>
            <a:r>
              <a:rPr lang="en-US" sz="3200" dirty="0"/>
              <a:t> </a:t>
            </a:r>
            <a:r>
              <a:rPr lang="en-US" sz="3200" dirty="0" err="1"/>
              <a:t>lobortis</a:t>
            </a:r>
            <a:r>
              <a:rPr lang="en-US" sz="3200" dirty="0"/>
              <a:t> </a:t>
            </a:r>
            <a:r>
              <a:rPr lang="en-US" sz="3200" dirty="0" err="1"/>
              <a:t>nisl</a:t>
            </a:r>
            <a:r>
              <a:rPr lang="en-US" sz="3200" dirty="0"/>
              <a:t> </a:t>
            </a:r>
            <a:r>
              <a:rPr lang="en-US" sz="3200" dirty="0" err="1"/>
              <a:t>ut</a:t>
            </a:r>
            <a:r>
              <a:rPr lang="en-US" sz="3200" dirty="0"/>
              <a:t> </a:t>
            </a:r>
            <a:r>
              <a:rPr lang="en-US" sz="3200" dirty="0" err="1"/>
              <a:t>aliquip</a:t>
            </a:r>
            <a:r>
              <a:rPr lang="en-US" sz="3200" dirty="0"/>
              <a:t> ex </a:t>
            </a:r>
            <a:r>
              <a:rPr lang="en-US" sz="3200" dirty="0" err="1"/>
              <a:t>ea</a:t>
            </a:r>
            <a:r>
              <a:rPr lang="en-US" sz="3200" dirty="0"/>
              <a:t> </a:t>
            </a:r>
            <a:r>
              <a:rPr lang="en-US" sz="3200" dirty="0" err="1"/>
              <a:t>commodo</a:t>
            </a:r>
            <a:r>
              <a:rPr lang="en-US" sz="3200" dirty="0"/>
              <a:t> </a:t>
            </a:r>
            <a:r>
              <a:rPr lang="en-US" sz="3200" dirty="0" err="1"/>
              <a:t>consequat</a:t>
            </a:r>
            <a:r>
              <a:rPr lang="en-US" sz="3200" dirty="0"/>
              <a:t>. </a:t>
            </a:r>
            <a:r>
              <a:rPr lang="en-US" sz="3200" dirty="0" err="1"/>
              <a:t>Duis</a:t>
            </a:r>
            <a:r>
              <a:rPr lang="en-US" sz="3200" dirty="0"/>
              <a:t> </a:t>
            </a:r>
            <a:r>
              <a:rPr lang="en-US" sz="3200" dirty="0" err="1"/>
              <a:t>autem</a:t>
            </a:r>
            <a:r>
              <a:rPr lang="en-US" sz="3200" dirty="0"/>
              <a:t> </a:t>
            </a:r>
            <a:r>
              <a:rPr lang="en-US" sz="3200" dirty="0" err="1"/>
              <a:t>vel</a:t>
            </a:r>
            <a:r>
              <a:rPr lang="en-US" sz="3200" dirty="0"/>
              <a:t> </a:t>
            </a:r>
            <a:r>
              <a:rPr lang="en-US" sz="3200" dirty="0" err="1"/>
              <a:t>eum</a:t>
            </a:r>
            <a:r>
              <a:rPr lang="en-US" sz="3200" dirty="0"/>
              <a:t> </a:t>
            </a:r>
            <a:r>
              <a:rPr lang="en-US" sz="3200" dirty="0" err="1"/>
              <a:t>iriure</a:t>
            </a:r>
            <a:r>
              <a:rPr lang="en-US" sz="3200" dirty="0"/>
              <a:t> dolor in </a:t>
            </a:r>
            <a:r>
              <a:rPr lang="en-US" sz="3200" dirty="0" err="1"/>
              <a:t>hendrerit</a:t>
            </a:r>
            <a:r>
              <a:rPr lang="en-US" sz="3200" dirty="0"/>
              <a:t> in </a:t>
            </a:r>
            <a:r>
              <a:rPr lang="en-US" sz="3200" dirty="0" err="1"/>
              <a:t>vulputate</a:t>
            </a:r>
            <a:r>
              <a:rPr lang="en-US" sz="3200" dirty="0"/>
              <a:t> </a:t>
            </a:r>
            <a:r>
              <a:rPr lang="en-US" sz="3200" dirty="0" err="1"/>
              <a:t>velit</a:t>
            </a:r>
            <a:r>
              <a:rPr lang="en-US" sz="3200" dirty="0"/>
              <a:t> </a:t>
            </a:r>
            <a:r>
              <a:rPr lang="en-US" sz="3200" dirty="0" err="1"/>
              <a:t>esse</a:t>
            </a:r>
            <a:r>
              <a:rPr lang="en-US" sz="3200" dirty="0"/>
              <a:t> </a:t>
            </a:r>
            <a:r>
              <a:rPr lang="en-US" sz="3200" dirty="0" err="1"/>
              <a:t>molestie</a:t>
            </a:r>
            <a:r>
              <a:rPr lang="en-US" sz="3200" dirty="0"/>
              <a:t> </a:t>
            </a:r>
            <a:r>
              <a:rPr lang="en-US" sz="3200" dirty="0" err="1"/>
              <a:t>praesent</a:t>
            </a:r>
            <a:r>
              <a:rPr lang="en-US" sz="3200" dirty="0"/>
              <a:t> </a:t>
            </a:r>
            <a:r>
              <a:rPr lang="en-US" sz="3200" dirty="0" err="1"/>
              <a:t>luptatum</a:t>
            </a:r>
            <a:r>
              <a:rPr lang="en-US" sz="3200" dirty="0"/>
              <a:t> </a:t>
            </a:r>
            <a:r>
              <a:rPr lang="en-US" sz="3200" dirty="0" err="1"/>
              <a:t>zzril</a:t>
            </a:r>
            <a:r>
              <a:rPr lang="en-US" sz="3200" dirty="0"/>
              <a:t> </a:t>
            </a:r>
            <a:r>
              <a:rPr lang="en-US" sz="3200" dirty="0" err="1"/>
              <a:t>delenit</a:t>
            </a:r>
            <a:r>
              <a:rPr lang="en-US" sz="3200" dirty="0"/>
              <a:t> </a:t>
            </a:r>
            <a:r>
              <a:rPr lang="en-US" sz="3200" dirty="0" err="1"/>
              <a:t>augue</a:t>
            </a:r>
            <a:r>
              <a:rPr lang="en-US" sz="3200" dirty="0"/>
              <a:t> </a:t>
            </a:r>
            <a:r>
              <a:rPr lang="en-US" sz="3200" dirty="0" err="1"/>
              <a:t>duis</a:t>
            </a:r>
            <a:r>
              <a:rPr lang="en-US" sz="3200" dirty="0"/>
              <a:t> </a:t>
            </a:r>
            <a:r>
              <a:rPr lang="en-US" sz="3200" dirty="0" err="1"/>
              <a:t>dolore</a:t>
            </a:r>
            <a:r>
              <a:rPr lang="en-US" sz="3200" dirty="0"/>
              <a:t> </a:t>
            </a:r>
            <a:r>
              <a:rPr lang="en-US" sz="3200" dirty="0" err="1"/>
              <a:t>te</a:t>
            </a:r>
            <a:r>
              <a:rPr lang="en-US" sz="3200" dirty="0"/>
              <a:t> </a:t>
            </a:r>
            <a:r>
              <a:rPr lang="en-US" sz="3200" dirty="0" err="1"/>
              <a:t>feugait</a:t>
            </a:r>
            <a:r>
              <a:rPr lang="en-US" sz="3200" dirty="0"/>
              <a:t> </a:t>
            </a:r>
            <a:r>
              <a:rPr lang="en-US" sz="3200" dirty="0" err="1"/>
              <a:t>nulla</a:t>
            </a:r>
            <a:r>
              <a:rPr lang="en-US" sz="3200" dirty="0"/>
              <a:t> </a:t>
            </a:r>
            <a:r>
              <a:rPr lang="en-US" sz="3200" dirty="0" err="1"/>
              <a:t>facilisi</a:t>
            </a:r>
            <a:r>
              <a:rPr lang="en-US" sz="3200" dirty="0"/>
              <a:t>. Nam liber </a:t>
            </a:r>
            <a:r>
              <a:rPr lang="en-US" sz="3200" dirty="0" err="1"/>
              <a:t>tempor</a:t>
            </a:r>
            <a:r>
              <a:rPr lang="en-US" sz="3200" dirty="0"/>
              <a:t> cum </a:t>
            </a:r>
            <a:r>
              <a:rPr lang="en-US" sz="3200" dirty="0" err="1"/>
              <a:t>soluta</a:t>
            </a:r>
            <a:r>
              <a:rPr lang="en-US" sz="3200" dirty="0"/>
              <a:t> </a:t>
            </a:r>
            <a:r>
              <a:rPr lang="en-US" sz="3200" dirty="0" err="1"/>
              <a:t>nobis</a:t>
            </a:r>
            <a:r>
              <a:rPr lang="en-US" sz="3200" dirty="0"/>
              <a:t> </a:t>
            </a:r>
            <a:r>
              <a:rPr lang="en-US" sz="3200" dirty="0" err="1"/>
              <a:t>eleifend</a:t>
            </a:r>
            <a:r>
              <a:rPr lang="en-US" sz="3200" dirty="0"/>
              <a:t> </a:t>
            </a:r>
            <a:r>
              <a:rPr lang="en-US" sz="3200" dirty="0" err="1"/>
              <a:t>insitam</a:t>
            </a:r>
            <a:r>
              <a:rPr lang="en-US" sz="3200" dirty="0"/>
              <a:t>; </a:t>
            </a:r>
            <a:r>
              <a:rPr lang="en-US" sz="3200" dirty="0" err="1"/>
              <a:t>est</a:t>
            </a:r>
            <a:r>
              <a:rPr lang="en-US" sz="3200" dirty="0"/>
              <a:t> </a:t>
            </a:r>
            <a:r>
              <a:rPr lang="en-US" sz="3200" dirty="0" err="1"/>
              <a:t>usus</a:t>
            </a:r>
            <a:r>
              <a:rPr lang="en-US" sz="3200" dirty="0"/>
              <a:t> </a:t>
            </a:r>
            <a:r>
              <a:rPr lang="en-US" sz="3200" dirty="0" err="1"/>
              <a:t>legentis</a:t>
            </a:r>
            <a:r>
              <a:rPr lang="en-US" sz="3200" dirty="0"/>
              <a:t> in </a:t>
            </a:r>
            <a:r>
              <a:rPr lang="en-US" sz="3200" dirty="0" err="1"/>
              <a:t>iis</a:t>
            </a:r>
            <a:r>
              <a:rPr lang="en-US" sz="3200" dirty="0"/>
              <a:t> qui </a:t>
            </a:r>
            <a:r>
              <a:rPr lang="en-US" sz="3200" dirty="0" err="1"/>
              <a:t>facit</a:t>
            </a:r>
            <a:r>
              <a:rPr lang="en-US" sz="3200" dirty="0"/>
              <a:t> </a:t>
            </a:r>
            <a:r>
              <a:rPr lang="en-US" sz="3200" dirty="0" err="1"/>
              <a:t>eorum</a:t>
            </a:r>
            <a:r>
              <a:rPr lang="en-US" sz="3200" dirty="0"/>
              <a:t> </a:t>
            </a:r>
            <a:r>
              <a:rPr lang="en-US" sz="3200" dirty="0" err="1"/>
              <a:t>saepius</a:t>
            </a:r>
            <a:r>
              <a:rPr lang="en-US" sz="3200" dirty="0"/>
              <a:t>. </a:t>
            </a:r>
            <a:r>
              <a:rPr lang="en-US" sz="3200" dirty="0" err="1"/>
              <a:t>Claritas</a:t>
            </a:r>
            <a:r>
              <a:rPr lang="en-US" sz="3200" dirty="0"/>
              <a:t> </a:t>
            </a:r>
            <a:r>
              <a:rPr lang="en-US" sz="3200" dirty="0" err="1"/>
              <a:t>est</a:t>
            </a:r>
            <a:r>
              <a:rPr lang="en-US" sz="3200" dirty="0"/>
              <a:t> </a:t>
            </a:r>
            <a:r>
              <a:rPr lang="en-US" sz="3200" dirty="0" err="1"/>
              <a:t>etiam</a:t>
            </a:r>
            <a:r>
              <a:rPr lang="en-US" sz="3200" dirty="0"/>
              <a:t> </a:t>
            </a:r>
            <a:r>
              <a:rPr lang="en-US" sz="3200" dirty="0" err="1"/>
              <a:t>processus</a:t>
            </a:r>
            <a:r>
              <a:rPr lang="en-US" sz="3200" dirty="0"/>
              <a:t> </a:t>
            </a:r>
            <a:r>
              <a:rPr lang="en-US" sz="3200" dirty="0" err="1"/>
              <a:t>dynamicus</a:t>
            </a:r>
            <a:r>
              <a:rPr lang="en-US" sz="3200" dirty="0"/>
              <a:t>, qui sequitur </a:t>
            </a:r>
            <a:r>
              <a:rPr lang="en-US" sz="3200" dirty="0" err="1"/>
              <a:t>mutationem</a:t>
            </a:r>
            <a:r>
              <a:rPr lang="en-US" sz="3200" dirty="0"/>
              <a:t> </a:t>
            </a:r>
            <a:r>
              <a:rPr lang="en-US" sz="3200" dirty="0" err="1"/>
              <a:t>consuetudium</a:t>
            </a:r>
            <a:r>
              <a:rPr lang="en-US" sz="3200" dirty="0"/>
              <a:t> </a:t>
            </a:r>
            <a:r>
              <a:rPr lang="en-US" sz="3200" dirty="0" err="1"/>
              <a:t>lectorum</a:t>
            </a:r>
            <a:r>
              <a:rPr lang="en-US" sz="3200" dirty="0"/>
              <a:t>. </a:t>
            </a:r>
            <a:r>
              <a:rPr lang="en-US" sz="3200" dirty="0" err="1"/>
              <a:t>Mirum</a:t>
            </a:r>
            <a:r>
              <a:rPr lang="en-US" sz="3200" dirty="0"/>
              <a:t> </a:t>
            </a:r>
            <a:r>
              <a:rPr lang="en-US" sz="3200" dirty="0" err="1"/>
              <a:t>est</a:t>
            </a:r>
            <a:endParaRPr lang="en-US" sz="3200" dirty="0"/>
          </a:p>
          <a:p>
            <a:endParaRPr sz="3200" dirty="0"/>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hape 139"/>
          <p:cNvSpPr/>
          <p:nvPr/>
        </p:nvSpPr>
        <p:spPr>
          <a:xfrm>
            <a:off x="3774380" y="2235198"/>
            <a:ext cx="5416749" cy="7653933"/>
          </a:xfrm>
          <a:prstGeom prst="roundRect">
            <a:avLst>
              <a:gd name="adj" fmla="val 1823"/>
            </a:avLst>
          </a:prstGeom>
          <a:solidFill>
            <a:srgbClr val="FFFFFF"/>
          </a:solidFill>
          <a:ln w="12700">
            <a:miter lim="400000"/>
          </a:ln>
          <a:effectLst>
            <a:outerShdw blurRad="203200" dist="25400" dir="5232345" rotWithShape="0">
              <a:srgbClr val="000000">
                <a:alpha val="24536"/>
              </a:srgbClr>
            </a:outerShdw>
          </a:effectLst>
        </p:spPr>
        <p:txBody>
          <a:bodyPr lIns="50800" tIns="50800" rIns="50800" bIns="50800" anchor="ctr"/>
          <a:lstStyle/>
          <a:p>
            <a:pPr algn="ctr">
              <a:defRPr sz="3200" baseline="0">
                <a:solidFill>
                  <a:srgbClr val="FFFFFF"/>
                </a:solidFill>
                <a:latin typeface="Helvetica Light"/>
                <a:ea typeface="Helvetica Light"/>
                <a:cs typeface="Helvetica Light"/>
                <a:sym typeface="Helvetica Light"/>
              </a:defRPr>
            </a:pPr>
            <a:endParaRPr/>
          </a:p>
        </p:txBody>
      </p:sp>
      <p:sp>
        <p:nvSpPr>
          <p:cNvPr id="141" name="Shape 141"/>
          <p:cNvSpPr/>
          <p:nvPr/>
        </p:nvSpPr>
        <p:spPr>
          <a:xfrm>
            <a:off x="4123732" y="8592135"/>
            <a:ext cx="4808198" cy="105718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t"/>
          <a:lstStyle/>
          <a:p>
            <a:r>
              <a:rPr sz="3200" dirty="0"/>
              <a:t>Euismod tincidunt ut laoreet dolore </a:t>
            </a:r>
            <a:r>
              <a:rPr sz="3200" dirty="0" smtClean="0"/>
              <a:t>commodo </a:t>
            </a:r>
            <a:r>
              <a:rPr sz="3200" dirty="0"/>
              <a:t>consequat. Duis </a:t>
            </a:r>
            <a:r>
              <a:rPr sz="3200" dirty="0" smtClean="0"/>
              <a:t>aelit </a:t>
            </a:r>
            <a:r>
              <a:rPr sz="3200" dirty="0"/>
              <a:t>esse </a:t>
            </a:r>
            <a:r>
              <a:rPr sz="3200" dirty="0" smtClean="0"/>
              <a:t>molestie, </a:t>
            </a:r>
            <a:r>
              <a:rPr sz="3200" dirty="0"/>
              <a:t>fiant sollemnes in futurum.</a:t>
            </a:r>
          </a:p>
        </p:txBody>
      </p:sp>
      <p:sp>
        <p:nvSpPr>
          <p:cNvPr id="142" name="Shape 142"/>
          <p:cNvSpPr/>
          <p:nvPr/>
        </p:nvSpPr>
        <p:spPr>
          <a:xfrm>
            <a:off x="4131697" y="8083666"/>
            <a:ext cx="3617935" cy="43088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500" baseline="47999">
                <a:solidFill>
                  <a:srgbClr val="282B2F"/>
                </a:solidFill>
              </a:defRPr>
            </a:lvl1pPr>
          </a:lstStyle>
          <a:p>
            <a:r>
              <a:rPr sz="3200" dirty="0"/>
              <a:t>Title text information</a:t>
            </a:r>
          </a:p>
        </p:txBody>
      </p:sp>
      <p:sp>
        <p:nvSpPr>
          <p:cNvPr id="23" name="Shape 139"/>
          <p:cNvSpPr/>
          <p:nvPr/>
        </p:nvSpPr>
        <p:spPr>
          <a:xfrm>
            <a:off x="10483807" y="2235198"/>
            <a:ext cx="5416749" cy="7653933"/>
          </a:xfrm>
          <a:prstGeom prst="roundRect">
            <a:avLst>
              <a:gd name="adj" fmla="val 1823"/>
            </a:avLst>
          </a:prstGeom>
          <a:solidFill>
            <a:srgbClr val="FFFFFF"/>
          </a:solidFill>
          <a:ln w="12700">
            <a:miter lim="400000"/>
          </a:ln>
          <a:effectLst>
            <a:outerShdw blurRad="203200" dist="25400" dir="5232345" rotWithShape="0">
              <a:srgbClr val="000000">
                <a:alpha val="24536"/>
              </a:srgbClr>
            </a:outerShdw>
          </a:effectLst>
        </p:spPr>
        <p:txBody>
          <a:bodyPr lIns="50800" tIns="50800" rIns="50800" bIns="50800" anchor="ctr"/>
          <a:lstStyle/>
          <a:p>
            <a:pPr algn="ctr">
              <a:defRPr sz="3200" baseline="0">
                <a:solidFill>
                  <a:srgbClr val="FFFFFF"/>
                </a:solidFill>
                <a:latin typeface="Helvetica Light"/>
                <a:ea typeface="Helvetica Light"/>
                <a:cs typeface="Helvetica Light"/>
                <a:sym typeface="Helvetica Light"/>
              </a:defRPr>
            </a:pPr>
            <a:endParaRPr/>
          </a:p>
        </p:txBody>
      </p:sp>
      <p:sp>
        <p:nvSpPr>
          <p:cNvPr id="25" name="Shape 141"/>
          <p:cNvSpPr/>
          <p:nvPr/>
        </p:nvSpPr>
        <p:spPr>
          <a:xfrm>
            <a:off x="10833159" y="8592135"/>
            <a:ext cx="4808198" cy="105718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t"/>
          <a:lstStyle/>
          <a:p>
            <a:r>
              <a:rPr sz="3200" dirty="0"/>
              <a:t>Euismod tincidunt ut laoreet dolore </a:t>
            </a:r>
            <a:r>
              <a:rPr sz="3200" dirty="0" smtClean="0"/>
              <a:t>commodo </a:t>
            </a:r>
            <a:r>
              <a:rPr sz="3200" dirty="0"/>
              <a:t>consequat. Duis </a:t>
            </a:r>
            <a:r>
              <a:rPr sz="3200" dirty="0" smtClean="0"/>
              <a:t>aelit </a:t>
            </a:r>
            <a:r>
              <a:rPr sz="3200" dirty="0"/>
              <a:t>esse </a:t>
            </a:r>
            <a:r>
              <a:rPr sz="3200" dirty="0" smtClean="0"/>
              <a:t>molestie, </a:t>
            </a:r>
            <a:r>
              <a:rPr sz="3200" dirty="0"/>
              <a:t>fiant sollemnes in futurum.</a:t>
            </a:r>
          </a:p>
        </p:txBody>
      </p:sp>
      <p:sp>
        <p:nvSpPr>
          <p:cNvPr id="26" name="Shape 142"/>
          <p:cNvSpPr/>
          <p:nvPr/>
        </p:nvSpPr>
        <p:spPr>
          <a:xfrm>
            <a:off x="10841124" y="8083666"/>
            <a:ext cx="3617935" cy="43088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500" baseline="47999">
                <a:solidFill>
                  <a:srgbClr val="282B2F"/>
                </a:solidFill>
              </a:defRPr>
            </a:lvl1pPr>
          </a:lstStyle>
          <a:p>
            <a:r>
              <a:rPr sz="3200" dirty="0"/>
              <a:t>Title text information</a:t>
            </a:r>
          </a:p>
        </p:txBody>
      </p:sp>
      <p:sp>
        <p:nvSpPr>
          <p:cNvPr id="30" name="Shape 139"/>
          <p:cNvSpPr/>
          <p:nvPr/>
        </p:nvSpPr>
        <p:spPr>
          <a:xfrm>
            <a:off x="17193234" y="2235198"/>
            <a:ext cx="5416749" cy="7653933"/>
          </a:xfrm>
          <a:prstGeom prst="roundRect">
            <a:avLst>
              <a:gd name="adj" fmla="val 1823"/>
            </a:avLst>
          </a:prstGeom>
          <a:solidFill>
            <a:srgbClr val="FFFFFF"/>
          </a:solidFill>
          <a:ln w="12700">
            <a:miter lim="400000"/>
          </a:ln>
          <a:effectLst>
            <a:outerShdw blurRad="203200" dist="25400" dir="5232345" rotWithShape="0">
              <a:srgbClr val="000000">
                <a:alpha val="24536"/>
              </a:srgbClr>
            </a:outerShdw>
          </a:effectLst>
        </p:spPr>
        <p:txBody>
          <a:bodyPr lIns="50800" tIns="50800" rIns="50800" bIns="50800" anchor="ctr"/>
          <a:lstStyle/>
          <a:p>
            <a:pPr algn="ctr">
              <a:defRPr sz="3200" baseline="0">
                <a:solidFill>
                  <a:srgbClr val="FFFFFF"/>
                </a:solidFill>
                <a:latin typeface="Helvetica Light"/>
                <a:ea typeface="Helvetica Light"/>
                <a:cs typeface="Helvetica Light"/>
                <a:sym typeface="Helvetica Light"/>
              </a:defRPr>
            </a:pPr>
            <a:endParaRPr/>
          </a:p>
        </p:txBody>
      </p:sp>
      <p:sp>
        <p:nvSpPr>
          <p:cNvPr id="32" name="Shape 141"/>
          <p:cNvSpPr/>
          <p:nvPr/>
        </p:nvSpPr>
        <p:spPr>
          <a:xfrm>
            <a:off x="17542586" y="8592135"/>
            <a:ext cx="4808198" cy="105718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t"/>
          <a:lstStyle/>
          <a:p>
            <a:r>
              <a:rPr sz="3200" dirty="0"/>
              <a:t>Euismod tincidunt ut laoreet dolore </a:t>
            </a:r>
            <a:r>
              <a:rPr sz="3200" dirty="0" smtClean="0"/>
              <a:t>commodo </a:t>
            </a:r>
            <a:r>
              <a:rPr sz="3200" dirty="0"/>
              <a:t>consequat. Duis </a:t>
            </a:r>
            <a:r>
              <a:rPr sz="3200" dirty="0" smtClean="0"/>
              <a:t>aelit </a:t>
            </a:r>
            <a:r>
              <a:rPr sz="3200" dirty="0"/>
              <a:t>esse </a:t>
            </a:r>
            <a:r>
              <a:rPr sz="3200" dirty="0" smtClean="0"/>
              <a:t>molestie, </a:t>
            </a:r>
            <a:r>
              <a:rPr sz="3200" dirty="0"/>
              <a:t>fiant sollemnes in futurum.</a:t>
            </a:r>
          </a:p>
        </p:txBody>
      </p:sp>
      <p:sp>
        <p:nvSpPr>
          <p:cNvPr id="33" name="Shape 142"/>
          <p:cNvSpPr/>
          <p:nvPr/>
        </p:nvSpPr>
        <p:spPr>
          <a:xfrm>
            <a:off x="17550551" y="8083666"/>
            <a:ext cx="3617935" cy="43088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500" baseline="47999">
                <a:solidFill>
                  <a:srgbClr val="282B2F"/>
                </a:solidFill>
              </a:defRPr>
            </a:lvl1pPr>
          </a:lstStyle>
          <a:p>
            <a:r>
              <a:rPr sz="3200" dirty="0"/>
              <a:t>Title text information</a:t>
            </a:r>
          </a:p>
        </p:txBody>
      </p:sp>
      <p:sp>
        <p:nvSpPr>
          <p:cNvPr id="138" name="Shape 138"/>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4</a:t>
            </a:fld>
            <a:endParaRPr/>
          </a:p>
        </p:txBody>
      </p:sp>
      <p:sp>
        <p:nvSpPr>
          <p:cNvPr id="5" name="Picture Placeholder 4"/>
          <p:cNvSpPr>
            <a:spLocks noGrp="1"/>
          </p:cNvSpPr>
          <p:nvPr>
            <p:ph type="pic" sz="quarter" idx="12"/>
          </p:nvPr>
        </p:nvSpPr>
        <p:spPr>
          <a:xfrm>
            <a:off x="3774380" y="2235197"/>
            <a:ext cx="5416749" cy="5217019"/>
          </a:xfrm>
          <a:prstGeom prst="round2SameRect">
            <a:avLst>
              <a:gd name="adj1" fmla="val 1743"/>
              <a:gd name="adj2" fmla="val 0"/>
            </a:avLst>
          </a:prstGeom>
          <a:solidFill>
            <a:srgbClr val="86939E"/>
          </a:solidFill>
        </p:spPr>
      </p:sp>
      <p:sp>
        <p:nvSpPr>
          <p:cNvPr id="6" name="Picture Placeholder 5"/>
          <p:cNvSpPr>
            <a:spLocks noGrp="1"/>
          </p:cNvSpPr>
          <p:nvPr>
            <p:ph type="pic" sz="quarter" idx="13"/>
          </p:nvPr>
        </p:nvSpPr>
        <p:spPr>
          <a:xfrm>
            <a:off x="10483808" y="2235197"/>
            <a:ext cx="5416748" cy="5217019"/>
          </a:xfrm>
          <a:prstGeom prst="round2SameRect">
            <a:avLst>
              <a:gd name="adj1" fmla="val 1569"/>
              <a:gd name="adj2" fmla="val 0"/>
            </a:avLst>
          </a:prstGeom>
          <a:solidFill>
            <a:srgbClr val="86939E"/>
          </a:solidFill>
        </p:spPr>
      </p:sp>
      <p:sp>
        <p:nvSpPr>
          <p:cNvPr id="7" name="Picture Placeholder 6"/>
          <p:cNvSpPr>
            <a:spLocks noGrp="1"/>
          </p:cNvSpPr>
          <p:nvPr>
            <p:ph type="pic" sz="quarter" idx="14"/>
          </p:nvPr>
        </p:nvSpPr>
        <p:spPr>
          <a:xfrm>
            <a:off x="17193234" y="2235197"/>
            <a:ext cx="5416749" cy="5217019"/>
          </a:xfrm>
          <a:prstGeom prst="round2SameRect">
            <a:avLst>
              <a:gd name="adj1" fmla="val 1569"/>
              <a:gd name="adj2" fmla="val 0"/>
            </a:avLst>
          </a:prstGeom>
          <a:solidFill>
            <a:srgbClr val="86939E"/>
          </a:solidFill>
        </p:spPr>
      </p:sp>
      <p:sp>
        <p:nvSpPr>
          <p:cNvPr id="143" name="Shape 143"/>
          <p:cNvSpPr/>
          <p:nvPr/>
        </p:nvSpPr>
        <p:spPr>
          <a:xfrm>
            <a:off x="7775433" y="6951412"/>
            <a:ext cx="1024028" cy="1024028"/>
          </a:xfrm>
          <a:prstGeom prst="ellipse">
            <a:avLst/>
          </a:prstGeom>
          <a:solidFill>
            <a:srgbClr val="6CCDE0"/>
          </a:solidFill>
          <a:ln w="12700">
            <a:miter lim="400000"/>
          </a:ln>
          <a:effectLst>
            <a:outerShdw blurRad="25400" dist="25400" dir="5400000" rotWithShape="0">
              <a:srgbClr val="000000">
                <a:alpha val="49835"/>
              </a:srgbClr>
            </a:outerShdw>
          </a:effectLst>
        </p:spPr>
        <p:txBody>
          <a:bodyPr lIns="50800" tIns="50800" rIns="50800" bIns="50800" anchor="ctr"/>
          <a:lstStyle/>
          <a:p>
            <a:pPr algn="ctr">
              <a:defRPr sz="3200" baseline="0">
                <a:solidFill>
                  <a:srgbClr val="FFFFFF"/>
                </a:solidFill>
                <a:latin typeface="Helvetica Light"/>
                <a:ea typeface="Helvetica Light"/>
                <a:cs typeface="Helvetica Light"/>
                <a:sym typeface="Helvetica Light"/>
              </a:defRPr>
            </a:pPr>
            <a:endParaRPr/>
          </a:p>
        </p:txBody>
      </p:sp>
      <p:sp>
        <p:nvSpPr>
          <p:cNvPr id="144" name="Shape 144"/>
          <p:cNvSpPr/>
          <p:nvPr/>
        </p:nvSpPr>
        <p:spPr>
          <a:xfrm>
            <a:off x="8082408" y="7245503"/>
            <a:ext cx="435477" cy="410446"/>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FFFFFF"/>
          </a:solidFill>
          <a:ln w="12700">
            <a:miter lim="400000"/>
          </a:ln>
        </p:spPr>
        <p:txBody>
          <a:bodyPr lIns="45719" rIns="45719" anchor="ctr"/>
          <a:lstStyle/>
          <a:p>
            <a:pPr defTabSz="914400">
              <a:defRPr sz="1800" baseline="0">
                <a:solidFill>
                  <a:srgbClr val="000000"/>
                </a:solidFill>
                <a:latin typeface="Roboto Regular"/>
                <a:ea typeface="Roboto Regular"/>
                <a:cs typeface="Roboto Regular"/>
                <a:sym typeface="Roboto Regular"/>
              </a:defRPr>
            </a:pPr>
            <a:endParaRPr/>
          </a:p>
        </p:txBody>
      </p:sp>
      <p:sp>
        <p:nvSpPr>
          <p:cNvPr id="27" name="Shape 143"/>
          <p:cNvSpPr/>
          <p:nvPr/>
        </p:nvSpPr>
        <p:spPr>
          <a:xfrm>
            <a:off x="14484860" y="6951412"/>
            <a:ext cx="1024028" cy="1024028"/>
          </a:xfrm>
          <a:prstGeom prst="ellipse">
            <a:avLst/>
          </a:prstGeom>
          <a:solidFill>
            <a:srgbClr val="FED17B"/>
          </a:solidFill>
          <a:ln w="12700">
            <a:miter lim="400000"/>
          </a:ln>
          <a:effectLst>
            <a:outerShdw blurRad="25400" dist="25400" dir="5400000" rotWithShape="0">
              <a:srgbClr val="000000">
                <a:alpha val="49835"/>
              </a:srgbClr>
            </a:outerShdw>
          </a:effectLst>
        </p:spPr>
        <p:txBody>
          <a:bodyPr lIns="50800" tIns="50800" rIns="50800" bIns="50800" anchor="ctr"/>
          <a:lstStyle/>
          <a:p>
            <a:pPr algn="ctr">
              <a:defRPr sz="3200" baseline="0">
                <a:solidFill>
                  <a:srgbClr val="FFFFFF"/>
                </a:solidFill>
                <a:latin typeface="Helvetica Light"/>
                <a:ea typeface="Helvetica Light"/>
                <a:cs typeface="Helvetica Light"/>
                <a:sym typeface="Helvetica Light"/>
              </a:defRPr>
            </a:pPr>
            <a:endParaRPr/>
          </a:p>
        </p:txBody>
      </p:sp>
      <p:sp>
        <p:nvSpPr>
          <p:cNvPr id="28" name="Shape 144"/>
          <p:cNvSpPr/>
          <p:nvPr/>
        </p:nvSpPr>
        <p:spPr>
          <a:xfrm>
            <a:off x="14791835" y="7245503"/>
            <a:ext cx="435477" cy="410446"/>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FFFFFF"/>
          </a:solidFill>
          <a:ln w="12700">
            <a:miter lim="400000"/>
          </a:ln>
        </p:spPr>
        <p:txBody>
          <a:bodyPr lIns="45719" rIns="45719" anchor="ctr"/>
          <a:lstStyle/>
          <a:p>
            <a:pPr defTabSz="914400">
              <a:defRPr sz="1800" baseline="0">
                <a:solidFill>
                  <a:srgbClr val="000000"/>
                </a:solidFill>
                <a:latin typeface="Roboto Regular"/>
                <a:ea typeface="Roboto Regular"/>
                <a:cs typeface="Roboto Regular"/>
                <a:sym typeface="Roboto Regular"/>
              </a:defRPr>
            </a:pPr>
            <a:endParaRPr/>
          </a:p>
        </p:txBody>
      </p:sp>
      <p:sp>
        <p:nvSpPr>
          <p:cNvPr id="34" name="Shape 143"/>
          <p:cNvSpPr/>
          <p:nvPr/>
        </p:nvSpPr>
        <p:spPr>
          <a:xfrm>
            <a:off x="21194287" y="6951412"/>
            <a:ext cx="1024028" cy="1024028"/>
          </a:xfrm>
          <a:prstGeom prst="ellipse">
            <a:avLst/>
          </a:prstGeom>
          <a:solidFill>
            <a:srgbClr val="D47385"/>
          </a:solidFill>
          <a:ln w="12700">
            <a:miter lim="400000"/>
          </a:ln>
          <a:effectLst>
            <a:outerShdw blurRad="25400" dist="25400" dir="5400000" rotWithShape="0">
              <a:srgbClr val="000000">
                <a:alpha val="49835"/>
              </a:srgbClr>
            </a:outerShdw>
          </a:effectLst>
        </p:spPr>
        <p:txBody>
          <a:bodyPr lIns="50800" tIns="50800" rIns="50800" bIns="50800" anchor="ctr"/>
          <a:lstStyle/>
          <a:p>
            <a:pPr algn="ctr">
              <a:defRPr sz="3200" baseline="0">
                <a:solidFill>
                  <a:srgbClr val="FFFFFF"/>
                </a:solidFill>
                <a:latin typeface="Helvetica Light"/>
                <a:ea typeface="Helvetica Light"/>
                <a:cs typeface="Helvetica Light"/>
                <a:sym typeface="Helvetica Light"/>
              </a:defRPr>
            </a:pPr>
            <a:endParaRPr/>
          </a:p>
        </p:txBody>
      </p:sp>
      <p:sp>
        <p:nvSpPr>
          <p:cNvPr id="35" name="Shape 144"/>
          <p:cNvSpPr/>
          <p:nvPr/>
        </p:nvSpPr>
        <p:spPr>
          <a:xfrm>
            <a:off x="21501262" y="7245503"/>
            <a:ext cx="435477" cy="410446"/>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FFFFFF"/>
          </a:solidFill>
          <a:ln w="12700">
            <a:miter lim="400000"/>
          </a:ln>
        </p:spPr>
        <p:txBody>
          <a:bodyPr lIns="45719" rIns="45719" anchor="ctr"/>
          <a:lstStyle/>
          <a:p>
            <a:pPr defTabSz="914400">
              <a:defRPr sz="1800" baseline="0">
                <a:solidFill>
                  <a:srgbClr val="000000"/>
                </a:solidFill>
                <a:latin typeface="Roboto Regular"/>
                <a:ea typeface="Roboto Regular"/>
                <a:cs typeface="Roboto Regular"/>
                <a:sym typeface="Roboto Regular"/>
              </a:defRPr>
            </a:pPr>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5</a:t>
            </a:fld>
            <a:endParaRPr/>
          </a:p>
        </p:txBody>
      </p:sp>
      <p:sp>
        <p:nvSpPr>
          <p:cNvPr id="159" name="Shape 159"/>
          <p:cNvSpPr/>
          <p:nvPr/>
        </p:nvSpPr>
        <p:spPr>
          <a:xfrm>
            <a:off x="3774380" y="1600200"/>
            <a:ext cx="18229741" cy="8517533"/>
          </a:xfrm>
          <a:custGeom>
            <a:avLst/>
            <a:gdLst/>
            <a:ahLst/>
            <a:cxnLst>
              <a:cxn ang="0">
                <a:pos x="wd2" y="hd2"/>
              </a:cxn>
              <a:cxn ang="5400000">
                <a:pos x="wd2" y="hd2"/>
              </a:cxn>
              <a:cxn ang="10800000">
                <a:pos x="wd2" y="hd2"/>
              </a:cxn>
              <a:cxn ang="16200000">
                <a:pos x="wd2" y="hd2"/>
              </a:cxn>
            </a:cxnLst>
            <a:rect l="0" t="0" r="r" b="b"/>
            <a:pathLst>
              <a:path w="21600" h="21600" extrusionOk="0">
                <a:moveTo>
                  <a:pt x="179" y="0"/>
                </a:moveTo>
                <a:lnTo>
                  <a:pt x="21421" y="0"/>
                </a:lnTo>
                <a:cubicBezTo>
                  <a:pt x="21447" y="0"/>
                  <a:pt x="21466" y="0"/>
                  <a:pt x="21483" y="2"/>
                </a:cubicBezTo>
                <a:cubicBezTo>
                  <a:pt x="21499" y="5"/>
                  <a:pt x="21512" y="9"/>
                  <a:pt x="21526" y="19"/>
                </a:cubicBezTo>
                <a:cubicBezTo>
                  <a:pt x="21541" y="31"/>
                  <a:pt x="21555" y="49"/>
                  <a:pt x="21566" y="73"/>
                </a:cubicBezTo>
                <a:cubicBezTo>
                  <a:pt x="21577" y="97"/>
                  <a:pt x="21586" y="126"/>
                  <a:pt x="21591" y="158"/>
                </a:cubicBezTo>
                <a:cubicBezTo>
                  <a:pt x="21596" y="188"/>
                  <a:pt x="21598" y="216"/>
                  <a:pt x="21599" y="252"/>
                </a:cubicBezTo>
                <a:cubicBezTo>
                  <a:pt x="21600" y="287"/>
                  <a:pt x="21600" y="329"/>
                  <a:pt x="21600" y="384"/>
                </a:cubicBezTo>
                <a:lnTo>
                  <a:pt x="21600" y="21217"/>
                </a:lnTo>
                <a:cubicBezTo>
                  <a:pt x="21600" y="21272"/>
                  <a:pt x="21600" y="21314"/>
                  <a:pt x="21599" y="21349"/>
                </a:cubicBezTo>
                <a:cubicBezTo>
                  <a:pt x="21598" y="21384"/>
                  <a:pt x="21596" y="21412"/>
                  <a:pt x="21591" y="21442"/>
                </a:cubicBezTo>
                <a:cubicBezTo>
                  <a:pt x="21586" y="21474"/>
                  <a:pt x="21577" y="21503"/>
                  <a:pt x="21566" y="21527"/>
                </a:cubicBezTo>
                <a:cubicBezTo>
                  <a:pt x="21555" y="21551"/>
                  <a:pt x="21541" y="21569"/>
                  <a:pt x="21526" y="21581"/>
                </a:cubicBezTo>
                <a:cubicBezTo>
                  <a:pt x="21512" y="21591"/>
                  <a:pt x="21499" y="21595"/>
                  <a:pt x="21482" y="21598"/>
                </a:cubicBezTo>
                <a:cubicBezTo>
                  <a:pt x="21466" y="21600"/>
                  <a:pt x="21446" y="21600"/>
                  <a:pt x="21420" y="21600"/>
                </a:cubicBezTo>
                <a:lnTo>
                  <a:pt x="179" y="21600"/>
                </a:lnTo>
                <a:cubicBezTo>
                  <a:pt x="153" y="21600"/>
                  <a:pt x="134" y="21600"/>
                  <a:pt x="117" y="21598"/>
                </a:cubicBezTo>
                <a:cubicBezTo>
                  <a:pt x="101" y="21595"/>
                  <a:pt x="88" y="21591"/>
                  <a:pt x="74" y="21581"/>
                </a:cubicBezTo>
                <a:cubicBezTo>
                  <a:pt x="59" y="21569"/>
                  <a:pt x="45" y="21551"/>
                  <a:pt x="34" y="21527"/>
                </a:cubicBezTo>
                <a:cubicBezTo>
                  <a:pt x="23" y="21503"/>
                  <a:pt x="14" y="21474"/>
                  <a:pt x="9" y="21442"/>
                </a:cubicBezTo>
                <a:cubicBezTo>
                  <a:pt x="4" y="21412"/>
                  <a:pt x="2" y="21384"/>
                  <a:pt x="1" y="21348"/>
                </a:cubicBezTo>
                <a:cubicBezTo>
                  <a:pt x="0" y="21313"/>
                  <a:pt x="0" y="21271"/>
                  <a:pt x="0" y="21216"/>
                </a:cubicBezTo>
                <a:lnTo>
                  <a:pt x="0" y="383"/>
                </a:lnTo>
                <a:cubicBezTo>
                  <a:pt x="0" y="328"/>
                  <a:pt x="0" y="286"/>
                  <a:pt x="1" y="251"/>
                </a:cubicBezTo>
                <a:cubicBezTo>
                  <a:pt x="2" y="216"/>
                  <a:pt x="4" y="188"/>
                  <a:pt x="9" y="158"/>
                </a:cubicBezTo>
                <a:cubicBezTo>
                  <a:pt x="14" y="126"/>
                  <a:pt x="23" y="97"/>
                  <a:pt x="34" y="73"/>
                </a:cubicBezTo>
                <a:cubicBezTo>
                  <a:pt x="45" y="49"/>
                  <a:pt x="59" y="31"/>
                  <a:pt x="74" y="19"/>
                </a:cubicBezTo>
                <a:cubicBezTo>
                  <a:pt x="88" y="9"/>
                  <a:pt x="101" y="5"/>
                  <a:pt x="118" y="2"/>
                </a:cubicBezTo>
                <a:cubicBezTo>
                  <a:pt x="134" y="0"/>
                  <a:pt x="154" y="0"/>
                  <a:pt x="180" y="0"/>
                </a:cubicBezTo>
                <a:lnTo>
                  <a:pt x="179" y="0"/>
                </a:lnTo>
                <a:close/>
              </a:path>
            </a:pathLst>
          </a:custGeom>
          <a:solidFill>
            <a:srgbClr val="FFFFFF"/>
          </a:solidFill>
          <a:ln w="12700">
            <a:miter lim="400000"/>
          </a:ln>
          <a:effectLst>
            <a:outerShdw blurRad="203200" dist="25400" dir="5232345" rotWithShape="0">
              <a:srgbClr val="000000">
                <a:alpha val="24536"/>
              </a:srgbClr>
            </a:outerShdw>
          </a:effectLst>
        </p:spPr>
        <p:txBody>
          <a:bodyPr lIns="50800" tIns="50800" rIns="50800" bIns="50800" anchor="ctr"/>
          <a:lstStyle/>
          <a:p>
            <a:pPr algn="ctr">
              <a:defRPr sz="3200" baseline="0">
                <a:solidFill>
                  <a:srgbClr val="FFFFFF"/>
                </a:solidFill>
                <a:latin typeface="Helvetica Light"/>
                <a:ea typeface="Helvetica Light"/>
                <a:cs typeface="Helvetica Light"/>
                <a:sym typeface="Helvetica Light"/>
              </a:defRPr>
            </a:pPr>
            <a:endParaRPr/>
          </a:p>
        </p:txBody>
      </p:sp>
      <p:sp>
        <p:nvSpPr>
          <p:cNvPr id="161" name="Shape 161"/>
          <p:cNvSpPr/>
          <p:nvPr/>
        </p:nvSpPr>
        <p:spPr>
          <a:xfrm>
            <a:off x="4199932" y="7379983"/>
            <a:ext cx="17333723" cy="121901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t"/>
          <a:lstStyle/>
          <a:p>
            <a:r>
              <a:rPr sz="3200" dirty="0"/>
              <a:t>Euismod tincidunt ut laoreet dolore magna aliquam erat volutpat. Ut wisi enim ad minim veniam, quis nostrud exerci tation ullamcorper suscipit lobortis nisl ut aliquip ex ea commodo consequat. Duis autem vel eum iriure dolor in hendrerit in vulputate velit esse molestie praesent luptatum zzril delenit augue duis dolore te feugait nulla facilisi. Nam liber tempor cum soluta nobis </a:t>
            </a:r>
            <a:r>
              <a:rPr sz="3200" dirty="0" smtClean="0"/>
              <a:t>eleifend</a:t>
            </a:r>
            <a:endParaRPr sz="3200" dirty="0"/>
          </a:p>
        </p:txBody>
      </p:sp>
      <p:sp>
        <p:nvSpPr>
          <p:cNvPr id="162" name="Shape 162"/>
          <p:cNvSpPr/>
          <p:nvPr/>
        </p:nvSpPr>
        <p:spPr>
          <a:xfrm>
            <a:off x="4207897" y="6840405"/>
            <a:ext cx="8116258" cy="43088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500" baseline="47999">
                <a:solidFill>
                  <a:srgbClr val="282B2F"/>
                </a:solidFill>
              </a:defRPr>
            </a:lvl1pPr>
          </a:lstStyle>
          <a:p>
            <a:r>
              <a:rPr sz="3200" dirty="0"/>
              <a:t>Title text laoreet dolore magna aliquam information</a:t>
            </a:r>
          </a:p>
        </p:txBody>
      </p:sp>
      <p:sp>
        <p:nvSpPr>
          <p:cNvPr id="164" name="Shape 164"/>
          <p:cNvSpPr/>
          <p:nvPr/>
        </p:nvSpPr>
        <p:spPr>
          <a:xfrm>
            <a:off x="4248041" y="8701889"/>
            <a:ext cx="17282419" cy="1"/>
          </a:xfrm>
          <a:prstGeom prst="line">
            <a:avLst/>
          </a:prstGeom>
          <a:ln w="25400">
            <a:solidFill>
              <a:srgbClr val="86939E">
                <a:alpha val="25856"/>
              </a:srgbClr>
            </a:solidFill>
            <a:miter lim="400000"/>
          </a:ln>
        </p:spPr>
        <p:txBody>
          <a:bodyPr lIns="50800" tIns="50800" rIns="50800" bIns="50800" anchor="ctr"/>
          <a:lstStyle/>
          <a:p>
            <a:pPr algn="ctr">
              <a:defRPr sz="3200" baseline="0">
                <a:solidFill>
                  <a:srgbClr val="000000"/>
                </a:solidFill>
                <a:latin typeface="Helvetica Light"/>
                <a:ea typeface="Helvetica Light"/>
                <a:cs typeface="Helvetica Light"/>
                <a:sym typeface="Helvetica Light"/>
              </a:defRPr>
            </a:pPr>
            <a:endParaRPr/>
          </a:p>
        </p:txBody>
      </p:sp>
      <p:grpSp>
        <p:nvGrpSpPr>
          <p:cNvPr id="167" name="Group 167"/>
          <p:cNvGrpSpPr/>
          <p:nvPr/>
        </p:nvGrpSpPr>
        <p:grpSpPr>
          <a:xfrm>
            <a:off x="4247674" y="9105468"/>
            <a:ext cx="1643349" cy="462844"/>
            <a:chOff x="150725" y="111335"/>
            <a:chExt cx="1643347" cy="462843"/>
          </a:xfrm>
        </p:grpSpPr>
        <p:sp>
          <p:nvSpPr>
            <p:cNvPr id="165" name="Shape 165"/>
            <p:cNvSpPr/>
            <p:nvPr/>
          </p:nvSpPr>
          <p:spPr>
            <a:xfrm>
              <a:off x="150725" y="111621"/>
              <a:ext cx="1643349" cy="462558"/>
            </a:xfrm>
            <a:prstGeom prst="roundRect">
              <a:avLst>
                <a:gd name="adj" fmla="val 50000"/>
              </a:avLst>
            </a:prstGeom>
            <a:solidFill>
              <a:srgbClr val="6CCDE0"/>
            </a:solidFill>
            <a:ln w="12700" cap="flat">
              <a:noFill/>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66" name="Shape 166"/>
            <p:cNvSpPr/>
            <p:nvPr/>
          </p:nvSpPr>
          <p:spPr>
            <a:xfrm>
              <a:off x="360939" y="111335"/>
              <a:ext cx="1222922"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ctr">
                <a:defRPr sz="1800" baseline="0">
                  <a:solidFill>
                    <a:srgbClr val="F0F0F0"/>
                  </a:solidFill>
                </a:defRPr>
              </a:lvl1pPr>
            </a:lstStyle>
            <a:p>
              <a:r>
                <a:t>marketing</a:t>
              </a:r>
            </a:p>
          </p:txBody>
        </p:sp>
      </p:grpSp>
      <p:grpSp>
        <p:nvGrpSpPr>
          <p:cNvPr id="170" name="Group 170"/>
          <p:cNvGrpSpPr/>
          <p:nvPr/>
        </p:nvGrpSpPr>
        <p:grpSpPr>
          <a:xfrm>
            <a:off x="6073510" y="9105468"/>
            <a:ext cx="1515506" cy="462844"/>
            <a:chOff x="214647" y="111335"/>
            <a:chExt cx="1515504" cy="462843"/>
          </a:xfrm>
        </p:grpSpPr>
        <p:sp>
          <p:nvSpPr>
            <p:cNvPr id="168" name="Shape 168"/>
            <p:cNvSpPr/>
            <p:nvPr/>
          </p:nvSpPr>
          <p:spPr>
            <a:xfrm>
              <a:off x="214647" y="111621"/>
              <a:ext cx="1515505" cy="462558"/>
            </a:xfrm>
            <a:prstGeom prst="roundRect">
              <a:avLst>
                <a:gd name="adj" fmla="val 50000"/>
              </a:avLst>
            </a:prstGeom>
            <a:solidFill>
              <a:srgbClr val="FED17B"/>
            </a:solidFill>
            <a:ln w="12700" cap="flat">
              <a:noFill/>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69" name="Shape 169"/>
            <p:cNvSpPr/>
            <p:nvPr/>
          </p:nvSpPr>
          <p:spPr>
            <a:xfrm>
              <a:off x="380305" y="111335"/>
              <a:ext cx="1184189"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ctr">
                <a:defRPr sz="1800" baseline="0">
                  <a:solidFill>
                    <a:srgbClr val="F0F0F0"/>
                  </a:solidFill>
                </a:defRPr>
              </a:lvl1pPr>
            </a:lstStyle>
            <a:p>
              <a:r>
                <a:t>education</a:t>
              </a:r>
            </a:p>
          </p:txBody>
        </p:sp>
      </p:grpSp>
      <p:grpSp>
        <p:nvGrpSpPr>
          <p:cNvPr id="173" name="Group 173"/>
          <p:cNvGrpSpPr/>
          <p:nvPr/>
        </p:nvGrpSpPr>
        <p:grpSpPr>
          <a:xfrm>
            <a:off x="7784624" y="9105468"/>
            <a:ext cx="1515506" cy="462844"/>
            <a:chOff x="0" y="0"/>
            <a:chExt cx="1515504" cy="462843"/>
          </a:xfrm>
        </p:grpSpPr>
        <p:sp>
          <p:nvSpPr>
            <p:cNvPr id="171" name="Shape 171"/>
            <p:cNvSpPr/>
            <p:nvPr/>
          </p:nvSpPr>
          <p:spPr>
            <a:xfrm>
              <a:off x="0" y="285"/>
              <a:ext cx="1515505" cy="462559"/>
            </a:xfrm>
            <a:prstGeom prst="roundRect">
              <a:avLst>
                <a:gd name="adj" fmla="val 50000"/>
              </a:avLst>
            </a:prstGeom>
            <a:solidFill>
              <a:srgbClr val="D47385"/>
            </a:solidFill>
            <a:ln w="12700" cap="flat">
              <a:noFill/>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72" name="Shape 172"/>
            <p:cNvSpPr/>
            <p:nvPr/>
          </p:nvSpPr>
          <p:spPr>
            <a:xfrm>
              <a:off x="230788" y="0"/>
              <a:ext cx="1053928"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ctr">
                <a:defRPr sz="1800" baseline="0">
                  <a:solidFill>
                    <a:srgbClr val="F0F0F0"/>
                  </a:solidFill>
                </a:defRPr>
              </a:lvl1pPr>
            </a:lstStyle>
            <a:p>
              <a:r>
                <a:rPr dirty="0"/>
                <a:t>business</a:t>
              </a:r>
            </a:p>
          </p:txBody>
        </p:sp>
      </p:grpSp>
      <p:grpSp>
        <p:nvGrpSpPr>
          <p:cNvPr id="2" name="Group 1"/>
          <p:cNvGrpSpPr/>
          <p:nvPr/>
        </p:nvGrpSpPr>
        <p:grpSpPr>
          <a:xfrm>
            <a:off x="20283170" y="9178314"/>
            <a:ext cx="1217372" cy="615698"/>
            <a:chOff x="20294425" y="9180153"/>
            <a:chExt cx="1217372" cy="615698"/>
          </a:xfrm>
        </p:grpSpPr>
        <p:sp>
          <p:nvSpPr>
            <p:cNvPr id="175" name="Shape 175"/>
            <p:cNvSpPr/>
            <p:nvPr/>
          </p:nvSpPr>
          <p:spPr>
            <a:xfrm>
              <a:off x="21225775" y="9180153"/>
              <a:ext cx="286022" cy="26267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950" y="21600"/>
                  </a:lnTo>
                  <a:lnTo>
                    <a:pt x="3950" y="8656"/>
                  </a:lnTo>
                  <a:lnTo>
                    <a:pt x="0" y="8656"/>
                  </a:lnTo>
                  <a:lnTo>
                    <a:pt x="0" y="21600"/>
                  </a:lnTo>
                  <a:close/>
                  <a:moveTo>
                    <a:pt x="21600" y="9649"/>
                  </a:moveTo>
                  <a:cubicBezTo>
                    <a:pt x="21600" y="8418"/>
                    <a:pt x="20658" y="7624"/>
                    <a:pt x="19534" y="7624"/>
                  </a:cubicBezTo>
                  <a:lnTo>
                    <a:pt x="13337" y="7624"/>
                  </a:lnTo>
                  <a:lnTo>
                    <a:pt x="14460" y="2462"/>
                  </a:lnTo>
                  <a:lnTo>
                    <a:pt x="14460" y="2263"/>
                  </a:lnTo>
                  <a:cubicBezTo>
                    <a:pt x="14460" y="1826"/>
                    <a:pt x="14279" y="1429"/>
                    <a:pt x="14098" y="1032"/>
                  </a:cubicBezTo>
                  <a:lnTo>
                    <a:pt x="12974" y="0"/>
                  </a:lnTo>
                  <a:lnTo>
                    <a:pt x="6379" y="6988"/>
                  </a:lnTo>
                  <a:cubicBezTo>
                    <a:pt x="6016" y="7385"/>
                    <a:pt x="5835" y="8021"/>
                    <a:pt x="5835" y="8656"/>
                  </a:cubicBezTo>
                  <a:lnTo>
                    <a:pt x="5835" y="19337"/>
                  </a:lnTo>
                  <a:cubicBezTo>
                    <a:pt x="5835" y="20568"/>
                    <a:pt x="6777" y="21600"/>
                    <a:pt x="7901" y="21600"/>
                  </a:cubicBezTo>
                  <a:lnTo>
                    <a:pt x="16707" y="21600"/>
                  </a:lnTo>
                  <a:cubicBezTo>
                    <a:pt x="17468" y="21600"/>
                    <a:pt x="18230" y="21004"/>
                    <a:pt x="18411" y="20171"/>
                  </a:cubicBezTo>
                  <a:lnTo>
                    <a:pt x="21419" y="12547"/>
                  </a:lnTo>
                  <a:cubicBezTo>
                    <a:pt x="21419" y="12349"/>
                    <a:pt x="21419" y="12150"/>
                    <a:pt x="21419" y="11713"/>
                  </a:cubicBezTo>
                  <a:lnTo>
                    <a:pt x="21419" y="9649"/>
                  </a:lnTo>
                  <a:lnTo>
                    <a:pt x="21600" y="9649"/>
                  </a:lnTo>
                  <a:close/>
                </a:path>
              </a:pathLst>
            </a:custGeom>
            <a:solidFill>
              <a:srgbClr val="86939E"/>
            </a:solidFill>
            <a:ln w="12700" cap="flat">
              <a:noFill/>
              <a:miter lim="400000"/>
            </a:ln>
            <a:effectLst/>
          </p:spPr>
          <p:txBody>
            <a:bodyPr wrap="square" lIns="45719" tIns="45719" rIns="45719" bIns="45719" numCol="1" anchor="ctr">
              <a:noAutofit/>
            </a:bodyPr>
            <a:lstStyle/>
            <a:p>
              <a:pPr defTabSz="914400">
                <a:defRPr sz="1800" baseline="0">
                  <a:solidFill>
                    <a:srgbClr val="000000"/>
                  </a:solidFill>
                  <a:latin typeface="Roboto Regular"/>
                  <a:ea typeface="Roboto Regular"/>
                  <a:cs typeface="Roboto Regular"/>
                  <a:sym typeface="Roboto Regular"/>
                </a:defRPr>
              </a:pPr>
              <a:endParaRPr/>
            </a:p>
          </p:txBody>
        </p:sp>
        <p:sp>
          <p:nvSpPr>
            <p:cNvPr id="176" name="Shape 176"/>
            <p:cNvSpPr/>
            <p:nvPr/>
          </p:nvSpPr>
          <p:spPr>
            <a:xfrm>
              <a:off x="20294425" y="9364964"/>
              <a:ext cx="804707" cy="43088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t">
              <a:spAutoFit/>
            </a:bodyPr>
            <a:lstStyle>
              <a:lvl1pPr algn="r"/>
            </a:lstStyle>
            <a:p>
              <a:r>
                <a:rPr sz="3200"/>
                <a:t>7.809</a:t>
              </a:r>
            </a:p>
          </p:txBody>
        </p:sp>
      </p:grpSp>
      <p:sp>
        <p:nvSpPr>
          <p:cNvPr id="3" name="Picture Placeholder 2"/>
          <p:cNvSpPr>
            <a:spLocks noGrp="1"/>
          </p:cNvSpPr>
          <p:nvPr>
            <p:ph type="pic" sz="quarter" idx="10"/>
          </p:nvPr>
        </p:nvSpPr>
        <p:spPr>
          <a:xfrm>
            <a:off x="3774380" y="1600201"/>
            <a:ext cx="18229741" cy="4690784"/>
          </a:xfrm>
          <a:prstGeom prst="round2SameRect">
            <a:avLst>
              <a:gd name="adj1" fmla="val 1949"/>
              <a:gd name="adj2" fmla="val 0"/>
            </a:avLst>
          </a:prstGeom>
          <a:solidFill>
            <a:srgbClr val="86939E"/>
          </a:solidFill>
        </p:spPr>
      </p:sp>
      <p:sp>
        <p:nvSpPr>
          <p:cNvPr id="163" name="Shape 163"/>
          <p:cNvSpPr/>
          <p:nvPr/>
        </p:nvSpPr>
        <p:spPr>
          <a:xfrm>
            <a:off x="20502505" y="5776643"/>
            <a:ext cx="1024028" cy="1024028"/>
          </a:xfrm>
          <a:prstGeom prst="ellipse">
            <a:avLst/>
          </a:prstGeom>
          <a:solidFill>
            <a:srgbClr val="909DD0"/>
          </a:solidFill>
          <a:ln w="12700">
            <a:miter lim="400000"/>
          </a:ln>
          <a:effectLst>
            <a:outerShdw blurRad="25400" dist="25400" dir="5400000" rotWithShape="0">
              <a:srgbClr val="000000">
                <a:alpha val="49835"/>
              </a:srgbClr>
            </a:outerShdw>
          </a:effectLst>
        </p:spPr>
        <p:txBody>
          <a:bodyPr lIns="50800" tIns="50800" rIns="50800" bIns="50800" anchor="ctr"/>
          <a:lstStyle/>
          <a:p>
            <a:pPr algn="ctr">
              <a:defRPr sz="3200" baseline="0">
                <a:solidFill>
                  <a:srgbClr val="FFFFFF"/>
                </a:solidFill>
                <a:latin typeface="Helvetica Light"/>
                <a:ea typeface="Helvetica Light"/>
                <a:cs typeface="Helvetica Light"/>
                <a:sym typeface="Helvetica Light"/>
              </a:defRPr>
            </a:pPr>
            <a:endParaRPr/>
          </a:p>
        </p:txBody>
      </p:sp>
      <p:sp>
        <p:nvSpPr>
          <p:cNvPr id="174" name="Shape 174"/>
          <p:cNvSpPr/>
          <p:nvPr/>
        </p:nvSpPr>
        <p:spPr>
          <a:xfrm>
            <a:off x="20861790" y="6123229"/>
            <a:ext cx="330857" cy="330855"/>
          </a:xfrm>
          <a:custGeom>
            <a:avLst/>
            <a:gdLst/>
            <a:ahLst/>
            <a:cxnLst>
              <a:cxn ang="0">
                <a:pos x="wd2" y="hd2"/>
              </a:cxn>
              <a:cxn ang="5400000">
                <a:pos x="wd2" y="hd2"/>
              </a:cxn>
              <a:cxn ang="10800000">
                <a:pos x="wd2" y="hd2"/>
              </a:cxn>
              <a:cxn ang="16200000">
                <a:pos x="wd2" y="hd2"/>
              </a:cxn>
            </a:cxnLst>
            <a:rect l="0" t="0" r="r" b="b"/>
            <a:pathLst>
              <a:path w="21600" h="21600" extrusionOk="0">
                <a:moveTo>
                  <a:pt x="15258" y="13603"/>
                </a:moveTo>
                <a:lnTo>
                  <a:pt x="14339" y="13603"/>
                </a:lnTo>
                <a:lnTo>
                  <a:pt x="14109" y="13144"/>
                </a:lnTo>
                <a:cubicBezTo>
                  <a:pt x="15258" y="11719"/>
                  <a:pt x="15993" y="10065"/>
                  <a:pt x="15993" y="7951"/>
                </a:cubicBezTo>
                <a:cubicBezTo>
                  <a:pt x="15993" y="3493"/>
                  <a:pt x="12454" y="0"/>
                  <a:pt x="7997" y="0"/>
                </a:cubicBezTo>
                <a:cubicBezTo>
                  <a:pt x="3539" y="0"/>
                  <a:pt x="0" y="3493"/>
                  <a:pt x="0" y="7951"/>
                </a:cubicBezTo>
                <a:cubicBezTo>
                  <a:pt x="0" y="12409"/>
                  <a:pt x="3539" y="15947"/>
                  <a:pt x="7997" y="15947"/>
                </a:cubicBezTo>
                <a:cubicBezTo>
                  <a:pt x="9881" y="15947"/>
                  <a:pt x="11765" y="15258"/>
                  <a:pt x="13144" y="14063"/>
                </a:cubicBezTo>
                <a:lnTo>
                  <a:pt x="13603" y="14293"/>
                </a:lnTo>
                <a:lnTo>
                  <a:pt x="13603" y="15488"/>
                </a:lnTo>
                <a:lnTo>
                  <a:pt x="19716" y="21600"/>
                </a:lnTo>
                <a:lnTo>
                  <a:pt x="21600" y="19716"/>
                </a:lnTo>
                <a:lnTo>
                  <a:pt x="15258" y="13603"/>
                </a:lnTo>
                <a:close/>
                <a:moveTo>
                  <a:pt x="7997" y="13603"/>
                </a:moveTo>
                <a:cubicBezTo>
                  <a:pt x="4917" y="13603"/>
                  <a:pt x="2574" y="11030"/>
                  <a:pt x="2574" y="7951"/>
                </a:cubicBezTo>
                <a:cubicBezTo>
                  <a:pt x="2574" y="4917"/>
                  <a:pt x="4917" y="2574"/>
                  <a:pt x="7997" y="2574"/>
                </a:cubicBezTo>
                <a:cubicBezTo>
                  <a:pt x="11030" y="2574"/>
                  <a:pt x="13603" y="4917"/>
                  <a:pt x="13603" y="7951"/>
                </a:cubicBezTo>
                <a:cubicBezTo>
                  <a:pt x="13603" y="11030"/>
                  <a:pt x="11030" y="13603"/>
                  <a:pt x="7997" y="13603"/>
                </a:cubicBezTo>
                <a:close/>
              </a:path>
            </a:pathLst>
          </a:custGeom>
          <a:solidFill>
            <a:srgbClr val="FFFFFF"/>
          </a:solidFill>
          <a:ln w="12700">
            <a:miter lim="400000"/>
          </a:ln>
        </p:spPr>
        <p:txBody>
          <a:bodyPr lIns="45719" rIns="45719" anchor="ctr"/>
          <a:lstStyle/>
          <a:p>
            <a:pPr defTabSz="914400">
              <a:defRPr sz="1800" baseline="0">
                <a:solidFill>
                  <a:srgbClr val="000000"/>
                </a:solidFill>
                <a:latin typeface="Roboto Regular"/>
                <a:ea typeface="Roboto Regular"/>
                <a:cs typeface="Roboto Regular"/>
                <a:sym typeface="Roboto Regular"/>
              </a:defRPr>
            </a:pPr>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Shape 179"/>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6</a:t>
            </a:fld>
            <a:endParaRPr/>
          </a:p>
        </p:txBody>
      </p:sp>
      <p:sp>
        <p:nvSpPr>
          <p:cNvPr id="180" name="Shape 180"/>
          <p:cNvSpPr/>
          <p:nvPr/>
        </p:nvSpPr>
        <p:spPr>
          <a:xfrm>
            <a:off x="3774380" y="1515201"/>
            <a:ext cx="5416751" cy="4072534"/>
          </a:xfrm>
          <a:custGeom>
            <a:avLst/>
            <a:gdLst/>
            <a:ahLst/>
            <a:cxnLst>
              <a:cxn ang="0">
                <a:pos x="wd2" y="hd2"/>
              </a:cxn>
              <a:cxn ang="5400000">
                <a:pos x="wd2" y="hd2"/>
              </a:cxn>
              <a:cxn ang="10800000">
                <a:pos x="wd2" y="hd2"/>
              </a:cxn>
              <a:cxn ang="16200000">
                <a:pos x="wd2" y="hd2"/>
              </a:cxn>
            </a:cxnLst>
            <a:rect l="0" t="0" r="r" b="b"/>
            <a:pathLst>
              <a:path w="21600" h="21600" extrusionOk="0">
                <a:moveTo>
                  <a:pt x="602" y="0"/>
                </a:moveTo>
                <a:lnTo>
                  <a:pt x="20998" y="0"/>
                </a:lnTo>
                <a:cubicBezTo>
                  <a:pt x="21084" y="0"/>
                  <a:pt x="21150" y="0"/>
                  <a:pt x="21205" y="5"/>
                </a:cubicBezTo>
                <a:cubicBezTo>
                  <a:pt x="21260" y="10"/>
                  <a:pt x="21305" y="20"/>
                  <a:pt x="21351" y="39"/>
                </a:cubicBezTo>
                <a:cubicBezTo>
                  <a:pt x="21402" y="64"/>
                  <a:pt x="21447" y="102"/>
                  <a:pt x="21485" y="153"/>
                </a:cubicBezTo>
                <a:cubicBezTo>
                  <a:pt x="21523" y="203"/>
                  <a:pt x="21552" y="263"/>
                  <a:pt x="21571" y="331"/>
                </a:cubicBezTo>
                <a:cubicBezTo>
                  <a:pt x="21585" y="393"/>
                  <a:pt x="21593" y="453"/>
                  <a:pt x="21596" y="526"/>
                </a:cubicBezTo>
                <a:cubicBezTo>
                  <a:pt x="21600" y="600"/>
                  <a:pt x="21600" y="687"/>
                  <a:pt x="21600" y="804"/>
                </a:cubicBezTo>
                <a:lnTo>
                  <a:pt x="21600" y="20800"/>
                </a:lnTo>
                <a:cubicBezTo>
                  <a:pt x="21600" y="20914"/>
                  <a:pt x="21600" y="21001"/>
                  <a:pt x="21596" y="21074"/>
                </a:cubicBezTo>
                <a:cubicBezTo>
                  <a:pt x="21593" y="21147"/>
                  <a:pt x="21585" y="21207"/>
                  <a:pt x="21571" y="21269"/>
                </a:cubicBezTo>
                <a:cubicBezTo>
                  <a:pt x="21552" y="21337"/>
                  <a:pt x="21523" y="21397"/>
                  <a:pt x="21485" y="21447"/>
                </a:cubicBezTo>
                <a:cubicBezTo>
                  <a:pt x="21447" y="21498"/>
                  <a:pt x="21402" y="21536"/>
                  <a:pt x="21351" y="21561"/>
                </a:cubicBezTo>
                <a:cubicBezTo>
                  <a:pt x="21305" y="21580"/>
                  <a:pt x="21260" y="21590"/>
                  <a:pt x="21204" y="21595"/>
                </a:cubicBezTo>
                <a:cubicBezTo>
                  <a:pt x="21149" y="21600"/>
                  <a:pt x="21083" y="21600"/>
                  <a:pt x="20996" y="21600"/>
                </a:cubicBezTo>
                <a:lnTo>
                  <a:pt x="602" y="21600"/>
                </a:lnTo>
                <a:cubicBezTo>
                  <a:pt x="516" y="21600"/>
                  <a:pt x="450" y="21600"/>
                  <a:pt x="395" y="21595"/>
                </a:cubicBezTo>
                <a:cubicBezTo>
                  <a:pt x="340" y="21590"/>
                  <a:pt x="295" y="21580"/>
                  <a:pt x="249" y="21561"/>
                </a:cubicBezTo>
                <a:cubicBezTo>
                  <a:pt x="198" y="21536"/>
                  <a:pt x="153" y="21498"/>
                  <a:pt x="115" y="21447"/>
                </a:cubicBezTo>
                <a:cubicBezTo>
                  <a:pt x="77" y="21397"/>
                  <a:pt x="48" y="21337"/>
                  <a:pt x="29" y="21269"/>
                </a:cubicBezTo>
                <a:cubicBezTo>
                  <a:pt x="15" y="21207"/>
                  <a:pt x="7" y="21147"/>
                  <a:pt x="4" y="21074"/>
                </a:cubicBezTo>
                <a:cubicBezTo>
                  <a:pt x="0" y="21000"/>
                  <a:pt x="0" y="20913"/>
                  <a:pt x="0" y="20796"/>
                </a:cubicBezTo>
                <a:lnTo>
                  <a:pt x="0" y="800"/>
                </a:lnTo>
                <a:cubicBezTo>
                  <a:pt x="0" y="686"/>
                  <a:pt x="0" y="599"/>
                  <a:pt x="4" y="526"/>
                </a:cubicBezTo>
                <a:cubicBezTo>
                  <a:pt x="7" y="453"/>
                  <a:pt x="15" y="393"/>
                  <a:pt x="29" y="331"/>
                </a:cubicBezTo>
                <a:cubicBezTo>
                  <a:pt x="48" y="263"/>
                  <a:pt x="77" y="203"/>
                  <a:pt x="115" y="153"/>
                </a:cubicBezTo>
                <a:cubicBezTo>
                  <a:pt x="153" y="102"/>
                  <a:pt x="198" y="64"/>
                  <a:pt x="249" y="39"/>
                </a:cubicBezTo>
                <a:cubicBezTo>
                  <a:pt x="295" y="20"/>
                  <a:pt x="340" y="10"/>
                  <a:pt x="396" y="5"/>
                </a:cubicBezTo>
                <a:cubicBezTo>
                  <a:pt x="451" y="0"/>
                  <a:pt x="517" y="0"/>
                  <a:pt x="604" y="0"/>
                </a:cubicBezTo>
                <a:lnTo>
                  <a:pt x="602" y="0"/>
                </a:lnTo>
                <a:close/>
              </a:path>
            </a:pathLst>
          </a:custGeom>
          <a:solidFill>
            <a:srgbClr val="FFFFFF"/>
          </a:solidFill>
          <a:ln w="12700" cap="flat">
            <a:noFill/>
            <a:miter lim="400000"/>
          </a:ln>
          <a:effectLst>
            <a:outerShdw blurRad="203200" dist="25400" dir="5232345" rotWithShape="0">
              <a:srgbClr val="000000">
                <a:alpha val="24536"/>
              </a:srgbClr>
            </a:outerShdw>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82" name="Shape 182"/>
          <p:cNvSpPr/>
          <p:nvPr/>
        </p:nvSpPr>
        <p:spPr>
          <a:xfrm>
            <a:off x="4131697" y="5026917"/>
            <a:ext cx="3617936" cy="43088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defRPr sz="2500" baseline="47999">
                <a:solidFill>
                  <a:srgbClr val="282B2F"/>
                </a:solidFill>
              </a:defRPr>
            </a:lvl1pPr>
          </a:lstStyle>
          <a:p>
            <a:r>
              <a:rPr sz="3200"/>
              <a:t>Title text information</a:t>
            </a:r>
          </a:p>
        </p:txBody>
      </p:sp>
      <p:sp>
        <p:nvSpPr>
          <p:cNvPr id="184" name="Shape 184"/>
          <p:cNvSpPr/>
          <p:nvPr/>
        </p:nvSpPr>
        <p:spPr>
          <a:xfrm>
            <a:off x="3774380" y="6304973"/>
            <a:ext cx="5416751" cy="4072535"/>
          </a:xfrm>
          <a:custGeom>
            <a:avLst/>
            <a:gdLst/>
            <a:ahLst/>
            <a:cxnLst>
              <a:cxn ang="0">
                <a:pos x="wd2" y="hd2"/>
              </a:cxn>
              <a:cxn ang="5400000">
                <a:pos x="wd2" y="hd2"/>
              </a:cxn>
              <a:cxn ang="10800000">
                <a:pos x="wd2" y="hd2"/>
              </a:cxn>
              <a:cxn ang="16200000">
                <a:pos x="wd2" y="hd2"/>
              </a:cxn>
            </a:cxnLst>
            <a:rect l="0" t="0" r="r" b="b"/>
            <a:pathLst>
              <a:path w="21600" h="21600" extrusionOk="0">
                <a:moveTo>
                  <a:pt x="602" y="0"/>
                </a:moveTo>
                <a:lnTo>
                  <a:pt x="20998" y="0"/>
                </a:lnTo>
                <a:cubicBezTo>
                  <a:pt x="21084" y="0"/>
                  <a:pt x="21150" y="0"/>
                  <a:pt x="21205" y="5"/>
                </a:cubicBezTo>
                <a:cubicBezTo>
                  <a:pt x="21260" y="10"/>
                  <a:pt x="21305" y="20"/>
                  <a:pt x="21351" y="39"/>
                </a:cubicBezTo>
                <a:cubicBezTo>
                  <a:pt x="21402" y="64"/>
                  <a:pt x="21447" y="102"/>
                  <a:pt x="21485" y="153"/>
                </a:cubicBezTo>
                <a:cubicBezTo>
                  <a:pt x="21523" y="203"/>
                  <a:pt x="21552" y="263"/>
                  <a:pt x="21571" y="331"/>
                </a:cubicBezTo>
                <a:cubicBezTo>
                  <a:pt x="21585" y="393"/>
                  <a:pt x="21593" y="453"/>
                  <a:pt x="21596" y="526"/>
                </a:cubicBezTo>
                <a:cubicBezTo>
                  <a:pt x="21600" y="600"/>
                  <a:pt x="21600" y="687"/>
                  <a:pt x="21600" y="804"/>
                </a:cubicBezTo>
                <a:lnTo>
                  <a:pt x="21600" y="20800"/>
                </a:lnTo>
                <a:cubicBezTo>
                  <a:pt x="21600" y="20914"/>
                  <a:pt x="21600" y="21001"/>
                  <a:pt x="21596" y="21074"/>
                </a:cubicBezTo>
                <a:cubicBezTo>
                  <a:pt x="21593" y="21147"/>
                  <a:pt x="21585" y="21207"/>
                  <a:pt x="21571" y="21269"/>
                </a:cubicBezTo>
                <a:cubicBezTo>
                  <a:pt x="21552" y="21337"/>
                  <a:pt x="21523" y="21397"/>
                  <a:pt x="21485" y="21447"/>
                </a:cubicBezTo>
                <a:cubicBezTo>
                  <a:pt x="21447" y="21498"/>
                  <a:pt x="21402" y="21536"/>
                  <a:pt x="21351" y="21561"/>
                </a:cubicBezTo>
                <a:cubicBezTo>
                  <a:pt x="21305" y="21580"/>
                  <a:pt x="21260" y="21590"/>
                  <a:pt x="21204" y="21595"/>
                </a:cubicBezTo>
                <a:cubicBezTo>
                  <a:pt x="21149" y="21600"/>
                  <a:pt x="21083" y="21600"/>
                  <a:pt x="20996" y="21600"/>
                </a:cubicBezTo>
                <a:lnTo>
                  <a:pt x="602" y="21600"/>
                </a:lnTo>
                <a:cubicBezTo>
                  <a:pt x="516" y="21600"/>
                  <a:pt x="450" y="21600"/>
                  <a:pt x="395" y="21595"/>
                </a:cubicBezTo>
                <a:cubicBezTo>
                  <a:pt x="340" y="21590"/>
                  <a:pt x="295" y="21580"/>
                  <a:pt x="249" y="21561"/>
                </a:cubicBezTo>
                <a:cubicBezTo>
                  <a:pt x="198" y="21536"/>
                  <a:pt x="153" y="21498"/>
                  <a:pt x="115" y="21447"/>
                </a:cubicBezTo>
                <a:cubicBezTo>
                  <a:pt x="77" y="21397"/>
                  <a:pt x="48" y="21337"/>
                  <a:pt x="29" y="21269"/>
                </a:cubicBezTo>
                <a:cubicBezTo>
                  <a:pt x="15" y="21207"/>
                  <a:pt x="7" y="21147"/>
                  <a:pt x="4" y="21074"/>
                </a:cubicBezTo>
                <a:cubicBezTo>
                  <a:pt x="0" y="21000"/>
                  <a:pt x="0" y="20913"/>
                  <a:pt x="0" y="20796"/>
                </a:cubicBezTo>
                <a:lnTo>
                  <a:pt x="0" y="800"/>
                </a:lnTo>
                <a:cubicBezTo>
                  <a:pt x="0" y="686"/>
                  <a:pt x="0" y="599"/>
                  <a:pt x="4" y="526"/>
                </a:cubicBezTo>
                <a:cubicBezTo>
                  <a:pt x="7" y="453"/>
                  <a:pt x="15" y="393"/>
                  <a:pt x="29" y="331"/>
                </a:cubicBezTo>
                <a:cubicBezTo>
                  <a:pt x="48" y="263"/>
                  <a:pt x="77" y="203"/>
                  <a:pt x="115" y="153"/>
                </a:cubicBezTo>
                <a:cubicBezTo>
                  <a:pt x="153" y="102"/>
                  <a:pt x="198" y="64"/>
                  <a:pt x="249" y="39"/>
                </a:cubicBezTo>
                <a:cubicBezTo>
                  <a:pt x="295" y="20"/>
                  <a:pt x="340" y="10"/>
                  <a:pt x="396" y="5"/>
                </a:cubicBezTo>
                <a:cubicBezTo>
                  <a:pt x="451" y="0"/>
                  <a:pt x="517" y="0"/>
                  <a:pt x="604" y="0"/>
                </a:cubicBezTo>
                <a:lnTo>
                  <a:pt x="602" y="0"/>
                </a:lnTo>
                <a:close/>
              </a:path>
            </a:pathLst>
          </a:custGeom>
          <a:solidFill>
            <a:srgbClr val="FFFFFF"/>
          </a:solidFill>
          <a:ln w="12700" cap="flat">
            <a:noFill/>
            <a:miter lim="400000"/>
          </a:ln>
          <a:effectLst>
            <a:outerShdw blurRad="203200" dist="25400" dir="5232345" rotWithShape="0">
              <a:srgbClr val="000000">
                <a:alpha val="24536"/>
              </a:srgbClr>
            </a:outerShdw>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86" name="Shape 186"/>
          <p:cNvSpPr/>
          <p:nvPr/>
        </p:nvSpPr>
        <p:spPr>
          <a:xfrm>
            <a:off x="4131697" y="9816690"/>
            <a:ext cx="3617936" cy="43088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defRPr sz="2500" baseline="47999">
                <a:solidFill>
                  <a:srgbClr val="282B2F"/>
                </a:solidFill>
              </a:defRPr>
            </a:lvl1pPr>
          </a:lstStyle>
          <a:p>
            <a:r>
              <a:rPr sz="3200"/>
              <a:t>Title text information</a:t>
            </a:r>
          </a:p>
        </p:txBody>
      </p:sp>
      <p:sp>
        <p:nvSpPr>
          <p:cNvPr id="189" name="Shape 189"/>
          <p:cNvSpPr/>
          <p:nvPr/>
        </p:nvSpPr>
        <p:spPr>
          <a:xfrm>
            <a:off x="10194640" y="1515201"/>
            <a:ext cx="5416751" cy="4072534"/>
          </a:xfrm>
          <a:custGeom>
            <a:avLst/>
            <a:gdLst/>
            <a:ahLst/>
            <a:cxnLst>
              <a:cxn ang="0">
                <a:pos x="wd2" y="hd2"/>
              </a:cxn>
              <a:cxn ang="5400000">
                <a:pos x="wd2" y="hd2"/>
              </a:cxn>
              <a:cxn ang="10800000">
                <a:pos x="wd2" y="hd2"/>
              </a:cxn>
              <a:cxn ang="16200000">
                <a:pos x="wd2" y="hd2"/>
              </a:cxn>
            </a:cxnLst>
            <a:rect l="0" t="0" r="r" b="b"/>
            <a:pathLst>
              <a:path w="21600" h="21600" extrusionOk="0">
                <a:moveTo>
                  <a:pt x="602" y="0"/>
                </a:moveTo>
                <a:lnTo>
                  <a:pt x="20998" y="0"/>
                </a:lnTo>
                <a:cubicBezTo>
                  <a:pt x="21084" y="0"/>
                  <a:pt x="21150" y="0"/>
                  <a:pt x="21205" y="5"/>
                </a:cubicBezTo>
                <a:cubicBezTo>
                  <a:pt x="21260" y="10"/>
                  <a:pt x="21305" y="20"/>
                  <a:pt x="21351" y="39"/>
                </a:cubicBezTo>
                <a:cubicBezTo>
                  <a:pt x="21402" y="64"/>
                  <a:pt x="21447" y="102"/>
                  <a:pt x="21485" y="153"/>
                </a:cubicBezTo>
                <a:cubicBezTo>
                  <a:pt x="21523" y="203"/>
                  <a:pt x="21552" y="263"/>
                  <a:pt x="21571" y="331"/>
                </a:cubicBezTo>
                <a:cubicBezTo>
                  <a:pt x="21585" y="393"/>
                  <a:pt x="21593" y="453"/>
                  <a:pt x="21596" y="526"/>
                </a:cubicBezTo>
                <a:cubicBezTo>
                  <a:pt x="21600" y="600"/>
                  <a:pt x="21600" y="687"/>
                  <a:pt x="21600" y="804"/>
                </a:cubicBezTo>
                <a:lnTo>
                  <a:pt x="21600" y="20800"/>
                </a:lnTo>
                <a:cubicBezTo>
                  <a:pt x="21600" y="20914"/>
                  <a:pt x="21600" y="21001"/>
                  <a:pt x="21596" y="21074"/>
                </a:cubicBezTo>
                <a:cubicBezTo>
                  <a:pt x="21593" y="21147"/>
                  <a:pt x="21585" y="21207"/>
                  <a:pt x="21571" y="21269"/>
                </a:cubicBezTo>
                <a:cubicBezTo>
                  <a:pt x="21552" y="21337"/>
                  <a:pt x="21523" y="21397"/>
                  <a:pt x="21485" y="21447"/>
                </a:cubicBezTo>
                <a:cubicBezTo>
                  <a:pt x="21447" y="21498"/>
                  <a:pt x="21402" y="21536"/>
                  <a:pt x="21351" y="21561"/>
                </a:cubicBezTo>
                <a:cubicBezTo>
                  <a:pt x="21305" y="21580"/>
                  <a:pt x="21260" y="21590"/>
                  <a:pt x="21204" y="21595"/>
                </a:cubicBezTo>
                <a:cubicBezTo>
                  <a:pt x="21149" y="21600"/>
                  <a:pt x="21083" y="21600"/>
                  <a:pt x="20996" y="21600"/>
                </a:cubicBezTo>
                <a:lnTo>
                  <a:pt x="602" y="21600"/>
                </a:lnTo>
                <a:cubicBezTo>
                  <a:pt x="516" y="21600"/>
                  <a:pt x="450" y="21600"/>
                  <a:pt x="395" y="21595"/>
                </a:cubicBezTo>
                <a:cubicBezTo>
                  <a:pt x="340" y="21590"/>
                  <a:pt x="295" y="21580"/>
                  <a:pt x="249" y="21561"/>
                </a:cubicBezTo>
                <a:cubicBezTo>
                  <a:pt x="198" y="21536"/>
                  <a:pt x="153" y="21498"/>
                  <a:pt x="115" y="21447"/>
                </a:cubicBezTo>
                <a:cubicBezTo>
                  <a:pt x="77" y="21397"/>
                  <a:pt x="48" y="21337"/>
                  <a:pt x="29" y="21269"/>
                </a:cubicBezTo>
                <a:cubicBezTo>
                  <a:pt x="15" y="21207"/>
                  <a:pt x="7" y="21147"/>
                  <a:pt x="4" y="21074"/>
                </a:cubicBezTo>
                <a:cubicBezTo>
                  <a:pt x="0" y="21000"/>
                  <a:pt x="0" y="20913"/>
                  <a:pt x="0" y="20796"/>
                </a:cubicBezTo>
                <a:lnTo>
                  <a:pt x="0" y="800"/>
                </a:lnTo>
                <a:cubicBezTo>
                  <a:pt x="0" y="686"/>
                  <a:pt x="0" y="599"/>
                  <a:pt x="4" y="526"/>
                </a:cubicBezTo>
                <a:cubicBezTo>
                  <a:pt x="7" y="453"/>
                  <a:pt x="15" y="393"/>
                  <a:pt x="29" y="331"/>
                </a:cubicBezTo>
                <a:cubicBezTo>
                  <a:pt x="48" y="263"/>
                  <a:pt x="77" y="203"/>
                  <a:pt x="115" y="153"/>
                </a:cubicBezTo>
                <a:cubicBezTo>
                  <a:pt x="153" y="102"/>
                  <a:pt x="198" y="64"/>
                  <a:pt x="249" y="39"/>
                </a:cubicBezTo>
                <a:cubicBezTo>
                  <a:pt x="295" y="20"/>
                  <a:pt x="340" y="10"/>
                  <a:pt x="396" y="5"/>
                </a:cubicBezTo>
                <a:cubicBezTo>
                  <a:pt x="451" y="0"/>
                  <a:pt x="517" y="0"/>
                  <a:pt x="604" y="0"/>
                </a:cubicBezTo>
                <a:lnTo>
                  <a:pt x="602" y="0"/>
                </a:lnTo>
                <a:close/>
              </a:path>
            </a:pathLst>
          </a:custGeom>
          <a:solidFill>
            <a:srgbClr val="FFFFFF"/>
          </a:solidFill>
          <a:ln w="12700" cap="flat">
            <a:noFill/>
            <a:miter lim="400000"/>
          </a:ln>
          <a:effectLst>
            <a:outerShdw blurRad="203200" dist="25400" dir="5232345" rotWithShape="0">
              <a:srgbClr val="000000">
                <a:alpha val="24536"/>
              </a:srgbClr>
            </a:outerShdw>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91" name="Shape 191"/>
          <p:cNvSpPr/>
          <p:nvPr/>
        </p:nvSpPr>
        <p:spPr>
          <a:xfrm>
            <a:off x="10551957" y="5026917"/>
            <a:ext cx="3617936" cy="43088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defRPr sz="2500" baseline="47999">
                <a:solidFill>
                  <a:srgbClr val="282B2F"/>
                </a:solidFill>
              </a:defRPr>
            </a:lvl1pPr>
          </a:lstStyle>
          <a:p>
            <a:r>
              <a:rPr sz="3200"/>
              <a:t>Title text information</a:t>
            </a:r>
          </a:p>
        </p:txBody>
      </p:sp>
      <p:sp>
        <p:nvSpPr>
          <p:cNvPr id="193" name="Shape 193"/>
          <p:cNvSpPr/>
          <p:nvPr/>
        </p:nvSpPr>
        <p:spPr>
          <a:xfrm>
            <a:off x="10194640" y="6304973"/>
            <a:ext cx="5416751" cy="4072535"/>
          </a:xfrm>
          <a:custGeom>
            <a:avLst/>
            <a:gdLst/>
            <a:ahLst/>
            <a:cxnLst>
              <a:cxn ang="0">
                <a:pos x="wd2" y="hd2"/>
              </a:cxn>
              <a:cxn ang="5400000">
                <a:pos x="wd2" y="hd2"/>
              </a:cxn>
              <a:cxn ang="10800000">
                <a:pos x="wd2" y="hd2"/>
              </a:cxn>
              <a:cxn ang="16200000">
                <a:pos x="wd2" y="hd2"/>
              </a:cxn>
            </a:cxnLst>
            <a:rect l="0" t="0" r="r" b="b"/>
            <a:pathLst>
              <a:path w="21600" h="21600" extrusionOk="0">
                <a:moveTo>
                  <a:pt x="602" y="0"/>
                </a:moveTo>
                <a:lnTo>
                  <a:pt x="20998" y="0"/>
                </a:lnTo>
                <a:cubicBezTo>
                  <a:pt x="21084" y="0"/>
                  <a:pt x="21150" y="0"/>
                  <a:pt x="21205" y="5"/>
                </a:cubicBezTo>
                <a:cubicBezTo>
                  <a:pt x="21260" y="10"/>
                  <a:pt x="21305" y="20"/>
                  <a:pt x="21351" y="39"/>
                </a:cubicBezTo>
                <a:cubicBezTo>
                  <a:pt x="21402" y="64"/>
                  <a:pt x="21447" y="102"/>
                  <a:pt x="21485" y="153"/>
                </a:cubicBezTo>
                <a:cubicBezTo>
                  <a:pt x="21523" y="203"/>
                  <a:pt x="21552" y="263"/>
                  <a:pt x="21571" y="331"/>
                </a:cubicBezTo>
                <a:cubicBezTo>
                  <a:pt x="21585" y="393"/>
                  <a:pt x="21593" y="453"/>
                  <a:pt x="21596" y="526"/>
                </a:cubicBezTo>
                <a:cubicBezTo>
                  <a:pt x="21600" y="600"/>
                  <a:pt x="21600" y="687"/>
                  <a:pt x="21600" y="804"/>
                </a:cubicBezTo>
                <a:lnTo>
                  <a:pt x="21600" y="20800"/>
                </a:lnTo>
                <a:cubicBezTo>
                  <a:pt x="21600" y="20914"/>
                  <a:pt x="21600" y="21001"/>
                  <a:pt x="21596" y="21074"/>
                </a:cubicBezTo>
                <a:cubicBezTo>
                  <a:pt x="21593" y="21147"/>
                  <a:pt x="21585" y="21207"/>
                  <a:pt x="21571" y="21269"/>
                </a:cubicBezTo>
                <a:cubicBezTo>
                  <a:pt x="21552" y="21337"/>
                  <a:pt x="21523" y="21397"/>
                  <a:pt x="21485" y="21447"/>
                </a:cubicBezTo>
                <a:cubicBezTo>
                  <a:pt x="21447" y="21498"/>
                  <a:pt x="21402" y="21536"/>
                  <a:pt x="21351" y="21561"/>
                </a:cubicBezTo>
                <a:cubicBezTo>
                  <a:pt x="21305" y="21580"/>
                  <a:pt x="21260" y="21590"/>
                  <a:pt x="21204" y="21595"/>
                </a:cubicBezTo>
                <a:cubicBezTo>
                  <a:pt x="21149" y="21600"/>
                  <a:pt x="21083" y="21600"/>
                  <a:pt x="20996" y="21600"/>
                </a:cubicBezTo>
                <a:lnTo>
                  <a:pt x="602" y="21600"/>
                </a:lnTo>
                <a:cubicBezTo>
                  <a:pt x="516" y="21600"/>
                  <a:pt x="450" y="21600"/>
                  <a:pt x="395" y="21595"/>
                </a:cubicBezTo>
                <a:cubicBezTo>
                  <a:pt x="340" y="21590"/>
                  <a:pt x="295" y="21580"/>
                  <a:pt x="249" y="21561"/>
                </a:cubicBezTo>
                <a:cubicBezTo>
                  <a:pt x="198" y="21536"/>
                  <a:pt x="153" y="21498"/>
                  <a:pt x="115" y="21447"/>
                </a:cubicBezTo>
                <a:cubicBezTo>
                  <a:pt x="77" y="21397"/>
                  <a:pt x="48" y="21337"/>
                  <a:pt x="29" y="21269"/>
                </a:cubicBezTo>
                <a:cubicBezTo>
                  <a:pt x="15" y="21207"/>
                  <a:pt x="7" y="21147"/>
                  <a:pt x="4" y="21074"/>
                </a:cubicBezTo>
                <a:cubicBezTo>
                  <a:pt x="0" y="21000"/>
                  <a:pt x="0" y="20913"/>
                  <a:pt x="0" y="20796"/>
                </a:cubicBezTo>
                <a:lnTo>
                  <a:pt x="0" y="800"/>
                </a:lnTo>
                <a:cubicBezTo>
                  <a:pt x="0" y="686"/>
                  <a:pt x="0" y="599"/>
                  <a:pt x="4" y="526"/>
                </a:cubicBezTo>
                <a:cubicBezTo>
                  <a:pt x="7" y="453"/>
                  <a:pt x="15" y="393"/>
                  <a:pt x="29" y="331"/>
                </a:cubicBezTo>
                <a:cubicBezTo>
                  <a:pt x="48" y="263"/>
                  <a:pt x="77" y="203"/>
                  <a:pt x="115" y="153"/>
                </a:cubicBezTo>
                <a:cubicBezTo>
                  <a:pt x="153" y="102"/>
                  <a:pt x="198" y="64"/>
                  <a:pt x="249" y="39"/>
                </a:cubicBezTo>
                <a:cubicBezTo>
                  <a:pt x="295" y="20"/>
                  <a:pt x="340" y="10"/>
                  <a:pt x="396" y="5"/>
                </a:cubicBezTo>
                <a:cubicBezTo>
                  <a:pt x="451" y="0"/>
                  <a:pt x="517" y="0"/>
                  <a:pt x="604" y="0"/>
                </a:cubicBezTo>
                <a:lnTo>
                  <a:pt x="602" y="0"/>
                </a:lnTo>
                <a:close/>
              </a:path>
            </a:pathLst>
          </a:custGeom>
          <a:solidFill>
            <a:srgbClr val="FFFFFF"/>
          </a:solidFill>
          <a:ln w="12700" cap="flat">
            <a:noFill/>
            <a:miter lim="400000"/>
          </a:ln>
          <a:effectLst>
            <a:outerShdw blurRad="203200" dist="25400" dir="5232345" rotWithShape="0">
              <a:srgbClr val="000000">
                <a:alpha val="24536"/>
              </a:srgbClr>
            </a:outerShdw>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95" name="Shape 195"/>
          <p:cNvSpPr/>
          <p:nvPr/>
        </p:nvSpPr>
        <p:spPr>
          <a:xfrm>
            <a:off x="10551957" y="9816690"/>
            <a:ext cx="3617936" cy="43088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defRPr sz="2500" baseline="47999">
                <a:solidFill>
                  <a:srgbClr val="282B2F"/>
                </a:solidFill>
              </a:defRPr>
            </a:lvl1pPr>
          </a:lstStyle>
          <a:p>
            <a:r>
              <a:rPr sz="3200"/>
              <a:t>Title text information</a:t>
            </a:r>
          </a:p>
        </p:txBody>
      </p:sp>
      <p:sp>
        <p:nvSpPr>
          <p:cNvPr id="198" name="Shape 198"/>
          <p:cNvSpPr/>
          <p:nvPr/>
        </p:nvSpPr>
        <p:spPr>
          <a:xfrm>
            <a:off x="16614900" y="1515201"/>
            <a:ext cx="5416752" cy="4072534"/>
          </a:xfrm>
          <a:custGeom>
            <a:avLst/>
            <a:gdLst/>
            <a:ahLst/>
            <a:cxnLst>
              <a:cxn ang="0">
                <a:pos x="wd2" y="hd2"/>
              </a:cxn>
              <a:cxn ang="5400000">
                <a:pos x="wd2" y="hd2"/>
              </a:cxn>
              <a:cxn ang="10800000">
                <a:pos x="wd2" y="hd2"/>
              </a:cxn>
              <a:cxn ang="16200000">
                <a:pos x="wd2" y="hd2"/>
              </a:cxn>
            </a:cxnLst>
            <a:rect l="0" t="0" r="r" b="b"/>
            <a:pathLst>
              <a:path w="21600" h="21600" extrusionOk="0">
                <a:moveTo>
                  <a:pt x="602" y="0"/>
                </a:moveTo>
                <a:lnTo>
                  <a:pt x="20998" y="0"/>
                </a:lnTo>
                <a:cubicBezTo>
                  <a:pt x="21084" y="0"/>
                  <a:pt x="21150" y="0"/>
                  <a:pt x="21205" y="5"/>
                </a:cubicBezTo>
                <a:cubicBezTo>
                  <a:pt x="21260" y="10"/>
                  <a:pt x="21305" y="20"/>
                  <a:pt x="21351" y="39"/>
                </a:cubicBezTo>
                <a:cubicBezTo>
                  <a:pt x="21402" y="64"/>
                  <a:pt x="21447" y="102"/>
                  <a:pt x="21485" y="153"/>
                </a:cubicBezTo>
                <a:cubicBezTo>
                  <a:pt x="21523" y="203"/>
                  <a:pt x="21552" y="263"/>
                  <a:pt x="21571" y="331"/>
                </a:cubicBezTo>
                <a:cubicBezTo>
                  <a:pt x="21585" y="393"/>
                  <a:pt x="21593" y="453"/>
                  <a:pt x="21596" y="526"/>
                </a:cubicBezTo>
                <a:cubicBezTo>
                  <a:pt x="21600" y="600"/>
                  <a:pt x="21600" y="687"/>
                  <a:pt x="21600" y="804"/>
                </a:cubicBezTo>
                <a:lnTo>
                  <a:pt x="21600" y="20800"/>
                </a:lnTo>
                <a:cubicBezTo>
                  <a:pt x="21600" y="20914"/>
                  <a:pt x="21600" y="21001"/>
                  <a:pt x="21596" y="21074"/>
                </a:cubicBezTo>
                <a:cubicBezTo>
                  <a:pt x="21593" y="21147"/>
                  <a:pt x="21585" y="21207"/>
                  <a:pt x="21571" y="21269"/>
                </a:cubicBezTo>
                <a:cubicBezTo>
                  <a:pt x="21552" y="21337"/>
                  <a:pt x="21523" y="21397"/>
                  <a:pt x="21485" y="21447"/>
                </a:cubicBezTo>
                <a:cubicBezTo>
                  <a:pt x="21447" y="21498"/>
                  <a:pt x="21402" y="21536"/>
                  <a:pt x="21351" y="21561"/>
                </a:cubicBezTo>
                <a:cubicBezTo>
                  <a:pt x="21305" y="21580"/>
                  <a:pt x="21260" y="21590"/>
                  <a:pt x="21204" y="21595"/>
                </a:cubicBezTo>
                <a:cubicBezTo>
                  <a:pt x="21149" y="21600"/>
                  <a:pt x="21083" y="21600"/>
                  <a:pt x="20996" y="21600"/>
                </a:cubicBezTo>
                <a:lnTo>
                  <a:pt x="602" y="21600"/>
                </a:lnTo>
                <a:cubicBezTo>
                  <a:pt x="516" y="21600"/>
                  <a:pt x="450" y="21600"/>
                  <a:pt x="395" y="21595"/>
                </a:cubicBezTo>
                <a:cubicBezTo>
                  <a:pt x="340" y="21590"/>
                  <a:pt x="295" y="21580"/>
                  <a:pt x="249" y="21561"/>
                </a:cubicBezTo>
                <a:cubicBezTo>
                  <a:pt x="198" y="21536"/>
                  <a:pt x="153" y="21498"/>
                  <a:pt x="115" y="21447"/>
                </a:cubicBezTo>
                <a:cubicBezTo>
                  <a:pt x="77" y="21397"/>
                  <a:pt x="48" y="21337"/>
                  <a:pt x="29" y="21269"/>
                </a:cubicBezTo>
                <a:cubicBezTo>
                  <a:pt x="15" y="21207"/>
                  <a:pt x="7" y="21147"/>
                  <a:pt x="4" y="21074"/>
                </a:cubicBezTo>
                <a:cubicBezTo>
                  <a:pt x="0" y="21000"/>
                  <a:pt x="0" y="20913"/>
                  <a:pt x="0" y="20796"/>
                </a:cubicBezTo>
                <a:lnTo>
                  <a:pt x="0" y="800"/>
                </a:lnTo>
                <a:cubicBezTo>
                  <a:pt x="0" y="686"/>
                  <a:pt x="0" y="599"/>
                  <a:pt x="4" y="526"/>
                </a:cubicBezTo>
                <a:cubicBezTo>
                  <a:pt x="7" y="453"/>
                  <a:pt x="15" y="393"/>
                  <a:pt x="29" y="331"/>
                </a:cubicBezTo>
                <a:cubicBezTo>
                  <a:pt x="48" y="263"/>
                  <a:pt x="77" y="203"/>
                  <a:pt x="115" y="153"/>
                </a:cubicBezTo>
                <a:cubicBezTo>
                  <a:pt x="153" y="102"/>
                  <a:pt x="198" y="64"/>
                  <a:pt x="249" y="39"/>
                </a:cubicBezTo>
                <a:cubicBezTo>
                  <a:pt x="295" y="20"/>
                  <a:pt x="340" y="10"/>
                  <a:pt x="396" y="5"/>
                </a:cubicBezTo>
                <a:cubicBezTo>
                  <a:pt x="451" y="0"/>
                  <a:pt x="517" y="0"/>
                  <a:pt x="604" y="0"/>
                </a:cubicBezTo>
                <a:lnTo>
                  <a:pt x="602" y="0"/>
                </a:lnTo>
                <a:close/>
              </a:path>
            </a:pathLst>
          </a:custGeom>
          <a:solidFill>
            <a:srgbClr val="FFFFFF"/>
          </a:solidFill>
          <a:ln w="12700" cap="flat">
            <a:noFill/>
            <a:miter lim="400000"/>
          </a:ln>
          <a:effectLst>
            <a:outerShdw blurRad="203200" dist="25400" dir="5232345" rotWithShape="0">
              <a:srgbClr val="000000">
                <a:alpha val="24536"/>
              </a:srgbClr>
            </a:outerShdw>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200" name="Shape 200"/>
          <p:cNvSpPr/>
          <p:nvPr/>
        </p:nvSpPr>
        <p:spPr>
          <a:xfrm>
            <a:off x="16972217" y="5026917"/>
            <a:ext cx="3617937" cy="43088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defRPr sz="2500" baseline="47999">
                <a:solidFill>
                  <a:srgbClr val="282B2F"/>
                </a:solidFill>
              </a:defRPr>
            </a:lvl1pPr>
          </a:lstStyle>
          <a:p>
            <a:r>
              <a:rPr sz="3200"/>
              <a:t>Title text information</a:t>
            </a:r>
          </a:p>
        </p:txBody>
      </p:sp>
      <p:sp>
        <p:nvSpPr>
          <p:cNvPr id="202" name="Shape 202"/>
          <p:cNvSpPr/>
          <p:nvPr/>
        </p:nvSpPr>
        <p:spPr>
          <a:xfrm>
            <a:off x="16614900" y="6304973"/>
            <a:ext cx="5416752" cy="4072535"/>
          </a:xfrm>
          <a:custGeom>
            <a:avLst/>
            <a:gdLst/>
            <a:ahLst/>
            <a:cxnLst>
              <a:cxn ang="0">
                <a:pos x="wd2" y="hd2"/>
              </a:cxn>
              <a:cxn ang="5400000">
                <a:pos x="wd2" y="hd2"/>
              </a:cxn>
              <a:cxn ang="10800000">
                <a:pos x="wd2" y="hd2"/>
              </a:cxn>
              <a:cxn ang="16200000">
                <a:pos x="wd2" y="hd2"/>
              </a:cxn>
            </a:cxnLst>
            <a:rect l="0" t="0" r="r" b="b"/>
            <a:pathLst>
              <a:path w="21600" h="21600" extrusionOk="0">
                <a:moveTo>
                  <a:pt x="602" y="0"/>
                </a:moveTo>
                <a:lnTo>
                  <a:pt x="20998" y="0"/>
                </a:lnTo>
                <a:cubicBezTo>
                  <a:pt x="21084" y="0"/>
                  <a:pt x="21150" y="0"/>
                  <a:pt x="21205" y="5"/>
                </a:cubicBezTo>
                <a:cubicBezTo>
                  <a:pt x="21260" y="10"/>
                  <a:pt x="21305" y="20"/>
                  <a:pt x="21351" y="39"/>
                </a:cubicBezTo>
                <a:cubicBezTo>
                  <a:pt x="21402" y="64"/>
                  <a:pt x="21447" y="102"/>
                  <a:pt x="21485" y="153"/>
                </a:cubicBezTo>
                <a:cubicBezTo>
                  <a:pt x="21523" y="203"/>
                  <a:pt x="21552" y="263"/>
                  <a:pt x="21571" y="331"/>
                </a:cubicBezTo>
                <a:cubicBezTo>
                  <a:pt x="21585" y="393"/>
                  <a:pt x="21593" y="453"/>
                  <a:pt x="21596" y="526"/>
                </a:cubicBezTo>
                <a:cubicBezTo>
                  <a:pt x="21600" y="600"/>
                  <a:pt x="21600" y="687"/>
                  <a:pt x="21600" y="804"/>
                </a:cubicBezTo>
                <a:lnTo>
                  <a:pt x="21600" y="20800"/>
                </a:lnTo>
                <a:cubicBezTo>
                  <a:pt x="21600" y="20914"/>
                  <a:pt x="21600" y="21001"/>
                  <a:pt x="21596" y="21074"/>
                </a:cubicBezTo>
                <a:cubicBezTo>
                  <a:pt x="21593" y="21147"/>
                  <a:pt x="21585" y="21207"/>
                  <a:pt x="21571" y="21269"/>
                </a:cubicBezTo>
                <a:cubicBezTo>
                  <a:pt x="21552" y="21337"/>
                  <a:pt x="21523" y="21397"/>
                  <a:pt x="21485" y="21447"/>
                </a:cubicBezTo>
                <a:cubicBezTo>
                  <a:pt x="21447" y="21498"/>
                  <a:pt x="21402" y="21536"/>
                  <a:pt x="21351" y="21561"/>
                </a:cubicBezTo>
                <a:cubicBezTo>
                  <a:pt x="21305" y="21580"/>
                  <a:pt x="21260" y="21590"/>
                  <a:pt x="21204" y="21595"/>
                </a:cubicBezTo>
                <a:cubicBezTo>
                  <a:pt x="21149" y="21600"/>
                  <a:pt x="21083" y="21600"/>
                  <a:pt x="20996" y="21600"/>
                </a:cubicBezTo>
                <a:lnTo>
                  <a:pt x="602" y="21600"/>
                </a:lnTo>
                <a:cubicBezTo>
                  <a:pt x="516" y="21600"/>
                  <a:pt x="450" y="21600"/>
                  <a:pt x="395" y="21595"/>
                </a:cubicBezTo>
                <a:cubicBezTo>
                  <a:pt x="340" y="21590"/>
                  <a:pt x="295" y="21580"/>
                  <a:pt x="249" y="21561"/>
                </a:cubicBezTo>
                <a:cubicBezTo>
                  <a:pt x="198" y="21536"/>
                  <a:pt x="153" y="21498"/>
                  <a:pt x="115" y="21447"/>
                </a:cubicBezTo>
                <a:cubicBezTo>
                  <a:pt x="77" y="21397"/>
                  <a:pt x="48" y="21337"/>
                  <a:pt x="29" y="21269"/>
                </a:cubicBezTo>
                <a:cubicBezTo>
                  <a:pt x="15" y="21207"/>
                  <a:pt x="7" y="21147"/>
                  <a:pt x="4" y="21074"/>
                </a:cubicBezTo>
                <a:cubicBezTo>
                  <a:pt x="0" y="21000"/>
                  <a:pt x="0" y="20913"/>
                  <a:pt x="0" y="20796"/>
                </a:cubicBezTo>
                <a:lnTo>
                  <a:pt x="0" y="800"/>
                </a:lnTo>
                <a:cubicBezTo>
                  <a:pt x="0" y="686"/>
                  <a:pt x="0" y="599"/>
                  <a:pt x="4" y="526"/>
                </a:cubicBezTo>
                <a:cubicBezTo>
                  <a:pt x="7" y="453"/>
                  <a:pt x="15" y="393"/>
                  <a:pt x="29" y="331"/>
                </a:cubicBezTo>
                <a:cubicBezTo>
                  <a:pt x="48" y="263"/>
                  <a:pt x="77" y="203"/>
                  <a:pt x="115" y="153"/>
                </a:cubicBezTo>
                <a:cubicBezTo>
                  <a:pt x="153" y="102"/>
                  <a:pt x="198" y="64"/>
                  <a:pt x="249" y="39"/>
                </a:cubicBezTo>
                <a:cubicBezTo>
                  <a:pt x="295" y="20"/>
                  <a:pt x="340" y="10"/>
                  <a:pt x="396" y="5"/>
                </a:cubicBezTo>
                <a:cubicBezTo>
                  <a:pt x="451" y="0"/>
                  <a:pt x="517" y="0"/>
                  <a:pt x="604" y="0"/>
                </a:cubicBezTo>
                <a:lnTo>
                  <a:pt x="602" y="0"/>
                </a:lnTo>
                <a:close/>
              </a:path>
            </a:pathLst>
          </a:custGeom>
          <a:solidFill>
            <a:srgbClr val="FFFFFF"/>
          </a:solidFill>
          <a:ln w="12700" cap="flat">
            <a:noFill/>
            <a:miter lim="400000"/>
          </a:ln>
          <a:effectLst>
            <a:outerShdw blurRad="203200" dist="25400" dir="5232345" rotWithShape="0">
              <a:srgbClr val="000000">
                <a:alpha val="24536"/>
              </a:srgbClr>
            </a:outerShdw>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204" name="Shape 204"/>
          <p:cNvSpPr/>
          <p:nvPr/>
        </p:nvSpPr>
        <p:spPr>
          <a:xfrm>
            <a:off x="16972217" y="9816690"/>
            <a:ext cx="3617937" cy="43088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defRPr sz="2500" baseline="47999">
                <a:solidFill>
                  <a:srgbClr val="282B2F"/>
                </a:solidFill>
              </a:defRPr>
            </a:lvl1pPr>
          </a:lstStyle>
          <a:p>
            <a:r>
              <a:rPr sz="3200"/>
              <a:t>Title text information</a:t>
            </a:r>
          </a:p>
        </p:txBody>
      </p:sp>
      <p:sp>
        <p:nvSpPr>
          <p:cNvPr id="2" name="Picture Placeholder 1"/>
          <p:cNvSpPr>
            <a:spLocks noGrp="1"/>
          </p:cNvSpPr>
          <p:nvPr>
            <p:ph type="pic" sz="quarter" idx="10"/>
          </p:nvPr>
        </p:nvSpPr>
        <p:spPr>
          <a:xfrm>
            <a:off x="3774380" y="1515201"/>
            <a:ext cx="5416751" cy="3045319"/>
          </a:xfrm>
          <a:prstGeom prst="round2SameRect">
            <a:avLst>
              <a:gd name="adj1" fmla="val 2793"/>
              <a:gd name="adj2" fmla="val 0"/>
            </a:avLst>
          </a:prstGeom>
          <a:solidFill>
            <a:srgbClr val="86939E"/>
          </a:solidFill>
        </p:spPr>
      </p:sp>
      <p:sp>
        <p:nvSpPr>
          <p:cNvPr id="4" name="Picture Placeholder 3"/>
          <p:cNvSpPr>
            <a:spLocks noGrp="1"/>
          </p:cNvSpPr>
          <p:nvPr>
            <p:ph type="pic" sz="quarter" idx="12"/>
          </p:nvPr>
        </p:nvSpPr>
        <p:spPr>
          <a:xfrm>
            <a:off x="10194640" y="1515201"/>
            <a:ext cx="5416751" cy="3045319"/>
          </a:xfrm>
          <a:prstGeom prst="round2SameRect">
            <a:avLst>
              <a:gd name="adj1" fmla="val 2858"/>
              <a:gd name="adj2" fmla="val 0"/>
            </a:avLst>
          </a:prstGeom>
          <a:solidFill>
            <a:srgbClr val="86939E"/>
          </a:solidFill>
        </p:spPr>
      </p:sp>
      <p:sp>
        <p:nvSpPr>
          <p:cNvPr id="7" name="Picture Placeholder 6"/>
          <p:cNvSpPr>
            <a:spLocks noGrp="1"/>
          </p:cNvSpPr>
          <p:nvPr>
            <p:ph type="pic" sz="quarter" idx="15"/>
          </p:nvPr>
        </p:nvSpPr>
        <p:spPr>
          <a:xfrm>
            <a:off x="3774379" y="6304974"/>
            <a:ext cx="5416751" cy="3045319"/>
          </a:xfrm>
          <a:prstGeom prst="round2SameRect">
            <a:avLst>
              <a:gd name="adj1" fmla="val 3019"/>
              <a:gd name="adj2" fmla="val 0"/>
            </a:avLst>
          </a:prstGeom>
          <a:solidFill>
            <a:srgbClr val="86939E"/>
          </a:solidFill>
        </p:spPr>
      </p:sp>
      <p:sp>
        <p:nvSpPr>
          <p:cNvPr id="6" name="Picture Placeholder 5"/>
          <p:cNvSpPr>
            <a:spLocks noGrp="1"/>
          </p:cNvSpPr>
          <p:nvPr>
            <p:ph type="pic" sz="quarter" idx="14"/>
          </p:nvPr>
        </p:nvSpPr>
        <p:spPr>
          <a:xfrm>
            <a:off x="16614900" y="1515201"/>
            <a:ext cx="5416752" cy="3045319"/>
          </a:xfrm>
          <a:prstGeom prst="round2SameRect">
            <a:avLst>
              <a:gd name="adj1" fmla="val 2858"/>
              <a:gd name="adj2" fmla="val 0"/>
            </a:avLst>
          </a:prstGeom>
          <a:solidFill>
            <a:srgbClr val="86939E"/>
          </a:solidFill>
        </p:spPr>
      </p:sp>
      <p:sp>
        <p:nvSpPr>
          <p:cNvPr id="10" name="Picture Placeholder 9"/>
          <p:cNvSpPr>
            <a:spLocks noGrp="1"/>
          </p:cNvSpPr>
          <p:nvPr>
            <p:ph type="pic" sz="quarter" idx="18"/>
          </p:nvPr>
        </p:nvSpPr>
        <p:spPr>
          <a:xfrm>
            <a:off x="10194640" y="6304973"/>
            <a:ext cx="5416751" cy="3045320"/>
          </a:xfrm>
          <a:prstGeom prst="round2SameRect">
            <a:avLst>
              <a:gd name="adj1" fmla="val 3019"/>
              <a:gd name="adj2" fmla="val 0"/>
            </a:avLst>
          </a:prstGeom>
          <a:solidFill>
            <a:srgbClr val="86939E"/>
          </a:solidFill>
        </p:spPr>
      </p:sp>
      <p:sp>
        <p:nvSpPr>
          <p:cNvPr id="11" name="Picture Placeholder 10"/>
          <p:cNvSpPr>
            <a:spLocks noGrp="1"/>
          </p:cNvSpPr>
          <p:nvPr>
            <p:ph type="pic" sz="quarter" idx="19"/>
          </p:nvPr>
        </p:nvSpPr>
        <p:spPr>
          <a:xfrm>
            <a:off x="16614900" y="6304973"/>
            <a:ext cx="5416752" cy="3045320"/>
          </a:xfrm>
          <a:prstGeom prst="round2SameRect">
            <a:avLst>
              <a:gd name="adj1" fmla="val 2537"/>
              <a:gd name="adj2" fmla="val 0"/>
            </a:avLst>
          </a:prstGeom>
          <a:solidFill>
            <a:srgbClr val="86939E"/>
          </a:solidFill>
        </p:spPr>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09" name="Group 1709"/>
          <p:cNvGrpSpPr/>
          <p:nvPr/>
        </p:nvGrpSpPr>
        <p:grpSpPr>
          <a:xfrm>
            <a:off x="2887386" y="1398236"/>
            <a:ext cx="19026299" cy="10297274"/>
            <a:chOff x="0" y="0"/>
            <a:chExt cx="19026298" cy="10297272"/>
          </a:xfrm>
        </p:grpSpPr>
        <p:sp>
          <p:nvSpPr>
            <p:cNvPr id="208" name="Shape 208"/>
            <p:cNvSpPr/>
            <p:nvPr/>
          </p:nvSpPr>
          <p:spPr>
            <a:xfrm>
              <a:off x="0" y="3405428"/>
              <a:ext cx="154604" cy="1546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09" name="Shape 209"/>
            <p:cNvSpPr/>
            <p:nvPr/>
          </p:nvSpPr>
          <p:spPr>
            <a:xfrm>
              <a:off x="256779" y="3350794"/>
              <a:ext cx="154605" cy="1546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10" name="Shape 210"/>
            <p:cNvSpPr/>
            <p:nvPr/>
          </p:nvSpPr>
          <p:spPr>
            <a:xfrm>
              <a:off x="417607" y="3039951"/>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11" name="Shape 211"/>
            <p:cNvSpPr/>
            <p:nvPr/>
          </p:nvSpPr>
          <p:spPr>
            <a:xfrm>
              <a:off x="543266" y="2797740"/>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12" name="Shape 212"/>
            <p:cNvSpPr/>
            <p:nvPr/>
          </p:nvSpPr>
          <p:spPr>
            <a:xfrm>
              <a:off x="792760" y="2670261"/>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13" name="Shape 213"/>
            <p:cNvSpPr/>
            <p:nvPr/>
          </p:nvSpPr>
          <p:spPr>
            <a:xfrm>
              <a:off x="954695" y="2881366"/>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14" name="Shape 214"/>
            <p:cNvSpPr/>
            <p:nvPr/>
          </p:nvSpPr>
          <p:spPr>
            <a:xfrm>
              <a:off x="448421" y="2222117"/>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15" name="Shape 215"/>
            <p:cNvSpPr/>
            <p:nvPr/>
          </p:nvSpPr>
          <p:spPr>
            <a:xfrm>
              <a:off x="299554" y="3196888"/>
              <a:ext cx="94550"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16" name="Shape 216"/>
            <p:cNvSpPr/>
            <p:nvPr/>
          </p:nvSpPr>
          <p:spPr>
            <a:xfrm>
              <a:off x="802186" y="2947393"/>
              <a:ext cx="94551"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17" name="Shape 217"/>
            <p:cNvSpPr/>
            <p:nvPr/>
          </p:nvSpPr>
          <p:spPr>
            <a:xfrm>
              <a:off x="1055323" y="2703361"/>
              <a:ext cx="94550"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18" name="Shape 218"/>
            <p:cNvSpPr/>
            <p:nvPr/>
          </p:nvSpPr>
          <p:spPr>
            <a:xfrm>
              <a:off x="858641" y="2293607"/>
              <a:ext cx="94551"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19" name="Shape 219"/>
            <p:cNvSpPr/>
            <p:nvPr/>
          </p:nvSpPr>
          <p:spPr>
            <a:xfrm>
              <a:off x="1401338" y="2825377"/>
              <a:ext cx="94550"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20" name="Shape 220"/>
            <p:cNvSpPr/>
            <p:nvPr/>
          </p:nvSpPr>
          <p:spPr>
            <a:xfrm>
              <a:off x="1210119" y="2804132"/>
              <a:ext cx="117617" cy="11761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21" name="Shape 221"/>
            <p:cNvSpPr/>
            <p:nvPr/>
          </p:nvSpPr>
          <p:spPr>
            <a:xfrm>
              <a:off x="1166412" y="2586944"/>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22" name="Shape 222"/>
            <p:cNvSpPr/>
            <p:nvPr/>
          </p:nvSpPr>
          <p:spPr>
            <a:xfrm>
              <a:off x="927844" y="2445707"/>
              <a:ext cx="179197" cy="17919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23" name="Shape 223"/>
            <p:cNvSpPr/>
            <p:nvPr/>
          </p:nvSpPr>
          <p:spPr>
            <a:xfrm>
              <a:off x="139294" y="2570671"/>
              <a:ext cx="207208" cy="20720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24" name="Shape 224"/>
            <p:cNvSpPr/>
            <p:nvPr/>
          </p:nvSpPr>
          <p:spPr>
            <a:xfrm>
              <a:off x="403359" y="2521501"/>
              <a:ext cx="207208" cy="20720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25" name="Shape 225"/>
            <p:cNvSpPr/>
            <p:nvPr/>
          </p:nvSpPr>
          <p:spPr>
            <a:xfrm>
              <a:off x="667422" y="2589313"/>
              <a:ext cx="113900" cy="11390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26" name="Shape 226"/>
            <p:cNvSpPr/>
            <p:nvPr/>
          </p:nvSpPr>
          <p:spPr>
            <a:xfrm>
              <a:off x="341440" y="2787009"/>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27" name="Shape 227"/>
            <p:cNvSpPr/>
            <p:nvPr/>
          </p:nvSpPr>
          <p:spPr>
            <a:xfrm>
              <a:off x="729341" y="2406393"/>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28" name="Shape 228"/>
            <p:cNvSpPr/>
            <p:nvPr/>
          </p:nvSpPr>
          <p:spPr>
            <a:xfrm>
              <a:off x="691097" y="2002785"/>
              <a:ext cx="234219" cy="23421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29" name="Shape 229"/>
            <p:cNvSpPr/>
            <p:nvPr/>
          </p:nvSpPr>
          <p:spPr>
            <a:xfrm>
              <a:off x="987942" y="2155027"/>
              <a:ext cx="134789" cy="13478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30" name="Shape 230"/>
            <p:cNvSpPr/>
            <p:nvPr/>
          </p:nvSpPr>
          <p:spPr>
            <a:xfrm>
              <a:off x="475853" y="1981669"/>
              <a:ext cx="179198" cy="17919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31" name="Shape 231"/>
            <p:cNvSpPr/>
            <p:nvPr/>
          </p:nvSpPr>
          <p:spPr>
            <a:xfrm>
              <a:off x="281280" y="2162424"/>
              <a:ext cx="149309" cy="14930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32" name="Shape 232"/>
            <p:cNvSpPr/>
            <p:nvPr/>
          </p:nvSpPr>
          <p:spPr>
            <a:xfrm>
              <a:off x="275037" y="2391105"/>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33" name="Shape 233"/>
            <p:cNvSpPr/>
            <p:nvPr/>
          </p:nvSpPr>
          <p:spPr>
            <a:xfrm>
              <a:off x="998157" y="1872606"/>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34" name="Shape 234"/>
            <p:cNvSpPr/>
            <p:nvPr/>
          </p:nvSpPr>
          <p:spPr>
            <a:xfrm>
              <a:off x="998918" y="1872606"/>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35" name="Shape 235"/>
            <p:cNvSpPr/>
            <p:nvPr/>
          </p:nvSpPr>
          <p:spPr>
            <a:xfrm>
              <a:off x="1146522" y="2297610"/>
              <a:ext cx="242268" cy="2422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36" name="Shape 236"/>
            <p:cNvSpPr/>
            <p:nvPr/>
          </p:nvSpPr>
          <p:spPr>
            <a:xfrm>
              <a:off x="1264896" y="2020798"/>
              <a:ext cx="242268" cy="24226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37" name="Shape 237"/>
            <p:cNvSpPr/>
            <p:nvPr/>
          </p:nvSpPr>
          <p:spPr>
            <a:xfrm>
              <a:off x="1455972" y="2304669"/>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38" name="Shape 238"/>
            <p:cNvSpPr/>
            <p:nvPr/>
          </p:nvSpPr>
          <p:spPr>
            <a:xfrm>
              <a:off x="1663581" y="2657968"/>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39" name="Shape 239"/>
            <p:cNvSpPr/>
            <p:nvPr/>
          </p:nvSpPr>
          <p:spPr>
            <a:xfrm>
              <a:off x="1550671" y="2807301"/>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40" name="Shape 240"/>
            <p:cNvSpPr/>
            <p:nvPr/>
          </p:nvSpPr>
          <p:spPr>
            <a:xfrm>
              <a:off x="2413886" y="2242750"/>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41" name="Shape 241"/>
            <p:cNvSpPr/>
            <p:nvPr/>
          </p:nvSpPr>
          <p:spPr>
            <a:xfrm>
              <a:off x="2435740" y="2852829"/>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42" name="Shape 242"/>
            <p:cNvSpPr/>
            <p:nvPr/>
          </p:nvSpPr>
          <p:spPr>
            <a:xfrm>
              <a:off x="1898506" y="2960276"/>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43" name="Shape 243"/>
            <p:cNvSpPr/>
            <p:nvPr/>
          </p:nvSpPr>
          <p:spPr>
            <a:xfrm>
              <a:off x="1765564" y="2504993"/>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44" name="Shape 244"/>
            <p:cNvSpPr/>
            <p:nvPr/>
          </p:nvSpPr>
          <p:spPr>
            <a:xfrm>
              <a:off x="1369248" y="2509409"/>
              <a:ext cx="255741"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45" name="Shape 245"/>
            <p:cNvSpPr/>
            <p:nvPr/>
          </p:nvSpPr>
          <p:spPr>
            <a:xfrm>
              <a:off x="2084127" y="2094551"/>
              <a:ext cx="255741"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46" name="Shape 246"/>
            <p:cNvSpPr/>
            <p:nvPr/>
          </p:nvSpPr>
          <p:spPr>
            <a:xfrm>
              <a:off x="2382792" y="3047002"/>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47" name="Shape 247"/>
            <p:cNvSpPr/>
            <p:nvPr/>
          </p:nvSpPr>
          <p:spPr>
            <a:xfrm>
              <a:off x="1945867" y="2374167"/>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48" name="Shape 248"/>
            <p:cNvSpPr/>
            <p:nvPr/>
          </p:nvSpPr>
          <p:spPr>
            <a:xfrm>
              <a:off x="2169866" y="2842198"/>
              <a:ext cx="211742" cy="211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49" name="Shape 249"/>
            <p:cNvSpPr/>
            <p:nvPr/>
          </p:nvSpPr>
          <p:spPr>
            <a:xfrm>
              <a:off x="1849347" y="2641873"/>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50" name="Shape 250"/>
            <p:cNvSpPr/>
            <p:nvPr/>
          </p:nvSpPr>
          <p:spPr>
            <a:xfrm>
              <a:off x="2421182" y="2420430"/>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51" name="Shape 251"/>
            <p:cNvSpPr/>
            <p:nvPr/>
          </p:nvSpPr>
          <p:spPr>
            <a:xfrm>
              <a:off x="1789250" y="208534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52" name="Shape 252"/>
            <p:cNvSpPr/>
            <p:nvPr/>
          </p:nvSpPr>
          <p:spPr>
            <a:xfrm>
              <a:off x="1564599" y="2149233"/>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53" name="Shape 253"/>
            <p:cNvSpPr/>
            <p:nvPr/>
          </p:nvSpPr>
          <p:spPr>
            <a:xfrm>
              <a:off x="1583974" y="3069002"/>
              <a:ext cx="211743" cy="211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54" name="Shape 254"/>
            <p:cNvSpPr/>
            <p:nvPr/>
          </p:nvSpPr>
          <p:spPr>
            <a:xfrm>
              <a:off x="2029361" y="2859671"/>
              <a:ext cx="94551"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55" name="Shape 255"/>
            <p:cNvSpPr/>
            <p:nvPr/>
          </p:nvSpPr>
          <p:spPr>
            <a:xfrm>
              <a:off x="1821752" y="2346112"/>
              <a:ext cx="94551"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56" name="Shape 256"/>
            <p:cNvSpPr/>
            <p:nvPr/>
          </p:nvSpPr>
          <p:spPr>
            <a:xfrm>
              <a:off x="1638796" y="2379871"/>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57" name="Shape 257"/>
            <p:cNvSpPr/>
            <p:nvPr/>
          </p:nvSpPr>
          <p:spPr>
            <a:xfrm>
              <a:off x="1712524" y="2878983"/>
              <a:ext cx="149308"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58" name="Shape 258"/>
            <p:cNvSpPr/>
            <p:nvPr/>
          </p:nvSpPr>
          <p:spPr>
            <a:xfrm>
              <a:off x="2385591" y="2081513"/>
              <a:ext cx="94551"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59" name="Shape 259"/>
            <p:cNvSpPr/>
            <p:nvPr/>
          </p:nvSpPr>
          <p:spPr>
            <a:xfrm>
              <a:off x="2219806" y="2380116"/>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60" name="Shape 260"/>
            <p:cNvSpPr/>
            <p:nvPr/>
          </p:nvSpPr>
          <p:spPr>
            <a:xfrm>
              <a:off x="2132792" y="2595409"/>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61" name="Shape 261"/>
            <p:cNvSpPr/>
            <p:nvPr/>
          </p:nvSpPr>
          <p:spPr>
            <a:xfrm>
              <a:off x="2176499" y="3204941"/>
              <a:ext cx="183658" cy="18365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62" name="Shape 262"/>
            <p:cNvSpPr/>
            <p:nvPr/>
          </p:nvSpPr>
          <p:spPr>
            <a:xfrm>
              <a:off x="2322190" y="2653686"/>
              <a:ext cx="166719"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63" name="Shape 263"/>
            <p:cNvSpPr/>
            <p:nvPr/>
          </p:nvSpPr>
          <p:spPr>
            <a:xfrm>
              <a:off x="2007774" y="3315396"/>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64" name="Shape 264"/>
            <p:cNvSpPr/>
            <p:nvPr/>
          </p:nvSpPr>
          <p:spPr>
            <a:xfrm>
              <a:off x="1868367" y="3159599"/>
              <a:ext cx="160158" cy="16015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65" name="Shape 265"/>
            <p:cNvSpPr/>
            <p:nvPr/>
          </p:nvSpPr>
          <p:spPr>
            <a:xfrm>
              <a:off x="2045017" y="3046689"/>
              <a:ext cx="160157" cy="16015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66" name="Shape 266"/>
            <p:cNvSpPr/>
            <p:nvPr/>
          </p:nvSpPr>
          <p:spPr>
            <a:xfrm>
              <a:off x="2417393" y="1344245"/>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67" name="Shape 267"/>
            <p:cNvSpPr/>
            <p:nvPr/>
          </p:nvSpPr>
          <p:spPr>
            <a:xfrm>
              <a:off x="3207764" y="1285969"/>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68" name="Shape 268"/>
            <p:cNvSpPr/>
            <p:nvPr/>
          </p:nvSpPr>
          <p:spPr>
            <a:xfrm>
              <a:off x="2555149" y="2070005"/>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69" name="Shape 269"/>
            <p:cNvSpPr/>
            <p:nvPr/>
          </p:nvSpPr>
          <p:spPr>
            <a:xfrm>
              <a:off x="3139808" y="2335966"/>
              <a:ext cx="251655"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70" name="Shape 270"/>
            <p:cNvSpPr/>
            <p:nvPr/>
          </p:nvSpPr>
          <p:spPr>
            <a:xfrm>
              <a:off x="3198007" y="2092045"/>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71" name="Shape 271"/>
            <p:cNvSpPr/>
            <p:nvPr/>
          </p:nvSpPr>
          <p:spPr>
            <a:xfrm>
              <a:off x="2787090" y="1926980"/>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72" name="Shape 272"/>
            <p:cNvSpPr/>
            <p:nvPr/>
          </p:nvSpPr>
          <p:spPr>
            <a:xfrm>
              <a:off x="2785274" y="1682949"/>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73" name="Shape 273"/>
            <p:cNvSpPr/>
            <p:nvPr/>
          </p:nvSpPr>
          <p:spPr>
            <a:xfrm>
              <a:off x="3167712" y="1602268"/>
              <a:ext cx="180019" cy="18001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74" name="Shape 274"/>
            <p:cNvSpPr/>
            <p:nvPr/>
          </p:nvSpPr>
          <p:spPr>
            <a:xfrm>
              <a:off x="2483932" y="1664474"/>
              <a:ext cx="94551"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75" name="Shape 275"/>
            <p:cNvSpPr/>
            <p:nvPr/>
          </p:nvSpPr>
          <p:spPr>
            <a:xfrm>
              <a:off x="3124970" y="1223761"/>
              <a:ext cx="94551"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76" name="Shape 276"/>
            <p:cNvSpPr/>
            <p:nvPr/>
          </p:nvSpPr>
          <p:spPr>
            <a:xfrm>
              <a:off x="3419150" y="2020572"/>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77" name="Shape 277"/>
            <p:cNvSpPr/>
            <p:nvPr/>
          </p:nvSpPr>
          <p:spPr>
            <a:xfrm>
              <a:off x="2819998" y="1452380"/>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78" name="Shape 278"/>
            <p:cNvSpPr/>
            <p:nvPr/>
          </p:nvSpPr>
          <p:spPr>
            <a:xfrm>
              <a:off x="3038534" y="1468770"/>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79" name="Shape 279"/>
            <p:cNvSpPr/>
            <p:nvPr/>
          </p:nvSpPr>
          <p:spPr>
            <a:xfrm>
              <a:off x="2906372" y="1283796"/>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80" name="Shape 280"/>
            <p:cNvSpPr/>
            <p:nvPr/>
          </p:nvSpPr>
          <p:spPr>
            <a:xfrm>
              <a:off x="2615987" y="1785888"/>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81" name="Shape 281"/>
            <p:cNvSpPr/>
            <p:nvPr/>
          </p:nvSpPr>
          <p:spPr>
            <a:xfrm>
              <a:off x="3050304" y="2101545"/>
              <a:ext cx="94550"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82" name="Shape 282"/>
            <p:cNvSpPr/>
            <p:nvPr/>
          </p:nvSpPr>
          <p:spPr>
            <a:xfrm>
              <a:off x="3033914" y="2303566"/>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83" name="Shape 283"/>
            <p:cNvSpPr/>
            <p:nvPr/>
          </p:nvSpPr>
          <p:spPr>
            <a:xfrm>
              <a:off x="2606983" y="2946550"/>
              <a:ext cx="94550"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84" name="Shape 284"/>
            <p:cNvSpPr/>
            <p:nvPr/>
          </p:nvSpPr>
          <p:spPr>
            <a:xfrm>
              <a:off x="2839503" y="2161506"/>
              <a:ext cx="149308"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85" name="Shape 285"/>
            <p:cNvSpPr/>
            <p:nvPr/>
          </p:nvSpPr>
          <p:spPr>
            <a:xfrm>
              <a:off x="3449582" y="2516626"/>
              <a:ext cx="149308"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86" name="Shape 286"/>
            <p:cNvSpPr/>
            <p:nvPr/>
          </p:nvSpPr>
          <p:spPr>
            <a:xfrm>
              <a:off x="3003405" y="2551228"/>
              <a:ext cx="149308" cy="14930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87" name="Shape 287"/>
            <p:cNvSpPr/>
            <p:nvPr/>
          </p:nvSpPr>
          <p:spPr>
            <a:xfrm>
              <a:off x="3169127" y="3237794"/>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88" name="Shape 288"/>
            <p:cNvSpPr/>
            <p:nvPr/>
          </p:nvSpPr>
          <p:spPr>
            <a:xfrm>
              <a:off x="3257913" y="3112148"/>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89" name="Shape 289"/>
            <p:cNvSpPr/>
            <p:nvPr/>
          </p:nvSpPr>
          <p:spPr>
            <a:xfrm>
              <a:off x="2562509" y="2638274"/>
              <a:ext cx="251655"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90" name="Shape 290"/>
            <p:cNvSpPr/>
            <p:nvPr/>
          </p:nvSpPr>
          <p:spPr>
            <a:xfrm>
              <a:off x="2861099" y="2771140"/>
              <a:ext cx="211742"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91" name="Shape 291"/>
            <p:cNvSpPr/>
            <p:nvPr/>
          </p:nvSpPr>
          <p:spPr>
            <a:xfrm>
              <a:off x="2684991" y="2349060"/>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92" name="Shape 292"/>
            <p:cNvSpPr/>
            <p:nvPr/>
          </p:nvSpPr>
          <p:spPr>
            <a:xfrm>
              <a:off x="2657918" y="1579859"/>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93" name="Shape 293"/>
            <p:cNvSpPr/>
            <p:nvPr/>
          </p:nvSpPr>
          <p:spPr>
            <a:xfrm>
              <a:off x="2710731" y="1301226"/>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94" name="Shape 294"/>
            <p:cNvSpPr/>
            <p:nvPr/>
          </p:nvSpPr>
          <p:spPr>
            <a:xfrm rot="665623">
              <a:off x="3444092" y="1752137"/>
              <a:ext cx="116597"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95" name="Shape 295"/>
            <p:cNvSpPr/>
            <p:nvPr/>
          </p:nvSpPr>
          <p:spPr>
            <a:xfrm rot="665623">
              <a:off x="2906858" y="2415028"/>
              <a:ext cx="116596" cy="11306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96" name="Shape 296"/>
            <p:cNvSpPr/>
            <p:nvPr/>
          </p:nvSpPr>
          <p:spPr>
            <a:xfrm rot="665623">
              <a:off x="2839476" y="2586215"/>
              <a:ext cx="116597"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97" name="Shape 297"/>
            <p:cNvSpPr/>
            <p:nvPr/>
          </p:nvSpPr>
          <p:spPr>
            <a:xfrm rot="665623">
              <a:off x="2755704" y="2957725"/>
              <a:ext cx="116597" cy="11306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98" name="Shape 298"/>
            <p:cNvSpPr/>
            <p:nvPr/>
          </p:nvSpPr>
          <p:spPr>
            <a:xfrm>
              <a:off x="2679131" y="3125359"/>
              <a:ext cx="166720" cy="16671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299" name="Shape 299"/>
            <p:cNvSpPr/>
            <p:nvPr/>
          </p:nvSpPr>
          <p:spPr>
            <a:xfrm>
              <a:off x="2951643" y="3033644"/>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00" name="Shape 300"/>
            <p:cNvSpPr/>
            <p:nvPr/>
          </p:nvSpPr>
          <p:spPr>
            <a:xfrm>
              <a:off x="2086343" y="3439571"/>
              <a:ext cx="251655"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01" name="Shape 301"/>
            <p:cNvSpPr/>
            <p:nvPr/>
          </p:nvSpPr>
          <p:spPr>
            <a:xfrm>
              <a:off x="2465062" y="3594291"/>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02" name="Shape 302"/>
            <p:cNvSpPr/>
            <p:nvPr/>
          </p:nvSpPr>
          <p:spPr>
            <a:xfrm>
              <a:off x="2557940" y="3348438"/>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03" name="Shape 303"/>
            <p:cNvSpPr/>
            <p:nvPr/>
          </p:nvSpPr>
          <p:spPr>
            <a:xfrm>
              <a:off x="3015043" y="3685347"/>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04" name="Shape 304"/>
            <p:cNvSpPr/>
            <p:nvPr/>
          </p:nvSpPr>
          <p:spPr>
            <a:xfrm>
              <a:off x="2628964" y="4062321"/>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05" name="Shape 305"/>
            <p:cNvSpPr/>
            <p:nvPr/>
          </p:nvSpPr>
          <p:spPr>
            <a:xfrm>
              <a:off x="2774654" y="4299068"/>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06" name="Shape 306"/>
            <p:cNvSpPr/>
            <p:nvPr/>
          </p:nvSpPr>
          <p:spPr>
            <a:xfrm>
              <a:off x="3364700" y="4235329"/>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07" name="Shape 307"/>
            <p:cNvSpPr/>
            <p:nvPr/>
          </p:nvSpPr>
          <p:spPr>
            <a:xfrm>
              <a:off x="2952806" y="4037697"/>
              <a:ext cx="255741"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08" name="Shape 308"/>
            <p:cNvSpPr/>
            <p:nvPr/>
          </p:nvSpPr>
          <p:spPr>
            <a:xfrm>
              <a:off x="3701291" y="3349310"/>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09" name="Shape 309"/>
            <p:cNvSpPr/>
            <p:nvPr/>
          </p:nvSpPr>
          <p:spPr>
            <a:xfrm>
              <a:off x="3282430" y="3556918"/>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10" name="Shape 310"/>
            <p:cNvSpPr/>
            <p:nvPr/>
          </p:nvSpPr>
          <p:spPr>
            <a:xfrm>
              <a:off x="3383570" y="326876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11" name="Shape 311"/>
            <p:cNvSpPr/>
            <p:nvPr/>
          </p:nvSpPr>
          <p:spPr>
            <a:xfrm>
              <a:off x="2819020" y="342902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12" name="Shape 312"/>
            <p:cNvSpPr/>
            <p:nvPr/>
          </p:nvSpPr>
          <p:spPr>
            <a:xfrm>
              <a:off x="3418172" y="3869738"/>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13" name="Shape 313"/>
            <p:cNvSpPr/>
            <p:nvPr/>
          </p:nvSpPr>
          <p:spPr>
            <a:xfrm>
              <a:off x="3263376" y="414655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14" name="Shape 314"/>
            <p:cNvSpPr/>
            <p:nvPr/>
          </p:nvSpPr>
          <p:spPr>
            <a:xfrm>
              <a:off x="4193974" y="3667593"/>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15" name="Shape 315"/>
            <p:cNvSpPr/>
            <p:nvPr/>
          </p:nvSpPr>
          <p:spPr>
            <a:xfrm>
              <a:off x="4201259" y="3354358"/>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16" name="Shape 316"/>
            <p:cNvSpPr/>
            <p:nvPr/>
          </p:nvSpPr>
          <p:spPr>
            <a:xfrm>
              <a:off x="3760546" y="4397867"/>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17" name="Shape 317"/>
            <p:cNvSpPr/>
            <p:nvPr/>
          </p:nvSpPr>
          <p:spPr>
            <a:xfrm>
              <a:off x="3046662" y="4370550"/>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18" name="Shape 318"/>
            <p:cNvSpPr/>
            <p:nvPr/>
          </p:nvSpPr>
          <p:spPr>
            <a:xfrm>
              <a:off x="2420193" y="406824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19" name="Shape 319"/>
            <p:cNvSpPr/>
            <p:nvPr/>
          </p:nvSpPr>
          <p:spPr>
            <a:xfrm>
              <a:off x="2295513" y="3686907"/>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20" name="Shape 320"/>
            <p:cNvSpPr/>
            <p:nvPr/>
          </p:nvSpPr>
          <p:spPr>
            <a:xfrm>
              <a:off x="2419350" y="4191360"/>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21" name="Shape 321"/>
            <p:cNvSpPr/>
            <p:nvPr/>
          </p:nvSpPr>
          <p:spPr>
            <a:xfrm>
              <a:off x="3153265" y="3455623"/>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22" name="Shape 322"/>
            <p:cNvSpPr/>
            <p:nvPr/>
          </p:nvSpPr>
          <p:spPr>
            <a:xfrm>
              <a:off x="3630402" y="3945508"/>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23" name="Shape 323"/>
            <p:cNvSpPr/>
            <p:nvPr/>
          </p:nvSpPr>
          <p:spPr>
            <a:xfrm>
              <a:off x="3766987" y="3149673"/>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24" name="Shape 324"/>
            <p:cNvSpPr/>
            <p:nvPr/>
          </p:nvSpPr>
          <p:spPr>
            <a:xfrm>
              <a:off x="2940193" y="3487984"/>
              <a:ext cx="154932" cy="15493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25" name="Shape 325"/>
            <p:cNvSpPr/>
            <p:nvPr/>
          </p:nvSpPr>
          <p:spPr>
            <a:xfrm>
              <a:off x="2931087" y="3282196"/>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26" name="Shape 326"/>
            <p:cNvSpPr/>
            <p:nvPr/>
          </p:nvSpPr>
          <p:spPr>
            <a:xfrm>
              <a:off x="3400939" y="4019754"/>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27" name="Shape 327"/>
            <p:cNvSpPr/>
            <p:nvPr/>
          </p:nvSpPr>
          <p:spPr>
            <a:xfrm>
              <a:off x="2488553" y="3863785"/>
              <a:ext cx="181601" cy="18160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28" name="Shape 328"/>
            <p:cNvSpPr/>
            <p:nvPr/>
          </p:nvSpPr>
          <p:spPr>
            <a:xfrm>
              <a:off x="2769007" y="3824484"/>
              <a:ext cx="213617" cy="2136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29" name="Shape 329"/>
            <p:cNvSpPr/>
            <p:nvPr/>
          </p:nvSpPr>
          <p:spPr>
            <a:xfrm>
              <a:off x="2734405" y="3570585"/>
              <a:ext cx="183420" cy="1834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30" name="Shape 330"/>
            <p:cNvSpPr/>
            <p:nvPr/>
          </p:nvSpPr>
          <p:spPr>
            <a:xfrm>
              <a:off x="2366537" y="3393054"/>
              <a:ext cx="151521" cy="15152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31" name="Shape 331"/>
            <p:cNvSpPr/>
            <p:nvPr/>
          </p:nvSpPr>
          <p:spPr>
            <a:xfrm>
              <a:off x="3198793" y="3905443"/>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32" name="Shape 332"/>
            <p:cNvSpPr/>
            <p:nvPr/>
          </p:nvSpPr>
          <p:spPr>
            <a:xfrm>
              <a:off x="2264323" y="3906162"/>
              <a:ext cx="157984" cy="15798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33" name="Shape 333"/>
            <p:cNvSpPr/>
            <p:nvPr/>
          </p:nvSpPr>
          <p:spPr>
            <a:xfrm>
              <a:off x="3406171" y="3378034"/>
              <a:ext cx="157984" cy="15798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34" name="Shape 334"/>
            <p:cNvSpPr/>
            <p:nvPr/>
          </p:nvSpPr>
          <p:spPr>
            <a:xfrm>
              <a:off x="3562042" y="3789310"/>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35" name="Shape 335"/>
            <p:cNvSpPr/>
            <p:nvPr/>
          </p:nvSpPr>
          <p:spPr>
            <a:xfrm>
              <a:off x="3580253" y="3554384"/>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36" name="Shape 336"/>
            <p:cNvSpPr/>
            <p:nvPr/>
          </p:nvSpPr>
          <p:spPr>
            <a:xfrm>
              <a:off x="3669488" y="3026256"/>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37" name="Shape 337"/>
            <p:cNvSpPr/>
            <p:nvPr/>
          </p:nvSpPr>
          <p:spPr>
            <a:xfrm>
              <a:off x="3423635" y="2784046"/>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38" name="Shape 338"/>
            <p:cNvSpPr/>
            <p:nvPr/>
          </p:nvSpPr>
          <p:spPr>
            <a:xfrm>
              <a:off x="3132255" y="2701074"/>
              <a:ext cx="134238" cy="13423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39" name="Shape 339"/>
            <p:cNvSpPr/>
            <p:nvPr/>
          </p:nvSpPr>
          <p:spPr>
            <a:xfrm>
              <a:off x="3188390" y="2858816"/>
              <a:ext cx="211743" cy="211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40" name="Shape 340"/>
            <p:cNvSpPr/>
            <p:nvPr/>
          </p:nvSpPr>
          <p:spPr>
            <a:xfrm>
              <a:off x="3410567" y="3019075"/>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41" name="Shape 341"/>
            <p:cNvSpPr/>
            <p:nvPr/>
          </p:nvSpPr>
          <p:spPr>
            <a:xfrm>
              <a:off x="3559298" y="3239247"/>
              <a:ext cx="165013" cy="16501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42" name="Shape 342"/>
            <p:cNvSpPr/>
            <p:nvPr/>
          </p:nvSpPr>
          <p:spPr>
            <a:xfrm>
              <a:off x="3285230" y="2617238"/>
              <a:ext cx="161619" cy="1616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43" name="Shape 343"/>
            <p:cNvSpPr/>
            <p:nvPr/>
          </p:nvSpPr>
          <p:spPr>
            <a:xfrm>
              <a:off x="3421815" y="2268905"/>
              <a:ext cx="193076" cy="19307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44" name="Shape 344"/>
            <p:cNvSpPr/>
            <p:nvPr/>
          </p:nvSpPr>
          <p:spPr>
            <a:xfrm>
              <a:off x="3566781" y="2893022"/>
              <a:ext cx="96013" cy="9601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45" name="Shape 345"/>
            <p:cNvSpPr/>
            <p:nvPr/>
          </p:nvSpPr>
          <p:spPr>
            <a:xfrm>
              <a:off x="3597741" y="2688095"/>
              <a:ext cx="147964" cy="14796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46" name="Shape 346"/>
            <p:cNvSpPr/>
            <p:nvPr/>
          </p:nvSpPr>
          <p:spPr>
            <a:xfrm>
              <a:off x="3638530" y="2424825"/>
              <a:ext cx="215627" cy="21562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47" name="Shape 347"/>
            <p:cNvSpPr/>
            <p:nvPr/>
          </p:nvSpPr>
          <p:spPr>
            <a:xfrm>
              <a:off x="3756903" y="2823716"/>
              <a:ext cx="190067" cy="19006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48" name="Shape 348"/>
            <p:cNvSpPr/>
            <p:nvPr/>
          </p:nvSpPr>
          <p:spPr>
            <a:xfrm>
              <a:off x="4292315" y="356864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49" name="Shape 349"/>
            <p:cNvSpPr/>
            <p:nvPr/>
          </p:nvSpPr>
          <p:spPr>
            <a:xfrm>
              <a:off x="4871434" y="333007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50" name="Shape 350"/>
            <p:cNvSpPr/>
            <p:nvPr/>
          </p:nvSpPr>
          <p:spPr>
            <a:xfrm>
              <a:off x="4987987" y="322808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51" name="Shape 351"/>
            <p:cNvSpPr/>
            <p:nvPr/>
          </p:nvSpPr>
          <p:spPr>
            <a:xfrm>
              <a:off x="5295758" y="247232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52" name="Shape 352"/>
            <p:cNvSpPr/>
            <p:nvPr/>
          </p:nvSpPr>
          <p:spPr>
            <a:xfrm>
              <a:off x="4070137" y="255244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53" name="Shape 353"/>
            <p:cNvSpPr/>
            <p:nvPr/>
          </p:nvSpPr>
          <p:spPr>
            <a:xfrm>
              <a:off x="4487176" y="2104451"/>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54" name="Shape 354"/>
            <p:cNvSpPr/>
            <p:nvPr/>
          </p:nvSpPr>
          <p:spPr>
            <a:xfrm>
              <a:off x="5144604" y="198243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55" name="Shape 355"/>
            <p:cNvSpPr/>
            <p:nvPr/>
          </p:nvSpPr>
          <p:spPr>
            <a:xfrm>
              <a:off x="3891666" y="191687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56" name="Shape 356"/>
            <p:cNvSpPr/>
            <p:nvPr/>
          </p:nvSpPr>
          <p:spPr>
            <a:xfrm>
              <a:off x="4268641" y="1658275"/>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57" name="Shape 357"/>
            <p:cNvSpPr/>
            <p:nvPr/>
          </p:nvSpPr>
          <p:spPr>
            <a:xfrm>
              <a:off x="4046463" y="91343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58" name="Shape 358"/>
            <p:cNvSpPr/>
            <p:nvPr/>
          </p:nvSpPr>
          <p:spPr>
            <a:xfrm>
              <a:off x="4643793" y="840587"/>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59" name="Shape 359"/>
            <p:cNvSpPr/>
            <p:nvPr/>
          </p:nvSpPr>
          <p:spPr>
            <a:xfrm>
              <a:off x="3571148" y="1059123"/>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60" name="Shape 360"/>
            <p:cNvSpPr/>
            <p:nvPr/>
          </p:nvSpPr>
          <p:spPr>
            <a:xfrm>
              <a:off x="3773293" y="152533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61" name="Shape 361"/>
            <p:cNvSpPr/>
            <p:nvPr/>
          </p:nvSpPr>
          <p:spPr>
            <a:xfrm>
              <a:off x="4250429" y="924224"/>
              <a:ext cx="116663"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62" name="Shape 362"/>
            <p:cNvSpPr/>
            <p:nvPr/>
          </p:nvSpPr>
          <p:spPr>
            <a:xfrm>
              <a:off x="4813159" y="498079"/>
              <a:ext cx="116663"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63" name="Shape 363"/>
            <p:cNvSpPr/>
            <p:nvPr/>
          </p:nvSpPr>
          <p:spPr>
            <a:xfrm>
              <a:off x="5197417" y="405202"/>
              <a:ext cx="116663"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64" name="Shape 364"/>
            <p:cNvSpPr/>
            <p:nvPr/>
          </p:nvSpPr>
          <p:spPr>
            <a:xfrm>
              <a:off x="5084507" y="822308"/>
              <a:ext cx="116663"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65" name="Shape 365"/>
            <p:cNvSpPr/>
            <p:nvPr/>
          </p:nvSpPr>
          <p:spPr>
            <a:xfrm>
              <a:off x="3660383" y="1164681"/>
              <a:ext cx="116663"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66" name="Shape 366"/>
            <p:cNvSpPr/>
            <p:nvPr/>
          </p:nvSpPr>
          <p:spPr>
            <a:xfrm>
              <a:off x="3627602" y="1645459"/>
              <a:ext cx="116664"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67" name="Shape 367"/>
            <p:cNvSpPr/>
            <p:nvPr/>
          </p:nvSpPr>
          <p:spPr>
            <a:xfrm>
              <a:off x="3729586" y="2257359"/>
              <a:ext cx="116664"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68" name="Shape 368"/>
            <p:cNvSpPr/>
            <p:nvPr/>
          </p:nvSpPr>
          <p:spPr>
            <a:xfrm>
              <a:off x="4137519" y="2206367"/>
              <a:ext cx="116664"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69" name="Shape 369"/>
            <p:cNvSpPr/>
            <p:nvPr/>
          </p:nvSpPr>
          <p:spPr>
            <a:xfrm>
              <a:off x="4328738" y="2149912"/>
              <a:ext cx="116664"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70" name="Shape 370"/>
            <p:cNvSpPr/>
            <p:nvPr/>
          </p:nvSpPr>
          <p:spPr>
            <a:xfrm>
              <a:off x="5015304" y="2080709"/>
              <a:ext cx="116663"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71" name="Shape 371"/>
            <p:cNvSpPr/>
            <p:nvPr/>
          </p:nvSpPr>
          <p:spPr>
            <a:xfrm>
              <a:off x="5139140" y="2557845"/>
              <a:ext cx="116664"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72" name="Shape 372"/>
            <p:cNvSpPr/>
            <p:nvPr/>
          </p:nvSpPr>
          <p:spPr>
            <a:xfrm>
              <a:off x="5421416" y="2572414"/>
              <a:ext cx="116664"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73" name="Shape 373"/>
            <p:cNvSpPr/>
            <p:nvPr/>
          </p:nvSpPr>
          <p:spPr>
            <a:xfrm>
              <a:off x="5089971" y="2772739"/>
              <a:ext cx="116663"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74" name="Shape 374"/>
            <p:cNvSpPr/>
            <p:nvPr/>
          </p:nvSpPr>
          <p:spPr>
            <a:xfrm>
              <a:off x="5399563" y="2849226"/>
              <a:ext cx="116663"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75" name="Shape 375"/>
            <p:cNvSpPr/>
            <p:nvPr/>
          </p:nvSpPr>
          <p:spPr>
            <a:xfrm>
              <a:off x="4957028" y="2783733"/>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76" name="Shape 376"/>
            <p:cNvSpPr/>
            <p:nvPr/>
          </p:nvSpPr>
          <p:spPr>
            <a:xfrm>
              <a:off x="5000735" y="2967600"/>
              <a:ext cx="116664"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77" name="Shape 377"/>
            <p:cNvSpPr/>
            <p:nvPr/>
          </p:nvSpPr>
          <p:spPr>
            <a:xfrm>
              <a:off x="4028252" y="2809161"/>
              <a:ext cx="116663"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78" name="Shape 378"/>
            <p:cNvSpPr/>
            <p:nvPr/>
          </p:nvSpPr>
          <p:spPr>
            <a:xfrm>
              <a:off x="5448733" y="3364606"/>
              <a:ext cx="116664"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79" name="Shape 379"/>
            <p:cNvSpPr/>
            <p:nvPr/>
          </p:nvSpPr>
          <p:spPr>
            <a:xfrm>
              <a:off x="5015304" y="3386459"/>
              <a:ext cx="116663"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80" name="Shape 380"/>
            <p:cNvSpPr/>
            <p:nvPr/>
          </p:nvSpPr>
          <p:spPr>
            <a:xfrm>
              <a:off x="5213560" y="3464273"/>
              <a:ext cx="153581"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81" name="Shape 381"/>
            <p:cNvSpPr/>
            <p:nvPr/>
          </p:nvSpPr>
          <p:spPr>
            <a:xfrm>
              <a:off x="4780131" y="3464273"/>
              <a:ext cx="153580"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82" name="Shape 382"/>
            <p:cNvSpPr/>
            <p:nvPr/>
          </p:nvSpPr>
          <p:spPr>
            <a:xfrm>
              <a:off x="3971549" y="3222063"/>
              <a:ext cx="153581"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83" name="Shape 383"/>
            <p:cNvSpPr/>
            <p:nvPr/>
          </p:nvSpPr>
          <p:spPr>
            <a:xfrm>
              <a:off x="3762119" y="2067467"/>
              <a:ext cx="153581"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84" name="Shape 384"/>
            <p:cNvSpPr/>
            <p:nvPr/>
          </p:nvSpPr>
          <p:spPr>
            <a:xfrm>
              <a:off x="3802184" y="1710525"/>
              <a:ext cx="153581"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85" name="Shape 385"/>
            <p:cNvSpPr/>
            <p:nvPr/>
          </p:nvSpPr>
          <p:spPr>
            <a:xfrm>
              <a:off x="4057142" y="1759696"/>
              <a:ext cx="153581"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86" name="Shape 386"/>
            <p:cNvSpPr/>
            <p:nvPr/>
          </p:nvSpPr>
          <p:spPr>
            <a:xfrm>
              <a:off x="4301174" y="1834362"/>
              <a:ext cx="153580"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87" name="Shape 387"/>
            <p:cNvSpPr/>
            <p:nvPr/>
          </p:nvSpPr>
          <p:spPr>
            <a:xfrm>
              <a:off x="4754635" y="2062003"/>
              <a:ext cx="153581"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88" name="Shape 388"/>
            <p:cNvSpPr/>
            <p:nvPr/>
          </p:nvSpPr>
          <p:spPr>
            <a:xfrm>
              <a:off x="5100650" y="2360669"/>
              <a:ext cx="153580"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89" name="Shape 389"/>
            <p:cNvSpPr/>
            <p:nvPr/>
          </p:nvSpPr>
          <p:spPr>
            <a:xfrm>
              <a:off x="5443023" y="2344279"/>
              <a:ext cx="153580"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90" name="Shape 390"/>
            <p:cNvSpPr/>
            <p:nvPr/>
          </p:nvSpPr>
          <p:spPr>
            <a:xfrm>
              <a:off x="4721855" y="1637680"/>
              <a:ext cx="153581"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91" name="Shape 391"/>
            <p:cNvSpPr/>
            <p:nvPr/>
          </p:nvSpPr>
          <p:spPr>
            <a:xfrm>
              <a:off x="4142735" y="1397291"/>
              <a:ext cx="153581"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92" name="Shape 392"/>
            <p:cNvSpPr/>
            <p:nvPr/>
          </p:nvSpPr>
          <p:spPr>
            <a:xfrm>
              <a:off x="3915094" y="1036707"/>
              <a:ext cx="153581"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93" name="Shape 393"/>
            <p:cNvSpPr/>
            <p:nvPr/>
          </p:nvSpPr>
          <p:spPr>
            <a:xfrm>
              <a:off x="4727318" y="1013033"/>
              <a:ext cx="153581"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94" name="Shape 394"/>
            <p:cNvSpPr/>
            <p:nvPr/>
          </p:nvSpPr>
          <p:spPr>
            <a:xfrm>
              <a:off x="4395873" y="707083"/>
              <a:ext cx="153580"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95" name="Shape 395"/>
            <p:cNvSpPr/>
            <p:nvPr/>
          </p:nvSpPr>
          <p:spPr>
            <a:xfrm>
              <a:off x="3397893" y="1116837"/>
              <a:ext cx="153580"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96" name="Shape 396"/>
            <p:cNvSpPr/>
            <p:nvPr/>
          </p:nvSpPr>
          <p:spPr>
            <a:xfrm>
              <a:off x="3195994" y="109554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97" name="Shape 397"/>
            <p:cNvSpPr/>
            <p:nvPr/>
          </p:nvSpPr>
          <p:spPr>
            <a:xfrm>
              <a:off x="4310279" y="464524"/>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98" name="Shape 398"/>
            <p:cNvSpPr/>
            <p:nvPr/>
          </p:nvSpPr>
          <p:spPr>
            <a:xfrm>
              <a:off x="4109955" y="1087350"/>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399" name="Shape 399"/>
            <p:cNvSpPr/>
            <p:nvPr/>
          </p:nvSpPr>
          <p:spPr>
            <a:xfrm>
              <a:off x="3691095" y="892489"/>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00" name="Shape 400"/>
            <p:cNvSpPr/>
            <p:nvPr/>
          </p:nvSpPr>
          <p:spPr>
            <a:xfrm>
              <a:off x="4146378" y="692165"/>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01" name="Shape 401"/>
            <p:cNvSpPr/>
            <p:nvPr/>
          </p:nvSpPr>
          <p:spPr>
            <a:xfrm>
              <a:off x="4552489" y="553759"/>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02" name="Shape 402"/>
            <p:cNvSpPr/>
            <p:nvPr/>
          </p:nvSpPr>
          <p:spPr>
            <a:xfrm>
              <a:off x="4337596" y="1260357"/>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03" name="Shape 403"/>
            <p:cNvSpPr/>
            <p:nvPr/>
          </p:nvSpPr>
          <p:spPr>
            <a:xfrm>
              <a:off x="3929663" y="1522600"/>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04" name="Shape 404"/>
            <p:cNvSpPr/>
            <p:nvPr/>
          </p:nvSpPr>
          <p:spPr>
            <a:xfrm>
              <a:off x="3527193" y="1325918"/>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05" name="Shape 405"/>
            <p:cNvSpPr/>
            <p:nvPr/>
          </p:nvSpPr>
          <p:spPr>
            <a:xfrm>
              <a:off x="3977012" y="2005200"/>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06" name="Shape 406"/>
            <p:cNvSpPr/>
            <p:nvPr/>
          </p:nvSpPr>
          <p:spPr>
            <a:xfrm>
              <a:off x="3898704" y="2282012"/>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07" name="Shape 407"/>
            <p:cNvSpPr/>
            <p:nvPr/>
          </p:nvSpPr>
          <p:spPr>
            <a:xfrm>
              <a:off x="4193727" y="2383995"/>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08" name="Shape 408"/>
            <p:cNvSpPr/>
            <p:nvPr/>
          </p:nvSpPr>
          <p:spPr>
            <a:xfrm>
              <a:off x="3842249" y="2589783"/>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09" name="Shape 409"/>
            <p:cNvSpPr/>
            <p:nvPr/>
          </p:nvSpPr>
          <p:spPr>
            <a:xfrm>
              <a:off x="3929663" y="2974041"/>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10" name="Shape 410"/>
            <p:cNvSpPr/>
            <p:nvPr/>
          </p:nvSpPr>
          <p:spPr>
            <a:xfrm>
              <a:off x="4694538" y="2777359"/>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11" name="Shape 411"/>
            <p:cNvSpPr/>
            <p:nvPr/>
          </p:nvSpPr>
          <p:spPr>
            <a:xfrm>
              <a:off x="3980655" y="3503990"/>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12" name="Shape 412"/>
            <p:cNvSpPr/>
            <p:nvPr/>
          </p:nvSpPr>
          <p:spPr>
            <a:xfrm>
              <a:off x="3711128" y="3678818"/>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13" name="Shape 413"/>
            <p:cNvSpPr/>
            <p:nvPr/>
          </p:nvSpPr>
          <p:spPr>
            <a:xfrm>
              <a:off x="3977012" y="3755306"/>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14" name="Shape 414"/>
            <p:cNvSpPr/>
            <p:nvPr/>
          </p:nvSpPr>
          <p:spPr>
            <a:xfrm>
              <a:off x="4193727" y="3955630"/>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15" name="Shape 415"/>
            <p:cNvSpPr/>
            <p:nvPr/>
          </p:nvSpPr>
          <p:spPr>
            <a:xfrm>
              <a:off x="4095386" y="4236084"/>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16" name="Shape 416"/>
            <p:cNvSpPr/>
            <p:nvPr/>
          </p:nvSpPr>
          <p:spPr>
            <a:xfrm>
              <a:off x="4339887" y="3342712"/>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17" name="Shape 417"/>
            <p:cNvSpPr/>
            <p:nvPr/>
          </p:nvSpPr>
          <p:spPr>
            <a:xfrm>
              <a:off x="5206745" y="3686905"/>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18" name="Shape 418"/>
            <p:cNvSpPr/>
            <p:nvPr/>
          </p:nvSpPr>
          <p:spPr>
            <a:xfrm>
              <a:off x="5064697" y="4029278"/>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19" name="Shape 419"/>
            <p:cNvSpPr/>
            <p:nvPr/>
          </p:nvSpPr>
          <p:spPr>
            <a:xfrm>
              <a:off x="5390679" y="3845344"/>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20" name="Shape 420"/>
            <p:cNvSpPr/>
            <p:nvPr/>
          </p:nvSpPr>
          <p:spPr>
            <a:xfrm>
              <a:off x="5412532" y="3098680"/>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21" name="Shape 421"/>
            <p:cNvSpPr/>
            <p:nvPr/>
          </p:nvSpPr>
          <p:spPr>
            <a:xfrm>
              <a:off x="5632889" y="3268045"/>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22" name="Shape 422"/>
            <p:cNvSpPr/>
            <p:nvPr/>
          </p:nvSpPr>
          <p:spPr>
            <a:xfrm>
              <a:off x="5835035" y="3388240"/>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23" name="Shape 423"/>
            <p:cNvSpPr/>
            <p:nvPr/>
          </p:nvSpPr>
          <p:spPr>
            <a:xfrm>
              <a:off x="5915164" y="3801636"/>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24" name="Shape 424"/>
            <p:cNvSpPr/>
            <p:nvPr/>
          </p:nvSpPr>
          <p:spPr>
            <a:xfrm>
              <a:off x="5767184" y="3657313"/>
              <a:ext cx="153580"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25" name="Shape 425"/>
            <p:cNvSpPr/>
            <p:nvPr/>
          </p:nvSpPr>
          <p:spPr>
            <a:xfrm>
              <a:off x="6000288" y="3617248"/>
              <a:ext cx="153581"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26" name="Shape 426"/>
            <p:cNvSpPr/>
            <p:nvPr/>
          </p:nvSpPr>
          <p:spPr>
            <a:xfrm>
              <a:off x="5545006" y="2917935"/>
              <a:ext cx="153580"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27" name="Shape 427"/>
            <p:cNvSpPr/>
            <p:nvPr/>
          </p:nvSpPr>
          <p:spPr>
            <a:xfrm>
              <a:off x="5741935" y="3102431"/>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28" name="Shape 428"/>
            <p:cNvSpPr/>
            <p:nvPr/>
          </p:nvSpPr>
          <p:spPr>
            <a:xfrm>
              <a:off x="5102718" y="3863664"/>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29" name="Shape 429"/>
            <p:cNvSpPr/>
            <p:nvPr/>
          </p:nvSpPr>
          <p:spPr>
            <a:xfrm>
              <a:off x="4898751" y="4005712"/>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30" name="Shape 430"/>
            <p:cNvSpPr/>
            <p:nvPr/>
          </p:nvSpPr>
          <p:spPr>
            <a:xfrm>
              <a:off x="5049906" y="3585012"/>
              <a:ext cx="122009" cy="12201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31" name="Shape 431"/>
            <p:cNvSpPr/>
            <p:nvPr/>
          </p:nvSpPr>
          <p:spPr>
            <a:xfrm>
              <a:off x="4814980" y="3067812"/>
              <a:ext cx="122009" cy="1220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32" name="Shape 432"/>
            <p:cNvSpPr/>
            <p:nvPr/>
          </p:nvSpPr>
          <p:spPr>
            <a:xfrm>
              <a:off x="5142254" y="3170336"/>
              <a:ext cx="224887" cy="22488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33" name="Shape 433"/>
            <p:cNvSpPr/>
            <p:nvPr/>
          </p:nvSpPr>
          <p:spPr>
            <a:xfrm>
              <a:off x="4808987" y="3714854"/>
              <a:ext cx="224887" cy="22488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34" name="Shape 434"/>
            <p:cNvSpPr/>
            <p:nvPr/>
          </p:nvSpPr>
          <p:spPr>
            <a:xfrm>
              <a:off x="5594424" y="3517279"/>
              <a:ext cx="144282" cy="14428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35" name="Shape 435"/>
            <p:cNvSpPr/>
            <p:nvPr/>
          </p:nvSpPr>
          <p:spPr>
            <a:xfrm>
              <a:off x="5190354" y="2920209"/>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36" name="Shape 436"/>
            <p:cNvSpPr/>
            <p:nvPr/>
          </p:nvSpPr>
          <p:spPr>
            <a:xfrm>
              <a:off x="5873279" y="3071363"/>
              <a:ext cx="254393" cy="25439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37" name="Shape 437"/>
            <p:cNvSpPr/>
            <p:nvPr/>
          </p:nvSpPr>
          <p:spPr>
            <a:xfrm>
              <a:off x="5438132" y="3604621"/>
              <a:ext cx="101442" cy="10144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38" name="Shape 438"/>
            <p:cNvSpPr/>
            <p:nvPr/>
          </p:nvSpPr>
          <p:spPr>
            <a:xfrm>
              <a:off x="5244767" y="3931046"/>
              <a:ext cx="80105"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39" name="Shape 439"/>
            <p:cNvSpPr/>
            <p:nvPr/>
          </p:nvSpPr>
          <p:spPr>
            <a:xfrm>
              <a:off x="5334001" y="4049352"/>
              <a:ext cx="60141" cy="601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40" name="Shape 440"/>
            <p:cNvSpPr/>
            <p:nvPr/>
          </p:nvSpPr>
          <p:spPr>
            <a:xfrm>
              <a:off x="5585318" y="406580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41" name="Shape 441"/>
            <p:cNvSpPr/>
            <p:nvPr/>
          </p:nvSpPr>
          <p:spPr>
            <a:xfrm>
              <a:off x="4481045" y="3535302"/>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42" name="Shape 442"/>
            <p:cNvSpPr/>
            <p:nvPr/>
          </p:nvSpPr>
          <p:spPr>
            <a:xfrm>
              <a:off x="4205630" y="3131292"/>
              <a:ext cx="164223" cy="16422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43" name="Shape 443"/>
            <p:cNvSpPr/>
            <p:nvPr/>
          </p:nvSpPr>
          <p:spPr>
            <a:xfrm>
              <a:off x="4539741" y="1849127"/>
              <a:ext cx="224409" cy="2244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44" name="Shape 444"/>
            <p:cNvSpPr/>
            <p:nvPr/>
          </p:nvSpPr>
          <p:spPr>
            <a:xfrm>
              <a:off x="4894862" y="1794493"/>
              <a:ext cx="224409" cy="2244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45" name="Shape 445"/>
            <p:cNvSpPr/>
            <p:nvPr/>
          </p:nvSpPr>
          <p:spPr>
            <a:xfrm>
              <a:off x="4835501" y="2470281"/>
              <a:ext cx="224409" cy="22441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46" name="Shape 446"/>
            <p:cNvSpPr/>
            <p:nvPr/>
          </p:nvSpPr>
          <p:spPr>
            <a:xfrm>
              <a:off x="5214296" y="2129730"/>
              <a:ext cx="224409" cy="2244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47" name="Shape 447"/>
            <p:cNvSpPr/>
            <p:nvPr/>
          </p:nvSpPr>
          <p:spPr>
            <a:xfrm>
              <a:off x="4469930" y="2265351"/>
              <a:ext cx="241340" cy="2413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48" name="Shape 448"/>
            <p:cNvSpPr/>
            <p:nvPr/>
          </p:nvSpPr>
          <p:spPr>
            <a:xfrm>
              <a:off x="5634489" y="2461393"/>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49" name="Shape 449"/>
            <p:cNvSpPr/>
            <p:nvPr/>
          </p:nvSpPr>
          <p:spPr>
            <a:xfrm>
              <a:off x="4785595" y="734147"/>
              <a:ext cx="221517" cy="2215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50" name="Shape 450"/>
            <p:cNvSpPr/>
            <p:nvPr/>
          </p:nvSpPr>
          <p:spPr>
            <a:xfrm>
              <a:off x="4417726" y="946437"/>
              <a:ext cx="242333" cy="2423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51" name="Shape 451"/>
            <p:cNvSpPr/>
            <p:nvPr/>
          </p:nvSpPr>
          <p:spPr>
            <a:xfrm>
              <a:off x="4625335" y="1261711"/>
              <a:ext cx="260324" cy="26032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52" name="Shape 452"/>
            <p:cNvSpPr/>
            <p:nvPr/>
          </p:nvSpPr>
          <p:spPr>
            <a:xfrm>
              <a:off x="3803274" y="1236798"/>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53" name="Shape 453"/>
            <p:cNvSpPr/>
            <p:nvPr/>
          </p:nvSpPr>
          <p:spPr>
            <a:xfrm>
              <a:off x="5235414" y="683155"/>
              <a:ext cx="221517" cy="2215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54" name="Shape 454"/>
            <p:cNvSpPr/>
            <p:nvPr/>
          </p:nvSpPr>
          <p:spPr>
            <a:xfrm>
              <a:off x="4974714" y="542201"/>
              <a:ext cx="205807" cy="2058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55" name="Shape 455"/>
            <p:cNvSpPr/>
            <p:nvPr/>
          </p:nvSpPr>
          <p:spPr>
            <a:xfrm>
              <a:off x="5364436" y="421903"/>
              <a:ext cx="242332" cy="2423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56" name="Shape 456"/>
            <p:cNvSpPr/>
            <p:nvPr/>
          </p:nvSpPr>
          <p:spPr>
            <a:xfrm>
              <a:off x="5278843" y="970036"/>
              <a:ext cx="242332" cy="2423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57" name="Shape 457"/>
            <p:cNvSpPr/>
            <p:nvPr/>
          </p:nvSpPr>
          <p:spPr>
            <a:xfrm>
              <a:off x="4725744" y="4153224"/>
              <a:ext cx="149309" cy="149308"/>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58" name="Shape 458"/>
            <p:cNvSpPr/>
            <p:nvPr/>
          </p:nvSpPr>
          <p:spPr>
            <a:xfrm>
              <a:off x="3602950" y="4117826"/>
              <a:ext cx="255741"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59" name="Shape 459"/>
            <p:cNvSpPr/>
            <p:nvPr/>
          </p:nvSpPr>
          <p:spPr>
            <a:xfrm>
              <a:off x="3955035" y="4482053"/>
              <a:ext cx="255742" cy="255742"/>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60" name="Shape 460"/>
            <p:cNvSpPr/>
            <p:nvPr/>
          </p:nvSpPr>
          <p:spPr>
            <a:xfrm>
              <a:off x="4522517" y="4622176"/>
              <a:ext cx="224886" cy="224886"/>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61" name="Shape 461"/>
            <p:cNvSpPr/>
            <p:nvPr/>
          </p:nvSpPr>
          <p:spPr>
            <a:xfrm>
              <a:off x="4605075" y="4889275"/>
              <a:ext cx="224886" cy="224886"/>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62" name="Shape 462"/>
            <p:cNvSpPr/>
            <p:nvPr/>
          </p:nvSpPr>
          <p:spPr>
            <a:xfrm>
              <a:off x="2771804" y="4590609"/>
              <a:ext cx="224886" cy="22488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63" name="Shape 463"/>
            <p:cNvSpPr/>
            <p:nvPr/>
          </p:nvSpPr>
          <p:spPr>
            <a:xfrm>
              <a:off x="2218891" y="4340507"/>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64" name="Shape 464"/>
            <p:cNvSpPr/>
            <p:nvPr/>
          </p:nvSpPr>
          <p:spPr>
            <a:xfrm>
              <a:off x="3386554" y="4611696"/>
              <a:ext cx="211743" cy="211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65" name="Shape 465"/>
            <p:cNvSpPr/>
            <p:nvPr/>
          </p:nvSpPr>
          <p:spPr>
            <a:xfrm>
              <a:off x="3379270" y="4849657"/>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66" name="Shape 466"/>
            <p:cNvSpPr/>
            <p:nvPr/>
          </p:nvSpPr>
          <p:spPr>
            <a:xfrm>
              <a:off x="3102458" y="5297143"/>
              <a:ext cx="245035" cy="24503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67" name="Shape 467"/>
            <p:cNvSpPr/>
            <p:nvPr/>
          </p:nvSpPr>
          <p:spPr>
            <a:xfrm>
              <a:off x="3743496" y="5711838"/>
              <a:ext cx="267411" cy="267411"/>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68" name="Shape 468"/>
            <p:cNvSpPr/>
            <p:nvPr/>
          </p:nvSpPr>
          <p:spPr>
            <a:xfrm>
              <a:off x="4250789" y="4498327"/>
              <a:ext cx="196118" cy="196118"/>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69" name="Shape 469"/>
            <p:cNvSpPr/>
            <p:nvPr/>
          </p:nvSpPr>
          <p:spPr>
            <a:xfrm>
              <a:off x="3694737" y="5214639"/>
              <a:ext cx="196118" cy="196117"/>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70" name="Shape 470"/>
            <p:cNvSpPr/>
            <p:nvPr/>
          </p:nvSpPr>
          <p:spPr>
            <a:xfrm>
              <a:off x="3478630" y="5595863"/>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71" name="Shape 471"/>
            <p:cNvSpPr/>
            <p:nvPr/>
          </p:nvSpPr>
          <p:spPr>
            <a:xfrm>
              <a:off x="3179369" y="4332801"/>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72" name="Shape 472"/>
            <p:cNvSpPr/>
            <p:nvPr/>
          </p:nvSpPr>
          <p:spPr>
            <a:xfrm>
              <a:off x="3487747" y="4461495"/>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73" name="Shape 473"/>
            <p:cNvSpPr/>
            <p:nvPr/>
          </p:nvSpPr>
          <p:spPr>
            <a:xfrm>
              <a:off x="3014253" y="4752876"/>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74" name="Shape 474"/>
            <p:cNvSpPr/>
            <p:nvPr/>
          </p:nvSpPr>
          <p:spPr>
            <a:xfrm>
              <a:off x="2657311" y="4493060"/>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75" name="Shape 475"/>
            <p:cNvSpPr/>
            <p:nvPr/>
          </p:nvSpPr>
          <p:spPr>
            <a:xfrm>
              <a:off x="3184225" y="4925276"/>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76" name="Shape 476"/>
            <p:cNvSpPr/>
            <p:nvPr/>
          </p:nvSpPr>
          <p:spPr>
            <a:xfrm>
              <a:off x="4383743" y="4298807"/>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77" name="Shape 477"/>
            <p:cNvSpPr/>
            <p:nvPr/>
          </p:nvSpPr>
          <p:spPr>
            <a:xfrm>
              <a:off x="4502724" y="4429928"/>
              <a:ext cx="125375" cy="125375"/>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78" name="Shape 478"/>
            <p:cNvSpPr/>
            <p:nvPr/>
          </p:nvSpPr>
          <p:spPr>
            <a:xfrm>
              <a:off x="4160351" y="4864571"/>
              <a:ext cx="125375" cy="125374"/>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79" name="Shape 479"/>
            <p:cNvSpPr/>
            <p:nvPr/>
          </p:nvSpPr>
          <p:spPr>
            <a:xfrm>
              <a:off x="3830120" y="4760159"/>
              <a:ext cx="125374" cy="125375"/>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80" name="Shape 480"/>
            <p:cNvSpPr/>
            <p:nvPr/>
          </p:nvSpPr>
          <p:spPr>
            <a:xfrm>
              <a:off x="3725708" y="5015117"/>
              <a:ext cx="125375" cy="125375"/>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81" name="Shape 481"/>
            <p:cNvSpPr/>
            <p:nvPr/>
          </p:nvSpPr>
          <p:spPr>
            <a:xfrm>
              <a:off x="4415309" y="5019974"/>
              <a:ext cx="125375" cy="125374"/>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82" name="Shape 482"/>
            <p:cNvSpPr/>
            <p:nvPr/>
          </p:nvSpPr>
          <p:spPr>
            <a:xfrm>
              <a:off x="4512436" y="5168093"/>
              <a:ext cx="157344" cy="157343"/>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83" name="Shape 483"/>
            <p:cNvSpPr/>
            <p:nvPr/>
          </p:nvSpPr>
          <p:spPr>
            <a:xfrm>
              <a:off x="3899448" y="4174465"/>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84" name="Shape 484"/>
            <p:cNvSpPr/>
            <p:nvPr/>
          </p:nvSpPr>
          <p:spPr>
            <a:xfrm>
              <a:off x="3265694" y="4465846"/>
              <a:ext cx="157344" cy="1573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85" name="Shape 485"/>
            <p:cNvSpPr/>
            <p:nvPr/>
          </p:nvSpPr>
          <p:spPr>
            <a:xfrm>
              <a:off x="2760634" y="4854354"/>
              <a:ext cx="157344" cy="1573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86" name="Shape 486"/>
            <p:cNvSpPr/>
            <p:nvPr/>
          </p:nvSpPr>
          <p:spPr>
            <a:xfrm>
              <a:off x="2442543" y="4541119"/>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87" name="Shape 487"/>
            <p:cNvSpPr/>
            <p:nvPr/>
          </p:nvSpPr>
          <p:spPr>
            <a:xfrm>
              <a:off x="2525102" y="4329869"/>
              <a:ext cx="157343" cy="1573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88" name="Shape 488"/>
            <p:cNvSpPr/>
            <p:nvPr/>
          </p:nvSpPr>
          <p:spPr>
            <a:xfrm>
              <a:off x="3151570" y="5099599"/>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89" name="Shape 489"/>
            <p:cNvSpPr/>
            <p:nvPr/>
          </p:nvSpPr>
          <p:spPr>
            <a:xfrm>
              <a:off x="3032590" y="4511981"/>
              <a:ext cx="183657" cy="18365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90" name="Shape 490"/>
            <p:cNvSpPr/>
            <p:nvPr/>
          </p:nvSpPr>
          <p:spPr>
            <a:xfrm>
              <a:off x="3190421" y="4703806"/>
              <a:ext cx="183657" cy="1836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91" name="Shape 491"/>
            <p:cNvSpPr/>
            <p:nvPr/>
          </p:nvSpPr>
          <p:spPr>
            <a:xfrm>
              <a:off x="3794304" y="3966334"/>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92" name="Shape 492"/>
            <p:cNvSpPr/>
            <p:nvPr/>
          </p:nvSpPr>
          <p:spPr>
            <a:xfrm>
              <a:off x="3672895" y="4488392"/>
              <a:ext cx="154932" cy="154932"/>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93" name="Shape 493"/>
            <p:cNvSpPr/>
            <p:nvPr/>
          </p:nvSpPr>
          <p:spPr>
            <a:xfrm>
              <a:off x="2949299" y="4923035"/>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94" name="Shape 494"/>
            <p:cNvSpPr/>
            <p:nvPr/>
          </p:nvSpPr>
          <p:spPr>
            <a:xfrm>
              <a:off x="2534081" y="4733638"/>
              <a:ext cx="190179" cy="19017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95" name="Shape 495"/>
            <p:cNvSpPr/>
            <p:nvPr/>
          </p:nvSpPr>
          <p:spPr>
            <a:xfrm>
              <a:off x="4493590" y="5800073"/>
              <a:ext cx="226369" cy="226369"/>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96" name="Shape 496"/>
            <p:cNvSpPr/>
            <p:nvPr/>
          </p:nvSpPr>
          <p:spPr>
            <a:xfrm>
              <a:off x="3894650" y="4929222"/>
              <a:ext cx="154932" cy="154932"/>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97" name="Shape 497"/>
            <p:cNvSpPr/>
            <p:nvPr/>
          </p:nvSpPr>
          <p:spPr>
            <a:xfrm>
              <a:off x="4358431" y="4790816"/>
              <a:ext cx="154932" cy="154933"/>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98" name="Shape 498"/>
            <p:cNvSpPr/>
            <p:nvPr/>
          </p:nvSpPr>
          <p:spPr>
            <a:xfrm>
              <a:off x="3994205" y="3994375"/>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499" name="Shape 499"/>
            <p:cNvSpPr/>
            <p:nvPr/>
          </p:nvSpPr>
          <p:spPr>
            <a:xfrm>
              <a:off x="3622694" y="4849093"/>
              <a:ext cx="154932" cy="154932"/>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00" name="Shape 500"/>
            <p:cNvSpPr/>
            <p:nvPr/>
          </p:nvSpPr>
          <p:spPr>
            <a:xfrm>
              <a:off x="3506142" y="5220603"/>
              <a:ext cx="154932" cy="154933"/>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01" name="Shape 501"/>
            <p:cNvSpPr/>
            <p:nvPr/>
          </p:nvSpPr>
          <p:spPr>
            <a:xfrm>
              <a:off x="3693111" y="5511984"/>
              <a:ext cx="154932" cy="154932"/>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02" name="Shape 502"/>
            <p:cNvSpPr/>
            <p:nvPr/>
          </p:nvSpPr>
          <p:spPr>
            <a:xfrm>
              <a:off x="3772686" y="4657681"/>
              <a:ext cx="80106" cy="80106"/>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03" name="Shape 503"/>
            <p:cNvSpPr/>
            <p:nvPr/>
          </p:nvSpPr>
          <p:spPr>
            <a:xfrm>
              <a:off x="4212185" y="4730526"/>
              <a:ext cx="80106" cy="80106"/>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04" name="Shape 504"/>
            <p:cNvSpPr/>
            <p:nvPr/>
          </p:nvSpPr>
          <p:spPr>
            <a:xfrm>
              <a:off x="3398747" y="5296291"/>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05" name="Shape 505"/>
            <p:cNvSpPr/>
            <p:nvPr/>
          </p:nvSpPr>
          <p:spPr>
            <a:xfrm>
              <a:off x="3576005" y="5082612"/>
              <a:ext cx="80106" cy="80106"/>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06" name="Shape 506"/>
            <p:cNvSpPr/>
            <p:nvPr/>
          </p:nvSpPr>
          <p:spPr>
            <a:xfrm>
              <a:off x="3623724" y="4692171"/>
              <a:ext cx="125375" cy="125375"/>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07" name="Shape 507"/>
            <p:cNvSpPr/>
            <p:nvPr/>
          </p:nvSpPr>
          <p:spPr>
            <a:xfrm>
              <a:off x="3376051" y="5100104"/>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08" name="Shape 508"/>
            <p:cNvSpPr/>
            <p:nvPr/>
          </p:nvSpPr>
          <p:spPr>
            <a:xfrm>
              <a:off x="3405189" y="5432764"/>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09" name="Shape 509"/>
            <p:cNvSpPr/>
            <p:nvPr/>
          </p:nvSpPr>
          <p:spPr>
            <a:xfrm>
              <a:off x="3587302" y="5398770"/>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10" name="Shape 510"/>
            <p:cNvSpPr/>
            <p:nvPr/>
          </p:nvSpPr>
          <p:spPr>
            <a:xfrm>
              <a:off x="4007376" y="4782014"/>
              <a:ext cx="125375" cy="125374"/>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11" name="Shape 511"/>
            <p:cNvSpPr/>
            <p:nvPr/>
          </p:nvSpPr>
          <p:spPr>
            <a:xfrm>
              <a:off x="3876255" y="4369224"/>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12" name="Shape 512"/>
            <p:cNvSpPr/>
            <p:nvPr/>
          </p:nvSpPr>
          <p:spPr>
            <a:xfrm>
              <a:off x="4645985" y="4347370"/>
              <a:ext cx="125375" cy="125374"/>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13" name="Shape 513"/>
            <p:cNvSpPr/>
            <p:nvPr/>
          </p:nvSpPr>
          <p:spPr>
            <a:xfrm>
              <a:off x="4779535" y="4483348"/>
              <a:ext cx="125375" cy="125375"/>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14" name="Shape 514"/>
            <p:cNvSpPr/>
            <p:nvPr/>
          </p:nvSpPr>
          <p:spPr>
            <a:xfrm>
              <a:off x="4109359" y="5520179"/>
              <a:ext cx="125375" cy="125374"/>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15" name="Shape 515"/>
            <p:cNvSpPr/>
            <p:nvPr/>
          </p:nvSpPr>
          <p:spPr>
            <a:xfrm>
              <a:off x="4080221" y="5712005"/>
              <a:ext cx="125375" cy="125375"/>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16" name="Shape 516"/>
            <p:cNvSpPr/>
            <p:nvPr/>
          </p:nvSpPr>
          <p:spPr>
            <a:xfrm>
              <a:off x="4323039" y="5954823"/>
              <a:ext cx="125375" cy="125374"/>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17" name="Shape 517"/>
            <p:cNvSpPr/>
            <p:nvPr/>
          </p:nvSpPr>
          <p:spPr>
            <a:xfrm>
              <a:off x="4580426" y="6067325"/>
              <a:ext cx="146422" cy="146421"/>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18" name="Shape 518"/>
            <p:cNvSpPr/>
            <p:nvPr/>
          </p:nvSpPr>
          <p:spPr>
            <a:xfrm>
              <a:off x="4405347" y="6146151"/>
              <a:ext cx="80106" cy="80106"/>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19" name="Shape 519"/>
            <p:cNvSpPr/>
            <p:nvPr/>
          </p:nvSpPr>
          <p:spPr>
            <a:xfrm>
              <a:off x="4109142" y="5881697"/>
              <a:ext cx="156874" cy="156874"/>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20" name="Shape 520"/>
            <p:cNvSpPr/>
            <p:nvPr/>
          </p:nvSpPr>
          <p:spPr>
            <a:xfrm>
              <a:off x="4866701" y="6211713"/>
              <a:ext cx="80105" cy="80105"/>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21" name="Shape 521"/>
            <p:cNvSpPr/>
            <p:nvPr/>
          </p:nvSpPr>
          <p:spPr>
            <a:xfrm>
              <a:off x="5160510" y="6172861"/>
              <a:ext cx="80106" cy="80106"/>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22" name="Shape 522"/>
            <p:cNvSpPr/>
            <p:nvPr/>
          </p:nvSpPr>
          <p:spPr>
            <a:xfrm>
              <a:off x="4619040" y="6579677"/>
              <a:ext cx="125374" cy="125374"/>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23" name="Shape 523"/>
            <p:cNvSpPr/>
            <p:nvPr/>
          </p:nvSpPr>
          <p:spPr>
            <a:xfrm>
              <a:off x="4393381" y="7141263"/>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24" name="Shape 524"/>
            <p:cNvSpPr/>
            <p:nvPr/>
          </p:nvSpPr>
          <p:spPr>
            <a:xfrm>
              <a:off x="4332987" y="6438762"/>
              <a:ext cx="255742" cy="255741"/>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25" name="Shape 525"/>
            <p:cNvSpPr/>
            <p:nvPr/>
          </p:nvSpPr>
          <p:spPr>
            <a:xfrm>
              <a:off x="4498013" y="7303324"/>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26" name="Shape 526"/>
            <p:cNvSpPr/>
            <p:nvPr/>
          </p:nvSpPr>
          <p:spPr>
            <a:xfrm>
              <a:off x="4626335" y="6757356"/>
              <a:ext cx="211743" cy="211743"/>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27" name="Shape 527"/>
            <p:cNvSpPr/>
            <p:nvPr/>
          </p:nvSpPr>
          <p:spPr>
            <a:xfrm>
              <a:off x="5739978" y="6181920"/>
              <a:ext cx="211743" cy="211742"/>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28" name="Shape 528"/>
            <p:cNvSpPr/>
            <p:nvPr/>
          </p:nvSpPr>
          <p:spPr>
            <a:xfrm>
              <a:off x="6618972" y="6850575"/>
              <a:ext cx="94551"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29" name="Shape 529"/>
            <p:cNvSpPr/>
            <p:nvPr/>
          </p:nvSpPr>
          <p:spPr>
            <a:xfrm>
              <a:off x="4590745" y="6418439"/>
              <a:ext cx="94551" cy="94550"/>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30" name="Shape 530"/>
            <p:cNvSpPr/>
            <p:nvPr/>
          </p:nvSpPr>
          <p:spPr>
            <a:xfrm>
              <a:off x="4424960" y="6746182"/>
              <a:ext cx="149309" cy="149308"/>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31" name="Shape 531"/>
            <p:cNvSpPr/>
            <p:nvPr/>
          </p:nvSpPr>
          <p:spPr>
            <a:xfrm>
              <a:off x="4337946" y="6932336"/>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32" name="Shape 532"/>
            <p:cNvSpPr/>
            <p:nvPr/>
          </p:nvSpPr>
          <p:spPr>
            <a:xfrm>
              <a:off x="4527343" y="6990613"/>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33" name="Shape 533"/>
            <p:cNvSpPr/>
            <p:nvPr/>
          </p:nvSpPr>
          <p:spPr>
            <a:xfrm>
              <a:off x="4981460" y="8439236"/>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34" name="Shape 534"/>
            <p:cNvSpPr/>
            <p:nvPr/>
          </p:nvSpPr>
          <p:spPr>
            <a:xfrm>
              <a:off x="4760302" y="6406931"/>
              <a:ext cx="211743" cy="211743"/>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35" name="Shape 535"/>
            <p:cNvSpPr/>
            <p:nvPr/>
          </p:nvSpPr>
          <p:spPr>
            <a:xfrm>
              <a:off x="5344961" y="6672893"/>
              <a:ext cx="251655"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36" name="Shape 536"/>
            <p:cNvSpPr/>
            <p:nvPr/>
          </p:nvSpPr>
          <p:spPr>
            <a:xfrm>
              <a:off x="5403161" y="6428971"/>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37" name="Shape 537"/>
            <p:cNvSpPr/>
            <p:nvPr/>
          </p:nvSpPr>
          <p:spPr>
            <a:xfrm>
              <a:off x="4992244" y="6263906"/>
              <a:ext cx="166720" cy="166720"/>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38" name="Shape 538"/>
            <p:cNvSpPr/>
            <p:nvPr/>
          </p:nvSpPr>
          <p:spPr>
            <a:xfrm>
              <a:off x="4990428" y="6019875"/>
              <a:ext cx="166720" cy="166719"/>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39" name="Shape 539"/>
            <p:cNvSpPr/>
            <p:nvPr/>
          </p:nvSpPr>
          <p:spPr>
            <a:xfrm>
              <a:off x="5624304" y="6357499"/>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40" name="Shape 540"/>
            <p:cNvSpPr/>
            <p:nvPr/>
          </p:nvSpPr>
          <p:spPr>
            <a:xfrm>
              <a:off x="5255457" y="6438472"/>
              <a:ext cx="94551" cy="94550"/>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41" name="Shape 541"/>
            <p:cNvSpPr/>
            <p:nvPr/>
          </p:nvSpPr>
          <p:spPr>
            <a:xfrm>
              <a:off x="5239067" y="6640493"/>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42" name="Shape 542"/>
            <p:cNvSpPr/>
            <p:nvPr/>
          </p:nvSpPr>
          <p:spPr>
            <a:xfrm>
              <a:off x="4812136" y="7283476"/>
              <a:ext cx="94551"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43" name="Shape 543"/>
            <p:cNvSpPr/>
            <p:nvPr/>
          </p:nvSpPr>
          <p:spPr>
            <a:xfrm>
              <a:off x="5044656" y="6498432"/>
              <a:ext cx="149309" cy="149308"/>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44" name="Shape 544"/>
            <p:cNvSpPr/>
            <p:nvPr/>
          </p:nvSpPr>
          <p:spPr>
            <a:xfrm>
              <a:off x="5654735" y="6853553"/>
              <a:ext cx="149308"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45" name="Shape 545"/>
            <p:cNvSpPr/>
            <p:nvPr/>
          </p:nvSpPr>
          <p:spPr>
            <a:xfrm>
              <a:off x="5208558" y="6888154"/>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46" name="Shape 546"/>
            <p:cNvSpPr/>
            <p:nvPr/>
          </p:nvSpPr>
          <p:spPr>
            <a:xfrm>
              <a:off x="5374281" y="7574720"/>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47" name="Shape 547"/>
            <p:cNvSpPr/>
            <p:nvPr/>
          </p:nvSpPr>
          <p:spPr>
            <a:xfrm>
              <a:off x="5463066" y="744907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48" name="Shape 548"/>
            <p:cNvSpPr/>
            <p:nvPr/>
          </p:nvSpPr>
          <p:spPr>
            <a:xfrm>
              <a:off x="4767663" y="6975200"/>
              <a:ext cx="251655"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49" name="Shape 549"/>
            <p:cNvSpPr/>
            <p:nvPr/>
          </p:nvSpPr>
          <p:spPr>
            <a:xfrm>
              <a:off x="5066252" y="7108066"/>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50" name="Shape 550"/>
            <p:cNvSpPr/>
            <p:nvPr/>
          </p:nvSpPr>
          <p:spPr>
            <a:xfrm>
              <a:off x="4890145" y="6685987"/>
              <a:ext cx="166720" cy="166720"/>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51" name="Shape 551"/>
            <p:cNvSpPr/>
            <p:nvPr/>
          </p:nvSpPr>
          <p:spPr>
            <a:xfrm rot="665623">
              <a:off x="5561720" y="6097821"/>
              <a:ext cx="116597" cy="113068"/>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52" name="Shape 552"/>
            <p:cNvSpPr/>
            <p:nvPr/>
          </p:nvSpPr>
          <p:spPr>
            <a:xfrm rot="665623">
              <a:off x="5112011" y="6751955"/>
              <a:ext cx="116597" cy="113068"/>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53" name="Shape 553"/>
            <p:cNvSpPr/>
            <p:nvPr/>
          </p:nvSpPr>
          <p:spPr>
            <a:xfrm rot="665623">
              <a:off x="5044630" y="6923141"/>
              <a:ext cx="116597" cy="11306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54" name="Shape 554"/>
            <p:cNvSpPr/>
            <p:nvPr/>
          </p:nvSpPr>
          <p:spPr>
            <a:xfrm rot="665623">
              <a:off x="4960858" y="7294652"/>
              <a:ext cx="116596"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55" name="Shape 555"/>
            <p:cNvSpPr/>
            <p:nvPr/>
          </p:nvSpPr>
          <p:spPr>
            <a:xfrm>
              <a:off x="4884285" y="7462285"/>
              <a:ext cx="166719"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56" name="Shape 556"/>
            <p:cNvSpPr/>
            <p:nvPr/>
          </p:nvSpPr>
          <p:spPr>
            <a:xfrm>
              <a:off x="5156796" y="7370571"/>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57" name="Shape 557"/>
            <p:cNvSpPr/>
            <p:nvPr/>
          </p:nvSpPr>
          <p:spPr>
            <a:xfrm>
              <a:off x="5220197" y="8022274"/>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58" name="Shape 558"/>
            <p:cNvSpPr/>
            <p:nvPr/>
          </p:nvSpPr>
          <p:spPr>
            <a:xfrm>
              <a:off x="4979808" y="8635995"/>
              <a:ext cx="211742"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59" name="Shape 559"/>
            <p:cNvSpPr/>
            <p:nvPr/>
          </p:nvSpPr>
          <p:spPr>
            <a:xfrm>
              <a:off x="5569854" y="8572255"/>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60" name="Shape 560"/>
            <p:cNvSpPr/>
            <p:nvPr/>
          </p:nvSpPr>
          <p:spPr>
            <a:xfrm>
              <a:off x="5157959" y="8374623"/>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61" name="Shape 561"/>
            <p:cNvSpPr/>
            <p:nvPr/>
          </p:nvSpPr>
          <p:spPr>
            <a:xfrm>
              <a:off x="5906444" y="7686236"/>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62" name="Shape 562"/>
            <p:cNvSpPr/>
            <p:nvPr/>
          </p:nvSpPr>
          <p:spPr>
            <a:xfrm>
              <a:off x="5487584" y="7893845"/>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63" name="Shape 563"/>
            <p:cNvSpPr/>
            <p:nvPr/>
          </p:nvSpPr>
          <p:spPr>
            <a:xfrm>
              <a:off x="5588725" y="7605692"/>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64" name="Shape 564"/>
            <p:cNvSpPr/>
            <p:nvPr/>
          </p:nvSpPr>
          <p:spPr>
            <a:xfrm>
              <a:off x="5623326" y="8206664"/>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65" name="Shape 565"/>
            <p:cNvSpPr/>
            <p:nvPr/>
          </p:nvSpPr>
          <p:spPr>
            <a:xfrm>
              <a:off x="5468530" y="8483477"/>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66" name="Shape 566"/>
            <p:cNvSpPr/>
            <p:nvPr/>
          </p:nvSpPr>
          <p:spPr>
            <a:xfrm>
              <a:off x="6399127" y="800452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67" name="Shape 567"/>
            <p:cNvSpPr/>
            <p:nvPr/>
          </p:nvSpPr>
          <p:spPr>
            <a:xfrm>
              <a:off x="6406412" y="769128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68" name="Shape 568"/>
            <p:cNvSpPr/>
            <p:nvPr/>
          </p:nvSpPr>
          <p:spPr>
            <a:xfrm>
              <a:off x="5251815" y="870747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69" name="Shape 569"/>
            <p:cNvSpPr/>
            <p:nvPr/>
          </p:nvSpPr>
          <p:spPr>
            <a:xfrm>
              <a:off x="5358419" y="7792550"/>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70" name="Shape 570"/>
            <p:cNvSpPr/>
            <p:nvPr/>
          </p:nvSpPr>
          <p:spPr>
            <a:xfrm>
              <a:off x="5835555" y="8282433"/>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71" name="Shape 571"/>
            <p:cNvSpPr/>
            <p:nvPr/>
          </p:nvSpPr>
          <p:spPr>
            <a:xfrm>
              <a:off x="5972140" y="7486600"/>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72" name="Shape 572"/>
            <p:cNvSpPr/>
            <p:nvPr/>
          </p:nvSpPr>
          <p:spPr>
            <a:xfrm>
              <a:off x="5145346" y="7824911"/>
              <a:ext cx="154933"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73" name="Shape 573"/>
            <p:cNvSpPr/>
            <p:nvPr/>
          </p:nvSpPr>
          <p:spPr>
            <a:xfrm>
              <a:off x="5136241" y="7619124"/>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74" name="Shape 574"/>
            <p:cNvSpPr/>
            <p:nvPr/>
          </p:nvSpPr>
          <p:spPr>
            <a:xfrm>
              <a:off x="5606093" y="8356680"/>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75" name="Shape 575"/>
            <p:cNvSpPr/>
            <p:nvPr/>
          </p:nvSpPr>
          <p:spPr>
            <a:xfrm>
              <a:off x="5403947" y="8242369"/>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76" name="Shape 576"/>
            <p:cNvSpPr/>
            <p:nvPr/>
          </p:nvSpPr>
          <p:spPr>
            <a:xfrm>
              <a:off x="5611325" y="7714961"/>
              <a:ext cx="157984" cy="15798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77" name="Shape 577"/>
            <p:cNvSpPr/>
            <p:nvPr/>
          </p:nvSpPr>
          <p:spPr>
            <a:xfrm>
              <a:off x="5767195" y="8126237"/>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78" name="Shape 578"/>
            <p:cNvSpPr/>
            <p:nvPr/>
          </p:nvSpPr>
          <p:spPr>
            <a:xfrm>
              <a:off x="5785406" y="7891310"/>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79" name="Shape 579"/>
            <p:cNvSpPr/>
            <p:nvPr/>
          </p:nvSpPr>
          <p:spPr>
            <a:xfrm>
              <a:off x="5874642" y="7363183"/>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80" name="Shape 580"/>
            <p:cNvSpPr/>
            <p:nvPr/>
          </p:nvSpPr>
          <p:spPr>
            <a:xfrm>
              <a:off x="5628789" y="7120973"/>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81" name="Shape 581"/>
            <p:cNvSpPr/>
            <p:nvPr/>
          </p:nvSpPr>
          <p:spPr>
            <a:xfrm>
              <a:off x="5337408" y="7038001"/>
              <a:ext cx="134238" cy="13423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82" name="Shape 582"/>
            <p:cNvSpPr/>
            <p:nvPr/>
          </p:nvSpPr>
          <p:spPr>
            <a:xfrm>
              <a:off x="5393544" y="719574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83" name="Shape 583"/>
            <p:cNvSpPr/>
            <p:nvPr/>
          </p:nvSpPr>
          <p:spPr>
            <a:xfrm>
              <a:off x="5615721" y="735600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84" name="Shape 584"/>
            <p:cNvSpPr/>
            <p:nvPr/>
          </p:nvSpPr>
          <p:spPr>
            <a:xfrm>
              <a:off x="5764451" y="7576173"/>
              <a:ext cx="165013" cy="16501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85" name="Shape 585"/>
            <p:cNvSpPr/>
            <p:nvPr/>
          </p:nvSpPr>
          <p:spPr>
            <a:xfrm>
              <a:off x="5490383" y="6954166"/>
              <a:ext cx="161620" cy="16161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86" name="Shape 586"/>
            <p:cNvSpPr/>
            <p:nvPr/>
          </p:nvSpPr>
          <p:spPr>
            <a:xfrm>
              <a:off x="5626968" y="6605830"/>
              <a:ext cx="193076" cy="19307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87" name="Shape 587"/>
            <p:cNvSpPr/>
            <p:nvPr/>
          </p:nvSpPr>
          <p:spPr>
            <a:xfrm>
              <a:off x="5771934" y="7229949"/>
              <a:ext cx="96013" cy="9601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88" name="Shape 588"/>
            <p:cNvSpPr/>
            <p:nvPr/>
          </p:nvSpPr>
          <p:spPr>
            <a:xfrm>
              <a:off x="5802894" y="7025022"/>
              <a:ext cx="147964" cy="1479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89" name="Shape 589"/>
            <p:cNvSpPr/>
            <p:nvPr/>
          </p:nvSpPr>
          <p:spPr>
            <a:xfrm>
              <a:off x="5843683" y="6761751"/>
              <a:ext cx="215627" cy="21562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90" name="Shape 590"/>
            <p:cNvSpPr/>
            <p:nvPr/>
          </p:nvSpPr>
          <p:spPr>
            <a:xfrm>
              <a:off x="5962056" y="7160643"/>
              <a:ext cx="190067" cy="19006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91" name="Shape 591"/>
            <p:cNvSpPr/>
            <p:nvPr/>
          </p:nvSpPr>
          <p:spPr>
            <a:xfrm>
              <a:off x="6497468" y="7905567"/>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92" name="Shape 592"/>
            <p:cNvSpPr/>
            <p:nvPr/>
          </p:nvSpPr>
          <p:spPr>
            <a:xfrm>
              <a:off x="6448932" y="8140548"/>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93" name="Shape 593"/>
            <p:cNvSpPr/>
            <p:nvPr/>
          </p:nvSpPr>
          <p:spPr>
            <a:xfrm>
              <a:off x="6275290" y="688937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94" name="Shape 594"/>
            <p:cNvSpPr/>
            <p:nvPr/>
          </p:nvSpPr>
          <p:spPr>
            <a:xfrm>
              <a:off x="6409229" y="698508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95" name="Shape 595"/>
            <p:cNvSpPr/>
            <p:nvPr/>
          </p:nvSpPr>
          <p:spPr>
            <a:xfrm>
              <a:off x="4644493" y="719027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96" name="Shape 596"/>
            <p:cNvSpPr/>
            <p:nvPr/>
          </p:nvSpPr>
          <p:spPr>
            <a:xfrm>
              <a:off x="5934739" y="6594285"/>
              <a:ext cx="116664"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97" name="Shape 597"/>
            <p:cNvSpPr/>
            <p:nvPr/>
          </p:nvSpPr>
          <p:spPr>
            <a:xfrm>
              <a:off x="5284487" y="6216350"/>
              <a:ext cx="116664" cy="116664"/>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98" name="Shape 598"/>
            <p:cNvSpPr/>
            <p:nvPr/>
          </p:nvSpPr>
          <p:spPr>
            <a:xfrm>
              <a:off x="5787518" y="6489851"/>
              <a:ext cx="116664" cy="116664"/>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599" name="Shape 599"/>
            <p:cNvSpPr/>
            <p:nvPr/>
          </p:nvSpPr>
          <p:spPr>
            <a:xfrm>
              <a:off x="6894616" y="7244976"/>
              <a:ext cx="116663"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00" name="Shape 600"/>
            <p:cNvSpPr/>
            <p:nvPr/>
          </p:nvSpPr>
          <p:spPr>
            <a:xfrm>
              <a:off x="6835973" y="7078178"/>
              <a:ext cx="116664"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01" name="Shape 601"/>
            <p:cNvSpPr/>
            <p:nvPr/>
          </p:nvSpPr>
          <p:spPr>
            <a:xfrm>
              <a:off x="6233405" y="7146087"/>
              <a:ext cx="116663"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02" name="Shape 602"/>
            <p:cNvSpPr/>
            <p:nvPr/>
          </p:nvSpPr>
          <p:spPr>
            <a:xfrm>
              <a:off x="6692531" y="7356031"/>
              <a:ext cx="153580"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03" name="Shape 603"/>
            <p:cNvSpPr/>
            <p:nvPr/>
          </p:nvSpPr>
          <p:spPr>
            <a:xfrm>
              <a:off x="6176702" y="7558991"/>
              <a:ext cx="153581"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04" name="Shape 604"/>
            <p:cNvSpPr/>
            <p:nvPr/>
          </p:nvSpPr>
          <p:spPr>
            <a:xfrm>
              <a:off x="6477205" y="7275148"/>
              <a:ext cx="153580"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05" name="Shape 605"/>
            <p:cNvSpPr/>
            <p:nvPr/>
          </p:nvSpPr>
          <p:spPr>
            <a:xfrm>
              <a:off x="5445022" y="6210812"/>
              <a:ext cx="153580" cy="153581"/>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06" name="Shape 606"/>
            <p:cNvSpPr/>
            <p:nvPr/>
          </p:nvSpPr>
          <p:spPr>
            <a:xfrm>
              <a:off x="6375665" y="7105876"/>
              <a:ext cx="122564" cy="1225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07" name="Shape 607"/>
            <p:cNvSpPr/>
            <p:nvPr/>
          </p:nvSpPr>
          <p:spPr>
            <a:xfrm>
              <a:off x="5935552" y="6372284"/>
              <a:ext cx="196117" cy="196117"/>
            </a:xfrm>
            <a:prstGeom prst="ellipse">
              <a:avLst/>
            </a:prstGeom>
            <a:solidFill>
              <a:srgbClr val="6CCDE0"/>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08" name="Shape 608"/>
            <p:cNvSpPr/>
            <p:nvPr/>
          </p:nvSpPr>
          <p:spPr>
            <a:xfrm>
              <a:off x="6103857" y="6618938"/>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09" name="Shape 609"/>
            <p:cNvSpPr/>
            <p:nvPr/>
          </p:nvSpPr>
          <p:spPr>
            <a:xfrm>
              <a:off x="6398880" y="6720921"/>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10" name="Shape 610"/>
            <p:cNvSpPr/>
            <p:nvPr/>
          </p:nvSpPr>
          <p:spPr>
            <a:xfrm>
              <a:off x="6047402" y="6926710"/>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11" name="Shape 611"/>
            <p:cNvSpPr/>
            <p:nvPr/>
          </p:nvSpPr>
          <p:spPr>
            <a:xfrm>
              <a:off x="6134816" y="7310967"/>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12" name="Shape 612"/>
            <p:cNvSpPr/>
            <p:nvPr/>
          </p:nvSpPr>
          <p:spPr>
            <a:xfrm>
              <a:off x="6981183" y="6974042"/>
              <a:ext cx="262275" cy="26227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13" name="Shape 613"/>
            <p:cNvSpPr/>
            <p:nvPr/>
          </p:nvSpPr>
          <p:spPr>
            <a:xfrm>
              <a:off x="6185808" y="7840916"/>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14" name="Shape 614"/>
            <p:cNvSpPr/>
            <p:nvPr/>
          </p:nvSpPr>
          <p:spPr>
            <a:xfrm>
              <a:off x="5916281" y="8015746"/>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15" name="Shape 615"/>
            <p:cNvSpPr/>
            <p:nvPr/>
          </p:nvSpPr>
          <p:spPr>
            <a:xfrm>
              <a:off x="6182165" y="8092233"/>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16" name="Shape 616"/>
            <p:cNvSpPr/>
            <p:nvPr/>
          </p:nvSpPr>
          <p:spPr>
            <a:xfrm>
              <a:off x="6545040" y="7679638"/>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17" name="Shape 617"/>
            <p:cNvSpPr/>
            <p:nvPr/>
          </p:nvSpPr>
          <p:spPr>
            <a:xfrm>
              <a:off x="6810486" y="6886547"/>
              <a:ext cx="153581"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18" name="Shape 618"/>
            <p:cNvSpPr/>
            <p:nvPr/>
          </p:nvSpPr>
          <p:spPr>
            <a:xfrm>
              <a:off x="5060565" y="9371383"/>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19" name="Shape 619"/>
            <p:cNvSpPr/>
            <p:nvPr/>
          </p:nvSpPr>
          <p:spPr>
            <a:xfrm>
              <a:off x="5083324" y="8175989"/>
              <a:ext cx="122010" cy="1220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20" name="Shape 620"/>
            <p:cNvSpPr/>
            <p:nvPr/>
          </p:nvSpPr>
          <p:spPr>
            <a:xfrm>
              <a:off x="6584070" y="7928478"/>
              <a:ext cx="224887" cy="22488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21" name="Shape 621"/>
            <p:cNvSpPr/>
            <p:nvPr/>
          </p:nvSpPr>
          <p:spPr>
            <a:xfrm>
              <a:off x="5060565" y="7980148"/>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22" name="Shape 622"/>
            <p:cNvSpPr/>
            <p:nvPr/>
          </p:nvSpPr>
          <p:spPr>
            <a:xfrm>
              <a:off x="5262129" y="9442991"/>
              <a:ext cx="60140" cy="601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23" name="Shape 623"/>
            <p:cNvSpPr/>
            <p:nvPr/>
          </p:nvSpPr>
          <p:spPr>
            <a:xfrm>
              <a:off x="6410783" y="7468218"/>
              <a:ext cx="164223" cy="16422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24" name="Shape 624"/>
            <p:cNvSpPr/>
            <p:nvPr/>
          </p:nvSpPr>
          <p:spPr>
            <a:xfrm>
              <a:off x="6745627" y="7550312"/>
              <a:ext cx="224409" cy="2244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25" name="Shape 625"/>
            <p:cNvSpPr/>
            <p:nvPr/>
          </p:nvSpPr>
          <p:spPr>
            <a:xfrm>
              <a:off x="6549370" y="6996354"/>
              <a:ext cx="241340" cy="2413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26" name="Shape 626"/>
            <p:cNvSpPr/>
            <p:nvPr/>
          </p:nvSpPr>
          <p:spPr>
            <a:xfrm>
              <a:off x="6754201" y="723759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27" name="Shape 627"/>
            <p:cNvSpPr/>
            <p:nvPr/>
          </p:nvSpPr>
          <p:spPr>
            <a:xfrm>
              <a:off x="5808103" y="8454753"/>
              <a:ext cx="255741"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28" name="Shape 628"/>
            <p:cNvSpPr/>
            <p:nvPr/>
          </p:nvSpPr>
          <p:spPr>
            <a:xfrm>
              <a:off x="4976957" y="8927535"/>
              <a:ext cx="224887" cy="22488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29" name="Shape 629"/>
            <p:cNvSpPr/>
            <p:nvPr/>
          </p:nvSpPr>
          <p:spPr>
            <a:xfrm>
              <a:off x="5220875" y="9691543"/>
              <a:ext cx="245036" cy="24503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30" name="Shape 630"/>
            <p:cNvSpPr/>
            <p:nvPr/>
          </p:nvSpPr>
          <p:spPr>
            <a:xfrm>
              <a:off x="4867179" y="9422161"/>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31" name="Shape 631"/>
            <p:cNvSpPr/>
            <p:nvPr/>
          </p:nvSpPr>
          <p:spPr>
            <a:xfrm>
              <a:off x="4975729" y="9684706"/>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32" name="Shape 632"/>
            <p:cNvSpPr/>
            <p:nvPr/>
          </p:nvSpPr>
          <p:spPr>
            <a:xfrm>
              <a:off x="5384522" y="8669728"/>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33" name="Shape 633"/>
            <p:cNvSpPr/>
            <p:nvPr/>
          </p:nvSpPr>
          <p:spPr>
            <a:xfrm>
              <a:off x="5692900" y="8798421"/>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34" name="Shape 634"/>
            <p:cNvSpPr/>
            <p:nvPr/>
          </p:nvSpPr>
          <p:spPr>
            <a:xfrm>
              <a:off x="5219407" y="9089803"/>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35" name="Shape 635"/>
            <p:cNvSpPr/>
            <p:nvPr/>
          </p:nvSpPr>
          <p:spPr>
            <a:xfrm>
              <a:off x="4862465" y="8829988"/>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36" name="Shape 636"/>
            <p:cNvSpPr/>
            <p:nvPr/>
          </p:nvSpPr>
          <p:spPr>
            <a:xfrm>
              <a:off x="5389379" y="9262202"/>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37" name="Shape 637"/>
            <p:cNvSpPr/>
            <p:nvPr/>
          </p:nvSpPr>
          <p:spPr>
            <a:xfrm>
              <a:off x="6385665" y="8253845"/>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38" name="Shape 638"/>
            <p:cNvSpPr/>
            <p:nvPr/>
          </p:nvSpPr>
          <p:spPr>
            <a:xfrm>
              <a:off x="6104601" y="8511392"/>
              <a:ext cx="157344" cy="1573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39" name="Shape 639"/>
            <p:cNvSpPr/>
            <p:nvPr/>
          </p:nvSpPr>
          <p:spPr>
            <a:xfrm>
              <a:off x="5470848" y="8802772"/>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40" name="Shape 640"/>
            <p:cNvSpPr/>
            <p:nvPr/>
          </p:nvSpPr>
          <p:spPr>
            <a:xfrm>
              <a:off x="4965787" y="9191280"/>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41" name="Shape 641"/>
            <p:cNvSpPr/>
            <p:nvPr/>
          </p:nvSpPr>
          <p:spPr>
            <a:xfrm>
              <a:off x="5356724" y="9436526"/>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42" name="Shape 642"/>
            <p:cNvSpPr/>
            <p:nvPr/>
          </p:nvSpPr>
          <p:spPr>
            <a:xfrm>
              <a:off x="5237743" y="8848907"/>
              <a:ext cx="183658" cy="1836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43" name="Shape 643"/>
            <p:cNvSpPr/>
            <p:nvPr/>
          </p:nvSpPr>
          <p:spPr>
            <a:xfrm>
              <a:off x="5395574" y="9040733"/>
              <a:ext cx="183658" cy="1836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44" name="Shape 644"/>
            <p:cNvSpPr/>
            <p:nvPr/>
          </p:nvSpPr>
          <p:spPr>
            <a:xfrm>
              <a:off x="5999457" y="8303260"/>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45" name="Shape 645"/>
            <p:cNvSpPr/>
            <p:nvPr/>
          </p:nvSpPr>
          <p:spPr>
            <a:xfrm>
              <a:off x="5154452" y="9259961"/>
              <a:ext cx="154932" cy="15493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46" name="Shape 646"/>
            <p:cNvSpPr/>
            <p:nvPr/>
          </p:nvSpPr>
          <p:spPr>
            <a:xfrm>
              <a:off x="5060989" y="9963204"/>
              <a:ext cx="226369" cy="22636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47" name="Shape 647"/>
            <p:cNvSpPr/>
            <p:nvPr/>
          </p:nvSpPr>
          <p:spPr>
            <a:xfrm>
              <a:off x="6199358" y="8331302"/>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48" name="Shape 648"/>
            <p:cNvSpPr/>
            <p:nvPr/>
          </p:nvSpPr>
          <p:spPr>
            <a:xfrm>
              <a:off x="5096708" y="9497288"/>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49" name="Shape 649"/>
            <p:cNvSpPr/>
            <p:nvPr/>
          </p:nvSpPr>
          <p:spPr>
            <a:xfrm>
              <a:off x="5284001" y="9579450"/>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50" name="Shape 650"/>
            <p:cNvSpPr/>
            <p:nvPr/>
          </p:nvSpPr>
          <p:spPr>
            <a:xfrm>
              <a:off x="5595132" y="8970759"/>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51" name="Shape 651"/>
            <p:cNvSpPr/>
            <p:nvPr/>
          </p:nvSpPr>
          <p:spPr>
            <a:xfrm>
              <a:off x="5345264" y="10171898"/>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52" name="Shape 652"/>
            <p:cNvSpPr/>
            <p:nvPr/>
          </p:nvSpPr>
          <p:spPr>
            <a:xfrm>
              <a:off x="5347034" y="10028039"/>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53" name="Shape 653"/>
            <p:cNvSpPr/>
            <p:nvPr/>
          </p:nvSpPr>
          <p:spPr>
            <a:xfrm>
              <a:off x="5964230" y="1406956"/>
              <a:ext cx="224409" cy="2244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54" name="Shape 654"/>
            <p:cNvSpPr/>
            <p:nvPr/>
          </p:nvSpPr>
          <p:spPr>
            <a:xfrm>
              <a:off x="6114769" y="2193722"/>
              <a:ext cx="224409" cy="2244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55" name="Shape 655"/>
            <p:cNvSpPr/>
            <p:nvPr/>
          </p:nvSpPr>
          <p:spPr>
            <a:xfrm>
              <a:off x="6321335" y="388560"/>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56" name="Shape 656"/>
            <p:cNvSpPr/>
            <p:nvPr/>
          </p:nvSpPr>
          <p:spPr>
            <a:xfrm>
              <a:off x="6268387" y="582733"/>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57" name="Shape 657"/>
            <p:cNvSpPr/>
            <p:nvPr/>
          </p:nvSpPr>
          <p:spPr>
            <a:xfrm>
              <a:off x="6055461" y="377929"/>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58" name="Shape 658"/>
            <p:cNvSpPr/>
            <p:nvPr/>
          </p:nvSpPr>
          <p:spPr>
            <a:xfrm>
              <a:off x="5847407" y="1317947"/>
              <a:ext cx="94551"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59" name="Shape 659"/>
            <p:cNvSpPr/>
            <p:nvPr/>
          </p:nvSpPr>
          <p:spPr>
            <a:xfrm>
              <a:off x="6062094" y="740672"/>
              <a:ext cx="183658" cy="18365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60" name="Shape 660"/>
            <p:cNvSpPr/>
            <p:nvPr/>
          </p:nvSpPr>
          <p:spPr>
            <a:xfrm>
              <a:off x="6207785" y="189417"/>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61" name="Shape 661"/>
            <p:cNvSpPr/>
            <p:nvPr/>
          </p:nvSpPr>
          <p:spPr>
            <a:xfrm>
              <a:off x="5893370" y="851127"/>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62" name="Shape 662"/>
            <p:cNvSpPr/>
            <p:nvPr/>
          </p:nvSpPr>
          <p:spPr>
            <a:xfrm>
              <a:off x="5773779" y="1011123"/>
              <a:ext cx="160158" cy="1601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63" name="Shape 663"/>
            <p:cNvSpPr/>
            <p:nvPr/>
          </p:nvSpPr>
          <p:spPr>
            <a:xfrm>
              <a:off x="6492579" y="482281"/>
              <a:ext cx="94550"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64" name="Shape 664"/>
            <p:cNvSpPr/>
            <p:nvPr/>
          </p:nvSpPr>
          <p:spPr>
            <a:xfrm>
              <a:off x="7054722" y="773525"/>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65" name="Shape 665"/>
            <p:cNvSpPr/>
            <p:nvPr/>
          </p:nvSpPr>
          <p:spPr>
            <a:xfrm>
              <a:off x="7143508" y="647879"/>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66" name="Shape 666"/>
            <p:cNvSpPr/>
            <p:nvPr/>
          </p:nvSpPr>
          <p:spPr>
            <a:xfrm>
              <a:off x="6448105" y="174005"/>
              <a:ext cx="251655"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67" name="Shape 667"/>
            <p:cNvSpPr/>
            <p:nvPr/>
          </p:nvSpPr>
          <p:spPr>
            <a:xfrm>
              <a:off x="6746693" y="306871"/>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68" name="Shape 668"/>
            <p:cNvSpPr/>
            <p:nvPr/>
          </p:nvSpPr>
          <p:spPr>
            <a:xfrm rot="665623">
              <a:off x="6641300" y="493456"/>
              <a:ext cx="116596"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69" name="Shape 669"/>
            <p:cNvSpPr/>
            <p:nvPr/>
          </p:nvSpPr>
          <p:spPr>
            <a:xfrm>
              <a:off x="6564726" y="661090"/>
              <a:ext cx="166720" cy="16671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70" name="Shape 670"/>
            <p:cNvSpPr/>
            <p:nvPr/>
          </p:nvSpPr>
          <p:spPr>
            <a:xfrm>
              <a:off x="6837238" y="569375"/>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71" name="Shape 671"/>
            <p:cNvSpPr/>
            <p:nvPr/>
          </p:nvSpPr>
          <p:spPr>
            <a:xfrm>
              <a:off x="5971938" y="975302"/>
              <a:ext cx="251655"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72" name="Shape 672"/>
            <p:cNvSpPr/>
            <p:nvPr/>
          </p:nvSpPr>
          <p:spPr>
            <a:xfrm>
              <a:off x="6350657" y="113002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73" name="Shape 673"/>
            <p:cNvSpPr/>
            <p:nvPr/>
          </p:nvSpPr>
          <p:spPr>
            <a:xfrm>
              <a:off x="6443535" y="884169"/>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74" name="Shape 674"/>
            <p:cNvSpPr/>
            <p:nvPr/>
          </p:nvSpPr>
          <p:spPr>
            <a:xfrm>
              <a:off x="6900639" y="1221078"/>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75" name="Shape 675"/>
            <p:cNvSpPr/>
            <p:nvPr/>
          </p:nvSpPr>
          <p:spPr>
            <a:xfrm>
              <a:off x="6514558" y="159805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76" name="Shape 676"/>
            <p:cNvSpPr/>
            <p:nvPr/>
          </p:nvSpPr>
          <p:spPr>
            <a:xfrm>
              <a:off x="6660249" y="1834800"/>
              <a:ext cx="211743" cy="211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77" name="Shape 677"/>
            <p:cNvSpPr/>
            <p:nvPr/>
          </p:nvSpPr>
          <p:spPr>
            <a:xfrm>
              <a:off x="7250295" y="1771060"/>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78" name="Shape 678"/>
            <p:cNvSpPr/>
            <p:nvPr/>
          </p:nvSpPr>
          <p:spPr>
            <a:xfrm>
              <a:off x="6838401" y="1573428"/>
              <a:ext cx="255741"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79" name="Shape 679"/>
            <p:cNvSpPr/>
            <p:nvPr/>
          </p:nvSpPr>
          <p:spPr>
            <a:xfrm>
              <a:off x="7586885" y="885041"/>
              <a:ext cx="255742" cy="25574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80" name="Shape 680"/>
            <p:cNvSpPr/>
            <p:nvPr/>
          </p:nvSpPr>
          <p:spPr>
            <a:xfrm>
              <a:off x="7168026" y="1092649"/>
              <a:ext cx="255741"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81" name="Shape 681"/>
            <p:cNvSpPr/>
            <p:nvPr/>
          </p:nvSpPr>
          <p:spPr>
            <a:xfrm>
              <a:off x="7269165" y="804497"/>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82" name="Shape 682"/>
            <p:cNvSpPr/>
            <p:nvPr/>
          </p:nvSpPr>
          <p:spPr>
            <a:xfrm>
              <a:off x="6704615" y="96475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83" name="Shape 683"/>
            <p:cNvSpPr/>
            <p:nvPr/>
          </p:nvSpPr>
          <p:spPr>
            <a:xfrm>
              <a:off x="7303768" y="1405470"/>
              <a:ext cx="80105"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84" name="Shape 684"/>
            <p:cNvSpPr/>
            <p:nvPr/>
          </p:nvSpPr>
          <p:spPr>
            <a:xfrm>
              <a:off x="7148971" y="1682281"/>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85" name="Shape 685"/>
            <p:cNvSpPr/>
            <p:nvPr/>
          </p:nvSpPr>
          <p:spPr>
            <a:xfrm>
              <a:off x="6173613" y="171357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86" name="Shape 686"/>
            <p:cNvSpPr/>
            <p:nvPr/>
          </p:nvSpPr>
          <p:spPr>
            <a:xfrm>
              <a:off x="6932257" y="190628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87" name="Shape 687"/>
            <p:cNvSpPr/>
            <p:nvPr/>
          </p:nvSpPr>
          <p:spPr>
            <a:xfrm>
              <a:off x="6305788" y="1603973"/>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88" name="Shape 688"/>
            <p:cNvSpPr/>
            <p:nvPr/>
          </p:nvSpPr>
          <p:spPr>
            <a:xfrm>
              <a:off x="6181109" y="1222638"/>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89" name="Shape 689"/>
            <p:cNvSpPr/>
            <p:nvPr/>
          </p:nvSpPr>
          <p:spPr>
            <a:xfrm>
              <a:off x="6304945" y="1727091"/>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90" name="Shape 690"/>
            <p:cNvSpPr/>
            <p:nvPr/>
          </p:nvSpPr>
          <p:spPr>
            <a:xfrm>
              <a:off x="7038860" y="991354"/>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91" name="Shape 691"/>
            <p:cNvSpPr/>
            <p:nvPr/>
          </p:nvSpPr>
          <p:spPr>
            <a:xfrm>
              <a:off x="7515997" y="1481239"/>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92" name="Shape 692"/>
            <p:cNvSpPr/>
            <p:nvPr/>
          </p:nvSpPr>
          <p:spPr>
            <a:xfrm>
              <a:off x="7652582" y="685405"/>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93" name="Shape 693"/>
            <p:cNvSpPr/>
            <p:nvPr/>
          </p:nvSpPr>
          <p:spPr>
            <a:xfrm>
              <a:off x="6825788" y="1023715"/>
              <a:ext cx="154932" cy="15493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94" name="Shape 694"/>
            <p:cNvSpPr/>
            <p:nvPr/>
          </p:nvSpPr>
          <p:spPr>
            <a:xfrm>
              <a:off x="6816683" y="817927"/>
              <a:ext cx="154932" cy="15493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95" name="Shape 695"/>
            <p:cNvSpPr/>
            <p:nvPr/>
          </p:nvSpPr>
          <p:spPr>
            <a:xfrm>
              <a:off x="7286535" y="1555485"/>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96" name="Shape 696"/>
            <p:cNvSpPr/>
            <p:nvPr/>
          </p:nvSpPr>
          <p:spPr>
            <a:xfrm>
              <a:off x="6374148" y="1399515"/>
              <a:ext cx="181602" cy="18160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97" name="Shape 697"/>
            <p:cNvSpPr/>
            <p:nvPr/>
          </p:nvSpPr>
          <p:spPr>
            <a:xfrm>
              <a:off x="6654603" y="1360215"/>
              <a:ext cx="213617" cy="2136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98" name="Shape 698"/>
            <p:cNvSpPr/>
            <p:nvPr/>
          </p:nvSpPr>
          <p:spPr>
            <a:xfrm>
              <a:off x="6620000" y="1106317"/>
              <a:ext cx="183419" cy="18341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699" name="Shape 699"/>
            <p:cNvSpPr/>
            <p:nvPr/>
          </p:nvSpPr>
          <p:spPr>
            <a:xfrm>
              <a:off x="6252132" y="928785"/>
              <a:ext cx="151521" cy="15152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00" name="Shape 700"/>
            <p:cNvSpPr/>
            <p:nvPr/>
          </p:nvSpPr>
          <p:spPr>
            <a:xfrm>
              <a:off x="7084389" y="1441174"/>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01" name="Shape 701"/>
            <p:cNvSpPr/>
            <p:nvPr/>
          </p:nvSpPr>
          <p:spPr>
            <a:xfrm>
              <a:off x="6214924" y="1412063"/>
              <a:ext cx="117617" cy="1176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02" name="Shape 702"/>
            <p:cNvSpPr/>
            <p:nvPr/>
          </p:nvSpPr>
          <p:spPr>
            <a:xfrm>
              <a:off x="7291767" y="913765"/>
              <a:ext cx="157984" cy="15798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03" name="Shape 703"/>
            <p:cNvSpPr/>
            <p:nvPr/>
          </p:nvSpPr>
          <p:spPr>
            <a:xfrm>
              <a:off x="7447636" y="1325041"/>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04" name="Shape 704"/>
            <p:cNvSpPr/>
            <p:nvPr/>
          </p:nvSpPr>
          <p:spPr>
            <a:xfrm>
              <a:off x="7465848" y="1090115"/>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05" name="Shape 705"/>
            <p:cNvSpPr/>
            <p:nvPr/>
          </p:nvSpPr>
          <p:spPr>
            <a:xfrm>
              <a:off x="7555083" y="561987"/>
              <a:ext cx="113184"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06" name="Shape 706"/>
            <p:cNvSpPr/>
            <p:nvPr/>
          </p:nvSpPr>
          <p:spPr>
            <a:xfrm>
              <a:off x="7309231" y="319777"/>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07" name="Shape 707"/>
            <p:cNvSpPr/>
            <p:nvPr/>
          </p:nvSpPr>
          <p:spPr>
            <a:xfrm>
              <a:off x="7017850" y="236805"/>
              <a:ext cx="134238" cy="13423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08" name="Shape 708"/>
            <p:cNvSpPr/>
            <p:nvPr/>
          </p:nvSpPr>
          <p:spPr>
            <a:xfrm>
              <a:off x="7073985" y="394547"/>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09" name="Shape 709"/>
            <p:cNvSpPr/>
            <p:nvPr/>
          </p:nvSpPr>
          <p:spPr>
            <a:xfrm>
              <a:off x="7296162" y="554806"/>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10" name="Shape 710"/>
            <p:cNvSpPr/>
            <p:nvPr/>
          </p:nvSpPr>
          <p:spPr>
            <a:xfrm>
              <a:off x="7444892" y="774978"/>
              <a:ext cx="165013" cy="16501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11" name="Shape 711"/>
            <p:cNvSpPr/>
            <p:nvPr/>
          </p:nvSpPr>
          <p:spPr>
            <a:xfrm>
              <a:off x="7170825" y="152969"/>
              <a:ext cx="161620" cy="1616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12" name="Shape 712"/>
            <p:cNvSpPr/>
            <p:nvPr/>
          </p:nvSpPr>
          <p:spPr>
            <a:xfrm>
              <a:off x="7452376" y="428753"/>
              <a:ext cx="96012" cy="9601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13" name="Shape 713"/>
            <p:cNvSpPr/>
            <p:nvPr/>
          </p:nvSpPr>
          <p:spPr>
            <a:xfrm>
              <a:off x="7483335" y="223826"/>
              <a:ext cx="147964" cy="14796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14" name="Shape 714"/>
            <p:cNvSpPr/>
            <p:nvPr/>
          </p:nvSpPr>
          <p:spPr>
            <a:xfrm>
              <a:off x="7642497" y="359447"/>
              <a:ext cx="190068" cy="19006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15" name="Shape 715"/>
            <p:cNvSpPr/>
            <p:nvPr/>
          </p:nvSpPr>
          <p:spPr>
            <a:xfrm>
              <a:off x="6937911" y="2473368"/>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16" name="Shape 716"/>
            <p:cNvSpPr/>
            <p:nvPr/>
          </p:nvSpPr>
          <p:spPr>
            <a:xfrm>
              <a:off x="7857143" y="757795"/>
              <a:ext cx="153581"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17" name="Shape 717"/>
            <p:cNvSpPr/>
            <p:nvPr/>
          </p:nvSpPr>
          <p:spPr>
            <a:xfrm>
              <a:off x="7727844" y="125514"/>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18" name="Shape 718"/>
            <p:cNvSpPr/>
            <p:nvPr/>
          </p:nvSpPr>
          <p:spPr>
            <a:xfrm>
              <a:off x="7815257" y="509772"/>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19" name="Shape 719"/>
            <p:cNvSpPr/>
            <p:nvPr/>
          </p:nvSpPr>
          <p:spPr>
            <a:xfrm>
              <a:off x="7866250" y="1039721"/>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20" name="Shape 720"/>
            <p:cNvSpPr/>
            <p:nvPr/>
          </p:nvSpPr>
          <p:spPr>
            <a:xfrm>
              <a:off x="7596722" y="1214550"/>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21" name="Shape 721"/>
            <p:cNvSpPr/>
            <p:nvPr/>
          </p:nvSpPr>
          <p:spPr>
            <a:xfrm>
              <a:off x="6200779" y="2470100"/>
              <a:ext cx="223895" cy="22389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22" name="Shape 722"/>
            <p:cNvSpPr/>
            <p:nvPr/>
          </p:nvSpPr>
          <p:spPr>
            <a:xfrm>
              <a:off x="7488544" y="1653558"/>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23" name="Shape 723"/>
            <p:cNvSpPr/>
            <p:nvPr/>
          </p:nvSpPr>
          <p:spPr>
            <a:xfrm>
              <a:off x="6657398" y="2126340"/>
              <a:ext cx="224886" cy="22488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24" name="Shape 724"/>
            <p:cNvSpPr/>
            <p:nvPr/>
          </p:nvSpPr>
          <p:spPr>
            <a:xfrm>
              <a:off x="6104486" y="1876238"/>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25" name="Shape 725"/>
            <p:cNvSpPr/>
            <p:nvPr/>
          </p:nvSpPr>
          <p:spPr>
            <a:xfrm>
              <a:off x="7272149" y="2147427"/>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26" name="Shape 726"/>
            <p:cNvSpPr/>
            <p:nvPr/>
          </p:nvSpPr>
          <p:spPr>
            <a:xfrm>
              <a:off x="7064964" y="1868532"/>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27" name="Shape 727"/>
            <p:cNvSpPr/>
            <p:nvPr/>
          </p:nvSpPr>
          <p:spPr>
            <a:xfrm>
              <a:off x="7373342" y="1997226"/>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28" name="Shape 728"/>
            <p:cNvSpPr/>
            <p:nvPr/>
          </p:nvSpPr>
          <p:spPr>
            <a:xfrm>
              <a:off x="6899848" y="2288607"/>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29" name="Shape 729"/>
            <p:cNvSpPr/>
            <p:nvPr/>
          </p:nvSpPr>
          <p:spPr>
            <a:xfrm>
              <a:off x="6542907" y="2028792"/>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30" name="Shape 730"/>
            <p:cNvSpPr/>
            <p:nvPr/>
          </p:nvSpPr>
          <p:spPr>
            <a:xfrm>
              <a:off x="6510914" y="2525347"/>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31" name="Shape 731"/>
            <p:cNvSpPr/>
            <p:nvPr/>
          </p:nvSpPr>
          <p:spPr>
            <a:xfrm>
              <a:off x="7151290" y="2001577"/>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32" name="Shape 732"/>
            <p:cNvSpPr/>
            <p:nvPr/>
          </p:nvSpPr>
          <p:spPr>
            <a:xfrm>
              <a:off x="6646229" y="2390085"/>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33" name="Shape 733"/>
            <p:cNvSpPr/>
            <p:nvPr/>
          </p:nvSpPr>
          <p:spPr>
            <a:xfrm>
              <a:off x="6328138" y="2076850"/>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34" name="Shape 734"/>
            <p:cNvSpPr/>
            <p:nvPr/>
          </p:nvSpPr>
          <p:spPr>
            <a:xfrm>
              <a:off x="6410697" y="1865599"/>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35" name="Shape 735"/>
            <p:cNvSpPr/>
            <p:nvPr/>
          </p:nvSpPr>
          <p:spPr>
            <a:xfrm>
              <a:off x="6918185" y="2047712"/>
              <a:ext cx="183658" cy="1836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36" name="Shape 736"/>
            <p:cNvSpPr/>
            <p:nvPr/>
          </p:nvSpPr>
          <p:spPr>
            <a:xfrm>
              <a:off x="7076016" y="2239537"/>
              <a:ext cx="183657" cy="1836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37" name="Shape 737"/>
            <p:cNvSpPr/>
            <p:nvPr/>
          </p:nvSpPr>
          <p:spPr>
            <a:xfrm>
              <a:off x="7679898" y="1502066"/>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38" name="Shape 738"/>
            <p:cNvSpPr/>
            <p:nvPr/>
          </p:nvSpPr>
          <p:spPr>
            <a:xfrm>
              <a:off x="6419676" y="2269368"/>
              <a:ext cx="190179" cy="19017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39" name="Shape 739"/>
            <p:cNvSpPr/>
            <p:nvPr/>
          </p:nvSpPr>
          <p:spPr>
            <a:xfrm>
              <a:off x="7523077" y="1946567"/>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40" name="Shape 740"/>
            <p:cNvSpPr/>
            <p:nvPr/>
          </p:nvSpPr>
          <p:spPr>
            <a:xfrm>
              <a:off x="6600344" y="2785503"/>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41" name="Shape 741"/>
            <p:cNvSpPr/>
            <p:nvPr/>
          </p:nvSpPr>
          <p:spPr>
            <a:xfrm>
              <a:off x="6401417" y="2690448"/>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42" name="Shape 742"/>
            <p:cNvSpPr/>
            <p:nvPr/>
          </p:nvSpPr>
          <p:spPr>
            <a:xfrm>
              <a:off x="7231608" y="0"/>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43" name="Shape 743"/>
            <p:cNvSpPr/>
            <p:nvPr/>
          </p:nvSpPr>
          <p:spPr>
            <a:xfrm>
              <a:off x="6009355" y="1813105"/>
              <a:ext cx="94550"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44" name="Shape 744"/>
            <p:cNvSpPr/>
            <p:nvPr/>
          </p:nvSpPr>
          <p:spPr>
            <a:xfrm>
              <a:off x="7958396" y="2341856"/>
              <a:ext cx="255742" cy="25574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45" name="Shape 745"/>
            <p:cNvSpPr/>
            <p:nvPr/>
          </p:nvSpPr>
          <p:spPr>
            <a:xfrm>
              <a:off x="7763064" y="2485335"/>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46" name="Shape 746"/>
            <p:cNvSpPr/>
            <p:nvPr/>
          </p:nvSpPr>
          <p:spPr>
            <a:xfrm>
              <a:off x="7860141" y="2637270"/>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47" name="Shape 747"/>
            <p:cNvSpPr/>
            <p:nvPr/>
          </p:nvSpPr>
          <p:spPr>
            <a:xfrm>
              <a:off x="8132271" y="2620095"/>
              <a:ext cx="183657" cy="1836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48" name="Shape 748"/>
            <p:cNvSpPr/>
            <p:nvPr/>
          </p:nvSpPr>
          <p:spPr>
            <a:xfrm>
              <a:off x="9800426" y="868168"/>
              <a:ext cx="183658" cy="1836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49" name="Shape 749"/>
            <p:cNvSpPr/>
            <p:nvPr/>
          </p:nvSpPr>
          <p:spPr>
            <a:xfrm>
              <a:off x="9992128" y="751573"/>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50" name="Shape 750"/>
            <p:cNvSpPr/>
            <p:nvPr/>
          </p:nvSpPr>
          <p:spPr>
            <a:xfrm>
              <a:off x="8396743" y="4567208"/>
              <a:ext cx="215627" cy="21562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51" name="Shape 751"/>
            <p:cNvSpPr/>
            <p:nvPr/>
          </p:nvSpPr>
          <p:spPr>
            <a:xfrm>
              <a:off x="8232894" y="4402540"/>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52" name="Shape 752"/>
            <p:cNvSpPr/>
            <p:nvPr/>
          </p:nvSpPr>
          <p:spPr>
            <a:xfrm>
              <a:off x="9161657" y="4656746"/>
              <a:ext cx="226369" cy="22636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53" name="Shape 753"/>
            <p:cNvSpPr/>
            <p:nvPr/>
          </p:nvSpPr>
          <p:spPr>
            <a:xfrm>
              <a:off x="8447375" y="4318661"/>
              <a:ext cx="154933" cy="15493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54" name="Shape 754"/>
            <p:cNvSpPr/>
            <p:nvPr/>
          </p:nvSpPr>
          <p:spPr>
            <a:xfrm>
              <a:off x="8271154" y="4239442"/>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55" name="Shape 755"/>
            <p:cNvSpPr/>
            <p:nvPr/>
          </p:nvSpPr>
          <p:spPr>
            <a:xfrm>
              <a:off x="9000816" y="4114391"/>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56" name="Shape 756"/>
            <p:cNvSpPr/>
            <p:nvPr/>
          </p:nvSpPr>
          <p:spPr>
            <a:xfrm>
              <a:off x="8599661" y="4761500"/>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57" name="Shape 757"/>
            <p:cNvSpPr/>
            <p:nvPr/>
          </p:nvSpPr>
          <p:spPr>
            <a:xfrm>
              <a:off x="8703854" y="4606508"/>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58" name="Shape 758"/>
            <p:cNvSpPr/>
            <p:nvPr/>
          </p:nvSpPr>
          <p:spPr>
            <a:xfrm>
              <a:off x="9033774" y="4822756"/>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59" name="Shape 759"/>
            <p:cNvSpPr/>
            <p:nvPr/>
          </p:nvSpPr>
          <p:spPr>
            <a:xfrm>
              <a:off x="9413261" y="4756855"/>
              <a:ext cx="146421" cy="14642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60" name="Shape 760"/>
            <p:cNvSpPr/>
            <p:nvPr/>
          </p:nvSpPr>
          <p:spPr>
            <a:xfrm>
              <a:off x="9159611" y="495282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61" name="Shape 761"/>
            <p:cNvSpPr/>
            <p:nvPr/>
          </p:nvSpPr>
          <p:spPr>
            <a:xfrm>
              <a:off x="8863406" y="4688375"/>
              <a:ext cx="156874" cy="1568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62" name="Shape 762"/>
            <p:cNvSpPr/>
            <p:nvPr/>
          </p:nvSpPr>
          <p:spPr>
            <a:xfrm>
              <a:off x="9620966" y="501839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63" name="Shape 763"/>
            <p:cNvSpPr/>
            <p:nvPr/>
          </p:nvSpPr>
          <p:spPr>
            <a:xfrm>
              <a:off x="9914774" y="497953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64" name="Shape 764"/>
            <p:cNvSpPr/>
            <p:nvPr/>
          </p:nvSpPr>
          <p:spPr>
            <a:xfrm>
              <a:off x="9147644" y="5947940"/>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65" name="Shape 765"/>
            <p:cNvSpPr/>
            <p:nvPr/>
          </p:nvSpPr>
          <p:spPr>
            <a:xfrm>
              <a:off x="9252277" y="611000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66" name="Shape 766"/>
            <p:cNvSpPr/>
            <p:nvPr/>
          </p:nvSpPr>
          <p:spPr>
            <a:xfrm>
              <a:off x="8642201" y="6397037"/>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67" name="Shape 767"/>
            <p:cNvSpPr/>
            <p:nvPr/>
          </p:nvSpPr>
          <p:spPr>
            <a:xfrm>
              <a:off x="10494244" y="4976157"/>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68" name="Shape 768"/>
            <p:cNvSpPr/>
            <p:nvPr/>
          </p:nvSpPr>
          <p:spPr>
            <a:xfrm>
              <a:off x="11373236" y="5657253"/>
              <a:ext cx="94550"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69" name="Shape 769"/>
            <p:cNvSpPr/>
            <p:nvPr/>
          </p:nvSpPr>
          <p:spPr>
            <a:xfrm>
              <a:off x="9266794" y="5173015"/>
              <a:ext cx="94550"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70" name="Shape 770"/>
            <p:cNvSpPr/>
            <p:nvPr/>
          </p:nvSpPr>
          <p:spPr>
            <a:xfrm>
              <a:off x="8994492" y="5415783"/>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71" name="Shape 771"/>
            <p:cNvSpPr/>
            <p:nvPr/>
          </p:nvSpPr>
          <p:spPr>
            <a:xfrm>
              <a:off x="9092210" y="5739014"/>
              <a:ext cx="166720" cy="16671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72" name="Shape 772"/>
            <p:cNvSpPr/>
            <p:nvPr/>
          </p:nvSpPr>
          <p:spPr>
            <a:xfrm>
              <a:off x="9584529" y="7224535"/>
              <a:ext cx="183658" cy="1836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73" name="Shape 773"/>
            <p:cNvSpPr/>
            <p:nvPr/>
          </p:nvSpPr>
          <p:spPr>
            <a:xfrm>
              <a:off x="9514566" y="5213608"/>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74" name="Shape 774"/>
            <p:cNvSpPr/>
            <p:nvPr/>
          </p:nvSpPr>
          <p:spPr>
            <a:xfrm>
              <a:off x="10099225" y="5479570"/>
              <a:ext cx="251655"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75" name="Shape 775"/>
            <p:cNvSpPr/>
            <p:nvPr/>
          </p:nvSpPr>
          <p:spPr>
            <a:xfrm>
              <a:off x="10157424" y="5235649"/>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76" name="Shape 776"/>
            <p:cNvSpPr/>
            <p:nvPr/>
          </p:nvSpPr>
          <p:spPr>
            <a:xfrm>
              <a:off x="9746507" y="5070584"/>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77" name="Shape 777"/>
            <p:cNvSpPr/>
            <p:nvPr/>
          </p:nvSpPr>
          <p:spPr>
            <a:xfrm>
              <a:off x="9744692" y="4826552"/>
              <a:ext cx="166719"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78" name="Shape 778"/>
            <p:cNvSpPr/>
            <p:nvPr/>
          </p:nvSpPr>
          <p:spPr>
            <a:xfrm>
              <a:off x="10378568" y="5164177"/>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79" name="Shape 779"/>
            <p:cNvSpPr/>
            <p:nvPr/>
          </p:nvSpPr>
          <p:spPr>
            <a:xfrm>
              <a:off x="10009722" y="5245149"/>
              <a:ext cx="94550"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80" name="Shape 780"/>
            <p:cNvSpPr/>
            <p:nvPr/>
          </p:nvSpPr>
          <p:spPr>
            <a:xfrm>
              <a:off x="9993331" y="5447170"/>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81" name="Shape 781"/>
            <p:cNvSpPr/>
            <p:nvPr/>
          </p:nvSpPr>
          <p:spPr>
            <a:xfrm>
              <a:off x="9566400" y="6090153"/>
              <a:ext cx="94550"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82" name="Shape 782"/>
            <p:cNvSpPr/>
            <p:nvPr/>
          </p:nvSpPr>
          <p:spPr>
            <a:xfrm>
              <a:off x="9798921" y="5305110"/>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83" name="Shape 783"/>
            <p:cNvSpPr/>
            <p:nvPr/>
          </p:nvSpPr>
          <p:spPr>
            <a:xfrm>
              <a:off x="10408998" y="5660230"/>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84" name="Shape 784"/>
            <p:cNvSpPr/>
            <p:nvPr/>
          </p:nvSpPr>
          <p:spPr>
            <a:xfrm>
              <a:off x="9962822" y="5694832"/>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85" name="Shape 785"/>
            <p:cNvSpPr/>
            <p:nvPr/>
          </p:nvSpPr>
          <p:spPr>
            <a:xfrm>
              <a:off x="10128546" y="6381398"/>
              <a:ext cx="149308" cy="14930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86" name="Shape 786"/>
            <p:cNvSpPr/>
            <p:nvPr/>
          </p:nvSpPr>
          <p:spPr>
            <a:xfrm>
              <a:off x="10217331" y="625575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87" name="Shape 787"/>
            <p:cNvSpPr/>
            <p:nvPr/>
          </p:nvSpPr>
          <p:spPr>
            <a:xfrm>
              <a:off x="9521927" y="5781878"/>
              <a:ext cx="251655" cy="25165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88" name="Shape 788"/>
            <p:cNvSpPr/>
            <p:nvPr/>
          </p:nvSpPr>
          <p:spPr>
            <a:xfrm>
              <a:off x="9820516" y="5914744"/>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89" name="Shape 789"/>
            <p:cNvSpPr/>
            <p:nvPr/>
          </p:nvSpPr>
          <p:spPr>
            <a:xfrm rot="665623">
              <a:off x="10315984" y="4892059"/>
              <a:ext cx="116596"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90" name="Shape 790"/>
            <p:cNvSpPr/>
            <p:nvPr/>
          </p:nvSpPr>
          <p:spPr>
            <a:xfrm rot="665623">
              <a:off x="9866275" y="5558632"/>
              <a:ext cx="116596"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91" name="Shape 791"/>
            <p:cNvSpPr/>
            <p:nvPr/>
          </p:nvSpPr>
          <p:spPr>
            <a:xfrm rot="665623">
              <a:off x="9798893" y="5729818"/>
              <a:ext cx="116596"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92" name="Shape 792"/>
            <p:cNvSpPr/>
            <p:nvPr/>
          </p:nvSpPr>
          <p:spPr>
            <a:xfrm rot="665623">
              <a:off x="9715121" y="6101329"/>
              <a:ext cx="116597"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93" name="Shape 793"/>
            <p:cNvSpPr/>
            <p:nvPr/>
          </p:nvSpPr>
          <p:spPr>
            <a:xfrm>
              <a:off x="9497801" y="6241505"/>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94" name="Shape 794"/>
            <p:cNvSpPr/>
            <p:nvPr/>
          </p:nvSpPr>
          <p:spPr>
            <a:xfrm>
              <a:off x="9911060" y="6177248"/>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95" name="Shape 795"/>
            <p:cNvSpPr/>
            <p:nvPr/>
          </p:nvSpPr>
          <p:spPr>
            <a:xfrm>
              <a:off x="9974462" y="682895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96" name="Shape 796"/>
            <p:cNvSpPr/>
            <p:nvPr/>
          </p:nvSpPr>
          <p:spPr>
            <a:xfrm>
              <a:off x="9734072" y="744267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97" name="Shape 797"/>
            <p:cNvSpPr/>
            <p:nvPr/>
          </p:nvSpPr>
          <p:spPr>
            <a:xfrm>
              <a:off x="10324120" y="7378934"/>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98" name="Shape 798"/>
            <p:cNvSpPr/>
            <p:nvPr/>
          </p:nvSpPr>
          <p:spPr>
            <a:xfrm>
              <a:off x="9912224" y="7181301"/>
              <a:ext cx="255742" cy="25574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799" name="Shape 799"/>
            <p:cNvSpPr/>
            <p:nvPr/>
          </p:nvSpPr>
          <p:spPr>
            <a:xfrm>
              <a:off x="10660708" y="6492913"/>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00" name="Shape 800"/>
            <p:cNvSpPr/>
            <p:nvPr/>
          </p:nvSpPr>
          <p:spPr>
            <a:xfrm>
              <a:off x="10241847" y="6700522"/>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01" name="Shape 801"/>
            <p:cNvSpPr/>
            <p:nvPr/>
          </p:nvSpPr>
          <p:spPr>
            <a:xfrm>
              <a:off x="10342988" y="641236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02" name="Shape 802"/>
            <p:cNvSpPr/>
            <p:nvPr/>
          </p:nvSpPr>
          <p:spPr>
            <a:xfrm>
              <a:off x="10377589" y="7013344"/>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03" name="Shape 803"/>
            <p:cNvSpPr/>
            <p:nvPr/>
          </p:nvSpPr>
          <p:spPr>
            <a:xfrm>
              <a:off x="10222794" y="7290155"/>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04" name="Shape 804"/>
            <p:cNvSpPr/>
            <p:nvPr/>
          </p:nvSpPr>
          <p:spPr>
            <a:xfrm>
              <a:off x="11153392" y="6811198"/>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05" name="Shape 805"/>
            <p:cNvSpPr/>
            <p:nvPr/>
          </p:nvSpPr>
          <p:spPr>
            <a:xfrm>
              <a:off x="11160676" y="6497963"/>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06" name="Shape 806"/>
            <p:cNvSpPr/>
            <p:nvPr/>
          </p:nvSpPr>
          <p:spPr>
            <a:xfrm>
              <a:off x="10006079" y="7514153"/>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07" name="Shape 807"/>
            <p:cNvSpPr/>
            <p:nvPr/>
          </p:nvSpPr>
          <p:spPr>
            <a:xfrm>
              <a:off x="10112683" y="6599228"/>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08" name="Shape 808"/>
            <p:cNvSpPr/>
            <p:nvPr/>
          </p:nvSpPr>
          <p:spPr>
            <a:xfrm>
              <a:off x="10589820" y="7089113"/>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09" name="Shape 809"/>
            <p:cNvSpPr/>
            <p:nvPr/>
          </p:nvSpPr>
          <p:spPr>
            <a:xfrm>
              <a:off x="10726404" y="6293277"/>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10" name="Shape 810"/>
            <p:cNvSpPr/>
            <p:nvPr/>
          </p:nvSpPr>
          <p:spPr>
            <a:xfrm>
              <a:off x="9899611" y="6631589"/>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11" name="Shape 811"/>
            <p:cNvSpPr/>
            <p:nvPr/>
          </p:nvSpPr>
          <p:spPr>
            <a:xfrm>
              <a:off x="9890504" y="6425800"/>
              <a:ext cx="154933" cy="15493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12" name="Shape 812"/>
            <p:cNvSpPr/>
            <p:nvPr/>
          </p:nvSpPr>
          <p:spPr>
            <a:xfrm>
              <a:off x="10360356" y="7163359"/>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13" name="Shape 813"/>
            <p:cNvSpPr/>
            <p:nvPr/>
          </p:nvSpPr>
          <p:spPr>
            <a:xfrm>
              <a:off x="10158210" y="7049047"/>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14" name="Shape 814"/>
            <p:cNvSpPr/>
            <p:nvPr/>
          </p:nvSpPr>
          <p:spPr>
            <a:xfrm>
              <a:off x="10365589" y="6521639"/>
              <a:ext cx="157984" cy="15798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15" name="Shape 815"/>
            <p:cNvSpPr/>
            <p:nvPr/>
          </p:nvSpPr>
          <p:spPr>
            <a:xfrm>
              <a:off x="10521460" y="6932914"/>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16" name="Shape 816"/>
            <p:cNvSpPr/>
            <p:nvPr/>
          </p:nvSpPr>
          <p:spPr>
            <a:xfrm>
              <a:off x="10539671" y="6697989"/>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17" name="Shape 817"/>
            <p:cNvSpPr/>
            <p:nvPr/>
          </p:nvSpPr>
          <p:spPr>
            <a:xfrm>
              <a:off x="10628906" y="6169860"/>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18" name="Shape 818"/>
            <p:cNvSpPr/>
            <p:nvPr/>
          </p:nvSpPr>
          <p:spPr>
            <a:xfrm>
              <a:off x="10383053" y="5927650"/>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19" name="Shape 819"/>
            <p:cNvSpPr/>
            <p:nvPr/>
          </p:nvSpPr>
          <p:spPr>
            <a:xfrm>
              <a:off x="10091672" y="5844678"/>
              <a:ext cx="134238" cy="13423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20" name="Shape 820"/>
            <p:cNvSpPr/>
            <p:nvPr/>
          </p:nvSpPr>
          <p:spPr>
            <a:xfrm>
              <a:off x="10147808" y="6002419"/>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21" name="Shape 821"/>
            <p:cNvSpPr/>
            <p:nvPr/>
          </p:nvSpPr>
          <p:spPr>
            <a:xfrm>
              <a:off x="10369985" y="6162678"/>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22" name="Shape 822"/>
            <p:cNvSpPr/>
            <p:nvPr/>
          </p:nvSpPr>
          <p:spPr>
            <a:xfrm>
              <a:off x="10518716" y="6382850"/>
              <a:ext cx="165012" cy="16501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23" name="Shape 823"/>
            <p:cNvSpPr/>
            <p:nvPr/>
          </p:nvSpPr>
          <p:spPr>
            <a:xfrm>
              <a:off x="10244647" y="5760842"/>
              <a:ext cx="161619" cy="16161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24" name="Shape 824"/>
            <p:cNvSpPr/>
            <p:nvPr/>
          </p:nvSpPr>
          <p:spPr>
            <a:xfrm>
              <a:off x="10381233" y="5412508"/>
              <a:ext cx="193076" cy="19307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25" name="Shape 825"/>
            <p:cNvSpPr/>
            <p:nvPr/>
          </p:nvSpPr>
          <p:spPr>
            <a:xfrm>
              <a:off x="10526199" y="6036626"/>
              <a:ext cx="96012" cy="9601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26" name="Shape 826"/>
            <p:cNvSpPr/>
            <p:nvPr/>
          </p:nvSpPr>
          <p:spPr>
            <a:xfrm>
              <a:off x="10557158" y="5831699"/>
              <a:ext cx="147964" cy="1479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27" name="Shape 827"/>
            <p:cNvSpPr/>
            <p:nvPr/>
          </p:nvSpPr>
          <p:spPr>
            <a:xfrm>
              <a:off x="10597946" y="5568428"/>
              <a:ext cx="215627" cy="21562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28" name="Shape 828"/>
            <p:cNvSpPr/>
            <p:nvPr/>
          </p:nvSpPr>
          <p:spPr>
            <a:xfrm>
              <a:off x="10716321" y="5967320"/>
              <a:ext cx="190067" cy="19006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29" name="Shape 829"/>
            <p:cNvSpPr/>
            <p:nvPr/>
          </p:nvSpPr>
          <p:spPr>
            <a:xfrm>
              <a:off x="10806159" y="7537711"/>
              <a:ext cx="134238" cy="13423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30" name="Shape 830"/>
            <p:cNvSpPr/>
            <p:nvPr/>
          </p:nvSpPr>
          <p:spPr>
            <a:xfrm>
              <a:off x="11029554" y="5696053"/>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31" name="Shape 831"/>
            <p:cNvSpPr/>
            <p:nvPr/>
          </p:nvSpPr>
          <p:spPr>
            <a:xfrm>
              <a:off x="11163493" y="579176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32" name="Shape 832"/>
            <p:cNvSpPr/>
            <p:nvPr/>
          </p:nvSpPr>
          <p:spPr>
            <a:xfrm>
              <a:off x="9398758" y="5996952"/>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33" name="Shape 833"/>
            <p:cNvSpPr/>
            <p:nvPr/>
          </p:nvSpPr>
          <p:spPr>
            <a:xfrm>
              <a:off x="10689003" y="5400962"/>
              <a:ext cx="116663"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34" name="Shape 834"/>
            <p:cNvSpPr/>
            <p:nvPr/>
          </p:nvSpPr>
          <p:spPr>
            <a:xfrm>
              <a:off x="10038751" y="5023028"/>
              <a:ext cx="116664"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35" name="Shape 835"/>
            <p:cNvSpPr/>
            <p:nvPr/>
          </p:nvSpPr>
          <p:spPr>
            <a:xfrm>
              <a:off x="10541782" y="5284089"/>
              <a:ext cx="116664"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36" name="Shape 836"/>
            <p:cNvSpPr/>
            <p:nvPr/>
          </p:nvSpPr>
          <p:spPr>
            <a:xfrm>
              <a:off x="11456861" y="5483309"/>
              <a:ext cx="116664"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37" name="Shape 837"/>
            <p:cNvSpPr/>
            <p:nvPr/>
          </p:nvSpPr>
          <p:spPr>
            <a:xfrm>
              <a:off x="11741968" y="5572273"/>
              <a:ext cx="116664"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38" name="Shape 838"/>
            <p:cNvSpPr/>
            <p:nvPr/>
          </p:nvSpPr>
          <p:spPr>
            <a:xfrm>
              <a:off x="10987668" y="5952765"/>
              <a:ext cx="116664"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39" name="Shape 839"/>
            <p:cNvSpPr/>
            <p:nvPr/>
          </p:nvSpPr>
          <p:spPr>
            <a:xfrm>
              <a:off x="11446795" y="6162708"/>
              <a:ext cx="153581"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40" name="Shape 840"/>
            <p:cNvSpPr/>
            <p:nvPr/>
          </p:nvSpPr>
          <p:spPr>
            <a:xfrm>
              <a:off x="10930966" y="6365668"/>
              <a:ext cx="153581"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41" name="Shape 841"/>
            <p:cNvSpPr/>
            <p:nvPr/>
          </p:nvSpPr>
          <p:spPr>
            <a:xfrm>
              <a:off x="11231469" y="6081824"/>
              <a:ext cx="153581"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42" name="Shape 842"/>
            <p:cNvSpPr/>
            <p:nvPr/>
          </p:nvSpPr>
          <p:spPr>
            <a:xfrm>
              <a:off x="10199285" y="5005050"/>
              <a:ext cx="153581"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43" name="Shape 843"/>
            <p:cNvSpPr/>
            <p:nvPr/>
          </p:nvSpPr>
          <p:spPr>
            <a:xfrm>
              <a:off x="11129929" y="5912553"/>
              <a:ext cx="122565" cy="12256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44" name="Shape 844"/>
            <p:cNvSpPr/>
            <p:nvPr/>
          </p:nvSpPr>
          <p:spPr>
            <a:xfrm>
              <a:off x="10797571" y="5111305"/>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45" name="Shape 845"/>
            <p:cNvSpPr/>
            <p:nvPr/>
          </p:nvSpPr>
          <p:spPr>
            <a:xfrm>
              <a:off x="10877030" y="5583329"/>
              <a:ext cx="94551"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46" name="Shape 846"/>
            <p:cNvSpPr/>
            <p:nvPr/>
          </p:nvSpPr>
          <p:spPr>
            <a:xfrm>
              <a:off x="11189151" y="5349976"/>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47" name="Shape 847"/>
            <p:cNvSpPr/>
            <p:nvPr/>
          </p:nvSpPr>
          <p:spPr>
            <a:xfrm>
              <a:off x="10801666" y="5733386"/>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48" name="Shape 848"/>
            <p:cNvSpPr/>
            <p:nvPr/>
          </p:nvSpPr>
          <p:spPr>
            <a:xfrm>
              <a:off x="10889081" y="6117645"/>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49" name="Shape 849"/>
            <p:cNvSpPr/>
            <p:nvPr/>
          </p:nvSpPr>
          <p:spPr>
            <a:xfrm>
              <a:off x="10380781" y="8296164"/>
              <a:ext cx="262276" cy="26227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50" name="Shape 850"/>
            <p:cNvSpPr/>
            <p:nvPr/>
          </p:nvSpPr>
          <p:spPr>
            <a:xfrm>
              <a:off x="10940071" y="6647594"/>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51" name="Shape 851"/>
            <p:cNvSpPr/>
            <p:nvPr/>
          </p:nvSpPr>
          <p:spPr>
            <a:xfrm>
              <a:off x="10670545" y="6822423"/>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52" name="Shape 852"/>
            <p:cNvSpPr/>
            <p:nvPr/>
          </p:nvSpPr>
          <p:spPr>
            <a:xfrm>
              <a:off x="10936430" y="6898910"/>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53" name="Shape 853"/>
            <p:cNvSpPr/>
            <p:nvPr/>
          </p:nvSpPr>
          <p:spPr>
            <a:xfrm>
              <a:off x="11299304" y="6486315"/>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54" name="Shape 854"/>
            <p:cNvSpPr/>
            <p:nvPr/>
          </p:nvSpPr>
          <p:spPr>
            <a:xfrm>
              <a:off x="11564749" y="5693223"/>
              <a:ext cx="153581"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55" name="Shape 855"/>
            <p:cNvSpPr/>
            <p:nvPr/>
          </p:nvSpPr>
          <p:spPr>
            <a:xfrm>
              <a:off x="9814830" y="817806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56" name="Shape 856"/>
            <p:cNvSpPr/>
            <p:nvPr/>
          </p:nvSpPr>
          <p:spPr>
            <a:xfrm>
              <a:off x="9837590" y="6982668"/>
              <a:ext cx="122009" cy="1220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57" name="Shape 857"/>
            <p:cNvSpPr/>
            <p:nvPr/>
          </p:nvSpPr>
          <p:spPr>
            <a:xfrm>
              <a:off x="10718003" y="7773099"/>
              <a:ext cx="224886" cy="22488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58" name="Shape 858"/>
            <p:cNvSpPr/>
            <p:nvPr/>
          </p:nvSpPr>
          <p:spPr>
            <a:xfrm>
              <a:off x="9814830" y="6786827"/>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59" name="Shape 859"/>
            <p:cNvSpPr/>
            <p:nvPr/>
          </p:nvSpPr>
          <p:spPr>
            <a:xfrm>
              <a:off x="10016394" y="8249668"/>
              <a:ext cx="60140" cy="601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60" name="Shape 860"/>
            <p:cNvSpPr/>
            <p:nvPr/>
          </p:nvSpPr>
          <p:spPr>
            <a:xfrm>
              <a:off x="11165047" y="6274896"/>
              <a:ext cx="164223" cy="16422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61" name="Shape 861"/>
            <p:cNvSpPr/>
            <p:nvPr/>
          </p:nvSpPr>
          <p:spPr>
            <a:xfrm>
              <a:off x="11519910" y="6359816"/>
              <a:ext cx="145912" cy="14591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62" name="Shape 862"/>
            <p:cNvSpPr/>
            <p:nvPr/>
          </p:nvSpPr>
          <p:spPr>
            <a:xfrm>
              <a:off x="11372739" y="5863845"/>
              <a:ext cx="241340" cy="2413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63" name="Shape 863"/>
            <p:cNvSpPr/>
            <p:nvPr/>
          </p:nvSpPr>
          <p:spPr>
            <a:xfrm>
              <a:off x="11604904" y="5572210"/>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64" name="Shape 864"/>
            <p:cNvSpPr/>
            <p:nvPr/>
          </p:nvSpPr>
          <p:spPr>
            <a:xfrm>
              <a:off x="10562367" y="7261431"/>
              <a:ext cx="255742" cy="25574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65" name="Shape 865"/>
            <p:cNvSpPr/>
            <p:nvPr/>
          </p:nvSpPr>
          <p:spPr>
            <a:xfrm>
              <a:off x="9731223" y="7734213"/>
              <a:ext cx="224886" cy="22488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66" name="Shape 866"/>
            <p:cNvSpPr/>
            <p:nvPr/>
          </p:nvSpPr>
          <p:spPr>
            <a:xfrm>
              <a:off x="9975139" y="8498222"/>
              <a:ext cx="245036" cy="24503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67" name="Shape 867"/>
            <p:cNvSpPr/>
            <p:nvPr/>
          </p:nvSpPr>
          <p:spPr>
            <a:xfrm>
              <a:off x="9621443" y="8228838"/>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68" name="Shape 868"/>
            <p:cNvSpPr/>
            <p:nvPr/>
          </p:nvSpPr>
          <p:spPr>
            <a:xfrm>
              <a:off x="9729993" y="8491384"/>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69" name="Shape 869"/>
            <p:cNvSpPr/>
            <p:nvPr/>
          </p:nvSpPr>
          <p:spPr>
            <a:xfrm>
              <a:off x="10138787" y="7476405"/>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70" name="Shape 870"/>
            <p:cNvSpPr/>
            <p:nvPr/>
          </p:nvSpPr>
          <p:spPr>
            <a:xfrm>
              <a:off x="10447165" y="7605100"/>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71" name="Shape 871"/>
            <p:cNvSpPr/>
            <p:nvPr/>
          </p:nvSpPr>
          <p:spPr>
            <a:xfrm>
              <a:off x="9973670" y="7896480"/>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72" name="Shape 872"/>
            <p:cNvSpPr/>
            <p:nvPr/>
          </p:nvSpPr>
          <p:spPr>
            <a:xfrm>
              <a:off x="9558827" y="7598178"/>
              <a:ext cx="157984" cy="15798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73" name="Shape 873"/>
            <p:cNvSpPr/>
            <p:nvPr/>
          </p:nvSpPr>
          <p:spPr>
            <a:xfrm>
              <a:off x="10143644" y="8068881"/>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74" name="Shape 874"/>
            <p:cNvSpPr/>
            <p:nvPr/>
          </p:nvSpPr>
          <p:spPr>
            <a:xfrm>
              <a:off x="11139930" y="7060522"/>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75" name="Shape 875"/>
            <p:cNvSpPr/>
            <p:nvPr/>
          </p:nvSpPr>
          <p:spPr>
            <a:xfrm>
              <a:off x="10931356" y="7358130"/>
              <a:ext cx="157343"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76" name="Shape 876"/>
            <p:cNvSpPr/>
            <p:nvPr/>
          </p:nvSpPr>
          <p:spPr>
            <a:xfrm>
              <a:off x="10225113" y="7609450"/>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77" name="Shape 877"/>
            <p:cNvSpPr/>
            <p:nvPr/>
          </p:nvSpPr>
          <p:spPr>
            <a:xfrm>
              <a:off x="9720051" y="7997958"/>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78" name="Shape 878"/>
            <p:cNvSpPr/>
            <p:nvPr/>
          </p:nvSpPr>
          <p:spPr>
            <a:xfrm>
              <a:off x="10110989" y="8243203"/>
              <a:ext cx="157343"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79" name="Shape 879"/>
            <p:cNvSpPr/>
            <p:nvPr/>
          </p:nvSpPr>
          <p:spPr>
            <a:xfrm>
              <a:off x="9992008" y="7655585"/>
              <a:ext cx="183658" cy="1836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80" name="Shape 880"/>
            <p:cNvSpPr/>
            <p:nvPr/>
          </p:nvSpPr>
          <p:spPr>
            <a:xfrm>
              <a:off x="10149839" y="7847410"/>
              <a:ext cx="183658" cy="1836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81" name="Shape 881"/>
            <p:cNvSpPr/>
            <p:nvPr/>
          </p:nvSpPr>
          <p:spPr>
            <a:xfrm>
              <a:off x="10753721" y="7109938"/>
              <a:ext cx="154933"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82" name="Shape 882"/>
            <p:cNvSpPr/>
            <p:nvPr/>
          </p:nvSpPr>
          <p:spPr>
            <a:xfrm>
              <a:off x="9908716" y="8066639"/>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83" name="Shape 883"/>
            <p:cNvSpPr/>
            <p:nvPr/>
          </p:nvSpPr>
          <p:spPr>
            <a:xfrm>
              <a:off x="10953622" y="7137979"/>
              <a:ext cx="154933" cy="15493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84" name="Shape 884"/>
            <p:cNvSpPr/>
            <p:nvPr/>
          </p:nvSpPr>
          <p:spPr>
            <a:xfrm>
              <a:off x="9850972" y="8303966"/>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85" name="Shape 885"/>
            <p:cNvSpPr/>
            <p:nvPr/>
          </p:nvSpPr>
          <p:spPr>
            <a:xfrm>
              <a:off x="10038266" y="8386128"/>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86" name="Shape 886"/>
            <p:cNvSpPr/>
            <p:nvPr/>
          </p:nvSpPr>
          <p:spPr>
            <a:xfrm>
              <a:off x="10349396" y="7777436"/>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87" name="Shape 887"/>
            <p:cNvSpPr/>
            <p:nvPr/>
          </p:nvSpPr>
          <p:spPr>
            <a:xfrm>
              <a:off x="10239136" y="8453026"/>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88" name="Shape 888"/>
            <p:cNvSpPr/>
            <p:nvPr/>
          </p:nvSpPr>
          <p:spPr>
            <a:xfrm>
              <a:off x="10205989" y="8769881"/>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89" name="Shape 889"/>
            <p:cNvSpPr/>
            <p:nvPr/>
          </p:nvSpPr>
          <p:spPr>
            <a:xfrm>
              <a:off x="8480155" y="4099612"/>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90" name="Shape 890"/>
            <p:cNvSpPr/>
            <p:nvPr/>
          </p:nvSpPr>
          <p:spPr>
            <a:xfrm>
              <a:off x="8656536" y="4049207"/>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91" name="Shape 891"/>
            <p:cNvSpPr/>
            <p:nvPr/>
          </p:nvSpPr>
          <p:spPr>
            <a:xfrm>
              <a:off x="8649453" y="4418224"/>
              <a:ext cx="156874" cy="1568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92" name="Shape 892"/>
            <p:cNvSpPr/>
            <p:nvPr/>
          </p:nvSpPr>
          <p:spPr>
            <a:xfrm>
              <a:off x="9350974" y="4978817"/>
              <a:ext cx="211743" cy="211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93" name="Shape 893"/>
            <p:cNvSpPr/>
            <p:nvPr/>
          </p:nvSpPr>
          <p:spPr>
            <a:xfrm>
              <a:off x="9462763" y="4022335"/>
              <a:ext cx="281066" cy="28106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94" name="Shape 894"/>
            <p:cNvSpPr/>
            <p:nvPr/>
          </p:nvSpPr>
          <p:spPr>
            <a:xfrm>
              <a:off x="9636143" y="4381598"/>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95" name="Shape 895"/>
            <p:cNvSpPr/>
            <p:nvPr/>
          </p:nvSpPr>
          <p:spPr>
            <a:xfrm>
              <a:off x="9590468" y="4851240"/>
              <a:ext cx="116664"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96" name="Shape 896"/>
            <p:cNvSpPr/>
            <p:nvPr/>
          </p:nvSpPr>
          <p:spPr>
            <a:xfrm>
              <a:off x="10073140" y="4826212"/>
              <a:ext cx="166719"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97" name="Shape 897"/>
            <p:cNvSpPr/>
            <p:nvPr/>
          </p:nvSpPr>
          <p:spPr>
            <a:xfrm>
              <a:off x="9280425" y="4907964"/>
              <a:ext cx="96060" cy="9606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98" name="Shape 898"/>
            <p:cNvSpPr/>
            <p:nvPr/>
          </p:nvSpPr>
          <p:spPr>
            <a:xfrm>
              <a:off x="9352364" y="6515324"/>
              <a:ext cx="157984" cy="15798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899" name="Shape 899"/>
            <p:cNvSpPr/>
            <p:nvPr/>
          </p:nvSpPr>
          <p:spPr>
            <a:xfrm>
              <a:off x="9220330" y="6357930"/>
              <a:ext cx="134238" cy="13423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00" name="Shape 900"/>
            <p:cNvSpPr/>
            <p:nvPr/>
          </p:nvSpPr>
          <p:spPr>
            <a:xfrm>
              <a:off x="8959493" y="6151300"/>
              <a:ext cx="263196" cy="26319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01" name="Shape 901"/>
            <p:cNvSpPr/>
            <p:nvPr/>
          </p:nvSpPr>
          <p:spPr>
            <a:xfrm>
              <a:off x="9570485" y="6425136"/>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02" name="Shape 902"/>
            <p:cNvSpPr/>
            <p:nvPr/>
          </p:nvSpPr>
          <p:spPr>
            <a:xfrm>
              <a:off x="9714506" y="6268256"/>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03" name="Shape 903"/>
            <p:cNvSpPr/>
            <p:nvPr/>
          </p:nvSpPr>
          <p:spPr>
            <a:xfrm>
              <a:off x="9391302" y="635793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04" name="Shape 904"/>
            <p:cNvSpPr/>
            <p:nvPr/>
          </p:nvSpPr>
          <p:spPr>
            <a:xfrm>
              <a:off x="9814828" y="6563762"/>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05" name="Shape 905"/>
            <p:cNvSpPr/>
            <p:nvPr/>
          </p:nvSpPr>
          <p:spPr>
            <a:xfrm>
              <a:off x="9590991" y="6709125"/>
              <a:ext cx="98021" cy="9802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06" name="Shape 906"/>
            <p:cNvSpPr/>
            <p:nvPr/>
          </p:nvSpPr>
          <p:spPr>
            <a:xfrm>
              <a:off x="9661952" y="6845270"/>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07" name="Shape 907"/>
            <p:cNvSpPr/>
            <p:nvPr/>
          </p:nvSpPr>
          <p:spPr>
            <a:xfrm>
              <a:off x="9629218" y="7016722"/>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08" name="Shape 908"/>
            <p:cNvSpPr/>
            <p:nvPr/>
          </p:nvSpPr>
          <p:spPr>
            <a:xfrm>
              <a:off x="9980939" y="7068227"/>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09" name="Shape 909"/>
            <p:cNvSpPr/>
            <p:nvPr/>
          </p:nvSpPr>
          <p:spPr>
            <a:xfrm>
              <a:off x="9800623" y="7181601"/>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10" name="Shape 910"/>
            <p:cNvSpPr/>
            <p:nvPr/>
          </p:nvSpPr>
          <p:spPr>
            <a:xfrm>
              <a:off x="9636304" y="7447247"/>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11" name="Shape 911"/>
            <p:cNvSpPr/>
            <p:nvPr/>
          </p:nvSpPr>
          <p:spPr>
            <a:xfrm>
              <a:off x="11381314" y="635482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12" name="Shape 912"/>
            <p:cNvSpPr/>
            <p:nvPr/>
          </p:nvSpPr>
          <p:spPr>
            <a:xfrm>
              <a:off x="11358680" y="7875018"/>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13" name="Shape 913"/>
            <p:cNvSpPr/>
            <p:nvPr/>
          </p:nvSpPr>
          <p:spPr>
            <a:xfrm>
              <a:off x="11079483" y="7825261"/>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14" name="Shape 914"/>
            <p:cNvSpPr/>
            <p:nvPr/>
          </p:nvSpPr>
          <p:spPr>
            <a:xfrm>
              <a:off x="11477403" y="7684721"/>
              <a:ext cx="134238" cy="13423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15" name="Shape 915"/>
            <p:cNvSpPr/>
            <p:nvPr/>
          </p:nvSpPr>
          <p:spPr>
            <a:xfrm>
              <a:off x="11208260" y="8095826"/>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16" name="Shape 916"/>
            <p:cNvSpPr/>
            <p:nvPr/>
          </p:nvSpPr>
          <p:spPr>
            <a:xfrm>
              <a:off x="11277258" y="7711788"/>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17" name="Shape 917"/>
            <p:cNvSpPr/>
            <p:nvPr/>
          </p:nvSpPr>
          <p:spPr>
            <a:xfrm>
              <a:off x="10632999" y="7620906"/>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18" name="Shape 918"/>
            <p:cNvSpPr/>
            <p:nvPr/>
          </p:nvSpPr>
          <p:spPr>
            <a:xfrm>
              <a:off x="10504997" y="7911576"/>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19" name="Shape 919"/>
            <p:cNvSpPr/>
            <p:nvPr/>
          </p:nvSpPr>
          <p:spPr>
            <a:xfrm>
              <a:off x="10351386" y="8097611"/>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20" name="Shape 920"/>
            <p:cNvSpPr/>
            <p:nvPr/>
          </p:nvSpPr>
          <p:spPr>
            <a:xfrm>
              <a:off x="10384266" y="794706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21" name="Shape 921"/>
            <p:cNvSpPr/>
            <p:nvPr/>
          </p:nvSpPr>
          <p:spPr>
            <a:xfrm>
              <a:off x="10563004" y="777309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22" name="Shape 922"/>
            <p:cNvSpPr/>
            <p:nvPr/>
          </p:nvSpPr>
          <p:spPr>
            <a:xfrm>
              <a:off x="10552757" y="8161877"/>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23" name="Shape 923"/>
            <p:cNvSpPr/>
            <p:nvPr/>
          </p:nvSpPr>
          <p:spPr>
            <a:xfrm>
              <a:off x="10325113" y="8611638"/>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24" name="Shape 924"/>
            <p:cNvSpPr/>
            <p:nvPr/>
          </p:nvSpPr>
          <p:spPr>
            <a:xfrm>
              <a:off x="10305465" y="8276699"/>
              <a:ext cx="60140" cy="601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25" name="Shape 925"/>
            <p:cNvSpPr/>
            <p:nvPr/>
          </p:nvSpPr>
          <p:spPr>
            <a:xfrm>
              <a:off x="10672807" y="5212084"/>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26" name="Shape 926"/>
            <p:cNvSpPr/>
            <p:nvPr/>
          </p:nvSpPr>
          <p:spPr>
            <a:xfrm>
              <a:off x="11054460" y="5109779"/>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27" name="Shape 927"/>
            <p:cNvSpPr/>
            <p:nvPr/>
          </p:nvSpPr>
          <p:spPr>
            <a:xfrm>
              <a:off x="8527539" y="4918598"/>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28" name="Shape 928"/>
            <p:cNvSpPr/>
            <p:nvPr/>
          </p:nvSpPr>
          <p:spPr>
            <a:xfrm>
              <a:off x="8279879" y="5286563"/>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29" name="Shape 929"/>
            <p:cNvSpPr/>
            <p:nvPr/>
          </p:nvSpPr>
          <p:spPr>
            <a:xfrm>
              <a:off x="8054220" y="5848149"/>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30" name="Shape 930"/>
            <p:cNvSpPr/>
            <p:nvPr/>
          </p:nvSpPr>
          <p:spPr>
            <a:xfrm>
              <a:off x="7993825" y="5145647"/>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31" name="Shape 931"/>
            <p:cNvSpPr/>
            <p:nvPr/>
          </p:nvSpPr>
          <p:spPr>
            <a:xfrm>
              <a:off x="8158850" y="6010211"/>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32" name="Shape 932"/>
            <p:cNvSpPr/>
            <p:nvPr/>
          </p:nvSpPr>
          <p:spPr>
            <a:xfrm>
              <a:off x="8287173" y="546424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33" name="Shape 933"/>
            <p:cNvSpPr/>
            <p:nvPr/>
          </p:nvSpPr>
          <p:spPr>
            <a:xfrm>
              <a:off x="8251583" y="5125325"/>
              <a:ext cx="94550"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34" name="Shape 934"/>
            <p:cNvSpPr/>
            <p:nvPr/>
          </p:nvSpPr>
          <p:spPr>
            <a:xfrm>
              <a:off x="8085797" y="5453067"/>
              <a:ext cx="149309" cy="14930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35" name="Shape 935"/>
            <p:cNvSpPr/>
            <p:nvPr/>
          </p:nvSpPr>
          <p:spPr>
            <a:xfrm>
              <a:off x="7998784" y="5639222"/>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36" name="Shape 936"/>
            <p:cNvSpPr/>
            <p:nvPr/>
          </p:nvSpPr>
          <p:spPr>
            <a:xfrm>
              <a:off x="8188182" y="5697498"/>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37" name="Shape 937"/>
            <p:cNvSpPr/>
            <p:nvPr/>
          </p:nvSpPr>
          <p:spPr>
            <a:xfrm>
              <a:off x="8421140" y="5113817"/>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38" name="Shape 938"/>
            <p:cNvSpPr/>
            <p:nvPr/>
          </p:nvSpPr>
          <p:spPr>
            <a:xfrm>
              <a:off x="8653082" y="4970792"/>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39" name="Shape 939"/>
            <p:cNvSpPr/>
            <p:nvPr/>
          </p:nvSpPr>
          <p:spPr>
            <a:xfrm>
              <a:off x="8916296" y="5145358"/>
              <a:ext cx="94550"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40" name="Shape 940"/>
            <p:cNvSpPr/>
            <p:nvPr/>
          </p:nvSpPr>
          <p:spPr>
            <a:xfrm>
              <a:off x="8899906" y="5347379"/>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41" name="Shape 941"/>
            <p:cNvSpPr/>
            <p:nvPr/>
          </p:nvSpPr>
          <p:spPr>
            <a:xfrm>
              <a:off x="8472975" y="5990363"/>
              <a:ext cx="94551"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42" name="Shape 942"/>
            <p:cNvSpPr/>
            <p:nvPr/>
          </p:nvSpPr>
          <p:spPr>
            <a:xfrm>
              <a:off x="8705494" y="5205318"/>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43" name="Shape 943"/>
            <p:cNvSpPr/>
            <p:nvPr/>
          </p:nvSpPr>
          <p:spPr>
            <a:xfrm>
              <a:off x="9315574" y="5560438"/>
              <a:ext cx="149308"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44" name="Shape 944"/>
            <p:cNvSpPr/>
            <p:nvPr/>
          </p:nvSpPr>
          <p:spPr>
            <a:xfrm>
              <a:off x="8869396" y="5595040"/>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45" name="Shape 945"/>
            <p:cNvSpPr/>
            <p:nvPr/>
          </p:nvSpPr>
          <p:spPr>
            <a:xfrm>
              <a:off x="8428501" y="5682086"/>
              <a:ext cx="251654"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46" name="Shape 946"/>
            <p:cNvSpPr/>
            <p:nvPr/>
          </p:nvSpPr>
          <p:spPr>
            <a:xfrm>
              <a:off x="8727090" y="581495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47" name="Shape 947"/>
            <p:cNvSpPr/>
            <p:nvPr/>
          </p:nvSpPr>
          <p:spPr>
            <a:xfrm>
              <a:off x="8550983" y="5392873"/>
              <a:ext cx="166720" cy="16671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48" name="Shape 948"/>
            <p:cNvSpPr/>
            <p:nvPr/>
          </p:nvSpPr>
          <p:spPr>
            <a:xfrm rot="665623">
              <a:off x="8772850" y="5458840"/>
              <a:ext cx="116597"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49" name="Shape 949"/>
            <p:cNvSpPr/>
            <p:nvPr/>
          </p:nvSpPr>
          <p:spPr>
            <a:xfrm rot="665623">
              <a:off x="8705468" y="5630026"/>
              <a:ext cx="116597" cy="11306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50" name="Shape 950"/>
            <p:cNvSpPr/>
            <p:nvPr/>
          </p:nvSpPr>
          <p:spPr>
            <a:xfrm rot="665623">
              <a:off x="8621695" y="6001537"/>
              <a:ext cx="116597"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51" name="Shape 951"/>
            <p:cNvSpPr/>
            <p:nvPr/>
          </p:nvSpPr>
          <p:spPr>
            <a:xfrm>
              <a:off x="8404375" y="6141715"/>
              <a:ext cx="166720" cy="16671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52" name="Shape 952"/>
            <p:cNvSpPr/>
            <p:nvPr/>
          </p:nvSpPr>
          <p:spPr>
            <a:xfrm>
              <a:off x="9289628" y="5827859"/>
              <a:ext cx="113185" cy="11318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53" name="Shape 953"/>
            <p:cNvSpPr/>
            <p:nvPr/>
          </p:nvSpPr>
          <p:spPr>
            <a:xfrm>
              <a:off x="8976120" y="5917390"/>
              <a:ext cx="134238" cy="13423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54" name="Shape 954"/>
            <p:cNvSpPr/>
            <p:nvPr/>
          </p:nvSpPr>
          <p:spPr>
            <a:xfrm>
              <a:off x="9287806" y="5312717"/>
              <a:ext cx="193077" cy="19307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55" name="Shape 955"/>
            <p:cNvSpPr/>
            <p:nvPr/>
          </p:nvSpPr>
          <p:spPr>
            <a:xfrm>
              <a:off x="9417592" y="5765458"/>
              <a:ext cx="84879" cy="8487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56" name="Shape 956"/>
            <p:cNvSpPr/>
            <p:nvPr/>
          </p:nvSpPr>
          <p:spPr>
            <a:xfrm>
              <a:off x="9504522" y="5468637"/>
              <a:ext cx="215627" cy="21562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57" name="Shape 957"/>
            <p:cNvSpPr/>
            <p:nvPr/>
          </p:nvSpPr>
          <p:spPr>
            <a:xfrm>
              <a:off x="8305331" y="5897161"/>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58" name="Shape 958"/>
            <p:cNvSpPr/>
            <p:nvPr/>
          </p:nvSpPr>
          <p:spPr>
            <a:xfrm>
              <a:off x="8257548" y="4879026"/>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59" name="Shape 959"/>
            <p:cNvSpPr/>
            <p:nvPr/>
          </p:nvSpPr>
          <p:spPr>
            <a:xfrm>
              <a:off x="7904309" y="5826327"/>
              <a:ext cx="112845" cy="11284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60" name="Shape 960"/>
            <p:cNvSpPr/>
            <p:nvPr/>
          </p:nvSpPr>
          <p:spPr>
            <a:xfrm>
              <a:off x="9053021" y="5202487"/>
              <a:ext cx="190067" cy="19006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61" name="Shape 961"/>
            <p:cNvSpPr/>
            <p:nvPr/>
          </p:nvSpPr>
          <p:spPr>
            <a:xfrm>
              <a:off x="8621081" y="6168465"/>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62" name="Shape 962"/>
            <p:cNvSpPr/>
            <p:nvPr/>
          </p:nvSpPr>
          <p:spPr>
            <a:xfrm>
              <a:off x="8297876" y="6258138"/>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63" name="Shape 963"/>
            <p:cNvSpPr/>
            <p:nvPr/>
          </p:nvSpPr>
          <p:spPr>
            <a:xfrm>
              <a:off x="8347287" y="6343479"/>
              <a:ext cx="190067" cy="19006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64" name="Shape 964"/>
            <p:cNvSpPr/>
            <p:nvPr/>
          </p:nvSpPr>
          <p:spPr>
            <a:xfrm>
              <a:off x="8824326" y="6072623"/>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65" name="Shape 965"/>
            <p:cNvSpPr/>
            <p:nvPr/>
          </p:nvSpPr>
          <p:spPr>
            <a:xfrm>
              <a:off x="8824887" y="629978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66" name="Shape 966"/>
            <p:cNvSpPr/>
            <p:nvPr/>
          </p:nvSpPr>
          <p:spPr>
            <a:xfrm>
              <a:off x="8971709" y="5782547"/>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67" name="Shape 967"/>
            <p:cNvSpPr/>
            <p:nvPr/>
          </p:nvSpPr>
          <p:spPr>
            <a:xfrm>
              <a:off x="9094610" y="559575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68" name="Shape 968"/>
            <p:cNvSpPr/>
            <p:nvPr/>
          </p:nvSpPr>
          <p:spPr>
            <a:xfrm>
              <a:off x="9189635" y="547941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69" name="Shape 969"/>
            <p:cNvSpPr/>
            <p:nvPr/>
          </p:nvSpPr>
          <p:spPr>
            <a:xfrm>
              <a:off x="9083861" y="5073774"/>
              <a:ext cx="80105"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70" name="Shape 970"/>
            <p:cNvSpPr/>
            <p:nvPr/>
          </p:nvSpPr>
          <p:spPr>
            <a:xfrm>
              <a:off x="8871633" y="501839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71" name="Shape 971"/>
            <p:cNvSpPr/>
            <p:nvPr/>
          </p:nvSpPr>
          <p:spPr>
            <a:xfrm>
              <a:off x="8786169" y="4874937"/>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72" name="Shape 972"/>
            <p:cNvSpPr/>
            <p:nvPr/>
          </p:nvSpPr>
          <p:spPr>
            <a:xfrm>
              <a:off x="9763025" y="5496318"/>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73" name="Shape 973"/>
            <p:cNvSpPr/>
            <p:nvPr/>
          </p:nvSpPr>
          <p:spPr>
            <a:xfrm>
              <a:off x="9694132" y="5670284"/>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74" name="Shape 974"/>
            <p:cNvSpPr/>
            <p:nvPr/>
          </p:nvSpPr>
          <p:spPr>
            <a:xfrm>
              <a:off x="10743294" y="2169843"/>
              <a:ext cx="215627" cy="21562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75" name="Shape 975"/>
            <p:cNvSpPr/>
            <p:nvPr/>
          </p:nvSpPr>
          <p:spPr>
            <a:xfrm>
              <a:off x="10579445" y="2005174"/>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76" name="Shape 976"/>
            <p:cNvSpPr/>
            <p:nvPr/>
          </p:nvSpPr>
          <p:spPr>
            <a:xfrm>
              <a:off x="11508207" y="2259380"/>
              <a:ext cx="226369" cy="22636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77" name="Shape 977"/>
            <p:cNvSpPr/>
            <p:nvPr/>
          </p:nvSpPr>
          <p:spPr>
            <a:xfrm>
              <a:off x="10617705" y="1842075"/>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78" name="Shape 978"/>
            <p:cNvSpPr/>
            <p:nvPr/>
          </p:nvSpPr>
          <p:spPr>
            <a:xfrm>
              <a:off x="11603626" y="1828679"/>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79" name="Shape 979"/>
            <p:cNvSpPr/>
            <p:nvPr/>
          </p:nvSpPr>
          <p:spPr>
            <a:xfrm>
              <a:off x="10946210" y="2364134"/>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80" name="Shape 980"/>
            <p:cNvSpPr/>
            <p:nvPr/>
          </p:nvSpPr>
          <p:spPr>
            <a:xfrm>
              <a:off x="11050406" y="2209142"/>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81" name="Shape 981"/>
            <p:cNvSpPr/>
            <p:nvPr/>
          </p:nvSpPr>
          <p:spPr>
            <a:xfrm>
              <a:off x="11380325" y="2425390"/>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82" name="Shape 982"/>
            <p:cNvSpPr/>
            <p:nvPr/>
          </p:nvSpPr>
          <p:spPr>
            <a:xfrm>
              <a:off x="11759812" y="2359489"/>
              <a:ext cx="146422" cy="14642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83" name="Shape 983"/>
            <p:cNvSpPr/>
            <p:nvPr/>
          </p:nvSpPr>
          <p:spPr>
            <a:xfrm>
              <a:off x="11506162" y="2555463"/>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84" name="Shape 984"/>
            <p:cNvSpPr/>
            <p:nvPr/>
          </p:nvSpPr>
          <p:spPr>
            <a:xfrm>
              <a:off x="11209957" y="2291009"/>
              <a:ext cx="156874" cy="1568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85" name="Shape 985"/>
            <p:cNvSpPr/>
            <p:nvPr/>
          </p:nvSpPr>
          <p:spPr>
            <a:xfrm>
              <a:off x="11967517" y="2621024"/>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86" name="Shape 986"/>
            <p:cNvSpPr/>
            <p:nvPr/>
          </p:nvSpPr>
          <p:spPr>
            <a:xfrm>
              <a:off x="12261326" y="2582173"/>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87" name="Shape 987"/>
            <p:cNvSpPr/>
            <p:nvPr/>
          </p:nvSpPr>
          <p:spPr>
            <a:xfrm>
              <a:off x="11494196" y="3550573"/>
              <a:ext cx="125374" cy="125375"/>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88" name="Shape 988"/>
            <p:cNvSpPr/>
            <p:nvPr/>
          </p:nvSpPr>
          <p:spPr>
            <a:xfrm>
              <a:off x="11598828" y="3712636"/>
              <a:ext cx="211743" cy="211743"/>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89" name="Shape 989"/>
            <p:cNvSpPr/>
            <p:nvPr/>
          </p:nvSpPr>
          <p:spPr>
            <a:xfrm>
              <a:off x="10988752" y="3999671"/>
              <a:ext cx="211743" cy="211743"/>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90" name="Shape 990"/>
            <p:cNvSpPr/>
            <p:nvPr/>
          </p:nvSpPr>
          <p:spPr>
            <a:xfrm>
              <a:off x="12856757" y="2646780"/>
              <a:ext cx="147130" cy="14713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91" name="Shape 991"/>
            <p:cNvSpPr/>
            <p:nvPr/>
          </p:nvSpPr>
          <p:spPr>
            <a:xfrm>
              <a:off x="13719787" y="3259887"/>
              <a:ext cx="94550"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92" name="Shape 992"/>
            <p:cNvSpPr/>
            <p:nvPr/>
          </p:nvSpPr>
          <p:spPr>
            <a:xfrm>
              <a:off x="11613343" y="2775648"/>
              <a:ext cx="94551"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93" name="Shape 993"/>
            <p:cNvSpPr/>
            <p:nvPr/>
          </p:nvSpPr>
          <p:spPr>
            <a:xfrm>
              <a:off x="11341044" y="3018417"/>
              <a:ext cx="149308" cy="149309"/>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94" name="Shape 994"/>
            <p:cNvSpPr/>
            <p:nvPr/>
          </p:nvSpPr>
          <p:spPr>
            <a:xfrm>
              <a:off x="11438760" y="3341647"/>
              <a:ext cx="166720" cy="166719"/>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95" name="Shape 995"/>
            <p:cNvSpPr/>
            <p:nvPr/>
          </p:nvSpPr>
          <p:spPr>
            <a:xfrm>
              <a:off x="11931079" y="4827168"/>
              <a:ext cx="183658" cy="1836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96" name="Shape 996"/>
            <p:cNvSpPr/>
            <p:nvPr/>
          </p:nvSpPr>
          <p:spPr>
            <a:xfrm>
              <a:off x="11861117" y="281624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97" name="Shape 997"/>
            <p:cNvSpPr/>
            <p:nvPr/>
          </p:nvSpPr>
          <p:spPr>
            <a:xfrm>
              <a:off x="12445776" y="3082204"/>
              <a:ext cx="251655"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98" name="Shape 998"/>
            <p:cNvSpPr/>
            <p:nvPr/>
          </p:nvSpPr>
          <p:spPr>
            <a:xfrm>
              <a:off x="12503976" y="283828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999" name="Shape 999"/>
            <p:cNvSpPr/>
            <p:nvPr/>
          </p:nvSpPr>
          <p:spPr>
            <a:xfrm>
              <a:off x="12093058" y="2673218"/>
              <a:ext cx="166720" cy="16671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00" name="Shape 1000"/>
            <p:cNvSpPr/>
            <p:nvPr/>
          </p:nvSpPr>
          <p:spPr>
            <a:xfrm>
              <a:off x="12091243" y="2429186"/>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01" name="Shape 1001"/>
            <p:cNvSpPr/>
            <p:nvPr/>
          </p:nvSpPr>
          <p:spPr>
            <a:xfrm>
              <a:off x="12725119" y="2766810"/>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02" name="Shape 1002"/>
            <p:cNvSpPr/>
            <p:nvPr/>
          </p:nvSpPr>
          <p:spPr>
            <a:xfrm>
              <a:off x="12356273" y="2847783"/>
              <a:ext cx="94551"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03" name="Shape 1003"/>
            <p:cNvSpPr/>
            <p:nvPr/>
          </p:nvSpPr>
          <p:spPr>
            <a:xfrm>
              <a:off x="12339882" y="3049804"/>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04" name="Shape 1004"/>
            <p:cNvSpPr/>
            <p:nvPr/>
          </p:nvSpPr>
          <p:spPr>
            <a:xfrm>
              <a:off x="11912951" y="3692787"/>
              <a:ext cx="94551"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05" name="Shape 1005"/>
            <p:cNvSpPr/>
            <p:nvPr/>
          </p:nvSpPr>
          <p:spPr>
            <a:xfrm>
              <a:off x="12145472" y="2907743"/>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06" name="Shape 1006"/>
            <p:cNvSpPr/>
            <p:nvPr/>
          </p:nvSpPr>
          <p:spPr>
            <a:xfrm>
              <a:off x="12755550" y="3262864"/>
              <a:ext cx="149308"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07" name="Shape 1007"/>
            <p:cNvSpPr/>
            <p:nvPr/>
          </p:nvSpPr>
          <p:spPr>
            <a:xfrm>
              <a:off x="12309374" y="3297465"/>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08" name="Shape 1008"/>
            <p:cNvSpPr/>
            <p:nvPr/>
          </p:nvSpPr>
          <p:spPr>
            <a:xfrm>
              <a:off x="12475095" y="3984032"/>
              <a:ext cx="149309" cy="14930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09" name="Shape 1009"/>
            <p:cNvSpPr/>
            <p:nvPr/>
          </p:nvSpPr>
          <p:spPr>
            <a:xfrm>
              <a:off x="12563882" y="385838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10" name="Shape 1010"/>
            <p:cNvSpPr/>
            <p:nvPr/>
          </p:nvSpPr>
          <p:spPr>
            <a:xfrm>
              <a:off x="11868478" y="3384512"/>
              <a:ext cx="251655" cy="25165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11" name="Shape 1011"/>
            <p:cNvSpPr/>
            <p:nvPr/>
          </p:nvSpPr>
          <p:spPr>
            <a:xfrm>
              <a:off x="12167068" y="3517377"/>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12" name="Shape 1012"/>
            <p:cNvSpPr/>
            <p:nvPr/>
          </p:nvSpPr>
          <p:spPr>
            <a:xfrm rot="665623">
              <a:off x="12288992" y="2349509"/>
              <a:ext cx="116597" cy="11306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13" name="Shape 1013"/>
            <p:cNvSpPr/>
            <p:nvPr/>
          </p:nvSpPr>
          <p:spPr>
            <a:xfrm rot="665623">
              <a:off x="12212826" y="3161265"/>
              <a:ext cx="116597" cy="11306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14" name="Shape 1014"/>
            <p:cNvSpPr/>
            <p:nvPr/>
          </p:nvSpPr>
          <p:spPr>
            <a:xfrm rot="665623">
              <a:off x="12145444" y="3332452"/>
              <a:ext cx="116597"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15" name="Shape 1015"/>
            <p:cNvSpPr/>
            <p:nvPr/>
          </p:nvSpPr>
          <p:spPr>
            <a:xfrm rot="665623">
              <a:off x="12061673" y="3703963"/>
              <a:ext cx="116596"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16" name="Shape 1016"/>
            <p:cNvSpPr/>
            <p:nvPr/>
          </p:nvSpPr>
          <p:spPr>
            <a:xfrm>
              <a:off x="11844353" y="3844139"/>
              <a:ext cx="166719"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17" name="Shape 1017"/>
            <p:cNvSpPr/>
            <p:nvPr/>
          </p:nvSpPr>
          <p:spPr>
            <a:xfrm>
              <a:off x="12257611" y="377988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18" name="Shape 1018"/>
            <p:cNvSpPr/>
            <p:nvPr/>
          </p:nvSpPr>
          <p:spPr>
            <a:xfrm>
              <a:off x="12321013" y="4431585"/>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19" name="Shape 1019"/>
            <p:cNvSpPr/>
            <p:nvPr/>
          </p:nvSpPr>
          <p:spPr>
            <a:xfrm>
              <a:off x="12080623" y="5045305"/>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20" name="Shape 1020"/>
            <p:cNvSpPr/>
            <p:nvPr/>
          </p:nvSpPr>
          <p:spPr>
            <a:xfrm>
              <a:off x="12670670" y="4981566"/>
              <a:ext cx="211742"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21" name="Shape 1021"/>
            <p:cNvSpPr/>
            <p:nvPr/>
          </p:nvSpPr>
          <p:spPr>
            <a:xfrm>
              <a:off x="12258775" y="4783935"/>
              <a:ext cx="255742" cy="25574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22" name="Shape 1022"/>
            <p:cNvSpPr/>
            <p:nvPr/>
          </p:nvSpPr>
          <p:spPr>
            <a:xfrm>
              <a:off x="13007258" y="4095547"/>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23" name="Shape 1023"/>
            <p:cNvSpPr/>
            <p:nvPr/>
          </p:nvSpPr>
          <p:spPr>
            <a:xfrm>
              <a:off x="12588399" y="4303156"/>
              <a:ext cx="255741"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24" name="Shape 1024"/>
            <p:cNvSpPr/>
            <p:nvPr/>
          </p:nvSpPr>
          <p:spPr>
            <a:xfrm>
              <a:off x="12689540" y="4015003"/>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25" name="Shape 1025"/>
            <p:cNvSpPr/>
            <p:nvPr/>
          </p:nvSpPr>
          <p:spPr>
            <a:xfrm>
              <a:off x="12724141" y="461597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26" name="Shape 1026"/>
            <p:cNvSpPr/>
            <p:nvPr/>
          </p:nvSpPr>
          <p:spPr>
            <a:xfrm>
              <a:off x="12569345" y="4892788"/>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27" name="Shape 1027"/>
            <p:cNvSpPr/>
            <p:nvPr/>
          </p:nvSpPr>
          <p:spPr>
            <a:xfrm>
              <a:off x="13517604" y="446594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28" name="Shape 1028"/>
            <p:cNvSpPr/>
            <p:nvPr/>
          </p:nvSpPr>
          <p:spPr>
            <a:xfrm>
              <a:off x="12352630" y="5116787"/>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29" name="Shape 1029"/>
            <p:cNvSpPr/>
            <p:nvPr/>
          </p:nvSpPr>
          <p:spPr>
            <a:xfrm>
              <a:off x="12459234" y="4201861"/>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30" name="Shape 1030"/>
            <p:cNvSpPr/>
            <p:nvPr/>
          </p:nvSpPr>
          <p:spPr>
            <a:xfrm>
              <a:off x="12936370" y="4691745"/>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31" name="Shape 1031"/>
            <p:cNvSpPr/>
            <p:nvPr/>
          </p:nvSpPr>
          <p:spPr>
            <a:xfrm>
              <a:off x="13072955" y="3895911"/>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32" name="Shape 1032"/>
            <p:cNvSpPr/>
            <p:nvPr/>
          </p:nvSpPr>
          <p:spPr>
            <a:xfrm>
              <a:off x="12246162" y="4234222"/>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33" name="Shape 1033"/>
            <p:cNvSpPr/>
            <p:nvPr/>
          </p:nvSpPr>
          <p:spPr>
            <a:xfrm>
              <a:off x="12237056" y="4028434"/>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34" name="Shape 1034"/>
            <p:cNvSpPr/>
            <p:nvPr/>
          </p:nvSpPr>
          <p:spPr>
            <a:xfrm>
              <a:off x="12706908" y="4765992"/>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35" name="Shape 1035"/>
            <p:cNvSpPr/>
            <p:nvPr/>
          </p:nvSpPr>
          <p:spPr>
            <a:xfrm>
              <a:off x="12504762" y="4651680"/>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36" name="Shape 1036"/>
            <p:cNvSpPr/>
            <p:nvPr/>
          </p:nvSpPr>
          <p:spPr>
            <a:xfrm>
              <a:off x="12712140" y="4124272"/>
              <a:ext cx="157984" cy="15798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37" name="Shape 1037"/>
            <p:cNvSpPr/>
            <p:nvPr/>
          </p:nvSpPr>
          <p:spPr>
            <a:xfrm>
              <a:off x="12868011" y="4535547"/>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38" name="Shape 1038"/>
            <p:cNvSpPr/>
            <p:nvPr/>
          </p:nvSpPr>
          <p:spPr>
            <a:xfrm>
              <a:off x="12886222" y="4300621"/>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39" name="Shape 1039"/>
            <p:cNvSpPr/>
            <p:nvPr/>
          </p:nvSpPr>
          <p:spPr>
            <a:xfrm>
              <a:off x="12975457" y="3772494"/>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40" name="Shape 1040"/>
            <p:cNvSpPr/>
            <p:nvPr/>
          </p:nvSpPr>
          <p:spPr>
            <a:xfrm>
              <a:off x="12729604" y="3530283"/>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41" name="Shape 1041"/>
            <p:cNvSpPr/>
            <p:nvPr/>
          </p:nvSpPr>
          <p:spPr>
            <a:xfrm>
              <a:off x="12438223" y="3447312"/>
              <a:ext cx="134238" cy="13423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42" name="Shape 1042"/>
            <p:cNvSpPr/>
            <p:nvPr/>
          </p:nvSpPr>
          <p:spPr>
            <a:xfrm>
              <a:off x="12494358" y="3605053"/>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43" name="Shape 1043"/>
            <p:cNvSpPr/>
            <p:nvPr/>
          </p:nvSpPr>
          <p:spPr>
            <a:xfrm>
              <a:off x="12716536" y="376531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44" name="Shape 1044"/>
            <p:cNvSpPr/>
            <p:nvPr/>
          </p:nvSpPr>
          <p:spPr>
            <a:xfrm>
              <a:off x="12865265" y="3985484"/>
              <a:ext cx="165013" cy="16501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45" name="Shape 1045"/>
            <p:cNvSpPr/>
            <p:nvPr/>
          </p:nvSpPr>
          <p:spPr>
            <a:xfrm>
              <a:off x="12591198" y="3363476"/>
              <a:ext cx="161620" cy="16161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46" name="Shape 1046"/>
            <p:cNvSpPr/>
            <p:nvPr/>
          </p:nvSpPr>
          <p:spPr>
            <a:xfrm>
              <a:off x="12727784" y="3015142"/>
              <a:ext cx="193076" cy="19307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47" name="Shape 1047"/>
            <p:cNvSpPr/>
            <p:nvPr/>
          </p:nvSpPr>
          <p:spPr>
            <a:xfrm>
              <a:off x="12872750" y="3639260"/>
              <a:ext cx="96012" cy="9601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48" name="Shape 1048"/>
            <p:cNvSpPr/>
            <p:nvPr/>
          </p:nvSpPr>
          <p:spPr>
            <a:xfrm>
              <a:off x="12903710" y="3434333"/>
              <a:ext cx="147964" cy="1479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49" name="Shape 1049"/>
            <p:cNvSpPr/>
            <p:nvPr/>
          </p:nvSpPr>
          <p:spPr>
            <a:xfrm>
              <a:off x="12944498" y="3171062"/>
              <a:ext cx="215627" cy="21562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50" name="Shape 1050"/>
            <p:cNvSpPr/>
            <p:nvPr/>
          </p:nvSpPr>
          <p:spPr>
            <a:xfrm>
              <a:off x="13062870" y="3569954"/>
              <a:ext cx="190068" cy="19006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51" name="Shape 1051"/>
            <p:cNvSpPr/>
            <p:nvPr/>
          </p:nvSpPr>
          <p:spPr>
            <a:xfrm>
              <a:off x="13152710" y="5140345"/>
              <a:ext cx="134238" cy="13423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52" name="Shape 1052"/>
            <p:cNvSpPr/>
            <p:nvPr/>
          </p:nvSpPr>
          <p:spPr>
            <a:xfrm>
              <a:off x="13376106" y="3298687"/>
              <a:ext cx="80105"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53" name="Shape 1053"/>
            <p:cNvSpPr/>
            <p:nvPr/>
          </p:nvSpPr>
          <p:spPr>
            <a:xfrm>
              <a:off x="13510043" y="339439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54" name="Shape 1054"/>
            <p:cNvSpPr/>
            <p:nvPr/>
          </p:nvSpPr>
          <p:spPr>
            <a:xfrm>
              <a:off x="11745309" y="3599586"/>
              <a:ext cx="80106" cy="80106"/>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55" name="Shape 1055"/>
            <p:cNvSpPr/>
            <p:nvPr/>
          </p:nvSpPr>
          <p:spPr>
            <a:xfrm>
              <a:off x="13035554" y="3003596"/>
              <a:ext cx="116664"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56" name="Shape 1056"/>
            <p:cNvSpPr/>
            <p:nvPr/>
          </p:nvSpPr>
          <p:spPr>
            <a:xfrm>
              <a:off x="12385302" y="2625662"/>
              <a:ext cx="116664"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57" name="Shape 1057"/>
            <p:cNvSpPr/>
            <p:nvPr/>
          </p:nvSpPr>
          <p:spPr>
            <a:xfrm>
              <a:off x="12888334" y="2886723"/>
              <a:ext cx="116663"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58" name="Shape 1058"/>
            <p:cNvSpPr/>
            <p:nvPr/>
          </p:nvSpPr>
          <p:spPr>
            <a:xfrm>
              <a:off x="13803413" y="3085943"/>
              <a:ext cx="116663"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59" name="Shape 1059"/>
            <p:cNvSpPr/>
            <p:nvPr/>
          </p:nvSpPr>
          <p:spPr>
            <a:xfrm>
              <a:off x="14088519" y="3174906"/>
              <a:ext cx="116664"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60" name="Shape 1060"/>
            <p:cNvSpPr/>
            <p:nvPr/>
          </p:nvSpPr>
          <p:spPr>
            <a:xfrm>
              <a:off x="13334220" y="3555399"/>
              <a:ext cx="116663"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61" name="Shape 1061"/>
            <p:cNvSpPr/>
            <p:nvPr/>
          </p:nvSpPr>
          <p:spPr>
            <a:xfrm>
              <a:off x="13793347" y="3765342"/>
              <a:ext cx="153580"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62" name="Shape 1062"/>
            <p:cNvSpPr/>
            <p:nvPr/>
          </p:nvSpPr>
          <p:spPr>
            <a:xfrm>
              <a:off x="13277518" y="3968301"/>
              <a:ext cx="153580"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63" name="Shape 1063"/>
            <p:cNvSpPr/>
            <p:nvPr/>
          </p:nvSpPr>
          <p:spPr>
            <a:xfrm>
              <a:off x="13578019" y="3684458"/>
              <a:ext cx="153580"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64" name="Shape 1064"/>
            <p:cNvSpPr/>
            <p:nvPr/>
          </p:nvSpPr>
          <p:spPr>
            <a:xfrm>
              <a:off x="12545837" y="2607684"/>
              <a:ext cx="153580"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65" name="Shape 1065"/>
            <p:cNvSpPr/>
            <p:nvPr/>
          </p:nvSpPr>
          <p:spPr>
            <a:xfrm>
              <a:off x="13476481" y="3515187"/>
              <a:ext cx="122564" cy="12256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66" name="Shape 1066"/>
            <p:cNvSpPr/>
            <p:nvPr/>
          </p:nvSpPr>
          <p:spPr>
            <a:xfrm>
              <a:off x="13144123" y="2713939"/>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67" name="Shape 1067"/>
            <p:cNvSpPr/>
            <p:nvPr/>
          </p:nvSpPr>
          <p:spPr>
            <a:xfrm>
              <a:off x="13223580" y="3185963"/>
              <a:ext cx="94550"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68" name="Shape 1068"/>
            <p:cNvSpPr/>
            <p:nvPr/>
          </p:nvSpPr>
          <p:spPr>
            <a:xfrm>
              <a:off x="13535702" y="2952610"/>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69" name="Shape 1069"/>
            <p:cNvSpPr/>
            <p:nvPr/>
          </p:nvSpPr>
          <p:spPr>
            <a:xfrm>
              <a:off x="13148217" y="3336020"/>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70" name="Shape 1070"/>
            <p:cNvSpPr/>
            <p:nvPr/>
          </p:nvSpPr>
          <p:spPr>
            <a:xfrm>
              <a:off x="13235630" y="3720279"/>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71" name="Shape 1071"/>
            <p:cNvSpPr/>
            <p:nvPr/>
          </p:nvSpPr>
          <p:spPr>
            <a:xfrm>
              <a:off x="11262166" y="4451672"/>
              <a:ext cx="262276" cy="262276"/>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72" name="Shape 1072"/>
            <p:cNvSpPr/>
            <p:nvPr/>
          </p:nvSpPr>
          <p:spPr>
            <a:xfrm>
              <a:off x="13286623" y="4250228"/>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73" name="Shape 1073"/>
            <p:cNvSpPr/>
            <p:nvPr/>
          </p:nvSpPr>
          <p:spPr>
            <a:xfrm>
              <a:off x="13017095" y="4425057"/>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74" name="Shape 1074"/>
            <p:cNvSpPr/>
            <p:nvPr/>
          </p:nvSpPr>
          <p:spPr>
            <a:xfrm>
              <a:off x="13282981" y="4501543"/>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75" name="Shape 1075"/>
            <p:cNvSpPr/>
            <p:nvPr/>
          </p:nvSpPr>
          <p:spPr>
            <a:xfrm>
              <a:off x="13911301" y="3295857"/>
              <a:ext cx="153580"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76" name="Shape 1076"/>
            <p:cNvSpPr/>
            <p:nvPr/>
          </p:nvSpPr>
          <p:spPr>
            <a:xfrm>
              <a:off x="11313811" y="5050177"/>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77" name="Shape 1077"/>
            <p:cNvSpPr/>
            <p:nvPr/>
          </p:nvSpPr>
          <p:spPr>
            <a:xfrm>
              <a:off x="12184141" y="4585300"/>
              <a:ext cx="122010" cy="12201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78" name="Shape 1078"/>
            <p:cNvSpPr/>
            <p:nvPr/>
          </p:nvSpPr>
          <p:spPr>
            <a:xfrm>
              <a:off x="13064554" y="5375733"/>
              <a:ext cx="224887" cy="22488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79" name="Shape 1079"/>
            <p:cNvSpPr/>
            <p:nvPr/>
          </p:nvSpPr>
          <p:spPr>
            <a:xfrm>
              <a:off x="12161381" y="438945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80" name="Shape 1080"/>
            <p:cNvSpPr/>
            <p:nvPr/>
          </p:nvSpPr>
          <p:spPr>
            <a:xfrm>
              <a:off x="10748931" y="5018827"/>
              <a:ext cx="60140" cy="601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81" name="Shape 1081"/>
            <p:cNvSpPr/>
            <p:nvPr/>
          </p:nvSpPr>
          <p:spPr>
            <a:xfrm>
              <a:off x="13511598" y="3877529"/>
              <a:ext cx="164223" cy="16422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82" name="Shape 1082"/>
            <p:cNvSpPr/>
            <p:nvPr/>
          </p:nvSpPr>
          <p:spPr>
            <a:xfrm>
              <a:off x="13866460" y="3962450"/>
              <a:ext cx="145912" cy="14591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83" name="Shape 1083"/>
            <p:cNvSpPr/>
            <p:nvPr/>
          </p:nvSpPr>
          <p:spPr>
            <a:xfrm>
              <a:off x="13719291" y="3466479"/>
              <a:ext cx="241340" cy="2413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84" name="Shape 1084"/>
            <p:cNvSpPr/>
            <p:nvPr/>
          </p:nvSpPr>
          <p:spPr>
            <a:xfrm>
              <a:off x="13951455" y="3174844"/>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85" name="Shape 1085"/>
            <p:cNvSpPr/>
            <p:nvPr/>
          </p:nvSpPr>
          <p:spPr>
            <a:xfrm>
              <a:off x="12908919" y="4864065"/>
              <a:ext cx="255741" cy="25574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86" name="Shape 1086"/>
            <p:cNvSpPr/>
            <p:nvPr/>
          </p:nvSpPr>
          <p:spPr>
            <a:xfrm>
              <a:off x="11619802" y="5261074"/>
              <a:ext cx="224886" cy="22488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87" name="Shape 1087"/>
            <p:cNvSpPr/>
            <p:nvPr/>
          </p:nvSpPr>
          <p:spPr>
            <a:xfrm>
              <a:off x="10939009" y="4561919"/>
              <a:ext cx="245036" cy="245035"/>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88" name="Shape 1088"/>
            <p:cNvSpPr/>
            <p:nvPr/>
          </p:nvSpPr>
          <p:spPr>
            <a:xfrm>
              <a:off x="11186855" y="4775755"/>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89" name="Shape 1089"/>
            <p:cNvSpPr/>
            <p:nvPr/>
          </p:nvSpPr>
          <p:spPr>
            <a:xfrm>
              <a:off x="11664936" y="4909922"/>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90" name="Shape 1090"/>
            <p:cNvSpPr/>
            <p:nvPr/>
          </p:nvSpPr>
          <p:spPr>
            <a:xfrm>
              <a:off x="12485338" y="5079038"/>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91" name="Shape 1091"/>
            <p:cNvSpPr/>
            <p:nvPr/>
          </p:nvSpPr>
          <p:spPr>
            <a:xfrm>
              <a:off x="12793716" y="5207732"/>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92" name="Shape 1092"/>
            <p:cNvSpPr/>
            <p:nvPr/>
          </p:nvSpPr>
          <p:spPr>
            <a:xfrm>
              <a:off x="11362480" y="5190721"/>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93" name="Shape 1093"/>
            <p:cNvSpPr/>
            <p:nvPr/>
          </p:nvSpPr>
          <p:spPr>
            <a:xfrm>
              <a:off x="11905378" y="5200812"/>
              <a:ext cx="157984" cy="15798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94" name="Shape 1094"/>
            <p:cNvSpPr/>
            <p:nvPr/>
          </p:nvSpPr>
          <p:spPr>
            <a:xfrm>
              <a:off x="11532975" y="5119690"/>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95" name="Shape 1095"/>
            <p:cNvSpPr/>
            <p:nvPr/>
          </p:nvSpPr>
          <p:spPr>
            <a:xfrm>
              <a:off x="13486482" y="4663156"/>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96" name="Shape 1096"/>
            <p:cNvSpPr/>
            <p:nvPr/>
          </p:nvSpPr>
          <p:spPr>
            <a:xfrm>
              <a:off x="13277907" y="4960764"/>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97" name="Shape 1097"/>
            <p:cNvSpPr/>
            <p:nvPr/>
          </p:nvSpPr>
          <p:spPr>
            <a:xfrm>
              <a:off x="12571665" y="5212084"/>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98" name="Shape 1098"/>
            <p:cNvSpPr/>
            <p:nvPr/>
          </p:nvSpPr>
          <p:spPr>
            <a:xfrm>
              <a:off x="13051257" y="5977639"/>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099" name="Shape 1099"/>
            <p:cNvSpPr/>
            <p:nvPr/>
          </p:nvSpPr>
          <p:spPr>
            <a:xfrm>
              <a:off x="10852016" y="4866965"/>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00" name="Shape 1100"/>
            <p:cNvSpPr/>
            <p:nvPr/>
          </p:nvSpPr>
          <p:spPr>
            <a:xfrm>
              <a:off x="12396655" y="5257050"/>
              <a:ext cx="106127" cy="10612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01" name="Shape 1101"/>
            <p:cNvSpPr/>
            <p:nvPr/>
          </p:nvSpPr>
          <p:spPr>
            <a:xfrm>
              <a:off x="13100271" y="4712572"/>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02" name="Shape 1102"/>
            <p:cNvSpPr/>
            <p:nvPr/>
          </p:nvSpPr>
          <p:spPr>
            <a:xfrm>
              <a:off x="11920154" y="5526651"/>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03" name="Shape 1103"/>
            <p:cNvSpPr/>
            <p:nvPr/>
          </p:nvSpPr>
          <p:spPr>
            <a:xfrm>
              <a:off x="13300172" y="4740612"/>
              <a:ext cx="154932" cy="15493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04" name="Shape 1104"/>
            <p:cNvSpPr/>
            <p:nvPr/>
          </p:nvSpPr>
          <p:spPr>
            <a:xfrm>
              <a:off x="13010435" y="6203770"/>
              <a:ext cx="154932" cy="15493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05" name="Shape 1105"/>
            <p:cNvSpPr/>
            <p:nvPr/>
          </p:nvSpPr>
          <p:spPr>
            <a:xfrm>
              <a:off x="11076492" y="4984060"/>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06" name="Shape 1106"/>
            <p:cNvSpPr/>
            <p:nvPr/>
          </p:nvSpPr>
          <p:spPr>
            <a:xfrm>
              <a:off x="12695947" y="5380070"/>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07" name="Shape 1107"/>
            <p:cNvSpPr/>
            <p:nvPr/>
          </p:nvSpPr>
          <p:spPr>
            <a:xfrm>
              <a:off x="12834036" y="5993624"/>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08" name="Shape 1108"/>
            <p:cNvSpPr/>
            <p:nvPr/>
          </p:nvSpPr>
          <p:spPr>
            <a:xfrm>
              <a:off x="12955246" y="5893691"/>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09" name="Shape 1109"/>
            <p:cNvSpPr/>
            <p:nvPr/>
          </p:nvSpPr>
          <p:spPr>
            <a:xfrm>
              <a:off x="11676265" y="1989238"/>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10" name="Shape 1110"/>
            <p:cNvSpPr/>
            <p:nvPr/>
          </p:nvSpPr>
          <p:spPr>
            <a:xfrm>
              <a:off x="11697526" y="2581451"/>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11" name="Shape 1111"/>
            <p:cNvSpPr/>
            <p:nvPr/>
          </p:nvSpPr>
          <p:spPr>
            <a:xfrm>
              <a:off x="11809314" y="1624969"/>
              <a:ext cx="281067" cy="28106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12" name="Shape 1112"/>
            <p:cNvSpPr/>
            <p:nvPr/>
          </p:nvSpPr>
          <p:spPr>
            <a:xfrm>
              <a:off x="11952867" y="1954407"/>
              <a:ext cx="226369" cy="22636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13" name="Shape 1113"/>
            <p:cNvSpPr/>
            <p:nvPr/>
          </p:nvSpPr>
          <p:spPr>
            <a:xfrm>
              <a:off x="11982694" y="2236668"/>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14" name="Shape 1114"/>
            <p:cNvSpPr/>
            <p:nvPr/>
          </p:nvSpPr>
          <p:spPr>
            <a:xfrm>
              <a:off x="11937020" y="2453874"/>
              <a:ext cx="116663"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15" name="Shape 1115"/>
            <p:cNvSpPr/>
            <p:nvPr/>
          </p:nvSpPr>
          <p:spPr>
            <a:xfrm>
              <a:off x="12419691" y="2428846"/>
              <a:ext cx="166720" cy="16671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16" name="Shape 1116"/>
            <p:cNvSpPr/>
            <p:nvPr/>
          </p:nvSpPr>
          <p:spPr>
            <a:xfrm>
              <a:off x="11626975" y="2510598"/>
              <a:ext cx="96060" cy="9606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17" name="Shape 1117"/>
            <p:cNvSpPr/>
            <p:nvPr/>
          </p:nvSpPr>
          <p:spPr>
            <a:xfrm>
              <a:off x="11242549" y="4065064"/>
              <a:ext cx="157984" cy="157984"/>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18" name="Shape 1118"/>
            <p:cNvSpPr/>
            <p:nvPr/>
          </p:nvSpPr>
          <p:spPr>
            <a:xfrm>
              <a:off x="11528542" y="3996020"/>
              <a:ext cx="134239" cy="13423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19" name="Shape 1119"/>
            <p:cNvSpPr/>
            <p:nvPr/>
          </p:nvSpPr>
          <p:spPr>
            <a:xfrm>
              <a:off x="11306043" y="3753934"/>
              <a:ext cx="263195" cy="263196"/>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20" name="Shape 1120"/>
            <p:cNvSpPr/>
            <p:nvPr/>
          </p:nvSpPr>
          <p:spPr>
            <a:xfrm>
              <a:off x="11917036" y="4027770"/>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21" name="Shape 1121"/>
            <p:cNvSpPr/>
            <p:nvPr/>
          </p:nvSpPr>
          <p:spPr>
            <a:xfrm>
              <a:off x="12061057" y="3870890"/>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22" name="Shape 1122"/>
            <p:cNvSpPr/>
            <p:nvPr/>
          </p:nvSpPr>
          <p:spPr>
            <a:xfrm>
              <a:off x="11737854" y="3960564"/>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23" name="Shape 1123"/>
            <p:cNvSpPr/>
            <p:nvPr/>
          </p:nvSpPr>
          <p:spPr>
            <a:xfrm>
              <a:off x="12161380" y="4166396"/>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24" name="Shape 1124"/>
            <p:cNvSpPr/>
            <p:nvPr/>
          </p:nvSpPr>
          <p:spPr>
            <a:xfrm>
              <a:off x="11937542" y="4311759"/>
              <a:ext cx="98021" cy="9802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25" name="Shape 1125"/>
            <p:cNvSpPr/>
            <p:nvPr/>
          </p:nvSpPr>
          <p:spPr>
            <a:xfrm>
              <a:off x="12008504" y="4447904"/>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26" name="Shape 1126"/>
            <p:cNvSpPr/>
            <p:nvPr/>
          </p:nvSpPr>
          <p:spPr>
            <a:xfrm>
              <a:off x="11975769" y="4619354"/>
              <a:ext cx="154933"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27" name="Shape 1127"/>
            <p:cNvSpPr/>
            <p:nvPr/>
          </p:nvSpPr>
          <p:spPr>
            <a:xfrm>
              <a:off x="12327490" y="467086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28" name="Shape 1128"/>
            <p:cNvSpPr/>
            <p:nvPr/>
          </p:nvSpPr>
          <p:spPr>
            <a:xfrm>
              <a:off x="12147173" y="478423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29" name="Shape 1129"/>
            <p:cNvSpPr/>
            <p:nvPr/>
          </p:nvSpPr>
          <p:spPr>
            <a:xfrm>
              <a:off x="11982856" y="5049881"/>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30" name="Shape 1130"/>
            <p:cNvSpPr/>
            <p:nvPr/>
          </p:nvSpPr>
          <p:spPr>
            <a:xfrm>
              <a:off x="13727864" y="395746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31" name="Shape 1131"/>
            <p:cNvSpPr/>
            <p:nvPr/>
          </p:nvSpPr>
          <p:spPr>
            <a:xfrm>
              <a:off x="13420935" y="5565926"/>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32" name="Shape 1132"/>
            <p:cNvSpPr/>
            <p:nvPr/>
          </p:nvSpPr>
          <p:spPr>
            <a:xfrm>
              <a:off x="13055257" y="570996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33" name="Shape 1133"/>
            <p:cNvSpPr/>
            <p:nvPr/>
          </p:nvSpPr>
          <p:spPr>
            <a:xfrm>
              <a:off x="13360218" y="5227312"/>
              <a:ext cx="134238" cy="13423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34" name="Shape 1134"/>
            <p:cNvSpPr/>
            <p:nvPr/>
          </p:nvSpPr>
          <p:spPr>
            <a:xfrm>
              <a:off x="13274319" y="563225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35" name="Shape 1135"/>
            <p:cNvSpPr/>
            <p:nvPr/>
          </p:nvSpPr>
          <p:spPr>
            <a:xfrm>
              <a:off x="13339774" y="5423428"/>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36" name="Shape 1136"/>
            <p:cNvSpPr/>
            <p:nvPr/>
          </p:nvSpPr>
          <p:spPr>
            <a:xfrm>
              <a:off x="12979550" y="5223540"/>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37" name="Shape 1137"/>
            <p:cNvSpPr/>
            <p:nvPr/>
          </p:nvSpPr>
          <p:spPr>
            <a:xfrm>
              <a:off x="12851548" y="5514209"/>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38" name="Shape 1138"/>
            <p:cNvSpPr/>
            <p:nvPr/>
          </p:nvSpPr>
          <p:spPr>
            <a:xfrm>
              <a:off x="12697938" y="5700244"/>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39" name="Shape 1139"/>
            <p:cNvSpPr/>
            <p:nvPr/>
          </p:nvSpPr>
          <p:spPr>
            <a:xfrm>
              <a:off x="12730818" y="554969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40" name="Shape 1140"/>
            <p:cNvSpPr/>
            <p:nvPr/>
          </p:nvSpPr>
          <p:spPr>
            <a:xfrm>
              <a:off x="12909554" y="5375733"/>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41" name="Shape 1141"/>
            <p:cNvSpPr/>
            <p:nvPr/>
          </p:nvSpPr>
          <p:spPr>
            <a:xfrm>
              <a:off x="12899307" y="576450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42" name="Shape 1142"/>
            <p:cNvSpPr/>
            <p:nvPr/>
          </p:nvSpPr>
          <p:spPr>
            <a:xfrm>
              <a:off x="13214084" y="6106144"/>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43" name="Shape 1143"/>
            <p:cNvSpPr/>
            <p:nvPr/>
          </p:nvSpPr>
          <p:spPr>
            <a:xfrm>
              <a:off x="13505026" y="5342797"/>
              <a:ext cx="60140" cy="6014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44" name="Shape 1144"/>
            <p:cNvSpPr/>
            <p:nvPr/>
          </p:nvSpPr>
          <p:spPr>
            <a:xfrm>
              <a:off x="13019358" y="2814718"/>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45" name="Shape 1145"/>
            <p:cNvSpPr/>
            <p:nvPr/>
          </p:nvSpPr>
          <p:spPr>
            <a:xfrm>
              <a:off x="13401011" y="2712413"/>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46" name="Shape 1146"/>
            <p:cNvSpPr/>
            <p:nvPr/>
          </p:nvSpPr>
          <p:spPr>
            <a:xfrm>
              <a:off x="10874089" y="252123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47" name="Shape 1147"/>
            <p:cNvSpPr/>
            <p:nvPr/>
          </p:nvSpPr>
          <p:spPr>
            <a:xfrm>
              <a:off x="10626428" y="2889197"/>
              <a:ext cx="125375" cy="125374"/>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48" name="Shape 1148"/>
            <p:cNvSpPr/>
            <p:nvPr/>
          </p:nvSpPr>
          <p:spPr>
            <a:xfrm>
              <a:off x="10400769" y="3450783"/>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49" name="Shape 1149"/>
            <p:cNvSpPr/>
            <p:nvPr/>
          </p:nvSpPr>
          <p:spPr>
            <a:xfrm>
              <a:off x="10340376" y="2748282"/>
              <a:ext cx="255742" cy="255741"/>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50" name="Shape 1150"/>
            <p:cNvSpPr/>
            <p:nvPr/>
          </p:nvSpPr>
          <p:spPr>
            <a:xfrm>
              <a:off x="10505402" y="3612844"/>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51" name="Shape 1151"/>
            <p:cNvSpPr/>
            <p:nvPr/>
          </p:nvSpPr>
          <p:spPr>
            <a:xfrm>
              <a:off x="10633724" y="3066876"/>
              <a:ext cx="211743" cy="211743"/>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52" name="Shape 1152"/>
            <p:cNvSpPr/>
            <p:nvPr/>
          </p:nvSpPr>
          <p:spPr>
            <a:xfrm>
              <a:off x="10598134" y="2727959"/>
              <a:ext cx="94550"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53" name="Shape 1153"/>
            <p:cNvSpPr/>
            <p:nvPr/>
          </p:nvSpPr>
          <p:spPr>
            <a:xfrm>
              <a:off x="10432349" y="3055700"/>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54" name="Shape 1154"/>
            <p:cNvSpPr/>
            <p:nvPr/>
          </p:nvSpPr>
          <p:spPr>
            <a:xfrm>
              <a:off x="10345334" y="3241856"/>
              <a:ext cx="166720" cy="16671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55" name="Shape 1155"/>
            <p:cNvSpPr/>
            <p:nvPr/>
          </p:nvSpPr>
          <p:spPr>
            <a:xfrm>
              <a:off x="10534732" y="3300132"/>
              <a:ext cx="166719"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56" name="Shape 1156"/>
            <p:cNvSpPr/>
            <p:nvPr/>
          </p:nvSpPr>
          <p:spPr>
            <a:xfrm>
              <a:off x="10767691" y="2716451"/>
              <a:ext cx="211743" cy="211743"/>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57" name="Shape 1157"/>
            <p:cNvSpPr/>
            <p:nvPr/>
          </p:nvSpPr>
          <p:spPr>
            <a:xfrm>
              <a:off x="10999632" y="2573426"/>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58" name="Shape 1158"/>
            <p:cNvSpPr/>
            <p:nvPr/>
          </p:nvSpPr>
          <p:spPr>
            <a:xfrm>
              <a:off x="11262845" y="2747992"/>
              <a:ext cx="94551" cy="94550"/>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59" name="Shape 1159"/>
            <p:cNvSpPr/>
            <p:nvPr/>
          </p:nvSpPr>
          <p:spPr>
            <a:xfrm>
              <a:off x="11246456" y="2950013"/>
              <a:ext cx="80106" cy="80105"/>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60" name="Shape 1160"/>
            <p:cNvSpPr/>
            <p:nvPr/>
          </p:nvSpPr>
          <p:spPr>
            <a:xfrm>
              <a:off x="10819525" y="3592996"/>
              <a:ext cx="94551"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61" name="Shape 1161"/>
            <p:cNvSpPr/>
            <p:nvPr/>
          </p:nvSpPr>
          <p:spPr>
            <a:xfrm>
              <a:off x="11052044" y="2807952"/>
              <a:ext cx="149309" cy="149309"/>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62" name="Shape 1162"/>
            <p:cNvSpPr/>
            <p:nvPr/>
          </p:nvSpPr>
          <p:spPr>
            <a:xfrm>
              <a:off x="11662125" y="3163073"/>
              <a:ext cx="149309" cy="149308"/>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63" name="Shape 1163"/>
            <p:cNvSpPr/>
            <p:nvPr/>
          </p:nvSpPr>
          <p:spPr>
            <a:xfrm>
              <a:off x="11215946" y="3197674"/>
              <a:ext cx="149309" cy="149309"/>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64" name="Shape 1164"/>
            <p:cNvSpPr/>
            <p:nvPr/>
          </p:nvSpPr>
          <p:spPr>
            <a:xfrm>
              <a:off x="10775052" y="3284720"/>
              <a:ext cx="251655"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65" name="Shape 1165"/>
            <p:cNvSpPr/>
            <p:nvPr/>
          </p:nvSpPr>
          <p:spPr>
            <a:xfrm>
              <a:off x="11073640" y="3417586"/>
              <a:ext cx="211743" cy="211743"/>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66" name="Shape 1166"/>
            <p:cNvSpPr/>
            <p:nvPr/>
          </p:nvSpPr>
          <p:spPr>
            <a:xfrm>
              <a:off x="10897533" y="2995506"/>
              <a:ext cx="166720" cy="166720"/>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67" name="Shape 1167"/>
            <p:cNvSpPr/>
            <p:nvPr/>
          </p:nvSpPr>
          <p:spPr>
            <a:xfrm rot="665623">
              <a:off x="11119400" y="3061474"/>
              <a:ext cx="116596" cy="113068"/>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68" name="Shape 1168"/>
            <p:cNvSpPr/>
            <p:nvPr/>
          </p:nvSpPr>
          <p:spPr>
            <a:xfrm rot="665623">
              <a:off x="11052018" y="3232660"/>
              <a:ext cx="116597" cy="113068"/>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69" name="Shape 1169"/>
            <p:cNvSpPr/>
            <p:nvPr/>
          </p:nvSpPr>
          <p:spPr>
            <a:xfrm rot="665623">
              <a:off x="10968246" y="3604171"/>
              <a:ext cx="116597"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70" name="Shape 1170"/>
            <p:cNvSpPr/>
            <p:nvPr/>
          </p:nvSpPr>
          <p:spPr>
            <a:xfrm>
              <a:off x="10750925" y="3744348"/>
              <a:ext cx="166719"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71" name="Shape 1171"/>
            <p:cNvSpPr/>
            <p:nvPr/>
          </p:nvSpPr>
          <p:spPr>
            <a:xfrm>
              <a:off x="11636179" y="3430492"/>
              <a:ext cx="113185" cy="113185"/>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72" name="Shape 1172"/>
            <p:cNvSpPr/>
            <p:nvPr/>
          </p:nvSpPr>
          <p:spPr>
            <a:xfrm>
              <a:off x="11322671" y="3520023"/>
              <a:ext cx="134238" cy="134239"/>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73" name="Shape 1173"/>
            <p:cNvSpPr/>
            <p:nvPr/>
          </p:nvSpPr>
          <p:spPr>
            <a:xfrm>
              <a:off x="11634358" y="2915350"/>
              <a:ext cx="193076" cy="193077"/>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74" name="Shape 1174"/>
            <p:cNvSpPr/>
            <p:nvPr/>
          </p:nvSpPr>
          <p:spPr>
            <a:xfrm>
              <a:off x="11764143" y="3368092"/>
              <a:ext cx="84880" cy="8487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75" name="Shape 1175"/>
            <p:cNvSpPr/>
            <p:nvPr/>
          </p:nvSpPr>
          <p:spPr>
            <a:xfrm>
              <a:off x="11851073" y="3071271"/>
              <a:ext cx="215627" cy="21562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76" name="Shape 1176"/>
            <p:cNvSpPr/>
            <p:nvPr/>
          </p:nvSpPr>
          <p:spPr>
            <a:xfrm>
              <a:off x="10651881" y="3499794"/>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77" name="Shape 1177"/>
            <p:cNvSpPr/>
            <p:nvPr/>
          </p:nvSpPr>
          <p:spPr>
            <a:xfrm>
              <a:off x="10604098" y="2481659"/>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78" name="Shape 1178"/>
            <p:cNvSpPr/>
            <p:nvPr/>
          </p:nvSpPr>
          <p:spPr>
            <a:xfrm>
              <a:off x="10250859" y="3428961"/>
              <a:ext cx="112845" cy="11284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79" name="Shape 1179"/>
            <p:cNvSpPr/>
            <p:nvPr/>
          </p:nvSpPr>
          <p:spPr>
            <a:xfrm>
              <a:off x="11399570" y="2805121"/>
              <a:ext cx="190068" cy="190067"/>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80" name="Shape 1180"/>
            <p:cNvSpPr/>
            <p:nvPr/>
          </p:nvSpPr>
          <p:spPr>
            <a:xfrm>
              <a:off x="10967631" y="3771099"/>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81" name="Shape 1181"/>
            <p:cNvSpPr/>
            <p:nvPr/>
          </p:nvSpPr>
          <p:spPr>
            <a:xfrm>
              <a:off x="10644426" y="386077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82" name="Shape 1182"/>
            <p:cNvSpPr/>
            <p:nvPr/>
          </p:nvSpPr>
          <p:spPr>
            <a:xfrm>
              <a:off x="10347842" y="3865005"/>
              <a:ext cx="190068" cy="190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83" name="Shape 1183"/>
            <p:cNvSpPr/>
            <p:nvPr/>
          </p:nvSpPr>
          <p:spPr>
            <a:xfrm>
              <a:off x="11170877" y="3675257"/>
              <a:ext cx="125375" cy="125375"/>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84" name="Shape 1184"/>
            <p:cNvSpPr/>
            <p:nvPr/>
          </p:nvSpPr>
          <p:spPr>
            <a:xfrm>
              <a:off x="11171439" y="3902419"/>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85" name="Shape 1185"/>
            <p:cNvSpPr/>
            <p:nvPr/>
          </p:nvSpPr>
          <p:spPr>
            <a:xfrm>
              <a:off x="11318261" y="3385180"/>
              <a:ext cx="80105" cy="80106"/>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86" name="Shape 1186"/>
            <p:cNvSpPr/>
            <p:nvPr/>
          </p:nvSpPr>
          <p:spPr>
            <a:xfrm>
              <a:off x="11441162" y="3198393"/>
              <a:ext cx="80105" cy="80106"/>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87" name="Shape 1187"/>
            <p:cNvSpPr/>
            <p:nvPr/>
          </p:nvSpPr>
          <p:spPr>
            <a:xfrm>
              <a:off x="11536187" y="3082044"/>
              <a:ext cx="80106" cy="80106"/>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88" name="Shape 1188"/>
            <p:cNvSpPr/>
            <p:nvPr/>
          </p:nvSpPr>
          <p:spPr>
            <a:xfrm>
              <a:off x="11430412" y="2676407"/>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89" name="Shape 1189"/>
            <p:cNvSpPr/>
            <p:nvPr/>
          </p:nvSpPr>
          <p:spPr>
            <a:xfrm>
              <a:off x="11218183" y="2621024"/>
              <a:ext cx="80106" cy="80106"/>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90" name="Shape 1190"/>
            <p:cNvSpPr/>
            <p:nvPr/>
          </p:nvSpPr>
          <p:spPr>
            <a:xfrm>
              <a:off x="11132720" y="2477571"/>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91" name="Shape 1191"/>
            <p:cNvSpPr/>
            <p:nvPr/>
          </p:nvSpPr>
          <p:spPr>
            <a:xfrm>
              <a:off x="12109577" y="3098952"/>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92" name="Shape 1192"/>
            <p:cNvSpPr/>
            <p:nvPr/>
          </p:nvSpPr>
          <p:spPr>
            <a:xfrm>
              <a:off x="12040683" y="3272917"/>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93" name="Shape 1193"/>
            <p:cNvSpPr/>
            <p:nvPr/>
          </p:nvSpPr>
          <p:spPr>
            <a:xfrm>
              <a:off x="14175500" y="3825037"/>
              <a:ext cx="215627" cy="21562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94" name="Shape 1194"/>
            <p:cNvSpPr/>
            <p:nvPr/>
          </p:nvSpPr>
          <p:spPr>
            <a:xfrm>
              <a:off x="14011651" y="3660368"/>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95" name="Shape 1195"/>
            <p:cNvSpPr/>
            <p:nvPr/>
          </p:nvSpPr>
          <p:spPr>
            <a:xfrm>
              <a:off x="14226133" y="3576489"/>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96" name="Shape 1196"/>
            <p:cNvSpPr/>
            <p:nvPr/>
          </p:nvSpPr>
          <p:spPr>
            <a:xfrm>
              <a:off x="14049911" y="3497269"/>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97" name="Shape 1197"/>
            <p:cNvSpPr/>
            <p:nvPr/>
          </p:nvSpPr>
          <p:spPr>
            <a:xfrm>
              <a:off x="14779572" y="3372218"/>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98" name="Shape 1198"/>
            <p:cNvSpPr/>
            <p:nvPr/>
          </p:nvSpPr>
          <p:spPr>
            <a:xfrm>
              <a:off x="13936916" y="1183787"/>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199" name="Shape 1199"/>
            <p:cNvSpPr/>
            <p:nvPr/>
          </p:nvSpPr>
          <p:spPr>
            <a:xfrm>
              <a:off x="14482610" y="3864336"/>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00" name="Shape 1200"/>
            <p:cNvSpPr/>
            <p:nvPr/>
          </p:nvSpPr>
          <p:spPr>
            <a:xfrm>
              <a:off x="14371029" y="1245043"/>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01" name="Shape 1201"/>
            <p:cNvSpPr/>
            <p:nvPr/>
          </p:nvSpPr>
          <p:spPr>
            <a:xfrm>
              <a:off x="14750516" y="1179142"/>
              <a:ext cx="146422" cy="14642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02" name="Shape 1202"/>
            <p:cNvSpPr/>
            <p:nvPr/>
          </p:nvSpPr>
          <p:spPr>
            <a:xfrm>
              <a:off x="14496867" y="1375116"/>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03" name="Shape 1203"/>
            <p:cNvSpPr/>
            <p:nvPr/>
          </p:nvSpPr>
          <p:spPr>
            <a:xfrm>
              <a:off x="14200661" y="1110662"/>
              <a:ext cx="156875" cy="1568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04" name="Shape 1204"/>
            <p:cNvSpPr/>
            <p:nvPr/>
          </p:nvSpPr>
          <p:spPr>
            <a:xfrm>
              <a:off x="14484900" y="2370227"/>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05" name="Shape 1205"/>
            <p:cNvSpPr/>
            <p:nvPr/>
          </p:nvSpPr>
          <p:spPr>
            <a:xfrm>
              <a:off x="14589532" y="2532289"/>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06" name="Shape 1206"/>
            <p:cNvSpPr/>
            <p:nvPr/>
          </p:nvSpPr>
          <p:spPr>
            <a:xfrm>
              <a:off x="13979456" y="2819324"/>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07" name="Shape 1207"/>
            <p:cNvSpPr/>
            <p:nvPr/>
          </p:nvSpPr>
          <p:spPr>
            <a:xfrm>
              <a:off x="16710491" y="2079539"/>
              <a:ext cx="94551"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08" name="Shape 1208"/>
            <p:cNvSpPr/>
            <p:nvPr/>
          </p:nvSpPr>
          <p:spPr>
            <a:xfrm>
              <a:off x="14604049" y="1595301"/>
              <a:ext cx="94551"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09" name="Shape 1209"/>
            <p:cNvSpPr/>
            <p:nvPr/>
          </p:nvSpPr>
          <p:spPr>
            <a:xfrm>
              <a:off x="14331748" y="1838070"/>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10" name="Shape 1210"/>
            <p:cNvSpPr/>
            <p:nvPr/>
          </p:nvSpPr>
          <p:spPr>
            <a:xfrm>
              <a:off x="14429466" y="2161300"/>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11" name="Shape 1211"/>
            <p:cNvSpPr/>
            <p:nvPr/>
          </p:nvSpPr>
          <p:spPr>
            <a:xfrm>
              <a:off x="14921785" y="3646821"/>
              <a:ext cx="183658" cy="183658"/>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12" name="Shape 1212"/>
            <p:cNvSpPr/>
            <p:nvPr/>
          </p:nvSpPr>
          <p:spPr>
            <a:xfrm>
              <a:off x="14851822" y="1635895"/>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13" name="Shape 1213"/>
            <p:cNvSpPr/>
            <p:nvPr/>
          </p:nvSpPr>
          <p:spPr>
            <a:xfrm>
              <a:off x="15436481" y="1901856"/>
              <a:ext cx="251654"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14" name="Shape 1214"/>
            <p:cNvSpPr/>
            <p:nvPr/>
          </p:nvSpPr>
          <p:spPr>
            <a:xfrm>
              <a:off x="15494682" y="1657936"/>
              <a:ext cx="211743" cy="211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15" name="Shape 1215"/>
            <p:cNvSpPr/>
            <p:nvPr/>
          </p:nvSpPr>
          <p:spPr>
            <a:xfrm>
              <a:off x="15346977" y="1667436"/>
              <a:ext cx="94551"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16" name="Shape 1216"/>
            <p:cNvSpPr/>
            <p:nvPr/>
          </p:nvSpPr>
          <p:spPr>
            <a:xfrm>
              <a:off x="15330588" y="1869457"/>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17" name="Shape 1217"/>
            <p:cNvSpPr/>
            <p:nvPr/>
          </p:nvSpPr>
          <p:spPr>
            <a:xfrm>
              <a:off x="14903657" y="2512440"/>
              <a:ext cx="94551"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18" name="Shape 1218"/>
            <p:cNvSpPr/>
            <p:nvPr/>
          </p:nvSpPr>
          <p:spPr>
            <a:xfrm>
              <a:off x="15136176" y="1727396"/>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19" name="Shape 1219"/>
            <p:cNvSpPr/>
            <p:nvPr/>
          </p:nvSpPr>
          <p:spPr>
            <a:xfrm>
              <a:off x="15746255" y="2082516"/>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20" name="Shape 1220"/>
            <p:cNvSpPr/>
            <p:nvPr/>
          </p:nvSpPr>
          <p:spPr>
            <a:xfrm>
              <a:off x="15300078" y="2117118"/>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21" name="Shape 1221"/>
            <p:cNvSpPr/>
            <p:nvPr/>
          </p:nvSpPr>
          <p:spPr>
            <a:xfrm>
              <a:off x="15465801" y="2803684"/>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22" name="Shape 1222"/>
            <p:cNvSpPr/>
            <p:nvPr/>
          </p:nvSpPr>
          <p:spPr>
            <a:xfrm>
              <a:off x="15554586" y="2678039"/>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23" name="Shape 1223"/>
            <p:cNvSpPr/>
            <p:nvPr/>
          </p:nvSpPr>
          <p:spPr>
            <a:xfrm>
              <a:off x="14859182" y="2204164"/>
              <a:ext cx="251655"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24" name="Shape 1224"/>
            <p:cNvSpPr/>
            <p:nvPr/>
          </p:nvSpPr>
          <p:spPr>
            <a:xfrm>
              <a:off x="15157772" y="2337030"/>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25" name="Shape 1225"/>
            <p:cNvSpPr/>
            <p:nvPr/>
          </p:nvSpPr>
          <p:spPr>
            <a:xfrm rot="665623">
              <a:off x="15203532" y="1980918"/>
              <a:ext cx="116597" cy="11306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26" name="Shape 1226"/>
            <p:cNvSpPr/>
            <p:nvPr/>
          </p:nvSpPr>
          <p:spPr>
            <a:xfrm rot="665623">
              <a:off x="15136150" y="2152104"/>
              <a:ext cx="116597" cy="11306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27" name="Shape 1227"/>
            <p:cNvSpPr/>
            <p:nvPr/>
          </p:nvSpPr>
          <p:spPr>
            <a:xfrm rot="665623">
              <a:off x="15052377" y="2523615"/>
              <a:ext cx="116596"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28" name="Shape 1228"/>
            <p:cNvSpPr/>
            <p:nvPr/>
          </p:nvSpPr>
          <p:spPr>
            <a:xfrm>
              <a:off x="14835057" y="2663792"/>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29" name="Shape 1229"/>
            <p:cNvSpPr/>
            <p:nvPr/>
          </p:nvSpPr>
          <p:spPr>
            <a:xfrm>
              <a:off x="15248317" y="2599534"/>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30" name="Shape 1230"/>
            <p:cNvSpPr/>
            <p:nvPr/>
          </p:nvSpPr>
          <p:spPr>
            <a:xfrm>
              <a:off x="15311718" y="3251237"/>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31" name="Shape 1231"/>
            <p:cNvSpPr/>
            <p:nvPr/>
          </p:nvSpPr>
          <p:spPr>
            <a:xfrm>
              <a:off x="15071329" y="3864958"/>
              <a:ext cx="211743" cy="211743"/>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32" name="Shape 1232"/>
            <p:cNvSpPr/>
            <p:nvPr/>
          </p:nvSpPr>
          <p:spPr>
            <a:xfrm>
              <a:off x="15661375" y="3801219"/>
              <a:ext cx="211743" cy="211743"/>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33" name="Shape 1233"/>
            <p:cNvSpPr/>
            <p:nvPr/>
          </p:nvSpPr>
          <p:spPr>
            <a:xfrm>
              <a:off x="15249480" y="3603587"/>
              <a:ext cx="255741" cy="255742"/>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34" name="Shape 1234"/>
            <p:cNvSpPr/>
            <p:nvPr/>
          </p:nvSpPr>
          <p:spPr>
            <a:xfrm>
              <a:off x="15997964" y="2915200"/>
              <a:ext cx="255742" cy="255742"/>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35" name="Shape 1235"/>
            <p:cNvSpPr/>
            <p:nvPr/>
          </p:nvSpPr>
          <p:spPr>
            <a:xfrm>
              <a:off x="15579104" y="3122809"/>
              <a:ext cx="255742" cy="25574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36" name="Shape 1236"/>
            <p:cNvSpPr/>
            <p:nvPr/>
          </p:nvSpPr>
          <p:spPr>
            <a:xfrm>
              <a:off x="15680244" y="283465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37" name="Shape 1237"/>
            <p:cNvSpPr/>
            <p:nvPr/>
          </p:nvSpPr>
          <p:spPr>
            <a:xfrm>
              <a:off x="15714845" y="3435629"/>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38" name="Shape 1238"/>
            <p:cNvSpPr/>
            <p:nvPr/>
          </p:nvSpPr>
          <p:spPr>
            <a:xfrm>
              <a:off x="15560050" y="3712440"/>
              <a:ext cx="80106" cy="80106"/>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39" name="Shape 1239"/>
            <p:cNvSpPr/>
            <p:nvPr/>
          </p:nvSpPr>
          <p:spPr>
            <a:xfrm>
              <a:off x="14758922" y="3232581"/>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40" name="Shape 1240"/>
            <p:cNvSpPr/>
            <p:nvPr/>
          </p:nvSpPr>
          <p:spPr>
            <a:xfrm>
              <a:off x="16497932" y="2920249"/>
              <a:ext cx="80106" cy="80106"/>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41" name="Shape 1241"/>
            <p:cNvSpPr/>
            <p:nvPr/>
          </p:nvSpPr>
          <p:spPr>
            <a:xfrm>
              <a:off x="15307862" y="3902568"/>
              <a:ext cx="80106" cy="80106"/>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42" name="Shape 1242"/>
            <p:cNvSpPr/>
            <p:nvPr/>
          </p:nvSpPr>
          <p:spPr>
            <a:xfrm>
              <a:off x="15449939" y="3021514"/>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43" name="Shape 1243"/>
            <p:cNvSpPr/>
            <p:nvPr/>
          </p:nvSpPr>
          <p:spPr>
            <a:xfrm>
              <a:off x="15927075" y="3511398"/>
              <a:ext cx="125375" cy="125374"/>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44" name="Shape 1244"/>
            <p:cNvSpPr/>
            <p:nvPr/>
          </p:nvSpPr>
          <p:spPr>
            <a:xfrm>
              <a:off x="16063659" y="2715564"/>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45" name="Shape 1245"/>
            <p:cNvSpPr/>
            <p:nvPr/>
          </p:nvSpPr>
          <p:spPr>
            <a:xfrm>
              <a:off x="15236866" y="3053874"/>
              <a:ext cx="154933"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46" name="Shape 1246"/>
            <p:cNvSpPr/>
            <p:nvPr/>
          </p:nvSpPr>
          <p:spPr>
            <a:xfrm>
              <a:off x="15227761" y="2848087"/>
              <a:ext cx="154933"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47" name="Shape 1247"/>
            <p:cNvSpPr/>
            <p:nvPr/>
          </p:nvSpPr>
          <p:spPr>
            <a:xfrm>
              <a:off x="15697612" y="3585644"/>
              <a:ext cx="154932" cy="154932"/>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48" name="Shape 1248"/>
            <p:cNvSpPr/>
            <p:nvPr/>
          </p:nvSpPr>
          <p:spPr>
            <a:xfrm>
              <a:off x="15495468" y="3471333"/>
              <a:ext cx="125374" cy="125374"/>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49" name="Shape 1249"/>
            <p:cNvSpPr/>
            <p:nvPr/>
          </p:nvSpPr>
          <p:spPr>
            <a:xfrm>
              <a:off x="15702844" y="2943924"/>
              <a:ext cx="157984" cy="15798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50" name="Shape 1250"/>
            <p:cNvSpPr/>
            <p:nvPr/>
          </p:nvSpPr>
          <p:spPr>
            <a:xfrm>
              <a:off x="15858715" y="3355200"/>
              <a:ext cx="113185" cy="113185"/>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51" name="Shape 1251"/>
            <p:cNvSpPr/>
            <p:nvPr/>
          </p:nvSpPr>
          <p:spPr>
            <a:xfrm>
              <a:off x="15876927" y="3120274"/>
              <a:ext cx="113184"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52" name="Shape 1252"/>
            <p:cNvSpPr/>
            <p:nvPr/>
          </p:nvSpPr>
          <p:spPr>
            <a:xfrm>
              <a:off x="15966161" y="2592147"/>
              <a:ext cx="113185" cy="11318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53" name="Shape 1253"/>
            <p:cNvSpPr/>
            <p:nvPr/>
          </p:nvSpPr>
          <p:spPr>
            <a:xfrm>
              <a:off x="15720310" y="2349936"/>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54" name="Shape 1254"/>
            <p:cNvSpPr/>
            <p:nvPr/>
          </p:nvSpPr>
          <p:spPr>
            <a:xfrm>
              <a:off x="15428928" y="2266964"/>
              <a:ext cx="134238" cy="13423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55" name="Shape 1255"/>
            <p:cNvSpPr/>
            <p:nvPr/>
          </p:nvSpPr>
          <p:spPr>
            <a:xfrm>
              <a:off x="15485064" y="2424706"/>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56" name="Shape 1256"/>
            <p:cNvSpPr/>
            <p:nvPr/>
          </p:nvSpPr>
          <p:spPr>
            <a:xfrm>
              <a:off x="15707241" y="2584965"/>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57" name="Shape 1257"/>
            <p:cNvSpPr/>
            <p:nvPr/>
          </p:nvSpPr>
          <p:spPr>
            <a:xfrm>
              <a:off x="15855971" y="2805137"/>
              <a:ext cx="165013" cy="16501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58" name="Shape 1258"/>
            <p:cNvSpPr/>
            <p:nvPr/>
          </p:nvSpPr>
          <p:spPr>
            <a:xfrm>
              <a:off x="15581903" y="2183128"/>
              <a:ext cx="161619" cy="1616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59" name="Shape 1259"/>
            <p:cNvSpPr/>
            <p:nvPr/>
          </p:nvSpPr>
          <p:spPr>
            <a:xfrm>
              <a:off x="15718488" y="1834795"/>
              <a:ext cx="193076" cy="19307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60" name="Shape 1260"/>
            <p:cNvSpPr/>
            <p:nvPr/>
          </p:nvSpPr>
          <p:spPr>
            <a:xfrm>
              <a:off x="15863454" y="2458912"/>
              <a:ext cx="96013" cy="9601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61" name="Shape 1261"/>
            <p:cNvSpPr/>
            <p:nvPr/>
          </p:nvSpPr>
          <p:spPr>
            <a:xfrm>
              <a:off x="15894414" y="2253985"/>
              <a:ext cx="147964" cy="14796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62" name="Shape 1262"/>
            <p:cNvSpPr/>
            <p:nvPr/>
          </p:nvSpPr>
          <p:spPr>
            <a:xfrm>
              <a:off x="15935202" y="1990715"/>
              <a:ext cx="215627" cy="21562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63" name="Shape 1263"/>
            <p:cNvSpPr/>
            <p:nvPr/>
          </p:nvSpPr>
          <p:spPr>
            <a:xfrm>
              <a:off x="16053576" y="2389606"/>
              <a:ext cx="190067" cy="19006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64" name="Shape 1264"/>
            <p:cNvSpPr/>
            <p:nvPr/>
          </p:nvSpPr>
          <p:spPr>
            <a:xfrm>
              <a:off x="16143414" y="3959997"/>
              <a:ext cx="134238" cy="134239"/>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65" name="Shape 1265"/>
            <p:cNvSpPr/>
            <p:nvPr/>
          </p:nvSpPr>
          <p:spPr>
            <a:xfrm>
              <a:off x="16366810" y="211834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66" name="Shape 1266"/>
            <p:cNvSpPr/>
            <p:nvPr/>
          </p:nvSpPr>
          <p:spPr>
            <a:xfrm>
              <a:off x="16500749" y="221404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67" name="Shape 1267"/>
            <p:cNvSpPr/>
            <p:nvPr/>
          </p:nvSpPr>
          <p:spPr>
            <a:xfrm>
              <a:off x="14736013" y="241923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68" name="Shape 1268"/>
            <p:cNvSpPr/>
            <p:nvPr/>
          </p:nvSpPr>
          <p:spPr>
            <a:xfrm>
              <a:off x="16026258" y="1823249"/>
              <a:ext cx="116664"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69" name="Shape 1269"/>
            <p:cNvSpPr/>
            <p:nvPr/>
          </p:nvSpPr>
          <p:spPr>
            <a:xfrm>
              <a:off x="16794117" y="1905596"/>
              <a:ext cx="116664"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70" name="Shape 1270"/>
            <p:cNvSpPr/>
            <p:nvPr/>
          </p:nvSpPr>
          <p:spPr>
            <a:xfrm>
              <a:off x="17079224" y="1994559"/>
              <a:ext cx="116663"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71" name="Shape 1271"/>
            <p:cNvSpPr/>
            <p:nvPr/>
          </p:nvSpPr>
          <p:spPr>
            <a:xfrm>
              <a:off x="16324924" y="2375052"/>
              <a:ext cx="116664"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72" name="Shape 1272"/>
            <p:cNvSpPr/>
            <p:nvPr/>
          </p:nvSpPr>
          <p:spPr>
            <a:xfrm>
              <a:off x="16784053" y="2584995"/>
              <a:ext cx="153580"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73" name="Shape 1273"/>
            <p:cNvSpPr/>
            <p:nvPr/>
          </p:nvSpPr>
          <p:spPr>
            <a:xfrm>
              <a:off x="16268222" y="2787954"/>
              <a:ext cx="153581"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74" name="Shape 1274"/>
            <p:cNvSpPr/>
            <p:nvPr/>
          </p:nvSpPr>
          <p:spPr>
            <a:xfrm>
              <a:off x="16568725" y="2504111"/>
              <a:ext cx="153580"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75" name="Shape 1275"/>
            <p:cNvSpPr/>
            <p:nvPr/>
          </p:nvSpPr>
          <p:spPr>
            <a:xfrm>
              <a:off x="16467185" y="2334840"/>
              <a:ext cx="122565" cy="12256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76" name="Shape 1276"/>
            <p:cNvSpPr/>
            <p:nvPr/>
          </p:nvSpPr>
          <p:spPr>
            <a:xfrm>
              <a:off x="16161399" y="1404408"/>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77" name="Shape 1277"/>
            <p:cNvSpPr/>
            <p:nvPr/>
          </p:nvSpPr>
          <p:spPr>
            <a:xfrm>
              <a:off x="16214286" y="2005616"/>
              <a:ext cx="94550"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78" name="Shape 1278"/>
            <p:cNvSpPr/>
            <p:nvPr/>
          </p:nvSpPr>
          <p:spPr>
            <a:xfrm>
              <a:off x="16526406" y="1772263"/>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79" name="Shape 1279"/>
            <p:cNvSpPr/>
            <p:nvPr/>
          </p:nvSpPr>
          <p:spPr>
            <a:xfrm>
              <a:off x="16138921" y="2155673"/>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80" name="Shape 1280"/>
            <p:cNvSpPr/>
            <p:nvPr/>
          </p:nvSpPr>
          <p:spPr>
            <a:xfrm>
              <a:off x="16226336" y="2539931"/>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81" name="Shape 1281"/>
            <p:cNvSpPr/>
            <p:nvPr/>
          </p:nvSpPr>
          <p:spPr>
            <a:xfrm>
              <a:off x="15718039" y="4718449"/>
              <a:ext cx="262275" cy="262276"/>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82" name="Shape 1282"/>
            <p:cNvSpPr/>
            <p:nvPr/>
          </p:nvSpPr>
          <p:spPr>
            <a:xfrm>
              <a:off x="16287925" y="3021783"/>
              <a:ext cx="196117" cy="196117"/>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83" name="Shape 1283"/>
            <p:cNvSpPr/>
            <p:nvPr/>
          </p:nvSpPr>
          <p:spPr>
            <a:xfrm>
              <a:off x="16007801" y="3244709"/>
              <a:ext cx="196117" cy="196118"/>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84" name="Shape 1284"/>
            <p:cNvSpPr/>
            <p:nvPr/>
          </p:nvSpPr>
          <p:spPr>
            <a:xfrm>
              <a:off x="16636559" y="2908602"/>
              <a:ext cx="196118" cy="196118"/>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85" name="Shape 1285"/>
            <p:cNvSpPr/>
            <p:nvPr/>
          </p:nvSpPr>
          <p:spPr>
            <a:xfrm>
              <a:off x="16902005" y="2115510"/>
              <a:ext cx="153581"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86" name="Shape 1286"/>
            <p:cNvSpPr/>
            <p:nvPr/>
          </p:nvSpPr>
          <p:spPr>
            <a:xfrm>
              <a:off x="15174845" y="3404953"/>
              <a:ext cx="122010" cy="12201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87" name="Shape 1287"/>
            <p:cNvSpPr/>
            <p:nvPr/>
          </p:nvSpPr>
          <p:spPr>
            <a:xfrm>
              <a:off x="16055258" y="4195385"/>
              <a:ext cx="224887" cy="224886"/>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88" name="Shape 1288"/>
            <p:cNvSpPr/>
            <p:nvPr/>
          </p:nvSpPr>
          <p:spPr>
            <a:xfrm>
              <a:off x="15152085" y="320911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89" name="Shape 1289"/>
            <p:cNvSpPr/>
            <p:nvPr/>
          </p:nvSpPr>
          <p:spPr>
            <a:xfrm>
              <a:off x="15353650" y="4671954"/>
              <a:ext cx="60140" cy="60140"/>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90" name="Shape 1290"/>
            <p:cNvSpPr/>
            <p:nvPr/>
          </p:nvSpPr>
          <p:spPr>
            <a:xfrm>
              <a:off x="16502302" y="2697182"/>
              <a:ext cx="164223" cy="16422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91" name="Shape 1291"/>
            <p:cNvSpPr/>
            <p:nvPr/>
          </p:nvSpPr>
          <p:spPr>
            <a:xfrm>
              <a:off x="16857166" y="2782103"/>
              <a:ext cx="145912" cy="14591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92" name="Shape 1292"/>
            <p:cNvSpPr/>
            <p:nvPr/>
          </p:nvSpPr>
          <p:spPr>
            <a:xfrm>
              <a:off x="16709995" y="2286132"/>
              <a:ext cx="241340" cy="2413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93" name="Shape 1293"/>
            <p:cNvSpPr/>
            <p:nvPr/>
          </p:nvSpPr>
          <p:spPr>
            <a:xfrm>
              <a:off x="16942159" y="1994497"/>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94" name="Shape 1294"/>
            <p:cNvSpPr/>
            <p:nvPr/>
          </p:nvSpPr>
          <p:spPr>
            <a:xfrm>
              <a:off x="15899623" y="3683717"/>
              <a:ext cx="255742" cy="255741"/>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95" name="Shape 1295"/>
            <p:cNvSpPr/>
            <p:nvPr/>
          </p:nvSpPr>
          <p:spPr>
            <a:xfrm>
              <a:off x="15068478" y="4156499"/>
              <a:ext cx="224887" cy="224887"/>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96" name="Shape 1296"/>
            <p:cNvSpPr/>
            <p:nvPr/>
          </p:nvSpPr>
          <p:spPr>
            <a:xfrm>
              <a:off x="15312395" y="4920508"/>
              <a:ext cx="245036" cy="245035"/>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97" name="Shape 1297"/>
            <p:cNvSpPr/>
            <p:nvPr/>
          </p:nvSpPr>
          <p:spPr>
            <a:xfrm>
              <a:off x="15081535" y="5111949"/>
              <a:ext cx="196117" cy="196118"/>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98" name="Shape 1298"/>
            <p:cNvSpPr/>
            <p:nvPr/>
          </p:nvSpPr>
          <p:spPr>
            <a:xfrm>
              <a:off x="15784421" y="4027385"/>
              <a:ext cx="125374" cy="125374"/>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299" name="Shape 1299"/>
            <p:cNvSpPr/>
            <p:nvPr/>
          </p:nvSpPr>
          <p:spPr>
            <a:xfrm>
              <a:off x="15310927" y="4318765"/>
              <a:ext cx="125374" cy="125375"/>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00" name="Shape 1300"/>
            <p:cNvSpPr/>
            <p:nvPr/>
          </p:nvSpPr>
          <p:spPr>
            <a:xfrm>
              <a:off x="15480900" y="4491166"/>
              <a:ext cx="125374" cy="125374"/>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01" name="Shape 1301"/>
            <p:cNvSpPr/>
            <p:nvPr/>
          </p:nvSpPr>
          <p:spPr>
            <a:xfrm>
              <a:off x="16239495" y="3395869"/>
              <a:ext cx="125375" cy="125374"/>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02" name="Shape 1302"/>
            <p:cNvSpPr/>
            <p:nvPr/>
          </p:nvSpPr>
          <p:spPr>
            <a:xfrm>
              <a:off x="16268611" y="3780416"/>
              <a:ext cx="157344" cy="157344"/>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03" name="Shape 1303"/>
            <p:cNvSpPr/>
            <p:nvPr/>
          </p:nvSpPr>
          <p:spPr>
            <a:xfrm>
              <a:off x="15562369" y="4031736"/>
              <a:ext cx="157344" cy="157343"/>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04" name="Shape 1304"/>
            <p:cNvSpPr/>
            <p:nvPr/>
          </p:nvSpPr>
          <p:spPr>
            <a:xfrm>
              <a:off x="15448244" y="4665489"/>
              <a:ext cx="157344" cy="157344"/>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05" name="Shape 1305"/>
            <p:cNvSpPr/>
            <p:nvPr/>
          </p:nvSpPr>
          <p:spPr>
            <a:xfrm>
              <a:off x="15487094" y="4269696"/>
              <a:ext cx="183658" cy="183658"/>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06" name="Shape 1306"/>
            <p:cNvSpPr/>
            <p:nvPr/>
          </p:nvSpPr>
          <p:spPr>
            <a:xfrm>
              <a:off x="16090977" y="3532224"/>
              <a:ext cx="154932" cy="154932"/>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07" name="Shape 1307"/>
            <p:cNvSpPr/>
            <p:nvPr/>
          </p:nvSpPr>
          <p:spPr>
            <a:xfrm>
              <a:off x="15245973" y="4488925"/>
              <a:ext cx="154932" cy="154932"/>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08" name="Shape 1308"/>
            <p:cNvSpPr/>
            <p:nvPr/>
          </p:nvSpPr>
          <p:spPr>
            <a:xfrm>
              <a:off x="16290878" y="3560265"/>
              <a:ext cx="154932" cy="154932"/>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09" name="Shape 1309"/>
            <p:cNvSpPr/>
            <p:nvPr/>
          </p:nvSpPr>
          <p:spPr>
            <a:xfrm>
              <a:off x="15188227" y="4726251"/>
              <a:ext cx="154933" cy="154933"/>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10" name="Shape 1310"/>
            <p:cNvSpPr/>
            <p:nvPr/>
          </p:nvSpPr>
          <p:spPr>
            <a:xfrm>
              <a:off x="15375521" y="4808415"/>
              <a:ext cx="80106" cy="80105"/>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11" name="Shape 1311"/>
            <p:cNvSpPr/>
            <p:nvPr/>
          </p:nvSpPr>
          <p:spPr>
            <a:xfrm>
              <a:off x="15686651" y="4199721"/>
              <a:ext cx="125375" cy="125375"/>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12" name="Shape 1312"/>
            <p:cNvSpPr/>
            <p:nvPr/>
          </p:nvSpPr>
          <p:spPr>
            <a:xfrm>
              <a:off x="14384683" y="3707554"/>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13" name="Shape 1313"/>
            <p:cNvSpPr/>
            <p:nvPr/>
          </p:nvSpPr>
          <p:spPr>
            <a:xfrm>
              <a:off x="14258912" y="3357440"/>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14" name="Shape 1314"/>
            <p:cNvSpPr/>
            <p:nvPr/>
          </p:nvSpPr>
          <p:spPr>
            <a:xfrm>
              <a:off x="14435294" y="3307034"/>
              <a:ext cx="255741"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15" name="Shape 1315"/>
            <p:cNvSpPr/>
            <p:nvPr/>
          </p:nvSpPr>
          <p:spPr>
            <a:xfrm>
              <a:off x="13986709" y="840511"/>
              <a:ext cx="156874" cy="1568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16" name="Shape 1316"/>
            <p:cNvSpPr/>
            <p:nvPr/>
          </p:nvSpPr>
          <p:spPr>
            <a:xfrm>
              <a:off x="14688230" y="1401104"/>
              <a:ext cx="211743" cy="211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17" name="Shape 1317"/>
            <p:cNvSpPr/>
            <p:nvPr/>
          </p:nvSpPr>
          <p:spPr>
            <a:xfrm>
              <a:off x="14617681" y="1330251"/>
              <a:ext cx="96059" cy="9605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18" name="Shape 1318"/>
            <p:cNvSpPr/>
            <p:nvPr/>
          </p:nvSpPr>
          <p:spPr>
            <a:xfrm>
              <a:off x="14689619" y="2937610"/>
              <a:ext cx="157984" cy="15798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19" name="Shape 1319"/>
            <p:cNvSpPr/>
            <p:nvPr/>
          </p:nvSpPr>
          <p:spPr>
            <a:xfrm>
              <a:off x="14557585" y="2780216"/>
              <a:ext cx="134239" cy="13423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20" name="Shape 1320"/>
            <p:cNvSpPr/>
            <p:nvPr/>
          </p:nvSpPr>
          <p:spPr>
            <a:xfrm>
              <a:off x="14296747" y="2573587"/>
              <a:ext cx="263196" cy="26319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21" name="Shape 1321"/>
            <p:cNvSpPr/>
            <p:nvPr/>
          </p:nvSpPr>
          <p:spPr>
            <a:xfrm>
              <a:off x="14907742" y="284742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22" name="Shape 1322"/>
            <p:cNvSpPr/>
            <p:nvPr/>
          </p:nvSpPr>
          <p:spPr>
            <a:xfrm>
              <a:off x="15051761" y="2690543"/>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23" name="Shape 1323"/>
            <p:cNvSpPr/>
            <p:nvPr/>
          </p:nvSpPr>
          <p:spPr>
            <a:xfrm>
              <a:off x="14728558" y="278021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24" name="Shape 1324"/>
            <p:cNvSpPr/>
            <p:nvPr/>
          </p:nvSpPr>
          <p:spPr>
            <a:xfrm>
              <a:off x="15152084" y="2986048"/>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25" name="Shape 1325"/>
            <p:cNvSpPr/>
            <p:nvPr/>
          </p:nvSpPr>
          <p:spPr>
            <a:xfrm>
              <a:off x="14928246" y="3131411"/>
              <a:ext cx="98021" cy="9802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26" name="Shape 1326"/>
            <p:cNvSpPr/>
            <p:nvPr/>
          </p:nvSpPr>
          <p:spPr>
            <a:xfrm>
              <a:off x="14999210" y="3267557"/>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27" name="Shape 1327"/>
            <p:cNvSpPr/>
            <p:nvPr/>
          </p:nvSpPr>
          <p:spPr>
            <a:xfrm>
              <a:off x="14966474" y="3439007"/>
              <a:ext cx="154932" cy="154932"/>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28" name="Shape 1328"/>
            <p:cNvSpPr/>
            <p:nvPr/>
          </p:nvSpPr>
          <p:spPr>
            <a:xfrm>
              <a:off x="15318195" y="3490513"/>
              <a:ext cx="80106" cy="80106"/>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29" name="Shape 1329"/>
            <p:cNvSpPr/>
            <p:nvPr/>
          </p:nvSpPr>
          <p:spPr>
            <a:xfrm>
              <a:off x="15137879" y="3603887"/>
              <a:ext cx="80105" cy="80106"/>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30" name="Shape 1330"/>
            <p:cNvSpPr/>
            <p:nvPr/>
          </p:nvSpPr>
          <p:spPr>
            <a:xfrm>
              <a:off x="16718570" y="2777113"/>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31" name="Shape 1331"/>
            <p:cNvSpPr/>
            <p:nvPr/>
          </p:nvSpPr>
          <p:spPr>
            <a:xfrm>
              <a:off x="16341613" y="4112032"/>
              <a:ext cx="125374" cy="125375"/>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32" name="Shape 1332"/>
            <p:cNvSpPr/>
            <p:nvPr/>
          </p:nvSpPr>
          <p:spPr>
            <a:xfrm>
              <a:off x="16139712" y="4531461"/>
              <a:ext cx="211743" cy="211743"/>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33" name="Shape 1333"/>
            <p:cNvSpPr/>
            <p:nvPr/>
          </p:nvSpPr>
          <p:spPr>
            <a:xfrm>
              <a:off x="16341613" y="4406423"/>
              <a:ext cx="134238" cy="134238"/>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34" name="Shape 1334"/>
            <p:cNvSpPr/>
            <p:nvPr/>
          </p:nvSpPr>
          <p:spPr>
            <a:xfrm>
              <a:off x="16341613" y="4286167"/>
              <a:ext cx="80106" cy="80106"/>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35" name="Shape 1335"/>
            <p:cNvSpPr/>
            <p:nvPr/>
          </p:nvSpPr>
          <p:spPr>
            <a:xfrm>
              <a:off x="15970254" y="4043191"/>
              <a:ext cx="125375" cy="125375"/>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36" name="Shape 1336"/>
            <p:cNvSpPr/>
            <p:nvPr/>
          </p:nvSpPr>
          <p:spPr>
            <a:xfrm>
              <a:off x="15842254" y="4333862"/>
              <a:ext cx="196118" cy="196118"/>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37" name="Shape 1337"/>
            <p:cNvSpPr/>
            <p:nvPr/>
          </p:nvSpPr>
          <p:spPr>
            <a:xfrm>
              <a:off x="14700363" y="3752029"/>
              <a:ext cx="125374" cy="125374"/>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38" name="Shape 1338"/>
            <p:cNvSpPr/>
            <p:nvPr/>
          </p:nvSpPr>
          <p:spPr>
            <a:xfrm>
              <a:off x="15721522" y="4369348"/>
              <a:ext cx="80106" cy="80105"/>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39" name="Shape 1339"/>
            <p:cNvSpPr/>
            <p:nvPr/>
          </p:nvSpPr>
          <p:spPr>
            <a:xfrm>
              <a:off x="15900260" y="4195385"/>
              <a:ext cx="80106" cy="80105"/>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40" name="Shape 1340"/>
            <p:cNvSpPr/>
            <p:nvPr/>
          </p:nvSpPr>
          <p:spPr>
            <a:xfrm>
              <a:off x="15890013" y="4584162"/>
              <a:ext cx="80105" cy="80105"/>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41" name="Shape 1341"/>
            <p:cNvSpPr/>
            <p:nvPr/>
          </p:nvSpPr>
          <p:spPr>
            <a:xfrm>
              <a:off x="14799051" y="3684871"/>
              <a:ext cx="60140" cy="60140"/>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42" name="Shape 1342"/>
            <p:cNvSpPr/>
            <p:nvPr/>
          </p:nvSpPr>
          <p:spPr>
            <a:xfrm>
              <a:off x="16271718" y="1780041"/>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43" name="Shape 1343"/>
            <p:cNvSpPr/>
            <p:nvPr/>
          </p:nvSpPr>
          <p:spPr>
            <a:xfrm>
              <a:off x="13864794" y="1340885"/>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44" name="Shape 1344"/>
            <p:cNvSpPr/>
            <p:nvPr/>
          </p:nvSpPr>
          <p:spPr>
            <a:xfrm>
              <a:off x="13617133" y="1708850"/>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45" name="Shape 1345"/>
            <p:cNvSpPr/>
            <p:nvPr/>
          </p:nvSpPr>
          <p:spPr>
            <a:xfrm>
              <a:off x="13391475" y="2270435"/>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46" name="Shape 1346"/>
            <p:cNvSpPr/>
            <p:nvPr/>
          </p:nvSpPr>
          <p:spPr>
            <a:xfrm>
              <a:off x="13331080" y="1567934"/>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47" name="Shape 1347"/>
            <p:cNvSpPr/>
            <p:nvPr/>
          </p:nvSpPr>
          <p:spPr>
            <a:xfrm>
              <a:off x="13496106" y="2432497"/>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48" name="Shape 1348"/>
            <p:cNvSpPr/>
            <p:nvPr/>
          </p:nvSpPr>
          <p:spPr>
            <a:xfrm>
              <a:off x="13624428" y="1886529"/>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49" name="Shape 1349"/>
            <p:cNvSpPr/>
            <p:nvPr/>
          </p:nvSpPr>
          <p:spPr>
            <a:xfrm>
              <a:off x="13588838" y="1547612"/>
              <a:ext cx="94551"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50" name="Shape 1350"/>
            <p:cNvSpPr/>
            <p:nvPr/>
          </p:nvSpPr>
          <p:spPr>
            <a:xfrm>
              <a:off x="13423053" y="1875353"/>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51" name="Shape 1351"/>
            <p:cNvSpPr/>
            <p:nvPr/>
          </p:nvSpPr>
          <p:spPr>
            <a:xfrm>
              <a:off x="13336038" y="2061508"/>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52" name="Shape 1352"/>
            <p:cNvSpPr/>
            <p:nvPr/>
          </p:nvSpPr>
          <p:spPr>
            <a:xfrm>
              <a:off x="13525436" y="2119785"/>
              <a:ext cx="166720" cy="16671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53" name="Shape 1353"/>
            <p:cNvSpPr/>
            <p:nvPr/>
          </p:nvSpPr>
          <p:spPr>
            <a:xfrm>
              <a:off x="13758395" y="1536104"/>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54" name="Shape 1354"/>
            <p:cNvSpPr/>
            <p:nvPr/>
          </p:nvSpPr>
          <p:spPr>
            <a:xfrm>
              <a:off x="13990336" y="1393079"/>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55" name="Shape 1355"/>
            <p:cNvSpPr/>
            <p:nvPr/>
          </p:nvSpPr>
          <p:spPr>
            <a:xfrm>
              <a:off x="14253550" y="1567645"/>
              <a:ext cx="94550"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56" name="Shape 1356"/>
            <p:cNvSpPr/>
            <p:nvPr/>
          </p:nvSpPr>
          <p:spPr>
            <a:xfrm>
              <a:off x="14237160" y="1769666"/>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57" name="Shape 1357"/>
            <p:cNvSpPr/>
            <p:nvPr/>
          </p:nvSpPr>
          <p:spPr>
            <a:xfrm>
              <a:off x="13810229" y="2412649"/>
              <a:ext cx="94551"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58" name="Shape 1358"/>
            <p:cNvSpPr/>
            <p:nvPr/>
          </p:nvSpPr>
          <p:spPr>
            <a:xfrm>
              <a:off x="14042749" y="1627605"/>
              <a:ext cx="149308"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59" name="Shape 1359"/>
            <p:cNvSpPr/>
            <p:nvPr/>
          </p:nvSpPr>
          <p:spPr>
            <a:xfrm>
              <a:off x="14652829" y="1982725"/>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60" name="Shape 1360"/>
            <p:cNvSpPr/>
            <p:nvPr/>
          </p:nvSpPr>
          <p:spPr>
            <a:xfrm>
              <a:off x="14206650" y="2017327"/>
              <a:ext cx="149309" cy="14930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61" name="Shape 1361"/>
            <p:cNvSpPr/>
            <p:nvPr/>
          </p:nvSpPr>
          <p:spPr>
            <a:xfrm>
              <a:off x="13765756" y="2104373"/>
              <a:ext cx="251655"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62" name="Shape 1362"/>
            <p:cNvSpPr/>
            <p:nvPr/>
          </p:nvSpPr>
          <p:spPr>
            <a:xfrm>
              <a:off x="14064344" y="2237239"/>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63" name="Shape 1363"/>
            <p:cNvSpPr/>
            <p:nvPr/>
          </p:nvSpPr>
          <p:spPr>
            <a:xfrm>
              <a:off x="13888237" y="1815159"/>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64" name="Shape 1364"/>
            <p:cNvSpPr/>
            <p:nvPr/>
          </p:nvSpPr>
          <p:spPr>
            <a:xfrm rot="665623">
              <a:off x="14110104" y="1881127"/>
              <a:ext cx="116597"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65" name="Shape 1365"/>
            <p:cNvSpPr/>
            <p:nvPr/>
          </p:nvSpPr>
          <p:spPr>
            <a:xfrm rot="665623">
              <a:off x="14042722" y="2052313"/>
              <a:ext cx="116597"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66" name="Shape 1366"/>
            <p:cNvSpPr/>
            <p:nvPr/>
          </p:nvSpPr>
          <p:spPr>
            <a:xfrm rot="665623">
              <a:off x="13958951" y="2423824"/>
              <a:ext cx="116596"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67" name="Shape 1367"/>
            <p:cNvSpPr/>
            <p:nvPr/>
          </p:nvSpPr>
          <p:spPr>
            <a:xfrm>
              <a:off x="13741629" y="2564001"/>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68" name="Shape 1368"/>
            <p:cNvSpPr/>
            <p:nvPr/>
          </p:nvSpPr>
          <p:spPr>
            <a:xfrm>
              <a:off x="14626883" y="2250145"/>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69" name="Shape 1369"/>
            <p:cNvSpPr/>
            <p:nvPr/>
          </p:nvSpPr>
          <p:spPr>
            <a:xfrm>
              <a:off x="14313375" y="2339676"/>
              <a:ext cx="134239" cy="13423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70" name="Shape 1370"/>
            <p:cNvSpPr/>
            <p:nvPr/>
          </p:nvSpPr>
          <p:spPr>
            <a:xfrm>
              <a:off x="14625063" y="1735004"/>
              <a:ext cx="193077" cy="19307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71" name="Shape 1371"/>
            <p:cNvSpPr/>
            <p:nvPr/>
          </p:nvSpPr>
          <p:spPr>
            <a:xfrm>
              <a:off x="14754848" y="2187744"/>
              <a:ext cx="84879" cy="848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72" name="Shape 1372"/>
            <p:cNvSpPr/>
            <p:nvPr/>
          </p:nvSpPr>
          <p:spPr>
            <a:xfrm>
              <a:off x="14841777" y="1890923"/>
              <a:ext cx="215627" cy="21562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73" name="Shape 1373"/>
            <p:cNvSpPr/>
            <p:nvPr/>
          </p:nvSpPr>
          <p:spPr>
            <a:xfrm>
              <a:off x="13642585" y="2319448"/>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74" name="Shape 1374"/>
            <p:cNvSpPr/>
            <p:nvPr/>
          </p:nvSpPr>
          <p:spPr>
            <a:xfrm>
              <a:off x="13594802" y="130131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75" name="Shape 1375"/>
            <p:cNvSpPr/>
            <p:nvPr/>
          </p:nvSpPr>
          <p:spPr>
            <a:xfrm>
              <a:off x="13189008" y="2135343"/>
              <a:ext cx="112845" cy="11284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76" name="Shape 1376"/>
            <p:cNvSpPr/>
            <p:nvPr/>
          </p:nvSpPr>
          <p:spPr>
            <a:xfrm>
              <a:off x="14390276" y="1624774"/>
              <a:ext cx="190067" cy="19006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77" name="Shape 1377"/>
            <p:cNvSpPr/>
            <p:nvPr/>
          </p:nvSpPr>
          <p:spPr>
            <a:xfrm>
              <a:off x="13958335" y="2590751"/>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78" name="Shape 1378"/>
            <p:cNvSpPr/>
            <p:nvPr/>
          </p:nvSpPr>
          <p:spPr>
            <a:xfrm>
              <a:off x="13635132" y="2680425"/>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79" name="Shape 1379"/>
            <p:cNvSpPr/>
            <p:nvPr/>
          </p:nvSpPr>
          <p:spPr>
            <a:xfrm>
              <a:off x="13684541" y="2765766"/>
              <a:ext cx="190067" cy="19006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80" name="Shape 1380"/>
            <p:cNvSpPr/>
            <p:nvPr/>
          </p:nvSpPr>
          <p:spPr>
            <a:xfrm>
              <a:off x="14161582" y="2494910"/>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81" name="Shape 1381"/>
            <p:cNvSpPr/>
            <p:nvPr/>
          </p:nvSpPr>
          <p:spPr>
            <a:xfrm>
              <a:off x="14162143" y="2722071"/>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82" name="Shape 1382"/>
            <p:cNvSpPr/>
            <p:nvPr/>
          </p:nvSpPr>
          <p:spPr>
            <a:xfrm>
              <a:off x="14308965" y="2204833"/>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83" name="Shape 1383"/>
            <p:cNvSpPr/>
            <p:nvPr/>
          </p:nvSpPr>
          <p:spPr>
            <a:xfrm>
              <a:off x="14431866" y="201804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84" name="Shape 1384"/>
            <p:cNvSpPr/>
            <p:nvPr/>
          </p:nvSpPr>
          <p:spPr>
            <a:xfrm>
              <a:off x="14526891" y="190169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85" name="Shape 1385"/>
            <p:cNvSpPr/>
            <p:nvPr/>
          </p:nvSpPr>
          <p:spPr>
            <a:xfrm>
              <a:off x="14421116" y="149606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86" name="Shape 1386"/>
            <p:cNvSpPr/>
            <p:nvPr/>
          </p:nvSpPr>
          <p:spPr>
            <a:xfrm>
              <a:off x="14208889" y="1440677"/>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87" name="Shape 1387"/>
            <p:cNvSpPr/>
            <p:nvPr/>
          </p:nvSpPr>
          <p:spPr>
            <a:xfrm>
              <a:off x="14123424" y="1297223"/>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88" name="Shape 1388"/>
            <p:cNvSpPr/>
            <p:nvPr/>
          </p:nvSpPr>
          <p:spPr>
            <a:xfrm>
              <a:off x="15100282" y="191860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89" name="Shape 1389"/>
            <p:cNvSpPr/>
            <p:nvPr/>
          </p:nvSpPr>
          <p:spPr>
            <a:xfrm>
              <a:off x="15031387" y="209257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90" name="Shape 1390"/>
            <p:cNvSpPr/>
            <p:nvPr/>
          </p:nvSpPr>
          <p:spPr>
            <a:xfrm>
              <a:off x="11427276" y="4888054"/>
              <a:ext cx="183657" cy="1836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91" name="Shape 1391"/>
            <p:cNvSpPr/>
            <p:nvPr/>
          </p:nvSpPr>
          <p:spPr>
            <a:xfrm>
              <a:off x="11779274" y="4665319"/>
              <a:ext cx="122010" cy="12201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92" name="Shape 1392"/>
            <p:cNvSpPr/>
            <p:nvPr/>
          </p:nvSpPr>
          <p:spPr>
            <a:xfrm>
              <a:off x="11756516" y="4469479"/>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93" name="Shape 1393"/>
            <p:cNvSpPr/>
            <p:nvPr/>
          </p:nvSpPr>
          <p:spPr>
            <a:xfrm>
              <a:off x="11603639" y="4527922"/>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94" name="Shape 1394"/>
            <p:cNvSpPr/>
            <p:nvPr/>
          </p:nvSpPr>
          <p:spPr>
            <a:xfrm>
              <a:off x="11570903" y="4699373"/>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95" name="Shape 1395"/>
            <p:cNvSpPr/>
            <p:nvPr/>
          </p:nvSpPr>
          <p:spPr>
            <a:xfrm>
              <a:off x="11896856" y="4553105"/>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96" name="Shape 1396"/>
            <p:cNvSpPr/>
            <p:nvPr/>
          </p:nvSpPr>
          <p:spPr>
            <a:xfrm>
              <a:off x="11445560" y="476647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97" name="Shape 1397"/>
            <p:cNvSpPr/>
            <p:nvPr/>
          </p:nvSpPr>
          <p:spPr>
            <a:xfrm>
              <a:off x="11138583" y="4307392"/>
              <a:ext cx="134238" cy="134239"/>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98" name="Shape 1398"/>
            <p:cNvSpPr/>
            <p:nvPr/>
          </p:nvSpPr>
          <p:spPr>
            <a:xfrm>
              <a:off x="11309557" y="4307392"/>
              <a:ext cx="80106" cy="80106"/>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399" name="Shape 1399"/>
            <p:cNvSpPr/>
            <p:nvPr/>
          </p:nvSpPr>
          <p:spPr>
            <a:xfrm>
              <a:off x="10811927" y="4240953"/>
              <a:ext cx="211743" cy="211743"/>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00" name="Shape 1400"/>
            <p:cNvSpPr/>
            <p:nvPr/>
          </p:nvSpPr>
          <p:spPr>
            <a:xfrm>
              <a:off x="10578687" y="4263264"/>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01" name="Shape 1401"/>
            <p:cNvSpPr/>
            <p:nvPr/>
          </p:nvSpPr>
          <p:spPr>
            <a:xfrm>
              <a:off x="10180730" y="4299416"/>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02" name="Shape 1402"/>
            <p:cNvSpPr/>
            <p:nvPr/>
          </p:nvSpPr>
          <p:spPr>
            <a:xfrm>
              <a:off x="10383977" y="4203575"/>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03" name="Shape 1403"/>
            <p:cNvSpPr/>
            <p:nvPr/>
          </p:nvSpPr>
          <p:spPr>
            <a:xfrm>
              <a:off x="10384538" y="443073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04" name="Shape 1404"/>
            <p:cNvSpPr/>
            <p:nvPr/>
          </p:nvSpPr>
          <p:spPr>
            <a:xfrm>
              <a:off x="11442327" y="4182206"/>
              <a:ext cx="80106" cy="80106"/>
            </a:xfrm>
            <a:prstGeom prst="ellipse">
              <a:avLst/>
            </a:prstGeom>
            <a:solidFill>
              <a:srgbClr val="FED17B"/>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05" name="Shape 1405"/>
            <p:cNvSpPr/>
            <p:nvPr/>
          </p:nvSpPr>
          <p:spPr>
            <a:xfrm>
              <a:off x="11790131" y="4316683"/>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06" name="Shape 1406"/>
            <p:cNvSpPr/>
            <p:nvPr/>
          </p:nvSpPr>
          <p:spPr>
            <a:xfrm>
              <a:off x="8633646" y="3179151"/>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07" name="Shape 1407"/>
            <p:cNvSpPr/>
            <p:nvPr/>
          </p:nvSpPr>
          <p:spPr>
            <a:xfrm>
              <a:off x="8407989" y="3740736"/>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08" name="Shape 1408"/>
            <p:cNvSpPr/>
            <p:nvPr/>
          </p:nvSpPr>
          <p:spPr>
            <a:xfrm>
              <a:off x="9211977" y="3340839"/>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09" name="Shape 1409"/>
            <p:cNvSpPr/>
            <p:nvPr/>
          </p:nvSpPr>
          <p:spPr>
            <a:xfrm>
              <a:off x="8640942" y="3356830"/>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10" name="Shape 1410"/>
            <p:cNvSpPr/>
            <p:nvPr/>
          </p:nvSpPr>
          <p:spPr>
            <a:xfrm>
              <a:off x="8777541" y="3086204"/>
              <a:ext cx="94551"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11" name="Shape 1411"/>
            <p:cNvSpPr/>
            <p:nvPr/>
          </p:nvSpPr>
          <p:spPr>
            <a:xfrm>
              <a:off x="8439567" y="3345654"/>
              <a:ext cx="149308"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12" name="Shape 1412"/>
            <p:cNvSpPr/>
            <p:nvPr/>
          </p:nvSpPr>
          <p:spPr>
            <a:xfrm>
              <a:off x="8251993" y="3506763"/>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13" name="Shape 1413"/>
            <p:cNvSpPr/>
            <p:nvPr/>
          </p:nvSpPr>
          <p:spPr>
            <a:xfrm>
              <a:off x="8541949" y="3590086"/>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14" name="Shape 1414"/>
            <p:cNvSpPr/>
            <p:nvPr/>
          </p:nvSpPr>
          <p:spPr>
            <a:xfrm>
              <a:off x="8623265" y="2852249"/>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15" name="Shape 1415"/>
            <p:cNvSpPr/>
            <p:nvPr/>
          </p:nvSpPr>
          <p:spPr>
            <a:xfrm>
              <a:off x="8826743" y="3882950"/>
              <a:ext cx="94550"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16" name="Shape 1416"/>
            <p:cNvSpPr/>
            <p:nvPr/>
          </p:nvSpPr>
          <p:spPr>
            <a:xfrm>
              <a:off x="8782270" y="3574674"/>
              <a:ext cx="251654" cy="25165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17" name="Shape 1417"/>
            <p:cNvSpPr/>
            <p:nvPr/>
          </p:nvSpPr>
          <p:spPr>
            <a:xfrm>
              <a:off x="9080859" y="3707540"/>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18" name="Shape 1418"/>
            <p:cNvSpPr/>
            <p:nvPr/>
          </p:nvSpPr>
          <p:spPr>
            <a:xfrm>
              <a:off x="8904752" y="3285460"/>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19" name="Shape 1419"/>
            <p:cNvSpPr/>
            <p:nvPr/>
          </p:nvSpPr>
          <p:spPr>
            <a:xfrm rot="665623">
              <a:off x="9059236" y="3522614"/>
              <a:ext cx="116596"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20" name="Shape 1420"/>
            <p:cNvSpPr/>
            <p:nvPr/>
          </p:nvSpPr>
          <p:spPr>
            <a:xfrm rot="665623">
              <a:off x="8975464" y="3894125"/>
              <a:ext cx="116597"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21" name="Shape 1421"/>
            <p:cNvSpPr/>
            <p:nvPr/>
          </p:nvSpPr>
          <p:spPr>
            <a:xfrm>
              <a:off x="8659100" y="378974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22" name="Shape 1422"/>
            <p:cNvSpPr/>
            <p:nvPr/>
          </p:nvSpPr>
          <p:spPr>
            <a:xfrm>
              <a:off x="10010368" y="3526037"/>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23" name="Shape 1423"/>
            <p:cNvSpPr/>
            <p:nvPr/>
          </p:nvSpPr>
          <p:spPr>
            <a:xfrm>
              <a:off x="9496176" y="3857534"/>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24" name="Shape 1424"/>
            <p:cNvSpPr/>
            <p:nvPr/>
          </p:nvSpPr>
          <p:spPr>
            <a:xfrm>
              <a:off x="9729130" y="3473628"/>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25" name="Shape 1425"/>
            <p:cNvSpPr/>
            <p:nvPr/>
          </p:nvSpPr>
          <p:spPr>
            <a:xfrm>
              <a:off x="9527754" y="3462452"/>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26" name="Shape 1426"/>
            <p:cNvSpPr/>
            <p:nvPr/>
          </p:nvSpPr>
          <p:spPr>
            <a:xfrm>
              <a:off x="9440741" y="3648607"/>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27" name="Shape 1427"/>
            <p:cNvSpPr/>
            <p:nvPr/>
          </p:nvSpPr>
          <p:spPr>
            <a:xfrm>
              <a:off x="9630139" y="3706883"/>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28" name="Shape 1428"/>
            <p:cNvSpPr/>
            <p:nvPr/>
          </p:nvSpPr>
          <p:spPr>
            <a:xfrm>
              <a:off x="9870459" y="3691471"/>
              <a:ext cx="251655"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29" name="Shape 1429"/>
            <p:cNvSpPr/>
            <p:nvPr/>
          </p:nvSpPr>
          <p:spPr>
            <a:xfrm>
              <a:off x="9747288" y="390654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30" name="Shape 1430"/>
            <p:cNvSpPr/>
            <p:nvPr/>
          </p:nvSpPr>
          <p:spPr>
            <a:xfrm>
              <a:off x="9281839" y="3903109"/>
              <a:ext cx="112845" cy="1128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31" name="Shape 1431"/>
            <p:cNvSpPr/>
            <p:nvPr/>
          </p:nvSpPr>
          <p:spPr>
            <a:xfrm>
              <a:off x="10096269" y="4141788"/>
              <a:ext cx="112844" cy="11284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32" name="Shape 1432"/>
            <p:cNvSpPr/>
            <p:nvPr/>
          </p:nvSpPr>
          <p:spPr>
            <a:xfrm>
              <a:off x="9842234" y="4008975"/>
              <a:ext cx="190068" cy="19006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33" name="Shape 1433"/>
            <p:cNvSpPr/>
            <p:nvPr/>
          </p:nvSpPr>
          <p:spPr>
            <a:xfrm>
              <a:off x="10201019" y="3607035"/>
              <a:ext cx="190067" cy="19006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34" name="Shape 1434"/>
            <p:cNvSpPr/>
            <p:nvPr/>
          </p:nvSpPr>
          <p:spPr>
            <a:xfrm>
              <a:off x="10203997" y="3836328"/>
              <a:ext cx="94550"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35" name="Shape 1435"/>
            <p:cNvSpPr/>
            <p:nvPr/>
          </p:nvSpPr>
          <p:spPr>
            <a:xfrm>
              <a:off x="10254014" y="4055313"/>
              <a:ext cx="112845" cy="11284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36" name="Shape 1436"/>
            <p:cNvSpPr/>
            <p:nvPr/>
          </p:nvSpPr>
          <p:spPr>
            <a:xfrm rot="665623">
              <a:off x="10084313" y="3964667"/>
              <a:ext cx="116596"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37" name="Shape 1437"/>
            <p:cNvSpPr/>
            <p:nvPr/>
          </p:nvSpPr>
          <p:spPr>
            <a:xfrm>
              <a:off x="9771119" y="2195192"/>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38" name="Shape 1438"/>
            <p:cNvSpPr/>
            <p:nvPr/>
          </p:nvSpPr>
          <p:spPr>
            <a:xfrm>
              <a:off x="9896957" y="2325265"/>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39" name="Shape 1439"/>
            <p:cNvSpPr/>
            <p:nvPr/>
          </p:nvSpPr>
          <p:spPr>
            <a:xfrm>
              <a:off x="9731840" y="2788219"/>
              <a:ext cx="149308" cy="14930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40" name="Shape 1440"/>
            <p:cNvSpPr/>
            <p:nvPr/>
          </p:nvSpPr>
          <p:spPr>
            <a:xfrm>
              <a:off x="9945605" y="2405293"/>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41" name="Shape 1441"/>
            <p:cNvSpPr/>
            <p:nvPr/>
          </p:nvSpPr>
          <p:spPr>
            <a:xfrm>
              <a:off x="9653641" y="2517793"/>
              <a:ext cx="94551"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42" name="Shape 1442"/>
            <p:cNvSpPr/>
            <p:nvPr/>
          </p:nvSpPr>
          <p:spPr>
            <a:xfrm>
              <a:off x="9637250" y="2719814"/>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43" name="Shape 1443"/>
            <p:cNvSpPr/>
            <p:nvPr/>
          </p:nvSpPr>
          <p:spPr>
            <a:xfrm>
              <a:off x="9442840" y="2577754"/>
              <a:ext cx="149309" cy="14930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44" name="Shape 1444"/>
            <p:cNvSpPr/>
            <p:nvPr/>
          </p:nvSpPr>
          <p:spPr>
            <a:xfrm>
              <a:off x="9606742" y="2967476"/>
              <a:ext cx="149309" cy="14930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45" name="Shape 1445"/>
            <p:cNvSpPr/>
            <p:nvPr/>
          </p:nvSpPr>
          <p:spPr>
            <a:xfrm>
              <a:off x="9288329" y="2765308"/>
              <a:ext cx="166719"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46" name="Shape 1446"/>
            <p:cNvSpPr/>
            <p:nvPr/>
          </p:nvSpPr>
          <p:spPr>
            <a:xfrm rot="665623">
              <a:off x="9510194" y="2831276"/>
              <a:ext cx="116597"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47" name="Shape 1447"/>
            <p:cNvSpPr/>
            <p:nvPr/>
          </p:nvSpPr>
          <p:spPr>
            <a:xfrm rot="665623">
              <a:off x="9442812" y="3002462"/>
              <a:ext cx="116597"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48" name="Shape 1448"/>
            <p:cNvSpPr/>
            <p:nvPr/>
          </p:nvSpPr>
          <p:spPr>
            <a:xfrm>
              <a:off x="9790366" y="2574922"/>
              <a:ext cx="190067" cy="190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49" name="Shape 1449"/>
            <p:cNvSpPr/>
            <p:nvPr/>
          </p:nvSpPr>
          <p:spPr>
            <a:xfrm>
              <a:off x="9821206" y="244620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50" name="Shape 1450"/>
            <p:cNvSpPr/>
            <p:nvPr/>
          </p:nvSpPr>
          <p:spPr>
            <a:xfrm>
              <a:off x="9608979" y="239082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51" name="Shape 1451"/>
            <p:cNvSpPr/>
            <p:nvPr/>
          </p:nvSpPr>
          <p:spPr>
            <a:xfrm>
              <a:off x="10137046" y="2570878"/>
              <a:ext cx="215627" cy="21562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52" name="Shape 1452"/>
            <p:cNvSpPr/>
            <p:nvPr/>
          </p:nvSpPr>
          <p:spPr>
            <a:xfrm>
              <a:off x="9953682" y="2068057"/>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53" name="Shape 1453"/>
            <p:cNvSpPr/>
            <p:nvPr/>
          </p:nvSpPr>
          <p:spPr>
            <a:xfrm>
              <a:off x="10185624" y="1925032"/>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54" name="Shape 1454"/>
            <p:cNvSpPr/>
            <p:nvPr/>
          </p:nvSpPr>
          <p:spPr>
            <a:xfrm>
              <a:off x="10448838" y="2099598"/>
              <a:ext cx="94550"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55" name="Shape 1455"/>
            <p:cNvSpPr/>
            <p:nvPr/>
          </p:nvSpPr>
          <p:spPr>
            <a:xfrm>
              <a:off x="10432448" y="2301619"/>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56" name="Shape 1456"/>
            <p:cNvSpPr/>
            <p:nvPr/>
          </p:nvSpPr>
          <p:spPr>
            <a:xfrm>
              <a:off x="10238037" y="2159558"/>
              <a:ext cx="149308"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57" name="Shape 1457"/>
            <p:cNvSpPr/>
            <p:nvPr/>
          </p:nvSpPr>
          <p:spPr>
            <a:xfrm>
              <a:off x="10468652" y="186265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58" name="Shape 1458"/>
            <p:cNvSpPr/>
            <p:nvPr/>
          </p:nvSpPr>
          <p:spPr>
            <a:xfrm>
              <a:off x="10404175" y="197263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59" name="Shape 1459"/>
            <p:cNvSpPr/>
            <p:nvPr/>
          </p:nvSpPr>
          <p:spPr>
            <a:xfrm>
              <a:off x="10318712" y="1829177"/>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60" name="Shape 1460"/>
            <p:cNvSpPr/>
            <p:nvPr/>
          </p:nvSpPr>
          <p:spPr>
            <a:xfrm>
              <a:off x="9985230" y="1697923"/>
              <a:ext cx="226369" cy="22636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61" name="Shape 1461"/>
            <p:cNvSpPr/>
            <p:nvPr/>
          </p:nvSpPr>
          <p:spPr>
            <a:xfrm>
              <a:off x="10453191" y="2426396"/>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62" name="Shape 1462"/>
            <p:cNvSpPr/>
            <p:nvPr/>
          </p:nvSpPr>
          <p:spPr>
            <a:xfrm>
              <a:off x="10564669" y="2278689"/>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63" name="Shape 1463"/>
            <p:cNvSpPr/>
            <p:nvPr/>
          </p:nvSpPr>
          <p:spPr>
            <a:xfrm>
              <a:off x="10388355" y="2590778"/>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64" name="Shape 1464"/>
            <p:cNvSpPr/>
            <p:nvPr/>
          </p:nvSpPr>
          <p:spPr>
            <a:xfrm>
              <a:off x="10247751" y="2377185"/>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65" name="Shape 1465"/>
            <p:cNvSpPr/>
            <p:nvPr/>
          </p:nvSpPr>
          <p:spPr>
            <a:xfrm>
              <a:off x="11801020" y="2155193"/>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66" name="Shape 1466"/>
            <p:cNvSpPr/>
            <p:nvPr/>
          </p:nvSpPr>
          <p:spPr>
            <a:xfrm>
              <a:off x="13299343" y="2960740"/>
              <a:ext cx="149309" cy="14930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67" name="Shape 1467"/>
            <p:cNvSpPr/>
            <p:nvPr/>
          </p:nvSpPr>
          <p:spPr>
            <a:xfrm>
              <a:off x="13485128" y="3186449"/>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68" name="Shape 1468"/>
            <p:cNvSpPr/>
            <p:nvPr/>
          </p:nvSpPr>
          <p:spPr>
            <a:xfrm>
              <a:off x="12005093" y="1476241"/>
              <a:ext cx="149309"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69" name="Shape 1469"/>
            <p:cNvSpPr/>
            <p:nvPr/>
          </p:nvSpPr>
          <p:spPr>
            <a:xfrm>
              <a:off x="12141643" y="1268357"/>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70" name="Shape 1470"/>
            <p:cNvSpPr/>
            <p:nvPr/>
          </p:nvSpPr>
          <p:spPr>
            <a:xfrm>
              <a:off x="12314363" y="1224153"/>
              <a:ext cx="149308" cy="14930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71" name="Shape 1471"/>
            <p:cNvSpPr/>
            <p:nvPr/>
          </p:nvSpPr>
          <p:spPr>
            <a:xfrm>
              <a:off x="12533242" y="1143946"/>
              <a:ext cx="94105" cy="94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72" name="Shape 1472"/>
            <p:cNvSpPr/>
            <p:nvPr/>
          </p:nvSpPr>
          <p:spPr>
            <a:xfrm>
              <a:off x="12518170" y="1355473"/>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73" name="Shape 1473"/>
            <p:cNvSpPr/>
            <p:nvPr/>
          </p:nvSpPr>
          <p:spPr>
            <a:xfrm>
              <a:off x="12717563" y="1973079"/>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74" name="Shape 1474"/>
            <p:cNvSpPr/>
            <p:nvPr/>
          </p:nvSpPr>
          <p:spPr>
            <a:xfrm>
              <a:off x="12431510" y="1832164"/>
              <a:ext cx="255742" cy="25574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75" name="Shape 1475"/>
            <p:cNvSpPr/>
            <p:nvPr/>
          </p:nvSpPr>
          <p:spPr>
            <a:xfrm>
              <a:off x="12724858" y="2150758"/>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76" name="Shape 1476"/>
            <p:cNvSpPr/>
            <p:nvPr/>
          </p:nvSpPr>
          <p:spPr>
            <a:xfrm>
              <a:off x="12689267" y="1811841"/>
              <a:ext cx="94550"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77" name="Shape 1477"/>
            <p:cNvSpPr/>
            <p:nvPr/>
          </p:nvSpPr>
          <p:spPr>
            <a:xfrm>
              <a:off x="12523482" y="2139582"/>
              <a:ext cx="149308"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78" name="Shape 1478"/>
            <p:cNvSpPr/>
            <p:nvPr/>
          </p:nvSpPr>
          <p:spPr>
            <a:xfrm>
              <a:off x="12523082" y="2325738"/>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79" name="Shape 1479"/>
            <p:cNvSpPr/>
            <p:nvPr/>
          </p:nvSpPr>
          <p:spPr>
            <a:xfrm>
              <a:off x="12625866" y="2384014"/>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80" name="Shape 1480"/>
            <p:cNvSpPr/>
            <p:nvPr/>
          </p:nvSpPr>
          <p:spPr>
            <a:xfrm>
              <a:off x="12858824" y="1800333"/>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81" name="Shape 1481"/>
            <p:cNvSpPr/>
            <p:nvPr/>
          </p:nvSpPr>
          <p:spPr>
            <a:xfrm>
              <a:off x="13256772" y="1947528"/>
              <a:ext cx="94550"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82" name="Shape 1482"/>
            <p:cNvSpPr/>
            <p:nvPr/>
          </p:nvSpPr>
          <p:spPr>
            <a:xfrm>
              <a:off x="12317817" y="2157671"/>
              <a:ext cx="149308"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83" name="Shape 1483"/>
            <p:cNvSpPr/>
            <p:nvPr/>
          </p:nvSpPr>
          <p:spPr>
            <a:xfrm>
              <a:off x="12866186" y="2368602"/>
              <a:ext cx="251655"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84" name="Shape 1484"/>
            <p:cNvSpPr/>
            <p:nvPr/>
          </p:nvSpPr>
          <p:spPr>
            <a:xfrm>
              <a:off x="13164774" y="2501468"/>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85" name="Shape 1485"/>
            <p:cNvSpPr/>
            <p:nvPr/>
          </p:nvSpPr>
          <p:spPr>
            <a:xfrm>
              <a:off x="12988667" y="2079388"/>
              <a:ext cx="166720"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86" name="Shape 1486"/>
            <p:cNvSpPr/>
            <p:nvPr/>
          </p:nvSpPr>
          <p:spPr>
            <a:xfrm rot="665623">
              <a:off x="13143152" y="2316542"/>
              <a:ext cx="116597" cy="11306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87" name="Shape 1487"/>
            <p:cNvSpPr/>
            <p:nvPr/>
          </p:nvSpPr>
          <p:spPr>
            <a:xfrm rot="665623">
              <a:off x="13125251" y="1836821"/>
              <a:ext cx="116597" cy="1130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88" name="Shape 1488"/>
            <p:cNvSpPr/>
            <p:nvPr/>
          </p:nvSpPr>
          <p:spPr>
            <a:xfrm>
              <a:off x="12743015" y="2583677"/>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89" name="Shape 1489"/>
            <p:cNvSpPr/>
            <p:nvPr/>
          </p:nvSpPr>
          <p:spPr>
            <a:xfrm>
              <a:off x="13363094" y="243891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90" name="Shape 1490"/>
            <p:cNvSpPr/>
            <p:nvPr/>
          </p:nvSpPr>
          <p:spPr>
            <a:xfrm>
              <a:off x="13147240" y="1673151"/>
              <a:ext cx="94551" cy="9455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91" name="Shape 1491"/>
            <p:cNvSpPr/>
            <p:nvPr/>
          </p:nvSpPr>
          <p:spPr>
            <a:xfrm>
              <a:off x="12191241" y="2277391"/>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92" name="Shape 1492"/>
            <p:cNvSpPr/>
            <p:nvPr/>
          </p:nvSpPr>
          <p:spPr>
            <a:xfrm>
              <a:off x="16464435" y="2003203"/>
              <a:ext cx="116663"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93" name="Shape 1493"/>
            <p:cNvSpPr/>
            <p:nvPr/>
          </p:nvSpPr>
          <p:spPr>
            <a:xfrm>
              <a:off x="16311446" y="1264899"/>
              <a:ext cx="116663"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94" name="Shape 1494"/>
            <p:cNvSpPr/>
            <p:nvPr/>
          </p:nvSpPr>
          <p:spPr>
            <a:xfrm>
              <a:off x="13537431" y="5029259"/>
              <a:ext cx="183657" cy="1836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95" name="Shape 1495"/>
            <p:cNvSpPr/>
            <p:nvPr/>
          </p:nvSpPr>
          <p:spPr>
            <a:xfrm>
              <a:off x="14081447" y="4186122"/>
              <a:ext cx="149309" cy="14930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96" name="Shape 1496"/>
            <p:cNvSpPr/>
            <p:nvPr/>
          </p:nvSpPr>
          <p:spPr>
            <a:xfrm>
              <a:off x="14170232" y="406047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97" name="Shape 1497"/>
            <p:cNvSpPr/>
            <p:nvPr/>
          </p:nvSpPr>
          <p:spPr>
            <a:xfrm>
              <a:off x="13450703" y="4046230"/>
              <a:ext cx="166719" cy="1667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98" name="Shape 1498"/>
            <p:cNvSpPr/>
            <p:nvPr/>
          </p:nvSpPr>
          <p:spPr>
            <a:xfrm>
              <a:off x="13927365" y="4633676"/>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499" name="Shape 1499"/>
            <p:cNvSpPr/>
            <p:nvPr/>
          </p:nvSpPr>
          <p:spPr>
            <a:xfrm>
              <a:off x="13686975" y="5247396"/>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00" name="Shape 1500"/>
            <p:cNvSpPr/>
            <p:nvPr/>
          </p:nvSpPr>
          <p:spPr>
            <a:xfrm>
              <a:off x="14277021" y="5183657"/>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01" name="Shape 1501"/>
            <p:cNvSpPr/>
            <p:nvPr/>
          </p:nvSpPr>
          <p:spPr>
            <a:xfrm>
              <a:off x="13865125" y="4986025"/>
              <a:ext cx="255742" cy="25574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02" name="Shape 1502"/>
            <p:cNvSpPr/>
            <p:nvPr/>
          </p:nvSpPr>
          <p:spPr>
            <a:xfrm>
              <a:off x="14613610" y="4297638"/>
              <a:ext cx="255742" cy="255742"/>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03" name="Shape 1503"/>
            <p:cNvSpPr/>
            <p:nvPr/>
          </p:nvSpPr>
          <p:spPr>
            <a:xfrm>
              <a:off x="14194750" y="4505246"/>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04" name="Shape 1504"/>
            <p:cNvSpPr/>
            <p:nvPr/>
          </p:nvSpPr>
          <p:spPr>
            <a:xfrm>
              <a:off x="14295891" y="4217093"/>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05" name="Shape 1505"/>
            <p:cNvSpPr/>
            <p:nvPr/>
          </p:nvSpPr>
          <p:spPr>
            <a:xfrm>
              <a:off x="14330492" y="4818067"/>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06" name="Shape 1506"/>
            <p:cNvSpPr/>
            <p:nvPr/>
          </p:nvSpPr>
          <p:spPr>
            <a:xfrm>
              <a:off x="14175695" y="5094878"/>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07" name="Shape 1507"/>
            <p:cNvSpPr/>
            <p:nvPr/>
          </p:nvSpPr>
          <p:spPr>
            <a:xfrm>
              <a:off x="15106293" y="4615921"/>
              <a:ext cx="80106" cy="80106"/>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08" name="Shape 1508"/>
            <p:cNvSpPr/>
            <p:nvPr/>
          </p:nvSpPr>
          <p:spPr>
            <a:xfrm>
              <a:off x="13958982" y="5318877"/>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09" name="Shape 1509"/>
            <p:cNvSpPr/>
            <p:nvPr/>
          </p:nvSpPr>
          <p:spPr>
            <a:xfrm>
              <a:off x="14065586" y="4403952"/>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10" name="Shape 1510"/>
            <p:cNvSpPr/>
            <p:nvPr/>
          </p:nvSpPr>
          <p:spPr>
            <a:xfrm>
              <a:off x="14542721" y="4893836"/>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11" name="Shape 1511"/>
            <p:cNvSpPr/>
            <p:nvPr/>
          </p:nvSpPr>
          <p:spPr>
            <a:xfrm>
              <a:off x="14679307" y="4098001"/>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12" name="Shape 1512"/>
            <p:cNvSpPr/>
            <p:nvPr/>
          </p:nvSpPr>
          <p:spPr>
            <a:xfrm>
              <a:off x="13852514" y="4436312"/>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13" name="Shape 1513"/>
            <p:cNvSpPr/>
            <p:nvPr/>
          </p:nvSpPr>
          <p:spPr>
            <a:xfrm>
              <a:off x="13843407" y="4230524"/>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14" name="Shape 1514"/>
            <p:cNvSpPr/>
            <p:nvPr/>
          </p:nvSpPr>
          <p:spPr>
            <a:xfrm>
              <a:off x="14313259" y="4968082"/>
              <a:ext cx="154932" cy="15493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15" name="Shape 1515"/>
            <p:cNvSpPr/>
            <p:nvPr/>
          </p:nvSpPr>
          <p:spPr>
            <a:xfrm>
              <a:off x="14111113" y="4853771"/>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16" name="Shape 1516"/>
            <p:cNvSpPr/>
            <p:nvPr/>
          </p:nvSpPr>
          <p:spPr>
            <a:xfrm>
              <a:off x="14318491" y="4326362"/>
              <a:ext cx="157984" cy="157984"/>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17" name="Shape 1517"/>
            <p:cNvSpPr/>
            <p:nvPr/>
          </p:nvSpPr>
          <p:spPr>
            <a:xfrm>
              <a:off x="14474361" y="4737638"/>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18" name="Shape 1518"/>
            <p:cNvSpPr/>
            <p:nvPr/>
          </p:nvSpPr>
          <p:spPr>
            <a:xfrm>
              <a:off x="14492572" y="4502712"/>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19" name="Shape 1519"/>
            <p:cNvSpPr/>
            <p:nvPr/>
          </p:nvSpPr>
          <p:spPr>
            <a:xfrm>
              <a:off x="14651480" y="3954012"/>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20" name="Shape 1520"/>
            <p:cNvSpPr/>
            <p:nvPr/>
          </p:nvSpPr>
          <p:spPr>
            <a:xfrm>
              <a:off x="14399234" y="4043749"/>
              <a:ext cx="135397" cy="13539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21" name="Shape 1521"/>
            <p:cNvSpPr/>
            <p:nvPr/>
          </p:nvSpPr>
          <p:spPr>
            <a:xfrm>
              <a:off x="14471617" y="4187575"/>
              <a:ext cx="165012" cy="165012"/>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22" name="Shape 1522"/>
            <p:cNvSpPr/>
            <p:nvPr/>
          </p:nvSpPr>
          <p:spPr>
            <a:xfrm>
              <a:off x="14759061" y="5342435"/>
              <a:ext cx="134239" cy="134239"/>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23" name="Shape 1523"/>
            <p:cNvSpPr/>
            <p:nvPr/>
          </p:nvSpPr>
          <p:spPr>
            <a:xfrm>
              <a:off x="15399698" y="3967433"/>
              <a:ext cx="153581" cy="153580"/>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24" name="Shape 1524"/>
            <p:cNvSpPr/>
            <p:nvPr/>
          </p:nvSpPr>
          <p:spPr>
            <a:xfrm>
              <a:off x="14883869" y="4170391"/>
              <a:ext cx="153581" cy="153581"/>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25" name="Shape 1525"/>
            <p:cNvSpPr/>
            <p:nvPr/>
          </p:nvSpPr>
          <p:spPr>
            <a:xfrm>
              <a:off x="14841982" y="3922369"/>
              <a:ext cx="196117" cy="196118"/>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26" name="Shape 1526"/>
            <p:cNvSpPr/>
            <p:nvPr/>
          </p:nvSpPr>
          <p:spPr>
            <a:xfrm>
              <a:off x="14216873" y="2887023"/>
              <a:ext cx="262276" cy="26227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27" name="Shape 1527"/>
            <p:cNvSpPr/>
            <p:nvPr/>
          </p:nvSpPr>
          <p:spPr>
            <a:xfrm>
              <a:off x="14892974" y="4452318"/>
              <a:ext cx="196118" cy="196118"/>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28" name="Shape 1528"/>
            <p:cNvSpPr/>
            <p:nvPr/>
          </p:nvSpPr>
          <p:spPr>
            <a:xfrm>
              <a:off x="14623446" y="4627147"/>
              <a:ext cx="196118" cy="196117"/>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29" name="Shape 1529"/>
            <p:cNvSpPr/>
            <p:nvPr/>
          </p:nvSpPr>
          <p:spPr>
            <a:xfrm>
              <a:off x="14889333" y="4703634"/>
              <a:ext cx="196117" cy="196118"/>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30" name="Shape 1530"/>
            <p:cNvSpPr/>
            <p:nvPr/>
          </p:nvSpPr>
          <p:spPr>
            <a:xfrm>
              <a:off x="14723623" y="5540685"/>
              <a:ext cx="80106" cy="80105"/>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31" name="Shape 1531"/>
            <p:cNvSpPr/>
            <p:nvPr/>
          </p:nvSpPr>
          <p:spPr>
            <a:xfrm>
              <a:off x="13790491" y="4787391"/>
              <a:ext cx="122010" cy="12201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32" name="Shape 1532"/>
            <p:cNvSpPr/>
            <p:nvPr/>
          </p:nvSpPr>
          <p:spPr>
            <a:xfrm>
              <a:off x="14488667" y="3053156"/>
              <a:ext cx="224887" cy="22488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33" name="Shape 1533"/>
            <p:cNvSpPr/>
            <p:nvPr/>
          </p:nvSpPr>
          <p:spPr>
            <a:xfrm>
              <a:off x="13779856" y="4646053"/>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34" name="Shape 1534"/>
            <p:cNvSpPr/>
            <p:nvPr/>
          </p:nvSpPr>
          <p:spPr>
            <a:xfrm>
              <a:off x="13969297" y="6054392"/>
              <a:ext cx="60140" cy="601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35" name="Shape 1535"/>
            <p:cNvSpPr/>
            <p:nvPr/>
          </p:nvSpPr>
          <p:spPr>
            <a:xfrm>
              <a:off x="14515270" y="5066155"/>
              <a:ext cx="255742" cy="255741"/>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36" name="Shape 1536"/>
            <p:cNvSpPr/>
            <p:nvPr/>
          </p:nvSpPr>
          <p:spPr>
            <a:xfrm>
              <a:off x="13684124" y="5538937"/>
              <a:ext cx="224886" cy="22488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37" name="Shape 1537"/>
            <p:cNvSpPr/>
            <p:nvPr/>
          </p:nvSpPr>
          <p:spPr>
            <a:xfrm>
              <a:off x="14091690" y="5281129"/>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38" name="Shape 1538"/>
            <p:cNvSpPr/>
            <p:nvPr/>
          </p:nvSpPr>
          <p:spPr>
            <a:xfrm>
              <a:off x="14400066" y="5409823"/>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39" name="Shape 1539"/>
            <p:cNvSpPr/>
            <p:nvPr/>
          </p:nvSpPr>
          <p:spPr>
            <a:xfrm>
              <a:off x="13926573" y="5701203"/>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40" name="Shape 1540"/>
            <p:cNvSpPr/>
            <p:nvPr/>
          </p:nvSpPr>
          <p:spPr>
            <a:xfrm>
              <a:off x="14096547" y="5873604"/>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41" name="Shape 1541"/>
            <p:cNvSpPr/>
            <p:nvPr/>
          </p:nvSpPr>
          <p:spPr>
            <a:xfrm>
              <a:off x="15092832" y="4865246"/>
              <a:ext cx="125374" cy="125374"/>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42" name="Shape 1542"/>
            <p:cNvSpPr/>
            <p:nvPr/>
          </p:nvSpPr>
          <p:spPr>
            <a:xfrm>
              <a:off x="14884258" y="5162854"/>
              <a:ext cx="157344" cy="157344"/>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43" name="Shape 1543"/>
            <p:cNvSpPr/>
            <p:nvPr/>
          </p:nvSpPr>
          <p:spPr>
            <a:xfrm>
              <a:off x="14178015" y="5414174"/>
              <a:ext cx="157344" cy="1573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44" name="Shape 1544"/>
            <p:cNvSpPr/>
            <p:nvPr/>
          </p:nvSpPr>
          <p:spPr>
            <a:xfrm>
              <a:off x="14537980" y="3621296"/>
              <a:ext cx="116664"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45" name="Shape 1545"/>
            <p:cNvSpPr/>
            <p:nvPr/>
          </p:nvSpPr>
          <p:spPr>
            <a:xfrm>
              <a:off x="14063890" y="6047927"/>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46" name="Shape 1546"/>
            <p:cNvSpPr/>
            <p:nvPr/>
          </p:nvSpPr>
          <p:spPr>
            <a:xfrm>
              <a:off x="13944911" y="5460308"/>
              <a:ext cx="183658" cy="1836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47" name="Shape 1547"/>
            <p:cNvSpPr/>
            <p:nvPr/>
          </p:nvSpPr>
          <p:spPr>
            <a:xfrm>
              <a:off x="14102740" y="5652134"/>
              <a:ext cx="183658" cy="1836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48" name="Shape 1548"/>
            <p:cNvSpPr/>
            <p:nvPr/>
          </p:nvSpPr>
          <p:spPr>
            <a:xfrm>
              <a:off x="14706623" y="4914662"/>
              <a:ext cx="154932" cy="154933"/>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49" name="Shape 1549"/>
            <p:cNvSpPr/>
            <p:nvPr/>
          </p:nvSpPr>
          <p:spPr>
            <a:xfrm>
              <a:off x="13861619" y="5871363"/>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50" name="Shape 1550"/>
            <p:cNvSpPr/>
            <p:nvPr/>
          </p:nvSpPr>
          <p:spPr>
            <a:xfrm>
              <a:off x="14906524" y="4942702"/>
              <a:ext cx="154932" cy="154933"/>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51" name="Shape 1551"/>
            <p:cNvSpPr/>
            <p:nvPr/>
          </p:nvSpPr>
          <p:spPr>
            <a:xfrm>
              <a:off x="13991169" y="6190853"/>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52" name="Shape 1552"/>
            <p:cNvSpPr/>
            <p:nvPr/>
          </p:nvSpPr>
          <p:spPr>
            <a:xfrm>
              <a:off x="14302299" y="5582160"/>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53" name="Shape 1553"/>
            <p:cNvSpPr/>
            <p:nvPr/>
          </p:nvSpPr>
          <p:spPr>
            <a:xfrm>
              <a:off x="14192039" y="6257749"/>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54" name="Shape 1554"/>
            <p:cNvSpPr/>
            <p:nvPr/>
          </p:nvSpPr>
          <p:spPr>
            <a:xfrm>
              <a:off x="13523388" y="4229860"/>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55" name="Shape 1555"/>
            <p:cNvSpPr/>
            <p:nvPr/>
          </p:nvSpPr>
          <p:spPr>
            <a:xfrm>
              <a:off x="13667409" y="4072980"/>
              <a:ext cx="149308"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56" name="Shape 1556"/>
            <p:cNvSpPr/>
            <p:nvPr/>
          </p:nvSpPr>
          <p:spPr>
            <a:xfrm>
              <a:off x="13767731" y="4368486"/>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57" name="Shape 1557"/>
            <p:cNvSpPr/>
            <p:nvPr/>
          </p:nvSpPr>
          <p:spPr>
            <a:xfrm>
              <a:off x="13621889" y="4560282"/>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58" name="Shape 1558"/>
            <p:cNvSpPr/>
            <p:nvPr/>
          </p:nvSpPr>
          <p:spPr>
            <a:xfrm>
              <a:off x="13582119" y="4821445"/>
              <a:ext cx="154933"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59" name="Shape 1559"/>
            <p:cNvSpPr/>
            <p:nvPr/>
          </p:nvSpPr>
          <p:spPr>
            <a:xfrm>
              <a:off x="13933842" y="487295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60" name="Shape 1560"/>
            <p:cNvSpPr/>
            <p:nvPr/>
          </p:nvSpPr>
          <p:spPr>
            <a:xfrm>
              <a:off x="13753524" y="498632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61" name="Shape 1561"/>
            <p:cNvSpPr/>
            <p:nvPr/>
          </p:nvSpPr>
          <p:spPr>
            <a:xfrm>
              <a:off x="13589207" y="5251971"/>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62" name="Shape 1562"/>
            <p:cNvSpPr/>
            <p:nvPr/>
          </p:nvSpPr>
          <p:spPr>
            <a:xfrm>
              <a:off x="15334215" y="4159551"/>
              <a:ext cx="80106" cy="80106"/>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63" name="Shape 1563"/>
            <p:cNvSpPr/>
            <p:nvPr/>
          </p:nvSpPr>
          <p:spPr>
            <a:xfrm>
              <a:off x="15476042" y="6137588"/>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64" name="Shape 1564"/>
            <p:cNvSpPr/>
            <p:nvPr/>
          </p:nvSpPr>
          <p:spPr>
            <a:xfrm>
              <a:off x="15211370" y="5676412"/>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65" name="Shape 1565"/>
            <p:cNvSpPr/>
            <p:nvPr/>
          </p:nvSpPr>
          <p:spPr>
            <a:xfrm>
              <a:off x="15323908" y="5904286"/>
              <a:ext cx="201968" cy="20196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66" name="Shape 1566"/>
            <p:cNvSpPr/>
            <p:nvPr/>
          </p:nvSpPr>
          <p:spPr>
            <a:xfrm>
              <a:off x="15161161" y="5900551"/>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67" name="Shape 1567"/>
            <p:cNvSpPr/>
            <p:nvPr/>
          </p:nvSpPr>
          <p:spPr>
            <a:xfrm>
              <a:off x="15005778" y="5342797"/>
              <a:ext cx="80106" cy="80106"/>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68" name="Shape 1568"/>
            <p:cNvSpPr/>
            <p:nvPr/>
          </p:nvSpPr>
          <p:spPr>
            <a:xfrm>
              <a:off x="14585900" y="5425630"/>
              <a:ext cx="125374" cy="125374"/>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69" name="Shape 1569"/>
            <p:cNvSpPr/>
            <p:nvPr/>
          </p:nvSpPr>
          <p:spPr>
            <a:xfrm>
              <a:off x="14457900" y="5716300"/>
              <a:ext cx="196117" cy="196118"/>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70" name="Shape 1570"/>
            <p:cNvSpPr/>
            <p:nvPr/>
          </p:nvSpPr>
          <p:spPr>
            <a:xfrm>
              <a:off x="14304289" y="5902335"/>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71" name="Shape 1571"/>
            <p:cNvSpPr/>
            <p:nvPr/>
          </p:nvSpPr>
          <p:spPr>
            <a:xfrm>
              <a:off x="14337168" y="5751786"/>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72" name="Shape 1572"/>
            <p:cNvSpPr/>
            <p:nvPr/>
          </p:nvSpPr>
          <p:spPr>
            <a:xfrm>
              <a:off x="14515906" y="5577823"/>
              <a:ext cx="80106" cy="80105"/>
            </a:xfrm>
            <a:prstGeom prst="ellipse">
              <a:avLst/>
            </a:prstGeom>
            <a:solidFill>
              <a:srgbClr val="D47385"/>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73" name="Shape 1573"/>
            <p:cNvSpPr/>
            <p:nvPr/>
          </p:nvSpPr>
          <p:spPr>
            <a:xfrm>
              <a:off x="14505658" y="5966600"/>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74" name="Shape 1574"/>
            <p:cNvSpPr/>
            <p:nvPr/>
          </p:nvSpPr>
          <p:spPr>
            <a:xfrm>
              <a:off x="14278015" y="6416362"/>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75" name="Shape 1575"/>
            <p:cNvSpPr/>
            <p:nvPr/>
          </p:nvSpPr>
          <p:spPr>
            <a:xfrm>
              <a:off x="14258368" y="6081423"/>
              <a:ext cx="60140" cy="601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76" name="Shape 1576"/>
            <p:cNvSpPr/>
            <p:nvPr/>
          </p:nvSpPr>
          <p:spPr>
            <a:xfrm>
              <a:off x="14291299" y="323687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77" name="Shape 1577"/>
            <p:cNvSpPr/>
            <p:nvPr/>
          </p:nvSpPr>
          <p:spPr>
            <a:xfrm>
              <a:off x="14679781" y="3552507"/>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78" name="Shape 1578"/>
            <p:cNvSpPr/>
            <p:nvPr/>
          </p:nvSpPr>
          <p:spPr>
            <a:xfrm>
              <a:off x="14018593" y="6726939"/>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79" name="Shape 1579"/>
            <p:cNvSpPr/>
            <p:nvPr/>
          </p:nvSpPr>
          <p:spPr>
            <a:xfrm>
              <a:off x="14368778" y="6933953"/>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80" name="Shape 1580"/>
            <p:cNvSpPr/>
            <p:nvPr/>
          </p:nvSpPr>
          <p:spPr>
            <a:xfrm>
              <a:off x="14336121" y="7108276"/>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81" name="Shape 1581"/>
            <p:cNvSpPr/>
            <p:nvPr/>
          </p:nvSpPr>
          <p:spPr>
            <a:xfrm>
              <a:off x="14889705" y="6497590"/>
              <a:ext cx="183657" cy="18365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82" name="Shape 1582"/>
            <p:cNvSpPr/>
            <p:nvPr/>
          </p:nvSpPr>
          <p:spPr>
            <a:xfrm>
              <a:off x="14177528" y="6852147"/>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83" name="Shape 1583"/>
            <p:cNvSpPr/>
            <p:nvPr/>
          </p:nvSpPr>
          <p:spPr>
            <a:xfrm>
              <a:off x="14626342" y="7182826"/>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84" name="Shape 1584"/>
            <p:cNvSpPr/>
            <p:nvPr/>
          </p:nvSpPr>
          <p:spPr>
            <a:xfrm>
              <a:off x="14730131" y="6776649"/>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85" name="Shape 1585"/>
            <p:cNvSpPr/>
            <p:nvPr/>
          </p:nvSpPr>
          <p:spPr>
            <a:xfrm>
              <a:off x="14610449" y="6999220"/>
              <a:ext cx="125374"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86" name="Shape 1586"/>
            <p:cNvSpPr/>
            <p:nvPr/>
          </p:nvSpPr>
          <p:spPr>
            <a:xfrm>
              <a:off x="14725558" y="660923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87" name="Shape 1587"/>
            <p:cNvSpPr/>
            <p:nvPr/>
          </p:nvSpPr>
          <p:spPr>
            <a:xfrm>
              <a:off x="14883516" y="718356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88" name="Shape 1588"/>
            <p:cNvSpPr/>
            <p:nvPr/>
          </p:nvSpPr>
          <p:spPr>
            <a:xfrm>
              <a:off x="14530599" y="7141773"/>
              <a:ext cx="60140" cy="601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89" name="Shape 1589"/>
            <p:cNvSpPr/>
            <p:nvPr/>
          </p:nvSpPr>
          <p:spPr>
            <a:xfrm>
              <a:off x="15001651" y="675000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90" name="Shape 1590"/>
            <p:cNvSpPr/>
            <p:nvPr/>
          </p:nvSpPr>
          <p:spPr>
            <a:xfrm>
              <a:off x="15112739" y="647319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91" name="Shape 1591"/>
            <p:cNvSpPr/>
            <p:nvPr/>
          </p:nvSpPr>
          <p:spPr>
            <a:xfrm>
              <a:off x="15001651" y="6349917"/>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92" name="Shape 1592"/>
            <p:cNvSpPr/>
            <p:nvPr/>
          </p:nvSpPr>
          <p:spPr>
            <a:xfrm>
              <a:off x="15154515" y="6759990"/>
              <a:ext cx="60140" cy="601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93" name="Shape 1593"/>
            <p:cNvSpPr/>
            <p:nvPr/>
          </p:nvSpPr>
          <p:spPr>
            <a:xfrm>
              <a:off x="18403929" y="2162963"/>
              <a:ext cx="94550"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94" name="Shape 1594"/>
            <p:cNvSpPr/>
            <p:nvPr/>
          </p:nvSpPr>
          <p:spPr>
            <a:xfrm>
              <a:off x="17194573" y="2053798"/>
              <a:ext cx="251655" cy="25165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95" name="Shape 1595"/>
            <p:cNvSpPr/>
            <p:nvPr/>
          </p:nvSpPr>
          <p:spPr>
            <a:xfrm>
              <a:off x="17252773" y="1809877"/>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96" name="Shape 1596"/>
            <p:cNvSpPr/>
            <p:nvPr/>
          </p:nvSpPr>
          <p:spPr>
            <a:xfrm>
              <a:off x="17504347" y="2234458"/>
              <a:ext cx="149308"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97" name="Shape 1597"/>
            <p:cNvSpPr/>
            <p:nvPr/>
          </p:nvSpPr>
          <p:spPr>
            <a:xfrm>
              <a:off x="17014014" y="246655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98" name="Shape 1598"/>
            <p:cNvSpPr/>
            <p:nvPr/>
          </p:nvSpPr>
          <p:spPr>
            <a:xfrm>
              <a:off x="17128692" y="2751007"/>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599" name="Shape 1599"/>
            <p:cNvSpPr/>
            <p:nvPr/>
          </p:nvSpPr>
          <p:spPr>
            <a:xfrm>
              <a:off x="16653616" y="2221073"/>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00" name="Shape 1600"/>
            <p:cNvSpPr/>
            <p:nvPr/>
          </p:nvSpPr>
          <p:spPr>
            <a:xfrm>
              <a:off x="17126709" y="3457188"/>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01" name="Shape 1601"/>
            <p:cNvSpPr/>
            <p:nvPr/>
          </p:nvSpPr>
          <p:spPr>
            <a:xfrm>
              <a:off x="17763901" y="2786136"/>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02" name="Shape 1602"/>
            <p:cNvSpPr/>
            <p:nvPr/>
          </p:nvSpPr>
          <p:spPr>
            <a:xfrm>
              <a:off x="17305818" y="3333054"/>
              <a:ext cx="157984" cy="15798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03" name="Shape 1603"/>
            <p:cNvSpPr/>
            <p:nvPr/>
          </p:nvSpPr>
          <p:spPr>
            <a:xfrm>
              <a:off x="17061905" y="2581568"/>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04" name="Shape 1604"/>
            <p:cNvSpPr/>
            <p:nvPr/>
          </p:nvSpPr>
          <p:spPr>
            <a:xfrm>
              <a:off x="17478401" y="2501878"/>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05" name="Shape 1605"/>
            <p:cNvSpPr/>
            <p:nvPr/>
          </p:nvSpPr>
          <p:spPr>
            <a:xfrm>
              <a:off x="17187020" y="2418906"/>
              <a:ext cx="134238" cy="13423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06" name="Shape 1606"/>
            <p:cNvSpPr/>
            <p:nvPr/>
          </p:nvSpPr>
          <p:spPr>
            <a:xfrm>
              <a:off x="17243155" y="2576648"/>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07" name="Shape 1607"/>
            <p:cNvSpPr/>
            <p:nvPr/>
          </p:nvSpPr>
          <p:spPr>
            <a:xfrm>
              <a:off x="17465332" y="2736907"/>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08" name="Shape 1608"/>
            <p:cNvSpPr/>
            <p:nvPr/>
          </p:nvSpPr>
          <p:spPr>
            <a:xfrm>
              <a:off x="17378734" y="3092689"/>
              <a:ext cx="165013" cy="16501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09" name="Shape 1609"/>
            <p:cNvSpPr/>
            <p:nvPr/>
          </p:nvSpPr>
          <p:spPr>
            <a:xfrm>
              <a:off x="17339994" y="2335070"/>
              <a:ext cx="161619" cy="16162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10" name="Shape 1610"/>
            <p:cNvSpPr/>
            <p:nvPr/>
          </p:nvSpPr>
          <p:spPr>
            <a:xfrm>
              <a:off x="17476579" y="1986737"/>
              <a:ext cx="193077" cy="19307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11" name="Shape 1611"/>
            <p:cNvSpPr/>
            <p:nvPr/>
          </p:nvSpPr>
          <p:spPr>
            <a:xfrm>
              <a:off x="17621546" y="2610854"/>
              <a:ext cx="96012" cy="9601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12" name="Shape 1612"/>
            <p:cNvSpPr/>
            <p:nvPr/>
          </p:nvSpPr>
          <p:spPr>
            <a:xfrm>
              <a:off x="17652505" y="2405927"/>
              <a:ext cx="147964" cy="14796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13" name="Shape 1613"/>
            <p:cNvSpPr/>
            <p:nvPr/>
          </p:nvSpPr>
          <p:spPr>
            <a:xfrm>
              <a:off x="17693293" y="2142657"/>
              <a:ext cx="215627" cy="21562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14" name="Shape 1614"/>
            <p:cNvSpPr/>
            <p:nvPr/>
          </p:nvSpPr>
          <p:spPr>
            <a:xfrm>
              <a:off x="17811667" y="2541548"/>
              <a:ext cx="190068" cy="19006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15" name="Shape 1615"/>
            <p:cNvSpPr/>
            <p:nvPr/>
          </p:nvSpPr>
          <p:spPr>
            <a:xfrm>
              <a:off x="18124901" y="227028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16" name="Shape 1616"/>
            <p:cNvSpPr/>
            <p:nvPr/>
          </p:nvSpPr>
          <p:spPr>
            <a:xfrm>
              <a:off x="18258840" y="2365991"/>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17" name="Shape 1617"/>
            <p:cNvSpPr/>
            <p:nvPr/>
          </p:nvSpPr>
          <p:spPr>
            <a:xfrm>
              <a:off x="17784350" y="1975191"/>
              <a:ext cx="116663"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18" name="Shape 1618"/>
            <p:cNvSpPr/>
            <p:nvPr/>
          </p:nvSpPr>
          <p:spPr>
            <a:xfrm>
              <a:off x="17078459" y="2280769"/>
              <a:ext cx="116664"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19" name="Shape 1619"/>
            <p:cNvSpPr/>
            <p:nvPr/>
          </p:nvSpPr>
          <p:spPr>
            <a:xfrm>
              <a:off x="18790716" y="2420266"/>
              <a:ext cx="116664"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20" name="Shape 1620"/>
            <p:cNvSpPr/>
            <p:nvPr/>
          </p:nvSpPr>
          <p:spPr>
            <a:xfrm>
              <a:off x="18083015" y="2526994"/>
              <a:ext cx="116664" cy="11666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21" name="Shape 1621"/>
            <p:cNvSpPr/>
            <p:nvPr/>
          </p:nvSpPr>
          <p:spPr>
            <a:xfrm>
              <a:off x="18225278" y="2486782"/>
              <a:ext cx="122564" cy="12256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22" name="Shape 1622"/>
            <p:cNvSpPr/>
            <p:nvPr/>
          </p:nvSpPr>
          <p:spPr>
            <a:xfrm>
              <a:off x="16983123" y="1760988"/>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23" name="Shape 1623"/>
            <p:cNvSpPr/>
            <p:nvPr/>
          </p:nvSpPr>
          <p:spPr>
            <a:xfrm>
              <a:off x="17972377" y="2157558"/>
              <a:ext cx="94550" cy="9455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24" name="Shape 1624"/>
            <p:cNvSpPr/>
            <p:nvPr/>
          </p:nvSpPr>
          <p:spPr>
            <a:xfrm>
              <a:off x="18284497" y="1924205"/>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25" name="Shape 1625"/>
            <p:cNvSpPr/>
            <p:nvPr/>
          </p:nvSpPr>
          <p:spPr>
            <a:xfrm>
              <a:off x="17897013" y="2307615"/>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26" name="Shape 1626"/>
            <p:cNvSpPr/>
            <p:nvPr/>
          </p:nvSpPr>
          <p:spPr>
            <a:xfrm>
              <a:off x="17984427" y="2691873"/>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27" name="Shape 1627"/>
            <p:cNvSpPr/>
            <p:nvPr/>
          </p:nvSpPr>
          <p:spPr>
            <a:xfrm>
              <a:off x="18660096" y="2267452"/>
              <a:ext cx="153581"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28" name="Shape 1628"/>
            <p:cNvSpPr/>
            <p:nvPr/>
          </p:nvSpPr>
          <p:spPr>
            <a:xfrm>
              <a:off x="18402132" y="2305370"/>
              <a:ext cx="241340" cy="2413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29" name="Shape 1629"/>
            <p:cNvSpPr/>
            <p:nvPr/>
          </p:nvSpPr>
          <p:spPr>
            <a:xfrm>
              <a:off x="18595587" y="217411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30" name="Shape 1630"/>
            <p:cNvSpPr/>
            <p:nvPr/>
          </p:nvSpPr>
          <p:spPr>
            <a:xfrm>
              <a:off x="18946192" y="2466559"/>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31" name="Shape 1631"/>
            <p:cNvSpPr/>
            <p:nvPr/>
          </p:nvSpPr>
          <p:spPr>
            <a:xfrm>
              <a:off x="18029809" y="1931982"/>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32" name="Shape 1632"/>
            <p:cNvSpPr/>
            <p:nvPr/>
          </p:nvSpPr>
          <p:spPr>
            <a:xfrm>
              <a:off x="18222526" y="2155145"/>
              <a:ext cx="116664"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33" name="Shape 1633"/>
            <p:cNvSpPr/>
            <p:nvPr/>
          </p:nvSpPr>
          <p:spPr>
            <a:xfrm>
              <a:off x="15307270" y="7493386"/>
              <a:ext cx="215627" cy="21562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34" name="Shape 1634"/>
            <p:cNvSpPr/>
            <p:nvPr/>
          </p:nvSpPr>
          <p:spPr>
            <a:xfrm>
              <a:off x="15614381" y="7532684"/>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35" name="Shape 1635"/>
            <p:cNvSpPr/>
            <p:nvPr/>
          </p:nvSpPr>
          <p:spPr>
            <a:xfrm>
              <a:off x="16203099" y="7533307"/>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36" name="Shape 1636"/>
            <p:cNvSpPr/>
            <p:nvPr/>
          </p:nvSpPr>
          <p:spPr>
            <a:xfrm>
              <a:off x="16525160" y="8902146"/>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37" name="Shape 1637"/>
            <p:cNvSpPr/>
            <p:nvPr/>
          </p:nvSpPr>
          <p:spPr>
            <a:xfrm>
              <a:off x="16415159" y="6937804"/>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38" name="Shape 1638"/>
            <p:cNvSpPr/>
            <p:nvPr/>
          </p:nvSpPr>
          <p:spPr>
            <a:xfrm>
              <a:off x="16083030" y="6793701"/>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39" name="Shape 1639"/>
            <p:cNvSpPr/>
            <p:nvPr/>
          </p:nvSpPr>
          <p:spPr>
            <a:xfrm>
              <a:off x="16455471" y="7525198"/>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40" name="Shape 1640"/>
            <p:cNvSpPr/>
            <p:nvPr/>
          </p:nvSpPr>
          <p:spPr>
            <a:xfrm>
              <a:off x="16321575" y="6752383"/>
              <a:ext cx="154933"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41" name="Shape 1641"/>
            <p:cNvSpPr/>
            <p:nvPr/>
          </p:nvSpPr>
          <p:spPr>
            <a:xfrm>
              <a:off x="16822439" y="8455121"/>
              <a:ext cx="262276" cy="2622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42" name="Shape 1642"/>
            <p:cNvSpPr/>
            <p:nvPr/>
          </p:nvSpPr>
          <p:spPr>
            <a:xfrm>
              <a:off x="17968900" y="9046816"/>
              <a:ext cx="224886" cy="22488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43" name="Shape 1643"/>
            <p:cNvSpPr/>
            <p:nvPr/>
          </p:nvSpPr>
          <p:spPr>
            <a:xfrm>
              <a:off x="16485420" y="8340303"/>
              <a:ext cx="60140" cy="601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44" name="Shape 1644"/>
            <p:cNvSpPr/>
            <p:nvPr/>
          </p:nvSpPr>
          <p:spPr>
            <a:xfrm>
              <a:off x="15768631" y="6658630"/>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45" name="Shape 1645"/>
            <p:cNvSpPr/>
            <p:nvPr/>
          </p:nvSpPr>
          <p:spPr>
            <a:xfrm>
              <a:off x="16200248" y="7824847"/>
              <a:ext cx="224886" cy="22488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46" name="Shape 1646"/>
            <p:cNvSpPr/>
            <p:nvPr/>
          </p:nvSpPr>
          <p:spPr>
            <a:xfrm>
              <a:off x="16444166" y="8588857"/>
              <a:ext cx="245036" cy="24503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47" name="Shape 1647"/>
            <p:cNvSpPr/>
            <p:nvPr/>
          </p:nvSpPr>
          <p:spPr>
            <a:xfrm>
              <a:off x="16293169" y="8860311"/>
              <a:ext cx="196118"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48" name="Shape 1648"/>
            <p:cNvSpPr/>
            <p:nvPr/>
          </p:nvSpPr>
          <p:spPr>
            <a:xfrm>
              <a:off x="16442697" y="7987114"/>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49" name="Shape 1649"/>
            <p:cNvSpPr/>
            <p:nvPr/>
          </p:nvSpPr>
          <p:spPr>
            <a:xfrm>
              <a:off x="16612669" y="8159514"/>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50" name="Shape 1650"/>
            <p:cNvSpPr/>
            <p:nvPr/>
          </p:nvSpPr>
          <p:spPr>
            <a:xfrm>
              <a:off x="16580014" y="8333838"/>
              <a:ext cx="157344" cy="15734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51" name="Shape 1651"/>
            <p:cNvSpPr/>
            <p:nvPr/>
          </p:nvSpPr>
          <p:spPr>
            <a:xfrm>
              <a:off x="16618864" y="7938045"/>
              <a:ext cx="183658" cy="18365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52" name="Shape 1652"/>
            <p:cNvSpPr/>
            <p:nvPr/>
          </p:nvSpPr>
          <p:spPr>
            <a:xfrm>
              <a:off x="16701326" y="7148621"/>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53" name="Shape 1653"/>
            <p:cNvSpPr/>
            <p:nvPr/>
          </p:nvSpPr>
          <p:spPr>
            <a:xfrm>
              <a:off x="16377742" y="8157274"/>
              <a:ext cx="154933"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54" name="Shape 1654"/>
            <p:cNvSpPr/>
            <p:nvPr/>
          </p:nvSpPr>
          <p:spPr>
            <a:xfrm>
              <a:off x="16465563" y="7240234"/>
              <a:ext cx="154933"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55" name="Shape 1655"/>
            <p:cNvSpPr/>
            <p:nvPr/>
          </p:nvSpPr>
          <p:spPr>
            <a:xfrm>
              <a:off x="16319997" y="8394600"/>
              <a:ext cx="154932" cy="15493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56" name="Shape 1656"/>
            <p:cNvSpPr/>
            <p:nvPr/>
          </p:nvSpPr>
          <p:spPr>
            <a:xfrm>
              <a:off x="16507291" y="8476763"/>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57" name="Shape 1657"/>
            <p:cNvSpPr/>
            <p:nvPr/>
          </p:nvSpPr>
          <p:spPr>
            <a:xfrm>
              <a:off x="16818539" y="8793083"/>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58" name="Shape 1658"/>
            <p:cNvSpPr/>
            <p:nvPr/>
          </p:nvSpPr>
          <p:spPr>
            <a:xfrm>
              <a:off x="15516452" y="7375901"/>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59" name="Shape 1659"/>
            <p:cNvSpPr/>
            <p:nvPr/>
          </p:nvSpPr>
          <p:spPr>
            <a:xfrm>
              <a:off x="16177376" y="6892661"/>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60" name="Shape 1660"/>
            <p:cNvSpPr/>
            <p:nvPr/>
          </p:nvSpPr>
          <p:spPr>
            <a:xfrm>
              <a:off x="16246082" y="7002988"/>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61" name="Shape 1661"/>
            <p:cNvSpPr/>
            <p:nvPr/>
          </p:nvSpPr>
          <p:spPr>
            <a:xfrm>
              <a:off x="18092683" y="8802351"/>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62" name="Shape 1662"/>
            <p:cNvSpPr/>
            <p:nvPr/>
          </p:nvSpPr>
          <p:spPr>
            <a:xfrm>
              <a:off x="16774506" y="8228686"/>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63" name="Shape 1663"/>
            <p:cNvSpPr/>
            <p:nvPr/>
          </p:nvSpPr>
          <p:spPr>
            <a:xfrm>
              <a:off x="15832132" y="7420378"/>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64" name="Shape 1664"/>
            <p:cNvSpPr/>
            <p:nvPr/>
          </p:nvSpPr>
          <p:spPr>
            <a:xfrm>
              <a:off x="16807070" y="8103976"/>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65" name="Shape 1665"/>
            <p:cNvSpPr/>
            <p:nvPr/>
          </p:nvSpPr>
          <p:spPr>
            <a:xfrm>
              <a:off x="17021782" y="8252510"/>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66" name="Shape 1666"/>
            <p:cNvSpPr/>
            <p:nvPr/>
          </p:nvSpPr>
          <p:spPr>
            <a:xfrm>
              <a:off x="15930822" y="7353219"/>
              <a:ext cx="60141" cy="6014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67" name="Shape 1667"/>
            <p:cNvSpPr/>
            <p:nvPr/>
          </p:nvSpPr>
          <p:spPr>
            <a:xfrm>
              <a:off x="15213217" y="7854470"/>
              <a:ext cx="149308" cy="149309"/>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68" name="Shape 1668"/>
            <p:cNvSpPr/>
            <p:nvPr/>
          </p:nvSpPr>
          <p:spPr>
            <a:xfrm>
              <a:off x="15302002" y="772882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69" name="Shape 1669"/>
            <p:cNvSpPr/>
            <p:nvPr/>
          </p:nvSpPr>
          <p:spPr>
            <a:xfrm>
              <a:off x="15059133" y="8302023"/>
              <a:ext cx="211743" cy="21174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70" name="Shape 1670"/>
            <p:cNvSpPr/>
            <p:nvPr/>
          </p:nvSpPr>
          <p:spPr>
            <a:xfrm>
              <a:off x="15745380" y="7965986"/>
              <a:ext cx="255741"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71" name="Shape 1671"/>
            <p:cNvSpPr/>
            <p:nvPr/>
          </p:nvSpPr>
          <p:spPr>
            <a:xfrm>
              <a:off x="15326520" y="8173595"/>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72" name="Shape 1672"/>
            <p:cNvSpPr/>
            <p:nvPr/>
          </p:nvSpPr>
          <p:spPr>
            <a:xfrm>
              <a:off x="15427659" y="788544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73" name="Shape 1673"/>
            <p:cNvSpPr/>
            <p:nvPr/>
          </p:nvSpPr>
          <p:spPr>
            <a:xfrm>
              <a:off x="15462262" y="8486415"/>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74" name="Shape 1674"/>
            <p:cNvSpPr/>
            <p:nvPr/>
          </p:nvSpPr>
          <p:spPr>
            <a:xfrm>
              <a:off x="15307465" y="8763227"/>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75" name="Shape 1675"/>
            <p:cNvSpPr/>
            <p:nvPr/>
          </p:nvSpPr>
          <p:spPr>
            <a:xfrm>
              <a:off x="16238063" y="8284269"/>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76" name="Shape 1676"/>
            <p:cNvSpPr/>
            <p:nvPr/>
          </p:nvSpPr>
          <p:spPr>
            <a:xfrm>
              <a:off x="16267572" y="8719587"/>
              <a:ext cx="80106" cy="8010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77" name="Shape 1677"/>
            <p:cNvSpPr/>
            <p:nvPr/>
          </p:nvSpPr>
          <p:spPr>
            <a:xfrm>
              <a:off x="15197354" y="8072301"/>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78" name="Shape 1678"/>
            <p:cNvSpPr/>
            <p:nvPr/>
          </p:nvSpPr>
          <p:spPr>
            <a:xfrm>
              <a:off x="15674491" y="8562184"/>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79" name="Shape 1679"/>
            <p:cNvSpPr/>
            <p:nvPr/>
          </p:nvSpPr>
          <p:spPr>
            <a:xfrm>
              <a:off x="15811076" y="7766350"/>
              <a:ext cx="125375" cy="12537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80" name="Shape 1680"/>
            <p:cNvSpPr/>
            <p:nvPr/>
          </p:nvSpPr>
          <p:spPr>
            <a:xfrm>
              <a:off x="14984282" y="8104660"/>
              <a:ext cx="154932"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81" name="Shape 1681"/>
            <p:cNvSpPr/>
            <p:nvPr/>
          </p:nvSpPr>
          <p:spPr>
            <a:xfrm>
              <a:off x="14975177" y="7898872"/>
              <a:ext cx="154932" cy="15493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82" name="Shape 1682"/>
            <p:cNvSpPr/>
            <p:nvPr/>
          </p:nvSpPr>
          <p:spPr>
            <a:xfrm>
              <a:off x="15445029" y="8636430"/>
              <a:ext cx="154932" cy="15493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83" name="Shape 1683"/>
            <p:cNvSpPr/>
            <p:nvPr/>
          </p:nvSpPr>
          <p:spPr>
            <a:xfrm>
              <a:off x="15242883" y="8522120"/>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84" name="Shape 1684"/>
            <p:cNvSpPr/>
            <p:nvPr/>
          </p:nvSpPr>
          <p:spPr>
            <a:xfrm>
              <a:off x="15450261" y="7994710"/>
              <a:ext cx="157984" cy="15798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85" name="Shape 1685"/>
            <p:cNvSpPr/>
            <p:nvPr/>
          </p:nvSpPr>
          <p:spPr>
            <a:xfrm>
              <a:off x="15606131" y="8405987"/>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86" name="Shape 1686"/>
            <p:cNvSpPr/>
            <p:nvPr/>
          </p:nvSpPr>
          <p:spPr>
            <a:xfrm>
              <a:off x="15624342" y="8171060"/>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87" name="Shape 1687"/>
            <p:cNvSpPr/>
            <p:nvPr/>
          </p:nvSpPr>
          <p:spPr>
            <a:xfrm>
              <a:off x="15783250" y="7622361"/>
              <a:ext cx="113185" cy="113185"/>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88" name="Shape 1688"/>
            <p:cNvSpPr/>
            <p:nvPr/>
          </p:nvSpPr>
          <p:spPr>
            <a:xfrm>
              <a:off x="15531003" y="7712098"/>
              <a:ext cx="135398" cy="13539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89" name="Shape 1689"/>
            <p:cNvSpPr/>
            <p:nvPr/>
          </p:nvSpPr>
          <p:spPr>
            <a:xfrm>
              <a:off x="15603387" y="7855923"/>
              <a:ext cx="165012" cy="165013"/>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90" name="Shape 1690"/>
            <p:cNvSpPr/>
            <p:nvPr/>
          </p:nvSpPr>
          <p:spPr>
            <a:xfrm>
              <a:off x="16490201" y="7641274"/>
              <a:ext cx="153580" cy="153581"/>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91" name="Shape 1691"/>
            <p:cNvSpPr/>
            <p:nvPr/>
          </p:nvSpPr>
          <p:spPr>
            <a:xfrm>
              <a:off x="16015637" y="7838740"/>
              <a:ext cx="153581" cy="15358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92" name="Shape 1692"/>
            <p:cNvSpPr/>
            <p:nvPr/>
          </p:nvSpPr>
          <p:spPr>
            <a:xfrm>
              <a:off x="15973752" y="7590718"/>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93" name="Shape 1693"/>
            <p:cNvSpPr/>
            <p:nvPr/>
          </p:nvSpPr>
          <p:spPr>
            <a:xfrm>
              <a:off x="16024744" y="8120667"/>
              <a:ext cx="196117"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94" name="Shape 1694"/>
            <p:cNvSpPr/>
            <p:nvPr/>
          </p:nvSpPr>
          <p:spPr>
            <a:xfrm>
              <a:off x="15755216" y="8295495"/>
              <a:ext cx="196118" cy="196117"/>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95" name="Shape 1695"/>
            <p:cNvSpPr/>
            <p:nvPr/>
          </p:nvSpPr>
          <p:spPr>
            <a:xfrm>
              <a:off x="16021101" y="8371983"/>
              <a:ext cx="196117" cy="19611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96" name="Shape 1696"/>
            <p:cNvSpPr/>
            <p:nvPr/>
          </p:nvSpPr>
          <p:spPr>
            <a:xfrm>
              <a:off x="14922261" y="8455739"/>
              <a:ext cx="122009" cy="122010"/>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97" name="Shape 1697"/>
            <p:cNvSpPr/>
            <p:nvPr/>
          </p:nvSpPr>
          <p:spPr>
            <a:xfrm>
              <a:off x="14911627" y="831440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98" name="Shape 1698"/>
            <p:cNvSpPr/>
            <p:nvPr/>
          </p:nvSpPr>
          <p:spPr>
            <a:xfrm>
              <a:off x="14693337" y="7969843"/>
              <a:ext cx="255742" cy="25574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699" name="Shape 1699"/>
            <p:cNvSpPr/>
            <p:nvPr/>
          </p:nvSpPr>
          <p:spPr>
            <a:xfrm>
              <a:off x="16224601" y="8533595"/>
              <a:ext cx="125375"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700" name="Shape 1700"/>
            <p:cNvSpPr/>
            <p:nvPr/>
          </p:nvSpPr>
          <p:spPr>
            <a:xfrm>
              <a:off x="15669752" y="7289644"/>
              <a:ext cx="116663" cy="11666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701" name="Shape 1701"/>
            <p:cNvSpPr/>
            <p:nvPr/>
          </p:nvSpPr>
          <p:spPr>
            <a:xfrm>
              <a:off x="16038293" y="8611051"/>
              <a:ext cx="154933" cy="154932"/>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702" name="Shape 1702"/>
            <p:cNvSpPr/>
            <p:nvPr/>
          </p:nvSpPr>
          <p:spPr>
            <a:xfrm>
              <a:off x="14845014" y="7739067"/>
              <a:ext cx="149309" cy="149308"/>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703" name="Shape 1703"/>
            <p:cNvSpPr/>
            <p:nvPr/>
          </p:nvSpPr>
          <p:spPr>
            <a:xfrm>
              <a:off x="15065610" y="8541298"/>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704" name="Shape 1704"/>
            <p:cNvSpPr/>
            <p:nvPr/>
          </p:nvSpPr>
          <p:spPr>
            <a:xfrm>
              <a:off x="14885294" y="8654674"/>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705" name="Shape 1705"/>
            <p:cNvSpPr/>
            <p:nvPr/>
          </p:nvSpPr>
          <p:spPr>
            <a:xfrm>
              <a:off x="16487419" y="7850602"/>
              <a:ext cx="80106"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706" name="Shape 1706"/>
            <p:cNvSpPr/>
            <p:nvPr/>
          </p:nvSpPr>
          <p:spPr>
            <a:xfrm>
              <a:off x="16618815" y="9181324"/>
              <a:ext cx="80105" cy="80106"/>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707" name="Shape 1707"/>
            <p:cNvSpPr/>
            <p:nvPr/>
          </p:nvSpPr>
          <p:spPr>
            <a:xfrm>
              <a:off x="15105597" y="8648500"/>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sp>
          <p:nvSpPr>
            <p:cNvPr id="1708" name="Shape 1708"/>
            <p:cNvSpPr/>
            <p:nvPr/>
          </p:nvSpPr>
          <p:spPr>
            <a:xfrm>
              <a:off x="17814092" y="9230154"/>
              <a:ext cx="125374" cy="125374"/>
            </a:xfrm>
            <a:prstGeom prst="ellipse">
              <a:avLst/>
            </a:prstGeom>
            <a:solidFill>
              <a:srgbClr val="F3F4F4"/>
            </a:solidFill>
            <a:ln w="12700" cap="flat">
              <a:noFill/>
              <a:miter lim="400000"/>
            </a:ln>
            <a:effectLst/>
          </p:spPr>
          <p:txBody>
            <a:bodyPr wrap="square" lIns="138906" tIns="138906" rIns="138906" bIns="138906" numCol="1" anchor="ctr">
              <a:noAutofit/>
            </a:bodyPr>
            <a:lstStyle/>
            <a:p>
              <a:pPr algn="ctr" defTabSz="584200">
                <a:defRPr sz="6200" baseline="0">
                  <a:solidFill>
                    <a:srgbClr val="FFFFFF"/>
                  </a:solidFill>
                  <a:latin typeface="Helvetica Light"/>
                  <a:ea typeface="Helvetica Light"/>
                  <a:cs typeface="Helvetica Light"/>
                  <a:sym typeface="Helvetica Light"/>
                </a:defRPr>
              </a:pPr>
              <a:endParaRPr/>
            </a:p>
          </p:txBody>
        </p:sp>
      </p:grpSp>
      <p:sp>
        <p:nvSpPr>
          <p:cNvPr id="1710" name="Shape 1710"/>
          <p:cNvSpPr/>
          <p:nvPr/>
        </p:nvSpPr>
        <p:spPr>
          <a:xfrm>
            <a:off x="3031336" y="1742075"/>
            <a:ext cx="17195261" cy="160787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10000" baseline="0">
                <a:solidFill>
                  <a:srgbClr val="282B2F"/>
                </a:solidFill>
              </a:defRPr>
            </a:lvl1pPr>
          </a:lstStyle>
          <a:p>
            <a:r>
              <a:rPr sz="12000" dirty="0"/>
              <a:t>Title text information</a:t>
            </a:r>
          </a:p>
        </p:txBody>
      </p:sp>
      <p:grpSp>
        <p:nvGrpSpPr>
          <p:cNvPr id="2" name="Group 1"/>
          <p:cNvGrpSpPr/>
          <p:nvPr/>
        </p:nvGrpSpPr>
        <p:grpSpPr>
          <a:xfrm>
            <a:off x="1248407" y="9509652"/>
            <a:ext cx="6059496" cy="3419539"/>
            <a:chOff x="1248407" y="9509652"/>
            <a:chExt cx="6059496" cy="3419539"/>
          </a:xfrm>
        </p:grpSpPr>
        <p:sp>
          <p:nvSpPr>
            <p:cNvPr id="1711" name="Shape 1711"/>
            <p:cNvSpPr/>
            <p:nvPr/>
          </p:nvSpPr>
          <p:spPr>
            <a:xfrm>
              <a:off x="2480295" y="10458688"/>
              <a:ext cx="4827608" cy="247050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p>
              <a:r>
                <a:rPr sz="3200" dirty="0"/>
                <a:t>Euismod tincidunt ut laoreet dolore magna aliquam erat volutpat. Ut wisi enim ad minim veniam, quis nostrud exerci tation </a:t>
              </a:r>
              <a:r>
                <a:rPr sz="3200" dirty="0" smtClean="0"/>
                <a:t>ullamco</a:t>
              </a:r>
              <a:r>
                <a:rPr lang="en-US" sz="3200" dirty="0" smtClean="0"/>
                <a:t>fdd</a:t>
              </a:r>
              <a:r>
                <a:rPr sz="3200" dirty="0" smtClean="0"/>
                <a:t>rper </a:t>
              </a:r>
              <a:r>
                <a:rPr sz="3200" dirty="0"/>
                <a:t>suscipit lobortis nisl ut aliquip ex ea </a:t>
              </a:r>
              <a:r>
                <a:rPr sz="3200" dirty="0" smtClean="0"/>
                <a:t>commdo </a:t>
              </a:r>
              <a:r>
                <a:rPr sz="3200" dirty="0"/>
                <a:t>consequat. Duis </a:t>
              </a:r>
              <a:r>
                <a:rPr sz="3200" dirty="0" smtClean="0"/>
                <a:t>ain </a:t>
              </a:r>
              <a:r>
                <a:rPr sz="3200" dirty="0"/>
                <a:t>vulputate velit </a:t>
              </a:r>
            </a:p>
          </p:txBody>
        </p:sp>
        <p:grpSp>
          <p:nvGrpSpPr>
            <p:cNvPr id="1714" name="Group 1714"/>
            <p:cNvGrpSpPr/>
            <p:nvPr/>
          </p:nvGrpSpPr>
          <p:grpSpPr>
            <a:xfrm>
              <a:off x="1248407" y="9509652"/>
              <a:ext cx="823914" cy="823914"/>
              <a:chOff x="0" y="0"/>
              <a:chExt cx="823913" cy="823913"/>
            </a:xfrm>
          </p:grpSpPr>
          <p:sp>
            <p:nvSpPr>
              <p:cNvPr id="1712" name="Shape 1712"/>
              <p:cNvSpPr/>
              <p:nvPr/>
            </p:nvSpPr>
            <p:spPr>
              <a:xfrm>
                <a:off x="0" y="0"/>
                <a:ext cx="823913" cy="823913"/>
              </a:xfrm>
              <a:prstGeom prst="ellipse">
                <a:avLst/>
              </a:prstGeom>
              <a:noFill/>
              <a:ln w="25400" cap="flat">
                <a:solidFill>
                  <a:srgbClr val="86939E"/>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713" name="Shape 1713"/>
              <p:cNvSpPr/>
              <p:nvPr/>
            </p:nvSpPr>
            <p:spPr>
              <a:xfrm>
                <a:off x="80959" y="281116"/>
                <a:ext cx="661995" cy="431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10000"/>
                  </a:lnSpc>
                  <a:defRPr sz="1900" b="1" cap="all" baseline="0"/>
                </a:lvl1pPr>
              </a:lstStyle>
              <a:p>
                <a:r>
                  <a:t>1</a:t>
                </a:r>
              </a:p>
            </p:txBody>
          </p:sp>
        </p:grpSp>
        <p:sp>
          <p:nvSpPr>
            <p:cNvPr id="1715" name="Shape 1715"/>
            <p:cNvSpPr/>
            <p:nvPr/>
          </p:nvSpPr>
          <p:spPr>
            <a:xfrm>
              <a:off x="2488261" y="9900344"/>
              <a:ext cx="3630802" cy="43088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500" baseline="47999">
                  <a:solidFill>
                    <a:srgbClr val="282B2F"/>
                  </a:solidFill>
                </a:defRPr>
              </a:lvl1pPr>
            </a:lstStyle>
            <a:p>
              <a:r>
                <a:rPr sz="3200" dirty="0"/>
                <a:t>Title text information demo</a:t>
              </a:r>
            </a:p>
          </p:txBody>
        </p:sp>
      </p:grpSp>
      <p:sp>
        <p:nvSpPr>
          <p:cNvPr id="1730" name="Shape 1711"/>
          <p:cNvSpPr/>
          <p:nvPr/>
        </p:nvSpPr>
        <p:spPr>
          <a:xfrm>
            <a:off x="10025952" y="10458688"/>
            <a:ext cx="4827608" cy="247050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p>
            <a:r>
              <a:rPr sz="3200" dirty="0"/>
              <a:t>Euismod tincidunt ut laoreet dolore magna aliquam erat volutpat. Ut wisi enim ad minim veniam, quis nostrud exerci tation </a:t>
            </a:r>
            <a:r>
              <a:rPr sz="3200" dirty="0" smtClean="0"/>
              <a:t>ullamco</a:t>
            </a:r>
            <a:r>
              <a:rPr lang="en-US" sz="3200" dirty="0" smtClean="0"/>
              <a:t>fdd</a:t>
            </a:r>
            <a:r>
              <a:rPr sz="3200" dirty="0" smtClean="0"/>
              <a:t>rper </a:t>
            </a:r>
            <a:r>
              <a:rPr sz="3200" dirty="0"/>
              <a:t>suscipit lobortis nisl ut aliquip ex ea </a:t>
            </a:r>
            <a:r>
              <a:rPr sz="3200" dirty="0" smtClean="0"/>
              <a:t>commdo </a:t>
            </a:r>
            <a:r>
              <a:rPr sz="3200" dirty="0"/>
              <a:t>consequat. Duis </a:t>
            </a:r>
            <a:r>
              <a:rPr sz="3200" dirty="0" smtClean="0"/>
              <a:t>ain </a:t>
            </a:r>
            <a:r>
              <a:rPr sz="3200" dirty="0"/>
              <a:t>vulputate velit </a:t>
            </a:r>
          </a:p>
        </p:txBody>
      </p:sp>
      <p:sp>
        <p:nvSpPr>
          <p:cNvPr id="1733" name="Shape 1712"/>
          <p:cNvSpPr/>
          <p:nvPr/>
        </p:nvSpPr>
        <p:spPr>
          <a:xfrm>
            <a:off x="8794064" y="9509652"/>
            <a:ext cx="823914" cy="823914"/>
          </a:xfrm>
          <a:prstGeom prst="ellipse">
            <a:avLst/>
          </a:prstGeom>
          <a:noFill/>
          <a:ln w="25400" cap="flat">
            <a:solidFill>
              <a:srgbClr val="86939E"/>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734" name="Shape 1713"/>
          <p:cNvSpPr/>
          <p:nvPr/>
        </p:nvSpPr>
        <p:spPr>
          <a:xfrm>
            <a:off x="8882580" y="9920514"/>
            <a:ext cx="661996" cy="1874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10000"/>
              </a:lnSpc>
              <a:defRPr sz="1900" b="1" cap="all" baseline="0"/>
            </a:lvl1pPr>
          </a:lstStyle>
          <a:p>
            <a:r>
              <a:rPr lang="en-US" dirty="0"/>
              <a:t>2</a:t>
            </a:r>
            <a:endParaRPr dirty="0"/>
          </a:p>
        </p:txBody>
      </p:sp>
      <p:sp>
        <p:nvSpPr>
          <p:cNvPr id="1732" name="Shape 1715"/>
          <p:cNvSpPr/>
          <p:nvPr/>
        </p:nvSpPr>
        <p:spPr>
          <a:xfrm>
            <a:off x="10033918" y="9900344"/>
            <a:ext cx="3630802" cy="43088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500" baseline="47999">
                <a:solidFill>
                  <a:srgbClr val="282B2F"/>
                </a:solidFill>
              </a:defRPr>
            </a:lvl1pPr>
          </a:lstStyle>
          <a:p>
            <a:r>
              <a:rPr sz="3200" dirty="0"/>
              <a:t>Title text information demo</a:t>
            </a:r>
          </a:p>
        </p:txBody>
      </p:sp>
      <p:sp>
        <p:nvSpPr>
          <p:cNvPr id="1736" name="Shape 1711"/>
          <p:cNvSpPr/>
          <p:nvPr/>
        </p:nvSpPr>
        <p:spPr>
          <a:xfrm>
            <a:off x="17571608" y="10458688"/>
            <a:ext cx="4827608" cy="247050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p>
            <a:r>
              <a:rPr sz="3200" dirty="0"/>
              <a:t>Euismod tincidunt ut laoreet dolore magna aliquam erat volutpat. Ut wisi enim ad minim veniam, quis nostrud exerci tation </a:t>
            </a:r>
            <a:r>
              <a:rPr sz="3200" dirty="0" smtClean="0"/>
              <a:t>ullamco</a:t>
            </a:r>
            <a:r>
              <a:rPr lang="en-US" sz="3200" dirty="0" smtClean="0"/>
              <a:t>fdd</a:t>
            </a:r>
            <a:r>
              <a:rPr sz="3200" dirty="0" smtClean="0"/>
              <a:t>rper </a:t>
            </a:r>
            <a:r>
              <a:rPr sz="3200" dirty="0"/>
              <a:t>suscipit lobortis nisl ut aliquip ex ea </a:t>
            </a:r>
            <a:r>
              <a:rPr sz="3200" dirty="0" smtClean="0"/>
              <a:t>commdo </a:t>
            </a:r>
            <a:r>
              <a:rPr sz="3200" dirty="0"/>
              <a:t>consequat. Duis </a:t>
            </a:r>
            <a:r>
              <a:rPr sz="3200" dirty="0" smtClean="0"/>
              <a:t>ain </a:t>
            </a:r>
            <a:r>
              <a:rPr sz="3200" dirty="0"/>
              <a:t>vulputate velit </a:t>
            </a:r>
          </a:p>
        </p:txBody>
      </p:sp>
      <p:sp>
        <p:nvSpPr>
          <p:cNvPr id="1739" name="Shape 1712"/>
          <p:cNvSpPr/>
          <p:nvPr/>
        </p:nvSpPr>
        <p:spPr>
          <a:xfrm>
            <a:off x="16339720" y="9509652"/>
            <a:ext cx="823914" cy="823914"/>
          </a:xfrm>
          <a:prstGeom prst="ellipse">
            <a:avLst/>
          </a:prstGeom>
          <a:noFill/>
          <a:ln w="25400" cap="flat">
            <a:solidFill>
              <a:srgbClr val="86939E"/>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740" name="Shape 1713"/>
          <p:cNvSpPr/>
          <p:nvPr/>
        </p:nvSpPr>
        <p:spPr>
          <a:xfrm>
            <a:off x="16435793" y="9935628"/>
            <a:ext cx="661996" cy="18742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10000"/>
              </a:lnSpc>
              <a:defRPr sz="1900" b="1" cap="all" baseline="0"/>
            </a:lvl1pPr>
          </a:lstStyle>
          <a:p>
            <a:r>
              <a:rPr lang="en-US" dirty="0"/>
              <a:t>3</a:t>
            </a:r>
            <a:endParaRPr dirty="0"/>
          </a:p>
        </p:txBody>
      </p:sp>
      <p:sp>
        <p:nvSpPr>
          <p:cNvPr id="1738" name="Shape 1715"/>
          <p:cNvSpPr/>
          <p:nvPr/>
        </p:nvSpPr>
        <p:spPr>
          <a:xfrm>
            <a:off x="17579574" y="9900344"/>
            <a:ext cx="3630802" cy="43088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500" baseline="47999">
                <a:solidFill>
                  <a:srgbClr val="282B2F"/>
                </a:solidFill>
              </a:defRPr>
            </a:lvl1pPr>
          </a:lstStyle>
          <a:p>
            <a:r>
              <a:rPr sz="3200" dirty="0"/>
              <a:t>Title text information demo</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 name="Shape 1730"/>
          <p:cNvSpPr/>
          <p:nvPr/>
        </p:nvSpPr>
        <p:spPr>
          <a:xfrm>
            <a:off x="2237992" y="2953741"/>
            <a:ext cx="9430369" cy="160787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baseline="0">
                <a:solidFill>
                  <a:srgbClr val="282B2F"/>
                </a:solidFill>
              </a:defRPr>
            </a:lvl1pPr>
          </a:lstStyle>
          <a:p>
            <a:r>
              <a:rPr sz="12000" dirty="0"/>
              <a:t>Text page</a:t>
            </a:r>
          </a:p>
        </p:txBody>
      </p:sp>
      <p:sp>
        <p:nvSpPr>
          <p:cNvPr id="1731" name="Shape 1731"/>
          <p:cNvSpPr/>
          <p:nvPr/>
        </p:nvSpPr>
        <p:spPr>
          <a:xfrm>
            <a:off x="2242755" y="5204580"/>
            <a:ext cx="7900839" cy="369267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r>
              <a:rPr sz="3200" dirty="0"/>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praesent luptatum zzril delenit augue duis dolore te feugait nulla facilisi. Nam liber tempor cum soluta nobis eleifend insitam; est usus legentis in iis qui facit eorum saepius. </a:t>
            </a:r>
          </a:p>
        </p:txBody>
      </p:sp>
      <p:grpSp>
        <p:nvGrpSpPr>
          <p:cNvPr id="1737" name="Group 1737"/>
          <p:cNvGrpSpPr/>
          <p:nvPr/>
        </p:nvGrpSpPr>
        <p:grpSpPr>
          <a:xfrm>
            <a:off x="2305209" y="9850019"/>
            <a:ext cx="3490461" cy="1063677"/>
            <a:chOff x="0" y="0"/>
            <a:chExt cx="3490460" cy="1063675"/>
          </a:xfrm>
        </p:grpSpPr>
        <p:sp>
          <p:nvSpPr>
            <p:cNvPr id="1733" name="Shape 1733"/>
            <p:cNvSpPr/>
            <p:nvPr/>
          </p:nvSpPr>
          <p:spPr>
            <a:xfrm>
              <a:off x="0" y="0"/>
              <a:ext cx="3490460" cy="1063675"/>
            </a:xfrm>
            <a:prstGeom prst="roundRect">
              <a:avLst>
                <a:gd name="adj" fmla="val 6618"/>
              </a:avLst>
            </a:prstGeom>
            <a:solidFill>
              <a:srgbClr val="909DD0"/>
            </a:solidFill>
            <a:ln w="12700" cap="flat">
              <a:noFill/>
              <a:miter lim="400000"/>
            </a:ln>
            <a:effectLst>
              <a:outerShdw blurRad="114300" dist="45555" dir="5400000" rotWithShape="0">
                <a:srgbClr val="000000">
                  <a:alpha val="38895"/>
                </a:srgbClr>
              </a:outerShdw>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grpSp>
          <p:nvGrpSpPr>
            <p:cNvPr id="1736" name="Group 1736"/>
            <p:cNvGrpSpPr/>
            <p:nvPr/>
          </p:nvGrpSpPr>
          <p:grpSpPr>
            <a:xfrm>
              <a:off x="80019" y="488465"/>
              <a:ext cx="3127223" cy="495271"/>
              <a:chOff x="0" y="185154"/>
              <a:chExt cx="3127221" cy="495270"/>
            </a:xfrm>
          </p:grpSpPr>
          <p:sp>
            <p:nvSpPr>
              <p:cNvPr id="1734" name="Shape 1734"/>
              <p:cNvSpPr/>
              <p:nvPr/>
            </p:nvSpPr>
            <p:spPr>
              <a:xfrm>
                <a:off x="0" y="249538"/>
                <a:ext cx="3127221" cy="43088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a:solidFill>
                      <a:srgbClr val="FFFFFF"/>
                    </a:solidFill>
                  </a:defRPr>
                </a:lvl1pPr>
              </a:lstStyle>
              <a:p>
                <a:r>
                  <a:rPr sz="3200"/>
                  <a:t>More information</a:t>
                </a:r>
              </a:p>
            </p:txBody>
          </p:sp>
          <p:sp>
            <p:nvSpPr>
              <p:cNvPr id="1735" name="Shape 1735"/>
              <p:cNvSpPr/>
              <p:nvPr/>
            </p:nvSpPr>
            <p:spPr>
              <a:xfrm>
                <a:off x="2898369" y="185154"/>
                <a:ext cx="99826" cy="16294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FFFFFF"/>
              </a:solidFill>
              <a:ln w="12700" cap="flat">
                <a:noFill/>
                <a:miter lim="400000"/>
              </a:ln>
              <a:effectLst/>
            </p:spPr>
            <p:txBody>
              <a:bodyPr wrap="square" lIns="45719" tIns="45719" rIns="45719" bIns="45719" numCol="1" anchor="ctr">
                <a:noAutofit/>
              </a:bodyPr>
              <a:lstStyle/>
              <a:p>
                <a:pPr defTabSz="914400">
                  <a:defRPr sz="1800" baseline="0">
                    <a:solidFill>
                      <a:srgbClr val="000000"/>
                    </a:solidFill>
                    <a:latin typeface="Roboto Regular"/>
                    <a:ea typeface="Roboto Regular"/>
                    <a:cs typeface="Roboto Regular"/>
                    <a:sym typeface="Roboto Regular"/>
                  </a:defRPr>
                </a:pPr>
                <a:endParaRPr/>
              </a:p>
            </p:txBody>
          </p:sp>
        </p:grpSp>
      </p:grpSp>
      <p:sp>
        <p:nvSpPr>
          <p:cNvPr id="6" name="Picture Placeholder 5"/>
          <p:cNvSpPr>
            <a:spLocks noGrp="1"/>
          </p:cNvSpPr>
          <p:nvPr>
            <p:ph type="pic" sz="quarter" idx="14"/>
          </p:nvPr>
        </p:nvSpPr>
        <p:spPr>
          <a:xfrm>
            <a:off x="13208049" y="-16622"/>
            <a:ext cx="11175951" cy="13732621"/>
          </a:xfrm>
          <a:solidFill>
            <a:srgbClr val="86939E"/>
          </a:solidFill>
        </p:spPr>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9" name="Shape 1739"/>
          <p:cNvSpPr/>
          <p:nvPr/>
        </p:nvSpPr>
        <p:spPr>
          <a:xfrm>
            <a:off x="3774380" y="1600200"/>
            <a:ext cx="18229741" cy="8517533"/>
          </a:xfrm>
          <a:custGeom>
            <a:avLst/>
            <a:gdLst/>
            <a:ahLst/>
            <a:cxnLst>
              <a:cxn ang="0">
                <a:pos x="wd2" y="hd2"/>
              </a:cxn>
              <a:cxn ang="5400000">
                <a:pos x="wd2" y="hd2"/>
              </a:cxn>
              <a:cxn ang="10800000">
                <a:pos x="wd2" y="hd2"/>
              </a:cxn>
              <a:cxn ang="16200000">
                <a:pos x="wd2" y="hd2"/>
              </a:cxn>
            </a:cxnLst>
            <a:rect l="0" t="0" r="r" b="b"/>
            <a:pathLst>
              <a:path w="21600" h="21600" extrusionOk="0">
                <a:moveTo>
                  <a:pt x="179" y="0"/>
                </a:moveTo>
                <a:lnTo>
                  <a:pt x="21421" y="0"/>
                </a:lnTo>
                <a:cubicBezTo>
                  <a:pt x="21447" y="0"/>
                  <a:pt x="21466" y="0"/>
                  <a:pt x="21483" y="2"/>
                </a:cubicBezTo>
                <a:cubicBezTo>
                  <a:pt x="21499" y="5"/>
                  <a:pt x="21512" y="9"/>
                  <a:pt x="21526" y="19"/>
                </a:cubicBezTo>
                <a:cubicBezTo>
                  <a:pt x="21541" y="31"/>
                  <a:pt x="21555" y="49"/>
                  <a:pt x="21566" y="73"/>
                </a:cubicBezTo>
                <a:cubicBezTo>
                  <a:pt x="21577" y="97"/>
                  <a:pt x="21586" y="126"/>
                  <a:pt x="21591" y="158"/>
                </a:cubicBezTo>
                <a:cubicBezTo>
                  <a:pt x="21596" y="188"/>
                  <a:pt x="21598" y="216"/>
                  <a:pt x="21599" y="252"/>
                </a:cubicBezTo>
                <a:cubicBezTo>
                  <a:pt x="21600" y="287"/>
                  <a:pt x="21600" y="329"/>
                  <a:pt x="21600" y="384"/>
                </a:cubicBezTo>
                <a:lnTo>
                  <a:pt x="21600" y="21217"/>
                </a:lnTo>
                <a:cubicBezTo>
                  <a:pt x="21600" y="21272"/>
                  <a:pt x="21600" y="21314"/>
                  <a:pt x="21599" y="21349"/>
                </a:cubicBezTo>
                <a:cubicBezTo>
                  <a:pt x="21598" y="21384"/>
                  <a:pt x="21596" y="21412"/>
                  <a:pt x="21591" y="21442"/>
                </a:cubicBezTo>
                <a:cubicBezTo>
                  <a:pt x="21586" y="21474"/>
                  <a:pt x="21577" y="21503"/>
                  <a:pt x="21566" y="21527"/>
                </a:cubicBezTo>
                <a:cubicBezTo>
                  <a:pt x="21555" y="21551"/>
                  <a:pt x="21541" y="21569"/>
                  <a:pt x="21526" y="21581"/>
                </a:cubicBezTo>
                <a:cubicBezTo>
                  <a:pt x="21512" y="21591"/>
                  <a:pt x="21499" y="21595"/>
                  <a:pt x="21482" y="21598"/>
                </a:cubicBezTo>
                <a:cubicBezTo>
                  <a:pt x="21466" y="21600"/>
                  <a:pt x="21446" y="21600"/>
                  <a:pt x="21420" y="21600"/>
                </a:cubicBezTo>
                <a:lnTo>
                  <a:pt x="179" y="21600"/>
                </a:lnTo>
                <a:cubicBezTo>
                  <a:pt x="153" y="21600"/>
                  <a:pt x="134" y="21600"/>
                  <a:pt x="117" y="21598"/>
                </a:cubicBezTo>
                <a:cubicBezTo>
                  <a:pt x="101" y="21595"/>
                  <a:pt x="88" y="21591"/>
                  <a:pt x="74" y="21581"/>
                </a:cubicBezTo>
                <a:cubicBezTo>
                  <a:pt x="59" y="21569"/>
                  <a:pt x="45" y="21551"/>
                  <a:pt x="34" y="21527"/>
                </a:cubicBezTo>
                <a:cubicBezTo>
                  <a:pt x="23" y="21503"/>
                  <a:pt x="14" y="21474"/>
                  <a:pt x="9" y="21442"/>
                </a:cubicBezTo>
                <a:cubicBezTo>
                  <a:pt x="4" y="21412"/>
                  <a:pt x="2" y="21384"/>
                  <a:pt x="1" y="21348"/>
                </a:cubicBezTo>
                <a:cubicBezTo>
                  <a:pt x="0" y="21313"/>
                  <a:pt x="0" y="21271"/>
                  <a:pt x="0" y="21216"/>
                </a:cubicBezTo>
                <a:lnTo>
                  <a:pt x="0" y="383"/>
                </a:lnTo>
                <a:cubicBezTo>
                  <a:pt x="0" y="328"/>
                  <a:pt x="0" y="286"/>
                  <a:pt x="1" y="251"/>
                </a:cubicBezTo>
                <a:cubicBezTo>
                  <a:pt x="2" y="216"/>
                  <a:pt x="4" y="188"/>
                  <a:pt x="9" y="158"/>
                </a:cubicBezTo>
                <a:cubicBezTo>
                  <a:pt x="14" y="126"/>
                  <a:pt x="23" y="97"/>
                  <a:pt x="34" y="73"/>
                </a:cubicBezTo>
                <a:cubicBezTo>
                  <a:pt x="45" y="49"/>
                  <a:pt x="59" y="31"/>
                  <a:pt x="74" y="19"/>
                </a:cubicBezTo>
                <a:cubicBezTo>
                  <a:pt x="88" y="9"/>
                  <a:pt x="101" y="5"/>
                  <a:pt x="118" y="2"/>
                </a:cubicBezTo>
                <a:cubicBezTo>
                  <a:pt x="134" y="0"/>
                  <a:pt x="154" y="0"/>
                  <a:pt x="180" y="0"/>
                </a:cubicBezTo>
                <a:lnTo>
                  <a:pt x="179" y="0"/>
                </a:lnTo>
                <a:close/>
              </a:path>
            </a:pathLst>
          </a:custGeom>
          <a:solidFill>
            <a:srgbClr val="FFFFFF"/>
          </a:solidFill>
          <a:ln w="12700">
            <a:miter lim="400000"/>
          </a:ln>
          <a:effectLst>
            <a:outerShdw blurRad="203200" dist="25400" dir="5232345" rotWithShape="0">
              <a:srgbClr val="000000">
                <a:alpha val="24536"/>
              </a:srgbClr>
            </a:outerShdw>
          </a:effectLst>
        </p:spPr>
        <p:txBody>
          <a:bodyPr lIns="50800" tIns="50800" rIns="50800" bIns="50800" anchor="ctr"/>
          <a:lstStyle/>
          <a:p>
            <a:pPr algn="ctr">
              <a:defRPr sz="3200" baseline="0">
                <a:solidFill>
                  <a:srgbClr val="FFFFFF"/>
                </a:solidFill>
                <a:latin typeface="Helvetica Light"/>
                <a:ea typeface="Helvetica Light"/>
                <a:cs typeface="Helvetica Light"/>
                <a:sym typeface="Helvetica Light"/>
              </a:defRPr>
            </a:pPr>
            <a:endParaRPr/>
          </a:p>
        </p:txBody>
      </p:sp>
      <p:sp>
        <p:nvSpPr>
          <p:cNvPr id="1740" name="Shape 1740"/>
          <p:cNvSpPr/>
          <p:nvPr/>
        </p:nvSpPr>
        <p:spPr>
          <a:xfrm>
            <a:off x="3927126" y="1600200"/>
            <a:ext cx="18078827" cy="85175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420" y="0"/>
                </a:lnTo>
                <a:cubicBezTo>
                  <a:pt x="21446" y="0"/>
                  <a:pt x="21465" y="0"/>
                  <a:pt x="21482" y="2"/>
                </a:cubicBezTo>
                <a:cubicBezTo>
                  <a:pt x="21498" y="5"/>
                  <a:pt x="21512" y="9"/>
                  <a:pt x="21526" y="19"/>
                </a:cubicBezTo>
                <a:cubicBezTo>
                  <a:pt x="21541" y="31"/>
                  <a:pt x="21554" y="49"/>
                  <a:pt x="21566" y="73"/>
                </a:cubicBezTo>
                <a:cubicBezTo>
                  <a:pt x="21577" y="97"/>
                  <a:pt x="21586" y="126"/>
                  <a:pt x="21591" y="158"/>
                </a:cubicBezTo>
                <a:cubicBezTo>
                  <a:pt x="21596" y="188"/>
                  <a:pt x="21598" y="216"/>
                  <a:pt x="21599" y="252"/>
                </a:cubicBezTo>
                <a:cubicBezTo>
                  <a:pt x="21600" y="287"/>
                  <a:pt x="21600" y="329"/>
                  <a:pt x="21600" y="384"/>
                </a:cubicBezTo>
                <a:lnTo>
                  <a:pt x="21600" y="21217"/>
                </a:lnTo>
                <a:cubicBezTo>
                  <a:pt x="21600" y="21272"/>
                  <a:pt x="21600" y="21314"/>
                  <a:pt x="21599" y="21349"/>
                </a:cubicBezTo>
                <a:cubicBezTo>
                  <a:pt x="21598" y="21384"/>
                  <a:pt x="21596" y="21412"/>
                  <a:pt x="21591" y="21442"/>
                </a:cubicBezTo>
                <a:cubicBezTo>
                  <a:pt x="21586" y="21474"/>
                  <a:pt x="21577" y="21503"/>
                  <a:pt x="21566" y="21527"/>
                </a:cubicBezTo>
                <a:cubicBezTo>
                  <a:pt x="21554" y="21551"/>
                  <a:pt x="21541" y="21569"/>
                  <a:pt x="21526" y="21581"/>
                </a:cubicBezTo>
                <a:cubicBezTo>
                  <a:pt x="21512" y="21591"/>
                  <a:pt x="21498" y="21595"/>
                  <a:pt x="21481" y="21598"/>
                </a:cubicBezTo>
                <a:cubicBezTo>
                  <a:pt x="21465" y="21600"/>
                  <a:pt x="21445" y="21600"/>
                  <a:pt x="21419" y="21600"/>
                </a:cubicBezTo>
                <a:lnTo>
                  <a:pt x="10697" y="21600"/>
                </a:lnTo>
                <a:lnTo>
                  <a:pt x="10698" y="0"/>
                </a:lnTo>
                <a:lnTo>
                  <a:pt x="0" y="0"/>
                </a:lnTo>
                <a:close/>
              </a:path>
            </a:pathLst>
          </a:custGeom>
          <a:solidFill>
            <a:srgbClr val="909DD0"/>
          </a:solidFill>
          <a:ln w="12700">
            <a:miter lim="400000"/>
          </a:ln>
        </p:spPr>
        <p:txBody>
          <a:bodyPr lIns="50800" tIns="50800" rIns="50800" bIns="50800" anchor="ctr"/>
          <a:lstStyle/>
          <a:p>
            <a:pPr algn="ctr">
              <a:defRPr sz="3200" baseline="0">
                <a:solidFill>
                  <a:srgbClr val="FFFFFF"/>
                </a:solidFill>
                <a:latin typeface="Helvetica Light"/>
                <a:ea typeface="Helvetica Light"/>
                <a:cs typeface="Helvetica Light"/>
                <a:sym typeface="Helvetica Light"/>
              </a:defRPr>
            </a:pPr>
            <a:endParaRPr/>
          </a:p>
        </p:txBody>
      </p:sp>
      <p:grpSp>
        <p:nvGrpSpPr>
          <p:cNvPr id="1760" name="Group 1760"/>
          <p:cNvGrpSpPr/>
          <p:nvPr/>
        </p:nvGrpSpPr>
        <p:grpSpPr>
          <a:xfrm>
            <a:off x="14377603" y="2817887"/>
            <a:ext cx="6114925" cy="6112829"/>
            <a:chOff x="0" y="0"/>
            <a:chExt cx="6114924" cy="6112828"/>
          </a:xfrm>
        </p:grpSpPr>
        <p:grpSp>
          <p:nvGrpSpPr>
            <p:cNvPr id="1747" name="Group 1747"/>
            <p:cNvGrpSpPr/>
            <p:nvPr/>
          </p:nvGrpSpPr>
          <p:grpSpPr>
            <a:xfrm>
              <a:off x="0" y="0"/>
              <a:ext cx="6112829" cy="6112829"/>
              <a:chOff x="0" y="0"/>
              <a:chExt cx="6112828" cy="6112828"/>
            </a:xfrm>
          </p:grpSpPr>
          <p:sp>
            <p:nvSpPr>
              <p:cNvPr id="1741" name="Shape 1741"/>
              <p:cNvSpPr/>
              <p:nvPr/>
            </p:nvSpPr>
            <p:spPr>
              <a:xfrm>
                <a:off x="0" y="0"/>
                <a:ext cx="6112829" cy="6112829"/>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742" name="Shape 1742"/>
              <p:cNvSpPr/>
              <p:nvPr/>
            </p:nvSpPr>
            <p:spPr>
              <a:xfrm>
                <a:off x="420688" y="420688"/>
                <a:ext cx="5271452" cy="5271452"/>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743" name="Shape 1743"/>
              <p:cNvSpPr/>
              <p:nvPr/>
            </p:nvSpPr>
            <p:spPr>
              <a:xfrm>
                <a:off x="839071" y="839071"/>
                <a:ext cx="4434687" cy="4434686"/>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744" name="Shape 1744"/>
              <p:cNvSpPr/>
              <p:nvPr/>
            </p:nvSpPr>
            <p:spPr>
              <a:xfrm>
                <a:off x="1258808" y="1258808"/>
                <a:ext cx="3595213" cy="3595213"/>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745" name="Shape 1745"/>
              <p:cNvSpPr/>
              <p:nvPr/>
            </p:nvSpPr>
            <p:spPr>
              <a:xfrm>
                <a:off x="1667316" y="1667315"/>
                <a:ext cx="2778197" cy="2778198"/>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sp>
            <p:nvSpPr>
              <p:cNvPr id="1746" name="Shape 1746"/>
              <p:cNvSpPr/>
              <p:nvPr/>
            </p:nvSpPr>
            <p:spPr>
              <a:xfrm>
                <a:off x="2084886" y="2084885"/>
                <a:ext cx="1943057" cy="1943058"/>
              </a:xfrm>
              <a:prstGeom prst="ellipse">
                <a:avLst/>
              </a:prstGeom>
              <a:noFill/>
              <a:ln w="381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grpSp>
        <p:sp>
          <p:nvSpPr>
            <p:cNvPr id="1748" name="Shape 1748"/>
            <p:cNvSpPr/>
            <p:nvPr/>
          </p:nvSpPr>
          <p:spPr>
            <a:xfrm>
              <a:off x="549" y="961073"/>
              <a:ext cx="851690" cy="4213518"/>
            </a:xfrm>
            <a:custGeom>
              <a:avLst/>
              <a:gdLst/>
              <a:ahLst/>
              <a:cxnLst>
                <a:cxn ang="0">
                  <a:pos x="wd2" y="hd2"/>
                </a:cxn>
                <a:cxn ang="5400000">
                  <a:pos x="wd2" y="hd2"/>
                </a:cxn>
                <a:cxn ang="10800000">
                  <a:pos x="wd2" y="hd2"/>
                </a:cxn>
                <a:cxn ang="16200000">
                  <a:pos x="wd2" y="hd2"/>
                </a:cxn>
              </a:cxnLst>
              <a:rect l="0" t="0" r="r" b="b"/>
              <a:pathLst>
                <a:path w="21529" h="21600" extrusionOk="0">
                  <a:moveTo>
                    <a:pt x="21529" y="21600"/>
                  </a:moveTo>
                  <a:cubicBezTo>
                    <a:pt x="7647" y="18663"/>
                    <a:pt x="-71" y="14748"/>
                    <a:pt x="1" y="10679"/>
                  </a:cubicBezTo>
                  <a:cubicBezTo>
                    <a:pt x="71" y="6710"/>
                    <a:pt x="7558" y="2894"/>
                    <a:pt x="20955"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749" name="Shape 1749"/>
            <p:cNvSpPr/>
            <p:nvPr/>
          </p:nvSpPr>
          <p:spPr>
            <a:xfrm>
              <a:off x="5255165" y="967405"/>
              <a:ext cx="859760" cy="4219388"/>
            </a:xfrm>
            <a:custGeom>
              <a:avLst/>
              <a:gdLst/>
              <a:ahLst/>
              <a:cxnLst>
                <a:cxn ang="0">
                  <a:pos x="wd2" y="hd2"/>
                </a:cxn>
                <a:cxn ang="5400000">
                  <a:pos x="wd2" y="hd2"/>
                </a:cxn>
                <a:cxn ang="10800000">
                  <a:pos x="wd2" y="hd2"/>
                </a:cxn>
                <a:cxn ang="16200000">
                  <a:pos x="wd2" y="hd2"/>
                </a:cxn>
              </a:cxnLst>
              <a:rect l="0" t="0" r="r" b="b"/>
              <a:pathLst>
                <a:path w="21543" h="21600" extrusionOk="0">
                  <a:moveTo>
                    <a:pt x="0" y="21600"/>
                  </a:moveTo>
                  <a:cubicBezTo>
                    <a:pt x="13873" y="18662"/>
                    <a:pt x="21600" y="14736"/>
                    <a:pt x="21543" y="10653"/>
                  </a:cubicBezTo>
                  <a:cubicBezTo>
                    <a:pt x="21488" y="6698"/>
                    <a:pt x="14116" y="2892"/>
                    <a:pt x="905"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750" name="Shape 1750"/>
            <p:cNvSpPr/>
            <p:nvPr/>
          </p:nvSpPr>
          <p:spPr>
            <a:xfrm>
              <a:off x="434872" y="3345217"/>
              <a:ext cx="2717439" cy="2349745"/>
            </a:xfrm>
            <a:custGeom>
              <a:avLst/>
              <a:gdLst/>
              <a:ahLst/>
              <a:cxnLst>
                <a:cxn ang="0">
                  <a:pos x="wd2" y="hd2"/>
                </a:cxn>
                <a:cxn ang="5400000">
                  <a:pos x="wd2" y="hd2"/>
                </a:cxn>
                <a:cxn ang="10800000">
                  <a:pos x="wd2" y="hd2"/>
                </a:cxn>
                <a:cxn ang="16200000">
                  <a:pos x="wd2" y="hd2"/>
                </a:cxn>
              </a:cxnLst>
              <a:rect l="0" t="0" r="r" b="b"/>
              <a:pathLst>
                <a:path w="21600" h="21414" extrusionOk="0">
                  <a:moveTo>
                    <a:pt x="0" y="0"/>
                  </a:moveTo>
                  <a:cubicBezTo>
                    <a:pt x="574" y="5816"/>
                    <a:pt x="2974" y="11194"/>
                    <a:pt x="6753" y="15131"/>
                  </a:cubicBezTo>
                  <a:cubicBezTo>
                    <a:pt x="10805" y="19351"/>
                    <a:pt x="16129" y="21600"/>
                    <a:pt x="21600" y="21402"/>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751" name="Shape 1751"/>
            <p:cNvSpPr/>
            <p:nvPr/>
          </p:nvSpPr>
          <p:spPr>
            <a:xfrm>
              <a:off x="2956329" y="419172"/>
              <a:ext cx="2731266" cy="2416837"/>
            </a:xfrm>
            <a:custGeom>
              <a:avLst/>
              <a:gdLst/>
              <a:ahLst/>
              <a:cxnLst>
                <a:cxn ang="0">
                  <a:pos x="wd2" y="hd2"/>
                </a:cxn>
                <a:cxn ang="5400000">
                  <a:pos x="wd2" y="hd2"/>
                </a:cxn>
                <a:cxn ang="10800000">
                  <a:pos x="wd2" y="hd2"/>
                </a:cxn>
                <a:cxn ang="16200000">
                  <a:pos x="wd2" y="hd2"/>
                </a:cxn>
              </a:cxnLst>
              <a:rect l="0" t="0" r="r" b="b"/>
              <a:pathLst>
                <a:path w="21600" h="21404" extrusionOk="0">
                  <a:moveTo>
                    <a:pt x="0" y="14"/>
                  </a:moveTo>
                  <a:cubicBezTo>
                    <a:pt x="5516" y="-196"/>
                    <a:pt x="10883" y="2036"/>
                    <a:pt x="14940" y="6226"/>
                  </a:cubicBezTo>
                  <a:cubicBezTo>
                    <a:pt x="18769" y="10181"/>
                    <a:pt x="21144" y="15593"/>
                    <a:pt x="21600" y="21404"/>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752" name="Shape 1752"/>
            <p:cNvSpPr/>
            <p:nvPr/>
          </p:nvSpPr>
          <p:spPr>
            <a:xfrm>
              <a:off x="1095499" y="840278"/>
              <a:ext cx="2895657" cy="1183549"/>
            </a:xfrm>
            <a:custGeom>
              <a:avLst/>
              <a:gdLst/>
              <a:ahLst/>
              <a:cxnLst>
                <a:cxn ang="0">
                  <a:pos x="wd2" y="hd2"/>
                </a:cxn>
                <a:cxn ang="5400000">
                  <a:pos x="wd2" y="hd2"/>
                </a:cxn>
                <a:cxn ang="10800000">
                  <a:pos x="wd2" y="hd2"/>
                </a:cxn>
                <a:cxn ang="16200000">
                  <a:pos x="wd2" y="hd2"/>
                </a:cxn>
              </a:cxnLst>
              <a:rect l="0" t="0" r="r" b="b"/>
              <a:pathLst>
                <a:path w="21600" h="20633" extrusionOk="0">
                  <a:moveTo>
                    <a:pt x="0" y="20633"/>
                  </a:moveTo>
                  <a:cubicBezTo>
                    <a:pt x="2236" y="10798"/>
                    <a:pt x="6169" y="3674"/>
                    <a:pt x="10802" y="1068"/>
                  </a:cubicBezTo>
                  <a:cubicBezTo>
                    <a:pt x="14420" y="-967"/>
                    <a:pt x="18226" y="-77"/>
                    <a:pt x="21600" y="3594"/>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753" name="Shape 1753"/>
            <p:cNvSpPr/>
            <p:nvPr/>
          </p:nvSpPr>
          <p:spPr>
            <a:xfrm>
              <a:off x="2156193" y="4134830"/>
              <a:ext cx="2840233" cy="1138272"/>
            </a:xfrm>
            <a:custGeom>
              <a:avLst/>
              <a:gdLst/>
              <a:ahLst/>
              <a:cxnLst>
                <a:cxn ang="0">
                  <a:pos x="wd2" y="hd2"/>
                </a:cxn>
                <a:cxn ang="5400000">
                  <a:pos x="wd2" y="hd2"/>
                </a:cxn>
                <a:cxn ang="10800000">
                  <a:pos x="wd2" y="hd2"/>
                </a:cxn>
                <a:cxn ang="16200000">
                  <a:pos x="wd2" y="hd2"/>
                </a:cxn>
              </a:cxnLst>
              <a:rect l="0" t="0" r="r" b="b"/>
              <a:pathLst>
                <a:path w="21600" h="20498" extrusionOk="0">
                  <a:moveTo>
                    <a:pt x="0" y="17034"/>
                  </a:moveTo>
                  <a:cubicBezTo>
                    <a:pt x="3824" y="21074"/>
                    <a:pt x="8146" y="21600"/>
                    <a:pt x="12124" y="18509"/>
                  </a:cubicBezTo>
                  <a:cubicBezTo>
                    <a:pt x="16153" y="15379"/>
                    <a:pt x="19536" y="8771"/>
                    <a:pt x="21600"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754" name="Shape 1754"/>
            <p:cNvSpPr/>
            <p:nvPr/>
          </p:nvSpPr>
          <p:spPr>
            <a:xfrm>
              <a:off x="1259000" y="2794798"/>
              <a:ext cx="1364557" cy="2005806"/>
            </a:xfrm>
            <a:custGeom>
              <a:avLst/>
              <a:gdLst/>
              <a:ahLst/>
              <a:cxnLst>
                <a:cxn ang="0">
                  <a:pos x="wd2" y="hd2"/>
                </a:cxn>
                <a:cxn ang="5400000">
                  <a:pos x="wd2" y="hd2"/>
                </a:cxn>
                <a:cxn ang="10800000">
                  <a:pos x="wd2" y="hd2"/>
                </a:cxn>
                <a:cxn ang="16200000">
                  <a:pos x="wd2" y="hd2"/>
                </a:cxn>
              </a:cxnLst>
              <a:rect l="0" t="0" r="r" b="b"/>
              <a:pathLst>
                <a:path w="20975" h="21600" extrusionOk="0">
                  <a:moveTo>
                    <a:pt x="296" y="0"/>
                  </a:moveTo>
                  <a:cubicBezTo>
                    <a:pt x="-625" y="4362"/>
                    <a:pt x="614" y="8812"/>
                    <a:pt x="3808" y="12612"/>
                  </a:cubicBezTo>
                  <a:cubicBezTo>
                    <a:pt x="7580" y="17098"/>
                    <a:pt x="13764" y="20337"/>
                    <a:pt x="20975" y="2160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755" name="Shape 1755"/>
            <p:cNvSpPr/>
            <p:nvPr/>
          </p:nvSpPr>
          <p:spPr>
            <a:xfrm>
              <a:off x="3501237" y="1312695"/>
              <a:ext cx="1350811" cy="2063113"/>
            </a:xfrm>
            <a:custGeom>
              <a:avLst/>
              <a:gdLst/>
              <a:ahLst/>
              <a:cxnLst>
                <a:cxn ang="0">
                  <a:pos x="wd2" y="hd2"/>
                </a:cxn>
                <a:cxn ang="5400000">
                  <a:pos x="wd2" y="hd2"/>
                </a:cxn>
                <a:cxn ang="10800000">
                  <a:pos x="wd2" y="hd2"/>
                </a:cxn>
                <a:cxn ang="16200000">
                  <a:pos x="wd2" y="hd2"/>
                </a:cxn>
              </a:cxnLst>
              <a:rect l="0" t="0" r="r" b="b"/>
              <a:pathLst>
                <a:path w="20814" h="21600" extrusionOk="0">
                  <a:moveTo>
                    <a:pt x="0" y="0"/>
                  </a:moveTo>
                  <a:cubicBezTo>
                    <a:pt x="6985" y="1200"/>
                    <a:pt x="13001" y="4208"/>
                    <a:pt x="16764" y="8383"/>
                  </a:cubicBezTo>
                  <a:cubicBezTo>
                    <a:pt x="20325" y="12335"/>
                    <a:pt x="21600" y="17045"/>
                    <a:pt x="20340" y="2160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756" name="Shape 1756"/>
            <p:cNvSpPr/>
            <p:nvPr/>
          </p:nvSpPr>
          <p:spPr>
            <a:xfrm>
              <a:off x="1666389" y="1898591"/>
              <a:ext cx="612008" cy="1816839"/>
            </a:xfrm>
            <a:custGeom>
              <a:avLst/>
              <a:gdLst/>
              <a:ahLst/>
              <a:cxnLst>
                <a:cxn ang="0">
                  <a:pos x="wd2" y="hd2"/>
                </a:cxn>
                <a:cxn ang="5400000">
                  <a:pos x="wd2" y="hd2"/>
                </a:cxn>
                <a:cxn ang="10800000">
                  <a:pos x="wd2" y="hd2"/>
                </a:cxn>
                <a:cxn ang="16200000">
                  <a:pos x="wd2" y="hd2"/>
                </a:cxn>
              </a:cxnLst>
              <a:rect l="0" t="0" r="r" b="b"/>
              <a:pathLst>
                <a:path w="20188" h="21600" extrusionOk="0">
                  <a:moveTo>
                    <a:pt x="5434" y="21600"/>
                  </a:moveTo>
                  <a:cubicBezTo>
                    <a:pt x="17" y="17937"/>
                    <a:pt x="-1412" y="13677"/>
                    <a:pt x="1427" y="9655"/>
                  </a:cubicBezTo>
                  <a:cubicBezTo>
                    <a:pt x="4204" y="5720"/>
                    <a:pt x="10877" y="2286"/>
                    <a:pt x="20188"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757" name="Shape 1757"/>
            <p:cNvSpPr/>
            <p:nvPr/>
          </p:nvSpPr>
          <p:spPr>
            <a:xfrm>
              <a:off x="3809499" y="2446758"/>
              <a:ext cx="637671" cy="1779995"/>
            </a:xfrm>
            <a:custGeom>
              <a:avLst/>
              <a:gdLst/>
              <a:ahLst/>
              <a:cxnLst>
                <a:cxn ang="0">
                  <a:pos x="wd2" y="hd2"/>
                </a:cxn>
                <a:cxn ang="5400000">
                  <a:pos x="wd2" y="hd2"/>
                </a:cxn>
                <a:cxn ang="10800000">
                  <a:pos x="wd2" y="hd2"/>
                </a:cxn>
                <a:cxn ang="16200000">
                  <a:pos x="wd2" y="hd2"/>
                </a:cxn>
              </a:cxnLst>
              <a:rect l="0" t="0" r="r" b="b"/>
              <a:pathLst>
                <a:path w="20347" h="21600" extrusionOk="0">
                  <a:moveTo>
                    <a:pt x="0" y="21600"/>
                  </a:moveTo>
                  <a:cubicBezTo>
                    <a:pt x="9242" y="19324"/>
                    <a:pt x="15943" y="15827"/>
                    <a:pt x="18810" y="11784"/>
                  </a:cubicBezTo>
                  <a:cubicBezTo>
                    <a:pt x="21600" y="7851"/>
                    <a:pt x="20569" y="3667"/>
                    <a:pt x="15906"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758" name="Shape 1758"/>
            <p:cNvSpPr/>
            <p:nvPr/>
          </p:nvSpPr>
          <p:spPr>
            <a:xfrm>
              <a:off x="2232584" y="2083582"/>
              <a:ext cx="1246801" cy="455666"/>
            </a:xfrm>
            <a:custGeom>
              <a:avLst/>
              <a:gdLst/>
              <a:ahLst/>
              <a:cxnLst>
                <a:cxn ang="0">
                  <a:pos x="wd2" y="hd2"/>
                </a:cxn>
                <a:cxn ang="5400000">
                  <a:pos x="wd2" y="hd2"/>
                </a:cxn>
                <a:cxn ang="10800000">
                  <a:pos x="wd2" y="hd2"/>
                </a:cxn>
                <a:cxn ang="16200000">
                  <a:pos x="wd2" y="hd2"/>
                </a:cxn>
              </a:cxnLst>
              <a:rect l="0" t="0" r="r" b="b"/>
              <a:pathLst>
                <a:path w="21600" h="20405" extrusionOk="0">
                  <a:moveTo>
                    <a:pt x="0" y="20405"/>
                  </a:moveTo>
                  <a:cubicBezTo>
                    <a:pt x="2283" y="11112"/>
                    <a:pt x="5831" y="4369"/>
                    <a:pt x="9943" y="1508"/>
                  </a:cubicBezTo>
                  <a:cubicBezTo>
                    <a:pt x="13829" y="-1195"/>
                    <a:pt x="17960" y="-242"/>
                    <a:pt x="21600" y="4196"/>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sp>
          <p:nvSpPr>
            <p:cNvPr id="1759" name="Shape 1759"/>
            <p:cNvSpPr/>
            <p:nvPr/>
          </p:nvSpPr>
          <p:spPr>
            <a:xfrm>
              <a:off x="2660935" y="3610667"/>
              <a:ext cx="1198802" cy="415767"/>
            </a:xfrm>
            <a:custGeom>
              <a:avLst/>
              <a:gdLst/>
              <a:ahLst/>
              <a:cxnLst>
                <a:cxn ang="0">
                  <a:pos x="wd2" y="hd2"/>
                </a:cxn>
                <a:cxn ang="5400000">
                  <a:pos x="wd2" y="hd2"/>
                </a:cxn>
                <a:cxn ang="10800000">
                  <a:pos x="wd2" y="hd2"/>
                </a:cxn>
                <a:cxn ang="16200000">
                  <a:pos x="wd2" y="hd2"/>
                </a:cxn>
              </a:cxnLst>
              <a:rect l="0" t="0" r="r" b="b"/>
              <a:pathLst>
                <a:path w="21600" h="20424" extrusionOk="0">
                  <a:moveTo>
                    <a:pt x="0" y="16383"/>
                  </a:moveTo>
                  <a:cubicBezTo>
                    <a:pt x="3656" y="20733"/>
                    <a:pt x="7744" y="21600"/>
                    <a:pt x="11603" y="18844"/>
                  </a:cubicBezTo>
                  <a:cubicBezTo>
                    <a:pt x="15643" y="15958"/>
                    <a:pt x="19182" y="9287"/>
                    <a:pt x="21600" y="0"/>
                  </a:cubicBezTo>
                </a:path>
              </a:pathLst>
            </a:custGeom>
            <a:noFill/>
            <a:ln w="127000" cap="flat">
              <a:solidFill>
                <a:srgbClr val="838CC7"/>
              </a:solidFill>
              <a:prstDash val="solid"/>
              <a:miter lim="400000"/>
            </a:ln>
            <a:effectLst/>
          </p:spPr>
          <p:txBody>
            <a:bodyPr wrap="square" lIns="50800" tIns="50800" rIns="50800" bIns="50800" numCol="1" anchor="ctr">
              <a:noAutofit/>
            </a:bodyPr>
            <a:lstStyle/>
            <a:p>
              <a:pPr algn="ctr">
                <a:defRPr sz="3200" baseline="0">
                  <a:solidFill>
                    <a:srgbClr val="000000"/>
                  </a:solidFill>
                  <a:latin typeface="Helvetica Light"/>
                  <a:ea typeface="Helvetica Light"/>
                  <a:cs typeface="Helvetica Light"/>
                  <a:sym typeface="Helvetica Light"/>
                </a:defRPr>
              </a:pPr>
              <a:endParaRPr/>
            </a:p>
          </p:txBody>
        </p:sp>
      </p:grpSp>
      <p:sp>
        <p:nvSpPr>
          <p:cNvPr id="1762" name="Shape 1762"/>
          <p:cNvSpPr>
            <a:spLocks noGrp="1"/>
          </p:cNvSpPr>
          <p:nvPr>
            <p:ph type="sldNum" sz="quarter" idx="2"/>
          </p:nvPr>
        </p:nvSpPr>
        <p:spPr>
          <a:xfrm>
            <a:off x="22570656" y="11881079"/>
            <a:ext cx="864077" cy="471924"/>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9</a:t>
            </a:fld>
            <a:endParaRPr/>
          </a:p>
        </p:txBody>
      </p:sp>
      <p:sp>
        <p:nvSpPr>
          <p:cNvPr id="1763" name="Shape 1763"/>
          <p:cNvSpPr/>
          <p:nvPr/>
        </p:nvSpPr>
        <p:spPr>
          <a:xfrm>
            <a:off x="4694993" y="5851891"/>
            <a:ext cx="7416319" cy="247474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t"/>
          <a:lstStyle/>
          <a:p>
            <a:r>
              <a:rPr sz="3200" dirty="0"/>
              <a:t>Euismod tincidunt ut laoreet dolore magna aliquam erat volutpat. Ut wisi enim ad minim veniam, quis nostrud exerci tation ullamcorper suscipit lobortis nisl ut aliquip </a:t>
            </a:r>
            <a:r>
              <a:rPr sz="3200" dirty="0" smtClean="0"/>
              <a:t>praesent </a:t>
            </a:r>
            <a:r>
              <a:rPr sz="3200" dirty="0"/>
              <a:t>luptatum zzril delenit augue duis dolore te feugait nulla facilisi. Nam liber tempor cum soluta nobis eleifend insitam; est usus legentis in iis qui facit eorum saepius. Claritas est etiam processus dynamicus, </a:t>
            </a:r>
            <a:r>
              <a:rPr sz="3200" dirty="0" smtClean="0"/>
              <a:t>qui</a:t>
            </a:r>
            <a:endParaRPr dirty="0"/>
          </a:p>
        </p:txBody>
      </p:sp>
      <p:sp>
        <p:nvSpPr>
          <p:cNvPr id="1764" name="Shape 1764"/>
          <p:cNvSpPr/>
          <p:nvPr/>
        </p:nvSpPr>
        <p:spPr>
          <a:xfrm>
            <a:off x="4669889" y="2344688"/>
            <a:ext cx="8116257" cy="308520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baseline="0">
                <a:solidFill>
                  <a:srgbClr val="282B2F"/>
                </a:solidFill>
              </a:defRPr>
            </a:lvl1pPr>
          </a:lstStyle>
          <a:p>
            <a:r>
              <a:rPr sz="12000" dirty="0"/>
              <a:t>Title text inform</a:t>
            </a:r>
          </a:p>
        </p:txBody>
      </p:sp>
      <p:sp>
        <p:nvSpPr>
          <p:cNvPr id="1765" name="Shape 1765"/>
          <p:cNvSpPr/>
          <p:nvPr/>
        </p:nvSpPr>
        <p:spPr>
          <a:xfrm>
            <a:off x="4694993" y="8701889"/>
            <a:ext cx="7285274" cy="1"/>
          </a:xfrm>
          <a:prstGeom prst="line">
            <a:avLst/>
          </a:prstGeom>
          <a:ln w="25400">
            <a:solidFill>
              <a:srgbClr val="86939E">
                <a:alpha val="25856"/>
              </a:srgbClr>
            </a:solidFill>
            <a:miter lim="400000"/>
          </a:ln>
        </p:spPr>
        <p:txBody>
          <a:bodyPr lIns="50800" tIns="50800" rIns="50800" bIns="50800" anchor="ctr"/>
          <a:lstStyle/>
          <a:p>
            <a:pPr algn="ctr">
              <a:defRPr sz="3200" baseline="0">
                <a:solidFill>
                  <a:srgbClr val="000000"/>
                </a:solidFill>
                <a:latin typeface="Helvetica Light"/>
                <a:ea typeface="Helvetica Light"/>
                <a:cs typeface="Helvetica Light"/>
                <a:sym typeface="Helvetica Light"/>
              </a:defRPr>
            </a:pPr>
            <a:endParaRPr/>
          </a:p>
        </p:txBody>
      </p:sp>
      <p:sp>
        <p:nvSpPr>
          <p:cNvPr id="1769" name="Shape 1769"/>
          <p:cNvSpPr/>
          <p:nvPr/>
        </p:nvSpPr>
        <p:spPr>
          <a:xfrm>
            <a:off x="13045285" y="2779981"/>
            <a:ext cx="8765507" cy="189879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10000"/>
              </a:lnSpc>
              <a:defRPr sz="14000" b="1" baseline="0">
                <a:solidFill>
                  <a:srgbClr val="FFFFFF"/>
                </a:solidFill>
              </a:defRPr>
            </a:lvl1pPr>
          </a:lstStyle>
          <a:p>
            <a:r>
              <a:rPr dirty="0"/>
              <a:t>7.890</a:t>
            </a:r>
          </a:p>
        </p:txBody>
      </p:sp>
      <p:sp>
        <p:nvSpPr>
          <p:cNvPr id="1770" name="Shape 1770"/>
          <p:cNvSpPr/>
          <p:nvPr/>
        </p:nvSpPr>
        <p:spPr>
          <a:xfrm>
            <a:off x="12932078" y="4263388"/>
            <a:ext cx="9038814" cy="47192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defRPr b="1" cap="all">
                <a:solidFill>
                  <a:srgbClr val="619B42"/>
                </a:solidFill>
              </a:defRPr>
            </a:lvl1pPr>
          </a:lstStyle>
          <a:p>
            <a:r>
              <a:rPr sz="3600">
                <a:solidFill>
                  <a:srgbClr val="7A82BB"/>
                </a:solidFill>
              </a:rPr>
              <a:t>more information demo text</a:t>
            </a:r>
          </a:p>
        </p:txBody>
      </p:sp>
      <p:sp>
        <p:nvSpPr>
          <p:cNvPr id="1771" name="Shape 1771"/>
          <p:cNvSpPr/>
          <p:nvPr/>
        </p:nvSpPr>
        <p:spPr>
          <a:xfrm>
            <a:off x="14104712" y="5354341"/>
            <a:ext cx="6660709" cy="19332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t"/>
          <a:lstStyle>
            <a:lvl1pPr algn="ctr">
              <a:defRPr>
                <a:solidFill>
                  <a:srgbClr val="FFFFFF"/>
                </a:solidFill>
              </a:defRPr>
            </a:lvl1pPr>
          </a:lstStyle>
          <a:p>
            <a:r>
              <a:rPr sz="3600" dirty="0"/>
              <a:t>Euismod tincidunt ut laoreet dolore magna aliquam erat volutpat. Ut wisi enim ad minim veniam, quis nostrud exerci tation ullamcorper suscipit lobortis nisl ut aliquip ex ea commodo consequat. Duis autem vel </a:t>
            </a:r>
            <a:r>
              <a:rPr sz="3600" dirty="0" smtClean="0"/>
              <a:t>eum</a:t>
            </a:r>
            <a:endParaRPr sz="3600" dirty="0"/>
          </a:p>
        </p:txBody>
      </p:sp>
      <p:grpSp>
        <p:nvGrpSpPr>
          <p:cNvPr id="1776" name="Group 1776"/>
          <p:cNvGrpSpPr/>
          <p:nvPr/>
        </p:nvGrpSpPr>
        <p:grpSpPr>
          <a:xfrm>
            <a:off x="15689837" y="7885686"/>
            <a:ext cx="3490462" cy="1063677"/>
            <a:chOff x="0" y="0"/>
            <a:chExt cx="3490460" cy="1063675"/>
          </a:xfrm>
        </p:grpSpPr>
        <p:sp>
          <p:nvSpPr>
            <p:cNvPr id="1772" name="Shape 1772"/>
            <p:cNvSpPr/>
            <p:nvPr/>
          </p:nvSpPr>
          <p:spPr>
            <a:xfrm>
              <a:off x="0" y="0"/>
              <a:ext cx="3490460" cy="1063675"/>
            </a:xfrm>
            <a:prstGeom prst="roundRect">
              <a:avLst>
                <a:gd name="adj" fmla="val 6618"/>
              </a:avLst>
            </a:prstGeom>
            <a:noFill/>
            <a:ln w="25400" cap="flat">
              <a:solidFill>
                <a:srgbClr val="FFFFFF"/>
              </a:solidFill>
              <a:prstDash val="solid"/>
              <a:miter lim="400000"/>
            </a:ln>
            <a:effectLst/>
          </p:spPr>
          <p:txBody>
            <a:bodyPr wrap="square" lIns="50800" tIns="50800" rIns="50800" bIns="50800" numCol="1" anchor="ctr">
              <a:noAutofit/>
            </a:bodyPr>
            <a:lstStyle/>
            <a:p>
              <a:pPr algn="ctr">
                <a:defRPr sz="3200" baseline="0">
                  <a:solidFill>
                    <a:srgbClr val="FFFFFF"/>
                  </a:solidFill>
                  <a:latin typeface="Helvetica Light"/>
                  <a:ea typeface="Helvetica Light"/>
                  <a:cs typeface="Helvetica Light"/>
                  <a:sym typeface="Helvetica Light"/>
                </a:defRPr>
              </a:pPr>
              <a:endParaRPr/>
            </a:p>
          </p:txBody>
        </p:sp>
        <p:grpSp>
          <p:nvGrpSpPr>
            <p:cNvPr id="1775" name="Group 1775"/>
            <p:cNvGrpSpPr/>
            <p:nvPr/>
          </p:nvGrpSpPr>
          <p:grpSpPr>
            <a:xfrm>
              <a:off x="19059" y="488465"/>
              <a:ext cx="3127223" cy="538997"/>
              <a:chOff x="-60960" y="185154"/>
              <a:chExt cx="3127221" cy="538996"/>
            </a:xfrm>
          </p:grpSpPr>
          <p:sp>
            <p:nvSpPr>
              <p:cNvPr id="1773" name="Shape 1773"/>
              <p:cNvSpPr/>
              <p:nvPr/>
            </p:nvSpPr>
            <p:spPr>
              <a:xfrm>
                <a:off x="-60960" y="252227"/>
                <a:ext cx="3127221" cy="4719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a:solidFill>
                      <a:srgbClr val="FFFFFF"/>
                    </a:solidFill>
                  </a:defRPr>
                </a:lvl1pPr>
              </a:lstStyle>
              <a:p>
                <a:r>
                  <a:rPr sz="3600" dirty="0"/>
                  <a:t>More information</a:t>
                </a:r>
              </a:p>
            </p:txBody>
          </p:sp>
          <p:sp>
            <p:nvSpPr>
              <p:cNvPr id="1774" name="Shape 1774"/>
              <p:cNvSpPr/>
              <p:nvPr/>
            </p:nvSpPr>
            <p:spPr>
              <a:xfrm>
                <a:off x="2965425" y="185154"/>
                <a:ext cx="99826" cy="16294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FFFFFF"/>
              </a:solidFill>
              <a:ln w="12700" cap="flat">
                <a:noFill/>
                <a:miter lim="400000"/>
              </a:ln>
              <a:effectLst/>
            </p:spPr>
            <p:txBody>
              <a:bodyPr wrap="square" lIns="45719" tIns="45719" rIns="45719" bIns="45719" numCol="1" anchor="ctr">
                <a:noAutofit/>
              </a:bodyPr>
              <a:lstStyle/>
              <a:p>
                <a:pPr defTabSz="914400">
                  <a:defRPr sz="1800" baseline="0">
                    <a:solidFill>
                      <a:srgbClr val="000000"/>
                    </a:solidFill>
                    <a:latin typeface="Roboto Regular"/>
                    <a:ea typeface="Roboto Regular"/>
                    <a:cs typeface="Roboto Regular"/>
                    <a:sym typeface="Roboto Regular"/>
                  </a:defRPr>
                </a:pPr>
                <a:endParaRPr/>
              </a:p>
            </p:txBody>
          </p:sp>
        </p:grpSp>
      </p:grpSp>
      <p:grpSp>
        <p:nvGrpSpPr>
          <p:cNvPr id="40" name="Group 39"/>
          <p:cNvGrpSpPr/>
          <p:nvPr/>
        </p:nvGrpSpPr>
        <p:grpSpPr>
          <a:xfrm>
            <a:off x="4671547" y="9242638"/>
            <a:ext cx="1217372" cy="615698"/>
            <a:chOff x="20294425" y="9180153"/>
            <a:chExt cx="1217372" cy="615698"/>
          </a:xfrm>
        </p:grpSpPr>
        <p:sp>
          <p:nvSpPr>
            <p:cNvPr id="41" name="Shape 175"/>
            <p:cNvSpPr/>
            <p:nvPr/>
          </p:nvSpPr>
          <p:spPr>
            <a:xfrm>
              <a:off x="21225775" y="9180153"/>
              <a:ext cx="286022" cy="26267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950" y="21600"/>
                  </a:lnTo>
                  <a:lnTo>
                    <a:pt x="3950" y="8656"/>
                  </a:lnTo>
                  <a:lnTo>
                    <a:pt x="0" y="8656"/>
                  </a:lnTo>
                  <a:lnTo>
                    <a:pt x="0" y="21600"/>
                  </a:lnTo>
                  <a:close/>
                  <a:moveTo>
                    <a:pt x="21600" y="9649"/>
                  </a:moveTo>
                  <a:cubicBezTo>
                    <a:pt x="21600" y="8418"/>
                    <a:pt x="20658" y="7624"/>
                    <a:pt x="19534" y="7624"/>
                  </a:cubicBezTo>
                  <a:lnTo>
                    <a:pt x="13337" y="7624"/>
                  </a:lnTo>
                  <a:lnTo>
                    <a:pt x="14460" y="2462"/>
                  </a:lnTo>
                  <a:lnTo>
                    <a:pt x="14460" y="2263"/>
                  </a:lnTo>
                  <a:cubicBezTo>
                    <a:pt x="14460" y="1826"/>
                    <a:pt x="14279" y="1429"/>
                    <a:pt x="14098" y="1032"/>
                  </a:cubicBezTo>
                  <a:lnTo>
                    <a:pt x="12974" y="0"/>
                  </a:lnTo>
                  <a:lnTo>
                    <a:pt x="6379" y="6988"/>
                  </a:lnTo>
                  <a:cubicBezTo>
                    <a:pt x="6016" y="7385"/>
                    <a:pt x="5835" y="8021"/>
                    <a:pt x="5835" y="8656"/>
                  </a:cubicBezTo>
                  <a:lnTo>
                    <a:pt x="5835" y="19337"/>
                  </a:lnTo>
                  <a:cubicBezTo>
                    <a:pt x="5835" y="20568"/>
                    <a:pt x="6777" y="21600"/>
                    <a:pt x="7901" y="21600"/>
                  </a:cubicBezTo>
                  <a:lnTo>
                    <a:pt x="16707" y="21600"/>
                  </a:lnTo>
                  <a:cubicBezTo>
                    <a:pt x="17468" y="21600"/>
                    <a:pt x="18230" y="21004"/>
                    <a:pt x="18411" y="20171"/>
                  </a:cubicBezTo>
                  <a:lnTo>
                    <a:pt x="21419" y="12547"/>
                  </a:lnTo>
                  <a:cubicBezTo>
                    <a:pt x="21419" y="12349"/>
                    <a:pt x="21419" y="12150"/>
                    <a:pt x="21419" y="11713"/>
                  </a:cubicBezTo>
                  <a:lnTo>
                    <a:pt x="21419" y="9649"/>
                  </a:lnTo>
                  <a:lnTo>
                    <a:pt x="21600" y="9649"/>
                  </a:lnTo>
                  <a:close/>
                </a:path>
              </a:pathLst>
            </a:custGeom>
            <a:solidFill>
              <a:srgbClr val="86939E"/>
            </a:solidFill>
            <a:ln w="12700" cap="flat">
              <a:noFill/>
              <a:miter lim="400000"/>
            </a:ln>
            <a:effectLst/>
          </p:spPr>
          <p:txBody>
            <a:bodyPr wrap="square" lIns="45719" tIns="45719" rIns="45719" bIns="45719" numCol="1" anchor="ctr">
              <a:noAutofit/>
            </a:bodyPr>
            <a:lstStyle/>
            <a:p>
              <a:pPr defTabSz="914400">
                <a:defRPr sz="1800" baseline="0">
                  <a:solidFill>
                    <a:srgbClr val="000000"/>
                  </a:solidFill>
                  <a:latin typeface="Roboto Regular"/>
                  <a:ea typeface="Roboto Regular"/>
                  <a:cs typeface="Roboto Regular"/>
                  <a:sym typeface="Roboto Regular"/>
                </a:defRPr>
              </a:pPr>
              <a:endParaRPr/>
            </a:p>
          </p:txBody>
        </p:sp>
        <p:sp>
          <p:nvSpPr>
            <p:cNvPr id="42" name="Shape 176"/>
            <p:cNvSpPr/>
            <p:nvPr/>
          </p:nvSpPr>
          <p:spPr>
            <a:xfrm>
              <a:off x="20294425" y="9364964"/>
              <a:ext cx="804707" cy="43088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t">
              <a:spAutoFit/>
            </a:bodyPr>
            <a:lstStyle>
              <a:lvl1pPr algn="r"/>
            </a:lstStyle>
            <a:p>
              <a:r>
                <a:rPr sz="3200"/>
                <a:t>7.809</a:t>
              </a:r>
            </a:p>
          </p:txBody>
        </p:sp>
      </p:gr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Custom 27">
      <a:dk1>
        <a:srgbClr val="FFFFFF"/>
      </a:dk1>
      <a:lt1>
        <a:srgbClr val="86939E"/>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7984B3"/>
      </a:hlink>
      <a:folHlink>
        <a:srgbClr val="FF00FF"/>
      </a:folHlink>
    </a:clrScheme>
    <a:fontScheme name="White">
      <a:majorFont>
        <a:latin typeface="Open Sans"/>
        <a:ea typeface="Open Sans"/>
        <a:cs typeface="Open Sans"/>
      </a:majorFont>
      <a:minorFont>
        <a:latin typeface="Noto Sans"/>
        <a:ea typeface="Noto Sans"/>
        <a:cs typeface="Noto San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2200" b="0" i="0" u="none" strike="noStrike" cap="none" spc="0" normalizeH="0" baseline="54545">
            <a:ln>
              <a:noFill/>
            </a:ln>
            <a:solidFill>
              <a:srgbClr val="86939E"/>
            </a:solidFill>
            <a:effectLst/>
            <a:uFillTx/>
            <a:latin typeface="+mn-lt"/>
            <a:ea typeface="+mn-ea"/>
            <a:cs typeface="+mn-cs"/>
            <a:sym typeface="Noto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Open Sans"/>
        <a:ea typeface="Open Sans"/>
        <a:cs typeface="Open Sans"/>
      </a:majorFont>
      <a:minorFont>
        <a:latin typeface="Noto Sans"/>
        <a:ea typeface="Noto Sans"/>
        <a:cs typeface="Noto San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2200" b="0" i="0" u="none" strike="noStrike" cap="none" spc="0" normalizeH="0" baseline="54545">
            <a:ln>
              <a:noFill/>
            </a:ln>
            <a:solidFill>
              <a:srgbClr val="86939E"/>
            </a:solidFill>
            <a:effectLst/>
            <a:uFillTx/>
            <a:latin typeface="+mn-lt"/>
            <a:ea typeface="+mn-ea"/>
            <a:cs typeface="+mn-cs"/>
            <a:sym typeface="Noto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124</TotalTime>
  <Words>1229</Words>
  <Application>Microsoft Macintosh PowerPoint</Application>
  <PresentationFormat>Custom</PresentationFormat>
  <Paragraphs>75</Paragraphs>
  <Slides>11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Calibri</vt:lpstr>
      <vt:lpstr>Helvetica Light</vt:lpstr>
      <vt:lpstr>Helvetica Neue</vt:lpstr>
      <vt:lpstr>Noto Sans</vt:lpstr>
      <vt:lpstr>Open Sans Semibold</vt:lpstr>
      <vt:lpstr>Roboto Regular</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Anastasiya Ladoshkina</cp:lastModifiedBy>
  <cp:revision>13</cp:revision>
  <dcterms:modified xsi:type="dcterms:W3CDTF">2017-08-28T18:18:04Z</dcterms:modified>
</cp:coreProperties>
</file>