
<file path=[Content_Types].xml><?xml version="1.0" encoding="utf-8"?>
<Types xmlns="http://schemas.openxmlformats.org/package/2006/content-types">
  <Default Extension="xml" ContentType="application/xml"/>
  <Default Extension="xlsx" ContentType="application/vnd.openxmlformats-officedocument.spreadsheetml.sheet"/>
  <Default Extension="png" ContentType="image/pn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charts/chart4.xml" ContentType="application/vnd.openxmlformats-officedocument.drawingml.chart+xml"/>
  <Override PartName="/ppt/charts/chart5.xml" ContentType="application/vnd.openxmlformats-officedocument.drawingml.char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core-properties" Target="docProps/core.xml"/><Relationship Id="rId3"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6"/>
  </p:notesMasterIdLst>
  <p:sldIdLst>
    <p:sldId id="256" r:id="rId2"/>
    <p:sldId id="257" r:id="rId3"/>
    <p:sldId id="258" r:id="rId4"/>
    <p:sldId id="269" r:id="rId5"/>
    <p:sldId id="260" r:id="rId6"/>
    <p:sldId id="261" r:id="rId7"/>
    <p:sldId id="262" r:id="rId8"/>
    <p:sldId id="263" r:id="rId9"/>
    <p:sldId id="264" r:id="rId10"/>
    <p:sldId id="265" r:id="rId11"/>
    <p:sldId id="266" r:id="rId12"/>
    <p:sldId id="267" r:id="rId13"/>
    <p:sldId id="268" r:id="rId14"/>
    <p:sldId id="270" r:id="rId15"/>
  </p:sldIdLst>
  <p:sldSz cx="24384000" cy="13716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Arial"/>
        <a:ea typeface="Arial"/>
        <a:cs typeface="Arial"/>
        <a:sym typeface="Arial"/>
      </a:defRPr>
    </a:lvl1pPr>
    <a:lvl2pPr marL="0" marR="0" indent="228600" algn="l"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Arial"/>
        <a:ea typeface="Arial"/>
        <a:cs typeface="Arial"/>
        <a:sym typeface="Arial"/>
      </a:defRPr>
    </a:lvl2pPr>
    <a:lvl3pPr marL="0" marR="0" indent="457200" algn="l"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Arial"/>
        <a:ea typeface="Arial"/>
        <a:cs typeface="Arial"/>
        <a:sym typeface="Arial"/>
      </a:defRPr>
    </a:lvl3pPr>
    <a:lvl4pPr marL="0" marR="0" indent="685800" algn="l"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Arial"/>
        <a:ea typeface="Arial"/>
        <a:cs typeface="Arial"/>
        <a:sym typeface="Arial"/>
      </a:defRPr>
    </a:lvl4pPr>
    <a:lvl5pPr marL="0" marR="0" indent="914400" algn="l"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Arial"/>
        <a:ea typeface="Arial"/>
        <a:cs typeface="Arial"/>
        <a:sym typeface="Arial"/>
      </a:defRPr>
    </a:lvl5pPr>
    <a:lvl6pPr marL="0" marR="0" indent="1143000" algn="l"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Arial"/>
        <a:ea typeface="Arial"/>
        <a:cs typeface="Arial"/>
        <a:sym typeface="Arial"/>
      </a:defRPr>
    </a:lvl6pPr>
    <a:lvl7pPr marL="0" marR="0" indent="1371600" algn="l"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Arial"/>
        <a:ea typeface="Arial"/>
        <a:cs typeface="Arial"/>
        <a:sym typeface="Arial"/>
      </a:defRPr>
    </a:lvl7pPr>
    <a:lvl8pPr marL="0" marR="0" indent="1600200" algn="l"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Arial"/>
        <a:ea typeface="Arial"/>
        <a:cs typeface="Arial"/>
        <a:sym typeface="Arial"/>
      </a:defRPr>
    </a:lvl8pPr>
    <a:lvl9pPr marL="0" marR="0" indent="1828800" algn="l"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Arial"/>
        <a:ea typeface="Arial"/>
        <a:cs typeface="Arial"/>
        <a:sym typeface="Arial"/>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000000"/>
        </p14:laserClr>
      </p:ext>
      <p:ext uri="{2FDB2607-1784-4EEB-B798-7EB5836EED8A}">
        <p14:showMediaCtrls xmlns:p14="http://schemas.microsoft.com/office/powerpoint/2010/main" val="1"/>
      </p:ext>
    </p:extLst>
  </p:showPr>
  <p:clrMru>
    <a:srgbClr val="88CAE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
          <a:latin typeface="Helvetica"/>
          <a:ea typeface="Helvetica"/>
          <a:cs typeface="Helvetica"/>
        </a:font>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a:tcStyle>
        <a:tcBdr/>
        <a:fill>
          <a:solidFill>
            <a:srgbClr val="E3E5E8"/>
          </a:solidFill>
        </a:fill>
      </a:tcStyle>
    </a:band2H>
    <a:firstCol>
      <a:tcTxStyle b="off"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398CCE"/>
          </a:solidFill>
        </a:fill>
      </a:tcStyle>
    </a:firstCol>
    <a:lastRow>
      <a:tcTxStyle b="off" i="off">
        <a:font>
          <a:latin typeface="Helvetica"/>
          <a:ea typeface="Helvetica"/>
          <a:cs typeface="Helvetica"/>
        </a:font>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lastRow>
    <a:firstRow>
      <a:tcTxStyle b="off"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Row>
  </a:tblStyle>
  <a:tblStyle styleId="{C7B018BB-80A7-4F77-B60F-C8B233D01FF8}" styleName="">
    <a:tblBg/>
    <a:wholeTbl>
      <a:tcTxStyle b="off" i="off">
        <a:font>
          <a:latin typeface="Helvetica"/>
          <a:ea typeface="Helvetica"/>
          <a:cs typeface="Helvetica"/>
        </a:font>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12700" cap="flat">
              <a:solidFill>
                <a:srgbClr val="B8B8B8"/>
              </a:solidFill>
              <a:prstDash val="solid"/>
              <a:miter lim="400000"/>
            </a:ln>
          </a:top>
          <a:bottom>
            <a:ln w="12700" cap="flat">
              <a:solidFill>
                <a:srgbClr val="B8B8B8"/>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wholeTbl>
    <a:band2H>
      <a:tcTxStyle/>
      <a:tcStyle>
        <a:tcBdr/>
        <a:fill>
          <a:solidFill>
            <a:srgbClr val="E1E0DA"/>
          </a:solidFill>
        </a:fill>
      </a:tcStyle>
    </a:band2H>
    <a:firstCol>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rgbClr val="5AC831"/>
          </a:solidFill>
        </a:fill>
      </a:tcStyle>
    </a:firstCol>
    <a:lastRow>
      <a:tcTxStyle b="off" i="off">
        <a:font>
          <a:latin typeface="Helvetica"/>
          <a:ea typeface="Helvetica"/>
          <a:cs typeface="Helvetica"/>
        </a:font>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25400" cap="flat">
              <a:solidFill>
                <a:srgbClr val="606060"/>
              </a:solidFill>
              <a:prstDash val="solid"/>
              <a:miter lim="400000"/>
            </a:ln>
          </a:top>
          <a:bottom>
            <a:ln w="12700" cap="flat">
              <a:solidFill>
                <a:srgbClr val="606060"/>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lastRow>
    <a:firstRow>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chemeClr val="accent2"/>
          </a:solidFill>
        </a:fill>
      </a:tcStyle>
    </a:firstRow>
  </a:tblStyle>
  <a:tblStyle styleId="{EEE7283C-3CF3-47DC-8721-378D4A62B228}" styleName="">
    <a:tblBg/>
    <a:wholeTbl>
      <a:tcTxStyle b="off" i="off">
        <a:font>
          <a:latin typeface="Helvetica"/>
          <a:ea typeface="Helvetica"/>
          <a:cs typeface="Helvetica"/>
        </a:font>
        <a:srgbClr val="000000"/>
      </a:tcTxStyle>
      <a:tcStyle>
        <a:tcBdr>
          <a:left>
            <a:ln w="12700" cap="flat">
              <a:solidFill>
                <a:srgbClr val="5D5D5D"/>
              </a:solidFill>
              <a:custDash>
                <a:ds d="200000" sp="200000"/>
              </a:custDash>
              <a:miter lim="400000"/>
            </a:ln>
          </a:left>
          <a:right>
            <a:ln w="12700" cap="flat">
              <a:solidFill>
                <a:srgbClr val="5D5D5D"/>
              </a:solidFill>
              <a:custDash>
                <a:ds d="200000" sp="200000"/>
              </a:custDash>
              <a:miter lim="400000"/>
            </a:ln>
          </a:right>
          <a:top>
            <a:ln w="12700" cap="flat">
              <a:solidFill>
                <a:srgbClr val="5D5D5D"/>
              </a:solidFill>
              <a:custDash>
                <a:ds d="200000" sp="200000"/>
              </a:custDash>
              <a:miter lim="400000"/>
            </a:ln>
          </a:top>
          <a:bottom>
            <a:ln w="12700" cap="flat">
              <a:solidFill>
                <a:srgbClr val="5D5D5D"/>
              </a:solidFill>
              <a:custDash>
                <a:ds d="200000" sp="200000"/>
              </a:custDash>
              <a:miter lim="400000"/>
            </a:ln>
          </a:bottom>
          <a:insideH>
            <a:ln w="12700" cap="flat">
              <a:solidFill>
                <a:srgbClr val="5D5D5D"/>
              </a:solidFill>
              <a:custDash>
                <a:ds d="200000" sp="200000"/>
              </a:custDash>
              <a:miter lim="400000"/>
            </a:ln>
          </a:insideH>
          <a:insideV>
            <a:ln w="12700" cap="flat">
              <a:solidFill>
                <a:srgbClr val="5D5D5D"/>
              </a:solidFill>
              <a:custDash>
                <a:ds d="200000" sp="200000"/>
              </a:custDash>
              <a:miter lim="400000"/>
            </a:ln>
          </a:insideV>
        </a:tcBdr>
        <a:fill>
          <a:solidFill>
            <a:srgbClr val="E6E4D7"/>
          </a:solidFill>
        </a:fill>
      </a:tcStyle>
    </a:wholeTbl>
    <a:band2H>
      <a:tcTxStyle/>
      <a:tcStyle>
        <a:tcBdr/>
        <a:fill>
          <a:solidFill>
            <a:srgbClr val="C3C2C2"/>
          </a:solidFill>
        </a:fill>
      </a:tcStyle>
    </a:band2H>
    <a:firstCol>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09C99"/>
          </a:solidFill>
        </a:fill>
      </a:tcStyle>
    </a:firstCol>
    <a:la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lastRow>
    <a:fir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firstRow>
  </a:tblStyle>
  <a:tblStyle styleId="{CF821DB8-F4EB-4A41-A1BA-3FCAFE7338EE}" styleName="">
    <a:tblBg/>
    <a:wholeTbl>
      <a:tcTxStyle b="off" i="off">
        <a:font>
          <a:latin typeface="Helvetica"/>
          <a:ea typeface="Helvetica"/>
          <a:cs typeface="Helvetica"/>
        </a:font>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EBEBEB"/>
          </a:solidFill>
        </a:fill>
      </a:tcStyle>
    </a:wholeTbl>
    <a:band2H>
      <a:tcTxStyle/>
      <a:tcStyle>
        <a:tcBdr/>
        <a:fill>
          <a:solidFill>
            <a:srgbClr val="DCE5E6"/>
          </a:solidFill>
        </a:fill>
      </a:tcStyle>
    </a:band2H>
    <a:firstCol>
      <a:tcTxStyle b="off"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Col>
    <a:lastRow>
      <a:tcTxStyle b="off"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lastRow>
    <a:firstRow>
      <a:tcTxStyle b="off"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Row>
  </a:tblStyle>
  <a:tblStyle styleId="{33BA23B1-9221-436E-865A-0063620EA4FD}" styleName="">
    <a:tblBg/>
    <a:wholeTbl>
      <a:tcTxStyle b="off" i="off">
        <a:font>
          <a:latin typeface="Helvetica"/>
          <a:ea typeface="Helvetica"/>
          <a:cs typeface="Helvetica"/>
        </a:font>
        <a:srgbClr val="000000"/>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D0D1D2"/>
          </a:solidFill>
        </a:fill>
      </a:tcStyle>
    </a:wholeTbl>
    <a:band2H>
      <a:tcTxStyle/>
      <a:tcStyle>
        <a:tcBdr/>
        <a:fill>
          <a:solidFill>
            <a:srgbClr val="DEDEDF"/>
          </a:solidFill>
        </a:fill>
      </a:tcStyle>
    </a:band2H>
    <a:firstCol>
      <a:tcTxStyle b="off"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535761"/>
          </a:solidFill>
        </a:fill>
      </a:tcStyle>
    </a:firstCol>
    <a:lastRow>
      <a:tcTxStyle b="off"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909398"/>
          </a:solidFill>
        </a:fill>
      </a:tcStyle>
    </a:lastRow>
    <a:firstRow>
      <a:tcTxStyle b="off"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67C85"/>
          </a:solidFill>
        </a:fill>
      </a:tcStyle>
    </a:firstRow>
  </a:tblStyle>
  <a:tblStyle styleId="{2708684C-4D16-4618-839F-0558EEFCDFE6}" styleName="">
    <a:tblBg/>
    <a:wholeTbl>
      <a:tcTxStyle b="off"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wholeTbl>
    <a:band2H>
      <a:tcTxStyle/>
      <a:tcStyle>
        <a:tcBdr/>
        <a:fill>
          <a:solidFill>
            <a:srgbClr val="EDEEEE"/>
          </a:solidFill>
        </a:fill>
      </a:tcStyle>
    </a:band2H>
    <a:firstCol>
      <a:tcTxStyle b="on" i="off">
        <a:font>
          <a:latin typeface="Helvetica"/>
          <a:ea typeface="Helvetica"/>
          <a:cs typeface="Helvetica"/>
        </a:font>
        <a:srgbClr val="000000"/>
      </a:tcTxStyle>
      <a:tcStyle>
        <a:tcBdr>
          <a:left>
            <a:ln w="12700" cap="flat">
              <a:noFill/>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Col>
    <a:la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prstDash val="solid"/>
              <a:miter lim="400000"/>
            </a:ln>
          </a:top>
          <a:bottom>
            <a:ln w="12700" cap="flat">
              <a:noFill/>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lastRow>
    <a:fir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noFill/>
              <a:miter lim="400000"/>
            </a:ln>
          </a:top>
          <a:bottom>
            <a:ln w="12700" cap="flat">
              <a:solidFill>
                <a:srgbClr val="000000"/>
              </a:solidFill>
              <a:prstDash val="solid"/>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8565"/>
    <p:restoredTop sz="94629"/>
  </p:normalViewPr>
  <p:slideViewPr>
    <p:cSldViewPr snapToGrid="0" snapToObjects="1">
      <p:cViewPr varScale="1">
        <p:scale>
          <a:sx n="64" d="100"/>
          <a:sy n="64" d="100"/>
        </p:scale>
        <p:origin x="1272" y="20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8.xml"/><Relationship Id="rId20"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notesMaster" Target="notesMasters/notesMaster1.xml"/><Relationship Id="rId17" Type="http://schemas.openxmlformats.org/officeDocument/2006/relationships/presProps" Target="presProps.xml"/><Relationship Id="rId18" Type="http://schemas.openxmlformats.org/officeDocument/2006/relationships/viewProps" Target="viewProps.xml"/><Relationship Id="rId19" Type="http://schemas.openxmlformats.org/officeDocument/2006/relationships/theme" Target="theme/theme1.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2.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Worksheet3.xlsx"/></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Excel_Worksheet4.xlsx"/></Relationships>
</file>

<file path=ppt/charts/_rels/chart5.xml.rels><?xml version="1.0" encoding="UTF-8" standalone="yes"?>
<Relationships xmlns="http://schemas.openxmlformats.org/package/2006/relationships"><Relationship Id="rId1" Type="http://schemas.openxmlformats.org/officeDocument/2006/relationships/package" Target="../embeddings/Microsoft_Excel_Worksheet5.xlsx"/></Relationships>
</file>

<file path=ppt/charts/chart1.xml><?xml version="1.0" encoding="utf-8"?>
<c:chartSpace xmlns:c="http://schemas.openxmlformats.org/drawingml/2006/chart" xmlns:a="http://schemas.openxmlformats.org/drawingml/2006/main" xmlns:r="http://schemas.openxmlformats.org/officeDocument/2006/relationships">
  <c:date1904 val="1"/>
  <c:lang val="ru-RU"/>
  <c:roundedCorners val="0"/>
  <c:style val="18"/>
  <c:chart>
    <c:autoTitleDeleted val="1"/>
    <c:plotArea>
      <c:layout>
        <c:manualLayout>
          <c:layoutTarget val="inner"/>
          <c:xMode val="edge"/>
          <c:yMode val="edge"/>
          <c:x val="0.005"/>
          <c:y val="0.005"/>
          <c:w val="0.99"/>
          <c:h val="0.9875"/>
        </c:manualLayout>
      </c:layout>
      <c:pieChart>
        <c:varyColors val="0"/>
        <c:ser>
          <c:idx val="0"/>
          <c:order val="0"/>
          <c:tx>
            <c:strRef>
              <c:f>Sheet1!$A$2</c:f>
              <c:strCache>
                <c:ptCount val="1"/>
                <c:pt idx="0">
                  <c:v>Region 1</c:v>
                </c:pt>
              </c:strCache>
            </c:strRef>
          </c:tx>
          <c:spPr>
            <a:solidFill>
              <a:srgbClr val="FFFFFF"/>
            </a:solidFill>
            <a:ln w="12700" cap="flat">
              <a:noFill/>
              <a:miter lim="400000"/>
            </a:ln>
            <a:effectLst/>
          </c:spPr>
          <c:dPt>
            <c:idx val="0"/>
            <c:bubble3D val="0"/>
          </c:dPt>
          <c:dPt>
            <c:idx val="1"/>
            <c:bubble3D val="0"/>
            <c:spPr>
              <a:solidFill>
                <a:srgbClr val="88CAE4"/>
              </a:solidFill>
              <a:ln w="12700" cap="flat">
                <a:noFill/>
                <a:miter lim="400000"/>
              </a:ln>
              <a:effectLst/>
            </c:spPr>
          </c:dPt>
          <c:cat>
            <c:strRef>
              <c:f>Sheet1!$B$1:$C$1</c:f>
              <c:strCache>
                <c:ptCount val="2"/>
                <c:pt idx="0">
                  <c:v>April</c:v>
                </c:pt>
                <c:pt idx="1">
                  <c:v>May</c:v>
                </c:pt>
              </c:strCache>
            </c:strRef>
          </c:cat>
          <c:val>
            <c:numRef>
              <c:f>Sheet1!$B$2:$C$2</c:f>
              <c:numCache>
                <c:formatCode>General</c:formatCode>
                <c:ptCount val="2"/>
                <c:pt idx="0">
                  <c:v>130.0</c:v>
                </c:pt>
                <c:pt idx="1">
                  <c:v>30.0</c:v>
                </c:pt>
              </c:numCache>
            </c:numRef>
          </c:val>
        </c:ser>
        <c:dLbls>
          <c:showLegendKey val="0"/>
          <c:showVal val="0"/>
          <c:showCatName val="0"/>
          <c:showSerName val="0"/>
          <c:showPercent val="0"/>
          <c:showBubbleSize val="0"/>
          <c:showLeaderLines val="0"/>
        </c:dLbls>
        <c:firstSliceAng val="0"/>
      </c:pieChart>
      <c:spPr>
        <a:noFill/>
        <a:ln w="12700" cap="flat">
          <a:noFill/>
          <a:miter lim="400000"/>
        </a:ln>
        <a:effectLst/>
      </c:spPr>
    </c:plotArea>
    <c:plotVisOnly val="1"/>
    <c:dispBlanksAs val="gap"/>
    <c:showDLblsOverMax val="1"/>
  </c:chart>
  <c:spPr>
    <a:noFill/>
    <a:ln>
      <a:noFill/>
    </a:ln>
    <a:effectLst/>
  </c:sp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1"/>
  <c:lang val="ru-RU"/>
  <c:roundedCorners val="0"/>
  <c:style val="18"/>
  <c:chart>
    <c:autoTitleDeleted val="1"/>
    <c:plotArea>
      <c:layout>
        <c:manualLayout>
          <c:layoutTarget val="inner"/>
          <c:xMode val="edge"/>
          <c:yMode val="edge"/>
          <c:x val="0.0828372"/>
          <c:y val="0.0486496"/>
          <c:w val="0.912163"/>
          <c:h val="0.869168"/>
        </c:manualLayout>
      </c:layout>
      <c:barChart>
        <c:barDir val="col"/>
        <c:grouping val="stacked"/>
        <c:varyColors val="0"/>
        <c:ser>
          <c:idx val="0"/>
          <c:order val="0"/>
          <c:tx>
            <c:strRef>
              <c:f>Sheet1!$A$2</c:f>
              <c:strCache>
                <c:ptCount val="1"/>
                <c:pt idx="0">
                  <c:v>Region 1</c:v>
                </c:pt>
              </c:strCache>
            </c:strRef>
          </c:tx>
          <c:spPr>
            <a:solidFill>
              <a:srgbClr val="FFFFFF"/>
            </a:solidFill>
            <a:ln w="12700" cap="flat">
              <a:noFill/>
              <a:miter lim="400000"/>
            </a:ln>
            <a:effectLst/>
          </c:spPr>
          <c:invertIfNegative val="0"/>
          <c:cat>
            <c:strRef>
              <c:f>Sheet1!$B$1:$E$1</c:f>
              <c:strCache>
                <c:ptCount val="4"/>
                <c:pt idx="0">
                  <c:v>April</c:v>
                </c:pt>
                <c:pt idx="1">
                  <c:v>May</c:v>
                </c:pt>
                <c:pt idx="2">
                  <c:v>June</c:v>
                </c:pt>
                <c:pt idx="3">
                  <c:v>July</c:v>
                </c:pt>
              </c:strCache>
            </c:strRef>
          </c:cat>
          <c:val>
            <c:numRef>
              <c:f>Sheet1!$B$2:$E$2</c:f>
              <c:numCache>
                <c:formatCode>General</c:formatCode>
                <c:ptCount val="4"/>
                <c:pt idx="0">
                  <c:v>27.0</c:v>
                </c:pt>
                <c:pt idx="1">
                  <c:v>36.0</c:v>
                </c:pt>
                <c:pt idx="2">
                  <c:v>63.0</c:v>
                </c:pt>
                <c:pt idx="3">
                  <c:v>143.0</c:v>
                </c:pt>
              </c:numCache>
            </c:numRef>
          </c:val>
        </c:ser>
        <c:ser>
          <c:idx val="1"/>
          <c:order val="1"/>
          <c:tx>
            <c:strRef>
              <c:f>Sheet1!$A$3</c:f>
              <c:strCache>
                <c:ptCount val="1"/>
                <c:pt idx="0">
                  <c:v>Region 2</c:v>
                </c:pt>
              </c:strCache>
            </c:strRef>
          </c:tx>
          <c:spPr>
            <a:solidFill>
              <a:srgbClr val="88CAE4"/>
            </a:solidFill>
            <a:ln w="12700" cap="flat">
              <a:noFill/>
              <a:miter lim="400000"/>
            </a:ln>
            <a:effectLst/>
          </c:spPr>
          <c:invertIfNegative val="0"/>
          <c:cat>
            <c:strRef>
              <c:f>Sheet1!$B$1:$E$1</c:f>
              <c:strCache>
                <c:ptCount val="4"/>
                <c:pt idx="0">
                  <c:v>April</c:v>
                </c:pt>
                <c:pt idx="1">
                  <c:v>May</c:v>
                </c:pt>
                <c:pt idx="2">
                  <c:v>June</c:v>
                </c:pt>
                <c:pt idx="3">
                  <c:v>July</c:v>
                </c:pt>
              </c:strCache>
            </c:strRef>
          </c:cat>
          <c:val>
            <c:numRef>
              <c:f>Sheet1!$B$3:$E$3</c:f>
              <c:numCache>
                <c:formatCode>General</c:formatCode>
                <c:ptCount val="4"/>
                <c:pt idx="0">
                  <c:v>55.0</c:v>
                </c:pt>
                <c:pt idx="1">
                  <c:v>43.0</c:v>
                </c:pt>
                <c:pt idx="2">
                  <c:v>80.0</c:v>
                </c:pt>
                <c:pt idx="3">
                  <c:v>48.0</c:v>
                </c:pt>
              </c:numCache>
            </c:numRef>
          </c:val>
        </c:ser>
        <c:dLbls>
          <c:showLegendKey val="0"/>
          <c:showVal val="0"/>
          <c:showCatName val="0"/>
          <c:showSerName val="0"/>
          <c:showPercent val="0"/>
          <c:showBubbleSize val="0"/>
        </c:dLbls>
        <c:gapWidth val="230"/>
        <c:overlap val="100"/>
        <c:axId val="-879518368"/>
        <c:axId val="-948614256"/>
      </c:barChart>
      <c:catAx>
        <c:axId val="-879518368"/>
        <c:scaling>
          <c:orientation val="minMax"/>
        </c:scaling>
        <c:delete val="0"/>
        <c:axPos val="b"/>
        <c:numFmt formatCode="General" sourceLinked="0"/>
        <c:majorTickMark val="none"/>
        <c:minorTickMark val="none"/>
        <c:tickLblPos val="low"/>
        <c:spPr>
          <a:ln w="12700" cap="flat">
            <a:solidFill>
              <a:srgbClr val="88CAE4"/>
            </a:solidFill>
            <a:prstDash val="solid"/>
            <a:miter lim="400000"/>
          </a:ln>
        </c:spPr>
        <c:txPr>
          <a:bodyPr rot="0"/>
          <a:lstStyle/>
          <a:p>
            <a:pPr>
              <a:defRPr sz="2300" b="0" i="0" u="none" strike="noStrike">
                <a:solidFill>
                  <a:srgbClr val="FFFFFF"/>
                </a:solidFill>
                <a:latin typeface="Arial"/>
              </a:defRPr>
            </a:pPr>
            <a:endParaRPr lang="en-US"/>
          </a:p>
        </c:txPr>
        <c:crossAx val="-948614256"/>
        <c:crosses val="autoZero"/>
        <c:auto val="1"/>
        <c:lblAlgn val="ctr"/>
        <c:lblOffset val="100"/>
        <c:noMultiLvlLbl val="1"/>
      </c:catAx>
      <c:valAx>
        <c:axId val="-948614256"/>
        <c:scaling>
          <c:orientation val="minMax"/>
        </c:scaling>
        <c:delete val="0"/>
        <c:axPos val="l"/>
        <c:majorGridlines>
          <c:spPr>
            <a:ln w="12700" cap="flat">
              <a:solidFill>
                <a:srgbClr val="88CAE4"/>
              </a:solidFill>
              <a:custDash>
                <a:ds d="200000" sp="200000"/>
              </a:custDash>
              <a:miter lim="400000"/>
            </a:ln>
          </c:spPr>
        </c:majorGridlines>
        <c:numFmt formatCode="General" sourceLinked="0"/>
        <c:majorTickMark val="none"/>
        <c:minorTickMark val="none"/>
        <c:tickLblPos val="nextTo"/>
        <c:spPr>
          <a:ln w="12700" cap="flat">
            <a:noFill/>
            <a:prstDash val="solid"/>
            <a:miter lim="400000"/>
          </a:ln>
        </c:spPr>
        <c:txPr>
          <a:bodyPr rot="0"/>
          <a:lstStyle/>
          <a:p>
            <a:pPr>
              <a:defRPr sz="2300" b="0" i="0" u="none" strike="noStrike">
                <a:solidFill>
                  <a:srgbClr val="FFFFFF"/>
                </a:solidFill>
                <a:latin typeface="Arial"/>
              </a:defRPr>
            </a:pPr>
            <a:endParaRPr lang="en-US"/>
          </a:p>
        </c:txPr>
        <c:crossAx val="-879518368"/>
        <c:crosses val="autoZero"/>
        <c:crossBetween val="between"/>
        <c:majorUnit val="50.0"/>
        <c:minorUnit val="25.0"/>
      </c:valAx>
      <c:spPr>
        <a:noFill/>
        <a:ln w="12700" cap="flat">
          <a:noFill/>
          <a:miter lim="400000"/>
        </a:ln>
        <a:effectLst/>
      </c:spPr>
    </c:plotArea>
    <c:plotVisOnly val="1"/>
    <c:dispBlanksAs val="gap"/>
    <c:showDLblsOverMax val="1"/>
  </c:chart>
  <c:spPr>
    <a:noFill/>
    <a:ln>
      <a:noFill/>
    </a:ln>
    <a:effectLst/>
  </c:sp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1"/>
  <c:lang val="ru-RU"/>
  <c:roundedCorners val="0"/>
  <c:style val="18"/>
  <c:chart>
    <c:autoTitleDeleted val="1"/>
    <c:plotArea>
      <c:layout>
        <c:manualLayout>
          <c:layoutTarget val="inner"/>
          <c:xMode val="edge"/>
          <c:yMode val="edge"/>
          <c:x val="0.005"/>
          <c:y val="0.005"/>
          <c:w val="0.99"/>
          <c:h val="0.9875"/>
        </c:manualLayout>
      </c:layout>
      <c:pieChart>
        <c:varyColors val="0"/>
        <c:ser>
          <c:idx val="0"/>
          <c:order val="0"/>
          <c:tx>
            <c:strRef>
              <c:f>Sheet1!$A$2</c:f>
              <c:strCache>
                <c:ptCount val="1"/>
                <c:pt idx="0">
                  <c:v>Region 1</c:v>
                </c:pt>
              </c:strCache>
            </c:strRef>
          </c:tx>
          <c:spPr>
            <a:solidFill>
              <a:srgbClr val="FFFFFF"/>
            </a:solidFill>
            <a:ln w="12700" cap="flat">
              <a:noFill/>
              <a:miter lim="400000"/>
            </a:ln>
            <a:effectLst/>
          </c:spPr>
          <c:dPt>
            <c:idx val="0"/>
            <c:bubble3D val="0"/>
          </c:dPt>
          <c:dPt>
            <c:idx val="1"/>
            <c:bubble3D val="0"/>
            <c:spPr>
              <a:solidFill>
                <a:srgbClr val="88CAE4"/>
              </a:solidFill>
              <a:ln w="12700" cap="flat">
                <a:noFill/>
                <a:miter lim="400000"/>
              </a:ln>
              <a:effectLst/>
            </c:spPr>
          </c:dPt>
          <c:cat>
            <c:strRef>
              <c:f>Sheet1!$B$1:$C$1</c:f>
              <c:strCache>
                <c:ptCount val="2"/>
                <c:pt idx="0">
                  <c:v>April</c:v>
                </c:pt>
                <c:pt idx="1">
                  <c:v>May</c:v>
                </c:pt>
              </c:strCache>
            </c:strRef>
          </c:cat>
          <c:val>
            <c:numRef>
              <c:f>Sheet1!$B$2:$C$2</c:f>
              <c:numCache>
                <c:formatCode>General</c:formatCode>
                <c:ptCount val="2"/>
                <c:pt idx="0">
                  <c:v>130.0</c:v>
                </c:pt>
                <c:pt idx="1">
                  <c:v>30.0</c:v>
                </c:pt>
              </c:numCache>
            </c:numRef>
          </c:val>
        </c:ser>
        <c:dLbls>
          <c:showLegendKey val="0"/>
          <c:showVal val="0"/>
          <c:showCatName val="0"/>
          <c:showSerName val="0"/>
          <c:showPercent val="0"/>
          <c:showBubbleSize val="0"/>
          <c:showLeaderLines val="0"/>
        </c:dLbls>
        <c:firstSliceAng val="0"/>
      </c:pieChart>
      <c:spPr>
        <a:noFill/>
        <a:ln w="12700" cap="flat">
          <a:noFill/>
          <a:miter lim="400000"/>
        </a:ln>
        <a:effectLst/>
      </c:spPr>
    </c:plotArea>
    <c:plotVisOnly val="1"/>
    <c:dispBlanksAs val="gap"/>
    <c:showDLblsOverMax val="1"/>
  </c:chart>
  <c:spPr>
    <a:noFill/>
    <a:ln>
      <a:noFill/>
    </a:ln>
    <a:effectLst/>
  </c:sp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1"/>
  <c:lang val="ru-RU"/>
  <c:roundedCorners val="0"/>
  <c:style val="18"/>
  <c:chart>
    <c:autoTitleDeleted val="1"/>
    <c:plotArea>
      <c:layout>
        <c:manualLayout>
          <c:layoutTarget val="inner"/>
          <c:xMode val="edge"/>
          <c:yMode val="edge"/>
          <c:x val="0.005"/>
          <c:y val="0.005"/>
          <c:w val="0.99"/>
          <c:h val="0.9875"/>
        </c:manualLayout>
      </c:layout>
      <c:pieChart>
        <c:varyColors val="0"/>
        <c:ser>
          <c:idx val="0"/>
          <c:order val="0"/>
          <c:tx>
            <c:strRef>
              <c:f>Sheet1!$A$2</c:f>
              <c:strCache>
                <c:ptCount val="1"/>
                <c:pt idx="0">
                  <c:v>Region 1</c:v>
                </c:pt>
              </c:strCache>
            </c:strRef>
          </c:tx>
          <c:spPr>
            <a:solidFill>
              <a:srgbClr val="FFFFFF"/>
            </a:solidFill>
            <a:ln w="12700" cap="flat">
              <a:noFill/>
              <a:miter lim="400000"/>
            </a:ln>
            <a:effectLst/>
          </c:spPr>
          <c:dPt>
            <c:idx val="0"/>
            <c:bubble3D val="0"/>
          </c:dPt>
          <c:dPt>
            <c:idx val="1"/>
            <c:bubble3D val="0"/>
            <c:spPr>
              <a:solidFill>
                <a:srgbClr val="88CAE4"/>
              </a:solidFill>
              <a:ln w="12700" cap="flat">
                <a:noFill/>
                <a:miter lim="400000"/>
              </a:ln>
              <a:effectLst/>
            </c:spPr>
          </c:dPt>
          <c:cat>
            <c:strRef>
              <c:f>Sheet1!$B$1:$C$1</c:f>
              <c:strCache>
                <c:ptCount val="2"/>
                <c:pt idx="0">
                  <c:v>April</c:v>
                </c:pt>
                <c:pt idx="1">
                  <c:v>May</c:v>
                </c:pt>
              </c:strCache>
            </c:strRef>
          </c:cat>
          <c:val>
            <c:numRef>
              <c:f>Sheet1!$B$2:$C$2</c:f>
              <c:numCache>
                <c:formatCode>General</c:formatCode>
                <c:ptCount val="2"/>
                <c:pt idx="0">
                  <c:v>25.0</c:v>
                </c:pt>
                <c:pt idx="1">
                  <c:v>30.0</c:v>
                </c:pt>
              </c:numCache>
            </c:numRef>
          </c:val>
        </c:ser>
        <c:dLbls>
          <c:showLegendKey val="0"/>
          <c:showVal val="0"/>
          <c:showCatName val="0"/>
          <c:showSerName val="0"/>
          <c:showPercent val="0"/>
          <c:showBubbleSize val="0"/>
          <c:showLeaderLines val="0"/>
        </c:dLbls>
        <c:firstSliceAng val="0"/>
      </c:pieChart>
      <c:spPr>
        <a:noFill/>
        <a:ln w="12700" cap="flat">
          <a:noFill/>
          <a:miter lim="400000"/>
        </a:ln>
        <a:effectLst/>
      </c:spPr>
    </c:plotArea>
    <c:plotVisOnly val="1"/>
    <c:dispBlanksAs val="gap"/>
    <c:showDLblsOverMax val="1"/>
  </c:chart>
  <c:spPr>
    <a:noFill/>
    <a:ln>
      <a:noFill/>
    </a:ln>
    <a:effectLst/>
  </c:sp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1"/>
  <c:lang val="ru-RU"/>
  <c:roundedCorners val="0"/>
  <c:style val="18"/>
  <c:chart>
    <c:autoTitleDeleted val="1"/>
    <c:plotArea>
      <c:layout>
        <c:manualLayout>
          <c:layoutTarget val="inner"/>
          <c:xMode val="edge"/>
          <c:yMode val="edge"/>
          <c:x val="0.005"/>
          <c:y val="0.005"/>
          <c:w val="0.99"/>
          <c:h val="0.9875"/>
        </c:manualLayout>
      </c:layout>
      <c:pieChart>
        <c:varyColors val="0"/>
        <c:ser>
          <c:idx val="0"/>
          <c:order val="0"/>
          <c:tx>
            <c:strRef>
              <c:f>Sheet1!$A$2</c:f>
              <c:strCache>
                <c:ptCount val="1"/>
                <c:pt idx="0">
                  <c:v>Region 1</c:v>
                </c:pt>
              </c:strCache>
            </c:strRef>
          </c:tx>
          <c:spPr>
            <a:solidFill>
              <a:srgbClr val="FFFFFF"/>
            </a:solidFill>
            <a:ln w="12700" cap="flat">
              <a:noFill/>
              <a:miter lim="400000"/>
            </a:ln>
            <a:effectLst/>
          </c:spPr>
          <c:dPt>
            <c:idx val="0"/>
            <c:bubble3D val="0"/>
          </c:dPt>
          <c:dPt>
            <c:idx val="1"/>
            <c:bubble3D val="0"/>
            <c:spPr>
              <a:solidFill>
                <a:srgbClr val="88CAE4"/>
              </a:solidFill>
              <a:ln w="12700" cap="flat">
                <a:noFill/>
                <a:miter lim="400000"/>
              </a:ln>
              <a:effectLst/>
            </c:spPr>
          </c:dPt>
          <c:cat>
            <c:strRef>
              <c:f>Sheet1!$B$1:$C$1</c:f>
              <c:strCache>
                <c:ptCount val="2"/>
                <c:pt idx="0">
                  <c:v>April</c:v>
                </c:pt>
                <c:pt idx="1">
                  <c:v>May</c:v>
                </c:pt>
              </c:strCache>
            </c:strRef>
          </c:cat>
          <c:val>
            <c:numRef>
              <c:f>Sheet1!$B$2:$C$2</c:f>
              <c:numCache>
                <c:formatCode>General</c:formatCode>
                <c:ptCount val="2"/>
                <c:pt idx="0">
                  <c:v>15.0</c:v>
                </c:pt>
                <c:pt idx="1">
                  <c:v>30.0</c:v>
                </c:pt>
              </c:numCache>
            </c:numRef>
          </c:val>
        </c:ser>
        <c:dLbls>
          <c:showLegendKey val="0"/>
          <c:showVal val="0"/>
          <c:showCatName val="0"/>
          <c:showSerName val="0"/>
          <c:showPercent val="0"/>
          <c:showBubbleSize val="0"/>
          <c:showLeaderLines val="0"/>
        </c:dLbls>
        <c:firstSliceAng val="0"/>
      </c:pieChart>
      <c:spPr>
        <a:noFill/>
        <a:ln w="12700" cap="flat">
          <a:noFill/>
          <a:miter lim="400000"/>
        </a:ln>
        <a:effectLst/>
      </c:spPr>
    </c:plotArea>
    <c:plotVisOnly val="1"/>
    <c:dispBlanksAs val="gap"/>
    <c:showDLblsOverMax val="1"/>
  </c:chart>
  <c:spPr>
    <a:noFill/>
    <a:ln>
      <a:noFill/>
    </a:ln>
    <a:effectLst/>
  </c:sp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13" name="Shape 213"/>
          <p:cNvSpPr>
            <a:spLocks noGrp="1" noRot="1" noChangeAspect="1"/>
          </p:cNvSpPr>
          <p:nvPr>
            <p:ph type="sldImg"/>
          </p:nvPr>
        </p:nvSpPr>
        <p:spPr>
          <a:xfrm>
            <a:off x="1143000" y="685800"/>
            <a:ext cx="4572000" cy="3429000"/>
          </a:xfrm>
          <a:prstGeom prst="rect">
            <a:avLst/>
          </a:prstGeom>
        </p:spPr>
        <p:txBody>
          <a:bodyPr/>
          <a:lstStyle/>
          <a:p>
            <a:endParaRPr/>
          </a:p>
        </p:txBody>
      </p:sp>
      <p:sp>
        <p:nvSpPr>
          <p:cNvPr id="214" name="Shape 214"/>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457200" latinLnBrk="0">
      <a:lnSpc>
        <a:spcPct val="117999"/>
      </a:lnSpc>
      <a:defRPr sz="2200">
        <a:latin typeface="Helvetica Neue"/>
        <a:ea typeface="Helvetica Neue"/>
        <a:cs typeface="Helvetica Neue"/>
        <a:sym typeface="Helvetica Neue"/>
      </a:defRPr>
    </a:lvl1pPr>
    <a:lvl2pPr indent="228600" defTabSz="457200" latinLnBrk="0">
      <a:lnSpc>
        <a:spcPct val="117999"/>
      </a:lnSpc>
      <a:defRPr sz="2200">
        <a:latin typeface="Helvetica Neue"/>
        <a:ea typeface="Helvetica Neue"/>
        <a:cs typeface="Helvetica Neue"/>
        <a:sym typeface="Helvetica Neue"/>
      </a:defRPr>
    </a:lvl2pPr>
    <a:lvl3pPr indent="457200" defTabSz="457200" latinLnBrk="0">
      <a:lnSpc>
        <a:spcPct val="117999"/>
      </a:lnSpc>
      <a:defRPr sz="2200">
        <a:latin typeface="Helvetica Neue"/>
        <a:ea typeface="Helvetica Neue"/>
        <a:cs typeface="Helvetica Neue"/>
        <a:sym typeface="Helvetica Neue"/>
      </a:defRPr>
    </a:lvl3pPr>
    <a:lvl4pPr indent="685800" defTabSz="457200" latinLnBrk="0">
      <a:lnSpc>
        <a:spcPct val="117999"/>
      </a:lnSpc>
      <a:defRPr sz="2200">
        <a:latin typeface="Helvetica Neue"/>
        <a:ea typeface="Helvetica Neue"/>
        <a:cs typeface="Helvetica Neue"/>
        <a:sym typeface="Helvetica Neue"/>
      </a:defRPr>
    </a:lvl4pPr>
    <a:lvl5pPr indent="914400" defTabSz="457200" latinLnBrk="0">
      <a:lnSpc>
        <a:spcPct val="117999"/>
      </a:lnSpc>
      <a:defRPr sz="2200">
        <a:latin typeface="Helvetica Neue"/>
        <a:ea typeface="Helvetica Neue"/>
        <a:cs typeface="Helvetica Neue"/>
        <a:sym typeface="Helvetica Neue"/>
      </a:defRPr>
    </a:lvl5pPr>
    <a:lvl6pPr indent="1143000" defTabSz="457200" latinLnBrk="0">
      <a:lnSpc>
        <a:spcPct val="117999"/>
      </a:lnSpc>
      <a:defRPr sz="2200">
        <a:latin typeface="Helvetica Neue"/>
        <a:ea typeface="Helvetica Neue"/>
        <a:cs typeface="Helvetica Neue"/>
        <a:sym typeface="Helvetica Neue"/>
      </a:defRPr>
    </a:lvl6pPr>
    <a:lvl7pPr indent="1371600" defTabSz="457200" latinLnBrk="0">
      <a:lnSpc>
        <a:spcPct val="117999"/>
      </a:lnSpc>
      <a:defRPr sz="2200">
        <a:latin typeface="Helvetica Neue"/>
        <a:ea typeface="Helvetica Neue"/>
        <a:cs typeface="Helvetica Neue"/>
        <a:sym typeface="Helvetica Neue"/>
      </a:defRPr>
    </a:lvl7pPr>
    <a:lvl8pPr indent="1600200" defTabSz="457200" latinLnBrk="0">
      <a:lnSpc>
        <a:spcPct val="117999"/>
      </a:lnSpc>
      <a:defRPr sz="2200">
        <a:latin typeface="Helvetica Neue"/>
        <a:ea typeface="Helvetica Neue"/>
        <a:cs typeface="Helvetica Neue"/>
        <a:sym typeface="Helvetica Neue"/>
      </a:defRPr>
    </a:lvl8pPr>
    <a:lvl9pPr indent="1828800" defTabSz="457200" latinLnBrk="0">
      <a:lnSpc>
        <a:spcPct val="117999"/>
      </a:lnSpc>
      <a:defRPr sz="2200">
        <a:latin typeface="Helvetica Neue"/>
        <a:ea typeface="Helvetica Neue"/>
        <a:cs typeface="Helvetica Neue"/>
        <a:sym typeface="Helvetica Neue"/>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hyperlink" Target="http://www.site2max.pro" TargetMode="External"/><Relationship Id="rId3" Type="http://schemas.openxmlformats.org/officeDocument/2006/relationships/image" Target="../media/image2.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hyperlink" Target="http://www.site2max.pro" TargetMode="External"/><Relationship Id="rId3" Type="http://schemas.openxmlformats.org/officeDocument/2006/relationships/image" Target="../media/image2.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hyperlink" Target="http://www.site2max.pro" TargetMode="External"/><Relationship Id="rId3" Type="http://schemas.openxmlformats.org/officeDocument/2006/relationships/image" Target="../media/image2.png"/></Relationships>
</file>

<file path=ppt/slideLayouts/slideLayout1.xml><?xml version="1.0" encoding="utf-8"?>
<p:sldLayout xmlns:a="http://schemas.openxmlformats.org/drawingml/2006/main" xmlns:r="http://schemas.openxmlformats.org/officeDocument/2006/relationships" xmlns:p="http://schemas.openxmlformats.org/presentationml/2006/main" type="tx">
  <p:cSld name="Blank">
    <p:spTree>
      <p:nvGrpSpPr>
        <p:cNvPr id="1" name=""/>
        <p:cNvGrpSpPr/>
        <p:nvPr/>
      </p:nvGrpSpPr>
      <p:grpSpPr>
        <a:xfrm>
          <a:off x="0" y="0"/>
          <a:ext cx="0" cy="0"/>
          <a:chOff x="0" y="0"/>
          <a:chExt cx="0" cy="0"/>
        </a:xfrm>
      </p:grpSpPr>
      <p:sp>
        <p:nvSpPr>
          <p:cNvPr id="11" name="Shape 1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Title &amp; Subtitle">
    <p:spTree>
      <p:nvGrpSpPr>
        <p:cNvPr id="1" name=""/>
        <p:cNvGrpSpPr/>
        <p:nvPr/>
      </p:nvGrpSpPr>
      <p:grpSpPr>
        <a:xfrm>
          <a:off x="0" y="0"/>
          <a:ext cx="0" cy="0"/>
          <a:chOff x="0" y="0"/>
          <a:chExt cx="0" cy="0"/>
        </a:xfrm>
      </p:grpSpPr>
      <p:sp>
        <p:nvSpPr>
          <p:cNvPr id="18" name="Shape 18"/>
          <p:cNvSpPr/>
          <p:nvPr/>
        </p:nvSpPr>
        <p:spPr>
          <a:xfrm>
            <a:off x="19636610" y="923866"/>
            <a:ext cx="162216" cy="162216"/>
          </a:xfrm>
          <a:prstGeom prst="ellipse">
            <a:avLst/>
          </a:prstGeom>
          <a:solidFill>
            <a:srgbClr val="88CAE4"/>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19" name="Shape 19"/>
          <p:cNvSpPr/>
          <p:nvPr/>
        </p:nvSpPr>
        <p:spPr>
          <a:xfrm>
            <a:off x="16896117" y="128635"/>
            <a:ext cx="162216" cy="162216"/>
          </a:xfrm>
          <a:prstGeom prst="ellipse">
            <a:avLst/>
          </a:prstGeom>
          <a:solidFill>
            <a:srgbClr val="88CAE4"/>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20" name="Shape 20"/>
          <p:cNvSpPr/>
          <p:nvPr/>
        </p:nvSpPr>
        <p:spPr>
          <a:xfrm>
            <a:off x="15853686" y="755275"/>
            <a:ext cx="162216" cy="162216"/>
          </a:xfrm>
          <a:prstGeom prst="ellipse">
            <a:avLst/>
          </a:prstGeom>
          <a:solidFill>
            <a:srgbClr val="88CAE4"/>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21" name="Shape 21"/>
          <p:cNvSpPr/>
          <p:nvPr/>
        </p:nvSpPr>
        <p:spPr>
          <a:xfrm>
            <a:off x="21461469" y="487244"/>
            <a:ext cx="267056" cy="267056"/>
          </a:xfrm>
          <a:prstGeom prst="ellipse">
            <a:avLst/>
          </a:prstGeom>
          <a:solidFill>
            <a:srgbClr val="88CAE4"/>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22" name="Shape 22"/>
          <p:cNvSpPr/>
          <p:nvPr/>
        </p:nvSpPr>
        <p:spPr>
          <a:xfrm>
            <a:off x="18938392" y="589908"/>
            <a:ext cx="61729" cy="61728"/>
          </a:xfrm>
          <a:prstGeom prst="ellipse">
            <a:avLst/>
          </a:prstGeom>
          <a:solidFill>
            <a:srgbClr val="88CAE4"/>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23" name="Shape 23"/>
          <p:cNvSpPr/>
          <p:nvPr/>
        </p:nvSpPr>
        <p:spPr>
          <a:xfrm>
            <a:off x="19891212" y="362671"/>
            <a:ext cx="61728" cy="61728"/>
          </a:xfrm>
          <a:prstGeom prst="ellipse">
            <a:avLst/>
          </a:prstGeom>
          <a:solidFill>
            <a:srgbClr val="88CAE4"/>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24" name="Shape 24"/>
          <p:cNvSpPr/>
          <p:nvPr/>
        </p:nvSpPr>
        <p:spPr>
          <a:xfrm>
            <a:off x="14915652" y="712042"/>
            <a:ext cx="61728" cy="61728"/>
          </a:xfrm>
          <a:prstGeom prst="ellipse">
            <a:avLst/>
          </a:prstGeom>
          <a:solidFill>
            <a:srgbClr val="88CAE4"/>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25" name="Shape 25"/>
          <p:cNvSpPr/>
          <p:nvPr/>
        </p:nvSpPr>
        <p:spPr>
          <a:xfrm>
            <a:off x="19395465" y="737538"/>
            <a:ext cx="61728" cy="61728"/>
          </a:xfrm>
          <a:prstGeom prst="ellipse">
            <a:avLst/>
          </a:prstGeom>
          <a:solidFill>
            <a:srgbClr val="88CAE4"/>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26" name="Shape 26"/>
          <p:cNvSpPr/>
          <p:nvPr/>
        </p:nvSpPr>
        <p:spPr>
          <a:xfrm>
            <a:off x="1681058" y="487244"/>
            <a:ext cx="267056" cy="267056"/>
          </a:xfrm>
          <a:prstGeom prst="ellipse">
            <a:avLst/>
          </a:prstGeom>
          <a:solidFill>
            <a:srgbClr val="88CAE4"/>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27" name="Shape 27"/>
          <p:cNvSpPr/>
          <p:nvPr/>
        </p:nvSpPr>
        <p:spPr>
          <a:xfrm>
            <a:off x="5644501" y="452612"/>
            <a:ext cx="162216" cy="162216"/>
          </a:xfrm>
          <a:prstGeom prst="ellipse">
            <a:avLst/>
          </a:prstGeom>
          <a:solidFill>
            <a:srgbClr val="88CAE4"/>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28" name="Shape 28"/>
          <p:cNvSpPr/>
          <p:nvPr/>
        </p:nvSpPr>
        <p:spPr>
          <a:xfrm>
            <a:off x="4946283" y="118654"/>
            <a:ext cx="61728" cy="61728"/>
          </a:xfrm>
          <a:prstGeom prst="ellipse">
            <a:avLst/>
          </a:prstGeom>
          <a:solidFill>
            <a:srgbClr val="88CAE4"/>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29" name="Shape 29"/>
          <p:cNvSpPr/>
          <p:nvPr/>
        </p:nvSpPr>
        <p:spPr>
          <a:xfrm>
            <a:off x="5403356" y="266284"/>
            <a:ext cx="61728" cy="61728"/>
          </a:xfrm>
          <a:prstGeom prst="ellipse">
            <a:avLst/>
          </a:prstGeom>
          <a:solidFill>
            <a:srgbClr val="88CAE4"/>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30" name="Shape 30"/>
          <p:cNvSpPr/>
          <p:nvPr/>
        </p:nvSpPr>
        <p:spPr>
          <a:xfrm>
            <a:off x="7739868" y="128635"/>
            <a:ext cx="162216" cy="162216"/>
          </a:xfrm>
          <a:prstGeom prst="ellipse">
            <a:avLst/>
          </a:prstGeom>
          <a:solidFill>
            <a:srgbClr val="88CAE4"/>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31" name="Shape 31"/>
          <p:cNvSpPr/>
          <p:nvPr/>
        </p:nvSpPr>
        <p:spPr>
          <a:xfrm>
            <a:off x="23662575" y="128635"/>
            <a:ext cx="162216" cy="162216"/>
          </a:xfrm>
          <a:prstGeom prst="ellipse">
            <a:avLst/>
          </a:prstGeom>
          <a:solidFill>
            <a:srgbClr val="88CAE4"/>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32" name="Shape 32"/>
          <p:cNvSpPr/>
          <p:nvPr/>
        </p:nvSpPr>
        <p:spPr>
          <a:xfrm>
            <a:off x="15298625" y="237001"/>
            <a:ext cx="162216" cy="162216"/>
          </a:xfrm>
          <a:prstGeom prst="ellipse">
            <a:avLst/>
          </a:prstGeom>
          <a:solidFill>
            <a:srgbClr val="88CAE4"/>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33" name="Shape 33"/>
          <p:cNvSpPr/>
          <p:nvPr/>
        </p:nvSpPr>
        <p:spPr>
          <a:xfrm>
            <a:off x="15429452" y="-100180"/>
            <a:ext cx="61728" cy="61728"/>
          </a:xfrm>
          <a:prstGeom prst="ellipse">
            <a:avLst/>
          </a:prstGeom>
          <a:solidFill>
            <a:srgbClr val="88CAE4"/>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34" name="Shape 34"/>
          <p:cNvSpPr/>
          <p:nvPr/>
        </p:nvSpPr>
        <p:spPr>
          <a:xfrm>
            <a:off x="15057480" y="50672"/>
            <a:ext cx="61729" cy="61729"/>
          </a:xfrm>
          <a:prstGeom prst="ellipse">
            <a:avLst/>
          </a:prstGeom>
          <a:solidFill>
            <a:srgbClr val="88CAE4"/>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35" name="Shape 35"/>
          <p:cNvSpPr/>
          <p:nvPr/>
        </p:nvSpPr>
        <p:spPr>
          <a:xfrm>
            <a:off x="181112" y="68410"/>
            <a:ext cx="162216" cy="162216"/>
          </a:xfrm>
          <a:prstGeom prst="ellipse">
            <a:avLst/>
          </a:prstGeom>
          <a:solidFill>
            <a:srgbClr val="88CAE4"/>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36" name="Shape 36"/>
          <p:cNvSpPr/>
          <p:nvPr/>
        </p:nvSpPr>
        <p:spPr>
          <a:xfrm>
            <a:off x="6149426" y="266284"/>
            <a:ext cx="61728" cy="61728"/>
          </a:xfrm>
          <a:prstGeom prst="ellipse">
            <a:avLst/>
          </a:prstGeom>
          <a:solidFill>
            <a:srgbClr val="88CAE4"/>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37" name="Shape 37"/>
          <p:cNvSpPr/>
          <p:nvPr/>
        </p:nvSpPr>
        <p:spPr>
          <a:xfrm>
            <a:off x="6416968" y="521926"/>
            <a:ext cx="61728" cy="61728"/>
          </a:xfrm>
          <a:prstGeom prst="ellipse">
            <a:avLst/>
          </a:prstGeom>
          <a:solidFill>
            <a:srgbClr val="88CAE4"/>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38" name="Shape 38"/>
          <p:cNvSpPr/>
          <p:nvPr/>
        </p:nvSpPr>
        <p:spPr>
          <a:xfrm>
            <a:off x="2047391" y="159423"/>
            <a:ext cx="61728" cy="61729"/>
          </a:xfrm>
          <a:prstGeom prst="ellipse">
            <a:avLst/>
          </a:prstGeom>
          <a:solidFill>
            <a:srgbClr val="88CAE4"/>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39" name="Shape 39"/>
          <p:cNvSpPr/>
          <p:nvPr/>
        </p:nvSpPr>
        <p:spPr>
          <a:xfrm>
            <a:off x="2314932" y="415066"/>
            <a:ext cx="61729" cy="61728"/>
          </a:xfrm>
          <a:prstGeom prst="ellipse">
            <a:avLst/>
          </a:prstGeom>
          <a:solidFill>
            <a:srgbClr val="88CAE4"/>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40" name="Shape 40"/>
          <p:cNvSpPr/>
          <p:nvPr/>
        </p:nvSpPr>
        <p:spPr>
          <a:xfrm>
            <a:off x="750959" y="159423"/>
            <a:ext cx="61728" cy="61729"/>
          </a:xfrm>
          <a:prstGeom prst="ellipse">
            <a:avLst/>
          </a:prstGeom>
          <a:solidFill>
            <a:srgbClr val="88CAE4"/>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41" name="Shape 41"/>
          <p:cNvSpPr/>
          <p:nvPr/>
        </p:nvSpPr>
        <p:spPr>
          <a:xfrm>
            <a:off x="977242" y="805519"/>
            <a:ext cx="61728" cy="61728"/>
          </a:xfrm>
          <a:prstGeom prst="ellipse">
            <a:avLst/>
          </a:prstGeom>
          <a:solidFill>
            <a:srgbClr val="88CAE4"/>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42" name="Shape 42"/>
          <p:cNvSpPr/>
          <p:nvPr/>
        </p:nvSpPr>
        <p:spPr>
          <a:xfrm>
            <a:off x="1455584" y="50672"/>
            <a:ext cx="61728" cy="61729"/>
          </a:xfrm>
          <a:prstGeom prst="ellipse">
            <a:avLst/>
          </a:prstGeom>
          <a:solidFill>
            <a:srgbClr val="88CAE4"/>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43" name="Shape 43"/>
          <p:cNvSpPr/>
          <p:nvPr/>
        </p:nvSpPr>
        <p:spPr>
          <a:xfrm>
            <a:off x="13598591" y="1457926"/>
            <a:ext cx="61728" cy="61728"/>
          </a:xfrm>
          <a:prstGeom prst="ellipse">
            <a:avLst/>
          </a:prstGeom>
          <a:solidFill>
            <a:srgbClr val="88CAE4"/>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44" name="Shape 44"/>
          <p:cNvSpPr/>
          <p:nvPr/>
        </p:nvSpPr>
        <p:spPr>
          <a:xfrm>
            <a:off x="12598082" y="456784"/>
            <a:ext cx="61729" cy="61728"/>
          </a:xfrm>
          <a:prstGeom prst="ellipse">
            <a:avLst/>
          </a:prstGeom>
          <a:solidFill>
            <a:srgbClr val="88CAE4"/>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45" name="Shape 45"/>
          <p:cNvSpPr/>
          <p:nvPr/>
        </p:nvSpPr>
        <p:spPr>
          <a:xfrm>
            <a:off x="12981056" y="-18258"/>
            <a:ext cx="162216" cy="162216"/>
          </a:xfrm>
          <a:prstGeom prst="ellipse">
            <a:avLst/>
          </a:prstGeom>
          <a:solidFill>
            <a:srgbClr val="88CAE4"/>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46" name="Shape 46"/>
          <p:cNvSpPr/>
          <p:nvPr/>
        </p:nvSpPr>
        <p:spPr>
          <a:xfrm>
            <a:off x="13111883" y="-355439"/>
            <a:ext cx="61728" cy="61728"/>
          </a:xfrm>
          <a:prstGeom prst="ellipse">
            <a:avLst/>
          </a:prstGeom>
          <a:solidFill>
            <a:srgbClr val="88CAE4"/>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47" name="Shape 47"/>
          <p:cNvSpPr/>
          <p:nvPr/>
        </p:nvSpPr>
        <p:spPr>
          <a:xfrm>
            <a:off x="12739911" y="-204586"/>
            <a:ext cx="61728" cy="61728"/>
          </a:xfrm>
          <a:prstGeom prst="ellipse">
            <a:avLst/>
          </a:prstGeom>
          <a:solidFill>
            <a:srgbClr val="88CAE4"/>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48" name="Shape 48"/>
          <p:cNvSpPr/>
          <p:nvPr/>
        </p:nvSpPr>
        <p:spPr>
          <a:xfrm>
            <a:off x="9214854" y="456784"/>
            <a:ext cx="61728" cy="61728"/>
          </a:xfrm>
          <a:prstGeom prst="ellipse">
            <a:avLst/>
          </a:prstGeom>
          <a:solidFill>
            <a:srgbClr val="88CAE4"/>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49" name="Shape 49"/>
          <p:cNvSpPr/>
          <p:nvPr/>
        </p:nvSpPr>
        <p:spPr>
          <a:xfrm>
            <a:off x="9597828" y="-18258"/>
            <a:ext cx="162216" cy="162216"/>
          </a:xfrm>
          <a:prstGeom prst="ellipse">
            <a:avLst/>
          </a:prstGeom>
          <a:solidFill>
            <a:srgbClr val="88CAE4"/>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50" name="Shape 50"/>
          <p:cNvSpPr/>
          <p:nvPr/>
        </p:nvSpPr>
        <p:spPr>
          <a:xfrm>
            <a:off x="10536976" y="211818"/>
            <a:ext cx="61729" cy="61728"/>
          </a:xfrm>
          <a:prstGeom prst="ellipse">
            <a:avLst/>
          </a:prstGeom>
          <a:solidFill>
            <a:srgbClr val="88CAE4"/>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51" name="Shape 51"/>
          <p:cNvSpPr/>
          <p:nvPr/>
        </p:nvSpPr>
        <p:spPr>
          <a:xfrm>
            <a:off x="10165005" y="362671"/>
            <a:ext cx="61728" cy="61728"/>
          </a:xfrm>
          <a:prstGeom prst="ellipse">
            <a:avLst/>
          </a:prstGeom>
          <a:solidFill>
            <a:srgbClr val="88CAE4"/>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52" name="Shape 52"/>
          <p:cNvSpPr/>
          <p:nvPr/>
        </p:nvSpPr>
        <p:spPr>
          <a:xfrm>
            <a:off x="21488288" y="-24754"/>
            <a:ext cx="61728" cy="61728"/>
          </a:xfrm>
          <a:prstGeom prst="ellipse">
            <a:avLst/>
          </a:prstGeom>
          <a:solidFill>
            <a:srgbClr val="88CAE4"/>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53" name="Shape 53"/>
          <p:cNvSpPr/>
          <p:nvPr/>
        </p:nvSpPr>
        <p:spPr>
          <a:xfrm>
            <a:off x="21116317" y="126099"/>
            <a:ext cx="61728" cy="61728"/>
          </a:xfrm>
          <a:prstGeom prst="ellipse">
            <a:avLst/>
          </a:prstGeom>
          <a:solidFill>
            <a:srgbClr val="88CAE4"/>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54" name="Shape 54"/>
          <p:cNvSpPr/>
          <p:nvPr/>
        </p:nvSpPr>
        <p:spPr>
          <a:xfrm>
            <a:off x="20522057" y="917294"/>
            <a:ext cx="61728" cy="61728"/>
          </a:xfrm>
          <a:prstGeom prst="ellipse">
            <a:avLst/>
          </a:prstGeom>
          <a:solidFill>
            <a:srgbClr val="88CAE4"/>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55" name="Shape 55"/>
          <p:cNvSpPr/>
          <p:nvPr/>
        </p:nvSpPr>
        <p:spPr>
          <a:xfrm>
            <a:off x="20315121" y="1645771"/>
            <a:ext cx="61728" cy="61728"/>
          </a:xfrm>
          <a:prstGeom prst="ellipse">
            <a:avLst/>
          </a:prstGeom>
          <a:solidFill>
            <a:srgbClr val="88CAE4"/>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56" name="Shape 56"/>
          <p:cNvSpPr/>
          <p:nvPr/>
        </p:nvSpPr>
        <p:spPr>
          <a:xfrm>
            <a:off x="18546474" y="-74998"/>
            <a:ext cx="162216" cy="162216"/>
          </a:xfrm>
          <a:prstGeom prst="ellipse">
            <a:avLst/>
          </a:prstGeom>
          <a:solidFill>
            <a:srgbClr val="88CAE4"/>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57" name="Shape 57"/>
          <p:cNvSpPr/>
          <p:nvPr/>
        </p:nvSpPr>
        <p:spPr>
          <a:xfrm>
            <a:off x="17860805" y="415066"/>
            <a:ext cx="61729" cy="61728"/>
          </a:xfrm>
          <a:prstGeom prst="ellipse">
            <a:avLst/>
          </a:prstGeom>
          <a:solidFill>
            <a:srgbClr val="88CAE4"/>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58" name="Shape 58"/>
          <p:cNvSpPr/>
          <p:nvPr/>
        </p:nvSpPr>
        <p:spPr>
          <a:xfrm>
            <a:off x="17426945" y="974110"/>
            <a:ext cx="61728" cy="61728"/>
          </a:xfrm>
          <a:prstGeom prst="ellipse">
            <a:avLst/>
          </a:prstGeom>
          <a:solidFill>
            <a:srgbClr val="88CAE4"/>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59" name="Shape 59"/>
          <p:cNvSpPr/>
          <p:nvPr/>
        </p:nvSpPr>
        <p:spPr>
          <a:xfrm>
            <a:off x="9648071" y="974110"/>
            <a:ext cx="61728" cy="61728"/>
          </a:xfrm>
          <a:prstGeom prst="ellipse">
            <a:avLst/>
          </a:prstGeom>
          <a:solidFill>
            <a:srgbClr val="88CAE4"/>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60" name="Shape 60"/>
          <p:cNvSpPr/>
          <p:nvPr/>
        </p:nvSpPr>
        <p:spPr>
          <a:xfrm>
            <a:off x="21488288" y="1457926"/>
            <a:ext cx="61728" cy="61728"/>
          </a:xfrm>
          <a:prstGeom prst="ellipse">
            <a:avLst/>
          </a:prstGeom>
          <a:solidFill>
            <a:srgbClr val="88CAE4"/>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61" name="Shape 61"/>
          <p:cNvSpPr/>
          <p:nvPr/>
        </p:nvSpPr>
        <p:spPr>
          <a:xfrm>
            <a:off x="22502353" y="589908"/>
            <a:ext cx="61728" cy="61728"/>
          </a:xfrm>
          <a:prstGeom prst="ellipse">
            <a:avLst/>
          </a:prstGeom>
          <a:solidFill>
            <a:srgbClr val="88CAE4"/>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62" name="Shape 62"/>
          <p:cNvSpPr/>
          <p:nvPr/>
        </p:nvSpPr>
        <p:spPr>
          <a:xfrm>
            <a:off x="3243257" y="974110"/>
            <a:ext cx="61728" cy="61728"/>
          </a:xfrm>
          <a:prstGeom prst="ellipse">
            <a:avLst/>
          </a:prstGeom>
          <a:solidFill>
            <a:srgbClr val="88CAE4"/>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63" name="Shape 63"/>
          <p:cNvSpPr/>
          <p:nvPr/>
        </p:nvSpPr>
        <p:spPr>
          <a:xfrm>
            <a:off x="4257323" y="1457926"/>
            <a:ext cx="61728" cy="61728"/>
          </a:xfrm>
          <a:prstGeom prst="ellipse">
            <a:avLst/>
          </a:prstGeom>
          <a:solidFill>
            <a:srgbClr val="88CAE4"/>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64" name="Shape 64"/>
          <p:cNvSpPr/>
          <p:nvPr/>
        </p:nvSpPr>
        <p:spPr>
          <a:xfrm>
            <a:off x="4257323" y="737538"/>
            <a:ext cx="61728" cy="61728"/>
          </a:xfrm>
          <a:prstGeom prst="ellipse">
            <a:avLst/>
          </a:prstGeom>
          <a:solidFill>
            <a:srgbClr val="88CAE4"/>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65" name="Shape 65"/>
          <p:cNvSpPr/>
          <p:nvPr/>
        </p:nvSpPr>
        <p:spPr>
          <a:xfrm>
            <a:off x="22938633" y="1355262"/>
            <a:ext cx="267056" cy="267055"/>
          </a:xfrm>
          <a:prstGeom prst="ellipse">
            <a:avLst/>
          </a:prstGeom>
          <a:solidFill>
            <a:srgbClr val="88CAE4"/>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66" name="Shape 66"/>
          <p:cNvSpPr/>
          <p:nvPr/>
        </p:nvSpPr>
        <p:spPr>
          <a:xfrm>
            <a:off x="-12250" y="1595527"/>
            <a:ext cx="162216" cy="162216"/>
          </a:xfrm>
          <a:prstGeom prst="ellipse">
            <a:avLst/>
          </a:prstGeom>
          <a:solidFill>
            <a:srgbClr val="88CAE4"/>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67" name="Shape 67"/>
          <p:cNvSpPr/>
          <p:nvPr/>
        </p:nvSpPr>
        <p:spPr>
          <a:xfrm>
            <a:off x="14073068" y="118654"/>
            <a:ext cx="61728" cy="61728"/>
          </a:xfrm>
          <a:prstGeom prst="ellipse">
            <a:avLst/>
          </a:prstGeom>
          <a:solidFill>
            <a:srgbClr val="88CAE4"/>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68" name="Shape 68"/>
          <p:cNvSpPr/>
          <p:nvPr/>
        </p:nvSpPr>
        <p:spPr>
          <a:xfrm>
            <a:off x="13801621" y="266284"/>
            <a:ext cx="61728" cy="61728"/>
          </a:xfrm>
          <a:prstGeom prst="ellipse">
            <a:avLst/>
          </a:prstGeom>
          <a:solidFill>
            <a:srgbClr val="88CAE4"/>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69" name="Shape 69"/>
          <p:cNvSpPr/>
          <p:nvPr/>
        </p:nvSpPr>
        <p:spPr>
          <a:xfrm>
            <a:off x="231356" y="521926"/>
            <a:ext cx="61728" cy="61728"/>
          </a:xfrm>
          <a:prstGeom prst="ellipse">
            <a:avLst/>
          </a:prstGeom>
          <a:solidFill>
            <a:srgbClr val="88CAE4"/>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70" name="Shape 70"/>
          <p:cNvSpPr/>
          <p:nvPr/>
        </p:nvSpPr>
        <p:spPr>
          <a:xfrm>
            <a:off x="23041299" y="266284"/>
            <a:ext cx="61728" cy="61728"/>
          </a:xfrm>
          <a:prstGeom prst="ellipse">
            <a:avLst/>
          </a:prstGeom>
          <a:solidFill>
            <a:srgbClr val="88CAE4"/>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71" name="Shape 71"/>
          <p:cNvSpPr/>
          <p:nvPr/>
        </p:nvSpPr>
        <p:spPr>
          <a:xfrm>
            <a:off x="21763983" y="31986"/>
            <a:ext cx="61728" cy="61728"/>
          </a:xfrm>
          <a:prstGeom prst="ellipse">
            <a:avLst/>
          </a:prstGeom>
          <a:solidFill>
            <a:srgbClr val="88CAE4"/>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72" name="Shape 72"/>
          <p:cNvSpPr/>
          <p:nvPr/>
        </p:nvSpPr>
        <p:spPr>
          <a:xfrm>
            <a:off x="24251629" y="1829971"/>
            <a:ext cx="61728" cy="61728"/>
          </a:xfrm>
          <a:prstGeom prst="ellipse">
            <a:avLst/>
          </a:prstGeom>
          <a:solidFill>
            <a:srgbClr val="88CAE4"/>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grpSp>
        <p:nvGrpSpPr>
          <p:cNvPr id="85" name="Group 85"/>
          <p:cNvGrpSpPr/>
          <p:nvPr/>
        </p:nvGrpSpPr>
        <p:grpSpPr>
          <a:xfrm>
            <a:off x="-1392802" y="8071742"/>
            <a:ext cx="25072815" cy="5359291"/>
            <a:chOff x="0" y="0"/>
            <a:chExt cx="25072814" cy="5359289"/>
          </a:xfrm>
        </p:grpSpPr>
        <p:sp>
          <p:nvSpPr>
            <p:cNvPr id="73" name="Shape 73"/>
            <p:cNvSpPr/>
            <p:nvPr/>
          </p:nvSpPr>
          <p:spPr>
            <a:xfrm>
              <a:off x="23417965" y="3454748"/>
              <a:ext cx="1654850" cy="1899960"/>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solidFill>
              <a:srgbClr val="3B9DC6"/>
            </a:solid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74" name="Shape 74"/>
            <p:cNvSpPr/>
            <p:nvPr/>
          </p:nvSpPr>
          <p:spPr>
            <a:xfrm>
              <a:off x="9031937" y="2152301"/>
              <a:ext cx="2553742" cy="2931993"/>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solidFill>
              <a:srgbClr val="3B9DC6"/>
            </a:solid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75" name="Shape 75"/>
            <p:cNvSpPr/>
            <p:nvPr/>
          </p:nvSpPr>
          <p:spPr>
            <a:xfrm>
              <a:off x="2083039" y="2690407"/>
              <a:ext cx="2046361" cy="2349462"/>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solidFill>
              <a:srgbClr val="3B9DC6"/>
            </a:solid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76" name="Shape 76"/>
            <p:cNvSpPr/>
            <p:nvPr/>
          </p:nvSpPr>
          <p:spPr>
            <a:xfrm>
              <a:off x="0" y="520610"/>
              <a:ext cx="3737441" cy="4291019"/>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solidFill>
              <a:srgbClr val="3B9DC6"/>
            </a:solid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77" name="Shape 77"/>
            <p:cNvSpPr/>
            <p:nvPr/>
          </p:nvSpPr>
          <p:spPr>
            <a:xfrm>
              <a:off x="3132494" y="2152301"/>
              <a:ext cx="2553742" cy="2931993"/>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solidFill>
              <a:srgbClr val="3B9DC6"/>
            </a:solid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78" name="Shape 78"/>
            <p:cNvSpPr/>
            <p:nvPr/>
          </p:nvSpPr>
          <p:spPr>
            <a:xfrm>
              <a:off x="5528732" y="995244"/>
              <a:ext cx="3561529" cy="4089050"/>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solidFill>
              <a:srgbClr val="3B9DC6"/>
            </a:solid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79" name="Shape 79"/>
            <p:cNvSpPr/>
            <p:nvPr/>
          </p:nvSpPr>
          <p:spPr>
            <a:xfrm>
              <a:off x="9740362" y="0"/>
              <a:ext cx="4395250" cy="5046259"/>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solidFill>
              <a:srgbClr val="3B9DC6"/>
            </a:solid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80" name="Shape 80"/>
            <p:cNvSpPr/>
            <p:nvPr/>
          </p:nvSpPr>
          <p:spPr>
            <a:xfrm>
              <a:off x="17995496" y="1539106"/>
              <a:ext cx="3157214" cy="3624849"/>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solidFill>
              <a:srgbClr val="3B9DC6"/>
            </a:solid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81" name="Shape 81"/>
            <p:cNvSpPr/>
            <p:nvPr/>
          </p:nvSpPr>
          <p:spPr>
            <a:xfrm>
              <a:off x="20350477" y="2618540"/>
              <a:ext cx="2273746" cy="2610526"/>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solidFill>
              <a:srgbClr val="3B9DC6"/>
            </a:solid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82" name="Shape 82"/>
            <p:cNvSpPr/>
            <p:nvPr/>
          </p:nvSpPr>
          <p:spPr>
            <a:xfrm>
              <a:off x="21859650" y="2559875"/>
              <a:ext cx="2273746" cy="2610527"/>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solidFill>
              <a:srgbClr val="3B9DC6"/>
            </a:solid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83" name="Shape 83"/>
            <p:cNvSpPr/>
            <p:nvPr/>
          </p:nvSpPr>
          <p:spPr>
            <a:xfrm>
              <a:off x="14931381" y="1877304"/>
              <a:ext cx="3032780" cy="3481986"/>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solidFill>
              <a:srgbClr val="3B9DC6"/>
            </a:solid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84" name="Shape 84"/>
            <p:cNvSpPr/>
            <p:nvPr/>
          </p:nvSpPr>
          <p:spPr>
            <a:xfrm>
              <a:off x="13583494" y="2618540"/>
              <a:ext cx="2273747" cy="2610527"/>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solidFill>
              <a:srgbClr val="3B9DC6"/>
            </a:solid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grpSp>
      <p:grpSp>
        <p:nvGrpSpPr>
          <p:cNvPr id="176" name="Group 176"/>
          <p:cNvGrpSpPr/>
          <p:nvPr/>
        </p:nvGrpSpPr>
        <p:grpSpPr>
          <a:xfrm>
            <a:off x="-471347" y="9935378"/>
            <a:ext cx="25786164" cy="3782982"/>
            <a:chOff x="0" y="0"/>
            <a:chExt cx="25786163" cy="3782981"/>
          </a:xfrm>
        </p:grpSpPr>
        <p:sp>
          <p:nvSpPr>
            <p:cNvPr id="86" name="Shape 86"/>
            <p:cNvSpPr/>
            <p:nvPr/>
          </p:nvSpPr>
          <p:spPr>
            <a:xfrm>
              <a:off x="443249" y="2656292"/>
              <a:ext cx="24440196" cy="1126690"/>
            </a:xfrm>
            <a:custGeom>
              <a:avLst/>
              <a:gdLst/>
              <a:ahLst/>
              <a:cxnLst>
                <a:cxn ang="0">
                  <a:pos x="wd2" y="hd2"/>
                </a:cxn>
                <a:cxn ang="5400000">
                  <a:pos x="wd2" y="hd2"/>
                </a:cxn>
                <a:cxn ang="10800000">
                  <a:pos x="wd2" y="hd2"/>
                </a:cxn>
                <a:cxn ang="16200000">
                  <a:pos x="wd2" y="hd2"/>
                </a:cxn>
              </a:cxnLst>
              <a:rect l="0" t="0" r="r" b="b"/>
              <a:pathLst>
                <a:path w="21600" h="20525" extrusionOk="0">
                  <a:moveTo>
                    <a:pt x="0" y="6156"/>
                  </a:moveTo>
                  <a:cubicBezTo>
                    <a:pt x="1714" y="790"/>
                    <a:pt x="3450" y="-1075"/>
                    <a:pt x="5182" y="588"/>
                  </a:cubicBezTo>
                  <a:cubicBezTo>
                    <a:pt x="7310" y="2631"/>
                    <a:pt x="9423" y="9991"/>
                    <a:pt x="11553" y="9831"/>
                  </a:cubicBezTo>
                  <a:cubicBezTo>
                    <a:pt x="13215" y="9707"/>
                    <a:pt x="14866" y="5005"/>
                    <a:pt x="16525" y="3122"/>
                  </a:cubicBezTo>
                  <a:cubicBezTo>
                    <a:pt x="18218" y="1200"/>
                    <a:pt x="19915" y="2214"/>
                    <a:pt x="21600" y="6156"/>
                  </a:cubicBezTo>
                  <a:lnTo>
                    <a:pt x="21600" y="20525"/>
                  </a:lnTo>
                  <a:lnTo>
                    <a:pt x="0" y="20525"/>
                  </a:lnTo>
                  <a:lnTo>
                    <a:pt x="0" y="6156"/>
                  </a:lnTo>
                  <a:close/>
                </a:path>
              </a:pathLst>
            </a:custGeom>
            <a:solidFill>
              <a:srgbClr val="88CAE4"/>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87" name="Shape 87"/>
            <p:cNvSpPr/>
            <p:nvPr/>
          </p:nvSpPr>
          <p:spPr>
            <a:xfrm>
              <a:off x="2933027" y="138432"/>
              <a:ext cx="2692338" cy="3091118"/>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solidFill>
              <a:srgbClr val="88CAE4"/>
            </a:solid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88" name="Shape 88"/>
            <p:cNvSpPr/>
            <p:nvPr/>
          </p:nvSpPr>
          <p:spPr>
            <a:xfrm>
              <a:off x="440088" y="1170715"/>
              <a:ext cx="1793228" cy="2058835"/>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solidFill>
              <a:srgbClr val="88CAE4"/>
            </a:solid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89" name="Shape 89"/>
            <p:cNvSpPr/>
            <p:nvPr/>
          </p:nvSpPr>
          <p:spPr>
            <a:xfrm>
              <a:off x="8887893" y="1692575"/>
              <a:ext cx="1351327" cy="1551480"/>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solidFill>
              <a:srgbClr val="88CAE4"/>
            </a:solid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90" name="Shape 90"/>
            <p:cNvSpPr/>
            <p:nvPr/>
          </p:nvSpPr>
          <p:spPr>
            <a:xfrm>
              <a:off x="11614203" y="834462"/>
              <a:ext cx="2098735" cy="2409593"/>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solidFill>
              <a:srgbClr val="88CAE4"/>
            </a:solid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91" name="Shape 91"/>
            <p:cNvSpPr/>
            <p:nvPr/>
          </p:nvSpPr>
          <p:spPr>
            <a:xfrm>
              <a:off x="15855878" y="834462"/>
              <a:ext cx="2098736" cy="2409593"/>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solidFill>
              <a:srgbClr val="88CAE4"/>
            </a:solid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92" name="Shape 92"/>
            <p:cNvSpPr/>
            <p:nvPr/>
          </p:nvSpPr>
          <p:spPr>
            <a:xfrm>
              <a:off x="15087922" y="2212967"/>
              <a:ext cx="834608" cy="958227"/>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solidFill>
              <a:srgbClr val="88CAE4"/>
            </a:solid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93" name="Shape 93"/>
            <p:cNvSpPr/>
            <p:nvPr/>
          </p:nvSpPr>
          <p:spPr>
            <a:xfrm>
              <a:off x="5498455" y="2174867"/>
              <a:ext cx="834608" cy="958227"/>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solidFill>
              <a:srgbClr val="88CAE4"/>
            </a:solid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94" name="Shape 94"/>
            <p:cNvSpPr/>
            <p:nvPr/>
          </p:nvSpPr>
          <p:spPr>
            <a:xfrm>
              <a:off x="23093826" y="138432"/>
              <a:ext cx="2692338" cy="3091118"/>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solidFill>
              <a:srgbClr val="88CAE4"/>
            </a:solid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95" name="Shape 95"/>
            <p:cNvSpPr/>
            <p:nvPr/>
          </p:nvSpPr>
          <p:spPr>
            <a:xfrm>
              <a:off x="21943344" y="2174867"/>
              <a:ext cx="834608" cy="958227"/>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solidFill>
              <a:srgbClr val="88CAE4"/>
            </a:solid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96" name="Shape 96"/>
            <p:cNvSpPr/>
            <p:nvPr/>
          </p:nvSpPr>
          <p:spPr>
            <a:xfrm>
              <a:off x="18648843" y="1438575"/>
              <a:ext cx="1351326" cy="1551480"/>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solidFill>
              <a:srgbClr val="88CAE4"/>
            </a:solid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97" name="Shape 97"/>
            <p:cNvSpPr/>
            <p:nvPr/>
          </p:nvSpPr>
          <p:spPr>
            <a:xfrm>
              <a:off x="1767749" y="2384384"/>
              <a:ext cx="834608" cy="958227"/>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solidFill>
              <a:srgbClr val="88CAE4"/>
            </a:solid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98" name="Shape 98"/>
            <p:cNvSpPr/>
            <p:nvPr/>
          </p:nvSpPr>
          <p:spPr>
            <a:xfrm>
              <a:off x="6297238" y="1270509"/>
              <a:ext cx="1619389" cy="1859247"/>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solidFill>
              <a:srgbClr val="88CAE4"/>
            </a:solid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99" name="Shape 99"/>
            <p:cNvSpPr/>
            <p:nvPr/>
          </p:nvSpPr>
          <p:spPr>
            <a:xfrm>
              <a:off x="7372528" y="720163"/>
              <a:ext cx="2098735" cy="2409593"/>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solidFill>
              <a:srgbClr val="88CAE4"/>
            </a:solid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100" name="Shape 100"/>
            <p:cNvSpPr/>
            <p:nvPr/>
          </p:nvSpPr>
          <p:spPr>
            <a:xfrm>
              <a:off x="19701777" y="47726"/>
              <a:ext cx="2518499" cy="2891531"/>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solidFill>
              <a:srgbClr val="88CAE4"/>
            </a:solid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101" name="Shape 101"/>
            <p:cNvSpPr/>
            <p:nvPr/>
          </p:nvSpPr>
          <p:spPr>
            <a:xfrm>
              <a:off x="22726482" y="2274310"/>
              <a:ext cx="572887" cy="657741"/>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solidFill>
              <a:srgbClr val="88CAE4"/>
            </a:solid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102" name="Shape 102"/>
            <p:cNvSpPr/>
            <p:nvPr/>
          </p:nvSpPr>
          <p:spPr>
            <a:xfrm>
              <a:off x="14684223" y="2575952"/>
              <a:ext cx="572887" cy="657740"/>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solidFill>
              <a:srgbClr val="88CAE4"/>
            </a:solid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103" name="Shape 103"/>
            <p:cNvSpPr/>
            <p:nvPr/>
          </p:nvSpPr>
          <p:spPr>
            <a:xfrm>
              <a:off x="11189627" y="2528020"/>
              <a:ext cx="572887" cy="657741"/>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solidFill>
              <a:srgbClr val="88CAE4"/>
            </a:solid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104" name="Shape 104"/>
            <p:cNvSpPr/>
            <p:nvPr/>
          </p:nvSpPr>
          <p:spPr>
            <a:xfrm>
              <a:off x="10788897" y="2671045"/>
              <a:ext cx="473100" cy="543174"/>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solidFill>
              <a:srgbClr val="88CAE4"/>
            </a:solid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105" name="Shape 105"/>
            <p:cNvSpPr/>
            <p:nvPr/>
          </p:nvSpPr>
          <p:spPr>
            <a:xfrm>
              <a:off x="13321295" y="2149441"/>
              <a:ext cx="975813" cy="1120348"/>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solidFill>
              <a:srgbClr val="88CAE4"/>
            </a:solid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106" name="Shape 106"/>
            <p:cNvSpPr/>
            <p:nvPr/>
          </p:nvSpPr>
          <p:spPr>
            <a:xfrm>
              <a:off x="2799339" y="2498435"/>
              <a:ext cx="473101" cy="543173"/>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solidFill>
              <a:srgbClr val="88CAE4"/>
            </a:solid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107" name="Shape 107"/>
            <p:cNvSpPr/>
            <p:nvPr/>
          </p:nvSpPr>
          <p:spPr>
            <a:xfrm>
              <a:off x="17522197" y="2100343"/>
              <a:ext cx="834608" cy="958227"/>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solidFill>
              <a:srgbClr val="88CAE4"/>
            </a:solid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108" name="Shape 108"/>
            <p:cNvSpPr/>
            <p:nvPr/>
          </p:nvSpPr>
          <p:spPr>
            <a:xfrm>
              <a:off x="18134857" y="2589055"/>
              <a:ext cx="403734" cy="463533"/>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solidFill>
              <a:srgbClr val="88CAE4"/>
            </a:solid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109" name="Shape 109"/>
            <p:cNvSpPr/>
            <p:nvPr/>
          </p:nvSpPr>
          <p:spPr>
            <a:xfrm>
              <a:off x="5100980" y="2353190"/>
              <a:ext cx="900701" cy="1034111"/>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5"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solidFill>
              <a:srgbClr val="88CAE4"/>
            </a:solid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110" name="Shape 110"/>
            <p:cNvSpPr/>
            <p:nvPr/>
          </p:nvSpPr>
          <p:spPr>
            <a:xfrm>
              <a:off x="0" y="2325720"/>
              <a:ext cx="834608" cy="958227"/>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solidFill>
              <a:srgbClr val="88CAE4"/>
            </a:solid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111" name="Shape 111"/>
            <p:cNvSpPr/>
            <p:nvPr/>
          </p:nvSpPr>
          <p:spPr>
            <a:xfrm>
              <a:off x="2329406" y="1359361"/>
              <a:ext cx="162216" cy="162217"/>
            </a:xfrm>
            <a:prstGeom prst="ellipse">
              <a:avLst/>
            </a:prstGeom>
            <a:solidFill>
              <a:srgbClr val="88CAE4"/>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12" name="Shape 112"/>
            <p:cNvSpPr/>
            <p:nvPr/>
          </p:nvSpPr>
          <p:spPr>
            <a:xfrm>
              <a:off x="5365157" y="2056496"/>
              <a:ext cx="162216" cy="162217"/>
            </a:xfrm>
            <a:prstGeom prst="ellipse">
              <a:avLst/>
            </a:prstGeom>
            <a:solidFill>
              <a:srgbClr val="88CAE4"/>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13" name="Shape 113"/>
            <p:cNvSpPr/>
            <p:nvPr/>
          </p:nvSpPr>
          <p:spPr>
            <a:xfrm>
              <a:off x="7431325" y="607902"/>
              <a:ext cx="162216" cy="162216"/>
            </a:xfrm>
            <a:prstGeom prst="ellipse">
              <a:avLst/>
            </a:prstGeom>
            <a:solidFill>
              <a:srgbClr val="88CAE4"/>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14" name="Shape 114"/>
            <p:cNvSpPr/>
            <p:nvPr/>
          </p:nvSpPr>
          <p:spPr>
            <a:xfrm>
              <a:off x="11533844" y="1126861"/>
              <a:ext cx="162216" cy="162216"/>
            </a:xfrm>
            <a:prstGeom prst="ellipse">
              <a:avLst/>
            </a:prstGeom>
            <a:solidFill>
              <a:srgbClr val="88CAE4"/>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15" name="Shape 115"/>
            <p:cNvSpPr/>
            <p:nvPr/>
          </p:nvSpPr>
          <p:spPr>
            <a:xfrm>
              <a:off x="9824823" y="1748967"/>
              <a:ext cx="162216" cy="162216"/>
            </a:xfrm>
            <a:prstGeom prst="ellipse">
              <a:avLst/>
            </a:prstGeom>
            <a:solidFill>
              <a:srgbClr val="88CAE4"/>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16" name="Shape 116"/>
            <p:cNvSpPr/>
            <p:nvPr/>
          </p:nvSpPr>
          <p:spPr>
            <a:xfrm>
              <a:off x="14263377" y="1748967"/>
              <a:ext cx="162216" cy="162216"/>
            </a:xfrm>
            <a:prstGeom prst="ellipse">
              <a:avLst/>
            </a:prstGeom>
            <a:solidFill>
              <a:srgbClr val="88CAE4"/>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17" name="Shape 117"/>
            <p:cNvSpPr/>
            <p:nvPr/>
          </p:nvSpPr>
          <p:spPr>
            <a:xfrm>
              <a:off x="18371859" y="2350444"/>
              <a:ext cx="162217" cy="162217"/>
            </a:xfrm>
            <a:prstGeom prst="ellipse">
              <a:avLst/>
            </a:prstGeom>
            <a:solidFill>
              <a:srgbClr val="88CAE4"/>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18" name="Shape 118"/>
            <p:cNvSpPr/>
            <p:nvPr/>
          </p:nvSpPr>
          <p:spPr>
            <a:xfrm>
              <a:off x="19777885" y="607902"/>
              <a:ext cx="162216" cy="162216"/>
            </a:xfrm>
            <a:prstGeom prst="ellipse">
              <a:avLst/>
            </a:prstGeom>
            <a:solidFill>
              <a:srgbClr val="88CAE4"/>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19" name="Shape 119"/>
            <p:cNvSpPr/>
            <p:nvPr/>
          </p:nvSpPr>
          <p:spPr>
            <a:xfrm>
              <a:off x="23081820" y="1748968"/>
              <a:ext cx="162216" cy="162216"/>
            </a:xfrm>
            <a:prstGeom prst="ellipse">
              <a:avLst/>
            </a:prstGeom>
            <a:solidFill>
              <a:srgbClr val="88CAE4"/>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20" name="Shape 120"/>
            <p:cNvSpPr/>
            <p:nvPr/>
          </p:nvSpPr>
          <p:spPr>
            <a:xfrm>
              <a:off x="22094831" y="2056496"/>
              <a:ext cx="162216" cy="162217"/>
            </a:xfrm>
            <a:prstGeom prst="ellipse">
              <a:avLst/>
            </a:prstGeom>
            <a:solidFill>
              <a:srgbClr val="88CAE4"/>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21" name="Shape 121"/>
            <p:cNvSpPr/>
            <p:nvPr/>
          </p:nvSpPr>
          <p:spPr>
            <a:xfrm>
              <a:off x="18735454" y="1234542"/>
              <a:ext cx="162216" cy="162216"/>
            </a:xfrm>
            <a:prstGeom prst="ellipse">
              <a:avLst/>
            </a:prstGeom>
            <a:solidFill>
              <a:srgbClr val="88CAE4"/>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22" name="Shape 122"/>
            <p:cNvSpPr/>
            <p:nvPr/>
          </p:nvSpPr>
          <p:spPr>
            <a:xfrm>
              <a:off x="15706149" y="2056496"/>
              <a:ext cx="162216" cy="162217"/>
            </a:xfrm>
            <a:prstGeom prst="ellipse">
              <a:avLst/>
            </a:prstGeom>
            <a:solidFill>
              <a:srgbClr val="88CAE4"/>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23" name="Shape 123"/>
            <p:cNvSpPr/>
            <p:nvPr/>
          </p:nvSpPr>
          <p:spPr>
            <a:xfrm>
              <a:off x="10572642" y="2513568"/>
              <a:ext cx="162216" cy="162216"/>
            </a:xfrm>
            <a:prstGeom prst="ellipse">
              <a:avLst/>
            </a:prstGeom>
            <a:solidFill>
              <a:srgbClr val="88CAE4"/>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24" name="Shape 124"/>
            <p:cNvSpPr/>
            <p:nvPr/>
          </p:nvSpPr>
          <p:spPr>
            <a:xfrm>
              <a:off x="4902769" y="0"/>
              <a:ext cx="162216" cy="162216"/>
            </a:xfrm>
            <a:prstGeom prst="ellipse">
              <a:avLst/>
            </a:prstGeom>
            <a:solidFill>
              <a:srgbClr val="88CAE4"/>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25" name="Shape 125"/>
            <p:cNvSpPr/>
            <p:nvPr/>
          </p:nvSpPr>
          <p:spPr>
            <a:xfrm>
              <a:off x="2946195" y="1901132"/>
              <a:ext cx="162216" cy="162216"/>
            </a:xfrm>
            <a:prstGeom prst="ellipse">
              <a:avLst/>
            </a:prstGeom>
            <a:solidFill>
              <a:srgbClr val="88CAE4"/>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26" name="Shape 126"/>
            <p:cNvSpPr/>
            <p:nvPr/>
          </p:nvSpPr>
          <p:spPr>
            <a:xfrm>
              <a:off x="370738" y="1471137"/>
              <a:ext cx="162216" cy="162216"/>
            </a:xfrm>
            <a:prstGeom prst="ellipse">
              <a:avLst/>
            </a:prstGeom>
            <a:solidFill>
              <a:srgbClr val="88CAE4"/>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27" name="Shape 127"/>
            <p:cNvSpPr/>
            <p:nvPr/>
          </p:nvSpPr>
          <p:spPr>
            <a:xfrm>
              <a:off x="14668028" y="2004076"/>
              <a:ext cx="267056" cy="267056"/>
            </a:xfrm>
            <a:prstGeom prst="ellipse">
              <a:avLst/>
            </a:prstGeom>
            <a:solidFill>
              <a:srgbClr val="88CAE4"/>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28" name="Shape 128"/>
            <p:cNvSpPr/>
            <p:nvPr/>
          </p:nvSpPr>
          <p:spPr>
            <a:xfrm>
              <a:off x="11432430" y="1924782"/>
              <a:ext cx="267055" cy="267056"/>
            </a:xfrm>
            <a:prstGeom prst="ellipse">
              <a:avLst/>
            </a:prstGeom>
            <a:solidFill>
              <a:srgbClr val="88CAE4"/>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29" name="Shape 129"/>
            <p:cNvSpPr/>
            <p:nvPr/>
          </p:nvSpPr>
          <p:spPr>
            <a:xfrm>
              <a:off x="5948221" y="1371010"/>
              <a:ext cx="267056" cy="267056"/>
            </a:xfrm>
            <a:prstGeom prst="ellipse">
              <a:avLst/>
            </a:prstGeom>
            <a:solidFill>
              <a:srgbClr val="88CAE4"/>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30" name="Shape 130"/>
            <p:cNvSpPr/>
            <p:nvPr/>
          </p:nvSpPr>
          <p:spPr>
            <a:xfrm>
              <a:off x="2052480" y="1972488"/>
              <a:ext cx="267056" cy="267055"/>
            </a:xfrm>
            <a:prstGeom prst="ellipse">
              <a:avLst/>
            </a:prstGeom>
            <a:solidFill>
              <a:srgbClr val="88CAE4"/>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31" name="Shape 131"/>
            <p:cNvSpPr/>
            <p:nvPr/>
          </p:nvSpPr>
          <p:spPr>
            <a:xfrm>
              <a:off x="22375703" y="1074442"/>
              <a:ext cx="267056" cy="267055"/>
            </a:xfrm>
            <a:prstGeom prst="ellipse">
              <a:avLst/>
            </a:prstGeom>
            <a:solidFill>
              <a:srgbClr val="88CAE4"/>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32" name="Shape 132"/>
            <p:cNvSpPr/>
            <p:nvPr/>
          </p:nvSpPr>
          <p:spPr>
            <a:xfrm>
              <a:off x="10622886" y="1521380"/>
              <a:ext cx="61728" cy="61728"/>
            </a:xfrm>
            <a:prstGeom prst="ellipse">
              <a:avLst/>
            </a:prstGeom>
            <a:solidFill>
              <a:srgbClr val="88CAE4"/>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33" name="Shape 133"/>
            <p:cNvSpPr/>
            <p:nvPr/>
          </p:nvSpPr>
          <p:spPr>
            <a:xfrm>
              <a:off x="11038698" y="2106740"/>
              <a:ext cx="61728" cy="61728"/>
            </a:xfrm>
            <a:prstGeom prst="ellipse">
              <a:avLst/>
            </a:prstGeom>
            <a:solidFill>
              <a:srgbClr val="88CAE4"/>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34" name="Shape 134"/>
            <p:cNvSpPr/>
            <p:nvPr/>
          </p:nvSpPr>
          <p:spPr>
            <a:xfrm>
              <a:off x="10154855" y="2400689"/>
              <a:ext cx="61728" cy="61728"/>
            </a:xfrm>
            <a:prstGeom prst="ellipse">
              <a:avLst/>
            </a:prstGeom>
            <a:solidFill>
              <a:srgbClr val="88CAE4"/>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35" name="Shape 135"/>
            <p:cNvSpPr/>
            <p:nvPr/>
          </p:nvSpPr>
          <p:spPr>
            <a:xfrm>
              <a:off x="11584088" y="2400689"/>
              <a:ext cx="61728" cy="61728"/>
            </a:xfrm>
            <a:prstGeom prst="ellipse">
              <a:avLst/>
            </a:prstGeom>
            <a:solidFill>
              <a:srgbClr val="88CAE4"/>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36" name="Shape 136"/>
            <p:cNvSpPr/>
            <p:nvPr/>
          </p:nvSpPr>
          <p:spPr>
            <a:xfrm>
              <a:off x="14280743" y="2563811"/>
              <a:ext cx="61728" cy="61728"/>
            </a:xfrm>
            <a:prstGeom prst="ellipse">
              <a:avLst/>
            </a:prstGeom>
            <a:solidFill>
              <a:srgbClr val="88CAE4"/>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37" name="Shape 137"/>
            <p:cNvSpPr/>
            <p:nvPr/>
          </p:nvSpPr>
          <p:spPr>
            <a:xfrm>
              <a:off x="15150403" y="2546405"/>
              <a:ext cx="61729" cy="61728"/>
            </a:xfrm>
            <a:prstGeom prst="ellipse">
              <a:avLst/>
            </a:prstGeom>
            <a:solidFill>
              <a:srgbClr val="88CAE4"/>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38" name="Shape 138"/>
            <p:cNvSpPr/>
            <p:nvPr/>
          </p:nvSpPr>
          <p:spPr>
            <a:xfrm>
              <a:off x="13441382" y="2013263"/>
              <a:ext cx="61728" cy="61729"/>
            </a:xfrm>
            <a:prstGeom prst="ellipse">
              <a:avLst/>
            </a:prstGeom>
            <a:solidFill>
              <a:srgbClr val="88CAE4"/>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39" name="Shape 139"/>
            <p:cNvSpPr/>
            <p:nvPr/>
          </p:nvSpPr>
          <p:spPr>
            <a:xfrm>
              <a:off x="17673642" y="2016486"/>
              <a:ext cx="61728" cy="61729"/>
            </a:xfrm>
            <a:prstGeom prst="ellipse">
              <a:avLst/>
            </a:prstGeom>
            <a:solidFill>
              <a:srgbClr val="88CAE4"/>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40" name="Shape 140"/>
            <p:cNvSpPr/>
            <p:nvPr/>
          </p:nvSpPr>
          <p:spPr>
            <a:xfrm>
              <a:off x="18502686" y="2013263"/>
              <a:ext cx="61728" cy="61729"/>
            </a:xfrm>
            <a:prstGeom prst="ellipse">
              <a:avLst/>
            </a:prstGeom>
            <a:solidFill>
              <a:srgbClr val="88CAE4"/>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41" name="Shape 141"/>
            <p:cNvSpPr/>
            <p:nvPr/>
          </p:nvSpPr>
          <p:spPr>
            <a:xfrm>
              <a:off x="19805564" y="2160893"/>
              <a:ext cx="61728" cy="61728"/>
            </a:xfrm>
            <a:prstGeom prst="ellipse">
              <a:avLst/>
            </a:prstGeom>
            <a:solidFill>
              <a:srgbClr val="88CAE4"/>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42" name="Shape 142"/>
            <p:cNvSpPr/>
            <p:nvPr/>
          </p:nvSpPr>
          <p:spPr>
            <a:xfrm>
              <a:off x="21974878" y="1521380"/>
              <a:ext cx="61728" cy="61728"/>
            </a:xfrm>
            <a:prstGeom prst="ellipse">
              <a:avLst/>
            </a:prstGeom>
            <a:solidFill>
              <a:srgbClr val="88CAE4"/>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43" name="Shape 143"/>
            <p:cNvSpPr/>
            <p:nvPr/>
          </p:nvSpPr>
          <p:spPr>
            <a:xfrm>
              <a:off x="22679502" y="2019710"/>
              <a:ext cx="61728" cy="61728"/>
            </a:xfrm>
            <a:prstGeom prst="ellipse">
              <a:avLst/>
            </a:prstGeom>
            <a:solidFill>
              <a:srgbClr val="88CAE4"/>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44" name="Shape 144"/>
            <p:cNvSpPr/>
            <p:nvPr/>
          </p:nvSpPr>
          <p:spPr>
            <a:xfrm>
              <a:off x="23590420" y="950203"/>
              <a:ext cx="61728" cy="61728"/>
            </a:xfrm>
            <a:prstGeom prst="ellipse">
              <a:avLst/>
            </a:prstGeom>
            <a:solidFill>
              <a:srgbClr val="88CAE4"/>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45" name="Shape 145"/>
            <p:cNvSpPr/>
            <p:nvPr/>
          </p:nvSpPr>
          <p:spPr>
            <a:xfrm>
              <a:off x="7688344" y="1799211"/>
              <a:ext cx="61728" cy="61729"/>
            </a:xfrm>
            <a:prstGeom prst="ellipse">
              <a:avLst/>
            </a:prstGeom>
            <a:solidFill>
              <a:srgbClr val="88CAE4"/>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46" name="Shape 146"/>
            <p:cNvSpPr/>
            <p:nvPr/>
          </p:nvSpPr>
          <p:spPr>
            <a:xfrm>
              <a:off x="7258349" y="1183551"/>
              <a:ext cx="61729" cy="61728"/>
            </a:xfrm>
            <a:prstGeom prst="ellipse">
              <a:avLst/>
            </a:prstGeom>
            <a:solidFill>
              <a:srgbClr val="88CAE4"/>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47" name="Shape 147"/>
            <p:cNvSpPr/>
            <p:nvPr/>
          </p:nvSpPr>
          <p:spPr>
            <a:xfrm>
              <a:off x="6436395" y="2073840"/>
              <a:ext cx="61728" cy="61729"/>
            </a:xfrm>
            <a:prstGeom prst="ellipse">
              <a:avLst/>
            </a:prstGeom>
            <a:solidFill>
              <a:srgbClr val="88CAE4"/>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48" name="Shape 148"/>
            <p:cNvSpPr/>
            <p:nvPr/>
          </p:nvSpPr>
          <p:spPr>
            <a:xfrm>
              <a:off x="5181222" y="1521380"/>
              <a:ext cx="61729" cy="61728"/>
            </a:xfrm>
            <a:prstGeom prst="ellipse">
              <a:avLst/>
            </a:prstGeom>
            <a:solidFill>
              <a:srgbClr val="88CAE4"/>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49" name="Shape 149"/>
            <p:cNvSpPr/>
            <p:nvPr/>
          </p:nvSpPr>
          <p:spPr>
            <a:xfrm>
              <a:off x="2626395" y="2226005"/>
              <a:ext cx="61728" cy="61728"/>
            </a:xfrm>
            <a:prstGeom prst="ellipse">
              <a:avLst/>
            </a:prstGeom>
            <a:solidFill>
              <a:srgbClr val="88CAE4"/>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50" name="Shape 150"/>
            <p:cNvSpPr/>
            <p:nvPr/>
          </p:nvSpPr>
          <p:spPr>
            <a:xfrm>
              <a:off x="587304" y="2084822"/>
              <a:ext cx="61728" cy="61728"/>
            </a:xfrm>
            <a:prstGeom prst="ellipse">
              <a:avLst/>
            </a:prstGeom>
            <a:solidFill>
              <a:srgbClr val="88CAE4"/>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51" name="Shape 151"/>
            <p:cNvSpPr/>
            <p:nvPr/>
          </p:nvSpPr>
          <p:spPr>
            <a:xfrm>
              <a:off x="5995441" y="1902380"/>
              <a:ext cx="61728" cy="61728"/>
            </a:xfrm>
            <a:prstGeom prst="ellipse">
              <a:avLst/>
            </a:prstGeom>
            <a:solidFill>
              <a:srgbClr val="88CAE4"/>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52" name="Shape 152"/>
            <p:cNvSpPr/>
            <p:nvPr/>
          </p:nvSpPr>
          <p:spPr>
            <a:xfrm>
              <a:off x="7688344" y="1409606"/>
              <a:ext cx="61728" cy="61728"/>
            </a:xfrm>
            <a:prstGeom prst="ellipse">
              <a:avLst/>
            </a:prstGeom>
            <a:solidFill>
              <a:srgbClr val="88CAE4"/>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53" name="Shape 153"/>
            <p:cNvSpPr/>
            <p:nvPr/>
          </p:nvSpPr>
          <p:spPr>
            <a:xfrm>
              <a:off x="10428965" y="2766443"/>
              <a:ext cx="61728" cy="61728"/>
            </a:xfrm>
            <a:prstGeom prst="ellipse">
              <a:avLst/>
            </a:prstGeom>
            <a:solidFill>
              <a:srgbClr val="88CAE4"/>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54" name="Shape 154"/>
            <p:cNvSpPr/>
            <p:nvPr/>
          </p:nvSpPr>
          <p:spPr>
            <a:xfrm>
              <a:off x="14531520" y="2855847"/>
              <a:ext cx="61728" cy="61728"/>
            </a:xfrm>
            <a:prstGeom prst="ellipse">
              <a:avLst/>
            </a:prstGeom>
            <a:solidFill>
              <a:srgbClr val="88CAE4"/>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55" name="Shape 155"/>
            <p:cNvSpPr/>
            <p:nvPr/>
          </p:nvSpPr>
          <p:spPr>
            <a:xfrm>
              <a:off x="15958176" y="2632147"/>
              <a:ext cx="61728" cy="61728"/>
            </a:xfrm>
            <a:prstGeom prst="ellipse">
              <a:avLst/>
            </a:prstGeom>
            <a:solidFill>
              <a:srgbClr val="88CAE4"/>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56" name="Shape 156"/>
            <p:cNvSpPr/>
            <p:nvPr/>
          </p:nvSpPr>
          <p:spPr>
            <a:xfrm>
              <a:off x="17797420" y="1191309"/>
              <a:ext cx="61728" cy="61728"/>
            </a:xfrm>
            <a:prstGeom prst="ellipse">
              <a:avLst/>
            </a:prstGeom>
            <a:solidFill>
              <a:srgbClr val="88CAE4"/>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57" name="Shape 157"/>
            <p:cNvSpPr/>
            <p:nvPr/>
          </p:nvSpPr>
          <p:spPr>
            <a:xfrm>
              <a:off x="18130715" y="2164116"/>
              <a:ext cx="61728" cy="61728"/>
            </a:xfrm>
            <a:prstGeom prst="ellipse">
              <a:avLst/>
            </a:prstGeom>
            <a:solidFill>
              <a:srgbClr val="88CAE4"/>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58" name="Shape 158"/>
            <p:cNvSpPr/>
            <p:nvPr/>
          </p:nvSpPr>
          <p:spPr>
            <a:xfrm>
              <a:off x="20073106" y="1521380"/>
              <a:ext cx="61728" cy="61728"/>
            </a:xfrm>
            <a:prstGeom prst="ellipse">
              <a:avLst/>
            </a:prstGeom>
            <a:solidFill>
              <a:srgbClr val="88CAE4"/>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59" name="Shape 159"/>
            <p:cNvSpPr/>
            <p:nvPr/>
          </p:nvSpPr>
          <p:spPr>
            <a:xfrm>
              <a:off x="21953608" y="2349782"/>
              <a:ext cx="61728" cy="61728"/>
            </a:xfrm>
            <a:prstGeom prst="ellipse">
              <a:avLst/>
            </a:prstGeom>
            <a:solidFill>
              <a:srgbClr val="88CAE4"/>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60" name="Shape 160"/>
            <p:cNvSpPr/>
            <p:nvPr/>
          </p:nvSpPr>
          <p:spPr>
            <a:xfrm>
              <a:off x="23359634" y="2394264"/>
              <a:ext cx="61728" cy="61728"/>
            </a:xfrm>
            <a:prstGeom prst="ellipse">
              <a:avLst/>
            </a:prstGeom>
            <a:solidFill>
              <a:srgbClr val="88CAE4"/>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61" name="Shape 161"/>
            <p:cNvSpPr/>
            <p:nvPr/>
          </p:nvSpPr>
          <p:spPr>
            <a:xfrm>
              <a:off x="23527894" y="1613568"/>
              <a:ext cx="61728" cy="61729"/>
            </a:xfrm>
            <a:prstGeom prst="ellipse">
              <a:avLst/>
            </a:prstGeom>
            <a:solidFill>
              <a:srgbClr val="88CAE4"/>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62" name="Shape 162"/>
            <p:cNvSpPr/>
            <p:nvPr/>
          </p:nvSpPr>
          <p:spPr>
            <a:xfrm>
              <a:off x="23654894" y="1740568"/>
              <a:ext cx="61728" cy="61729"/>
            </a:xfrm>
            <a:prstGeom prst="ellipse">
              <a:avLst/>
            </a:prstGeom>
            <a:solidFill>
              <a:srgbClr val="88CAE4"/>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63" name="Shape 163"/>
            <p:cNvSpPr/>
            <p:nvPr/>
          </p:nvSpPr>
          <p:spPr>
            <a:xfrm>
              <a:off x="14347792" y="2995741"/>
              <a:ext cx="61728" cy="61729"/>
            </a:xfrm>
            <a:prstGeom prst="ellipse">
              <a:avLst/>
            </a:prstGeom>
            <a:solidFill>
              <a:srgbClr val="88CAE4"/>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64" name="Shape 164"/>
            <p:cNvSpPr/>
            <p:nvPr/>
          </p:nvSpPr>
          <p:spPr>
            <a:xfrm>
              <a:off x="10622886" y="2995741"/>
              <a:ext cx="61728" cy="61729"/>
            </a:xfrm>
            <a:prstGeom prst="ellipse">
              <a:avLst/>
            </a:prstGeom>
            <a:solidFill>
              <a:srgbClr val="88CAE4"/>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65" name="Shape 165"/>
            <p:cNvSpPr/>
            <p:nvPr/>
          </p:nvSpPr>
          <p:spPr>
            <a:xfrm>
              <a:off x="6205609" y="2349782"/>
              <a:ext cx="61728" cy="61728"/>
            </a:xfrm>
            <a:prstGeom prst="ellipse">
              <a:avLst/>
            </a:prstGeom>
            <a:solidFill>
              <a:srgbClr val="88CAE4"/>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66" name="Shape 166"/>
            <p:cNvSpPr/>
            <p:nvPr/>
          </p:nvSpPr>
          <p:spPr>
            <a:xfrm>
              <a:off x="11964447" y="2840377"/>
              <a:ext cx="61728" cy="61728"/>
            </a:xfrm>
            <a:prstGeom prst="ellipse">
              <a:avLst/>
            </a:prstGeom>
            <a:solidFill>
              <a:srgbClr val="88CAE4"/>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67" name="Shape 167"/>
            <p:cNvSpPr/>
            <p:nvPr/>
          </p:nvSpPr>
          <p:spPr>
            <a:xfrm>
              <a:off x="2433644" y="2518040"/>
              <a:ext cx="61729" cy="61729"/>
            </a:xfrm>
            <a:prstGeom prst="ellipse">
              <a:avLst/>
            </a:prstGeom>
            <a:solidFill>
              <a:srgbClr val="88CAE4"/>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68" name="Shape 168"/>
            <p:cNvSpPr/>
            <p:nvPr/>
          </p:nvSpPr>
          <p:spPr>
            <a:xfrm>
              <a:off x="2828827" y="2418116"/>
              <a:ext cx="61728" cy="61728"/>
            </a:xfrm>
            <a:prstGeom prst="ellipse">
              <a:avLst/>
            </a:prstGeom>
            <a:solidFill>
              <a:srgbClr val="88CAE4"/>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69" name="Shape 169"/>
            <p:cNvSpPr/>
            <p:nvPr/>
          </p:nvSpPr>
          <p:spPr>
            <a:xfrm>
              <a:off x="3244639" y="2462599"/>
              <a:ext cx="61729" cy="61728"/>
            </a:xfrm>
            <a:prstGeom prst="ellipse">
              <a:avLst/>
            </a:prstGeom>
            <a:solidFill>
              <a:srgbClr val="88CAE4"/>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70" name="Shape 170"/>
            <p:cNvSpPr/>
            <p:nvPr/>
          </p:nvSpPr>
          <p:spPr>
            <a:xfrm>
              <a:off x="5631208" y="658145"/>
              <a:ext cx="61728" cy="61729"/>
            </a:xfrm>
            <a:prstGeom prst="ellipse">
              <a:avLst/>
            </a:prstGeom>
            <a:solidFill>
              <a:srgbClr val="88CAE4"/>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71" name="Shape 171"/>
            <p:cNvSpPr/>
            <p:nvPr/>
          </p:nvSpPr>
          <p:spPr>
            <a:xfrm>
              <a:off x="10352765" y="658145"/>
              <a:ext cx="61728" cy="61729"/>
            </a:xfrm>
            <a:prstGeom prst="ellipse">
              <a:avLst/>
            </a:prstGeom>
            <a:solidFill>
              <a:srgbClr val="88CAE4"/>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72" name="Shape 172"/>
            <p:cNvSpPr/>
            <p:nvPr/>
          </p:nvSpPr>
          <p:spPr>
            <a:xfrm>
              <a:off x="15575238" y="1183551"/>
              <a:ext cx="61728" cy="61728"/>
            </a:xfrm>
            <a:prstGeom prst="ellipse">
              <a:avLst/>
            </a:prstGeom>
            <a:solidFill>
              <a:srgbClr val="88CAE4"/>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73" name="Shape 173"/>
            <p:cNvSpPr/>
            <p:nvPr/>
          </p:nvSpPr>
          <p:spPr>
            <a:xfrm>
              <a:off x="22145074" y="217191"/>
              <a:ext cx="61728" cy="61728"/>
            </a:xfrm>
            <a:prstGeom prst="ellipse">
              <a:avLst/>
            </a:prstGeom>
            <a:solidFill>
              <a:srgbClr val="88CAE4"/>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74" name="Shape 174"/>
            <p:cNvSpPr/>
            <p:nvPr/>
          </p:nvSpPr>
          <p:spPr>
            <a:xfrm>
              <a:off x="18682551" y="2634059"/>
              <a:ext cx="61728" cy="61728"/>
            </a:xfrm>
            <a:prstGeom prst="ellipse">
              <a:avLst/>
            </a:prstGeom>
            <a:solidFill>
              <a:srgbClr val="88CAE4"/>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75" name="Shape 175"/>
            <p:cNvSpPr/>
            <p:nvPr/>
          </p:nvSpPr>
          <p:spPr>
            <a:xfrm>
              <a:off x="10129455" y="2900588"/>
              <a:ext cx="61728" cy="61728"/>
            </a:xfrm>
            <a:prstGeom prst="ellipse">
              <a:avLst/>
            </a:prstGeom>
            <a:solidFill>
              <a:srgbClr val="88CAE4"/>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grpSp>
      <p:grpSp>
        <p:nvGrpSpPr>
          <p:cNvPr id="182" name="Group 182"/>
          <p:cNvGrpSpPr/>
          <p:nvPr/>
        </p:nvGrpSpPr>
        <p:grpSpPr>
          <a:xfrm>
            <a:off x="973615" y="791852"/>
            <a:ext cx="8422027" cy="883444"/>
            <a:chOff x="0" y="0"/>
            <a:chExt cx="8422025" cy="883442"/>
          </a:xfrm>
        </p:grpSpPr>
        <p:sp>
          <p:nvSpPr>
            <p:cNvPr id="177" name="Shape 177"/>
            <p:cNvSpPr/>
            <p:nvPr/>
          </p:nvSpPr>
          <p:spPr>
            <a:xfrm>
              <a:off x="1143776" y="70063"/>
              <a:ext cx="3594101" cy="38539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50800" tIns="50800" rIns="50800" bIns="50800" numCol="1" anchor="ctr">
              <a:spAutoFit/>
            </a:bodyPr>
            <a:lstStyle>
              <a:lvl1pPr>
                <a:defRPr sz="2000" b="1" spc="400">
                  <a:solidFill>
                    <a:srgbClr val="FFFFFF"/>
                  </a:solidFill>
                  <a:hlinkClick r:id="rId2"/>
                </a:defRPr>
              </a:lvl1pPr>
            </a:lstStyle>
            <a:p>
              <a:r>
                <a:rPr>
                  <a:hlinkClick r:id="rId2"/>
                </a:rPr>
                <a:t>WWW.SITE2MAX.PRO</a:t>
              </a:r>
            </a:p>
          </p:txBody>
        </p:sp>
        <p:sp>
          <p:nvSpPr>
            <p:cNvPr id="178" name="Shape 178"/>
            <p:cNvSpPr/>
            <p:nvPr/>
          </p:nvSpPr>
          <p:spPr>
            <a:xfrm>
              <a:off x="1101382" y="437361"/>
              <a:ext cx="7320644" cy="434945"/>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50800" tIns="50800" rIns="50800" bIns="50800" numCol="1" anchor="ctr">
              <a:spAutoFit/>
            </a:bodyPr>
            <a:lstStyle>
              <a:lvl1pPr>
                <a:defRPr sz="2300">
                  <a:solidFill>
                    <a:srgbClr val="A4D6EA"/>
                  </a:solidFill>
                </a:defRPr>
              </a:lvl1pPr>
            </a:lstStyle>
            <a:p>
              <a:r>
                <a:t>Free PowerPoint &amp; KeyNote Templates</a:t>
              </a:r>
            </a:p>
          </p:txBody>
        </p:sp>
        <p:grpSp>
          <p:nvGrpSpPr>
            <p:cNvPr id="181" name="Group 181"/>
            <p:cNvGrpSpPr/>
            <p:nvPr/>
          </p:nvGrpSpPr>
          <p:grpSpPr>
            <a:xfrm>
              <a:off x="0" y="0"/>
              <a:ext cx="883443" cy="883443"/>
              <a:chOff x="0" y="0"/>
              <a:chExt cx="883442" cy="883442"/>
            </a:xfrm>
          </p:grpSpPr>
          <p:sp>
            <p:nvSpPr>
              <p:cNvPr id="179" name="Shape 179"/>
              <p:cNvSpPr/>
              <p:nvPr/>
            </p:nvSpPr>
            <p:spPr>
              <a:xfrm>
                <a:off x="0" y="0"/>
                <a:ext cx="883443" cy="883443"/>
              </a:xfrm>
              <a:prstGeom prst="ellipse">
                <a:avLst/>
              </a:prstGeom>
              <a:solidFill>
                <a:srgbClr val="3C9DC6"/>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pic>
            <p:nvPicPr>
              <p:cNvPr id="180" name="logo-site2max.pdf"/>
              <p:cNvPicPr>
                <a:picLocks noChangeAspect="1"/>
              </p:cNvPicPr>
              <p:nvPr/>
            </p:nvPicPr>
            <p:blipFill>
              <a:blip r:embed="rId3">
                <a:extLst/>
              </a:blip>
              <a:stretch>
                <a:fillRect/>
              </a:stretch>
            </p:blipFill>
            <p:spPr>
              <a:xfrm>
                <a:off x="221545" y="245611"/>
                <a:ext cx="440353" cy="452379"/>
              </a:xfrm>
              <a:prstGeom prst="rect">
                <a:avLst/>
              </a:prstGeom>
              <a:ln w="12700" cap="flat">
                <a:noFill/>
                <a:miter lim="400000"/>
              </a:ln>
              <a:effectLst/>
            </p:spPr>
          </p:pic>
        </p:grpSp>
      </p:grpSp>
      <p:sp>
        <p:nvSpPr>
          <p:cNvPr id="183" name="Shape 183"/>
          <p:cNvSpPr/>
          <p:nvPr/>
        </p:nvSpPr>
        <p:spPr>
          <a:xfrm>
            <a:off x="3434701" y="-18258"/>
            <a:ext cx="162216" cy="162216"/>
          </a:xfrm>
          <a:prstGeom prst="ellipse">
            <a:avLst/>
          </a:prstGeom>
          <a:solidFill>
            <a:srgbClr val="88CAE4"/>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184" name="Shape 184"/>
          <p:cNvSpPr/>
          <p:nvPr/>
        </p:nvSpPr>
        <p:spPr>
          <a:xfrm>
            <a:off x="4112226" y="266114"/>
            <a:ext cx="103988" cy="103989"/>
          </a:xfrm>
          <a:prstGeom prst="ellipse">
            <a:avLst/>
          </a:prstGeom>
          <a:solidFill>
            <a:srgbClr val="88CAE4"/>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185" name="Shape 185"/>
          <p:cNvSpPr/>
          <p:nvPr/>
        </p:nvSpPr>
        <p:spPr>
          <a:xfrm>
            <a:off x="3058126" y="568778"/>
            <a:ext cx="103988" cy="103988"/>
          </a:xfrm>
          <a:prstGeom prst="ellipse">
            <a:avLst/>
          </a:prstGeom>
          <a:solidFill>
            <a:srgbClr val="88CAE4"/>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186" name="Shape 186"/>
          <p:cNvSpPr/>
          <p:nvPr/>
        </p:nvSpPr>
        <p:spPr>
          <a:xfrm>
            <a:off x="8633426" y="-45884"/>
            <a:ext cx="103989" cy="103989"/>
          </a:xfrm>
          <a:prstGeom prst="ellipse">
            <a:avLst/>
          </a:prstGeom>
          <a:solidFill>
            <a:srgbClr val="88CAE4"/>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187" name="Shape 187"/>
          <p:cNvSpPr/>
          <p:nvPr/>
        </p:nvSpPr>
        <p:spPr>
          <a:xfrm>
            <a:off x="11363926" y="393936"/>
            <a:ext cx="103989" cy="103988"/>
          </a:xfrm>
          <a:prstGeom prst="ellipse">
            <a:avLst/>
          </a:prstGeom>
          <a:solidFill>
            <a:srgbClr val="88CAE4"/>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188" name="Shape 188"/>
          <p:cNvSpPr/>
          <p:nvPr/>
        </p:nvSpPr>
        <p:spPr>
          <a:xfrm>
            <a:off x="16113726" y="10856"/>
            <a:ext cx="103989" cy="103989"/>
          </a:xfrm>
          <a:prstGeom prst="ellipse">
            <a:avLst/>
          </a:prstGeom>
          <a:solidFill>
            <a:srgbClr val="88CAE4"/>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189" name="Shape 189"/>
          <p:cNvSpPr/>
          <p:nvPr/>
        </p:nvSpPr>
        <p:spPr>
          <a:xfrm>
            <a:off x="13577461" y="690912"/>
            <a:ext cx="103988" cy="103989"/>
          </a:xfrm>
          <a:prstGeom prst="ellipse">
            <a:avLst/>
          </a:prstGeom>
          <a:solidFill>
            <a:srgbClr val="88CAE4"/>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190" name="Shape 190"/>
          <p:cNvSpPr/>
          <p:nvPr/>
        </p:nvSpPr>
        <p:spPr>
          <a:xfrm>
            <a:off x="19374335" y="138293"/>
            <a:ext cx="103989" cy="103989"/>
          </a:xfrm>
          <a:prstGeom prst="ellipse">
            <a:avLst/>
          </a:prstGeom>
          <a:solidFill>
            <a:srgbClr val="88CAE4"/>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191" name="Shape 191"/>
          <p:cNvSpPr/>
          <p:nvPr/>
        </p:nvSpPr>
        <p:spPr>
          <a:xfrm>
            <a:off x="20631635" y="-45884"/>
            <a:ext cx="103989" cy="103989"/>
          </a:xfrm>
          <a:prstGeom prst="ellipse">
            <a:avLst/>
          </a:prstGeom>
          <a:solidFill>
            <a:srgbClr val="88CAE4"/>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192" name="Shape 192"/>
          <p:cNvSpPr/>
          <p:nvPr/>
        </p:nvSpPr>
        <p:spPr>
          <a:xfrm>
            <a:off x="24365435" y="784389"/>
            <a:ext cx="103989" cy="103989"/>
          </a:xfrm>
          <a:prstGeom prst="ellipse">
            <a:avLst/>
          </a:prstGeom>
          <a:solidFill>
            <a:srgbClr val="88CAE4"/>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193" name="Shape 193"/>
          <p:cNvSpPr/>
          <p:nvPr/>
        </p:nvSpPr>
        <p:spPr>
          <a:xfrm>
            <a:off x="11885692" y="50672"/>
            <a:ext cx="61728" cy="61729"/>
          </a:xfrm>
          <a:prstGeom prst="ellipse">
            <a:avLst/>
          </a:prstGeom>
          <a:solidFill>
            <a:srgbClr val="88CAE4"/>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194" name="Shape 194"/>
          <p:cNvSpPr/>
          <p:nvPr/>
        </p:nvSpPr>
        <p:spPr>
          <a:xfrm>
            <a:off x="8278892" y="266284"/>
            <a:ext cx="61728" cy="61728"/>
          </a:xfrm>
          <a:prstGeom prst="ellipse">
            <a:avLst/>
          </a:prstGeom>
          <a:solidFill>
            <a:srgbClr val="88CAE4"/>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195" name="Shape 195"/>
          <p:cNvSpPr/>
          <p:nvPr/>
        </p:nvSpPr>
        <p:spPr>
          <a:xfrm>
            <a:off x="17674614" y="118654"/>
            <a:ext cx="61728" cy="61728"/>
          </a:xfrm>
          <a:prstGeom prst="ellipse">
            <a:avLst/>
          </a:prstGeom>
          <a:solidFill>
            <a:srgbClr val="88CAE4"/>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196" name="Shape 196"/>
          <p:cNvSpPr/>
          <p:nvPr/>
        </p:nvSpPr>
        <p:spPr>
          <a:xfrm>
            <a:off x="16946360" y="589908"/>
            <a:ext cx="61729" cy="61728"/>
          </a:xfrm>
          <a:prstGeom prst="ellipse">
            <a:avLst/>
          </a:prstGeom>
          <a:solidFill>
            <a:srgbClr val="88CAE4"/>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197" name="Shape 197"/>
          <p:cNvSpPr/>
          <p:nvPr/>
        </p:nvSpPr>
        <p:spPr>
          <a:xfrm>
            <a:off x="22199885" y="266284"/>
            <a:ext cx="61728" cy="61728"/>
          </a:xfrm>
          <a:prstGeom prst="ellipse">
            <a:avLst/>
          </a:prstGeom>
          <a:solidFill>
            <a:srgbClr val="88CAE4"/>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198" name="Shape 198"/>
          <p:cNvSpPr/>
          <p:nvPr/>
        </p:nvSpPr>
        <p:spPr>
          <a:xfrm>
            <a:off x="24142985" y="362671"/>
            <a:ext cx="61728" cy="61728"/>
          </a:xfrm>
          <a:prstGeom prst="ellipse">
            <a:avLst/>
          </a:prstGeom>
          <a:solidFill>
            <a:srgbClr val="88CAE4"/>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199" name="Shape 199"/>
          <p:cNvSpPr/>
          <p:nvPr/>
        </p:nvSpPr>
        <p:spPr>
          <a:xfrm>
            <a:off x="20266455" y="159423"/>
            <a:ext cx="61729" cy="61729"/>
          </a:xfrm>
          <a:prstGeom prst="ellipse">
            <a:avLst/>
          </a:prstGeom>
          <a:solidFill>
            <a:srgbClr val="88CAE4"/>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200" name="Shape 200"/>
          <p:cNvSpPr/>
          <p:nvPr/>
        </p:nvSpPr>
        <p:spPr>
          <a:xfrm>
            <a:off x="20761755" y="456784"/>
            <a:ext cx="61729" cy="61728"/>
          </a:xfrm>
          <a:prstGeom prst="ellipse">
            <a:avLst/>
          </a:prstGeom>
          <a:solidFill>
            <a:srgbClr val="88CAE4"/>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201" name="Shape 201"/>
          <p:cNvSpPr/>
          <p:nvPr/>
        </p:nvSpPr>
        <p:spPr>
          <a:xfrm>
            <a:off x="6754892" y="177384"/>
            <a:ext cx="61728" cy="61728"/>
          </a:xfrm>
          <a:prstGeom prst="ellipse">
            <a:avLst/>
          </a:prstGeom>
          <a:solidFill>
            <a:srgbClr val="88CAE4"/>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202" name="Shape 202"/>
          <p:cNvSpPr/>
          <p:nvPr/>
        </p:nvSpPr>
        <p:spPr>
          <a:xfrm>
            <a:off x="7135892" y="415066"/>
            <a:ext cx="61728" cy="61728"/>
          </a:xfrm>
          <a:prstGeom prst="ellipse">
            <a:avLst/>
          </a:prstGeom>
          <a:solidFill>
            <a:srgbClr val="88CAE4"/>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203" name="Shape 203"/>
          <p:cNvSpPr/>
          <p:nvPr/>
        </p:nvSpPr>
        <p:spPr>
          <a:xfrm>
            <a:off x="24200335" y="938393"/>
            <a:ext cx="103989" cy="103989"/>
          </a:xfrm>
          <a:prstGeom prst="ellipse">
            <a:avLst/>
          </a:prstGeom>
          <a:solidFill>
            <a:srgbClr val="88CAE4"/>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204" name="Shape 204"/>
          <p:cNvSpPr/>
          <p:nvPr/>
        </p:nvSpPr>
        <p:spPr>
          <a:xfrm>
            <a:off x="22533216" y="10856"/>
            <a:ext cx="103989" cy="103989"/>
          </a:xfrm>
          <a:prstGeom prst="ellipse">
            <a:avLst/>
          </a:prstGeom>
          <a:solidFill>
            <a:srgbClr val="88CAE4"/>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205" name="Shape 205"/>
          <p:cNvSpPr/>
          <p:nvPr/>
        </p:nvSpPr>
        <p:spPr>
          <a:xfrm>
            <a:off x="23384907" y="805519"/>
            <a:ext cx="61728" cy="61728"/>
          </a:xfrm>
          <a:prstGeom prst="ellipse">
            <a:avLst/>
          </a:prstGeom>
          <a:solidFill>
            <a:srgbClr val="88CAE4"/>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206" name="Shape 206"/>
          <p:cNvSpPr/>
          <p:nvPr/>
        </p:nvSpPr>
        <p:spPr>
          <a:xfrm>
            <a:off x="23355746" y="118654"/>
            <a:ext cx="61728" cy="61728"/>
          </a:xfrm>
          <a:prstGeom prst="ellipse">
            <a:avLst/>
          </a:prstGeom>
          <a:solidFill>
            <a:srgbClr val="88CAE4"/>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mp; Subtitle 1 circle photo">
    <p:spTree>
      <p:nvGrpSpPr>
        <p:cNvPr id="1" name=""/>
        <p:cNvGrpSpPr/>
        <p:nvPr/>
      </p:nvGrpSpPr>
      <p:grpSpPr>
        <a:xfrm>
          <a:off x="0" y="0"/>
          <a:ext cx="0" cy="0"/>
          <a:chOff x="0" y="0"/>
          <a:chExt cx="0" cy="0"/>
        </a:xfrm>
      </p:grpSpPr>
      <p:sp>
        <p:nvSpPr>
          <p:cNvPr id="18" name="Shape 18"/>
          <p:cNvSpPr/>
          <p:nvPr/>
        </p:nvSpPr>
        <p:spPr>
          <a:xfrm>
            <a:off x="19636610" y="923866"/>
            <a:ext cx="162216" cy="162216"/>
          </a:xfrm>
          <a:prstGeom prst="ellipse">
            <a:avLst/>
          </a:prstGeom>
          <a:solidFill>
            <a:srgbClr val="88CAE4"/>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19" name="Shape 19"/>
          <p:cNvSpPr/>
          <p:nvPr/>
        </p:nvSpPr>
        <p:spPr>
          <a:xfrm>
            <a:off x="16896117" y="128635"/>
            <a:ext cx="162216" cy="162216"/>
          </a:xfrm>
          <a:prstGeom prst="ellipse">
            <a:avLst/>
          </a:prstGeom>
          <a:solidFill>
            <a:srgbClr val="88CAE4"/>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20" name="Shape 20"/>
          <p:cNvSpPr/>
          <p:nvPr/>
        </p:nvSpPr>
        <p:spPr>
          <a:xfrm>
            <a:off x="15853686" y="755275"/>
            <a:ext cx="162216" cy="162216"/>
          </a:xfrm>
          <a:prstGeom prst="ellipse">
            <a:avLst/>
          </a:prstGeom>
          <a:solidFill>
            <a:srgbClr val="88CAE4"/>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21" name="Shape 21"/>
          <p:cNvSpPr/>
          <p:nvPr/>
        </p:nvSpPr>
        <p:spPr>
          <a:xfrm>
            <a:off x="21461469" y="487244"/>
            <a:ext cx="267056" cy="267056"/>
          </a:xfrm>
          <a:prstGeom prst="ellipse">
            <a:avLst/>
          </a:prstGeom>
          <a:solidFill>
            <a:srgbClr val="88CAE4"/>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22" name="Shape 22"/>
          <p:cNvSpPr/>
          <p:nvPr/>
        </p:nvSpPr>
        <p:spPr>
          <a:xfrm>
            <a:off x="18938392" y="589908"/>
            <a:ext cx="61729" cy="61728"/>
          </a:xfrm>
          <a:prstGeom prst="ellipse">
            <a:avLst/>
          </a:prstGeom>
          <a:solidFill>
            <a:srgbClr val="88CAE4"/>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23" name="Shape 23"/>
          <p:cNvSpPr/>
          <p:nvPr/>
        </p:nvSpPr>
        <p:spPr>
          <a:xfrm>
            <a:off x="19891212" y="362671"/>
            <a:ext cx="61728" cy="61728"/>
          </a:xfrm>
          <a:prstGeom prst="ellipse">
            <a:avLst/>
          </a:prstGeom>
          <a:solidFill>
            <a:srgbClr val="88CAE4"/>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24" name="Shape 24"/>
          <p:cNvSpPr/>
          <p:nvPr/>
        </p:nvSpPr>
        <p:spPr>
          <a:xfrm>
            <a:off x="14915652" y="712042"/>
            <a:ext cx="61728" cy="61728"/>
          </a:xfrm>
          <a:prstGeom prst="ellipse">
            <a:avLst/>
          </a:prstGeom>
          <a:solidFill>
            <a:srgbClr val="88CAE4"/>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25" name="Shape 25"/>
          <p:cNvSpPr/>
          <p:nvPr/>
        </p:nvSpPr>
        <p:spPr>
          <a:xfrm>
            <a:off x="19395465" y="737538"/>
            <a:ext cx="61728" cy="61728"/>
          </a:xfrm>
          <a:prstGeom prst="ellipse">
            <a:avLst/>
          </a:prstGeom>
          <a:solidFill>
            <a:srgbClr val="88CAE4"/>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26" name="Shape 26"/>
          <p:cNvSpPr/>
          <p:nvPr/>
        </p:nvSpPr>
        <p:spPr>
          <a:xfrm>
            <a:off x="1681058" y="487244"/>
            <a:ext cx="267056" cy="267056"/>
          </a:xfrm>
          <a:prstGeom prst="ellipse">
            <a:avLst/>
          </a:prstGeom>
          <a:solidFill>
            <a:srgbClr val="88CAE4"/>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27" name="Shape 27"/>
          <p:cNvSpPr/>
          <p:nvPr/>
        </p:nvSpPr>
        <p:spPr>
          <a:xfrm>
            <a:off x="5644501" y="452612"/>
            <a:ext cx="162216" cy="162216"/>
          </a:xfrm>
          <a:prstGeom prst="ellipse">
            <a:avLst/>
          </a:prstGeom>
          <a:solidFill>
            <a:srgbClr val="88CAE4"/>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28" name="Shape 28"/>
          <p:cNvSpPr/>
          <p:nvPr/>
        </p:nvSpPr>
        <p:spPr>
          <a:xfrm>
            <a:off x="4946283" y="118654"/>
            <a:ext cx="61728" cy="61728"/>
          </a:xfrm>
          <a:prstGeom prst="ellipse">
            <a:avLst/>
          </a:prstGeom>
          <a:solidFill>
            <a:srgbClr val="88CAE4"/>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29" name="Shape 29"/>
          <p:cNvSpPr/>
          <p:nvPr/>
        </p:nvSpPr>
        <p:spPr>
          <a:xfrm>
            <a:off x="5403356" y="266284"/>
            <a:ext cx="61728" cy="61728"/>
          </a:xfrm>
          <a:prstGeom prst="ellipse">
            <a:avLst/>
          </a:prstGeom>
          <a:solidFill>
            <a:srgbClr val="88CAE4"/>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30" name="Shape 30"/>
          <p:cNvSpPr/>
          <p:nvPr/>
        </p:nvSpPr>
        <p:spPr>
          <a:xfrm>
            <a:off x="7739868" y="128635"/>
            <a:ext cx="162216" cy="162216"/>
          </a:xfrm>
          <a:prstGeom prst="ellipse">
            <a:avLst/>
          </a:prstGeom>
          <a:solidFill>
            <a:srgbClr val="88CAE4"/>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31" name="Shape 31"/>
          <p:cNvSpPr/>
          <p:nvPr/>
        </p:nvSpPr>
        <p:spPr>
          <a:xfrm>
            <a:off x="23662575" y="128635"/>
            <a:ext cx="162216" cy="162216"/>
          </a:xfrm>
          <a:prstGeom prst="ellipse">
            <a:avLst/>
          </a:prstGeom>
          <a:solidFill>
            <a:srgbClr val="88CAE4"/>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32" name="Shape 32"/>
          <p:cNvSpPr/>
          <p:nvPr/>
        </p:nvSpPr>
        <p:spPr>
          <a:xfrm>
            <a:off x="15298625" y="237001"/>
            <a:ext cx="162216" cy="162216"/>
          </a:xfrm>
          <a:prstGeom prst="ellipse">
            <a:avLst/>
          </a:prstGeom>
          <a:solidFill>
            <a:srgbClr val="88CAE4"/>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33" name="Shape 33"/>
          <p:cNvSpPr/>
          <p:nvPr/>
        </p:nvSpPr>
        <p:spPr>
          <a:xfrm>
            <a:off x="15429452" y="-100180"/>
            <a:ext cx="61728" cy="61728"/>
          </a:xfrm>
          <a:prstGeom prst="ellipse">
            <a:avLst/>
          </a:prstGeom>
          <a:solidFill>
            <a:srgbClr val="88CAE4"/>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34" name="Shape 34"/>
          <p:cNvSpPr/>
          <p:nvPr/>
        </p:nvSpPr>
        <p:spPr>
          <a:xfrm>
            <a:off x="15057480" y="50672"/>
            <a:ext cx="61729" cy="61729"/>
          </a:xfrm>
          <a:prstGeom prst="ellipse">
            <a:avLst/>
          </a:prstGeom>
          <a:solidFill>
            <a:srgbClr val="88CAE4"/>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35" name="Shape 35"/>
          <p:cNvSpPr/>
          <p:nvPr/>
        </p:nvSpPr>
        <p:spPr>
          <a:xfrm>
            <a:off x="181112" y="68410"/>
            <a:ext cx="162216" cy="162216"/>
          </a:xfrm>
          <a:prstGeom prst="ellipse">
            <a:avLst/>
          </a:prstGeom>
          <a:solidFill>
            <a:srgbClr val="88CAE4"/>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36" name="Shape 36"/>
          <p:cNvSpPr/>
          <p:nvPr/>
        </p:nvSpPr>
        <p:spPr>
          <a:xfrm>
            <a:off x="6149426" y="266284"/>
            <a:ext cx="61728" cy="61728"/>
          </a:xfrm>
          <a:prstGeom prst="ellipse">
            <a:avLst/>
          </a:prstGeom>
          <a:solidFill>
            <a:srgbClr val="88CAE4"/>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37" name="Shape 37"/>
          <p:cNvSpPr/>
          <p:nvPr/>
        </p:nvSpPr>
        <p:spPr>
          <a:xfrm>
            <a:off x="6416968" y="521926"/>
            <a:ext cx="61728" cy="61728"/>
          </a:xfrm>
          <a:prstGeom prst="ellipse">
            <a:avLst/>
          </a:prstGeom>
          <a:solidFill>
            <a:srgbClr val="88CAE4"/>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38" name="Shape 38"/>
          <p:cNvSpPr/>
          <p:nvPr/>
        </p:nvSpPr>
        <p:spPr>
          <a:xfrm>
            <a:off x="2047391" y="159423"/>
            <a:ext cx="61728" cy="61729"/>
          </a:xfrm>
          <a:prstGeom prst="ellipse">
            <a:avLst/>
          </a:prstGeom>
          <a:solidFill>
            <a:srgbClr val="88CAE4"/>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39" name="Shape 39"/>
          <p:cNvSpPr/>
          <p:nvPr/>
        </p:nvSpPr>
        <p:spPr>
          <a:xfrm>
            <a:off x="2314932" y="415066"/>
            <a:ext cx="61729" cy="61728"/>
          </a:xfrm>
          <a:prstGeom prst="ellipse">
            <a:avLst/>
          </a:prstGeom>
          <a:solidFill>
            <a:srgbClr val="88CAE4"/>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40" name="Shape 40"/>
          <p:cNvSpPr/>
          <p:nvPr/>
        </p:nvSpPr>
        <p:spPr>
          <a:xfrm>
            <a:off x="750959" y="159423"/>
            <a:ext cx="61728" cy="61729"/>
          </a:xfrm>
          <a:prstGeom prst="ellipse">
            <a:avLst/>
          </a:prstGeom>
          <a:solidFill>
            <a:srgbClr val="88CAE4"/>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41" name="Shape 41"/>
          <p:cNvSpPr/>
          <p:nvPr/>
        </p:nvSpPr>
        <p:spPr>
          <a:xfrm>
            <a:off x="977242" y="805519"/>
            <a:ext cx="61728" cy="61728"/>
          </a:xfrm>
          <a:prstGeom prst="ellipse">
            <a:avLst/>
          </a:prstGeom>
          <a:solidFill>
            <a:srgbClr val="88CAE4"/>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42" name="Shape 42"/>
          <p:cNvSpPr/>
          <p:nvPr/>
        </p:nvSpPr>
        <p:spPr>
          <a:xfrm>
            <a:off x="1455584" y="50672"/>
            <a:ext cx="61728" cy="61729"/>
          </a:xfrm>
          <a:prstGeom prst="ellipse">
            <a:avLst/>
          </a:prstGeom>
          <a:solidFill>
            <a:srgbClr val="88CAE4"/>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43" name="Shape 43"/>
          <p:cNvSpPr/>
          <p:nvPr/>
        </p:nvSpPr>
        <p:spPr>
          <a:xfrm>
            <a:off x="13598591" y="1457926"/>
            <a:ext cx="61728" cy="61728"/>
          </a:xfrm>
          <a:prstGeom prst="ellipse">
            <a:avLst/>
          </a:prstGeom>
          <a:solidFill>
            <a:srgbClr val="88CAE4"/>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44" name="Shape 44"/>
          <p:cNvSpPr/>
          <p:nvPr/>
        </p:nvSpPr>
        <p:spPr>
          <a:xfrm>
            <a:off x="12598082" y="456784"/>
            <a:ext cx="61729" cy="61728"/>
          </a:xfrm>
          <a:prstGeom prst="ellipse">
            <a:avLst/>
          </a:prstGeom>
          <a:solidFill>
            <a:srgbClr val="88CAE4"/>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45" name="Shape 45"/>
          <p:cNvSpPr/>
          <p:nvPr/>
        </p:nvSpPr>
        <p:spPr>
          <a:xfrm>
            <a:off x="12981056" y="-18258"/>
            <a:ext cx="162216" cy="162216"/>
          </a:xfrm>
          <a:prstGeom prst="ellipse">
            <a:avLst/>
          </a:prstGeom>
          <a:solidFill>
            <a:srgbClr val="88CAE4"/>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46" name="Shape 46"/>
          <p:cNvSpPr/>
          <p:nvPr/>
        </p:nvSpPr>
        <p:spPr>
          <a:xfrm>
            <a:off x="13111883" y="-355439"/>
            <a:ext cx="61728" cy="61728"/>
          </a:xfrm>
          <a:prstGeom prst="ellipse">
            <a:avLst/>
          </a:prstGeom>
          <a:solidFill>
            <a:srgbClr val="88CAE4"/>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47" name="Shape 47"/>
          <p:cNvSpPr/>
          <p:nvPr/>
        </p:nvSpPr>
        <p:spPr>
          <a:xfrm>
            <a:off x="12739911" y="-204586"/>
            <a:ext cx="61728" cy="61728"/>
          </a:xfrm>
          <a:prstGeom prst="ellipse">
            <a:avLst/>
          </a:prstGeom>
          <a:solidFill>
            <a:srgbClr val="88CAE4"/>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48" name="Shape 48"/>
          <p:cNvSpPr/>
          <p:nvPr/>
        </p:nvSpPr>
        <p:spPr>
          <a:xfrm>
            <a:off x="9214854" y="456784"/>
            <a:ext cx="61728" cy="61728"/>
          </a:xfrm>
          <a:prstGeom prst="ellipse">
            <a:avLst/>
          </a:prstGeom>
          <a:solidFill>
            <a:srgbClr val="88CAE4"/>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49" name="Shape 49"/>
          <p:cNvSpPr/>
          <p:nvPr/>
        </p:nvSpPr>
        <p:spPr>
          <a:xfrm>
            <a:off x="9597828" y="-18258"/>
            <a:ext cx="162216" cy="162216"/>
          </a:xfrm>
          <a:prstGeom prst="ellipse">
            <a:avLst/>
          </a:prstGeom>
          <a:solidFill>
            <a:srgbClr val="88CAE4"/>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50" name="Shape 50"/>
          <p:cNvSpPr/>
          <p:nvPr/>
        </p:nvSpPr>
        <p:spPr>
          <a:xfrm>
            <a:off x="10536976" y="211818"/>
            <a:ext cx="61729" cy="61728"/>
          </a:xfrm>
          <a:prstGeom prst="ellipse">
            <a:avLst/>
          </a:prstGeom>
          <a:solidFill>
            <a:srgbClr val="88CAE4"/>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51" name="Shape 51"/>
          <p:cNvSpPr/>
          <p:nvPr/>
        </p:nvSpPr>
        <p:spPr>
          <a:xfrm>
            <a:off x="10165005" y="362671"/>
            <a:ext cx="61728" cy="61728"/>
          </a:xfrm>
          <a:prstGeom prst="ellipse">
            <a:avLst/>
          </a:prstGeom>
          <a:solidFill>
            <a:srgbClr val="88CAE4"/>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52" name="Shape 52"/>
          <p:cNvSpPr/>
          <p:nvPr/>
        </p:nvSpPr>
        <p:spPr>
          <a:xfrm>
            <a:off x="21488288" y="-24754"/>
            <a:ext cx="61728" cy="61728"/>
          </a:xfrm>
          <a:prstGeom prst="ellipse">
            <a:avLst/>
          </a:prstGeom>
          <a:solidFill>
            <a:srgbClr val="88CAE4"/>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53" name="Shape 53"/>
          <p:cNvSpPr/>
          <p:nvPr/>
        </p:nvSpPr>
        <p:spPr>
          <a:xfrm>
            <a:off x="21116317" y="126099"/>
            <a:ext cx="61728" cy="61728"/>
          </a:xfrm>
          <a:prstGeom prst="ellipse">
            <a:avLst/>
          </a:prstGeom>
          <a:solidFill>
            <a:srgbClr val="88CAE4"/>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54" name="Shape 54"/>
          <p:cNvSpPr/>
          <p:nvPr/>
        </p:nvSpPr>
        <p:spPr>
          <a:xfrm>
            <a:off x="20522057" y="917294"/>
            <a:ext cx="61728" cy="61728"/>
          </a:xfrm>
          <a:prstGeom prst="ellipse">
            <a:avLst/>
          </a:prstGeom>
          <a:solidFill>
            <a:srgbClr val="88CAE4"/>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55" name="Shape 55"/>
          <p:cNvSpPr/>
          <p:nvPr/>
        </p:nvSpPr>
        <p:spPr>
          <a:xfrm>
            <a:off x="20315121" y="1645771"/>
            <a:ext cx="61728" cy="61728"/>
          </a:xfrm>
          <a:prstGeom prst="ellipse">
            <a:avLst/>
          </a:prstGeom>
          <a:solidFill>
            <a:srgbClr val="88CAE4"/>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56" name="Shape 56"/>
          <p:cNvSpPr/>
          <p:nvPr/>
        </p:nvSpPr>
        <p:spPr>
          <a:xfrm>
            <a:off x="18546474" y="-74998"/>
            <a:ext cx="162216" cy="162216"/>
          </a:xfrm>
          <a:prstGeom prst="ellipse">
            <a:avLst/>
          </a:prstGeom>
          <a:solidFill>
            <a:srgbClr val="88CAE4"/>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57" name="Shape 57"/>
          <p:cNvSpPr/>
          <p:nvPr/>
        </p:nvSpPr>
        <p:spPr>
          <a:xfrm>
            <a:off x="17860805" y="415066"/>
            <a:ext cx="61729" cy="61728"/>
          </a:xfrm>
          <a:prstGeom prst="ellipse">
            <a:avLst/>
          </a:prstGeom>
          <a:solidFill>
            <a:srgbClr val="88CAE4"/>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58" name="Shape 58"/>
          <p:cNvSpPr/>
          <p:nvPr/>
        </p:nvSpPr>
        <p:spPr>
          <a:xfrm>
            <a:off x="17426945" y="974110"/>
            <a:ext cx="61728" cy="61728"/>
          </a:xfrm>
          <a:prstGeom prst="ellipse">
            <a:avLst/>
          </a:prstGeom>
          <a:solidFill>
            <a:srgbClr val="88CAE4"/>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59" name="Shape 59"/>
          <p:cNvSpPr/>
          <p:nvPr/>
        </p:nvSpPr>
        <p:spPr>
          <a:xfrm>
            <a:off x="9648071" y="974110"/>
            <a:ext cx="61728" cy="61728"/>
          </a:xfrm>
          <a:prstGeom prst="ellipse">
            <a:avLst/>
          </a:prstGeom>
          <a:solidFill>
            <a:srgbClr val="88CAE4"/>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60" name="Shape 60"/>
          <p:cNvSpPr/>
          <p:nvPr/>
        </p:nvSpPr>
        <p:spPr>
          <a:xfrm>
            <a:off x="21488288" y="1457926"/>
            <a:ext cx="61728" cy="61728"/>
          </a:xfrm>
          <a:prstGeom prst="ellipse">
            <a:avLst/>
          </a:prstGeom>
          <a:solidFill>
            <a:srgbClr val="88CAE4"/>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61" name="Shape 61"/>
          <p:cNvSpPr/>
          <p:nvPr/>
        </p:nvSpPr>
        <p:spPr>
          <a:xfrm>
            <a:off x="22502353" y="589908"/>
            <a:ext cx="61728" cy="61728"/>
          </a:xfrm>
          <a:prstGeom prst="ellipse">
            <a:avLst/>
          </a:prstGeom>
          <a:solidFill>
            <a:srgbClr val="88CAE4"/>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62" name="Shape 62"/>
          <p:cNvSpPr/>
          <p:nvPr/>
        </p:nvSpPr>
        <p:spPr>
          <a:xfrm>
            <a:off x="3243257" y="974110"/>
            <a:ext cx="61728" cy="61728"/>
          </a:xfrm>
          <a:prstGeom prst="ellipse">
            <a:avLst/>
          </a:prstGeom>
          <a:solidFill>
            <a:srgbClr val="88CAE4"/>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63" name="Shape 63"/>
          <p:cNvSpPr/>
          <p:nvPr/>
        </p:nvSpPr>
        <p:spPr>
          <a:xfrm>
            <a:off x="4257323" y="1457926"/>
            <a:ext cx="61728" cy="61728"/>
          </a:xfrm>
          <a:prstGeom prst="ellipse">
            <a:avLst/>
          </a:prstGeom>
          <a:solidFill>
            <a:srgbClr val="88CAE4"/>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64" name="Shape 64"/>
          <p:cNvSpPr/>
          <p:nvPr/>
        </p:nvSpPr>
        <p:spPr>
          <a:xfrm>
            <a:off x="4257323" y="737538"/>
            <a:ext cx="61728" cy="61728"/>
          </a:xfrm>
          <a:prstGeom prst="ellipse">
            <a:avLst/>
          </a:prstGeom>
          <a:solidFill>
            <a:srgbClr val="88CAE4"/>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65" name="Shape 65"/>
          <p:cNvSpPr/>
          <p:nvPr/>
        </p:nvSpPr>
        <p:spPr>
          <a:xfrm>
            <a:off x="22938633" y="1355262"/>
            <a:ext cx="267056" cy="267055"/>
          </a:xfrm>
          <a:prstGeom prst="ellipse">
            <a:avLst/>
          </a:prstGeom>
          <a:solidFill>
            <a:srgbClr val="88CAE4"/>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66" name="Shape 66"/>
          <p:cNvSpPr/>
          <p:nvPr/>
        </p:nvSpPr>
        <p:spPr>
          <a:xfrm>
            <a:off x="-12250" y="1595527"/>
            <a:ext cx="162216" cy="162216"/>
          </a:xfrm>
          <a:prstGeom prst="ellipse">
            <a:avLst/>
          </a:prstGeom>
          <a:solidFill>
            <a:srgbClr val="88CAE4"/>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67" name="Shape 67"/>
          <p:cNvSpPr/>
          <p:nvPr/>
        </p:nvSpPr>
        <p:spPr>
          <a:xfrm>
            <a:off x="14073068" y="118654"/>
            <a:ext cx="61728" cy="61728"/>
          </a:xfrm>
          <a:prstGeom prst="ellipse">
            <a:avLst/>
          </a:prstGeom>
          <a:solidFill>
            <a:srgbClr val="88CAE4"/>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68" name="Shape 68"/>
          <p:cNvSpPr/>
          <p:nvPr/>
        </p:nvSpPr>
        <p:spPr>
          <a:xfrm>
            <a:off x="13801621" y="266284"/>
            <a:ext cx="61728" cy="61728"/>
          </a:xfrm>
          <a:prstGeom prst="ellipse">
            <a:avLst/>
          </a:prstGeom>
          <a:solidFill>
            <a:srgbClr val="88CAE4"/>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69" name="Shape 69"/>
          <p:cNvSpPr/>
          <p:nvPr/>
        </p:nvSpPr>
        <p:spPr>
          <a:xfrm>
            <a:off x="231356" y="521926"/>
            <a:ext cx="61728" cy="61728"/>
          </a:xfrm>
          <a:prstGeom prst="ellipse">
            <a:avLst/>
          </a:prstGeom>
          <a:solidFill>
            <a:srgbClr val="88CAE4"/>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70" name="Shape 70"/>
          <p:cNvSpPr/>
          <p:nvPr/>
        </p:nvSpPr>
        <p:spPr>
          <a:xfrm>
            <a:off x="23041299" y="266284"/>
            <a:ext cx="61728" cy="61728"/>
          </a:xfrm>
          <a:prstGeom prst="ellipse">
            <a:avLst/>
          </a:prstGeom>
          <a:solidFill>
            <a:srgbClr val="88CAE4"/>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71" name="Shape 71"/>
          <p:cNvSpPr/>
          <p:nvPr/>
        </p:nvSpPr>
        <p:spPr>
          <a:xfrm>
            <a:off x="21763983" y="31986"/>
            <a:ext cx="61728" cy="61728"/>
          </a:xfrm>
          <a:prstGeom prst="ellipse">
            <a:avLst/>
          </a:prstGeom>
          <a:solidFill>
            <a:srgbClr val="88CAE4"/>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72" name="Shape 72"/>
          <p:cNvSpPr/>
          <p:nvPr/>
        </p:nvSpPr>
        <p:spPr>
          <a:xfrm>
            <a:off x="24251629" y="1829971"/>
            <a:ext cx="61728" cy="61728"/>
          </a:xfrm>
          <a:prstGeom prst="ellipse">
            <a:avLst/>
          </a:prstGeom>
          <a:solidFill>
            <a:srgbClr val="88CAE4"/>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grpSp>
        <p:nvGrpSpPr>
          <p:cNvPr id="85" name="Group 85"/>
          <p:cNvGrpSpPr/>
          <p:nvPr/>
        </p:nvGrpSpPr>
        <p:grpSpPr>
          <a:xfrm>
            <a:off x="-1392802" y="8071742"/>
            <a:ext cx="25072815" cy="5359291"/>
            <a:chOff x="0" y="0"/>
            <a:chExt cx="25072814" cy="5359289"/>
          </a:xfrm>
        </p:grpSpPr>
        <p:sp>
          <p:nvSpPr>
            <p:cNvPr id="73" name="Shape 73"/>
            <p:cNvSpPr/>
            <p:nvPr/>
          </p:nvSpPr>
          <p:spPr>
            <a:xfrm>
              <a:off x="23417965" y="3454748"/>
              <a:ext cx="1654850" cy="1899960"/>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solidFill>
              <a:srgbClr val="3B9DC6"/>
            </a:solid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74" name="Shape 74"/>
            <p:cNvSpPr/>
            <p:nvPr/>
          </p:nvSpPr>
          <p:spPr>
            <a:xfrm>
              <a:off x="9031937" y="2152301"/>
              <a:ext cx="2553742" cy="2931993"/>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solidFill>
              <a:srgbClr val="3B9DC6"/>
            </a:solid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75" name="Shape 75"/>
            <p:cNvSpPr/>
            <p:nvPr/>
          </p:nvSpPr>
          <p:spPr>
            <a:xfrm>
              <a:off x="2083039" y="2690407"/>
              <a:ext cx="2046361" cy="2349462"/>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solidFill>
              <a:srgbClr val="3B9DC6"/>
            </a:solid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76" name="Shape 76"/>
            <p:cNvSpPr/>
            <p:nvPr/>
          </p:nvSpPr>
          <p:spPr>
            <a:xfrm>
              <a:off x="0" y="520610"/>
              <a:ext cx="3737441" cy="4291019"/>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solidFill>
              <a:srgbClr val="3B9DC6"/>
            </a:solid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77" name="Shape 77"/>
            <p:cNvSpPr/>
            <p:nvPr/>
          </p:nvSpPr>
          <p:spPr>
            <a:xfrm>
              <a:off x="3132494" y="2152301"/>
              <a:ext cx="2553742" cy="2931993"/>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solidFill>
              <a:srgbClr val="3B9DC6"/>
            </a:solid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78" name="Shape 78"/>
            <p:cNvSpPr/>
            <p:nvPr/>
          </p:nvSpPr>
          <p:spPr>
            <a:xfrm>
              <a:off x="5528732" y="995244"/>
              <a:ext cx="3561529" cy="4089050"/>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solidFill>
              <a:srgbClr val="3B9DC6"/>
            </a:solid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79" name="Shape 79"/>
            <p:cNvSpPr/>
            <p:nvPr/>
          </p:nvSpPr>
          <p:spPr>
            <a:xfrm>
              <a:off x="9740362" y="0"/>
              <a:ext cx="4395250" cy="5046259"/>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solidFill>
              <a:srgbClr val="3B9DC6"/>
            </a:solid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80" name="Shape 80"/>
            <p:cNvSpPr/>
            <p:nvPr/>
          </p:nvSpPr>
          <p:spPr>
            <a:xfrm>
              <a:off x="17995496" y="1539106"/>
              <a:ext cx="3157214" cy="3624849"/>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solidFill>
              <a:srgbClr val="3B9DC6"/>
            </a:solid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81" name="Shape 81"/>
            <p:cNvSpPr/>
            <p:nvPr/>
          </p:nvSpPr>
          <p:spPr>
            <a:xfrm>
              <a:off x="20350477" y="2618540"/>
              <a:ext cx="2273746" cy="2610526"/>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solidFill>
              <a:srgbClr val="3B9DC6"/>
            </a:solid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82" name="Shape 82"/>
            <p:cNvSpPr/>
            <p:nvPr/>
          </p:nvSpPr>
          <p:spPr>
            <a:xfrm>
              <a:off x="21859650" y="2559875"/>
              <a:ext cx="2273746" cy="2610527"/>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solidFill>
              <a:srgbClr val="3B9DC6"/>
            </a:solid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83" name="Shape 83"/>
            <p:cNvSpPr/>
            <p:nvPr/>
          </p:nvSpPr>
          <p:spPr>
            <a:xfrm>
              <a:off x="14931381" y="1877304"/>
              <a:ext cx="3032780" cy="3481986"/>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solidFill>
              <a:srgbClr val="3B9DC6"/>
            </a:solid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84" name="Shape 84"/>
            <p:cNvSpPr/>
            <p:nvPr/>
          </p:nvSpPr>
          <p:spPr>
            <a:xfrm>
              <a:off x="13583494" y="2618540"/>
              <a:ext cx="2273747" cy="2610527"/>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solidFill>
              <a:srgbClr val="3B9DC6"/>
            </a:solid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grpSp>
      <p:grpSp>
        <p:nvGrpSpPr>
          <p:cNvPr id="176" name="Group 176"/>
          <p:cNvGrpSpPr/>
          <p:nvPr/>
        </p:nvGrpSpPr>
        <p:grpSpPr>
          <a:xfrm>
            <a:off x="-471347" y="9935378"/>
            <a:ext cx="25786164" cy="3782982"/>
            <a:chOff x="0" y="0"/>
            <a:chExt cx="25786163" cy="3782981"/>
          </a:xfrm>
        </p:grpSpPr>
        <p:sp>
          <p:nvSpPr>
            <p:cNvPr id="86" name="Shape 86"/>
            <p:cNvSpPr/>
            <p:nvPr/>
          </p:nvSpPr>
          <p:spPr>
            <a:xfrm>
              <a:off x="443249" y="2656292"/>
              <a:ext cx="24440196" cy="1126690"/>
            </a:xfrm>
            <a:custGeom>
              <a:avLst/>
              <a:gdLst/>
              <a:ahLst/>
              <a:cxnLst>
                <a:cxn ang="0">
                  <a:pos x="wd2" y="hd2"/>
                </a:cxn>
                <a:cxn ang="5400000">
                  <a:pos x="wd2" y="hd2"/>
                </a:cxn>
                <a:cxn ang="10800000">
                  <a:pos x="wd2" y="hd2"/>
                </a:cxn>
                <a:cxn ang="16200000">
                  <a:pos x="wd2" y="hd2"/>
                </a:cxn>
              </a:cxnLst>
              <a:rect l="0" t="0" r="r" b="b"/>
              <a:pathLst>
                <a:path w="21600" h="20525" extrusionOk="0">
                  <a:moveTo>
                    <a:pt x="0" y="6156"/>
                  </a:moveTo>
                  <a:cubicBezTo>
                    <a:pt x="1714" y="790"/>
                    <a:pt x="3450" y="-1075"/>
                    <a:pt x="5182" y="588"/>
                  </a:cubicBezTo>
                  <a:cubicBezTo>
                    <a:pt x="7310" y="2631"/>
                    <a:pt x="9423" y="9991"/>
                    <a:pt x="11553" y="9831"/>
                  </a:cubicBezTo>
                  <a:cubicBezTo>
                    <a:pt x="13215" y="9707"/>
                    <a:pt x="14866" y="5005"/>
                    <a:pt x="16525" y="3122"/>
                  </a:cubicBezTo>
                  <a:cubicBezTo>
                    <a:pt x="18218" y="1200"/>
                    <a:pt x="19915" y="2214"/>
                    <a:pt x="21600" y="6156"/>
                  </a:cubicBezTo>
                  <a:lnTo>
                    <a:pt x="21600" y="20525"/>
                  </a:lnTo>
                  <a:lnTo>
                    <a:pt x="0" y="20525"/>
                  </a:lnTo>
                  <a:lnTo>
                    <a:pt x="0" y="6156"/>
                  </a:lnTo>
                  <a:close/>
                </a:path>
              </a:pathLst>
            </a:custGeom>
            <a:solidFill>
              <a:srgbClr val="88CAE4"/>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87" name="Shape 87"/>
            <p:cNvSpPr/>
            <p:nvPr/>
          </p:nvSpPr>
          <p:spPr>
            <a:xfrm>
              <a:off x="2933027" y="138432"/>
              <a:ext cx="2692338" cy="3091118"/>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solidFill>
              <a:srgbClr val="88CAE4"/>
            </a:solid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88" name="Shape 88"/>
            <p:cNvSpPr/>
            <p:nvPr/>
          </p:nvSpPr>
          <p:spPr>
            <a:xfrm>
              <a:off x="440088" y="1170715"/>
              <a:ext cx="1793228" cy="2058835"/>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solidFill>
              <a:srgbClr val="88CAE4"/>
            </a:solid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89" name="Shape 89"/>
            <p:cNvSpPr/>
            <p:nvPr/>
          </p:nvSpPr>
          <p:spPr>
            <a:xfrm>
              <a:off x="8887893" y="1692575"/>
              <a:ext cx="1351327" cy="1551480"/>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solidFill>
              <a:srgbClr val="88CAE4"/>
            </a:solid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90" name="Shape 90"/>
            <p:cNvSpPr/>
            <p:nvPr/>
          </p:nvSpPr>
          <p:spPr>
            <a:xfrm>
              <a:off x="11614203" y="834462"/>
              <a:ext cx="2098735" cy="2409593"/>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solidFill>
              <a:srgbClr val="88CAE4"/>
            </a:solid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91" name="Shape 91"/>
            <p:cNvSpPr/>
            <p:nvPr/>
          </p:nvSpPr>
          <p:spPr>
            <a:xfrm>
              <a:off x="15855878" y="834462"/>
              <a:ext cx="2098736" cy="2409593"/>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solidFill>
              <a:srgbClr val="88CAE4"/>
            </a:solid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92" name="Shape 92"/>
            <p:cNvSpPr/>
            <p:nvPr/>
          </p:nvSpPr>
          <p:spPr>
            <a:xfrm>
              <a:off x="15087922" y="2212967"/>
              <a:ext cx="834608" cy="958227"/>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solidFill>
              <a:srgbClr val="88CAE4"/>
            </a:solid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93" name="Shape 93"/>
            <p:cNvSpPr/>
            <p:nvPr/>
          </p:nvSpPr>
          <p:spPr>
            <a:xfrm>
              <a:off x="5498455" y="2174867"/>
              <a:ext cx="834608" cy="958227"/>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solidFill>
              <a:srgbClr val="88CAE4"/>
            </a:solid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94" name="Shape 94"/>
            <p:cNvSpPr/>
            <p:nvPr/>
          </p:nvSpPr>
          <p:spPr>
            <a:xfrm>
              <a:off x="23093826" y="138432"/>
              <a:ext cx="2692338" cy="3091118"/>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solidFill>
              <a:srgbClr val="88CAE4"/>
            </a:solid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95" name="Shape 95"/>
            <p:cNvSpPr/>
            <p:nvPr/>
          </p:nvSpPr>
          <p:spPr>
            <a:xfrm>
              <a:off x="21943344" y="2174867"/>
              <a:ext cx="834608" cy="958227"/>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solidFill>
              <a:srgbClr val="88CAE4"/>
            </a:solid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96" name="Shape 96"/>
            <p:cNvSpPr/>
            <p:nvPr/>
          </p:nvSpPr>
          <p:spPr>
            <a:xfrm>
              <a:off x="18648843" y="1438575"/>
              <a:ext cx="1351326" cy="1551480"/>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solidFill>
              <a:srgbClr val="88CAE4"/>
            </a:solid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97" name="Shape 97"/>
            <p:cNvSpPr/>
            <p:nvPr/>
          </p:nvSpPr>
          <p:spPr>
            <a:xfrm>
              <a:off x="1767749" y="2384384"/>
              <a:ext cx="834608" cy="958227"/>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solidFill>
              <a:srgbClr val="88CAE4"/>
            </a:solid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98" name="Shape 98"/>
            <p:cNvSpPr/>
            <p:nvPr/>
          </p:nvSpPr>
          <p:spPr>
            <a:xfrm>
              <a:off x="6297238" y="1270509"/>
              <a:ext cx="1619389" cy="1859247"/>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solidFill>
              <a:srgbClr val="88CAE4"/>
            </a:solid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99" name="Shape 99"/>
            <p:cNvSpPr/>
            <p:nvPr/>
          </p:nvSpPr>
          <p:spPr>
            <a:xfrm>
              <a:off x="7372528" y="720163"/>
              <a:ext cx="2098735" cy="2409593"/>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solidFill>
              <a:srgbClr val="88CAE4"/>
            </a:solid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100" name="Shape 100"/>
            <p:cNvSpPr/>
            <p:nvPr/>
          </p:nvSpPr>
          <p:spPr>
            <a:xfrm>
              <a:off x="19701777" y="47726"/>
              <a:ext cx="2518499" cy="2891531"/>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solidFill>
              <a:srgbClr val="88CAE4"/>
            </a:solid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101" name="Shape 101"/>
            <p:cNvSpPr/>
            <p:nvPr/>
          </p:nvSpPr>
          <p:spPr>
            <a:xfrm>
              <a:off x="22726482" y="2274310"/>
              <a:ext cx="572887" cy="657741"/>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solidFill>
              <a:srgbClr val="88CAE4"/>
            </a:solid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102" name="Shape 102"/>
            <p:cNvSpPr/>
            <p:nvPr/>
          </p:nvSpPr>
          <p:spPr>
            <a:xfrm>
              <a:off x="14684223" y="2575952"/>
              <a:ext cx="572887" cy="657740"/>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solidFill>
              <a:srgbClr val="88CAE4"/>
            </a:solid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103" name="Shape 103"/>
            <p:cNvSpPr/>
            <p:nvPr/>
          </p:nvSpPr>
          <p:spPr>
            <a:xfrm>
              <a:off x="11189627" y="2528020"/>
              <a:ext cx="572887" cy="657741"/>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solidFill>
              <a:srgbClr val="88CAE4"/>
            </a:solid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104" name="Shape 104"/>
            <p:cNvSpPr/>
            <p:nvPr/>
          </p:nvSpPr>
          <p:spPr>
            <a:xfrm>
              <a:off x="10788897" y="2671045"/>
              <a:ext cx="473100" cy="543174"/>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solidFill>
              <a:srgbClr val="88CAE4"/>
            </a:solid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105" name="Shape 105"/>
            <p:cNvSpPr/>
            <p:nvPr/>
          </p:nvSpPr>
          <p:spPr>
            <a:xfrm>
              <a:off x="13321295" y="2149441"/>
              <a:ext cx="975813" cy="1120348"/>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solidFill>
              <a:srgbClr val="88CAE4"/>
            </a:solid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106" name="Shape 106"/>
            <p:cNvSpPr/>
            <p:nvPr/>
          </p:nvSpPr>
          <p:spPr>
            <a:xfrm>
              <a:off x="2799339" y="2498435"/>
              <a:ext cx="473101" cy="543173"/>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solidFill>
              <a:srgbClr val="88CAE4"/>
            </a:solid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107" name="Shape 107"/>
            <p:cNvSpPr/>
            <p:nvPr/>
          </p:nvSpPr>
          <p:spPr>
            <a:xfrm>
              <a:off x="17522197" y="2100343"/>
              <a:ext cx="834608" cy="958227"/>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solidFill>
              <a:srgbClr val="88CAE4"/>
            </a:solid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108" name="Shape 108"/>
            <p:cNvSpPr/>
            <p:nvPr/>
          </p:nvSpPr>
          <p:spPr>
            <a:xfrm>
              <a:off x="18134857" y="2589055"/>
              <a:ext cx="403734" cy="463533"/>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solidFill>
              <a:srgbClr val="88CAE4"/>
            </a:solid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109" name="Shape 109"/>
            <p:cNvSpPr/>
            <p:nvPr/>
          </p:nvSpPr>
          <p:spPr>
            <a:xfrm>
              <a:off x="5100980" y="2353190"/>
              <a:ext cx="900701" cy="1034111"/>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5"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solidFill>
              <a:srgbClr val="88CAE4"/>
            </a:solid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110" name="Shape 110"/>
            <p:cNvSpPr/>
            <p:nvPr/>
          </p:nvSpPr>
          <p:spPr>
            <a:xfrm>
              <a:off x="0" y="2325720"/>
              <a:ext cx="834608" cy="958227"/>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solidFill>
              <a:srgbClr val="88CAE4"/>
            </a:solid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111" name="Shape 111"/>
            <p:cNvSpPr/>
            <p:nvPr/>
          </p:nvSpPr>
          <p:spPr>
            <a:xfrm>
              <a:off x="2329406" y="1359361"/>
              <a:ext cx="162216" cy="162217"/>
            </a:xfrm>
            <a:prstGeom prst="ellipse">
              <a:avLst/>
            </a:prstGeom>
            <a:solidFill>
              <a:srgbClr val="88CAE4"/>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12" name="Shape 112"/>
            <p:cNvSpPr/>
            <p:nvPr/>
          </p:nvSpPr>
          <p:spPr>
            <a:xfrm>
              <a:off x="5365157" y="2056496"/>
              <a:ext cx="162216" cy="162217"/>
            </a:xfrm>
            <a:prstGeom prst="ellipse">
              <a:avLst/>
            </a:prstGeom>
            <a:solidFill>
              <a:srgbClr val="88CAE4"/>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13" name="Shape 113"/>
            <p:cNvSpPr/>
            <p:nvPr/>
          </p:nvSpPr>
          <p:spPr>
            <a:xfrm>
              <a:off x="7431325" y="607902"/>
              <a:ext cx="162216" cy="162216"/>
            </a:xfrm>
            <a:prstGeom prst="ellipse">
              <a:avLst/>
            </a:prstGeom>
            <a:solidFill>
              <a:srgbClr val="88CAE4"/>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14" name="Shape 114"/>
            <p:cNvSpPr/>
            <p:nvPr/>
          </p:nvSpPr>
          <p:spPr>
            <a:xfrm>
              <a:off x="11533844" y="1126861"/>
              <a:ext cx="162216" cy="162216"/>
            </a:xfrm>
            <a:prstGeom prst="ellipse">
              <a:avLst/>
            </a:prstGeom>
            <a:solidFill>
              <a:srgbClr val="88CAE4"/>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15" name="Shape 115"/>
            <p:cNvSpPr/>
            <p:nvPr/>
          </p:nvSpPr>
          <p:spPr>
            <a:xfrm>
              <a:off x="9824823" y="1748967"/>
              <a:ext cx="162216" cy="162216"/>
            </a:xfrm>
            <a:prstGeom prst="ellipse">
              <a:avLst/>
            </a:prstGeom>
            <a:solidFill>
              <a:srgbClr val="88CAE4"/>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16" name="Shape 116"/>
            <p:cNvSpPr/>
            <p:nvPr/>
          </p:nvSpPr>
          <p:spPr>
            <a:xfrm>
              <a:off x="14263377" y="1748967"/>
              <a:ext cx="162216" cy="162216"/>
            </a:xfrm>
            <a:prstGeom prst="ellipse">
              <a:avLst/>
            </a:prstGeom>
            <a:solidFill>
              <a:srgbClr val="88CAE4"/>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17" name="Shape 117"/>
            <p:cNvSpPr/>
            <p:nvPr/>
          </p:nvSpPr>
          <p:spPr>
            <a:xfrm>
              <a:off x="18371859" y="2350444"/>
              <a:ext cx="162217" cy="162217"/>
            </a:xfrm>
            <a:prstGeom prst="ellipse">
              <a:avLst/>
            </a:prstGeom>
            <a:solidFill>
              <a:srgbClr val="88CAE4"/>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18" name="Shape 118"/>
            <p:cNvSpPr/>
            <p:nvPr/>
          </p:nvSpPr>
          <p:spPr>
            <a:xfrm>
              <a:off x="19777885" y="607902"/>
              <a:ext cx="162216" cy="162216"/>
            </a:xfrm>
            <a:prstGeom prst="ellipse">
              <a:avLst/>
            </a:prstGeom>
            <a:solidFill>
              <a:srgbClr val="88CAE4"/>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19" name="Shape 119"/>
            <p:cNvSpPr/>
            <p:nvPr/>
          </p:nvSpPr>
          <p:spPr>
            <a:xfrm>
              <a:off x="23081820" y="1748968"/>
              <a:ext cx="162216" cy="162216"/>
            </a:xfrm>
            <a:prstGeom prst="ellipse">
              <a:avLst/>
            </a:prstGeom>
            <a:solidFill>
              <a:srgbClr val="88CAE4"/>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20" name="Shape 120"/>
            <p:cNvSpPr/>
            <p:nvPr/>
          </p:nvSpPr>
          <p:spPr>
            <a:xfrm>
              <a:off x="22094831" y="2056496"/>
              <a:ext cx="162216" cy="162217"/>
            </a:xfrm>
            <a:prstGeom prst="ellipse">
              <a:avLst/>
            </a:prstGeom>
            <a:solidFill>
              <a:srgbClr val="88CAE4"/>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21" name="Shape 121"/>
            <p:cNvSpPr/>
            <p:nvPr/>
          </p:nvSpPr>
          <p:spPr>
            <a:xfrm>
              <a:off x="18735454" y="1234542"/>
              <a:ext cx="162216" cy="162216"/>
            </a:xfrm>
            <a:prstGeom prst="ellipse">
              <a:avLst/>
            </a:prstGeom>
            <a:solidFill>
              <a:srgbClr val="88CAE4"/>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22" name="Shape 122"/>
            <p:cNvSpPr/>
            <p:nvPr/>
          </p:nvSpPr>
          <p:spPr>
            <a:xfrm>
              <a:off x="15706149" y="2056496"/>
              <a:ext cx="162216" cy="162217"/>
            </a:xfrm>
            <a:prstGeom prst="ellipse">
              <a:avLst/>
            </a:prstGeom>
            <a:solidFill>
              <a:srgbClr val="88CAE4"/>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23" name="Shape 123"/>
            <p:cNvSpPr/>
            <p:nvPr/>
          </p:nvSpPr>
          <p:spPr>
            <a:xfrm>
              <a:off x="10572642" y="2513568"/>
              <a:ext cx="162216" cy="162216"/>
            </a:xfrm>
            <a:prstGeom prst="ellipse">
              <a:avLst/>
            </a:prstGeom>
            <a:solidFill>
              <a:srgbClr val="88CAE4"/>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24" name="Shape 124"/>
            <p:cNvSpPr/>
            <p:nvPr/>
          </p:nvSpPr>
          <p:spPr>
            <a:xfrm>
              <a:off x="4902769" y="0"/>
              <a:ext cx="162216" cy="162216"/>
            </a:xfrm>
            <a:prstGeom prst="ellipse">
              <a:avLst/>
            </a:prstGeom>
            <a:solidFill>
              <a:srgbClr val="88CAE4"/>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25" name="Shape 125"/>
            <p:cNvSpPr/>
            <p:nvPr/>
          </p:nvSpPr>
          <p:spPr>
            <a:xfrm>
              <a:off x="2946195" y="1901132"/>
              <a:ext cx="162216" cy="162216"/>
            </a:xfrm>
            <a:prstGeom prst="ellipse">
              <a:avLst/>
            </a:prstGeom>
            <a:solidFill>
              <a:srgbClr val="88CAE4"/>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26" name="Shape 126"/>
            <p:cNvSpPr/>
            <p:nvPr/>
          </p:nvSpPr>
          <p:spPr>
            <a:xfrm>
              <a:off x="370738" y="1471137"/>
              <a:ext cx="162216" cy="162216"/>
            </a:xfrm>
            <a:prstGeom prst="ellipse">
              <a:avLst/>
            </a:prstGeom>
            <a:solidFill>
              <a:srgbClr val="88CAE4"/>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27" name="Shape 127"/>
            <p:cNvSpPr/>
            <p:nvPr/>
          </p:nvSpPr>
          <p:spPr>
            <a:xfrm>
              <a:off x="14668028" y="2004076"/>
              <a:ext cx="267056" cy="267056"/>
            </a:xfrm>
            <a:prstGeom prst="ellipse">
              <a:avLst/>
            </a:prstGeom>
            <a:solidFill>
              <a:srgbClr val="88CAE4"/>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28" name="Shape 128"/>
            <p:cNvSpPr/>
            <p:nvPr/>
          </p:nvSpPr>
          <p:spPr>
            <a:xfrm>
              <a:off x="11432430" y="1924782"/>
              <a:ext cx="267055" cy="267056"/>
            </a:xfrm>
            <a:prstGeom prst="ellipse">
              <a:avLst/>
            </a:prstGeom>
            <a:solidFill>
              <a:srgbClr val="88CAE4"/>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29" name="Shape 129"/>
            <p:cNvSpPr/>
            <p:nvPr/>
          </p:nvSpPr>
          <p:spPr>
            <a:xfrm>
              <a:off x="5948221" y="1371010"/>
              <a:ext cx="267056" cy="267056"/>
            </a:xfrm>
            <a:prstGeom prst="ellipse">
              <a:avLst/>
            </a:prstGeom>
            <a:solidFill>
              <a:srgbClr val="88CAE4"/>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30" name="Shape 130"/>
            <p:cNvSpPr/>
            <p:nvPr/>
          </p:nvSpPr>
          <p:spPr>
            <a:xfrm>
              <a:off x="2052480" y="1972488"/>
              <a:ext cx="267056" cy="267055"/>
            </a:xfrm>
            <a:prstGeom prst="ellipse">
              <a:avLst/>
            </a:prstGeom>
            <a:solidFill>
              <a:srgbClr val="88CAE4"/>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31" name="Shape 131"/>
            <p:cNvSpPr/>
            <p:nvPr/>
          </p:nvSpPr>
          <p:spPr>
            <a:xfrm>
              <a:off x="22375703" y="1074442"/>
              <a:ext cx="267056" cy="267055"/>
            </a:xfrm>
            <a:prstGeom prst="ellipse">
              <a:avLst/>
            </a:prstGeom>
            <a:solidFill>
              <a:srgbClr val="88CAE4"/>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32" name="Shape 132"/>
            <p:cNvSpPr/>
            <p:nvPr/>
          </p:nvSpPr>
          <p:spPr>
            <a:xfrm>
              <a:off x="10622886" y="1521380"/>
              <a:ext cx="61728" cy="61728"/>
            </a:xfrm>
            <a:prstGeom prst="ellipse">
              <a:avLst/>
            </a:prstGeom>
            <a:solidFill>
              <a:srgbClr val="88CAE4"/>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33" name="Shape 133"/>
            <p:cNvSpPr/>
            <p:nvPr/>
          </p:nvSpPr>
          <p:spPr>
            <a:xfrm>
              <a:off x="11038698" y="2106740"/>
              <a:ext cx="61728" cy="61728"/>
            </a:xfrm>
            <a:prstGeom prst="ellipse">
              <a:avLst/>
            </a:prstGeom>
            <a:solidFill>
              <a:srgbClr val="88CAE4"/>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34" name="Shape 134"/>
            <p:cNvSpPr/>
            <p:nvPr/>
          </p:nvSpPr>
          <p:spPr>
            <a:xfrm>
              <a:off x="10154855" y="2400689"/>
              <a:ext cx="61728" cy="61728"/>
            </a:xfrm>
            <a:prstGeom prst="ellipse">
              <a:avLst/>
            </a:prstGeom>
            <a:solidFill>
              <a:srgbClr val="88CAE4"/>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35" name="Shape 135"/>
            <p:cNvSpPr/>
            <p:nvPr/>
          </p:nvSpPr>
          <p:spPr>
            <a:xfrm>
              <a:off x="11584088" y="2400689"/>
              <a:ext cx="61728" cy="61728"/>
            </a:xfrm>
            <a:prstGeom prst="ellipse">
              <a:avLst/>
            </a:prstGeom>
            <a:solidFill>
              <a:srgbClr val="88CAE4"/>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36" name="Shape 136"/>
            <p:cNvSpPr/>
            <p:nvPr/>
          </p:nvSpPr>
          <p:spPr>
            <a:xfrm>
              <a:off x="14280743" y="2563811"/>
              <a:ext cx="61728" cy="61728"/>
            </a:xfrm>
            <a:prstGeom prst="ellipse">
              <a:avLst/>
            </a:prstGeom>
            <a:solidFill>
              <a:srgbClr val="88CAE4"/>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37" name="Shape 137"/>
            <p:cNvSpPr/>
            <p:nvPr/>
          </p:nvSpPr>
          <p:spPr>
            <a:xfrm>
              <a:off x="15150403" y="2546405"/>
              <a:ext cx="61729" cy="61728"/>
            </a:xfrm>
            <a:prstGeom prst="ellipse">
              <a:avLst/>
            </a:prstGeom>
            <a:solidFill>
              <a:srgbClr val="88CAE4"/>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38" name="Shape 138"/>
            <p:cNvSpPr/>
            <p:nvPr/>
          </p:nvSpPr>
          <p:spPr>
            <a:xfrm>
              <a:off x="13441382" y="2013263"/>
              <a:ext cx="61728" cy="61729"/>
            </a:xfrm>
            <a:prstGeom prst="ellipse">
              <a:avLst/>
            </a:prstGeom>
            <a:solidFill>
              <a:srgbClr val="88CAE4"/>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39" name="Shape 139"/>
            <p:cNvSpPr/>
            <p:nvPr/>
          </p:nvSpPr>
          <p:spPr>
            <a:xfrm>
              <a:off x="17673642" y="2016486"/>
              <a:ext cx="61728" cy="61729"/>
            </a:xfrm>
            <a:prstGeom prst="ellipse">
              <a:avLst/>
            </a:prstGeom>
            <a:solidFill>
              <a:srgbClr val="88CAE4"/>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40" name="Shape 140"/>
            <p:cNvSpPr/>
            <p:nvPr/>
          </p:nvSpPr>
          <p:spPr>
            <a:xfrm>
              <a:off x="18502686" y="2013263"/>
              <a:ext cx="61728" cy="61729"/>
            </a:xfrm>
            <a:prstGeom prst="ellipse">
              <a:avLst/>
            </a:prstGeom>
            <a:solidFill>
              <a:srgbClr val="88CAE4"/>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41" name="Shape 141"/>
            <p:cNvSpPr/>
            <p:nvPr/>
          </p:nvSpPr>
          <p:spPr>
            <a:xfrm>
              <a:off x="19805564" y="2160893"/>
              <a:ext cx="61728" cy="61728"/>
            </a:xfrm>
            <a:prstGeom prst="ellipse">
              <a:avLst/>
            </a:prstGeom>
            <a:solidFill>
              <a:srgbClr val="88CAE4"/>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42" name="Shape 142"/>
            <p:cNvSpPr/>
            <p:nvPr/>
          </p:nvSpPr>
          <p:spPr>
            <a:xfrm>
              <a:off x="21974878" y="1521380"/>
              <a:ext cx="61728" cy="61728"/>
            </a:xfrm>
            <a:prstGeom prst="ellipse">
              <a:avLst/>
            </a:prstGeom>
            <a:solidFill>
              <a:srgbClr val="88CAE4"/>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43" name="Shape 143"/>
            <p:cNvSpPr/>
            <p:nvPr/>
          </p:nvSpPr>
          <p:spPr>
            <a:xfrm>
              <a:off x="22679502" y="2019710"/>
              <a:ext cx="61728" cy="61728"/>
            </a:xfrm>
            <a:prstGeom prst="ellipse">
              <a:avLst/>
            </a:prstGeom>
            <a:solidFill>
              <a:srgbClr val="88CAE4"/>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44" name="Shape 144"/>
            <p:cNvSpPr/>
            <p:nvPr/>
          </p:nvSpPr>
          <p:spPr>
            <a:xfrm>
              <a:off x="23590420" y="950203"/>
              <a:ext cx="61728" cy="61728"/>
            </a:xfrm>
            <a:prstGeom prst="ellipse">
              <a:avLst/>
            </a:prstGeom>
            <a:solidFill>
              <a:srgbClr val="88CAE4"/>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45" name="Shape 145"/>
            <p:cNvSpPr/>
            <p:nvPr/>
          </p:nvSpPr>
          <p:spPr>
            <a:xfrm>
              <a:off x="7688344" y="1799211"/>
              <a:ext cx="61728" cy="61729"/>
            </a:xfrm>
            <a:prstGeom prst="ellipse">
              <a:avLst/>
            </a:prstGeom>
            <a:solidFill>
              <a:srgbClr val="88CAE4"/>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46" name="Shape 146"/>
            <p:cNvSpPr/>
            <p:nvPr/>
          </p:nvSpPr>
          <p:spPr>
            <a:xfrm>
              <a:off x="7258349" y="1183551"/>
              <a:ext cx="61729" cy="61728"/>
            </a:xfrm>
            <a:prstGeom prst="ellipse">
              <a:avLst/>
            </a:prstGeom>
            <a:solidFill>
              <a:srgbClr val="88CAE4"/>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47" name="Shape 147"/>
            <p:cNvSpPr/>
            <p:nvPr/>
          </p:nvSpPr>
          <p:spPr>
            <a:xfrm>
              <a:off x="6436395" y="2073840"/>
              <a:ext cx="61728" cy="61729"/>
            </a:xfrm>
            <a:prstGeom prst="ellipse">
              <a:avLst/>
            </a:prstGeom>
            <a:solidFill>
              <a:srgbClr val="88CAE4"/>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48" name="Shape 148"/>
            <p:cNvSpPr/>
            <p:nvPr/>
          </p:nvSpPr>
          <p:spPr>
            <a:xfrm>
              <a:off x="5181222" y="1521380"/>
              <a:ext cx="61729" cy="61728"/>
            </a:xfrm>
            <a:prstGeom prst="ellipse">
              <a:avLst/>
            </a:prstGeom>
            <a:solidFill>
              <a:srgbClr val="88CAE4"/>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49" name="Shape 149"/>
            <p:cNvSpPr/>
            <p:nvPr/>
          </p:nvSpPr>
          <p:spPr>
            <a:xfrm>
              <a:off x="2626395" y="2226005"/>
              <a:ext cx="61728" cy="61728"/>
            </a:xfrm>
            <a:prstGeom prst="ellipse">
              <a:avLst/>
            </a:prstGeom>
            <a:solidFill>
              <a:srgbClr val="88CAE4"/>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50" name="Shape 150"/>
            <p:cNvSpPr/>
            <p:nvPr/>
          </p:nvSpPr>
          <p:spPr>
            <a:xfrm>
              <a:off x="587304" y="2084822"/>
              <a:ext cx="61728" cy="61728"/>
            </a:xfrm>
            <a:prstGeom prst="ellipse">
              <a:avLst/>
            </a:prstGeom>
            <a:solidFill>
              <a:srgbClr val="88CAE4"/>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51" name="Shape 151"/>
            <p:cNvSpPr/>
            <p:nvPr/>
          </p:nvSpPr>
          <p:spPr>
            <a:xfrm>
              <a:off x="5995441" y="1902380"/>
              <a:ext cx="61728" cy="61728"/>
            </a:xfrm>
            <a:prstGeom prst="ellipse">
              <a:avLst/>
            </a:prstGeom>
            <a:solidFill>
              <a:srgbClr val="88CAE4"/>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52" name="Shape 152"/>
            <p:cNvSpPr/>
            <p:nvPr/>
          </p:nvSpPr>
          <p:spPr>
            <a:xfrm>
              <a:off x="7688344" y="1409606"/>
              <a:ext cx="61728" cy="61728"/>
            </a:xfrm>
            <a:prstGeom prst="ellipse">
              <a:avLst/>
            </a:prstGeom>
            <a:solidFill>
              <a:srgbClr val="88CAE4"/>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53" name="Shape 153"/>
            <p:cNvSpPr/>
            <p:nvPr/>
          </p:nvSpPr>
          <p:spPr>
            <a:xfrm>
              <a:off x="10428965" y="2766443"/>
              <a:ext cx="61728" cy="61728"/>
            </a:xfrm>
            <a:prstGeom prst="ellipse">
              <a:avLst/>
            </a:prstGeom>
            <a:solidFill>
              <a:srgbClr val="88CAE4"/>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54" name="Shape 154"/>
            <p:cNvSpPr/>
            <p:nvPr/>
          </p:nvSpPr>
          <p:spPr>
            <a:xfrm>
              <a:off x="14531520" y="2855847"/>
              <a:ext cx="61728" cy="61728"/>
            </a:xfrm>
            <a:prstGeom prst="ellipse">
              <a:avLst/>
            </a:prstGeom>
            <a:solidFill>
              <a:srgbClr val="88CAE4"/>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55" name="Shape 155"/>
            <p:cNvSpPr/>
            <p:nvPr/>
          </p:nvSpPr>
          <p:spPr>
            <a:xfrm>
              <a:off x="15958176" y="2632147"/>
              <a:ext cx="61728" cy="61728"/>
            </a:xfrm>
            <a:prstGeom prst="ellipse">
              <a:avLst/>
            </a:prstGeom>
            <a:solidFill>
              <a:srgbClr val="88CAE4"/>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56" name="Shape 156"/>
            <p:cNvSpPr/>
            <p:nvPr/>
          </p:nvSpPr>
          <p:spPr>
            <a:xfrm>
              <a:off x="17797420" y="1191309"/>
              <a:ext cx="61728" cy="61728"/>
            </a:xfrm>
            <a:prstGeom prst="ellipse">
              <a:avLst/>
            </a:prstGeom>
            <a:solidFill>
              <a:srgbClr val="88CAE4"/>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57" name="Shape 157"/>
            <p:cNvSpPr/>
            <p:nvPr/>
          </p:nvSpPr>
          <p:spPr>
            <a:xfrm>
              <a:off x="18130715" y="2164116"/>
              <a:ext cx="61728" cy="61728"/>
            </a:xfrm>
            <a:prstGeom prst="ellipse">
              <a:avLst/>
            </a:prstGeom>
            <a:solidFill>
              <a:srgbClr val="88CAE4"/>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58" name="Shape 158"/>
            <p:cNvSpPr/>
            <p:nvPr/>
          </p:nvSpPr>
          <p:spPr>
            <a:xfrm>
              <a:off x="20073106" y="1521380"/>
              <a:ext cx="61728" cy="61728"/>
            </a:xfrm>
            <a:prstGeom prst="ellipse">
              <a:avLst/>
            </a:prstGeom>
            <a:solidFill>
              <a:srgbClr val="88CAE4"/>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59" name="Shape 159"/>
            <p:cNvSpPr/>
            <p:nvPr/>
          </p:nvSpPr>
          <p:spPr>
            <a:xfrm>
              <a:off x="21953608" y="2349782"/>
              <a:ext cx="61728" cy="61728"/>
            </a:xfrm>
            <a:prstGeom prst="ellipse">
              <a:avLst/>
            </a:prstGeom>
            <a:solidFill>
              <a:srgbClr val="88CAE4"/>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60" name="Shape 160"/>
            <p:cNvSpPr/>
            <p:nvPr/>
          </p:nvSpPr>
          <p:spPr>
            <a:xfrm>
              <a:off x="23359634" y="2394264"/>
              <a:ext cx="61728" cy="61728"/>
            </a:xfrm>
            <a:prstGeom prst="ellipse">
              <a:avLst/>
            </a:prstGeom>
            <a:solidFill>
              <a:srgbClr val="88CAE4"/>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61" name="Shape 161"/>
            <p:cNvSpPr/>
            <p:nvPr/>
          </p:nvSpPr>
          <p:spPr>
            <a:xfrm>
              <a:off x="23527894" y="1613568"/>
              <a:ext cx="61728" cy="61729"/>
            </a:xfrm>
            <a:prstGeom prst="ellipse">
              <a:avLst/>
            </a:prstGeom>
            <a:solidFill>
              <a:srgbClr val="88CAE4"/>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62" name="Shape 162"/>
            <p:cNvSpPr/>
            <p:nvPr/>
          </p:nvSpPr>
          <p:spPr>
            <a:xfrm>
              <a:off x="23654894" y="1740568"/>
              <a:ext cx="61728" cy="61729"/>
            </a:xfrm>
            <a:prstGeom prst="ellipse">
              <a:avLst/>
            </a:prstGeom>
            <a:solidFill>
              <a:srgbClr val="88CAE4"/>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63" name="Shape 163"/>
            <p:cNvSpPr/>
            <p:nvPr/>
          </p:nvSpPr>
          <p:spPr>
            <a:xfrm>
              <a:off x="14347792" y="2995741"/>
              <a:ext cx="61728" cy="61729"/>
            </a:xfrm>
            <a:prstGeom prst="ellipse">
              <a:avLst/>
            </a:prstGeom>
            <a:solidFill>
              <a:srgbClr val="88CAE4"/>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64" name="Shape 164"/>
            <p:cNvSpPr/>
            <p:nvPr/>
          </p:nvSpPr>
          <p:spPr>
            <a:xfrm>
              <a:off x="10622886" y="2995741"/>
              <a:ext cx="61728" cy="61729"/>
            </a:xfrm>
            <a:prstGeom prst="ellipse">
              <a:avLst/>
            </a:prstGeom>
            <a:solidFill>
              <a:srgbClr val="88CAE4"/>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65" name="Shape 165"/>
            <p:cNvSpPr/>
            <p:nvPr/>
          </p:nvSpPr>
          <p:spPr>
            <a:xfrm>
              <a:off x="6205609" y="2349782"/>
              <a:ext cx="61728" cy="61728"/>
            </a:xfrm>
            <a:prstGeom prst="ellipse">
              <a:avLst/>
            </a:prstGeom>
            <a:solidFill>
              <a:srgbClr val="88CAE4"/>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66" name="Shape 166"/>
            <p:cNvSpPr/>
            <p:nvPr/>
          </p:nvSpPr>
          <p:spPr>
            <a:xfrm>
              <a:off x="11964447" y="2840377"/>
              <a:ext cx="61728" cy="61728"/>
            </a:xfrm>
            <a:prstGeom prst="ellipse">
              <a:avLst/>
            </a:prstGeom>
            <a:solidFill>
              <a:srgbClr val="88CAE4"/>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67" name="Shape 167"/>
            <p:cNvSpPr/>
            <p:nvPr/>
          </p:nvSpPr>
          <p:spPr>
            <a:xfrm>
              <a:off x="2433644" y="2518040"/>
              <a:ext cx="61729" cy="61729"/>
            </a:xfrm>
            <a:prstGeom prst="ellipse">
              <a:avLst/>
            </a:prstGeom>
            <a:solidFill>
              <a:srgbClr val="88CAE4"/>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68" name="Shape 168"/>
            <p:cNvSpPr/>
            <p:nvPr/>
          </p:nvSpPr>
          <p:spPr>
            <a:xfrm>
              <a:off x="2828827" y="2418116"/>
              <a:ext cx="61728" cy="61728"/>
            </a:xfrm>
            <a:prstGeom prst="ellipse">
              <a:avLst/>
            </a:prstGeom>
            <a:solidFill>
              <a:srgbClr val="88CAE4"/>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69" name="Shape 169"/>
            <p:cNvSpPr/>
            <p:nvPr/>
          </p:nvSpPr>
          <p:spPr>
            <a:xfrm>
              <a:off x="3244639" y="2462599"/>
              <a:ext cx="61729" cy="61728"/>
            </a:xfrm>
            <a:prstGeom prst="ellipse">
              <a:avLst/>
            </a:prstGeom>
            <a:solidFill>
              <a:srgbClr val="88CAE4"/>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70" name="Shape 170"/>
            <p:cNvSpPr/>
            <p:nvPr/>
          </p:nvSpPr>
          <p:spPr>
            <a:xfrm>
              <a:off x="5631208" y="658145"/>
              <a:ext cx="61728" cy="61729"/>
            </a:xfrm>
            <a:prstGeom prst="ellipse">
              <a:avLst/>
            </a:prstGeom>
            <a:solidFill>
              <a:srgbClr val="88CAE4"/>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71" name="Shape 171"/>
            <p:cNvSpPr/>
            <p:nvPr/>
          </p:nvSpPr>
          <p:spPr>
            <a:xfrm>
              <a:off x="10352765" y="658145"/>
              <a:ext cx="61728" cy="61729"/>
            </a:xfrm>
            <a:prstGeom prst="ellipse">
              <a:avLst/>
            </a:prstGeom>
            <a:solidFill>
              <a:srgbClr val="88CAE4"/>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72" name="Shape 172"/>
            <p:cNvSpPr/>
            <p:nvPr/>
          </p:nvSpPr>
          <p:spPr>
            <a:xfrm>
              <a:off x="15575238" y="1183551"/>
              <a:ext cx="61728" cy="61728"/>
            </a:xfrm>
            <a:prstGeom prst="ellipse">
              <a:avLst/>
            </a:prstGeom>
            <a:solidFill>
              <a:srgbClr val="88CAE4"/>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73" name="Shape 173"/>
            <p:cNvSpPr/>
            <p:nvPr/>
          </p:nvSpPr>
          <p:spPr>
            <a:xfrm>
              <a:off x="22145074" y="217191"/>
              <a:ext cx="61728" cy="61728"/>
            </a:xfrm>
            <a:prstGeom prst="ellipse">
              <a:avLst/>
            </a:prstGeom>
            <a:solidFill>
              <a:srgbClr val="88CAE4"/>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74" name="Shape 174"/>
            <p:cNvSpPr/>
            <p:nvPr/>
          </p:nvSpPr>
          <p:spPr>
            <a:xfrm>
              <a:off x="18682551" y="2634059"/>
              <a:ext cx="61728" cy="61728"/>
            </a:xfrm>
            <a:prstGeom prst="ellipse">
              <a:avLst/>
            </a:prstGeom>
            <a:solidFill>
              <a:srgbClr val="88CAE4"/>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75" name="Shape 175"/>
            <p:cNvSpPr/>
            <p:nvPr/>
          </p:nvSpPr>
          <p:spPr>
            <a:xfrm>
              <a:off x="10129455" y="2900588"/>
              <a:ext cx="61728" cy="61728"/>
            </a:xfrm>
            <a:prstGeom prst="ellipse">
              <a:avLst/>
            </a:prstGeom>
            <a:solidFill>
              <a:srgbClr val="88CAE4"/>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grpSp>
      <p:grpSp>
        <p:nvGrpSpPr>
          <p:cNvPr id="182" name="Group 182"/>
          <p:cNvGrpSpPr/>
          <p:nvPr/>
        </p:nvGrpSpPr>
        <p:grpSpPr>
          <a:xfrm>
            <a:off x="973615" y="791852"/>
            <a:ext cx="8422027" cy="883444"/>
            <a:chOff x="0" y="0"/>
            <a:chExt cx="8422025" cy="883442"/>
          </a:xfrm>
        </p:grpSpPr>
        <p:sp>
          <p:nvSpPr>
            <p:cNvPr id="177" name="Shape 177"/>
            <p:cNvSpPr/>
            <p:nvPr/>
          </p:nvSpPr>
          <p:spPr>
            <a:xfrm>
              <a:off x="1143776" y="70063"/>
              <a:ext cx="3594101" cy="38539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50800" tIns="50800" rIns="50800" bIns="50800" numCol="1" anchor="ctr">
              <a:spAutoFit/>
            </a:bodyPr>
            <a:lstStyle>
              <a:lvl1pPr>
                <a:defRPr sz="2000" b="1" spc="400">
                  <a:solidFill>
                    <a:srgbClr val="FFFFFF"/>
                  </a:solidFill>
                  <a:hlinkClick r:id="rId2"/>
                </a:defRPr>
              </a:lvl1pPr>
            </a:lstStyle>
            <a:p>
              <a:r>
                <a:rPr>
                  <a:hlinkClick r:id="rId2"/>
                </a:rPr>
                <a:t>WWW.SITE2MAX.PRO</a:t>
              </a:r>
            </a:p>
          </p:txBody>
        </p:sp>
        <p:sp>
          <p:nvSpPr>
            <p:cNvPr id="178" name="Shape 178"/>
            <p:cNvSpPr/>
            <p:nvPr/>
          </p:nvSpPr>
          <p:spPr>
            <a:xfrm>
              <a:off x="1101382" y="437361"/>
              <a:ext cx="7320644" cy="434945"/>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50800" tIns="50800" rIns="50800" bIns="50800" numCol="1" anchor="ctr">
              <a:spAutoFit/>
            </a:bodyPr>
            <a:lstStyle>
              <a:lvl1pPr>
                <a:defRPr sz="2300">
                  <a:solidFill>
                    <a:srgbClr val="A4D6EA"/>
                  </a:solidFill>
                </a:defRPr>
              </a:lvl1pPr>
            </a:lstStyle>
            <a:p>
              <a:r>
                <a:t>Free PowerPoint &amp; KeyNote Templates</a:t>
              </a:r>
            </a:p>
          </p:txBody>
        </p:sp>
        <p:grpSp>
          <p:nvGrpSpPr>
            <p:cNvPr id="181" name="Group 181"/>
            <p:cNvGrpSpPr/>
            <p:nvPr/>
          </p:nvGrpSpPr>
          <p:grpSpPr>
            <a:xfrm>
              <a:off x="0" y="0"/>
              <a:ext cx="883443" cy="883443"/>
              <a:chOff x="0" y="0"/>
              <a:chExt cx="883442" cy="883442"/>
            </a:xfrm>
          </p:grpSpPr>
          <p:sp>
            <p:nvSpPr>
              <p:cNvPr id="179" name="Shape 179"/>
              <p:cNvSpPr/>
              <p:nvPr/>
            </p:nvSpPr>
            <p:spPr>
              <a:xfrm>
                <a:off x="0" y="0"/>
                <a:ext cx="883443" cy="883443"/>
              </a:xfrm>
              <a:prstGeom prst="ellipse">
                <a:avLst/>
              </a:prstGeom>
              <a:solidFill>
                <a:srgbClr val="3C9DC6"/>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pic>
            <p:nvPicPr>
              <p:cNvPr id="180" name="logo-site2max.pdf"/>
              <p:cNvPicPr>
                <a:picLocks noChangeAspect="1"/>
              </p:cNvPicPr>
              <p:nvPr/>
            </p:nvPicPr>
            <p:blipFill>
              <a:blip r:embed="rId3">
                <a:extLst/>
              </a:blip>
              <a:stretch>
                <a:fillRect/>
              </a:stretch>
            </p:blipFill>
            <p:spPr>
              <a:xfrm>
                <a:off x="221545" y="245611"/>
                <a:ext cx="440353" cy="452379"/>
              </a:xfrm>
              <a:prstGeom prst="rect">
                <a:avLst/>
              </a:prstGeom>
              <a:ln w="12700" cap="flat">
                <a:noFill/>
                <a:miter lim="400000"/>
              </a:ln>
              <a:effectLst/>
            </p:spPr>
          </p:pic>
        </p:grpSp>
      </p:grpSp>
      <p:sp>
        <p:nvSpPr>
          <p:cNvPr id="183" name="Shape 183"/>
          <p:cNvSpPr/>
          <p:nvPr/>
        </p:nvSpPr>
        <p:spPr>
          <a:xfrm>
            <a:off x="3434701" y="-18258"/>
            <a:ext cx="162216" cy="162216"/>
          </a:xfrm>
          <a:prstGeom prst="ellipse">
            <a:avLst/>
          </a:prstGeom>
          <a:solidFill>
            <a:srgbClr val="88CAE4"/>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184" name="Shape 184"/>
          <p:cNvSpPr/>
          <p:nvPr/>
        </p:nvSpPr>
        <p:spPr>
          <a:xfrm>
            <a:off x="4112226" y="266114"/>
            <a:ext cx="103988" cy="103989"/>
          </a:xfrm>
          <a:prstGeom prst="ellipse">
            <a:avLst/>
          </a:prstGeom>
          <a:solidFill>
            <a:srgbClr val="88CAE4"/>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185" name="Shape 185"/>
          <p:cNvSpPr/>
          <p:nvPr/>
        </p:nvSpPr>
        <p:spPr>
          <a:xfrm>
            <a:off x="3058126" y="568778"/>
            <a:ext cx="103988" cy="103988"/>
          </a:xfrm>
          <a:prstGeom prst="ellipse">
            <a:avLst/>
          </a:prstGeom>
          <a:solidFill>
            <a:srgbClr val="88CAE4"/>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186" name="Shape 186"/>
          <p:cNvSpPr/>
          <p:nvPr/>
        </p:nvSpPr>
        <p:spPr>
          <a:xfrm>
            <a:off x="8633426" y="-45884"/>
            <a:ext cx="103989" cy="103989"/>
          </a:xfrm>
          <a:prstGeom prst="ellipse">
            <a:avLst/>
          </a:prstGeom>
          <a:solidFill>
            <a:srgbClr val="88CAE4"/>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187" name="Shape 187"/>
          <p:cNvSpPr/>
          <p:nvPr/>
        </p:nvSpPr>
        <p:spPr>
          <a:xfrm>
            <a:off x="11363926" y="393936"/>
            <a:ext cx="103989" cy="103988"/>
          </a:xfrm>
          <a:prstGeom prst="ellipse">
            <a:avLst/>
          </a:prstGeom>
          <a:solidFill>
            <a:srgbClr val="88CAE4"/>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188" name="Shape 188"/>
          <p:cNvSpPr/>
          <p:nvPr/>
        </p:nvSpPr>
        <p:spPr>
          <a:xfrm>
            <a:off x="16113726" y="10856"/>
            <a:ext cx="103989" cy="103989"/>
          </a:xfrm>
          <a:prstGeom prst="ellipse">
            <a:avLst/>
          </a:prstGeom>
          <a:solidFill>
            <a:srgbClr val="88CAE4"/>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189" name="Shape 189"/>
          <p:cNvSpPr/>
          <p:nvPr/>
        </p:nvSpPr>
        <p:spPr>
          <a:xfrm>
            <a:off x="13577461" y="690912"/>
            <a:ext cx="103988" cy="103989"/>
          </a:xfrm>
          <a:prstGeom prst="ellipse">
            <a:avLst/>
          </a:prstGeom>
          <a:solidFill>
            <a:srgbClr val="88CAE4"/>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190" name="Shape 190"/>
          <p:cNvSpPr/>
          <p:nvPr/>
        </p:nvSpPr>
        <p:spPr>
          <a:xfrm>
            <a:off x="19374335" y="138293"/>
            <a:ext cx="103989" cy="103989"/>
          </a:xfrm>
          <a:prstGeom prst="ellipse">
            <a:avLst/>
          </a:prstGeom>
          <a:solidFill>
            <a:srgbClr val="88CAE4"/>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191" name="Shape 191"/>
          <p:cNvSpPr/>
          <p:nvPr/>
        </p:nvSpPr>
        <p:spPr>
          <a:xfrm>
            <a:off x="20631635" y="-45884"/>
            <a:ext cx="103989" cy="103989"/>
          </a:xfrm>
          <a:prstGeom prst="ellipse">
            <a:avLst/>
          </a:prstGeom>
          <a:solidFill>
            <a:srgbClr val="88CAE4"/>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192" name="Shape 192"/>
          <p:cNvSpPr/>
          <p:nvPr/>
        </p:nvSpPr>
        <p:spPr>
          <a:xfrm>
            <a:off x="24365435" y="784389"/>
            <a:ext cx="103989" cy="103989"/>
          </a:xfrm>
          <a:prstGeom prst="ellipse">
            <a:avLst/>
          </a:prstGeom>
          <a:solidFill>
            <a:srgbClr val="88CAE4"/>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193" name="Shape 193"/>
          <p:cNvSpPr/>
          <p:nvPr/>
        </p:nvSpPr>
        <p:spPr>
          <a:xfrm>
            <a:off x="11885692" y="50672"/>
            <a:ext cx="61728" cy="61729"/>
          </a:xfrm>
          <a:prstGeom prst="ellipse">
            <a:avLst/>
          </a:prstGeom>
          <a:solidFill>
            <a:srgbClr val="88CAE4"/>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194" name="Shape 194"/>
          <p:cNvSpPr/>
          <p:nvPr/>
        </p:nvSpPr>
        <p:spPr>
          <a:xfrm>
            <a:off x="8278892" y="266284"/>
            <a:ext cx="61728" cy="61728"/>
          </a:xfrm>
          <a:prstGeom prst="ellipse">
            <a:avLst/>
          </a:prstGeom>
          <a:solidFill>
            <a:srgbClr val="88CAE4"/>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195" name="Shape 195"/>
          <p:cNvSpPr/>
          <p:nvPr/>
        </p:nvSpPr>
        <p:spPr>
          <a:xfrm>
            <a:off x="17674614" y="118654"/>
            <a:ext cx="61728" cy="61728"/>
          </a:xfrm>
          <a:prstGeom prst="ellipse">
            <a:avLst/>
          </a:prstGeom>
          <a:solidFill>
            <a:srgbClr val="88CAE4"/>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196" name="Shape 196"/>
          <p:cNvSpPr/>
          <p:nvPr/>
        </p:nvSpPr>
        <p:spPr>
          <a:xfrm>
            <a:off x="16946360" y="589908"/>
            <a:ext cx="61729" cy="61728"/>
          </a:xfrm>
          <a:prstGeom prst="ellipse">
            <a:avLst/>
          </a:prstGeom>
          <a:solidFill>
            <a:srgbClr val="88CAE4"/>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197" name="Shape 197"/>
          <p:cNvSpPr/>
          <p:nvPr/>
        </p:nvSpPr>
        <p:spPr>
          <a:xfrm>
            <a:off x="22199885" y="266284"/>
            <a:ext cx="61728" cy="61728"/>
          </a:xfrm>
          <a:prstGeom prst="ellipse">
            <a:avLst/>
          </a:prstGeom>
          <a:solidFill>
            <a:srgbClr val="88CAE4"/>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198" name="Shape 198"/>
          <p:cNvSpPr/>
          <p:nvPr/>
        </p:nvSpPr>
        <p:spPr>
          <a:xfrm>
            <a:off x="24142985" y="362671"/>
            <a:ext cx="61728" cy="61728"/>
          </a:xfrm>
          <a:prstGeom prst="ellipse">
            <a:avLst/>
          </a:prstGeom>
          <a:solidFill>
            <a:srgbClr val="88CAE4"/>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199" name="Shape 199"/>
          <p:cNvSpPr/>
          <p:nvPr/>
        </p:nvSpPr>
        <p:spPr>
          <a:xfrm>
            <a:off x="20266455" y="159423"/>
            <a:ext cx="61729" cy="61729"/>
          </a:xfrm>
          <a:prstGeom prst="ellipse">
            <a:avLst/>
          </a:prstGeom>
          <a:solidFill>
            <a:srgbClr val="88CAE4"/>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200" name="Shape 200"/>
          <p:cNvSpPr/>
          <p:nvPr/>
        </p:nvSpPr>
        <p:spPr>
          <a:xfrm>
            <a:off x="20761755" y="456784"/>
            <a:ext cx="61729" cy="61728"/>
          </a:xfrm>
          <a:prstGeom prst="ellipse">
            <a:avLst/>
          </a:prstGeom>
          <a:solidFill>
            <a:srgbClr val="88CAE4"/>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201" name="Shape 201"/>
          <p:cNvSpPr/>
          <p:nvPr/>
        </p:nvSpPr>
        <p:spPr>
          <a:xfrm>
            <a:off x="6754892" y="177384"/>
            <a:ext cx="61728" cy="61728"/>
          </a:xfrm>
          <a:prstGeom prst="ellipse">
            <a:avLst/>
          </a:prstGeom>
          <a:solidFill>
            <a:srgbClr val="88CAE4"/>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202" name="Shape 202"/>
          <p:cNvSpPr/>
          <p:nvPr/>
        </p:nvSpPr>
        <p:spPr>
          <a:xfrm>
            <a:off x="7135892" y="415066"/>
            <a:ext cx="61728" cy="61728"/>
          </a:xfrm>
          <a:prstGeom prst="ellipse">
            <a:avLst/>
          </a:prstGeom>
          <a:solidFill>
            <a:srgbClr val="88CAE4"/>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203" name="Shape 203"/>
          <p:cNvSpPr/>
          <p:nvPr/>
        </p:nvSpPr>
        <p:spPr>
          <a:xfrm>
            <a:off x="24200335" y="938393"/>
            <a:ext cx="103989" cy="103989"/>
          </a:xfrm>
          <a:prstGeom prst="ellipse">
            <a:avLst/>
          </a:prstGeom>
          <a:solidFill>
            <a:srgbClr val="88CAE4"/>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204" name="Shape 204"/>
          <p:cNvSpPr/>
          <p:nvPr/>
        </p:nvSpPr>
        <p:spPr>
          <a:xfrm>
            <a:off x="22533216" y="10856"/>
            <a:ext cx="103989" cy="103989"/>
          </a:xfrm>
          <a:prstGeom prst="ellipse">
            <a:avLst/>
          </a:prstGeom>
          <a:solidFill>
            <a:srgbClr val="88CAE4"/>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205" name="Shape 205"/>
          <p:cNvSpPr/>
          <p:nvPr/>
        </p:nvSpPr>
        <p:spPr>
          <a:xfrm>
            <a:off x="23384907" y="805519"/>
            <a:ext cx="61728" cy="61728"/>
          </a:xfrm>
          <a:prstGeom prst="ellipse">
            <a:avLst/>
          </a:prstGeom>
          <a:solidFill>
            <a:srgbClr val="88CAE4"/>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206" name="Shape 206"/>
          <p:cNvSpPr/>
          <p:nvPr/>
        </p:nvSpPr>
        <p:spPr>
          <a:xfrm>
            <a:off x="23355746" y="118654"/>
            <a:ext cx="61728" cy="61728"/>
          </a:xfrm>
          <a:prstGeom prst="ellipse">
            <a:avLst/>
          </a:prstGeom>
          <a:solidFill>
            <a:srgbClr val="88CAE4"/>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211" name="Picture Placeholder 210"/>
          <p:cNvSpPr>
            <a:spLocks noGrp="1"/>
          </p:cNvSpPr>
          <p:nvPr userDrawn="1">
            <p:ph type="pic" sz="quarter" idx="11"/>
          </p:nvPr>
        </p:nvSpPr>
        <p:spPr>
          <a:xfrm>
            <a:off x="1646567" y="2463054"/>
            <a:ext cx="8585756" cy="7569004"/>
          </a:xfrm>
          <a:custGeom>
            <a:avLst/>
            <a:gdLst>
              <a:gd name="connsiteX0" fmla="*/ 7383688 w 8585756"/>
              <a:gd name="connsiteY0" fmla="*/ 0 h 7569004"/>
              <a:gd name="connsiteX1" fmla="*/ 8585756 w 8585756"/>
              <a:gd name="connsiteY1" fmla="*/ 1202346 h 7569004"/>
              <a:gd name="connsiteX2" fmla="*/ 7383688 w 8585756"/>
              <a:gd name="connsiteY2" fmla="*/ 2404692 h 7569004"/>
              <a:gd name="connsiteX3" fmla="*/ 7026230 w 8585756"/>
              <a:gd name="connsiteY3" fmla="*/ 2350637 h 7569004"/>
              <a:gd name="connsiteX4" fmla="*/ 6955937 w 8585756"/>
              <a:gd name="connsiteY4" fmla="*/ 2324904 h 7569004"/>
              <a:gd name="connsiteX5" fmla="*/ 7032223 w 8585756"/>
              <a:gd name="connsiteY5" fmla="*/ 2483301 h 7569004"/>
              <a:gd name="connsiteX6" fmla="*/ 7319838 w 8585756"/>
              <a:gd name="connsiteY6" fmla="*/ 3908237 h 7569004"/>
              <a:gd name="connsiteX7" fmla="*/ 3659919 w 8585756"/>
              <a:gd name="connsiteY7" fmla="*/ 7569004 h 7569004"/>
              <a:gd name="connsiteX8" fmla="*/ 0 w 8585756"/>
              <a:gd name="connsiteY8" fmla="*/ 3908237 h 7569004"/>
              <a:gd name="connsiteX9" fmla="*/ 3659919 w 8585756"/>
              <a:gd name="connsiteY9" fmla="*/ 247470 h 7569004"/>
              <a:gd name="connsiteX10" fmla="*/ 5987967 w 8585756"/>
              <a:gd name="connsiteY10" fmla="*/ 1083411 h 7569004"/>
              <a:gd name="connsiteX11" fmla="*/ 6184642 w 8585756"/>
              <a:gd name="connsiteY11" fmla="*/ 1262203 h 7569004"/>
              <a:gd name="connsiteX12" fmla="*/ 6181620 w 8585756"/>
              <a:gd name="connsiteY12" fmla="*/ 1202346 h 7569004"/>
              <a:gd name="connsiteX13" fmla="*/ 7383688 w 8585756"/>
              <a:gd name="connsiteY13" fmla="*/ 0 h 75690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8585756" h="7569004">
                <a:moveTo>
                  <a:pt x="7383688" y="0"/>
                </a:moveTo>
                <a:cubicBezTo>
                  <a:pt x="8047572" y="0"/>
                  <a:pt x="8585756" y="538309"/>
                  <a:pt x="8585756" y="1202346"/>
                </a:cubicBezTo>
                <a:cubicBezTo>
                  <a:pt x="8585756" y="1866383"/>
                  <a:pt x="8047572" y="2404692"/>
                  <a:pt x="7383688" y="2404692"/>
                </a:cubicBezTo>
                <a:cubicBezTo>
                  <a:pt x="7259210" y="2404692"/>
                  <a:pt x="7139151" y="2385767"/>
                  <a:pt x="7026230" y="2350637"/>
                </a:cubicBezTo>
                <a:lnTo>
                  <a:pt x="6955937" y="2324904"/>
                </a:lnTo>
                <a:lnTo>
                  <a:pt x="7032223" y="2483301"/>
                </a:lnTo>
                <a:cubicBezTo>
                  <a:pt x="7217425" y="2921270"/>
                  <a:pt x="7319838" y="3402791"/>
                  <a:pt x="7319838" y="3908237"/>
                </a:cubicBezTo>
                <a:cubicBezTo>
                  <a:pt x="7319838" y="5930023"/>
                  <a:pt x="5681236" y="7569004"/>
                  <a:pt x="3659919" y="7569004"/>
                </a:cubicBezTo>
                <a:cubicBezTo>
                  <a:pt x="1638602" y="7569004"/>
                  <a:pt x="0" y="5930023"/>
                  <a:pt x="0" y="3908237"/>
                </a:cubicBezTo>
                <a:cubicBezTo>
                  <a:pt x="0" y="1886451"/>
                  <a:pt x="1638602" y="247470"/>
                  <a:pt x="3659919" y="247470"/>
                </a:cubicBezTo>
                <a:cubicBezTo>
                  <a:pt x="4544245" y="247470"/>
                  <a:pt x="5355317" y="561181"/>
                  <a:pt x="5987967" y="1083411"/>
                </a:cubicBezTo>
                <a:lnTo>
                  <a:pt x="6184642" y="1262203"/>
                </a:lnTo>
                <a:lnTo>
                  <a:pt x="6181620" y="1202346"/>
                </a:lnTo>
                <a:cubicBezTo>
                  <a:pt x="6181620" y="538309"/>
                  <a:pt x="6719804" y="0"/>
                  <a:pt x="7383688" y="0"/>
                </a:cubicBezTo>
                <a:close/>
              </a:path>
            </a:pathLst>
          </a:custGeom>
          <a:ln w="203200">
            <a:solidFill>
              <a:srgbClr val="88CAE5"/>
            </a:solidFill>
          </a:ln>
        </p:spPr>
        <p:txBody>
          <a:bodyPr wrap="square">
            <a:noAutofit/>
          </a:bodyPr>
          <a:lstStyle/>
          <a:p>
            <a:endParaRPr lang="en-US"/>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amp; Subtitle photos">
    <p:spTree>
      <p:nvGrpSpPr>
        <p:cNvPr id="1" name=""/>
        <p:cNvGrpSpPr/>
        <p:nvPr/>
      </p:nvGrpSpPr>
      <p:grpSpPr>
        <a:xfrm>
          <a:off x="0" y="0"/>
          <a:ext cx="0" cy="0"/>
          <a:chOff x="0" y="0"/>
          <a:chExt cx="0" cy="0"/>
        </a:xfrm>
      </p:grpSpPr>
      <p:sp>
        <p:nvSpPr>
          <p:cNvPr id="18" name="Shape 18"/>
          <p:cNvSpPr/>
          <p:nvPr/>
        </p:nvSpPr>
        <p:spPr>
          <a:xfrm>
            <a:off x="19636610" y="923866"/>
            <a:ext cx="162216" cy="162216"/>
          </a:xfrm>
          <a:prstGeom prst="ellipse">
            <a:avLst/>
          </a:prstGeom>
          <a:solidFill>
            <a:srgbClr val="88CAE4"/>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19" name="Shape 19"/>
          <p:cNvSpPr/>
          <p:nvPr/>
        </p:nvSpPr>
        <p:spPr>
          <a:xfrm>
            <a:off x="16896117" y="128635"/>
            <a:ext cx="162216" cy="162216"/>
          </a:xfrm>
          <a:prstGeom prst="ellipse">
            <a:avLst/>
          </a:prstGeom>
          <a:solidFill>
            <a:srgbClr val="88CAE4"/>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20" name="Shape 20"/>
          <p:cNvSpPr/>
          <p:nvPr/>
        </p:nvSpPr>
        <p:spPr>
          <a:xfrm>
            <a:off x="15853686" y="755275"/>
            <a:ext cx="162216" cy="162216"/>
          </a:xfrm>
          <a:prstGeom prst="ellipse">
            <a:avLst/>
          </a:prstGeom>
          <a:solidFill>
            <a:srgbClr val="88CAE4"/>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21" name="Shape 21"/>
          <p:cNvSpPr/>
          <p:nvPr/>
        </p:nvSpPr>
        <p:spPr>
          <a:xfrm>
            <a:off x="21461469" y="487244"/>
            <a:ext cx="267056" cy="267056"/>
          </a:xfrm>
          <a:prstGeom prst="ellipse">
            <a:avLst/>
          </a:prstGeom>
          <a:solidFill>
            <a:srgbClr val="88CAE4"/>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22" name="Shape 22"/>
          <p:cNvSpPr/>
          <p:nvPr/>
        </p:nvSpPr>
        <p:spPr>
          <a:xfrm>
            <a:off x="18938392" y="589908"/>
            <a:ext cx="61729" cy="61728"/>
          </a:xfrm>
          <a:prstGeom prst="ellipse">
            <a:avLst/>
          </a:prstGeom>
          <a:solidFill>
            <a:srgbClr val="88CAE4"/>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23" name="Shape 23"/>
          <p:cNvSpPr/>
          <p:nvPr/>
        </p:nvSpPr>
        <p:spPr>
          <a:xfrm>
            <a:off x="19891212" y="362671"/>
            <a:ext cx="61728" cy="61728"/>
          </a:xfrm>
          <a:prstGeom prst="ellipse">
            <a:avLst/>
          </a:prstGeom>
          <a:solidFill>
            <a:srgbClr val="88CAE4"/>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24" name="Shape 24"/>
          <p:cNvSpPr/>
          <p:nvPr/>
        </p:nvSpPr>
        <p:spPr>
          <a:xfrm>
            <a:off x="14915652" y="712042"/>
            <a:ext cx="61728" cy="61728"/>
          </a:xfrm>
          <a:prstGeom prst="ellipse">
            <a:avLst/>
          </a:prstGeom>
          <a:solidFill>
            <a:srgbClr val="88CAE4"/>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25" name="Shape 25"/>
          <p:cNvSpPr/>
          <p:nvPr/>
        </p:nvSpPr>
        <p:spPr>
          <a:xfrm>
            <a:off x="19395465" y="737538"/>
            <a:ext cx="61728" cy="61728"/>
          </a:xfrm>
          <a:prstGeom prst="ellipse">
            <a:avLst/>
          </a:prstGeom>
          <a:solidFill>
            <a:srgbClr val="88CAE4"/>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26" name="Shape 26"/>
          <p:cNvSpPr/>
          <p:nvPr/>
        </p:nvSpPr>
        <p:spPr>
          <a:xfrm>
            <a:off x="1681058" y="487244"/>
            <a:ext cx="267056" cy="267056"/>
          </a:xfrm>
          <a:prstGeom prst="ellipse">
            <a:avLst/>
          </a:prstGeom>
          <a:solidFill>
            <a:srgbClr val="88CAE4"/>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27" name="Shape 27"/>
          <p:cNvSpPr/>
          <p:nvPr/>
        </p:nvSpPr>
        <p:spPr>
          <a:xfrm>
            <a:off x="5644501" y="452612"/>
            <a:ext cx="162216" cy="162216"/>
          </a:xfrm>
          <a:prstGeom prst="ellipse">
            <a:avLst/>
          </a:prstGeom>
          <a:solidFill>
            <a:srgbClr val="88CAE4"/>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28" name="Shape 28"/>
          <p:cNvSpPr/>
          <p:nvPr/>
        </p:nvSpPr>
        <p:spPr>
          <a:xfrm>
            <a:off x="4946283" y="118654"/>
            <a:ext cx="61728" cy="61728"/>
          </a:xfrm>
          <a:prstGeom prst="ellipse">
            <a:avLst/>
          </a:prstGeom>
          <a:solidFill>
            <a:srgbClr val="88CAE4"/>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29" name="Shape 29"/>
          <p:cNvSpPr/>
          <p:nvPr/>
        </p:nvSpPr>
        <p:spPr>
          <a:xfrm>
            <a:off x="5403356" y="266284"/>
            <a:ext cx="61728" cy="61728"/>
          </a:xfrm>
          <a:prstGeom prst="ellipse">
            <a:avLst/>
          </a:prstGeom>
          <a:solidFill>
            <a:srgbClr val="88CAE4"/>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30" name="Shape 30"/>
          <p:cNvSpPr/>
          <p:nvPr/>
        </p:nvSpPr>
        <p:spPr>
          <a:xfrm>
            <a:off x="7739868" y="128635"/>
            <a:ext cx="162216" cy="162216"/>
          </a:xfrm>
          <a:prstGeom prst="ellipse">
            <a:avLst/>
          </a:prstGeom>
          <a:solidFill>
            <a:srgbClr val="88CAE4"/>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31" name="Shape 31"/>
          <p:cNvSpPr/>
          <p:nvPr/>
        </p:nvSpPr>
        <p:spPr>
          <a:xfrm>
            <a:off x="23662575" y="128635"/>
            <a:ext cx="162216" cy="162216"/>
          </a:xfrm>
          <a:prstGeom prst="ellipse">
            <a:avLst/>
          </a:prstGeom>
          <a:solidFill>
            <a:srgbClr val="88CAE4"/>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32" name="Shape 32"/>
          <p:cNvSpPr/>
          <p:nvPr/>
        </p:nvSpPr>
        <p:spPr>
          <a:xfrm>
            <a:off x="15298625" y="237001"/>
            <a:ext cx="162216" cy="162216"/>
          </a:xfrm>
          <a:prstGeom prst="ellipse">
            <a:avLst/>
          </a:prstGeom>
          <a:solidFill>
            <a:srgbClr val="88CAE4"/>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33" name="Shape 33"/>
          <p:cNvSpPr/>
          <p:nvPr/>
        </p:nvSpPr>
        <p:spPr>
          <a:xfrm>
            <a:off x="15429452" y="-100180"/>
            <a:ext cx="61728" cy="61728"/>
          </a:xfrm>
          <a:prstGeom prst="ellipse">
            <a:avLst/>
          </a:prstGeom>
          <a:solidFill>
            <a:srgbClr val="88CAE4"/>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34" name="Shape 34"/>
          <p:cNvSpPr/>
          <p:nvPr/>
        </p:nvSpPr>
        <p:spPr>
          <a:xfrm>
            <a:off x="15057480" y="50672"/>
            <a:ext cx="61729" cy="61729"/>
          </a:xfrm>
          <a:prstGeom prst="ellipse">
            <a:avLst/>
          </a:prstGeom>
          <a:solidFill>
            <a:srgbClr val="88CAE4"/>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35" name="Shape 35"/>
          <p:cNvSpPr/>
          <p:nvPr/>
        </p:nvSpPr>
        <p:spPr>
          <a:xfrm>
            <a:off x="181112" y="68410"/>
            <a:ext cx="162216" cy="162216"/>
          </a:xfrm>
          <a:prstGeom prst="ellipse">
            <a:avLst/>
          </a:prstGeom>
          <a:solidFill>
            <a:srgbClr val="88CAE4"/>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36" name="Shape 36"/>
          <p:cNvSpPr/>
          <p:nvPr/>
        </p:nvSpPr>
        <p:spPr>
          <a:xfrm>
            <a:off x="6149426" y="266284"/>
            <a:ext cx="61728" cy="61728"/>
          </a:xfrm>
          <a:prstGeom prst="ellipse">
            <a:avLst/>
          </a:prstGeom>
          <a:solidFill>
            <a:srgbClr val="88CAE4"/>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37" name="Shape 37"/>
          <p:cNvSpPr/>
          <p:nvPr/>
        </p:nvSpPr>
        <p:spPr>
          <a:xfrm>
            <a:off x="6416968" y="521926"/>
            <a:ext cx="61728" cy="61728"/>
          </a:xfrm>
          <a:prstGeom prst="ellipse">
            <a:avLst/>
          </a:prstGeom>
          <a:solidFill>
            <a:srgbClr val="88CAE4"/>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38" name="Shape 38"/>
          <p:cNvSpPr/>
          <p:nvPr/>
        </p:nvSpPr>
        <p:spPr>
          <a:xfrm>
            <a:off x="2047391" y="159423"/>
            <a:ext cx="61728" cy="61729"/>
          </a:xfrm>
          <a:prstGeom prst="ellipse">
            <a:avLst/>
          </a:prstGeom>
          <a:solidFill>
            <a:srgbClr val="88CAE4"/>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39" name="Shape 39"/>
          <p:cNvSpPr/>
          <p:nvPr/>
        </p:nvSpPr>
        <p:spPr>
          <a:xfrm>
            <a:off x="2314932" y="415066"/>
            <a:ext cx="61729" cy="61728"/>
          </a:xfrm>
          <a:prstGeom prst="ellipse">
            <a:avLst/>
          </a:prstGeom>
          <a:solidFill>
            <a:srgbClr val="88CAE4"/>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40" name="Shape 40"/>
          <p:cNvSpPr/>
          <p:nvPr/>
        </p:nvSpPr>
        <p:spPr>
          <a:xfrm>
            <a:off x="750959" y="159423"/>
            <a:ext cx="61728" cy="61729"/>
          </a:xfrm>
          <a:prstGeom prst="ellipse">
            <a:avLst/>
          </a:prstGeom>
          <a:solidFill>
            <a:srgbClr val="88CAE4"/>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41" name="Shape 41"/>
          <p:cNvSpPr/>
          <p:nvPr/>
        </p:nvSpPr>
        <p:spPr>
          <a:xfrm>
            <a:off x="977242" y="805519"/>
            <a:ext cx="61728" cy="61728"/>
          </a:xfrm>
          <a:prstGeom prst="ellipse">
            <a:avLst/>
          </a:prstGeom>
          <a:solidFill>
            <a:srgbClr val="88CAE4"/>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42" name="Shape 42"/>
          <p:cNvSpPr/>
          <p:nvPr/>
        </p:nvSpPr>
        <p:spPr>
          <a:xfrm>
            <a:off x="1455584" y="50672"/>
            <a:ext cx="61728" cy="61729"/>
          </a:xfrm>
          <a:prstGeom prst="ellipse">
            <a:avLst/>
          </a:prstGeom>
          <a:solidFill>
            <a:srgbClr val="88CAE4"/>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43" name="Shape 43"/>
          <p:cNvSpPr/>
          <p:nvPr/>
        </p:nvSpPr>
        <p:spPr>
          <a:xfrm>
            <a:off x="13598591" y="1457926"/>
            <a:ext cx="61728" cy="61728"/>
          </a:xfrm>
          <a:prstGeom prst="ellipse">
            <a:avLst/>
          </a:prstGeom>
          <a:solidFill>
            <a:srgbClr val="88CAE4"/>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44" name="Shape 44"/>
          <p:cNvSpPr/>
          <p:nvPr/>
        </p:nvSpPr>
        <p:spPr>
          <a:xfrm>
            <a:off x="12598082" y="456784"/>
            <a:ext cx="61729" cy="61728"/>
          </a:xfrm>
          <a:prstGeom prst="ellipse">
            <a:avLst/>
          </a:prstGeom>
          <a:solidFill>
            <a:srgbClr val="88CAE4"/>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45" name="Shape 45"/>
          <p:cNvSpPr/>
          <p:nvPr/>
        </p:nvSpPr>
        <p:spPr>
          <a:xfrm>
            <a:off x="12981056" y="-18258"/>
            <a:ext cx="162216" cy="162216"/>
          </a:xfrm>
          <a:prstGeom prst="ellipse">
            <a:avLst/>
          </a:prstGeom>
          <a:solidFill>
            <a:srgbClr val="88CAE4"/>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46" name="Shape 46"/>
          <p:cNvSpPr/>
          <p:nvPr/>
        </p:nvSpPr>
        <p:spPr>
          <a:xfrm>
            <a:off x="13111883" y="-355439"/>
            <a:ext cx="61728" cy="61728"/>
          </a:xfrm>
          <a:prstGeom prst="ellipse">
            <a:avLst/>
          </a:prstGeom>
          <a:solidFill>
            <a:srgbClr val="88CAE4"/>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47" name="Shape 47"/>
          <p:cNvSpPr/>
          <p:nvPr/>
        </p:nvSpPr>
        <p:spPr>
          <a:xfrm>
            <a:off x="12739911" y="-204586"/>
            <a:ext cx="61728" cy="61728"/>
          </a:xfrm>
          <a:prstGeom prst="ellipse">
            <a:avLst/>
          </a:prstGeom>
          <a:solidFill>
            <a:srgbClr val="88CAE4"/>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48" name="Shape 48"/>
          <p:cNvSpPr/>
          <p:nvPr/>
        </p:nvSpPr>
        <p:spPr>
          <a:xfrm>
            <a:off x="9214854" y="456784"/>
            <a:ext cx="61728" cy="61728"/>
          </a:xfrm>
          <a:prstGeom prst="ellipse">
            <a:avLst/>
          </a:prstGeom>
          <a:solidFill>
            <a:srgbClr val="88CAE4"/>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49" name="Shape 49"/>
          <p:cNvSpPr/>
          <p:nvPr/>
        </p:nvSpPr>
        <p:spPr>
          <a:xfrm>
            <a:off x="9597828" y="-18258"/>
            <a:ext cx="162216" cy="162216"/>
          </a:xfrm>
          <a:prstGeom prst="ellipse">
            <a:avLst/>
          </a:prstGeom>
          <a:solidFill>
            <a:srgbClr val="88CAE4"/>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50" name="Shape 50"/>
          <p:cNvSpPr/>
          <p:nvPr/>
        </p:nvSpPr>
        <p:spPr>
          <a:xfrm>
            <a:off x="10536976" y="211818"/>
            <a:ext cx="61729" cy="61728"/>
          </a:xfrm>
          <a:prstGeom prst="ellipse">
            <a:avLst/>
          </a:prstGeom>
          <a:solidFill>
            <a:srgbClr val="88CAE4"/>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51" name="Shape 51"/>
          <p:cNvSpPr/>
          <p:nvPr/>
        </p:nvSpPr>
        <p:spPr>
          <a:xfrm>
            <a:off x="10165005" y="362671"/>
            <a:ext cx="61728" cy="61728"/>
          </a:xfrm>
          <a:prstGeom prst="ellipse">
            <a:avLst/>
          </a:prstGeom>
          <a:solidFill>
            <a:srgbClr val="88CAE4"/>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52" name="Shape 52"/>
          <p:cNvSpPr/>
          <p:nvPr/>
        </p:nvSpPr>
        <p:spPr>
          <a:xfrm>
            <a:off x="21488288" y="-24754"/>
            <a:ext cx="61728" cy="61728"/>
          </a:xfrm>
          <a:prstGeom prst="ellipse">
            <a:avLst/>
          </a:prstGeom>
          <a:solidFill>
            <a:srgbClr val="88CAE4"/>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53" name="Shape 53"/>
          <p:cNvSpPr/>
          <p:nvPr/>
        </p:nvSpPr>
        <p:spPr>
          <a:xfrm>
            <a:off x="21116317" y="126099"/>
            <a:ext cx="61728" cy="61728"/>
          </a:xfrm>
          <a:prstGeom prst="ellipse">
            <a:avLst/>
          </a:prstGeom>
          <a:solidFill>
            <a:srgbClr val="88CAE4"/>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54" name="Shape 54"/>
          <p:cNvSpPr/>
          <p:nvPr/>
        </p:nvSpPr>
        <p:spPr>
          <a:xfrm>
            <a:off x="20522057" y="917294"/>
            <a:ext cx="61728" cy="61728"/>
          </a:xfrm>
          <a:prstGeom prst="ellipse">
            <a:avLst/>
          </a:prstGeom>
          <a:solidFill>
            <a:srgbClr val="88CAE4"/>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55" name="Shape 55"/>
          <p:cNvSpPr/>
          <p:nvPr/>
        </p:nvSpPr>
        <p:spPr>
          <a:xfrm>
            <a:off x="20315121" y="1645771"/>
            <a:ext cx="61728" cy="61728"/>
          </a:xfrm>
          <a:prstGeom prst="ellipse">
            <a:avLst/>
          </a:prstGeom>
          <a:solidFill>
            <a:srgbClr val="88CAE4"/>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56" name="Shape 56"/>
          <p:cNvSpPr/>
          <p:nvPr/>
        </p:nvSpPr>
        <p:spPr>
          <a:xfrm>
            <a:off x="18546474" y="-74998"/>
            <a:ext cx="162216" cy="162216"/>
          </a:xfrm>
          <a:prstGeom prst="ellipse">
            <a:avLst/>
          </a:prstGeom>
          <a:solidFill>
            <a:srgbClr val="88CAE4"/>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57" name="Shape 57"/>
          <p:cNvSpPr/>
          <p:nvPr/>
        </p:nvSpPr>
        <p:spPr>
          <a:xfrm>
            <a:off x="17860805" y="415066"/>
            <a:ext cx="61729" cy="61728"/>
          </a:xfrm>
          <a:prstGeom prst="ellipse">
            <a:avLst/>
          </a:prstGeom>
          <a:solidFill>
            <a:srgbClr val="88CAE4"/>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58" name="Shape 58"/>
          <p:cNvSpPr/>
          <p:nvPr/>
        </p:nvSpPr>
        <p:spPr>
          <a:xfrm>
            <a:off x="17426945" y="974110"/>
            <a:ext cx="61728" cy="61728"/>
          </a:xfrm>
          <a:prstGeom prst="ellipse">
            <a:avLst/>
          </a:prstGeom>
          <a:solidFill>
            <a:srgbClr val="88CAE4"/>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59" name="Shape 59"/>
          <p:cNvSpPr/>
          <p:nvPr/>
        </p:nvSpPr>
        <p:spPr>
          <a:xfrm>
            <a:off x="9648071" y="974110"/>
            <a:ext cx="61728" cy="61728"/>
          </a:xfrm>
          <a:prstGeom prst="ellipse">
            <a:avLst/>
          </a:prstGeom>
          <a:solidFill>
            <a:srgbClr val="88CAE4"/>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60" name="Shape 60"/>
          <p:cNvSpPr/>
          <p:nvPr/>
        </p:nvSpPr>
        <p:spPr>
          <a:xfrm>
            <a:off x="21488288" y="1457926"/>
            <a:ext cx="61728" cy="61728"/>
          </a:xfrm>
          <a:prstGeom prst="ellipse">
            <a:avLst/>
          </a:prstGeom>
          <a:solidFill>
            <a:srgbClr val="88CAE4"/>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61" name="Shape 61"/>
          <p:cNvSpPr/>
          <p:nvPr/>
        </p:nvSpPr>
        <p:spPr>
          <a:xfrm>
            <a:off x="22502353" y="589908"/>
            <a:ext cx="61728" cy="61728"/>
          </a:xfrm>
          <a:prstGeom prst="ellipse">
            <a:avLst/>
          </a:prstGeom>
          <a:solidFill>
            <a:srgbClr val="88CAE4"/>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62" name="Shape 62"/>
          <p:cNvSpPr/>
          <p:nvPr/>
        </p:nvSpPr>
        <p:spPr>
          <a:xfrm>
            <a:off x="3243257" y="974110"/>
            <a:ext cx="61728" cy="61728"/>
          </a:xfrm>
          <a:prstGeom prst="ellipse">
            <a:avLst/>
          </a:prstGeom>
          <a:solidFill>
            <a:srgbClr val="88CAE4"/>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63" name="Shape 63"/>
          <p:cNvSpPr/>
          <p:nvPr/>
        </p:nvSpPr>
        <p:spPr>
          <a:xfrm>
            <a:off x="4257323" y="1457926"/>
            <a:ext cx="61728" cy="61728"/>
          </a:xfrm>
          <a:prstGeom prst="ellipse">
            <a:avLst/>
          </a:prstGeom>
          <a:solidFill>
            <a:srgbClr val="88CAE4"/>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64" name="Shape 64"/>
          <p:cNvSpPr/>
          <p:nvPr/>
        </p:nvSpPr>
        <p:spPr>
          <a:xfrm>
            <a:off x="4257323" y="737538"/>
            <a:ext cx="61728" cy="61728"/>
          </a:xfrm>
          <a:prstGeom prst="ellipse">
            <a:avLst/>
          </a:prstGeom>
          <a:solidFill>
            <a:srgbClr val="88CAE4"/>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65" name="Shape 65"/>
          <p:cNvSpPr/>
          <p:nvPr/>
        </p:nvSpPr>
        <p:spPr>
          <a:xfrm>
            <a:off x="22938633" y="1355262"/>
            <a:ext cx="267056" cy="267055"/>
          </a:xfrm>
          <a:prstGeom prst="ellipse">
            <a:avLst/>
          </a:prstGeom>
          <a:solidFill>
            <a:srgbClr val="88CAE4"/>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66" name="Shape 66"/>
          <p:cNvSpPr/>
          <p:nvPr/>
        </p:nvSpPr>
        <p:spPr>
          <a:xfrm>
            <a:off x="-12250" y="1595527"/>
            <a:ext cx="162216" cy="162216"/>
          </a:xfrm>
          <a:prstGeom prst="ellipse">
            <a:avLst/>
          </a:prstGeom>
          <a:solidFill>
            <a:srgbClr val="88CAE4"/>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67" name="Shape 67"/>
          <p:cNvSpPr/>
          <p:nvPr/>
        </p:nvSpPr>
        <p:spPr>
          <a:xfrm>
            <a:off x="14073068" y="118654"/>
            <a:ext cx="61728" cy="61728"/>
          </a:xfrm>
          <a:prstGeom prst="ellipse">
            <a:avLst/>
          </a:prstGeom>
          <a:solidFill>
            <a:srgbClr val="88CAE4"/>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68" name="Shape 68"/>
          <p:cNvSpPr/>
          <p:nvPr/>
        </p:nvSpPr>
        <p:spPr>
          <a:xfrm>
            <a:off x="13801621" y="266284"/>
            <a:ext cx="61728" cy="61728"/>
          </a:xfrm>
          <a:prstGeom prst="ellipse">
            <a:avLst/>
          </a:prstGeom>
          <a:solidFill>
            <a:srgbClr val="88CAE4"/>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69" name="Shape 69"/>
          <p:cNvSpPr/>
          <p:nvPr/>
        </p:nvSpPr>
        <p:spPr>
          <a:xfrm>
            <a:off x="231356" y="521926"/>
            <a:ext cx="61728" cy="61728"/>
          </a:xfrm>
          <a:prstGeom prst="ellipse">
            <a:avLst/>
          </a:prstGeom>
          <a:solidFill>
            <a:srgbClr val="88CAE4"/>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70" name="Shape 70"/>
          <p:cNvSpPr/>
          <p:nvPr/>
        </p:nvSpPr>
        <p:spPr>
          <a:xfrm>
            <a:off x="23041299" y="266284"/>
            <a:ext cx="61728" cy="61728"/>
          </a:xfrm>
          <a:prstGeom prst="ellipse">
            <a:avLst/>
          </a:prstGeom>
          <a:solidFill>
            <a:srgbClr val="88CAE4"/>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71" name="Shape 71"/>
          <p:cNvSpPr/>
          <p:nvPr/>
        </p:nvSpPr>
        <p:spPr>
          <a:xfrm>
            <a:off x="21763983" y="31986"/>
            <a:ext cx="61728" cy="61728"/>
          </a:xfrm>
          <a:prstGeom prst="ellipse">
            <a:avLst/>
          </a:prstGeom>
          <a:solidFill>
            <a:srgbClr val="88CAE4"/>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72" name="Shape 72"/>
          <p:cNvSpPr/>
          <p:nvPr/>
        </p:nvSpPr>
        <p:spPr>
          <a:xfrm>
            <a:off x="24251629" y="1829971"/>
            <a:ext cx="61728" cy="61728"/>
          </a:xfrm>
          <a:prstGeom prst="ellipse">
            <a:avLst/>
          </a:prstGeom>
          <a:solidFill>
            <a:srgbClr val="88CAE4"/>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grpSp>
        <p:nvGrpSpPr>
          <p:cNvPr id="85" name="Group 85"/>
          <p:cNvGrpSpPr/>
          <p:nvPr/>
        </p:nvGrpSpPr>
        <p:grpSpPr>
          <a:xfrm>
            <a:off x="-1392802" y="8071742"/>
            <a:ext cx="25072815" cy="5359291"/>
            <a:chOff x="0" y="0"/>
            <a:chExt cx="25072814" cy="5359289"/>
          </a:xfrm>
        </p:grpSpPr>
        <p:sp>
          <p:nvSpPr>
            <p:cNvPr id="73" name="Shape 73"/>
            <p:cNvSpPr/>
            <p:nvPr/>
          </p:nvSpPr>
          <p:spPr>
            <a:xfrm>
              <a:off x="23417965" y="3454748"/>
              <a:ext cx="1654850" cy="1899960"/>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solidFill>
              <a:srgbClr val="3B9DC6"/>
            </a:solid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74" name="Shape 74"/>
            <p:cNvSpPr/>
            <p:nvPr/>
          </p:nvSpPr>
          <p:spPr>
            <a:xfrm>
              <a:off x="9031937" y="2152301"/>
              <a:ext cx="2553742" cy="2931993"/>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solidFill>
              <a:srgbClr val="3B9DC6"/>
            </a:solid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75" name="Shape 75"/>
            <p:cNvSpPr/>
            <p:nvPr/>
          </p:nvSpPr>
          <p:spPr>
            <a:xfrm>
              <a:off x="2083039" y="2690407"/>
              <a:ext cx="2046361" cy="2349462"/>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solidFill>
              <a:srgbClr val="3B9DC6"/>
            </a:solid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76" name="Shape 76"/>
            <p:cNvSpPr/>
            <p:nvPr/>
          </p:nvSpPr>
          <p:spPr>
            <a:xfrm>
              <a:off x="0" y="520610"/>
              <a:ext cx="3737441" cy="4291019"/>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solidFill>
              <a:srgbClr val="3B9DC6"/>
            </a:solid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77" name="Shape 77"/>
            <p:cNvSpPr/>
            <p:nvPr/>
          </p:nvSpPr>
          <p:spPr>
            <a:xfrm>
              <a:off x="3132494" y="2152301"/>
              <a:ext cx="2553742" cy="2931993"/>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solidFill>
              <a:srgbClr val="3B9DC6"/>
            </a:solid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78" name="Shape 78"/>
            <p:cNvSpPr/>
            <p:nvPr/>
          </p:nvSpPr>
          <p:spPr>
            <a:xfrm>
              <a:off x="5528732" y="995244"/>
              <a:ext cx="3561529" cy="4089050"/>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solidFill>
              <a:srgbClr val="3B9DC6"/>
            </a:solid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79" name="Shape 79"/>
            <p:cNvSpPr/>
            <p:nvPr/>
          </p:nvSpPr>
          <p:spPr>
            <a:xfrm>
              <a:off x="9740362" y="0"/>
              <a:ext cx="4395250" cy="5046259"/>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solidFill>
              <a:srgbClr val="3B9DC6"/>
            </a:solid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80" name="Shape 80"/>
            <p:cNvSpPr/>
            <p:nvPr/>
          </p:nvSpPr>
          <p:spPr>
            <a:xfrm>
              <a:off x="17995496" y="1539106"/>
              <a:ext cx="3157214" cy="3624849"/>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solidFill>
              <a:srgbClr val="3B9DC6"/>
            </a:solid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81" name="Shape 81"/>
            <p:cNvSpPr/>
            <p:nvPr/>
          </p:nvSpPr>
          <p:spPr>
            <a:xfrm>
              <a:off x="20350477" y="2618540"/>
              <a:ext cx="2273746" cy="2610526"/>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solidFill>
              <a:srgbClr val="3B9DC6"/>
            </a:solid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82" name="Shape 82"/>
            <p:cNvSpPr/>
            <p:nvPr/>
          </p:nvSpPr>
          <p:spPr>
            <a:xfrm>
              <a:off x="21859650" y="2559875"/>
              <a:ext cx="2273746" cy="2610527"/>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solidFill>
              <a:srgbClr val="3B9DC6"/>
            </a:solid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83" name="Shape 83"/>
            <p:cNvSpPr/>
            <p:nvPr/>
          </p:nvSpPr>
          <p:spPr>
            <a:xfrm>
              <a:off x="14931381" y="1877304"/>
              <a:ext cx="3032780" cy="3481986"/>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solidFill>
              <a:srgbClr val="3B9DC6"/>
            </a:solid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84" name="Shape 84"/>
            <p:cNvSpPr/>
            <p:nvPr/>
          </p:nvSpPr>
          <p:spPr>
            <a:xfrm>
              <a:off x="13583494" y="2618540"/>
              <a:ext cx="2273747" cy="2610527"/>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solidFill>
              <a:srgbClr val="3B9DC6"/>
            </a:solid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grpSp>
      <p:grpSp>
        <p:nvGrpSpPr>
          <p:cNvPr id="176" name="Group 176"/>
          <p:cNvGrpSpPr/>
          <p:nvPr/>
        </p:nvGrpSpPr>
        <p:grpSpPr>
          <a:xfrm>
            <a:off x="-471347" y="9935378"/>
            <a:ext cx="25786164" cy="3782982"/>
            <a:chOff x="0" y="0"/>
            <a:chExt cx="25786163" cy="3782981"/>
          </a:xfrm>
        </p:grpSpPr>
        <p:sp>
          <p:nvSpPr>
            <p:cNvPr id="86" name="Shape 86"/>
            <p:cNvSpPr/>
            <p:nvPr/>
          </p:nvSpPr>
          <p:spPr>
            <a:xfrm>
              <a:off x="443249" y="2656292"/>
              <a:ext cx="24440196" cy="1126690"/>
            </a:xfrm>
            <a:custGeom>
              <a:avLst/>
              <a:gdLst/>
              <a:ahLst/>
              <a:cxnLst>
                <a:cxn ang="0">
                  <a:pos x="wd2" y="hd2"/>
                </a:cxn>
                <a:cxn ang="5400000">
                  <a:pos x="wd2" y="hd2"/>
                </a:cxn>
                <a:cxn ang="10800000">
                  <a:pos x="wd2" y="hd2"/>
                </a:cxn>
                <a:cxn ang="16200000">
                  <a:pos x="wd2" y="hd2"/>
                </a:cxn>
              </a:cxnLst>
              <a:rect l="0" t="0" r="r" b="b"/>
              <a:pathLst>
                <a:path w="21600" h="20525" extrusionOk="0">
                  <a:moveTo>
                    <a:pt x="0" y="6156"/>
                  </a:moveTo>
                  <a:cubicBezTo>
                    <a:pt x="1714" y="790"/>
                    <a:pt x="3450" y="-1075"/>
                    <a:pt x="5182" y="588"/>
                  </a:cubicBezTo>
                  <a:cubicBezTo>
                    <a:pt x="7310" y="2631"/>
                    <a:pt x="9423" y="9991"/>
                    <a:pt x="11553" y="9831"/>
                  </a:cubicBezTo>
                  <a:cubicBezTo>
                    <a:pt x="13215" y="9707"/>
                    <a:pt x="14866" y="5005"/>
                    <a:pt x="16525" y="3122"/>
                  </a:cubicBezTo>
                  <a:cubicBezTo>
                    <a:pt x="18218" y="1200"/>
                    <a:pt x="19915" y="2214"/>
                    <a:pt x="21600" y="6156"/>
                  </a:cubicBezTo>
                  <a:lnTo>
                    <a:pt x="21600" y="20525"/>
                  </a:lnTo>
                  <a:lnTo>
                    <a:pt x="0" y="20525"/>
                  </a:lnTo>
                  <a:lnTo>
                    <a:pt x="0" y="6156"/>
                  </a:lnTo>
                  <a:close/>
                </a:path>
              </a:pathLst>
            </a:custGeom>
            <a:solidFill>
              <a:srgbClr val="88CAE4"/>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87" name="Shape 87"/>
            <p:cNvSpPr/>
            <p:nvPr/>
          </p:nvSpPr>
          <p:spPr>
            <a:xfrm>
              <a:off x="2933027" y="138432"/>
              <a:ext cx="2692338" cy="3091118"/>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solidFill>
              <a:srgbClr val="88CAE4"/>
            </a:solid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88" name="Shape 88"/>
            <p:cNvSpPr/>
            <p:nvPr/>
          </p:nvSpPr>
          <p:spPr>
            <a:xfrm>
              <a:off x="440088" y="1170715"/>
              <a:ext cx="1793228" cy="2058835"/>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solidFill>
              <a:srgbClr val="88CAE4"/>
            </a:solid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89" name="Shape 89"/>
            <p:cNvSpPr/>
            <p:nvPr/>
          </p:nvSpPr>
          <p:spPr>
            <a:xfrm>
              <a:off x="8887893" y="1692575"/>
              <a:ext cx="1351327" cy="1551480"/>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solidFill>
              <a:srgbClr val="88CAE4"/>
            </a:solid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90" name="Shape 90"/>
            <p:cNvSpPr/>
            <p:nvPr/>
          </p:nvSpPr>
          <p:spPr>
            <a:xfrm>
              <a:off x="11614203" y="834462"/>
              <a:ext cx="2098735" cy="2409593"/>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solidFill>
              <a:srgbClr val="88CAE4"/>
            </a:solid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91" name="Shape 91"/>
            <p:cNvSpPr/>
            <p:nvPr/>
          </p:nvSpPr>
          <p:spPr>
            <a:xfrm>
              <a:off x="15855878" y="834462"/>
              <a:ext cx="2098736" cy="2409593"/>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solidFill>
              <a:srgbClr val="88CAE4"/>
            </a:solid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92" name="Shape 92"/>
            <p:cNvSpPr/>
            <p:nvPr/>
          </p:nvSpPr>
          <p:spPr>
            <a:xfrm>
              <a:off x="15087922" y="2212967"/>
              <a:ext cx="834608" cy="958227"/>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solidFill>
              <a:srgbClr val="88CAE4"/>
            </a:solid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93" name="Shape 93"/>
            <p:cNvSpPr/>
            <p:nvPr/>
          </p:nvSpPr>
          <p:spPr>
            <a:xfrm>
              <a:off x="5498455" y="2174867"/>
              <a:ext cx="834608" cy="958227"/>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solidFill>
              <a:srgbClr val="88CAE4"/>
            </a:solid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94" name="Shape 94"/>
            <p:cNvSpPr/>
            <p:nvPr/>
          </p:nvSpPr>
          <p:spPr>
            <a:xfrm>
              <a:off x="23093826" y="138432"/>
              <a:ext cx="2692338" cy="3091118"/>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solidFill>
              <a:srgbClr val="88CAE4"/>
            </a:solid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95" name="Shape 95"/>
            <p:cNvSpPr/>
            <p:nvPr/>
          </p:nvSpPr>
          <p:spPr>
            <a:xfrm>
              <a:off x="21943344" y="2174867"/>
              <a:ext cx="834608" cy="958227"/>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solidFill>
              <a:srgbClr val="88CAE4"/>
            </a:solid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96" name="Shape 96"/>
            <p:cNvSpPr/>
            <p:nvPr/>
          </p:nvSpPr>
          <p:spPr>
            <a:xfrm>
              <a:off x="18648843" y="1438575"/>
              <a:ext cx="1351326" cy="1551480"/>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solidFill>
              <a:srgbClr val="88CAE4"/>
            </a:solid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97" name="Shape 97"/>
            <p:cNvSpPr/>
            <p:nvPr/>
          </p:nvSpPr>
          <p:spPr>
            <a:xfrm>
              <a:off x="1767749" y="2384384"/>
              <a:ext cx="834608" cy="958227"/>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solidFill>
              <a:srgbClr val="88CAE4"/>
            </a:solid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98" name="Shape 98"/>
            <p:cNvSpPr/>
            <p:nvPr/>
          </p:nvSpPr>
          <p:spPr>
            <a:xfrm>
              <a:off x="6297238" y="1270509"/>
              <a:ext cx="1619389" cy="1859247"/>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solidFill>
              <a:srgbClr val="88CAE4"/>
            </a:solid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99" name="Shape 99"/>
            <p:cNvSpPr/>
            <p:nvPr/>
          </p:nvSpPr>
          <p:spPr>
            <a:xfrm>
              <a:off x="7372528" y="720163"/>
              <a:ext cx="2098735" cy="2409593"/>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solidFill>
              <a:srgbClr val="88CAE4"/>
            </a:solid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100" name="Shape 100"/>
            <p:cNvSpPr/>
            <p:nvPr/>
          </p:nvSpPr>
          <p:spPr>
            <a:xfrm>
              <a:off x="19701777" y="47726"/>
              <a:ext cx="2518499" cy="2891531"/>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solidFill>
              <a:srgbClr val="88CAE4"/>
            </a:solid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101" name="Shape 101"/>
            <p:cNvSpPr/>
            <p:nvPr/>
          </p:nvSpPr>
          <p:spPr>
            <a:xfrm>
              <a:off x="22726482" y="2274310"/>
              <a:ext cx="572887" cy="657741"/>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solidFill>
              <a:srgbClr val="88CAE4"/>
            </a:solid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102" name="Shape 102"/>
            <p:cNvSpPr/>
            <p:nvPr/>
          </p:nvSpPr>
          <p:spPr>
            <a:xfrm>
              <a:off x="14684223" y="2575952"/>
              <a:ext cx="572887" cy="657740"/>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solidFill>
              <a:srgbClr val="88CAE4"/>
            </a:solid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103" name="Shape 103"/>
            <p:cNvSpPr/>
            <p:nvPr/>
          </p:nvSpPr>
          <p:spPr>
            <a:xfrm>
              <a:off x="11189627" y="2528020"/>
              <a:ext cx="572887" cy="657741"/>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solidFill>
              <a:srgbClr val="88CAE4"/>
            </a:solid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104" name="Shape 104"/>
            <p:cNvSpPr/>
            <p:nvPr/>
          </p:nvSpPr>
          <p:spPr>
            <a:xfrm>
              <a:off x="10788897" y="2671045"/>
              <a:ext cx="473100" cy="543174"/>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solidFill>
              <a:srgbClr val="88CAE4"/>
            </a:solid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105" name="Shape 105"/>
            <p:cNvSpPr/>
            <p:nvPr/>
          </p:nvSpPr>
          <p:spPr>
            <a:xfrm>
              <a:off x="13321295" y="2149441"/>
              <a:ext cx="975813" cy="1120348"/>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solidFill>
              <a:srgbClr val="88CAE4"/>
            </a:solid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106" name="Shape 106"/>
            <p:cNvSpPr/>
            <p:nvPr/>
          </p:nvSpPr>
          <p:spPr>
            <a:xfrm>
              <a:off x="2799339" y="2498435"/>
              <a:ext cx="473101" cy="543173"/>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solidFill>
              <a:srgbClr val="88CAE4"/>
            </a:solid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107" name="Shape 107"/>
            <p:cNvSpPr/>
            <p:nvPr/>
          </p:nvSpPr>
          <p:spPr>
            <a:xfrm>
              <a:off x="17522197" y="2100343"/>
              <a:ext cx="834608" cy="958227"/>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solidFill>
              <a:srgbClr val="88CAE4"/>
            </a:solid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108" name="Shape 108"/>
            <p:cNvSpPr/>
            <p:nvPr/>
          </p:nvSpPr>
          <p:spPr>
            <a:xfrm>
              <a:off x="18134857" y="2589055"/>
              <a:ext cx="403734" cy="463533"/>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solidFill>
              <a:srgbClr val="88CAE4"/>
            </a:solid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109" name="Shape 109"/>
            <p:cNvSpPr/>
            <p:nvPr/>
          </p:nvSpPr>
          <p:spPr>
            <a:xfrm>
              <a:off x="5100980" y="2353190"/>
              <a:ext cx="900701" cy="1034111"/>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5"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solidFill>
              <a:srgbClr val="88CAE4"/>
            </a:solid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110" name="Shape 110"/>
            <p:cNvSpPr/>
            <p:nvPr/>
          </p:nvSpPr>
          <p:spPr>
            <a:xfrm>
              <a:off x="0" y="2325720"/>
              <a:ext cx="834608" cy="958227"/>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solidFill>
              <a:srgbClr val="88CAE4"/>
            </a:solid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111" name="Shape 111"/>
            <p:cNvSpPr/>
            <p:nvPr/>
          </p:nvSpPr>
          <p:spPr>
            <a:xfrm>
              <a:off x="2329406" y="1359361"/>
              <a:ext cx="162216" cy="162217"/>
            </a:xfrm>
            <a:prstGeom prst="ellipse">
              <a:avLst/>
            </a:prstGeom>
            <a:solidFill>
              <a:srgbClr val="88CAE4"/>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12" name="Shape 112"/>
            <p:cNvSpPr/>
            <p:nvPr/>
          </p:nvSpPr>
          <p:spPr>
            <a:xfrm>
              <a:off x="5365157" y="2056496"/>
              <a:ext cx="162216" cy="162217"/>
            </a:xfrm>
            <a:prstGeom prst="ellipse">
              <a:avLst/>
            </a:prstGeom>
            <a:solidFill>
              <a:srgbClr val="88CAE4"/>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13" name="Shape 113"/>
            <p:cNvSpPr/>
            <p:nvPr/>
          </p:nvSpPr>
          <p:spPr>
            <a:xfrm>
              <a:off x="7431325" y="607902"/>
              <a:ext cx="162216" cy="162216"/>
            </a:xfrm>
            <a:prstGeom prst="ellipse">
              <a:avLst/>
            </a:prstGeom>
            <a:solidFill>
              <a:srgbClr val="88CAE4"/>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14" name="Shape 114"/>
            <p:cNvSpPr/>
            <p:nvPr/>
          </p:nvSpPr>
          <p:spPr>
            <a:xfrm>
              <a:off x="11533844" y="1126861"/>
              <a:ext cx="162216" cy="162216"/>
            </a:xfrm>
            <a:prstGeom prst="ellipse">
              <a:avLst/>
            </a:prstGeom>
            <a:solidFill>
              <a:srgbClr val="88CAE4"/>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15" name="Shape 115"/>
            <p:cNvSpPr/>
            <p:nvPr/>
          </p:nvSpPr>
          <p:spPr>
            <a:xfrm>
              <a:off x="9824823" y="1748967"/>
              <a:ext cx="162216" cy="162216"/>
            </a:xfrm>
            <a:prstGeom prst="ellipse">
              <a:avLst/>
            </a:prstGeom>
            <a:solidFill>
              <a:srgbClr val="88CAE4"/>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16" name="Shape 116"/>
            <p:cNvSpPr/>
            <p:nvPr/>
          </p:nvSpPr>
          <p:spPr>
            <a:xfrm>
              <a:off x="14263377" y="1748967"/>
              <a:ext cx="162216" cy="162216"/>
            </a:xfrm>
            <a:prstGeom prst="ellipse">
              <a:avLst/>
            </a:prstGeom>
            <a:solidFill>
              <a:srgbClr val="88CAE4"/>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17" name="Shape 117"/>
            <p:cNvSpPr/>
            <p:nvPr/>
          </p:nvSpPr>
          <p:spPr>
            <a:xfrm>
              <a:off x="18371859" y="2350444"/>
              <a:ext cx="162217" cy="162217"/>
            </a:xfrm>
            <a:prstGeom prst="ellipse">
              <a:avLst/>
            </a:prstGeom>
            <a:solidFill>
              <a:srgbClr val="88CAE4"/>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18" name="Shape 118"/>
            <p:cNvSpPr/>
            <p:nvPr/>
          </p:nvSpPr>
          <p:spPr>
            <a:xfrm>
              <a:off x="19777885" y="607902"/>
              <a:ext cx="162216" cy="162216"/>
            </a:xfrm>
            <a:prstGeom prst="ellipse">
              <a:avLst/>
            </a:prstGeom>
            <a:solidFill>
              <a:srgbClr val="88CAE4"/>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19" name="Shape 119"/>
            <p:cNvSpPr/>
            <p:nvPr/>
          </p:nvSpPr>
          <p:spPr>
            <a:xfrm>
              <a:off x="23081820" y="1748968"/>
              <a:ext cx="162216" cy="162216"/>
            </a:xfrm>
            <a:prstGeom prst="ellipse">
              <a:avLst/>
            </a:prstGeom>
            <a:solidFill>
              <a:srgbClr val="88CAE4"/>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20" name="Shape 120"/>
            <p:cNvSpPr/>
            <p:nvPr/>
          </p:nvSpPr>
          <p:spPr>
            <a:xfrm>
              <a:off x="22094831" y="2056496"/>
              <a:ext cx="162216" cy="162217"/>
            </a:xfrm>
            <a:prstGeom prst="ellipse">
              <a:avLst/>
            </a:prstGeom>
            <a:solidFill>
              <a:srgbClr val="88CAE4"/>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21" name="Shape 121"/>
            <p:cNvSpPr/>
            <p:nvPr/>
          </p:nvSpPr>
          <p:spPr>
            <a:xfrm>
              <a:off x="18735454" y="1234542"/>
              <a:ext cx="162216" cy="162216"/>
            </a:xfrm>
            <a:prstGeom prst="ellipse">
              <a:avLst/>
            </a:prstGeom>
            <a:solidFill>
              <a:srgbClr val="88CAE4"/>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22" name="Shape 122"/>
            <p:cNvSpPr/>
            <p:nvPr/>
          </p:nvSpPr>
          <p:spPr>
            <a:xfrm>
              <a:off x="15706149" y="2056496"/>
              <a:ext cx="162216" cy="162217"/>
            </a:xfrm>
            <a:prstGeom prst="ellipse">
              <a:avLst/>
            </a:prstGeom>
            <a:solidFill>
              <a:srgbClr val="88CAE4"/>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23" name="Shape 123"/>
            <p:cNvSpPr/>
            <p:nvPr/>
          </p:nvSpPr>
          <p:spPr>
            <a:xfrm>
              <a:off x="10572642" y="2513568"/>
              <a:ext cx="162216" cy="162216"/>
            </a:xfrm>
            <a:prstGeom prst="ellipse">
              <a:avLst/>
            </a:prstGeom>
            <a:solidFill>
              <a:srgbClr val="88CAE4"/>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24" name="Shape 124"/>
            <p:cNvSpPr/>
            <p:nvPr/>
          </p:nvSpPr>
          <p:spPr>
            <a:xfrm>
              <a:off x="4902769" y="0"/>
              <a:ext cx="162216" cy="162216"/>
            </a:xfrm>
            <a:prstGeom prst="ellipse">
              <a:avLst/>
            </a:prstGeom>
            <a:solidFill>
              <a:srgbClr val="88CAE4"/>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25" name="Shape 125"/>
            <p:cNvSpPr/>
            <p:nvPr/>
          </p:nvSpPr>
          <p:spPr>
            <a:xfrm>
              <a:off x="2946195" y="1901132"/>
              <a:ext cx="162216" cy="162216"/>
            </a:xfrm>
            <a:prstGeom prst="ellipse">
              <a:avLst/>
            </a:prstGeom>
            <a:solidFill>
              <a:srgbClr val="88CAE4"/>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26" name="Shape 126"/>
            <p:cNvSpPr/>
            <p:nvPr/>
          </p:nvSpPr>
          <p:spPr>
            <a:xfrm>
              <a:off x="370738" y="1471137"/>
              <a:ext cx="162216" cy="162216"/>
            </a:xfrm>
            <a:prstGeom prst="ellipse">
              <a:avLst/>
            </a:prstGeom>
            <a:solidFill>
              <a:srgbClr val="88CAE4"/>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27" name="Shape 127"/>
            <p:cNvSpPr/>
            <p:nvPr/>
          </p:nvSpPr>
          <p:spPr>
            <a:xfrm>
              <a:off x="14668028" y="2004076"/>
              <a:ext cx="267056" cy="267056"/>
            </a:xfrm>
            <a:prstGeom prst="ellipse">
              <a:avLst/>
            </a:prstGeom>
            <a:solidFill>
              <a:srgbClr val="88CAE4"/>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28" name="Shape 128"/>
            <p:cNvSpPr/>
            <p:nvPr/>
          </p:nvSpPr>
          <p:spPr>
            <a:xfrm>
              <a:off x="11432430" y="1924782"/>
              <a:ext cx="267055" cy="267056"/>
            </a:xfrm>
            <a:prstGeom prst="ellipse">
              <a:avLst/>
            </a:prstGeom>
            <a:solidFill>
              <a:srgbClr val="88CAE4"/>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29" name="Shape 129"/>
            <p:cNvSpPr/>
            <p:nvPr/>
          </p:nvSpPr>
          <p:spPr>
            <a:xfrm>
              <a:off x="5948221" y="1371010"/>
              <a:ext cx="267056" cy="267056"/>
            </a:xfrm>
            <a:prstGeom prst="ellipse">
              <a:avLst/>
            </a:prstGeom>
            <a:solidFill>
              <a:srgbClr val="88CAE4"/>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30" name="Shape 130"/>
            <p:cNvSpPr/>
            <p:nvPr/>
          </p:nvSpPr>
          <p:spPr>
            <a:xfrm>
              <a:off x="2052480" y="1972488"/>
              <a:ext cx="267056" cy="267055"/>
            </a:xfrm>
            <a:prstGeom prst="ellipse">
              <a:avLst/>
            </a:prstGeom>
            <a:solidFill>
              <a:srgbClr val="88CAE4"/>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31" name="Shape 131"/>
            <p:cNvSpPr/>
            <p:nvPr/>
          </p:nvSpPr>
          <p:spPr>
            <a:xfrm>
              <a:off x="22375703" y="1074442"/>
              <a:ext cx="267056" cy="267055"/>
            </a:xfrm>
            <a:prstGeom prst="ellipse">
              <a:avLst/>
            </a:prstGeom>
            <a:solidFill>
              <a:srgbClr val="88CAE4"/>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32" name="Shape 132"/>
            <p:cNvSpPr/>
            <p:nvPr/>
          </p:nvSpPr>
          <p:spPr>
            <a:xfrm>
              <a:off x="10622886" y="1521380"/>
              <a:ext cx="61728" cy="61728"/>
            </a:xfrm>
            <a:prstGeom prst="ellipse">
              <a:avLst/>
            </a:prstGeom>
            <a:solidFill>
              <a:srgbClr val="88CAE4"/>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33" name="Shape 133"/>
            <p:cNvSpPr/>
            <p:nvPr/>
          </p:nvSpPr>
          <p:spPr>
            <a:xfrm>
              <a:off x="11038698" y="2106740"/>
              <a:ext cx="61728" cy="61728"/>
            </a:xfrm>
            <a:prstGeom prst="ellipse">
              <a:avLst/>
            </a:prstGeom>
            <a:solidFill>
              <a:srgbClr val="88CAE4"/>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34" name="Shape 134"/>
            <p:cNvSpPr/>
            <p:nvPr/>
          </p:nvSpPr>
          <p:spPr>
            <a:xfrm>
              <a:off x="10154855" y="2400689"/>
              <a:ext cx="61728" cy="61728"/>
            </a:xfrm>
            <a:prstGeom prst="ellipse">
              <a:avLst/>
            </a:prstGeom>
            <a:solidFill>
              <a:srgbClr val="88CAE4"/>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35" name="Shape 135"/>
            <p:cNvSpPr/>
            <p:nvPr/>
          </p:nvSpPr>
          <p:spPr>
            <a:xfrm>
              <a:off x="11584088" y="2400689"/>
              <a:ext cx="61728" cy="61728"/>
            </a:xfrm>
            <a:prstGeom prst="ellipse">
              <a:avLst/>
            </a:prstGeom>
            <a:solidFill>
              <a:srgbClr val="88CAE4"/>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36" name="Shape 136"/>
            <p:cNvSpPr/>
            <p:nvPr/>
          </p:nvSpPr>
          <p:spPr>
            <a:xfrm>
              <a:off x="14280743" y="2563811"/>
              <a:ext cx="61728" cy="61728"/>
            </a:xfrm>
            <a:prstGeom prst="ellipse">
              <a:avLst/>
            </a:prstGeom>
            <a:solidFill>
              <a:srgbClr val="88CAE4"/>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37" name="Shape 137"/>
            <p:cNvSpPr/>
            <p:nvPr/>
          </p:nvSpPr>
          <p:spPr>
            <a:xfrm>
              <a:off x="15150403" y="2546405"/>
              <a:ext cx="61729" cy="61728"/>
            </a:xfrm>
            <a:prstGeom prst="ellipse">
              <a:avLst/>
            </a:prstGeom>
            <a:solidFill>
              <a:srgbClr val="88CAE4"/>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38" name="Shape 138"/>
            <p:cNvSpPr/>
            <p:nvPr/>
          </p:nvSpPr>
          <p:spPr>
            <a:xfrm>
              <a:off x="13441382" y="2013263"/>
              <a:ext cx="61728" cy="61729"/>
            </a:xfrm>
            <a:prstGeom prst="ellipse">
              <a:avLst/>
            </a:prstGeom>
            <a:solidFill>
              <a:srgbClr val="88CAE4"/>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39" name="Shape 139"/>
            <p:cNvSpPr/>
            <p:nvPr/>
          </p:nvSpPr>
          <p:spPr>
            <a:xfrm>
              <a:off x="17673642" y="2016486"/>
              <a:ext cx="61728" cy="61729"/>
            </a:xfrm>
            <a:prstGeom prst="ellipse">
              <a:avLst/>
            </a:prstGeom>
            <a:solidFill>
              <a:srgbClr val="88CAE4"/>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40" name="Shape 140"/>
            <p:cNvSpPr/>
            <p:nvPr/>
          </p:nvSpPr>
          <p:spPr>
            <a:xfrm>
              <a:off x="18502686" y="2013263"/>
              <a:ext cx="61728" cy="61729"/>
            </a:xfrm>
            <a:prstGeom prst="ellipse">
              <a:avLst/>
            </a:prstGeom>
            <a:solidFill>
              <a:srgbClr val="88CAE4"/>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41" name="Shape 141"/>
            <p:cNvSpPr/>
            <p:nvPr/>
          </p:nvSpPr>
          <p:spPr>
            <a:xfrm>
              <a:off x="19805564" y="2160893"/>
              <a:ext cx="61728" cy="61728"/>
            </a:xfrm>
            <a:prstGeom prst="ellipse">
              <a:avLst/>
            </a:prstGeom>
            <a:solidFill>
              <a:srgbClr val="88CAE4"/>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42" name="Shape 142"/>
            <p:cNvSpPr/>
            <p:nvPr/>
          </p:nvSpPr>
          <p:spPr>
            <a:xfrm>
              <a:off x="21974878" y="1521380"/>
              <a:ext cx="61728" cy="61728"/>
            </a:xfrm>
            <a:prstGeom prst="ellipse">
              <a:avLst/>
            </a:prstGeom>
            <a:solidFill>
              <a:srgbClr val="88CAE4"/>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43" name="Shape 143"/>
            <p:cNvSpPr/>
            <p:nvPr/>
          </p:nvSpPr>
          <p:spPr>
            <a:xfrm>
              <a:off x="22679502" y="2019710"/>
              <a:ext cx="61728" cy="61728"/>
            </a:xfrm>
            <a:prstGeom prst="ellipse">
              <a:avLst/>
            </a:prstGeom>
            <a:solidFill>
              <a:srgbClr val="88CAE4"/>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44" name="Shape 144"/>
            <p:cNvSpPr/>
            <p:nvPr/>
          </p:nvSpPr>
          <p:spPr>
            <a:xfrm>
              <a:off x="23590420" y="950203"/>
              <a:ext cx="61728" cy="61728"/>
            </a:xfrm>
            <a:prstGeom prst="ellipse">
              <a:avLst/>
            </a:prstGeom>
            <a:solidFill>
              <a:srgbClr val="88CAE4"/>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45" name="Shape 145"/>
            <p:cNvSpPr/>
            <p:nvPr/>
          </p:nvSpPr>
          <p:spPr>
            <a:xfrm>
              <a:off x="7688344" y="1799211"/>
              <a:ext cx="61728" cy="61729"/>
            </a:xfrm>
            <a:prstGeom prst="ellipse">
              <a:avLst/>
            </a:prstGeom>
            <a:solidFill>
              <a:srgbClr val="88CAE4"/>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46" name="Shape 146"/>
            <p:cNvSpPr/>
            <p:nvPr/>
          </p:nvSpPr>
          <p:spPr>
            <a:xfrm>
              <a:off x="7258349" y="1183551"/>
              <a:ext cx="61729" cy="61728"/>
            </a:xfrm>
            <a:prstGeom prst="ellipse">
              <a:avLst/>
            </a:prstGeom>
            <a:solidFill>
              <a:srgbClr val="88CAE4"/>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47" name="Shape 147"/>
            <p:cNvSpPr/>
            <p:nvPr/>
          </p:nvSpPr>
          <p:spPr>
            <a:xfrm>
              <a:off x="6436395" y="2073840"/>
              <a:ext cx="61728" cy="61729"/>
            </a:xfrm>
            <a:prstGeom prst="ellipse">
              <a:avLst/>
            </a:prstGeom>
            <a:solidFill>
              <a:srgbClr val="88CAE4"/>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48" name="Shape 148"/>
            <p:cNvSpPr/>
            <p:nvPr/>
          </p:nvSpPr>
          <p:spPr>
            <a:xfrm>
              <a:off x="5181222" y="1521380"/>
              <a:ext cx="61729" cy="61728"/>
            </a:xfrm>
            <a:prstGeom prst="ellipse">
              <a:avLst/>
            </a:prstGeom>
            <a:solidFill>
              <a:srgbClr val="88CAE4"/>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49" name="Shape 149"/>
            <p:cNvSpPr/>
            <p:nvPr/>
          </p:nvSpPr>
          <p:spPr>
            <a:xfrm>
              <a:off x="2626395" y="2226005"/>
              <a:ext cx="61728" cy="61728"/>
            </a:xfrm>
            <a:prstGeom prst="ellipse">
              <a:avLst/>
            </a:prstGeom>
            <a:solidFill>
              <a:srgbClr val="88CAE4"/>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50" name="Shape 150"/>
            <p:cNvSpPr/>
            <p:nvPr/>
          </p:nvSpPr>
          <p:spPr>
            <a:xfrm>
              <a:off x="587304" y="2084822"/>
              <a:ext cx="61728" cy="61728"/>
            </a:xfrm>
            <a:prstGeom prst="ellipse">
              <a:avLst/>
            </a:prstGeom>
            <a:solidFill>
              <a:srgbClr val="88CAE4"/>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51" name="Shape 151"/>
            <p:cNvSpPr/>
            <p:nvPr/>
          </p:nvSpPr>
          <p:spPr>
            <a:xfrm>
              <a:off x="5995441" y="1902380"/>
              <a:ext cx="61728" cy="61728"/>
            </a:xfrm>
            <a:prstGeom prst="ellipse">
              <a:avLst/>
            </a:prstGeom>
            <a:solidFill>
              <a:srgbClr val="88CAE4"/>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52" name="Shape 152"/>
            <p:cNvSpPr/>
            <p:nvPr/>
          </p:nvSpPr>
          <p:spPr>
            <a:xfrm>
              <a:off x="7688344" y="1409606"/>
              <a:ext cx="61728" cy="61728"/>
            </a:xfrm>
            <a:prstGeom prst="ellipse">
              <a:avLst/>
            </a:prstGeom>
            <a:solidFill>
              <a:srgbClr val="88CAE4"/>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53" name="Shape 153"/>
            <p:cNvSpPr/>
            <p:nvPr/>
          </p:nvSpPr>
          <p:spPr>
            <a:xfrm>
              <a:off x="10428965" y="2766443"/>
              <a:ext cx="61728" cy="61728"/>
            </a:xfrm>
            <a:prstGeom prst="ellipse">
              <a:avLst/>
            </a:prstGeom>
            <a:solidFill>
              <a:srgbClr val="88CAE4"/>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54" name="Shape 154"/>
            <p:cNvSpPr/>
            <p:nvPr/>
          </p:nvSpPr>
          <p:spPr>
            <a:xfrm>
              <a:off x="14531520" y="2855847"/>
              <a:ext cx="61728" cy="61728"/>
            </a:xfrm>
            <a:prstGeom prst="ellipse">
              <a:avLst/>
            </a:prstGeom>
            <a:solidFill>
              <a:srgbClr val="88CAE4"/>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55" name="Shape 155"/>
            <p:cNvSpPr/>
            <p:nvPr/>
          </p:nvSpPr>
          <p:spPr>
            <a:xfrm>
              <a:off x="15958176" y="2632147"/>
              <a:ext cx="61728" cy="61728"/>
            </a:xfrm>
            <a:prstGeom prst="ellipse">
              <a:avLst/>
            </a:prstGeom>
            <a:solidFill>
              <a:srgbClr val="88CAE4"/>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56" name="Shape 156"/>
            <p:cNvSpPr/>
            <p:nvPr/>
          </p:nvSpPr>
          <p:spPr>
            <a:xfrm>
              <a:off x="17797420" y="1191309"/>
              <a:ext cx="61728" cy="61728"/>
            </a:xfrm>
            <a:prstGeom prst="ellipse">
              <a:avLst/>
            </a:prstGeom>
            <a:solidFill>
              <a:srgbClr val="88CAE4"/>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57" name="Shape 157"/>
            <p:cNvSpPr/>
            <p:nvPr/>
          </p:nvSpPr>
          <p:spPr>
            <a:xfrm>
              <a:off x="18130715" y="2164116"/>
              <a:ext cx="61728" cy="61728"/>
            </a:xfrm>
            <a:prstGeom prst="ellipse">
              <a:avLst/>
            </a:prstGeom>
            <a:solidFill>
              <a:srgbClr val="88CAE4"/>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58" name="Shape 158"/>
            <p:cNvSpPr/>
            <p:nvPr/>
          </p:nvSpPr>
          <p:spPr>
            <a:xfrm>
              <a:off x="20073106" y="1521380"/>
              <a:ext cx="61728" cy="61728"/>
            </a:xfrm>
            <a:prstGeom prst="ellipse">
              <a:avLst/>
            </a:prstGeom>
            <a:solidFill>
              <a:srgbClr val="88CAE4"/>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59" name="Shape 159"/>
            <p:cNvSpPr/>
            <p:nvPr/>
          </p:nvSpPr>
          <p:spPr>
            <a:xfrm>
              <a:off x="21953608" y="2349782"/>
              <a:ext cx="61728" cy="61728"/>
            </a:xfrm>
            <a:prstGeom prst="ellipse">
              <a:avLst/>
            </a:prstGeom>
            <a:solidFill>
              <a:srgbClr val="88CAE4"/>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60" name="Shape 160"/>
            <p:cNvSpPr/>
            <p:nvPr/>
          </p:nvSpPr>
          <p:spPr>
            <a:xfrm>
              <a:off x="23359634" y="2394264"/>
              <a:ext cx="61728" cy="61728"/>
            </a:xfrm>
            <a:prstGeom prst="ellipse">
              <a:avLst/>
            </a:prstGeom>
            <a:solidFill>
              <a:srgbClr val="88CAE4"/>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61" name="Shape 161"/>
            <p:cNvSpPr/>
            <p:nvPr/>
          </p:nvSpPr>
          <p:spPr>
            <a:xfrm>
              <a:off x="23527894" y="1613568"/>
              <a:ext cx="61728" cy="61729"/>
            </a:xfrm>
            <a:prstGeom prst="ellipse">
              <a:avLst/>
            </a:prstGeom>
            <a:solidFill>
              <a:srgbClr val="88CAE4"/>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62" name="Shape 162"/>
            <p:cNvSpPr/>
            <p:nvPr/>
          </p:nvSpPr>
          <p:spPr>
            <a:xfrm>
              <a:off x="23654894" y="1740568"/>
              <a:ext cx="61728" cy="61729"/>
            </a:xfrm>
            <a:prstGeom prst="ellipse">
              <a:avLst/>
            </a:prstGeom>
            <a:solidFill>
              <a:srgbClr val="88CAE4"/>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63" name="Shape 163"/>
            <p:cNvSpPr/>
            <p:nvPr/>
          </p:nvSpPr>
          <p:spPr>
            <a:xfrm>
              <a:off x="14347792" y="2995741"/>
              <a:ext cx="61728" cy="61729"/>
            </a:xfrm>
            <a:prstGeom prst="ellipse">
              <a:avLst/>
            </a:prstGeom>
            <a:solidFill>
              <a:srgbClr val="88CAE4"/>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64" name="Shape 164"/>
            <p:cNvSpPr/>
            <p:nvPr/>
          </p:nvSpPr>
          <p:spPr>
            <a:xfrm>
              <a:off x="10622886" y="2995741"/>
              <a:ext cx="61728" cy="61729"/>
            </a:xfrm>
            <a:prstGeom prst="ellipse">
              <a:avLst/>
            </a:prstGeom>
            <a:solidFill>
              <a:srgbClr val="88CAE4"/>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65" name="Shape 165"/>
            <p:cNvSpPr/>
            <p:nvPr/>
          </p:nvSpPr>
          <p:spPr>
            <a:xfrm>
              <a:off x="6205609" y="2349782"/>
              <a:ext cx="61728" cy="61728"/>
            </a:xfrm>
            <a:prstGeom prst="ellipse">
              <a:avLst/>
            </a:prstGeom>
            <a:solidFill>
              <a:srgbClr val="88CAE4"/>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66" name="Shape 166"/>
            <p:cNvSpPr/>
            <p:nvPr/>
          </p:nvSpPr>
          <p:spPr>
            <a:xfrm>
              <a:off x="11964447" y="2840377"/>
              <a:ext cx="61728" cy="61728"/>
            </a:xfrm>
            <a:prstGeom prst="ellipse">
              <a:avLst/>
            </a:prstGeom>
            <a:solidFill>
              <a:srgbClr val="88CAE4"/>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67" name="Shape 167"/>
            <p:cNvSpPr/>
            <p:nvPr/>
          </p:nvSpPr>
          <p:spPr>
            <a:xfrm>
              <a:off x="2433644" y="2518040"/>
              <a:ext cx="61729" cy="61729"/>
            </a:xfrm>
            <a:prstGeom prst="ellipse">
              <a:avLst/>
            </a:prstGeom>
            <a:solidFill>
              <a:srgbClr val="88CAE4"/>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68" name="Shape 168"/>
            <p:cNvSpPr/>
            <p:nvPr/>
          </p:nvSpPr>
          <p:spPr>
            <a:xfrm>
              <a:off x="2828827" y="2418116"/>
              <a:ext cx="61728" cy="61728"/>
            </a:xfrm>
            <a:prstGeom prst="ellipse">
              <a:avLst/>
            </a:prstGeom>
            <a:solidFill>
              <a:srgbClr val="88CAE4"/>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69" name="Shape 169"/>
            <p:cNvSpPr/>
            <p:nvPr/>
          </p:nvSpPr>
          <p:spPr>
            <a:xfrm>
              <a:off x="3244639" y="2462599"/>
              <a:ext cx="61729" cy="61728"/>
            </a:xfrm>
            <a:prstGeom prst="ellipse">
              <a:avLst/>
            </a:prstGeom>
            <a:solidFill>
              <a:srgbClr val="88CAE4"/>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70" name="Shape 170"/>
            <p:cNvSpPr/>
            <p:nvPr/>
          </p:nvSpPr>
          <p:spPr>
            <a:xfrm>
              <a:off x="5631208" y="658145"/>
              <a:ext cx="61728" cy="61729"/>
            </a:xfrm>
            <a:prstGeom prst="ellipse">
              <a:avLst/>
            </a:prstGeom>
            <a:solidFill>
              <a:srgbClr val="88CAE4"/>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71" name="Shape 171"/>
            <p:cNvSpPr/>
            <p:nvPr/>
          </p:nvSpPr>
          <p:spPr>
            <a:xfrm>
              <a:off x="10352765" y="658145"/>
              <a:ext cx="61728" cy="61729"/>
            </a:xfrm>
            <a:prstGeom prst="ellipse">
              <a:avLst/>
            </a:prstGeom>
            <a:solidFill>
              <a:srgbClr val="88CAE4"/>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72" name="Shape 172"/>
            <p:cNvSpPr/>
            <p:nvPr/>
          </p:nvSpPr>
          <p:spPr>
            <a:xfrm>
              <a:off x="15575238" y="1183551"/>
              <a:ext cx="61728" cy="61728"/>
            </a:xfrm>
            <a:prstGeom prst="ellipse">
              <a:avLst/>
            </a:prstGeom>
            <a:solidFill>
              <a:srgbClr val="88CAE4"/>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73" name="Shape 173"/>
            <p:cNvSpPr/>
            <p:nvPr/>
          </p:nvSpPr>
          <p:spPr>
            <a:xfrm>
              <a:off x="22145074" y="217191"/>
              <a:ext cx="61728" cy="61728"/>
            </a:xfrm>
            <a:prstGeom prst="ellipse">
              <a:avLst/>
            </a:prstGeom>
            <a:solidFill>
              <a:srgbClr val="88CAE4"/>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74" name="Shape 174"/>
            <p:cNvSpPr/>
            <p:nvPr/>
          </p:nvSpPr>
          <p:spPr>
            <a:xfrm>
              <a:off x="18682551" y="2634059"/>
              <a:ext cx="61728" cy="61728"/>
            </a:xfrm>
            <a:prstGeom prst="ellipse">
              <a:avLst/>
            </a:prstGeom>
            <a:solidFill>
              <a:srgbClr val="88CAE4"/>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75" name="Shape 175"/>
            <p:cNvSpPr/>
            <p:nvPr/>
          </p:nvSpPr>
          <p:spPr>
            <a:xfrm>
              <a:off x="10129455" y="2900588"/>
              <a:ext cx="61728" cy="61728"/>
            </a:xfrm>
            <a:prstGeom prst="ellipse">
              <a:avLst/>
            </a:prstGeom>
            <a:solidFill>
              <a:srgbClr val="88CAE4"/>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grpSp>
      <p:grpSp>
        <p:nvGrpSpPr>
          <p:cNvPr id="182" name="Group 182"/>
          <p:cNvGrpSpPr/>
          <p:nvPr/>
        </p:nvGrpSpPr>
        <p:grpSpPr>
          <a:xfrm>
            <a:off x="973615" y="791852"/>
            <a:ext cx="8422027" cy="883444"/>
            <a:chOff x="0" y="0"/>
            <a:chExt cx="8422025" cy="883442"/>
          </a:xfrm>
        </p:grpSpPr>
        <p:sp>
          <p:nvSpPr>
            <p:cNvPr id="177" name="Shape 177"/>
            <p:cNvSpPr/>
            <p:nvPr/>
          </p:nvSpPr>
          <p:spPr>
            <a:xfrm>
              <a:off x="1143776" y="70063"/>
              <a:ext cx="3594101" cy="38539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50800" tIns="50800" rIns="50800" bIns="50800" numCol="1" anchor="ctr">
              <a:spAutoFit/>
            </a:bodyPr>
            <a:lstStyle>
              <a:lvl1pPr>
                <a:defRPr sz="2000" b="1" spc="400">
                  <a:solidFill>
                    <a:srgbClr val="FFFFFF"/>
                  </a:solidFill>
                  <a:hlinkClick r:id="rId2"/>
                </a:defRPr>
              </a:lvl1pPr>
            </a:lstStyle>
            <a:p>
              <a:r>
                <a:rPr>
                  <a:hlinkClick r:id="rId2"/>
                </a:rPr>
                <a:t>WWW.SITE2MAX.PRO</a:t>
              </a:r>
            </a:p>
          </p:txBody>
        </p:sp>
        <p:sp>
          <p:nvSpPr>
            <p:cNvPr id="178" name="Shape 178"/>
            <p:cNvSpPr/>
            <p:nvPr/>
          </p:nvSpPr>
          <p:spPr>
            <a:xfrm>
              <a:off x="1101382" y="437361"/>
              <a:ext cx="7320644" cy="434945"/>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50800" tIns="50800" rIns="50800" bIns="50800" numCol="1" anchor="ctr">
              <a:spAutoFit/>
            </a:bodyPr>
            <a:lstStyle>
              <a:lvl1pPr>
                <a:defRPr sz="2300">
                  <a:solidFill>
                    <a:srgbClr val="A4D6EA"/>
                  </a:solidFill>
                </a:defRPr>
              </a:lvl1pPr>
            </a:lstStyle>
            <a:p>
              <a:r>
                <a:t>Free PowerPoint &amp; KeyNote Templates</a:t>
              </a:r>
            </a:p>
          </p:txBody>
        </p:sp>
        <p:grpSp>
          <p:nvGrpSpPr>
            <p:cNvPr id="181" name="Group 181"/>
            <p:cNvGrpSpPr/>
            <p:nvPr/>
          </p:nvGrpSpPr>
          <p:grpSpPr>
            <a:xfrm>
              <a:off x="0" y="0"/>
              <a:ext cx="883443" cy="883443"/>
              <a:chOff x="0" y="0"/>
              <a:chExt cx="883442" cy="883442"/>
            </a:xfrm>
          </p:grpSpPr>
          <p:sp>
            <p:nvSpPr>
              <p:cNvPr id="179" name="Shape 179"/>
              <p:cNvSpPr/>
              <p:nvPr/>
            </p:nvSpPr>
            <p:spPr>
              <a:xfrm>
                <a:off x="0" y="0"/>
                <a:ext cx="883443" cy="883443"/>
              </a:xfrm>
              <a:prstGeom prst="ellipse">
                <a:avLst/>
              </a:prstGeom>
              <a:solidFill>
                <a:srgbClr val="3C9DC6"/>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pic>
            <p:nvPicPr>
              <p:cNvPr id="180" name="logo-site2max.pdf"/>
              <p:cNvPicPr>
                <a:picLocks noChangeAspect="1"/>
              </p:cNvPicPr>
              <p:nvPr/>
            </p:nvPicPr>
            <p:blipFill>
              <a:blip r:embed="rId3">
                <a:extLst/>
              </a:blip>
              <a:stretch>
                <a:fillRect/>
              </a:stretch>
            </p:blipFill>
            <p:spPr>
              <a:xfrm>
                <a:off x="221545" y="245611"/>
                <a:ext cx="440353" cy="452379"/>
              </a:xfrm>
              <a:prstGeom prst="rect">
                <a:avLst/>
              </a:prstGeom>
              <a:ln w="12700" cap="flat">
                <a:noFill/>
                <a:miter lim="400000"/>
              </a:ln>
              <a:effectLst/>
            </p:spPr>
          </p:pic>
        </p:grpSp>
      </p:grpSp>
      <p:sp>
        <p:nvSpPr>
          <p:cNvPr id="183" name="Shape 183"/>
          <p:cNvSpPr/>
          <p:nvPr/>
        </p:nvSpPr>
        <p:spPr>
          <a:xfrm>
            <a:off x="3434701" y="-18258"/>
            <a:ext cx="162216" cy="162216"/>
          </a:xfrm>
          <a:prstGeom prst="ellipse">
            <a:avLst/>
          </a:prstGeom>
          <a:solidFill>
            <a:srgbClr val="88CAE4"/>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184" name="Shape 184"/>
          <p:cNvSpPr/>
          <p:nvPr/>
        </p:nvSpPr>
        <p:spPr>
          <a:xfrm>
            <a:off x="4112226" y="266114"/>
            <a:ext cx="103988" cy="103989"/>
          </a:xfrm>
          <a:prstGeom prst="ellipse">
            <a:avLst/>
          </a:prstGeom>
          <a:solidFill>
            <a:srgbClr val="88CAE4"/>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185" name="Shape 185"/>
          <p:cNvSpPr/>
          <p:nvPr/>
        </p:nvSpPr>
        <p:spPr>
          <a:xfrm>
            <a:off x="3058126" y="568778"/>
            <a:ext cx="103988" cy="103988"/>
          </a:xfrm>
          <a:prstGeom prst="ellipse">
            <a:avLst/>
          </a:prstGeom>
          <a:solidFill>
            <a:srgbClr val="88CAE4"/>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186" name="Shape 186"/>
          <p:cNvSpPr/>
          <p:nvPr/>
        </p:nvSpPr>
        <p:spPr>
          <a:xfrm>
            <a:off x="8633426" y="-45884"/>
            <a:ext cx="103989" cy="103989"/>
          </a:xfrm>
          <a:prstGeom prst="ellipse">
            <a:avLst/>
          </a:prstGeom>
          <a:solidFill>
            <a:srgbClr val="88CAE4"/>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187" name="Shape 187"/>
          <p:cNvSpPr/>
          <p:nvPr/>
        </p:nvSpPr>
        <p:spPr>
          <a:xfrm>
            <a:off x="11363926" y="393936"/>
            <a:ext cx="103989" cy="103988"/>
          </a:xfrm>
          <a:prstGeom prst="ellipse">
            <a:avLst/>
          </a:prstGeom>
          <a:solidFill>
            <a:srgbClr val="88CAE4"/>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188" name="Shape 188"/>
          <p:cNvSpPr/>
          <p:nvPr/>
        </p:nvSpPr>
        <p:spPr>
          <a:xfrm>
            <a:off x="16113726" y="10856"/>
            <a:ext cx="103989" cy="103989"/>
          </a:xfrm>
          <a:prstGeom prst="ellipse">
            <a:avLst/>
          </a:prstGeom>
          <a:solidFill>
            <a:srgbClr val="88CAE4"/>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189" name="Shape 189"/>
          <p:cNvSpPr/>
          <p:nvPr/>
        </p:nvSpPr>
        <p:spPr>
          <a:xfrm>
            <a:off x="13577461" y="690912"/>
            <a:ext cx="103988" cy="103989"/>
          </a:xfrm>
          <a:prstGeom prst="ellipse">
            <a:avLst/>
          </a:prstGeom>
          <a:solidFill>
            <a:srgbClr val="88CAE4"/>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190" name="Shape 190"/>
          <p:cNvSpPr/>
          <p:nvPr/>
        </p:nvSpPr>
        <p:spPr>
          <a:xfrm>
            <a:off x="19374335" y="138293"/>
            <a:ext cx="103989" cy="103989"/>
          </a:xfrm>
          <a:prstGeom prst="ellipse">
            <a:avLst/>
          </a:prstGeom>
          <a:solidFill>
            <a:srgbClr val="88CAE4"/>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191" name="Shape 191"/>
          <p:cNvSpPr/>
          <p:nvPr/>
        </p:nvSpPr>
        <p:spPr>
          <a:xfrm>
            <a:off x="20631635" y="-45884"/>
            <a:ext cx="103989" cy="103989"/>
          </a:xfrm>
          <a:prstGeom prst="ellipse">
            <a:avLst/>
          </a:prstGeom>
          <a:solidFill>
            <a:srgbClr val="88CAE4"/>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192" name="Shape 192"/>
          <p:cNvSpPr/>
          <p:nvPr/>
        </p:nvSpPr>
        <p:spPr>
          <a:xfrm>
            <a:off x="24365435" y="784389"/>
            <a:ext cx="103989" cy="103989"/>
          </a:xfrm>
          <a:prstGeom prst="ellipse">
            <a:avLst/>
          </a:prstGeom>
          <a:solidFill>
            <a:srgbClr val="88CAE4"/>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193" name="Shape 193"/>
          <p:cNvSpPr/>
          <p:nvPr/>
        </p:nvSpPr>
        <p:spPr>
          <a:xfrm>
            <a:off x="11885692" y="50672"/>
            <a:ext cx="61728" cy="61729"/>
          </a:xfrm>
          <a:prstGeom prst="ellipse">
            <a:avLst/>
          </a:prstGeom>
          <a:solidFill>
            <a:srgbClr val="88CAE4"/>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194" name="Shape 194"/>
          <p:cNvSpPr/>
          <p:nvPr/>
        </p:nvSpPr>
        <p:spPr>
          <a:xfrm>
            <a:off x="8278892" y="266284"/>
            <a:ext cx="61728" cy="61728"/>
          </a:xfrm>
          <a:prstGeom prst="ellipse">
            <a:avLst/>
          </a:prstGeom>
          <a:solidFill>
            <a:srgbClr val="88CAE4"/>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195" name="Shape 195"/>
          <p:cNvSpPr/>
          <p:nvPr/>
        </p:nvSpPr>
        <p:spPr>
          <a:xfrm>
            <a:off x="17674614" y="118654"/>
            <a:ext cx="61728" cy="61728"/>
          </a:xfrm>
          <a:prstGeom prst="ellipse">
            <a:avLst/>
          </a:prstGeom>
          <a:solidFill>
            <a:srgbClr val="88CAE4"/>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196" name="Shape 196"/>
          <p:cNvSpPr/>
          <p:nvPr/>
        </p:nvSpPr>
        <p:spPr>
          <a:xfrm>
            <a:off x="16946360" y="589908"/>
            <a:ext cx="61729" cy="61728"/>
          </a:xfrm>
          <a:prstGeom prst="ellipse">
            <a:avLst/>
          </a:prstGeom>
          <a:solidFill>
            <a:srgbClr val="88CAE4"/>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197" name="Shape 197"/>
          <p:cNvSpPr/>
          <p:nvPr/>
        </p:nvSpPr>
        <p:spPr>
          <a:xfrm>
            <a:off x="22199885" y="266284"/>
            <a:ext cx="61728" cy="61728"/>
          </a:xfrm>
          <a:prstGeom prst="ellipse">
            <a:avLst/>
          </a:prstGeom>
          <a:solidFill>
            <a:srgbClr val="88CAE4"/>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198" name="Shape 198"/>
          <p:cNvSpPr/>
          <p:nvPr/>
        </p:nvSpPr>
        <p:spPr>
          <a:xfrm>
            <a:off x="24142985" y="362671"/>
            <a:ext cx="61728" cy="61728"/>
          </a:xfrm>
          <a:prstGeom prst="ellipse">
            <a:avLst/>
          </a:prstGeom>
          <a:solidFill>
            <a:srgbClr val="88CAE4"/>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199" name="Shape 199"/>
          <p:cNvSpPr/>
          <p:nvPr/>
        </p:nvSpPr>
        <p:spPr>
          <a:xfrm>
            <a:off x="20266455" y="159423"/>
            <a:ext cx="61729" cy="61729"/>
          </a:xfrm>
          <a:prstGeom prst="ellipse">
            <a:avLst/>
          </a:prstGeom>
          <a:solidFill>
            <a:srgbClr val="88CAE4"/>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200" name="Shape 200"/>
          <p:cNvSpPr/>
          <p:nvPr/>
        </p:nvSpPr>
        <p:spPr>
          <a:xfrm>
            <a:off x="20761755" y="456784"/>
            <a:ext cx="61729" cy="61728"/>
          </a:xfrm>
          <a:prstGeom prst="ellipse">
            <a:avLst/>
          </a:prstGeom>
          <a:solidFill>
            <a:srgbClr val="88CAE4"/>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201" name="Shape 201"/>
          <p:cNvSpPr/>
          <p:nvPr/>
        </p:nvSpPr>
        <p:spPr>
          <a:xfrm>
            <a:off x="6754892" y="177384"/>
            <a:ext cx="61728" cy="61728"/>
          </a:xfrm>
          <a:prstGeom prst="ellipse">
            <a:avLst/>
          </a:prstGeom>
          <a:solidFill>
            <a:srgbClr val="88CAE4"/>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202" name="Shape 202"/>
          <p:cNvSpPr/>
          <p:nvPr/>
        </p:nvSpPr>
        <p:spPr>
          <a:xfrm>
            <a:off x="7135892" y="415066"/>
            <a:ext cx="61728" cy="61728"/>
          </a:xfrm>
          <a:prstGeom prst="ellipse">
            <a:avLst/>
          </a:prstGeom>
          <a:solidFill>
            <a:srgbClr val="88CAE4"/>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203" name="Shape 203"/>
          <p:cNvSpPr/>
          <p:nvPr/>
        </p:nvSpPr>
        <p:spPr>
          <a:xfrm>
            <a:off x="24200335" y="938393"/>
            <a:ext cx="103989" cy="103989"/>
          </a:xfrm>
          <a:prstGeom prst="ellipse">
            <a:avLst/>
          </a:prstGeom>
          <a:solidFill>
            <a:srgbClr val="88CAE4"/>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204" name="Shape 204"/>
          <p:cNvSpPr/>
          <p:nvPr/>
        </p:nvSpPr>
        <p:spPr>
          <a:xfrm>
            <a:off x="22533216" y="10856"/>
            <a:ext cx="103989" cy="103989"/>
          </a:xfrm>
          <a:prstGeom prst="ellipse">
            <a:avLst/>
          </a:prstGeom>
          <a:solidFill>
            <a:srgbClr val="88CAE4"/>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205" name="Shape 205"/>
          <p:cNvSpPr/>
          <p:nvPr/>
        </p:nvSpPr>
        <p:spPr>
          <a:xfrm>
            <a:off x="23384907" y="805519"/>
            <a:ext cx="61728" cy="61728"/>
          </a:xfrm>
          <a:prstGeom prst="ellipse">
            <a:avLst/>
          </a:prstGeom>
          <a:solidFill>
            <a:srgbClr val="88CAE4"/>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206" name="Shape 206"/>
          <p:cNvSpPr/>
          <p:nvPr/>
        </p:nvSpPr>
        <p:spPr>
          <a:xfrm>
            <a:off x="23355746" y="118654"/>
            <a:ext cx="61728" cy="61728"/>
          </a:xfrm>
          <a:prstGeom prst="ellipse">
            <a:avLst/>
          </a:prstGeom>
          <a:solidFill>
            <a:srgbClr val="88CAE4"/>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3" name="Picture Placeholder 2"/>
          <p:cNvSpPr>
            <a:spLocks noGrp="1"/>
          </p:cNvSpPr>
          <p:nvPr>
            <p:ph type="pic" sz="quarter" idx="10"/>
          </p:nvPr>
        </p:nvSpPr>
        <p:spPr>
          <a:xfrm>
            <a:off x="3490619" y="3604024"/>
            <a:ext cx="4597400" cy="4595812"/>
          </a:xfrm>
          <a:prstGeom prst="ellipse">
            <a:avLst/>
          </a:prstGeom>
          <a:ln w="203200">
            <a:solidFill>
              <a:srgbClr val="88CAE5"/>
            </a:solidFill>
          </a:ln>
        </p:spPr>
        <p:txBody>
          <a:bodyPr/>
          <a:lstStyle/>
          <a:p>
            <a:endParaRPr lang="en-US"/>
          </a:p>
        </p:txBody>
      </p:sp>
      <p:sp>
        <p:nvSpPr>
          <p:cNvPr id="207" name="Picture Placeholder 2"/>
          <p:cNvSpPr>
            <a:spLocks noGrp="1"/>
          </p:cNvSpPr>
          <p:nvPr>
            <p:ph type="pic" sz="quarter" idx="11"/>
          </p:nvPr>
        </p:nvSpPr>
        <p:spPr>
          <a:xfrm>
            <a:off x="10073474" y="3604024"/>
            <a:ext cx="4597400" cy="4595812"/>
          </a:xfrm>
          <a:prstGeom prst="ellipse">
            <a:avLst/>
          </a:prstGeom>
          <a:ln w="203200">
            <a:solidFill>
              <a:srgbClr val="88CAE5"/>
            </a:solidFill>
          </a:ln>
        </p:spPr>
        <p:txBody>
          <a:bodyPr/>
          <a:lstStyle/>
          <a:p>
            <a:endParaRPr lang="en-US"/>
          </a:p>
        </p:txBody>
      </p:sp>
      <p:sp>
        <p:nvSpPr>
          <p:cNvPr id="208" name="Picture Placeholder 2"/>
          <p:cNvSpPr>
            <a:spLocks noGrp="1"/>
          </p:cNvSpPr>
          <p:nvPr>
            <p:ph type="pic" sz="quarter" idx="12"/>
          </p:nvPr>
        </p:nvSpPr>
        <p:spPr>
          <a:xfrm>
            <a:off x="16656328" y="3604024"/>
            <a:ext cx="4597400" cy="4595812"/>
          </a:xfrm>
          <a:prstGeom prst="ellipse">
            <a:avLst/>
          </a:prstGeom>
          <a:ln w="203200">
            <a:solidFill>
              <a:srgbClr val="88CAE5"/>
            </a:solidFill>
          </a:ln>
        </p:spPr>
        <p:txBody>
          <a:bodyPr/>
          <a:lstStyle/>
          <a:p>
            <a:endParaRPr lang="en-US"/>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52B2D8"/>
        </a:solidFill>
        <a:effectLst/>
      </p:bgPr>
    </p:bg>
    <p:spTree>
      <p:nvGrpSpPr>
        <p:cNvPr id="1" name=""/>
        <p:cNvGrpSpPr/>
        <p:nvPr/>
      </p:nvGrpSpPr>
      <p:grpSpPr>
        <a:xfrm>
          <a:off x="0" y="0"/>
          <a:ext cx="0" cy="0"/>
          <a:chOff x="0" y="0"/>
          <a:chExt cx="0" cy="0"/>
        </a:xfrm>
      </p:grpSpPr>
      <p:sp>
        <p:nvSpPr>
          <p:cNvPr id="2" name="Shape 2"/>
          <p:cNvSpPr>
            <a:spLocks noGrp="1"/>
          </p:cNvSpPr>
          <p:nvPr>
            <p:ph type="title"/>
          </p:nvPr>
        </p:nvSpPr>
        <p:spPr>
          <a:xfrm>
            <a:off x="1689100" y="952500"/>
            <a:ext cx="21005800" cy="2286000"/>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normAutofit/>
          </a:bodyPr>
          <a:lstStyle/>
          <a:p>
            <a:r>
              <a:t>Title Text</a:t>
            </a:r>
          </a:p>
        </p:txBody>
      </p:sp>
      <p:sp>
        <p:nvSpPr>
          <p:cNvPr id="3" name="Shape 3"/>
          <p:cNvSpPr>
            <a:spLocks noGrp="1"/>
          </p:cNvSpPr>
          <p:nvPr>
            <p:ph type="body" idx="1"/>
          </p:nvPr>
        </p:nvSpPr>
        <p:spPr>
          <a:xfrm>
            <a:off x="1689100" y="3238500"/>
            <a:ext cx="21005800" cy="9207500"/>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normAutofit/>
          </a:bodyPr>
          <a:lstStyle/>
          <a:p>
            <a:r>
              <a:t>Body Level One</a:t>
            </a:r>
          </a:p>
          <a:p>
            <a:pPr lvl="1"/>
            <a:r>
              <a:t>Body Level Two</a:t>
            </a:r>
          </a:p>
          <a:p>
            <a:pPr lvl="2"/>
            <a:r>
              <a:t>Body Level Three</a:t>
            </a:r>
          </a:p>
          <a:p>
            <a:pPr lvl="3"/>
            <a:r>
              <a:t>Body Level Four</a:t>
            </a:r>
          </a:p>
          <a:p>
            <a:pPr lvl="4"/>
            <a:r>
              <a:t>Body Level Five</a:t>
            </a:r>
          </a:p>
        </p:txBody>
      </p:sp>
      <p:sp>
        <p:nvSpPr>
          <p:cNvPr id="4" name="Shape 4"/>
          <p:cNvSpPr>
            <a:spLocks noGrp="1"/>
          </p:cNvSpPr>
          <p:nvPr>
            <p:ph type="sldNum" sz="quarter" idx="2"/>
          </p:nvPr>
        </p:nvSpPr>
        <p:spPr>
          <a:xfrm>
            <a:off x="11959031" y="13081000"/>
            <a:ext cx="453238" cy="469900"/>
          </a:xfrm>
          <a:prstGeom prst="rect">
            <a:avLst/>
          </a:prstGeom>
          <a:ln w="12700">
            <a:miter lim="400000"/>
          </a:ln>
        </p:spPr>
        <p:txBody>
          <a:bodyPr wrap="none" lIns="50800" tIns="50800" rIns="50800" bIns="50800">
            <a:spAutoFit/>
          </a:bodyPr>
          <a:lstStyle>
            <a:lvl1pPr algn="ctr">
              <a:defRPr sz="2400">
                <a:latin typeface="Helvetica Light"/>
                <a:ea typeface="Helvetica Light"/>
                <a:cs typeface="Helvetica Light"/>
                <a:sym typeface="Helvetica Light"/>
              </a:defRPr>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Lst>
  <p:transition spd="med"/>
  <p:txStyles>
    <p:titleStyle>
      <a:lvl1pPr marL="0" marR="0" indent="0" algn="ctr" defTabSz="825500" rtl="0" latinLnBrk="0">
        <a:lnSpc>
          <a:spcPct val="80000"/>
        </a:lnSpc>
        <a:spcBef>
          <a:spcPts val="0"/>
        </a:spcBef>
        <a:spcAft>
          <a:spcPts val="0"/>
        </a:spcAft>
        <a:buClrTx/>
        <a:buSzTx/>
        <a:buFontTx/>
        <a:buNone/>
        <a:tabLst/>
        <a:defRPr sz="13000" b="0" i="0" u="none" strike="noStrike" cap="none" spc="0" baseline="0">
          <a:ln>
            <a:noFill/>
          </a:ln>
          <a:solidFill>
            <a:srgbClr val="FFFFFF"/>
          </a:solidFill>
          <a:uFillTx/>
          <a:latin typeface="+mn-lt"/>
          <a:ea typeface="+mn-ea"/>
          <a:cs typeface="+mn-cs"/>
          <a:sym typeface="Leckerli One"/>
        </a:defRPr>
      </a:lvl1pPr>
      <a:lvl2pPr marL="0" marR="0" indent="228600" algn="ctr" defTabSz="825500" rtl="0" latinLnBrk="0">
        <a:lnSpc>
          <a:spcPct val="80000"/>
        </a:lnSpc>
        <a:spcBef>
          <a:spcPts val="0"/>
        </a:spcBef>
        <a:spcAft>
          <a:spcPts val="0"/>
        </a:spcAft>
        <a:buClrTx/>
        <a:buSzTx/>
        <a:buFontTx/>
        <a:buNone/>
        <a:tabLst/>
        <a:defRPr sz="13000" b="0" i="0" u="none" strike="noStrike" cap="none" spc="0" baseline="0">
          <a:ln>
            <a:noFill/>
          </a:ln>
          <a:solidFill>
            <a:srgbClr val="FFFFFF"/>
          </a:solidFill>
          <a:uFillTx/>
          <a:latin typeface="+mn-lt"/>
          <a:ea typeface="+mn-ea"/>
          <a:cs typeface="+mn-cs"/>
          <a:sym typeface="Leckerli One"/>
        </a:defRPr>
      </a:lvl2pPr>
      <a:lvl3pPr marL="0" marR="0" indent="457200" algn="ctr" defTabSz="825500" rtl="0" latinLnBrk="0">
        <a:lnSpc>
          <a:spcPct val="80000"/>
        </a:lnSpc>
        <a:spcBef>
          <a:spcPts val="0"/>
        </a:spcBef>
        <a:spcAft>
          <a:spcPts val="0"/>
        </a:spcAft>
        <a:buClrTx/>
        <a:buSzTx/>
        <a:buFontTx/>
        <a:buNone/>
        <a:tabLst/>
        <a:defRPr sz="13000" b="0" i="0" u="none" strike="noStrike" cap="none" spc="0" baseline="0">
          <a:ln>
            <a:noFill/>
          </a:ln>
          <a:solidFill>
            <a:srgbClr val="FFFFFF"/>
          </a:solidFill>
          <a:uFillTx/>
          <a:latin typeface="+mn-lt"/>
          <a:ea typeface="+mn-ea"/>
          <a:cs typeface="+mn-cs"/>
          <a:sym typeface="Leckerli One"/>
        </a:defRPr>
      </a:lvl3pPr>
      <a:lvl4pPr marL="0" marR="0" indent="685800" algn="ctr" defTabSz="825500" rtl="0" latinLnBrk="0">
        <a:lnSpc>
          <a:spcPct val="80000"/>
        </a:lnSpc>
        <a:spcBef>
          <a:spcPts val="0"/>
        </a:spcBef>
        <a:spcAft>
          <a:spcPts val="0"/>
        </a:spcAft>
        <a:buClrTx/>
        <a:buSzTx/>
        <a:buFontTx/>
        <a:buNone/>
        <a:tabLst/>
        <a:defRPr sz="13000" b="0" i="0" u="none" strike="noStrike" cap="none" spc="0" baseline="0">
          <a:ln>
            <a:noFill/>
          </a:ln>
          <a:solidFill>
            <a:srgbClr val="FFFFFF"/>
          </a:solidFill>
          <a:uFillTx/>
          <a:latin typeface="+mn-lt"/>
          <a:ea typeface="+mn-ea"/>
          <a:cs typeface="+mn-cs"/>
          <a:sym typeface="Leckerli One"/>
        </a:defRPr>
      </a:lvl4pPr>
      <a:lvl5pPr marL="0" marR="0" indent="914400" algn="ctr" defTabSz="825500" rtl="0" latinLnBrk="0">
        <a:lnSpc>
          <a:spcPct val="80000"/>
        </a:lnSpc>
        <a:spcBef>
          <a:spcPts val="0"/>
        </a:spcBef>
        <a:spcAft>
          <a:spcPts val="0"/>
        </a:spcAft>
        <a:buClrTx/>
        <a:buSzTx/>
        <a:buFontTx/>
        <a:buNone/>
        <a:tabLst/>
        <a:defRPr sz="13000" b="0" i="0" u="none" strike="noStrike" cap="none" spc="0" baseline="0">
          <a:ln>
            <a:noFill/>
          </a:ln>
          <a:solidFill>
            <a:srgbClr val="FFFFFF"/>
          </a:solidFill>
          <a:uFillTx/>
          <a:latin typeface="+mn-lt"/>
          <a:ea typeface="+mn-ea"/>
          <a:cs typeface="+mn-cs"/>
          <a:sym typeface="Leckerli One"/>
        </a:defRPr>
      </a:lvl5pPr>
      <a:lvl6pPr marL="0" marR="0" indent="1143000" algn="ctr" defTabSz="825500" rtl="0" latinLnBrk="0">
        <a:lnSpc>
          <a:spcPct val="80000"/>
        </a:lnSpc>
        <a:spcBef>
          <a:spcPts val="0"/>
        </a:spcBef>
        <a:spcAft>
          <a:spcPts val="0"/>
        </a:spcAft>
        <a:buClrTx/>
        <a:buSzTx/>
        <a:buFontTx/>
        <a:buNone/>
        <a:tabLst/>
        <a:defRPr sz="13000" b="0" i="0" u="none" strike="noStrike" cap="none" spc="0" baseline="0">
          <a:ln>
            <a:noFill/>
          </a:ln>
          <a:solidFill>
            <a:srgbClr val="FFFFFF"/>
          </a:solidFill>
          <a:uFillTx/>
          <a:latin typeface="+mn-lt"/>
          <a:ea typeface="+mn-ea"/>
          <a:cs typeface="+mn-cs"/>
          <a:sym typeface="Leckerli One"/>
        </a:defRPr>
      </a:lvl6pPr>
      <a:lvl7pPr marL="0" marR="0" indent="1371600" algn="ctr" defTabSz="825500" rtl="0" latinLnBrk="0">
        <a:lnSpc>
          <a:spcPct val="80000"/>
        </a:lnSpc>
        <a:spcBef>
          <a:spcPts val="0"/>
        </a:spcBef>
        <a:spcAft>
          <a:spcPts val="0"/>
        </a:spcAft>
        <a:buClrTx/>
        <a:buSzTx/>
        <a:buFontTx/>
        <a:buNone/>
        <a:tabLst/>
        <a:defRPr sz="13000" b="0" i="0" u="none" strike="noStrike" cap="none" spc="0" baseline="0">
          <a:ln>
            <a:noFill/>
          </a:ln>
          <a:solidFill>
            <a:srgbClr val="FFFFFF"/>
          </a:solidFill>
          <a:uFillTx/>
          <a:latin typeface="+mn-lt"/>
          <a:ea typeface="+mn-ea"/>
          <a:cs typeface="+mn-cs"/>
          <a:sym typeface="Leckerli One"/>
        </a:defRPr>
      </a:lvl7pPr>
      <a:lvl8pPr marL="0" marR="0" indent="1600200" algn="ctr" defTabSz="825500" rtl="0" latinLnBrk="0">
        <a:lnSpc>
          <a:spcPct val="80000"/>
        </a:lnSpc>
        <a:spcBef>
          <a:spcPts val="0"/>
        </a:spcBef>
        <a:spcAft>
          <a:spcPts val="0"/>
        </a:spcAft>
        <a:buClrTx/>
        <a:buSzTx/>
        <a:buFontTx/>
        <a:buNone/>
        <a:tabLst/>
        <a:defRPr sz="13000" b="0" i="0" u="none" strike="noStrike" cap="none" spc="0" baseline="0">
          <a:ln>
            <a:noFill/>
          </a:ln>
          <a:solidFill>
            <a:srgbClr val="FFFFFF"/>
          </a:solidFill>
          <a:uFillTx/>
          <a:latin typeface="+mn-lt"/>
          <a:ea typeface="+mn-ea"/>
          <a:cs typeface="+mn-cs"/>
          <a:sym typeface="Leckerli One"/>
        </a:defRPr>
      </a:lvl8pPr>
      <a:lvl9pPr marL="0" marR="0" indent="1828800" algn="ctr" defTabSz="825500" rtl="0" latinLnBrk="0">
        <a:lnSpc>
          <a:spcPct val="80000"/>
        </a:lnSpc>
        <a:spcBef>
          <a:spcPts val="0"/>
        </a:spcBef>
        <a:spcAft>
          <a:spcPts val="0"/>
        </a:spcAft>
        <a:buClrTx/>
        <a:buSzTx/>
        <a:buFontTx/>
        <a:buNone/>
        <a:tabLst/>
        <a:defRPr sz="13000" b="0" i="0" u="none" strike="noStrike" cap="none" spc="0" baseline="0">
          <a:ln>
            <a:noFill/>
          </a:ln>
          <a:solidFill>
            <a:srgbClr val="FFFFFF"/>
          </a:solidFill>
          <a:uFillTx/>
          <a:latin typeface="+mn-lt"/>
          <a:ea typeface="+mn-ea"/>
          <a:cs typeface="+mn-cs"/>
          <a:sym typeface="Leckerli One"/>
        </a:defRPr>
      </a:lvl9pPr>
    </p:titleStyle>
    <p:bodyStyle>
      <a:lvl1pPr marL="280865" marR="0" indent="-280865" algn="just" defTabSz="825500" latinLnBrk="0">
        <a:lnSpc>
          <a:spcPct val="100000"/>
        </a:lnSpc>
        <a:spcBef>
          <a:spcPts val="5200"/>
        </a:spcBef>
        <a:spcAft>
          <a:spcPts val="0"/>
        </a:spcAft>
        <a:buClrTx/>
        <a:buSzPct val="75000"/>
        <a:buFontTx/>
        <a:buChar char="•"/>
        <a:tabLst/>
        <a:defRPr sz="2300" b="0" i="0" u="none" strike="noStrike" cap="none" spc="0" baseline="0">
          <a:ln>
            <a:noFill/>
          </a:ln>
          <a:solidFill>
            <a:srgbClr val="FFFFFF"/>
          </a:solidFill>
          <a:uFillTx/>
          <a:latin typeface="Arial"/>
          <a:ea typeface="Arial"/>
          <a:cs typeface="Arial"/>
          <a:sym typeface="Arial"/>
        </a:defRPr>
      </a:lvl1pPr>
      <a:lvl2pPr marL="915865" marR="0" indent="-280865" algn="just" defTabSz="825500" latinLnBrk="0">
        <a:lnSpc>
          <a:spcPct val="100000"/>
        </a:lnSpc>
        <a:spcBef>
          <a:spcPts val="5200"/>
        </a:spcBef>
        <a:spcAft>
          <a:spcPts val="0"/>
        </a:spcAft>
        <a:buClrTx/>
        <a:buSzPct val="75000"/>
        <a:buFontTx/>
        <a:buChar char="•"/>
        <a:tabLst/>
        <a:defRPr sz="2300" b="0" i="0" u="none" strike="noStrike" cap="none" spc="0" baseline="0">
          <a:ln>
            <a:noFill/>
          </a:ln>
          <a:solidFill>
            <a:srgbClr val="FFFFFF"/>
          </a:solidFill>
          <a:uFillTx/>
          <a:latin typeface="Arial"/>
          <a:ea typeface="Arial"/>
          <a:cs typeface="Arial"/>
          <a:sym typeface="Arial"/>
        </a:defRPr>
      </a:lvl2pPr>
      <a:lvl3pPr marL="1550865" marR="0" indent="-280865" algn="just" defTabSz="825500" latinLnBrk="0">
        <a:lnSpc>
          <a:spcPct val="100000"/>
        </a:lnSpc>
        <a:spcBef>
          <a:spcPts val="5200"/>
        </a:spcBef>
        <a:spcAft>
          <a:spcPts val="0"/>
        </a:spcAft>
        <a:buClrTx/>
        <a:buSzPct val="75000"/>
        <a:buFontTx/>
        <a:buChar char="•"/>
        <a:tabLst/>
        <a:defRPr sz="2300" b="0" i="0" u="none" strike="noStrike" cap="none" spc="0" baseline="0">
          <a:ln>
            <a:noFill/>
          </a:ln>
          <a:solidFill>
            <a:srgbClr val="FFFFFF"/>
          </a:solidFill>
          <a:uFillTx/>
          <a:latin typeface="Arial"/>
          <a:ea typeface="Arial"/>
          <a:cs typeface="Arial"/>
          <a:sym typeface="Arial"/>
        </a:defRPr>
      </a:lvl3pPr>
      <a:lvl4pPr marL="2185865" marR="0" indent="-280865" algn="just" defTabSz="825500" latinLnBrk="0">
        <a:lnSpc>
          <a:spcPct val="100000"/>
        </a:lnSpc>
        <a:spcBef>
          <a:spcPts val="5200"/>
        </a:spcBef>
        <a:spcAft>
          <a:spcPts val="0"/>
        </a:spcAft>
        <a:buClrTx/>
        <a:buSzPct val="75000"/>
        <a:buFontTx/>
        <a:buChar char="•"/>
        <a:tabLst/>
        <a:defRPr sz="2300" b="0" i="0" u="none" strike="noStrike" cap="none" spc="0" baseline="0">
          <a:ln>
            <a:noFill/>
          </a:ln>
          <a:solidFill>
            <a:srgbClr val="FFFFFF"/>
          </a:solidFill>
          <a:uFillTx/>
          <a:latin typeface="Arial"/>
          <a:ea typeface="Arial"/>
          <a:cs typeface="Arial"/>
          <a:sym typeface="Arial"/>
        </a:defRPr>
      </a:lvl4pPr>
      <a:lvl5pPr marL="2820865" marR="0" indent="-280865" algn="just" defTabSz="825500" latinLnBrk="0">
        <a:lnSpc>
          <a:spcPct val="100000"/>
        </a:lnSpc>
        <a:spcBef>
          <a:spcPts val="5200"/>
        </a:spcBef>
        <a:spcAft>
          <a:spcPts val="0"/>
        </a:spcAft>
        <a:buClrTx/>
        <a:buSzPct val="75000"/>
        <a:buFontTx/>
        <a:buChar char="•"/>
        <a:tabLst/>
        <a:defRPr sz="2300" b="0" i="0" u="none" strike="noStrike" cap="none" spc="0" baseline="0">
          <a:ln>
            <a:noFill/>
          </a:ln>
          <a:solidFill>
            <a:srgbClr val="FFFFFF"/>
          </a:solidFill>
          <a:uFillTx/>
          <a:latin typeface="Arial"/>
          <a:ea typeface="Arial"/>
          <a:cs typeface="Arial"/>
          <a:sym typeface="Arial"/>
        </a:defRPr>
      </a:lvl5pPr>
      <a:lvl6pPr marL="3455865" marR="0" indent="-280865" algn="just" defTabSz="825500" latinLnBrk="0">
        <a:lnSpc>
          <a:spcPct val="100000"/>
        </a:lnSpc>
        <a:spcBef>
          <a:spcPts val="5200"/>
        </a:spcBef>
        <a:spcAft>
          <a:spcPts val="0"/>
        </a:spcAft>
        <a:buClrTx/>
        <a:buSzPct val="75000"/>
        <a:buFontTx/>
        <a:buChar char="•"/>
        <a:tabLst/>
        <a:defRPr sz="2300" b="0" i="0" u="none" strike="noStrike" cap="none" spc="0" baseline="0">
          <a:ln>
            <a:noFill/>
          </a:ln>
          <a:solidFill>
            <a:srgbClr val="FFFFFF"/>
          </a:solidFill>
          <a:uFillTx/>
          <a:latin typeface="Arial"/>
          <a:ea typeface="Arial"/>
          <a:cs typeface="Arial"/>
          <a:sym typeface="Arial"/>
        </a:defRPr>
      </a:lvl6pPr>
      <a:lvl7pPr marL="4090865" marR="0" indent="-280865" algn="just" defTabSz="825500" latinLnBrk="0">
        <a:lnSpc>
          <a:spcPct val="100000"/>
        </a:lnSpc>
        <a:spcBef>
          <a:spcPts val="5200"/>
        </a:spcBef>
        <a:spcAft>
          <a:spcPts val="0"/>
        </a:spcAft>
        <a:buClrTx/>
        <a:buSzPct val="75000"/>
        <a:buFontTx/>
        <a:buChar char="•"/>
        <a:tabLst/>
        <a:defRPr sz="2300" b="0" i="0" u="none" strike="noStrike" cap="none" spc="0" baseline="0">
          <a:ln>
            <a:noFill/>
          </a:ln>
          <a:solidFill>
            <a:srgbClr val="FFFFFF"/>
          </a:solidFill>
          <a:uFillTx/>
          <a:latin typeface="Arial"/>
          <a:ea typeface="Arial"/>
          <a:cs typeface="Arial"/>
          <a:sym typeface="Arial"/>
        </a:defRPr>
      </a:lvl7pPr>
      <a:lvl8pPr marL="4725865" marR="0" indent="-280865" algn="just" defTabSz="825500" latinLnBrk="0">
        <a:lnSpc>
          <a:spcPct val="100000"/>
        </a:lnSpc>
        <a:spcBef>
          <a:spcPts val="5200"/>
        </a:spcBef>
        <a:spcAft>
          <a:spcPts val="0"/>
        </a:spcAft>
        <a:buClrTx/>
        <a:buSzPct val="75000"/>
        <a:buFontTx/>
        <a:buChar char="•"/>
        <a:tabLst/>
        <a:defRPr sz="2300" b="0" i="0" u="none" strike="noStrike" cap="none" spc="0" baseline="0">
          <a:ln>
            <a:noFill/>
          </a:ln>
          <a:solidFill>
            <a:srgbClr val="FFFFFF"/>
          </a:solidFill>
          <a:uFillTx/>
          <a:latin typeface="Arial"/>
          <a:ea typeface="Arial"/>
          <a:cs typeface="Arial"/>
          <a:sym typeface="Arial"/>
        </a:defRPr>
      </a:lvl8pPr>
      <a:lvl9pPr marL="5360865" marR="0" indent="-280865" algn="just" defTabSz="825500" latinLnBrk="0">
        <a:lnSpc>
          <a:spcPct val="100000"/>
        </a:lnSpc>
        <a:spcBef>
          <a:spcPts val="5200"/>
        </a:spcBef>
        <a:spcAft>
          <a:spcPts val="0"/>
        </a:spcAft>
        <a:buClrTx/>
        <a:buSzPct val="75000"/>
        <a:buFontTx/>
        <a:buChar char="•"/>
        <a:tabLst/>
        <a:defRPr sz="2300" b="0" i="0" u="none" strike="noStrike" cap="none" spc="0" baseline="0">
          <a:ln>
            <a:noFill/>
          </a:ln>
          <a:solidFill>
            <a:srgbClr val="FFFFFF"/>
          </a:solidFill>
          <a:uFillTx/>
          <a:latin typeface="Arial"/>
          <a:ea typeface="Arial"/>
          <a:cs typeface="Arial"/>
          <a:sym typeface="Arial"/>
        </a:defRPr>
      </a:lvl9pPr>
    </p:bodyStyle>
    <p:otherStyle>
      <a:lvl1pPr marL="0" marR="0" indent="0" algn="ctr" defTabSz="825500"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1pPr>
      <a:lvl2pPr marL="0" marR="0" indent="228600" algn="ctr" defTabSz="825500"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2pPr>
      <a:lvl3pPr marL="0" marR="0" indent="457200" algn="ctr" defTabSz="825500"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3pPr>
      <a:lvl4pPr marL="0" marR="0" indent="685800" algn="ctr" defTabSz="825500"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4pPr>
      <a:lvl5pPr marL="0" marR="0" indent="914400" algn="ctr" defTabSz="825500"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5pPr>
      <a:lvl6pPr marL="0" marR="0" indent="1143000" algn="ctr" defTabSz="825500"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6pPr>
      <a:lvl7pPr marL="0" marR="0" indent="1371600" algn="ctr" defTabSz="825500"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7pPr>
      <a:lvl8pPr marL="0" marR="0" indent="1600200" algn="ctr" defTabSz="825500"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8pPr>
      <a:lvl9pPr marL="0" marR="0" indent="1828800" algn="ctr" defTabSz="825500"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chart" Target="../charts/chart2.xml"/></Relationships>
</file>

<file path=ppt/slides/_rels/slide11.xml.rels><?xml version="1.0" encoding="UTF-8" standalone="yes"?>
<Relationships xmlns="http://schemas.openxmlformats.org/package/2006/relationships"><Relationship Id="rId3" Type="http://schemas.openxmlformats.org/officeDocument/2006/relationships/chart" Target="../charts/chart4.xml"/><Relationship Id="rId4" Type="http://schemas.openxmlformats.org/officeDocument/2006/relationships/chart" Target="../charts/chart5.xml"/><Relationship Id="rId1" Type="http://schemas.openxmlformats.org/officeDocument/2006/relationships/slideLayout" Target="../slideLayouts/slideLayout2.xml"/><Relationship Id="rId2" Type="http://schemas.openxmlformats.org/officeDocument/2006/relationships/chart" Target="../charts/char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9" Type="http://schemas.openxmlformats.org/officeDocument/2006/relationships/image" Target="../media/image7.png"/><Relationship Id="rId20" Type="http://schemas.openxmlformats.org/officeDocument/2006/relationships/image" Target="../media/image12.png"/><Relationship Id="rId10" Type="http://schemas.openxmlformats.org/officeDocument/2006/relationships/hyperlink" Target="https://www.facebook.com/site2maxpro" TargetMode="External"/><Relationship Id="rId11" Type="http://schemas.openxmlformats.org/officeDocument/2006/relationships/image" Target="../media/image8.png"/><Relationship Id="rId12" Type="http://schemas.openxmlformats.org/officeDocument/2006/relationships/hyperlink" Target="https://dribbble.com/site2max" TargetMode="External"/><Relationship Id="rId13" Type="http://schemas.openxmlformats.org/officeDocument/2006/relationships/image" Target="../media/image9.png"/><Relationship Id="rId14" Type="http://schemas.openxmlformats.org/officeDocument/2006/relationships/hyperlink" Target="https://twitter.com/site2max" TargetMode="External"/><Relationship Id="rId15" Type="http://schemas.openxmlformats.org/officeDocument/2006/relationships/image" Target="../media/image10.png"/><Relationship Id="rId16" Type="http://schemas.openxmlformats.org/officeDocument/2006/relationships/hyperlink" Target="https://ru.pinterest.com/site2max/" TargetMode="External"/><Relationship Id="rId17" Type="http://schemas.openxmlformats.org/officeDocument/2006/relationships/image" Target="../media/image11.png"/><Relationship Id="rId18" Type="http://schemas.openxmlformats.org/officeDocument/2006/relationships/hyperlink" Target="http://www.site2max.pro" TargetMode="External"/><Relationship Id="rId19" Type="http://schemas.openxmlformats.org/officeDocument/2006/relationships/hyperlink" Target="http://site2max.pro/iump-subscription-plan/" TargetMode="External"/><Relationship Id="rId1" Type="http://schemas.openxmlformats.org/officeDocument/2006/relationships/slideLayout" Target="../slideLayouts/slideLayout1.xml"/><Relationship Id="rId2" Type="http://schemas.openxmlformats.org/officeDocument/2006/relationships/hyperlink" Target="http://site2max.pro" TargetMode="External"/><Relationship Id="rId3" Type="http://schemas.openxmlformats.org/officeDocument/2006/relationships/image" Target="../media/image3.png"/><Relationship Id="rId4" Type="http://schemas.openxmlformats.org/officeDocument/2006/relationships/image" Target="../media/image4.png"/><Relationship Id="rId5" Type="http://schemas.openxmlformats.org/officeDocument/2006/relationships/image" Target="../media/image5.png"/><Relationship Id="rId6" Type="http://schemas.openxmlformats.org/officeDocument/2006/relationships/hyperlink" Target="http://site2max.pro/support/" TargetMode="External"/><Relationship Id="rId7" Type="http://schemas.openxmlformats.org/officeDocument/2006/relationships/image" Target="../media/image6.png"/><Relationship Id="rId8" Type="http://schemas.openxmlformats.org/officeDocument/2006/relationships/hyperlink" Target="mailto:site2maxpro@gmail.com?subject=Good%20idea!"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chart" Target="../charts/char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8" name="Group 228"/>
          <p:cNvGrpSpPr/>
          <p:nvPr/>
        </p:nvGrpSpPr>
        <p:grpSpPr>
          <a:xfrm>
            <a:off x="-1392802" y="8071742"/>
            <a:ext cx="25072815" cy="5359291"/>
            <a:chOff x="0" y="0"/>
            <a:chExt cx="25072814" cy="5359289"/>
          </a:xfrm>
        </p:grpSpPr>
        <p:sp>
          <p:nvSpPr>
            <p:cNvPr id="216" name="Shape 216"/>
            <p:cNvSpPr/>
            <p:nvPr/>
          </p:nvSpPr>
          <p:spPr>
            <a:xfrm>
              <a:off x="23417965" y="3454748"/>
              <a:ext cx="1654850" cy="1899960"/>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solidFill>
              <a:srgbClr val="3B9DC6"/>
            </a:solid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217" name="Shape 217"/>
            <p:cNvSpPr/>
            <p:nvPr/>
          </p:nvSpPr>
          <p:spPr>
            <a:xfrm>
              <a:off x="9031937" y="2152301"/>
              <a:ext cx="2553742" cy="2931993"/>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solidFill>
              <a:srgbClr val="3B9DC6"/>
            </a:solid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218" name="Shape 218"/>
            <p:cNvSpPr/>
            <p:nvPr/>
          </p:nvSpPr>
          <p:spPr>
            <a:xfrm>
              <a:off x="2083039" y="2690407"/>
              <a:ext cx="2046361" cy="2349462"/>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solidFill>
              <a:srgbClr val="3B9DC6"/>
            </a:solid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219" name="Shape 219"/>
            <p:cNvSpPr/>
            <p:nvPr/>
          </p:nvSpPr>
          <p:spPr>
            <a:xfrm>
              <a:off x="0" y="520610"/>
              <a:ext cx="3737441" cy="4291019"/>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solidFill>
              <a:srgbClr val="3B9DC6"/>
            </a:solid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220" name="Shape 220"/>
            <p:cNvSpPr/>
            <p:nvPr/>
          </p:nvSpPr>
          <p:spPr>
            <a:xfrm>
              <a:off x="3132494" y="2152301"/>
              <a:ext cx="2553742" cy="2931993"/>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solidFill>
              <a:srgbClr val="3B9DC6"/>
            </a:solid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221" name="Shape 221"/>
            <p:cNvSpPr/>
            <p:nvPr/>
          </p:nvSpPr>
          <p:spPr>
            <a:xfrm>
              <a:off x="5528732" y="995244"/>
              <a:ext cx="3561529" cy="4089050"/>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solidFill>
              <a:srgbClr val="3B9DC6"/>
            </a:solid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222" name="Shape 222"/>
            <p:cNvSpPr/>
            <p:nvPr/>
          </p:nvSpPr>
          <p:spPr>
            <a:xfrm>
              <a:off x="9740362" y="0"/>
              <a:ext cx="4395250" cy="5046259"/>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solidFill>
              <a:srgbClr val="3B9DC6"/>
            </a:solid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223" name="Shape 223"/>
            <p:cNvSpPr/>
            <p:nvPr/>
          </p:nvSpPr>
          <p:spPr>
            <a:xfrm>
              <a:off x="17995496" y="1539106"/>
              <a:ext cx="3157214" cy="3624849"/>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solidFill>
              <a:srgbClr val="3B9DC6"/>
            </a:solid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224" name="Shape 224"/>
            <p:cNvSpPr/>
            <p:nvPr/>
          </p:nvSpPr>
          <p:spPr>
            <a:xfrm>
              <a:off x="20350477" y="2618540"/>
              <a:ext cx="2273746" cy="2610526"/>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solidFill>
              <a:srgbClr val="3B9DC6"/>
            </a:solid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225" name="Shape 225"/>
            <p:cNvSpPr/>
            <p:nvPr/>
          </p:nvSpPr>
          <p:spPr>
            <a:xfrm>
              <a:off x="21859650" y="2559875"/>
              <a:ext cx="2273746" cy="2610527"/>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solidFill>
              <a:srgbClr val="3B9DC6"/>
            </a:solid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226" name="Shape 226"/>
            <p:cNvSpPr/>
            <p:nvPr/>
          </p:nvSpPr>
          <p:spPr>
            <a:xfrm>
              <a:off x="14931381" y="1877304"/>
              <a:ext cx="3032780" cy="3481986"/>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solidFill>
              <a:srgbClr val="3B9DC6"/>
            </a:solid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227" name="Shape 227"/>
            <p:cNvSpPr/>
            <p:nvPr/>
          </p:nvSpPr>
          <p:spPr>
            <a:xfrm>
              <a:off x="13583494" y="2618540"/>
              <a:ext cx="2273747" cy="2610527"/>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solidFill>
              <a:srgbClr val="3B9DC6"/>
            </a:solid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grpSp>
      <p:grpSp>
        <p:nvGrpSpPr>
          <p:cNvPr id="319" name="Group 319"/>
          <p:cNvGrpSpPr/>
          <p:nvPr/>
        </p:nvGrpSpPr>
        <p:grpSpPr>
          <a:xfrm>
            <a:off x="-471347" y="9935378"/>
            <a:ext cx="25786164" cy="3782982"/>
            <a:chOff x="0" y="0"/>
            <a:chExt cx="25786163" cy="3782981"/>
          </a:xfrm>
        </p:grpSpPr>
        <p:sp>
          <p:nvSpPr>
            <p:cNvPr id="229" name="Shape 229"/>
            <p:cNvSpPr/>
            <p:nvPr/>
          </p:nvSpPr>
          <p:spPr>
            <a:xfrm>
              <a:off x="443249" y="2656292"/>
              <a:ext cx="24440196" cy="1126690"/>
            </a:xfrm>
            <a:custGeom>
              <a:avLst/>
              <a:gdLst/>
              <a:ahLst/>
              <a:cxnLst>
                <a:cxn ang="0">
                  <a:pos x="wd2" y="hd2"/>
                </a:cxn>
                <a:cxn ang="5400000">
                  <a:pos x="wd2" y="hd2"/>
                </a:cxn>
                <a:cxn ang="10800000">
                  <a:pos x="wd2" y="hd2"/>
                </a:cxn>
                <a:cxn ang="16200000">
                  <a:pos x="wd2" y="hd2"/>
                </a:cxn>
              </a:cxnLst>
              <a:rect l="0" t="0" r="r" b="b"/>
              <a:pathLst>
                <a:path w="21600" h="20525" extrusionOk="0">
                  <a:moveTo>
                    <a:pt x="0" y="6156"/>
                  </a:moveTo>
                  <a:cubicBezTo>
                    <a:pt x="1714" y="790"/>
                    <a:pt x="3450" y="-1075"/>
                    <a:pt x="5182" y="588"/>
                  </a:cubicBezTo>
                  <a:cubicBezTo>
                    <a:pt x="7310" y="2631"/>
                    <a:pt x="9423" y="9991"/>
                    <a:pt x="11553" y="9831"/>
                  </a:cubicBezTo>
                  <a:cubicBezTo>
                    <a:pt x="13215" y="9707"/>
                    <a:pt x="14866" y="5005"/>
                    <a:pt x="16525" y="3122"/>
                  </a:cubicBezTo>
                  <a:cubicBezTo>
                    <a:pt x="18218" y="1200"/>
                    <a:pt x="19915" y="2214"/>
                    <a:pt x="21600" y="6156"/>
                  </a:cubicBezTo>
                  <a:lnTo>
                    <a:pt x="21600" y="20525"/>
                  </a:lnTo>
                  <a:lnTo>
                    <a:pt x="0" y="20525"/>
                  </a:lnTo>
                  <a:lnTo>
                    <a:pt x="0" y="6156"/>
                  </a:lnTo>
                  <a:close/>
                </a:path>
              </a:pathLst>
            </a:custGeom>
            <a:solidFill>
              <a:srgbClr val="88CAE4"/>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230" name="Shape 230"/>
            <p:cNvSpPr/>
            <p:nvPr/>
          </p:nvSpPr>
          <p:spPr>
            <a:xfrm>
              <a:off x="2933027" y="138432"/>
              <a:ext cx="2692338" cy="3091118"/>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solidFill>
              <a:srgbClr val="88CAE4"/>
            </a:solid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231" name="Shape 231"/>
            <p:cNvSpPr/>
            <p:nvPr/>
          </p:nvSpPr>
          <p:spPr>
            <a:xfrm>
              <a:off x="440088" y="1170715"/>
              <a:ext cx="1793228" cy="2058835"/>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solidFill>
              <a:srgbClr val="88CAE4"/>
            </a:solid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232" name="Shape 232"/>
            <p:cNvSpPr/>
            <p:nvPr/>
          </p:nvSpPr>
          <p:spPr>
            <a:xfrm>
              <a:off x="8887893" y="1692575"/>
              <a:ext cx="1351327" cy="1551480"/>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solidFill>
              <a:srgbClr val="88CAE4"/>
            </a:solid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233" name="Shape 233"/>
            <p:cNvSpPr/>
            <p:nvPr/>
          </p:nvSpPr>
          <p:spPr>
            <a:xfrm>
              <a:off x="11614203" y="834462"/>
              <a:ext cx="2098735" cy="2409593"/>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solidFill>
              <a:srgbClr val="88CAE4"/>
            </a:solid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234" name="Shape 234"/>
            <p:cNvSpPr/>
            <p:nvPr/>
          </p:nvSpPr>
          <p:spPr>
            <a:xfrm>
              <a:off x="15855878" y="834462"/>
              <a:ext cx="2098736" cy="2409593"/>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solidFill>
              <a:srgbClr val="88CAE4"/>
            </a:solid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235" name="Shape 235"/>
            <p:cNvSpPr/>
            <p:nvPr/>
          </p:nvSpPr>
          <p:spPr>
            <a:xfrm>
              <a:off x="15087922" y="2212967"/>
              <a:ext cx="834608" cy="958227"/>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solidFill>
              <a:srgbClr val="88CAE4"/>
            </a:solid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236" name="Shape 236"/>
            <p:cNvSpPr/>
            <p:nvPr/>
          </p:nvSpPr>
          <p:spPr>
            <a:xfrm>
              <a:off x="5498455" y="2174867"/>
              <a:ext cx="834608" cy="958227"/>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solidFill>
              <a:srgbClr val="88CAE4"/>
            </a:solid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237" name="Shape 237"/>
            <p:cNvSpPr/>
            <p:nvPr/>
          </p:nvSpPr>
          <p:spPr>
            <a:xfrm>
              <a:off x="23093826" y="138432"/>
              <a:ext cx="2692338" cy="3091118"/>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solidFill>
              <a:srgbClr val="88CAE4"/>
            </a:solid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238" name="Shape 238"/>
            <p:cNvSpPr/>
            <p:nvPr/>
          </p:nvSpPr>
          <p:spPr>
            <a:xfrm>
              <a:off x="21943344" y="2174867"/>
              <a:ext cx="834608" cy="958227"/>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solidFill>
              <a:srgbClr val="88CAE4"/>
            </a:solid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239" name="Shape 239"/>
            <p:cNvSpPr/>
            <p:nvPr/>
          </p:nvSpPr>
          <p:spPr>
            <a:xfrm>
              <a:off x="18648843" y="1438575"/>
              <a:ext cx="1351326" cy="1551480"/>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solidFill>
              <a:srgbClr val="88CAE4"/>
            </a:solid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240" name="Shape 240"/>
            <p:cNvSpPr/>
            <p:nvPr/>
          </p:nvSpPr>
          <p:spPr>
            <a:xfrm>
              <a:off x="1767749" y="2384384"/>
              <a:ext cx="834608" cy="958227"/>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solidFill>
              <a:srgbClr val="88CAE4"/>
            </a:solid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241" name="Shape 241"/>
            <p:cNvSpPr/>
            <p:nvPr/>
          </p:nvSpPr>
          <p:spPr>
            <a:xfrm>
              <a:off x="6297238" y="1270509"/>
              <a:ext cx="1619389" cy="1859247"/>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solidFill>
              <a:srgbClr val="88CAE4"/>
            </a:solid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242" name="Shape 242"/>
            <p:cNvSpPr/>
            <p:nvPr/>
          </p:nvSpPr>
          <p:spPr>
            <a:xfrm>
              <a:off x="7372528" y="720163"/>
              <a:ext cx="2098735" cy="2409593"/>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solidFill>
              <a:srgbClr val="88CAE4"/>
            </a:solid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243" name="Shape 243"/>
            <p:cNvSpPr/>
            <p:nvPr/>
          </p:nvSpPr>
          <p:spPr>
            <a:xfrm>
              <a:off x="19701777" y="47726"/>
              <a:ext cx="2518499" cy="2891531"/>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solidFill>
              <a:srgbClr val="88CAE4"/>
            </a:solid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244" name="Shape 244"/>
            <p:cNvSpPr/>
            <p:nvPr/>
          </p:nvSpPr>
          <p:spPr>
            <a:xfrm>
              <a:off x="22726482" y="2274310"/>
              <a:ext cx="572887" cy="657741"/>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solidFill>
              <a:srgbClr val="88CAE4"/>
            </a:solid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245" name="Shape 245"/>
            <p:cNvSpPr/>
            <p:nvPr/>
          </p:nvSpPr>
          <p:spPr>
            <a:xfrm>
              <a:off x="14684223" y="2575952"/>
              <a:ext cx="572887" cy="657740"/>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solidFill>
              <a:srgbClr val="88CAE4"/>
            </a:solid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246" name="Shape 246"/>
            <p:cNvSpPr/>
            <p:nvPr/>
          </p:nvSpPr>
          <p:spPr>
            <a:xfrm>
              <a:off x="11189627" y="2528020"/>
              <a:ext cx="572887" cy="657741"/>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solidFill>
              <a:srgbClr val="88CAE4"/>
            </a:solid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247" name="Shape 247"/>
            <p:cNvSpPr/>
            <p:nvPr/>
          </p:nvSpPr>
          <p:spPr>
            <a:xfrm>
              <a:off x="10788897" y="2671045"/>
              <a:ext cx="473100" cy="543174"/>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solidFill>
              <a:srgbClr val="88CAE4"/>
            </a:solid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248" name="Shape 248"/>
            <p:cNvSpPr/>
            <p:nvPr/>
          </p:nvSpPr>
          <p:spPr>
            <a:xfrm>
              <a:off x="13321295" y="2149441"/>
              <a:ext cx="975813" cy="1120348"/>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solidFill>
              <a:srgbClr val="88CAE4"/>
            </a:solid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249" name="Shape 249"/>
            <p:cNvSpPr/>
            <p:nvPr/>
          </p:nvSpPr>
          <p:spPr>
            <a:xfrm>
              <a:off x="2799339" y="2498435"/>
              <a:ext cx="473101" cy="543173"/>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solidFill>
              <a:srgbClr val="88CAE4"/>
            </a:solid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250" name="Shape 250"/>
            <p:cNvSpPr/>
            <p:nvPr/>
          </p:nvSpPr>
          <p:spPr>
            <a:xfrm>
              <a:off x="17522197" y="2100343"/>
              <a:ext cx="834608" cy="958227"/>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solidFill>
              <a:srgbClr val="88CAE4"/>
            </a:solid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251" name="Shape 251"/>
            <p:cNvSpPr/>
            <p:nvPr/>
          </p:nvSpPr>
          <p:spPr>
            <a:xfrm>
              <a:off x="18134857" y="2589055"/>
              <a:ext cx="403734" cy="463533"/>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solidFill>
              <a:srgbClr val="88CAE4"/>
            </a:solid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252" name="Shape 252"/>
            <p:cNvSpPr/>
            <p:nvPr/>
          </p:nvSpPr>
          <p:spPr>
            <a:xfrm>
              <a:off x="5100980" y="2353190"/>
              <a:ext cx="900701" cy="1034111"/>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5"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solidFill>
              <a:srgbClr val="88CAE4"/>
            </a:solid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253" name="Shape 253"/>
            <p:cNvSpPr/>
            <p:nvPr/>
          </p:nvSpPr>
          <p:spPr>
            <a:xfrm>
              <a:off x="0" y="2325720"/>
              <a:ext cx="834608" cy="958227"/>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solidFill>
              <a:srgbClr val="88CAE4"/>
            </a:solid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254" name="Shape 254"/>
            <p:cNvSpPr/>
            <p:nvPr/>
          </p:nvSpPr>
          <p:spPr>
            <a:xfrm>
              <a:off x="2329406" y="1359361"/>
              <a:ext cx="162216" cy="162217"/>
            </a:xfrm>
            <a:prstGeom prst="ellipse">
              <a:avLst/>
            </a:prstGeom>
            <a:solidFill>
              <a:srgbClr val="88CAE4"/>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255" name="Shape 255"/>
            <p:cNvSpPr/>
            <p:nvPr/>
          </p:nvSpPr>
          <p:spPr>
            <a:xfrm>
              <a:off x="5365157" y="2056496"/>
              <a:ext cx="162216" cy="162217"/>
            </a:xfrm>
            <a:prstGeom prst="ellipse">
              <a:avLst/>
            </a:prstGeom>
            <a:solidFill>
              <a:srgbClr val="88CAE4"/>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256" name="Shape 256"/>
            <p:cNvSpPr/>
            <p:nvPr/>
          </p:nvSpPr>
          <p:spPr>
            <a:xfrm>
              <a:off x="7431325" y="607902"/>
              <a:ext cx="162216" cy="162216"/>
            </a:xfrm>
            <a:prstGeom prst="ellipse">
              <a:avLst/>
            </a:prstGeom>
            <a:solidFill>
              <a:srgbClr val="88CAE4"/>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257" name="Shape 257"/>
            <p:cNvSpPr/>
            <p:nvPr/>
          </p:nvSpPr>
          <p:spPr>
            <a:xfrm>
              <a:off x="11533844" y="1126861"/>
              <a:ext cx="162216" cy="162216"/>
            </a:xfrm>
            <a:prstGeom prst="ellipse">
              <a:avLst/>
            </a:prstGeom>
            <a:solidFill>
              <a:srgbClr val="88CAE4"/>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258" name="Shape 258"/>
            <p:cNvSpPr/>
            <p:nvPr/>
          </p:nvSpPr>
          <p:spPr>
            <a:xfrm>
              <a:off x="9824823" y="1748967"/>
              <a:ext cx="162216" cy="162216"/>
            </a:xfrm>
            <a:prstGeom prst="ellipse">
              <a:avLst/>
            </a:prstGeom>
            <a:solidFill>
              <a:srgbClr val="88CAE4"/>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259" name="Shape 259"/>
            <p:cNvSpPr/>
            <p:nvPr/>
          </p:nvSpPr>
          <p:spPr>
            <a:xfrm>
              <a:off x="14263377" y="1748967"/>
              <a:ext cx="162216" cy="162216"/>
            </a:xfrm>
            <a:prstGeom prst="ellipse">
              <a:avLst/>
            </a:prstGeom>
            <a:solidFill>
              <a:srgbClr val="88CAE4"/>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260" name="Shape 260"/>
            <p:cNvSpPr/>
            <p:nvPr/>
          </p:nvSpPr>
          <p:spPr>
            <a:xfrm>
              <a:off x="18371859" y="2350444"/>
              <a:ext cx="162217" cy="162217"/>
            </a:xfrm>
            <a:prstGeom prst="ellipse">
              <a:avLst/>
            </a:prstGeom>
            <a:solidFill>
              <a:srgbClr val="88CAE4"/>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261" name="Shape 261"/>
            <p:cNvSpPr/>
            <p:nvPr/>
          </p:nvSpPr>
          <p:spPr>
            <a:xfrm>
              <a:off x="19777885" y="607902"/>
              <a:ext cx="162216" cy="162216"/>
            </a:xfrm>
            <a:prstGeom prst="ellipse">
              <a:avLst/>
            </a:prstGeom>
            <a:solidFill>
              <a:srgbClr val="88CAE4"/>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262" name="Shape 262"/>
            <p:cNvSpPr/>
            <p:nvPr/>
          </p:nvSpPr>
          <p:spPr>
            <a:xfrm>
              <a:off x="23081820" y="1748968"/>
              <a:ext cx="162216" cy="162216"/>
            </a:xfrm>
            <a:prstGeom prst="ellipse">
              <a:avLst/>
            </a:prstGeom>
            <a:solidFill>
              <a:srgbClr val="88CAE4"/>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263" name="Shape 263"/>
            <p:cNvSpPr/>
            <p:nvPr/>
          </p:nvSpPr>
          <p:spPr>
            <a:xfrm>
              <a:off x="22094831" y="2056496"/>
              <a:ext cx="162216" cy="162217"/>
            </a:xfrm>
            <a:prstGeom prst="ellipse">
              <a:avLst/>
            </a:prstGeom>
            <a:solidFill>
              <a:srgbClr val="88CAE4"/>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264" name="Shape 264"/>
            <p:cNvSpPr/>
            <p:nvPr/>
          </p:nvSpPr>
          <p:spPr>
            <a:xfrm>
              <a:off x="18735454" y="1234542"/>
              <a:ext cx="162216" cy="162216"/>
            </a:xfrm>
            <a:prstGeom prst="ellipse">
              <a:avLst/>
            </a:prstGeom>
            <a:solidFill>
              <a:srgbClr val="88CAE4"/>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265" name="Shape 265"/>
            <p:cNvSpPr/>
            <p:nvPr/>
          </p:nvSpPr>
          <p:spPr>
            <a:xfrm>
              <a:off x="15706149" y="2056496"/>
              <a:ext cx="162216" cy="162217"/>
            </a:xfrm>
            <a:prstGeom prst="ellipse">
              <a:avLst/>
            </a:prstGeom>
            <a:solidFill>
              <a:srgbClr val="88CAE4"/>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266" name="Shape 266"/>
            <p:cNvSpPr/>
            <p:nvPr/>
          </p:nvSpPr>
          <p:spPr>
            <a:xfrm>
              <a:off x="10572642" y="2513568"/>
              <a:ext cx="162216" cy="162216"/>
            </a:xfrm>
            <a:prstGeom prst="ellipse">
              <a:avLst/>
            </a:prstGeom>
            <a:solidFill>
              <a:srgbClr val="88CAE4"/>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267" name="Shape 267"/>
            <p:cNvSpPr/>
            <p:nvPr/>
          </p:nvSpPr>
          <p:spPr>
            <a:xfrm>
              <a:off x="4902769" y="0"/>
              <a:ext cx="162216" cy="162216"/>
            </a:xfrm>
            <a:prstGeom prst="ellipse">
              <a:avLst/>
            </a:prstGeom>
            <a:solidFill>
              <a:srgbClr val="88CAE4"/>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268" name="Shape 268"/>
            <p:cNvSpPr/>
            <p:nvPr/>
          </p:nvSpPr>
          <p:spPr>
            <a:xfrm>
              <a:off x="2946195" y="1901132"/>
              <a:ext cx="162216" cy="162216"/>
            </a:xfrm>
            <a:prstGeom prst="ellipse">
              <a:avLst/>
            </a:prstGeom>
            <a:solidFill>
              <a:srgbClr val="88CAE4"/>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269" name="Shape 269"/>
            <p:cNvSpPr/>
            <p:nvPr/>
          </p:nvSpPr>
          <p:spPr>
            <a:xfrm>
              <a:off x="370738" y="1471137"/>
              <a:ext cx="162216" cy="162216"/>
            </a:xfrm>
            <a:prstGeom prst="ellipse">
              <a:avLst/>
            </a:prstGeom>
            <a:solidFill>
              <a:srgbClr val="88CAE4"/>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270" name="Shape 270"/>
            <p:cNvSpPr/>
            <p:nvPr/>
          </p:nvSpPr>
          <p:spPr>
            <a:xfrm>
              <a:off x="14668028" y="2004076"/>
              <a:ext cx="267056" cy="267056"/>
            </a:xfrm>
            <a:prstGeom prst="ellipse">
              <a:avLst/>
            </a:prstGeom>
            <a:solidFill>
              <a:srgbClr val="88CAE4"/>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271" name="Shape 271"/>
            <p:cNvSpPr/>
            <p:nvPr/>
          </p:nvSpPr>
          <p:spPr>
            <a:xfrm>
              <a:off x="11432430" y="1924782"/>
              <a:ext cx="267055" cy="267056"/>
            </a:xfrm>
            <a:prstGeom prst="ellipse">
              <a:avLst/>
            </a:prstGeom>
            <a:solidFill>
              <a:srgbClr val="88CAE4"/>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272" name="Shape 272"/>
            <p:cNvSpPr/>
            <p:nvPr/>
          </p:nvSpPr>
          <p:spPr>
            <a:xfrm>
              <a:off x="5948221" y="1371010"/>
              <a:ext cx="267056" cy="267056"/>
            </a:xfrm>
            <a:prstGeom prst="ellipse">
              <a:avLst/>
            </a:prstGeom>
            <a:solidFill>
              <a:srgbClr val="88CAE4"/>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273" name="Shape 273"/>
            <p:cNvSpPr/>
            <p:nvPr/>
          </p:nvSpPr>
          <p:spPr>
            <a:xfrm>
              <a:off x="2052480" y="1972488"/>
              <a:ext cx="267056" cy="267055"/>
            </a:xfrm>
            <a:prstGeom prst="ellipse">
              <a:avLst/>
            </a:prstGeom>
            <a:solidFill>
              <a:srgbClr val="88CAE4"/>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274" name="Shape 274"/>
            <p:cNvSpPr/>
            <p:nvPr/>
          </p:nvSpPr>
          <p:spPr>
            <a:xfrm>
              <a:off x="22375703" y="1074442"/>
              <a:ext cx="267056" cy="267055"/>
            </a:xfrm>
            <a:prstGeom prst="ellipse">
              <a:avLst/>
            </a:prstGeom>
            <a:solidFill>
              <a:srgbClr val="88CAE4"/>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275" name="Shape 275"/>
            <p:cNvSpPr/>
            <p:nvPr/>
          </p:nvSpPr>
          <p:spPr>
            <a:xfrm>
              <a:off x="10622886" y="1521380"/>
              <a:ext cx="61728" cy="61728"/>
            </a:xfrm>
            <a:prstGeom prst="ellipse">
              <a:avLst/>
            </a:prstGeom>
            <a:solidFill>
              <a:srgbClr val="88CAE4"/>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276" name="Shape 276"/>
            <p:cNvSpPr/>
            <p:nvPr/>
          </p:nvSpPr>
          <p:spPr>
            <a:xfrm>
              <a:off x="11038698" y="2106740"/>
              <a:ext cx="61728" cy="61728"/>
            </a:xfrm>
            <a:prstGeom prst="ellipse">
              <a:avLst/>
            </a:prstGeom>
            <a:solidFill>
              <a:srgbClr val="88CAE4"/>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277" name="Shape 277"/>
            <p:cNvSpPr/>
            <p:nvPr/>
          </p:nvSpPr>
          <p:spPr>
            <a:xfrm>
              <a:off x="10154855" y="2400689"/>
              <a:ext cx="61728" cy="61728"/>
            </a:xfrm>
            <a:prstGeom prst="ellipse">
              <a:avLst/>
            </a:prstGeom>
            <a:solidFill>
              <a:srgbClr val="88CAE4"/>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278" name="Shape 278"/>
            <p:cNvSpPr/>
            <p:nvPr/>
          </p:nvSpPr>
          <p:spPr>
            <a:xfrm>
              <a:off x="11584088" y="2400689"/>
              <a:ext cx="61728" cy="61728"/>
            </a:xfrm>
            <a:prstGeom prst="ellipse">
              <a:avLst/>
            </a:prstGeom>
            <a:solidFill>
              <a:srgbClr val="88CAE4"/>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279" name="Shape 279"/>
            <p:cNvSpPr/>
            <p:nvPr/>
          </p:nvSpPr>
          <p:spPr>
            <a:xfrm>
              <a:off x="14280743" y="2563811"/>
              <a:ext cx="61728" cy="61728"/>
            </a:xfrm>
            <a:prstGeom prst="ellipse">
              <a:avLst/>
            </a:prstGeom>
            <a:solidFill>
              <a:srgbClr val="88CAE4"/>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280" name="Shape 280"/>
            <p:cNvSpPr/>
            <p:nvPr/>
          </p:nvSpPr>
          <p:spPr>
            <a:xfrm>
              <a:off x="15150403" y="2546405"/>
              <a:ext cx="61729" cy="61728"/>
            </a:xfrm>
            <a:prstGeom prst="ellipse">
              <a:avLst/>
            </a:prstGeom>
            <a:solidFill>
              <a:srgbClr val="88CAE4"/>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281" name="Shape 281"/>
            <p:cNvSpPr/>
            <p:nvPr/>
          </p:nvSpPr>
          <p:spPr>
            <a:xfrm>
              <a:off x="13441382" y="2013263"/>
              <a:ext cx="61728" cy="61729"/>
            </a:xfrm>
            <a:prstGeom prst="ellipse">
              <a:avLst/>
            </a:prstGeom>
            <a:solidFill>
              <a:srgbClr val="88CAE4"/>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282" name="Shape 282"/>
            <p:cNvSpPr/>
            <p:nvPr/>
          </p:nvSpPr>
          <p:spPr>
            <a:xfrm>
              <a:off x="17673642" y="2016486"/>
              <a:ext cx="61728" cy="61729"/>
            </a:xfrm>
            <a:prstGeom prst="ellipse">
              <a:avLst/>
            </a:prstGeom>
            <a:solidFill>
              <a:srgbClr val="88CAE4"/>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283" name="Shape 283"/>
            <p:cNvSpPr/>
            <p:nvPr/>
          </p:nvSpPr>
          <p:spPr>
            <a:xfrm>
              <a:off x="18502686" y="2013263"/>
              <a:ext cx="61728" cy="61729"/>
            </a:xfrm>
            <a:prstGeom prst="ellipse">
              <a:avLst/>
            </a:prstGeom>
            <a:solidFill>
              <a:srgbClr val="88CAE4"/>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284" name="Shape 284"/>
            <p:cNvSpPr/>
            <p:nvPr/>
          </p:nvSpPr>
          <p:spPr>
            <a:xfrm>
              <a:off x="19805564" y="2160893"/>
              <a:ext cx="61728" cy="61728"/>
            </a:xfrm>
            <a:prstGeom prst="ellipse">
              <a:avLst/>
            </a:prstGeom>
            <a:solidFill>
              <a:srgbClr val="88CAE4"/>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285" name="Shape 285"/>
            <p:cNvSpPr/>
            <p:nvPr/>
          </p:nvSpPr>
          <p:spPr>
            <a:xfrm>
              <a:off x="21974878" y="1521380"/>
              <a:ext cx="61728" cy="61728"/>
            </a:xfrm>
            <a:prstGeom prst="ellipse">
              <a:avLst/>
            </a:prstGeom>
            <a:solidFill>
              <a:srgbClr val="88CAE4"/>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286" name="Shape 286"/>
            <p:cNvSpPr/>
            <p:nvPr/>
          </p:nvSpPr>
          <p:spPr>
            <a:xfrm>
              <a:off x="22679502" y="2019710"/>
              <a:ext cx="61728" cy="61728"/>
            </a:xfrm>
            <a:prstGeom prst="ellipse">
              <a:avLst/>
            </a:prstGeom>
            <a:solidFill>
              <a:srgbClr val="88CAE4"/>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287" name="Shape 287"/>
            <p:cNvSpPr/>
            <p:nvPr/>
          </p:nvSpPr>
          <p:spPr>
            <a:xfrm>
              <a:off x="23590420" y="950203"/>
              <a:ext cx="61728" cy="61728"/>
            </a:xfrm>
            <a:prstGeom prst="ellipse">
              <a:avLst/>
            </a:prstGeom>
            <a:solidFill>
              <a:srgbClr val="88CAE4"/>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288" name="Shape 288"/>
            <p:cNvSpPr/>
            <p:nvPr/>
          </p:nvSpPr>
          <p:spPr>
            <a:xfrm>
              <a:off x="7688344" y="1799211"/>
              <a:ext cx="61728" cy="61729"/>
            </a:xfrm>
            <a:prstGeom prst="ellipse">
              <a:avLst/>
            </a:prstGeom>
            <a:solidFill>
              <a:srgbClr val="88CAE4"/>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289" name="Shape 289"/>
            <p:cNvSpPr/>
            <p:nvPr/>
          </p:nvSpPr>
          <p:spPr>
            <a:xfrm>
              <a:off x="7258349" y="1183551"/>
              <a:ext cx="61729" cy="61728"/>
            </a:xfrm>
            <a:prstGeom prst="ellipse">
              <a:avLst/>
            </a:prstGeom>
            <a:solidFill>
              <a:srgbClr val="88CAE4"/>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290" name="Shape 290"/>
            <p:cNvSpPr/>
            <p:nvPr/>
          </p:nvSpPr>
          <p:spPr>
            <a:xfrm>
              <a:off x="6436395" y="2073840"/>
              <a:ext cx="61728" cy="61729"/>
            </a:xfrm>
            <a:prstGeom prst="ellipse">
              <a:avLst/>
            </a:prstGeom>
            <a:solidFill>
              <a:srgbClr val="88CAE4"/>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291" name="Shape 291"/>
            <p:cNvSpPr/>
            <p:nvPr/>
          </p:nvSpPr>
          <p:spPr>
            <a:xfrm>
              <a:off x="5181222" y="1521380"/>
              <a:ext cx="61729" cy="61728"/>
            </a:xfrm>
            <a:prstGeom prst="ellipse">
              <a:avLst/>
            </a:prstGeom>
            <a:solidFill>
              <a:srgbClr val="88CAE4"/>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292" name="Shape 292"/>
            <p:cNvSpPr/>
            <p:nvPr/>
          </p:nvSpPr>
          <p:spPr>
            <a:xfrm>
              <a:off x="2626395" y="2226005"/>
              <a:ext cx="61728" cy="61728"/>
            </a:xfrm>
            <a:prstGeom prst="ellipse">
              <a:avLst/>
            </a:prstGeom>
            <a:solidFill>
              <a:srgbClr val="88CAE4"/>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293" name="Shape 293"/>
            <p:cNvSpPr/>
            <p:nvPr/>
          </p:nvSpPr>
          <p:spPr>
            <a:xfrm>
              <a:off x="587304" y="2084822"/>
              <a:ext cx="61728" cy="61728"/>
            </a:xfrm>
            <a:prstGeom prst="ellipse">
              <a:avLst/>
            </a:prstGeom>
            <a:solidFill>
              <a:srgbClr val="88CAE4"/>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294" name="Shape 294"/>
            <p:cNvSpPr/>
            <p:nvPr/>
          </p:nvSpPr>
          <p:spPr>
            <a:xfrm>
              <a:off x="5995441" y="1902380"/>
              <a:ext cx="61728" cy="61728"/>
            </a:xfrm>
            <a:prstGeom prst="ellipse">
              <a:avLst/>
            </a:prstGeom>
            <a:solidFill>
              <a:srgbClr val="88CAE4"/>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295" name="Shape 295"/>
            <p:cNvSpPr/>
            <p:nvPr/>
          </p:nvSpPr>
          <p:spPr>
            <a:xfrm>
              <a:off x="7688344" y="1409606"/>
              <a:ext cx="61728" cy="61728"/>
            </a:xfrm>
            <a:prstGeom prst="ellipse">
              <a:avLst/>
            </a:prstGeom>
            <a:solidFill>
              <a:srgbClr val="88CAE4"/>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296" name="Shape 296"/>
            <p:cNvSpPr/>
            <p:nvPr/>
          </p:nvSpPr>
          <p:spPr>
            <a:xfrm>
              <a:off x="10428965" y="2766443"/>
              <a:ext cx="61728" cy="61728"/>
            </a:xfrm>
            <a:prstGeom prst="ellipse">
              <a:avLst/>
            </a:prstGeom>
            <a:solidFill>
              <a:srgbClr val="88CAE4"/>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297" name="Shape 297"/>
            <p:cNvSpPr/>
            <p:nvPr/>
          </p:nvSpPr>
          <p:spPr>
            <a:xfrm>
              <a:off x="14531520" y="2855847"/>
              <a:ext cx="61728" cy="61728"/>
            </a:xfrm>
            <a:prstGeom prst="ellipse">
              <a:avLst/>
            </a:prstGeom>
            <a:solidFill>
              <a:srgbClr val="88CAE4"/>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298" name="Shape 298"/>
            <p:cNvSpPr/>
            <p:nvPr/>
          </p:nvSpPr>
          <p:spPr>
            <a:xfrm>
              <a:off x="15958176" y="2632147"/>
              <a:ext cx="61728" cy="61728"/>
            </a:xfrm>
            <a:prstGeom prst="ellipse">
              <a:avLst/>
            </a:prstGeom>
            <a:solidFill>
              <a:srgbClr val="88CAE4"/>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299" name="Shape 299"/>
            <p:cNvSpPr/>
            <p:nvPr/>
          </p:nvSpPr>
          <p:spPr>
            <a:xfrm>
              <a:off x="17797420" y="1191309"/>
              <a:ext cx="61728" cy="61728"/>
            </a:xfrm>
            <a:prstGeom prst="ellipse">
              <a:avLst/>
            </a:prstGeom>
            <a:solidFill>
              <a:srgbClr val="88CAE4"/>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300" name="Shape 300"/>
            <p:cNvSpPr/>
            <p:nvPr/>
          </p:nvSpPr>
          <p:spPr>
            <a:xfrm>
              <a:off x="18130715" y="2164116"/>
              <a:ext cx="61728" cy="61728"/>
            </a:xfrm>
            <a:prstGeom prst="ellipse">
              <a:avLst/>
            </a:prstGeom>
            <a:solidFill>
              <a:srgbClr val="88CAE4"/>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301" name="Shape 301"/>
            <p:cNvSpPr/>
            <p:nvPr/>
          </p:nvSpPr>
          <p:spPr>
            <a:xfrm>
              <a:off x="20073106" y="1521380"/>
              <a:ext cx="61728" cy="61728"/>
            </a:xfrm>
            <a:prstGeom prst="ellipse">
              <a:avLst/>
            </a:prstGeom>
            <a:solidFill>
              <a:srgbClr val="88CAE4"/>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302" name="Shape 302"/>
            <p:cNvSpPr/>
            <p:nvPr/>
          </p:nvSpPr>
          <p:spPr>
            <a:xfrm>
              <a:off x="21953608" y="2349782"/>
              <a:ext cx="61728" cy="61728"/>
            </a:xfrm>
            <a:prstGeom prst="ellipse">
              <a:avLst/>
            </a:prstGeom>
            <a:solidFill>
              <a:srgbClr val="88CAE4"/>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303" name="Shape 303"/>
            <p:cNvSpPr/>
            <p:nvPr/>
          </p:nvSpPr>
          <p:spPr>
            <a:xfrm>
              <a:off x="23359634" y="2394264"/>
              <a:ext cx="61728" cy="61728"/>
            </a:xfrm>
            <a:prstGeom prst="ellipse">
              <a:avLst/>
            </a:prstGeom>
            <a:solidFill>
              <a:srgbClr val="88CAE4"/>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304" name="Shape 304"/>
            <p:cNvSpPr/>
            <p:nvPr/>
          </p:nvSpPr>
          <p:spPr>
            <a:xfrm>
              <a:off x="23527894" y="1613568"/>
              <a:ext cx="61728" cy="61729"/>
            </a:xfrm>
            <a:prstGeom prst="ellipse">
              <a:avLst/>
            </a:prstGeom>
            <a:solidFill>
              <a:srgbClr val="88CAE4"/>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305" name="Shape 305"/>
            <p:cNvSpPr/>
            <p:nvPr/>
          </p:nvSpPr>
          <p:spPr>
            <a:xfrm>
              <a:off x="23654894" y="1740568"/>
              <a:ext cx="61728" cy="61729"/>
            </a:xfrm>
            <a:prstGeom prst="ellipse">
              <a:avLst/>
            </a:prstGeom>
            <a:solidFill>
              <a:srgbClr val="88CAE4"/>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306" name="Shape 306"/>
            <p:cNvSpPr/>
            <p:nvPr/>
          </p:nvSpPr>
          <p:spPr>
            <a:xfrm>
              <a:off x="14347792" y="2995741"/>
              <a:ext cx="61728" cy="61729"/>
            </a:xfrm>
            <a:prstGeom prst="ellipse">
              <a:avLst/>
            </a:prstGeom>
            <a:solidFill>
              <a:srgbClr val="88CAE4"/>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307" name="Shape 307"/>
            <p:cNvSpPr/>
            <p:nvPr/>
          </p:nvSpPr>
          <p:spPr>
            <a:xfrm>
              <a:off x="10622886" y="2995741"/>
              <a:ext cx="61728" cy="61729"/>
            </a:xfrm>
            <a:prstGeom prst="ellipse">
              <a:avLst/>
            </a:prstGeom>
            <a:solidFill>
              <a:srgbClr val="88CAE4"/>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308" name="Shape 308"/>
            <p:cNvSpPr/>
            <p:nvPr/>
          </p:nvSpPr>
          <p:spPr>
            <a:xfrm>
              <a:off x="6205609" y="2349782"/>
              <a:ext cx="61728" cy="61728"/>
            </a:xfrm>
            <a:prstGeom prst="ellipse">
              <a:avLst/>
            </a:prstGeom>
            <a:solidFill>
              <a:srgbClr val="88CAE4"/>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309" name="Shape 309"/>
            <p:cNvSpPr/>
            <p:nvPr/>
          </p:nvSpPr>
          <p:spPr>
            <a:xfrm>
              <a:off x="11964447" y="2840377"/>
              <a:ext cx="61728" cy="61728"/>
            </a:xfrm>
            <a:prstGeom prst="ellipse">
              <a:avLst/>
            </a:prstGeom>
            <a:solidFill>
              <a:srgbClr val="88CAE4"/>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310" name="Shape 310"/>
            <p:cNvSpPr/>
            <p:nvPr/>
          </p:nvSpPr>
          <p:spPr>
            <a:xfrm>
              <a:off x="2433644" y="2518040"/>
              <a:ext cx="61729" cy="61729"/>
            </a:xfrm>
            <a:prstGeom prst="ellipse">
              <a:avLst/>
            </a:prstGeom>
            <a:solidFill>
              <a:srgbClr val="88CAE4"/>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311" name="Shape 311"/>
            <p:cNvSpPr/>
            <p:nvPr/>
          </p:nvSpPr>
          <p:spPr>
            <a:xfrm>
              <a:off x="2828827" y="2418116"/>
              <a:ext cx="61728" cy="61728"/>
            </a:xfrm>
            <a:prstGeom prst="ellipse">
              <a:avLst/>
            </a:prstGeom>
            <a:solidFill>
              <a:srgbClr val="88CAE4"/>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312" name="Shape 312"/>
            <p:cNvSpPr/>
            <p:nvPr/>
          </p:nvSpPr>
          <p:spPr>
            <a:xfrm>
              <a:off x="3244639" y="2462599"/>
              <a:ext cx="61729" cy="61728"/>
            </a:xfrm>
            <a:prstGeom prst="ellipse">
              <a:avLst/>
            </a:prstGeom>
            <a:solidFill>
              <a:srgbClr val="88CAE4"/>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313" name="Shape 313"/>
            <p:cNvSpPr/>
            <p:nvPr/>
          </p:nvSpPr>
          <p:spPr>
            <a:xfrm>
              <a:off x="5631208" y="658145"/>
              <a:ext cx="61728" cy="61729"/>
            </a:xfrm>
            <a:prstGeom prst="ellipse">
              <a:avLst/>
            </a:prstGeom>
            <a:solidFill>
              <a:srgbClr val="88CAE4"/>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314" name="Shape 314"/>
            <p:cNvSpPr/>
            <p:nvPr/>
          </p:nvSpPr>
          <p:spPr>
            <a:xfrm>
              <a:off x="10352765" y="658145"/>
              <a:ext cx="61728" cy="61729"/>
            </a:xfrm>
            <a:prstGeom prst="ellipse">
              <a:avLst/>
            </a:prstGeom>
            <a:solidFill>
              <a:srgbClr val="88CAE4"/>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315" name="Shape 315"/>
            <p:cNvSpPr/>
            <p:nvPr/>
          </p:nvSpPr>
          <p:spPr>
            <a:xfrm>
              <a:off x="15575238" y="1183551"/>
              <a:ext cx="61728" cy="61728"/>
            </a:xfrm>
            <a:prstGeom prst="ellipse">
              <a:avLst/>
            </a:prstGeom>
            <a:solidFill>
              <a:srgbClr val="88CAE4"/>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316" name="Shape 316"/>
            <p:cNvSpPr/>
            <p:nvPr/>
          </p:nvSpPr>
          <p:spPr>
            <a:xfrm>
              <a:off x="22145074" y="217191"/>
              <a:ext cx="61728" cy="61728"/>
            </a:xfrm>
            <a:prstGeom prst="ellipse">
              <a:avLst/>
            </a:prstGeom>
            <a:solidFill>
              <a:srgbClr val="88CAE4"/>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317" name="Shape 317"/>
            <p:cNvSpPr/>
            <p:nvPr/>
          </p:nvSpPr>
          <p:spPr>
            <a:xfrm>
              <a:off x="18682551" y="2634059"/>
              <a:ext cx="61728" cy="61728"/>
            </a:xfrm>
            <a:prstGeom prst="ellipse">
              <a:avLst/>
            </a:prstGeom>
            <a:solidFill>
              <a:srgbClr val="88CAE4"/>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318" name="Shape 318"/>
            <p:cNvSpPr/>
            <p:nvPr/>
          </p:nvSpPr>
          <p:spPr>
            <a:xfrm>
              <a:off x="10129455" y="2900588"/>
              <a:ext cx="61728" cy="61728"/>
            </a:xfrm>
            <a:prstGeom prst="ellipse">
              <a:avLst/>
            </a:prstGeom>
            <a:solidFill>
              <a:srgbClr val="88CAE4"/>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grpSp>
      <p:grpSp>
        <p:nvGrpSpPr>
          <p:cNvPr id="334" name="Group 334"/>
          <p:cNvGrpSpPr/>
          <p:nvPr/>
        </p:nvGrpSpPr>
        <p:grpSpPr>
          <a:xfrm>
            <a:off x="16553846" y="547297"/>
            <a:ext cx="8665466" cy="3491874"/>
            <a:chOff x="0" y="0"/>
            <a:chExt cx="8665464" cy="3491873"/>
          </a:xfrm>
        </p:grpSpPr>
        <p:sp>
          <p:nvSpPr>
            <p:cNvPr id="320" name="Shape 320"/>
            <p:cNvSpPr/>
            <p:nvPr/>
          </p:nvSpPr>
          <p:spPr>
            <a:xfrm>
              <a:off x="4137080" y="1358498"/>
              <a:ext cx="2133376" cy="2133376"/>
            </a:xfrm>
            <a:prstGeom prst="ellipse">
              <a:avLst/>
            </a:prstGeom>
            <a:solidFill>
              <a:srgbClr val="3C9DC6"/>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321" name="Shape 321"/>
            <p:cNvSpPr/>
            <p:nvPr/>
          </p:nvSpPr>
          <p:spPr>
            <a:xfrm>
              <a:off x="5693878" y="2440819"/>
              <a:ext cx="965395" cy="965394"/>
            </a:xfrm>
            <a:prstGeom prst="ellipse">
              <a:avLst/>
            </a:prstGeom>
            <a:solidFill>
              <a:srgbClr val="3C9DC6"/>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322" name="Shape 322"/>
            <p:cNvSpPr/>
            <p:nvPr/>
          </p:nvSpPr>
          <p:spPr>
            <a:xfrm>
              <a:off x="6385047" y="1932256"/>
              <a:ext cx="1528672" cy="1528672"/>
            </a:xfrm>
            <a:prstGeom prst="ellipse">
              <a:avLst/>
            </a:prstGeom>
            <a:solidFill>
              <a:srgbClr val="3C9DC6"/>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323" name="Shape 323"/>
            <p:cNvSpPr/>
            <p:nvPr/>
          </p:nvSpPr>
          <p:spPr>
            <a:xfrm>
              <a:off x="7628227" y="2571003"/>
              <a:ext cx="705025" cy="705025"/>
            </a:xfrm>
            <a:prstGeom prst="ellipse">
              <a:avLst/>
            </a:prstGeom>
            <a:solidFill>
              <a:srgbClr val="3C9DC6"/>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324" name="Shape 324"/>
            <p:cNvSpPr/>
            <p:nvPr/>
          </p:nvSpPr>
          <p:spPr>
            <a:xfrm>
              <a:off x="3371953" y="2375507"/>
              <a:ext cx="1096018" cy="1096018"/>
            </a:xfrm>
            <a:prstGeom prst="ellipse">
              <a:avLst/>
            </a:prstGeom>
            <a:solidFill>
              <a:srgbClr val="3C9DC6"/>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325" name="Shape 325"/>
            <p:cNvSpPr/>
            <p:nvPr/>
          </p:nvSpPr>
          <p:spPr>
            <a:xfrm>
              <a:off x="5076843" y="591319"/>
              <a:ext cx="1551520" cy="1528671"/>
            </a:xfrm>
            <a:custGeom>
              <a:avLst/>
              <a:gdLst/>
              <a:ahLst/>
              <a:cxnLst>
                <a:cxn ang="0">
                  <a:pos x="wd2" y="hd2"/>
                </a:cxn>
                <a:cxn ang="5400000">
                  <a:pos x="wd2" y="hd2"/>
                </a:cxn>
                <a:cxn ang="10800000">
                  <a:pos x="wd2" y="hd2"/>
                </a:cxn>
                <a:cxn ang="16200000">
                  <a:pos x="wd2" y="hd2"/>
                </a:cxn>
              </a:cxnLst>
              <a:rect l="0" t="0" r="r" b="b"/>
              <a:pathLst>
                <a:path w="19234" h="18985" extrusionOk="0">
                  <a:moveTo>
                    <a:pt x="0" y="11631"/>
                  </a:moveTo>
                  <a:cubicBezTo>
                    <a:pt x="3505" y="13603"/>
                    <a:pt x="7907" y="12868"/>
                    <a:pt x="10585" y="9864"/>
                  </a:cubicBezTo>
                  <a:cubicBezTo>
                    <a:pt x="13012" y="7141"/>
                    <a:pt x="13428" y="3168"/>
                    <a:pt x="11618" y="0"/>
                  </a:cubicBezTo>
                  <a:cubicBezTo>
                    <a:pt x="18616" y="1435"/>
                    <a:pt x="21600" y="9796"/>
                    <a:pt x="17096" y="15351"/>
                  </a:cubicBezTo>
                  <a:cubicBezTo>
                    <a:pt x="12030" y="21600"/>
                    <a:pt x="2022" y="19423"/>
                    <a:pt x="0" y="11631"/>
                  </a:cubicBezTo>
                  <a:close/>
                </a:path>
              </a:pathLst>
            </a:custGeom>
            <a:solidFill>
              <a:srgbClr val="88CAE4"/>
            </a:solid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326" name="Shape 326"/>
            <p:cNvSpPr/>
            <p:nvPr/>
          </p:nvSpPr>
          <p:spPr>
            <a:xfrm>
              <a:off x="514656" y="638156"/>
              <a:ext cx="1434997" cy="1434997"/>
            </a:xfrm>
            <a:prstGeom prst="ellipse">
              <a:avLst/>
            </a:prstGeom>
            <a:solidFill>
              <a:srgbClr val="3C9DC6"/>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327" name="Shape 327"/>
            <p:cNvSpPr/>
            <p:nvPr/>
          </p:nvSpPr>
          <p:spPr>
            <a:xfrm>
              <a:off x="1561823" y="1366170"/>
              <a:ext cx="649364" cy="649364"/>
            </a:xfrm>
            <a:prstGeom prst="ellipse">
              <a:avLst/>
            </a:prstGeom>
            <a:solidFill>
              <a:srgbClr val="3C9DC6"/>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328" name="Shape 328"/>
            <p:cNvSpPr/>
            <p:nvPr/>
          </p:nvSpPr>
          <p:spPr>
            <a:xfrm>
              <a:off x="2026731" y="1024089"/>
              <a:ext cx="1028248" cy="1028249"/>
            </a:xfrm>
            <a:prstGeom prst="ellipse">
              <a:avLst/>
            </a:prstGeom>
            <a:solidFill>
              <a:srgbClr val="3C9DC6"/>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329" name="Shape 329"/>
            <p:cNvSpPr/>
            <p:nvPr/>
          </p:nvSpPr>
          <p:spPr>
            <a:xfrm>
              <a:off x="2862946" y="1453737"/>
              <a:ext cx="474229" cy="474230"/>
            </a:xfrm>
            <a:prstGeom prst="ellipse">
              <a:avLst/>
            </a:prstGeom>
            <a:solidFill>
              <a:srgbClr val="3C9DC6"/>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330" name="Shape 330"/>
            <p:cNvSpPr/>
            <p:nvPr/>
          </p:nvSpPr>
          <p:spPr>
            <a:xfrm>
              <a:off x="0" y="1322238"/>
              <a:ext cx="737227" cy="737227"/>
            </a:xfrm>
            <a:prstGeom prst="ellipse">
              <a:avLst/>
            </a:prstGeom>
            <a:solidFill>
              <a:srgbClr val="3C9DC6"/>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331" name="Shape 331"/>
            <p:cNvSpPr/>
            <p:nvPr/>
          </p:nvSpPr>
          <p:spPr>
            <a:xfrm>
              <a:off x="7142546" y="0"/>
              <a:ext cx="1026142" cy="1026142"/>
            </a:xfrm>
            <a:prstGeom prst="ellipse">
              <a:avLst/>
            </a:prstGeom>
            <a:solidFill>
              <a:srgbClr val="3C9DC6"/>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332" name="Shape 332"/>
            <p:cNvSpPr/>
            <p:nvPr/>
          </p:nvSpPr>
          <p:spPr>
            <a:xfrm>
              <a:off x="7848312" y="177662"/>
              <a:ext cx="817153" cy="817154"/>
            </a:xfrm>
            <a:prstGeom prst="ellipse">
              <a:avLst/>
            </a:prstGeom>
            <a:solidFill>
              <a:srgbClr val="3C9DC6"/>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333" name="Shape 333"/>
            <p:cNvSpPr/>
            <p:nvPr/>
          </p:nvSpPr>
          <p:spPr>
            <a:xfrm>
              <a:off x="6774524" y="489175"/>
              <a:ext cx="527179" cy="527179"/>
            </a:xfrm>
            <a:prstGeom prst="ellipse">
              <a:avLst/>
            </a:prstGeom>
            <a:solidFill>
              <a:srgbClr val="3C9DC6"/>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grpSp>
      <p:grpSp>
        <p:nvGrpSpPr>
          <p:cNvPr id="344" name="Group 344"/>
          <p:cNvGrpSpPr/>
          <p:nvPr/>
        </p:nvGrpSpPr>
        <p:grpSpPr>
          <a:xfrm>
            <a:off x="-2034885" y="-336546"/>
            <a:ext cx="14822770" cy="6780226"/>
            <a:chOff x="0" y="0"/>
            <a:chExt cx="14822769" cy="6780224"/>
          </a:xfrm>
        </p:grpSpPr>
        <p:sp>
          <p:nvSpPr>
            <p:cNvPr id="335" name="Shape 335"/>
            <p:cNvSpPr/>
            <p:nvPr/>
          </p:nvSpPr>
          <p:spPr>
            <a:xfrm>
              <a:off x="765126" y="1007798"/>
              <a:ext cx="2133376" cy="2133375"/>
            </a:xfrm>
            <a:prstGeom prst="ellipse">
              <a:avLst/>
            </a:prstGeom>
            <a:solidFill>
              <a:srgbClr val="3C9DC6"/>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336" name="Shape 336"/>
            <p:cNvSpPr/>
            <p:nvPr/>
          </p:nvSpPr>
          <p:spPr>
            <a:xfrm>
              <a:off x="2321924" y="2090118"/>
              <a:ext cx="965395" cy="965395"/>
            </a:xfrm>
            <a:prstGeom prst="ellipse">
              <a:avLst/>
            </a:prstGeom>
            <a:solidFill>
              <a:srgbClr val="3C9DC6"/>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337" name="Shape 337"/>
            <p:cNvSpPr/>
            <p:nvPr/>
          </p:nvSpPr>
          <p:spPr>
            <a:xfrm>
              <a:off x="3013093" y="1581556"/>
              <a:ext cx="1528672" cy="1528672"/>
            </a:xfrm>
            <a:prstGeom prst="ellipse">
              <a:avLst/>
            </a:prstGeom>
            <a:solidFill>
              <a:srgbClr val="3C9DC6"/>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338" name="Shape 338"/>
            <p:cNvSpPr/>
            <p:nvPr/>
          </p:nvSpPr>
          <p:spPr>
            <a:xfrm>
              <a:off x="4256273" y="2220303"/>
              <a:ext cx="705025" cy="705025"/>
            </a:xfrm>
            <a:prstGeom prst="ellipse">
              <a:avLst/>
            </a:prstGeom>
            <a:solidFill>
              <a:srgbClr val="3C9DC6"/>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339" name="Shape 339"/>
            <p:cNvSpPr/>
            <p:nvPr/>
          </p:nvSpPr>
          <p:spPr>
            <a:xfrm>
              <a:off x="0" y="2024807"/>
              <a:ext cx="1096017" cy="1096017"/>
            </a:xfrm>
            <a:prstGeom prst="ellipse">
              <a:avLst/>
            </a:prstGeom>
            <a:solidFill>
              <a:srgbClr val="3C9DC6"/>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340" name="Shape 340"/>
            <p:cNvSpPr/>
            <p:nvPr/>
          </p:nvSpPr>
          <p:spPr>
            <a:xfrm>
              <a:off x="5008359" y="0"/>
              <a:ext cx="1026142" cy="1026142"/>
            </a:xfrm>
            <a:prstGeom prst="ellipse">
              <a:avLst/>
            </a:prstGeom>
            <a:solidFill>
              <a:srgbClr val="3C9DC6"/>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341" name="Shape 341"/>
            <p:cNvSpPr/>
            <p:nvPr/>
          </p:nvSpPr>
          <p:spPr>
            <a:xfrm>
              <a:off x="5714124" y="177662"/>
              <a:ext cx="817154" cy="817154"/>
            </a:xfrm>
            <a:prstGeom prst="ellipse">
              <a:avLst/>
            </a:prstGeom>
            <a:solidFill>
              <a:srgbClr val="3C9DC6"/>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342" name="Shape 342"/>
            <p:cNvSpPr/>
            <p:nvPr/>
          </p:nvSpPr>
          <p:spPr>
            <a:xfrm>
              <a:off x="4640336" y="489175"/>
              <a:ext cx="527179" cy="527179"/>
            </a:xfrm>
            <a:prstGeom prst="ellipse">
              <a:avLst/>
            </a:prstGeom>
            <a:solidFill>
              <a:srgbClr val="3C9DC6"/>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343" name="Shape 343"/>
            <p:cNvSpPr/>
            <p:nvPr/>
          </p:nvSpPr>
          <p:spPr>
            <a:xfrm>
              <a:off x="1408074" y="498002"/>
              <a:ext cx="13414696" cy="6282223"/>
            </a:xfrm>
            <a:custGeom>
              <a:avLst/>
              <a:gdLst/>
              <a:ahLst/>
              <a:cxnLst>
                <a:cxn ang="0">
                  <a:pos x="wd2" y="hd2"/>
                </a:cxn>
                <a:cxn ang="5400000">
                  <a:pos x="wd2" y="hd2"/>
                </a:cxn>
                <a:cxn ang="10800000">
                  <a:pos x="wd2" y="hd2"/>
                </a:cxn>
                <a:cxn ang="16200000">
                  <a:pos x="wd2" y="hd2"/>
                </a:cxn>
              </a:cxnLst>
              <a:rect l="0" t="0" r="r" b="b"/>
              <a:pathLst>
                <a:path w="21590" h="21590" extrusionOk="0">
                  <a:moveTo>
                    <a:pt x="19424" y="0"/>
                  </a:moveTo>
                  <a:cubicBezTo>
                    <a:pt x="19417" y="162"/>
                    <a:pt x="19409" y="326"/>
                    <a:pt x="19399" y="487"/>
                  </a:cubicBezTo>
                  <a:cubicBezTo>
                    <a:pt x="19390" y="644"/>
                    <a:pt x="19379" y="803"/>
                    <a:pt x="19387" y="961"/>
                  </a:cubicBezTo>
                  <a:cubicBezTo>
                    <a:pt x="19390" y="1018"/>
                    <a:pt x="19386" y="1078"/>
                    <a:pt x="19363" y="1086"/>
                  </a:cubicBezTo>
                  <a:cubicBezTo>
                    <a:pt x="19342" y="1093"/>
                    <a:pt x="19329" y="1045"/>
                    <a:pt x="19324" y="994"/>
                  </a:cubicBezTo>
                  <a:cubicBezTo>
                    <a:pt x="19306" y="807"/>
                    <a:pt x="19310" y="611"/>
                    <a:pt x="19284" y="428"/>
                  </a:cubicBezTo>
                  <a:cubicBezTo>
                    <a:pt x="19268" y="311"/>
                    <a:pt x="19241" y="203"/>
                    <a:pt x="19204" y="110"/>
                  </a:cubicBezTo>
                  <a:cubicBezTo>
                    <a:pt x="19226" y="255"/>
                    <a:pt x="19240" y="402"/>
                    <a:pt x="19244" y="553"/>
                  </a:cubicBezTo>
                  <a:cubicBezTo>
                    <a:pt x="19249" y="715"/>
                    <a:pt x="19243" y="879"/>
                    <a:pt x="19243" y="1040"/>
                  </a:cubicBezTo>
                  <a:cubicBezTo>
                    <a:pt x="19243" y="1308"/>
                    <a:pt x="19257" y="1582"/>
                    <a:pt x="19318" y="1821"/>
                  </a:cubicBezTo>
                  <a:cubicBezTo>
                    <a:pt x="19368" y="2013"/>
                    <a:pt x="19442" y="2163"/>
                    <a:pt x="19522" y="2295"/>
                  </a:cubicBezTo>
                  <a:cubicBezTo>
                    <a:pt x="19593" y="2414"/>
                    <a:pt x="19670" y="2520"/>
                    <a:pt x="19751" y="2615"/>
                  </a:cubicBezTo>
                  <a:lnTo>
                    <a:pt x="19681" y="2639"/>
                  </a:lnTo>
                  <a:cubicBezTo>
                    <a:pt x="19712" y="2735"/>
                    <a:pt x="19750" y="2820"/>
                    <a:pt x="19793" y="2892"/>
                  </a:cubicBezTo>
                  <a:cubicBezTo>
                    <a:pt x="19845" y="2978"/>
                    <a:pt x="19904" y="3045"/>
                    <a:pt x="19967" y="3085"/>
                  </a:cubicBezTo>
                  <a:cubicBezTo>
                    <a:pt x="19982" y="3280"/>
                    <a:pt x="20014" y="3469"/>
                    <a:pt x="20058" y="3642"/>
                  </a:cubicBezTo>
                  <a:cubicBezTo>
                    <a:pt x="19840" y="3777"/>
                    <a:pt x="19625" y="3938"/>
                    <a:pt x="19417" y="4131"/>
                  </a:cubicBezTo>
                  <a:cubicBezTo>
                    <a:pt x="18891" y="4617"/>
                    <a:pt x="18403" y="5281"/>
                    <a:pt x="17888" y="5820"/>
                  </a:cubicBezTo>
                  <a:cubicBezTo>
                    <a:pt x="17369" y="6363"/>
                    <a:pt x="16827" y="6776"/>
                    <a:pt x="16263" y="7049"/>
                  </a:cubicBezTo>
                  <a:cubicBezTo>
                    <a:pt x="16240" y="7060"/>
                    <a:pt x="16218" y="7069"/>
                    <a:pt x="16196" y="7080"/>
                  </a:cubicBezTo>
                  <a:cubicBezTo>
                    <a:pt x="16184" y="7050"/>
                    <a:pt x="16170" y="7022"/>
                    <a:pt x="16160" y="6990"/>
                  </a:cubicBezTo>
                  <a:cubicBezTo>
                    <a:pt x="16121" y="6870"/>
                    <a:pt x="16094" y="6733"/>
                    <a:pt x="16081" y="6590"/>
                  </a:cubicBezTo>
                  <a:cubicBezTo>
                    <a:pt x="16122" y="6495"/>
                    <a:pt x="16164" y="6404"/>
                    <a:pt x="16207" y="6316"/>
                  </a:cubicBezTo>
                  <a:cubicBezTo>
                    <a:pt x="16260" y="6208"/>
                    <a:pt x="16317" y="6098"/>
                    <a:pt x="16341" y="5945"/>
                  </a:cubicBezTo>
                  <a:cubicBezTo>
                    <a:pt x="16352" y="5871"/>
                    <a:pt x="16354" y="5794"/>
                    <a:pt x="16347" y="5717"/>
                  </a:cubicBezTo>
                  <a:cubicBezTo>
                    <a:pt x="16379" y="5699"/>
                    <a:pt x="16387" y="5613"/>
                    <a:pt x="16362" y="5568"/>
                  </a:cubicBezTo>
                  <a:cubicBezTo>
                    <a:pt x="16334" y="5517"/>
                    <a:pt x="16291" y="5562"/>
                    <a:pt x="16293" y="5640"/>
                  </a:cubicBezTo>
                  <a:lnTo>
                    <a:pt x="15998" y="5873"/>
                  </a:lnTo>
                  <a:cubicBezTo>
                    <a:pt x="15980" y="5886"/>
                    <a:pt x="15962" y="5894"/>
                    <a:pt x="15943" y="5897"/>
                  </a:cubicBezTo>
                  <a:cubicBezTo>
                    <a:pt x="15918" y="5901"/>
                    <a:pt x="15893" y="5896"/>
                    <a:pt x="15869" y="5882"/>
                  </a:cubicBezTo>
                  <a:cubicBezTo>
                    <a:pt x="15808" y="5837"/>
                    <a:pt x="15745" y="5807"/>
                    <a:pt x="15681" y="5794"/>
                  </a:cubicBezTo>
                  <a:cubicBezTo>
                    <a:pt x="15590" y="5775"/>
                    <a:pt x="15498" y="5789"/>
                    <a:pt x="15409" y="5836"/>
                  </a:cubicBezTo>
                  <a:cubicBezTo>
                    <a:pt x="15361" y="5801"/>
                    <a:pt x="15314" y="5752"/>
                    <a:pt x="15272" y="5691"/>
                  </a:cubicBezTo>
                  <a:cubicBezTo>
                    <a:pt x="15237" y="5640"/>
                    <a:pt x="15204" y="5581"/>
                    <a:pt x="15178" y="5511"/>
                  </a:cubicBezTo>
                  <a:cubicBezTo>
                    <a:pt x="15166" y="5481"/>
                    <a:pt x="15156" y="5448"/>
                    <a:pt x="15152" y="5410"/>
                  </a:cubicBezTo>
                  <a:cubicBezTo>
                    <a:pt x="15141" y="5303"/>
                    <a:pt x="15181" y="5214"/>
                    <a:pt x="15221" y="5140"/>
                  </a:cubicBezTo>
                  <a:cubicBezTo>
                    <a:pt x="15262" y="5062"/>
                    <a:pt x="15304" y="4983"/>
                    <a:pt x="15338" y="4890"/>
                  </a:cubicBezTo>
                  <a:cubicBezTo>
                    <a:pt x="15366" y="4815"/>
                    <a:pt x="15388" y="4732"/>
                    <a:pt x="15405" y="4642"/>
                  </a:cubicBezTo>
                  <a:cubicBezTo>
                    <a:pt x="15364" y="4690"/>
                    <a:pt x="15323" y="4736"/>
                    <a:pt x="15288" y="4811"/>
                  </a:cubicBezTo>
                  <a:cubicBezTo>
                    <a:pt x="15267" y="4856"/>
                    <a:pt x="15242" y="4904"/>
                    <a:pt x="15218" y="4877"/>
                  </a:cubicBezTo>
                  <a:cubicBezTo>
                    <a:pt x="15171" y="4825"/>
                    <a:pt x="15221" y="4707"/>
                    <a:pt x="15271" y="4605"/>
                  </a:cubicBezTo>
                  <a:cubicBezTo>
                    <a:pt x="15313" y="4520"/>
                    <a:pt x="15318" y="4391"/>
                    <a:pt x="15320" y="4274"/>
                  </a:cubicBezTo>
                  <a:cubicBezTo>
                    <a:pt x="15322" y="4186"/>
                    <a:pt x="15324" y="4097"/>
                    <a:pt x="15325" y="4006"/>
                  </a:cubicBezTo>
                  <a:cubicBezTo>
                    <a:pt x="15297" y="4112"/>
                    <a:pt x="15274" y="4224"/>
                    <a:pt x="15258" y="4340"/>
                  </a:cubicBezTo>
                  <a:cubicBezTo>
                    <a:pt x="15239" y="4474"/>
                    <a:pt x="15211" y="4622"/>
                    <a:pt x="15148" y="4614"/>
                  </a:cubicBezTo>
                  <a:cubicBezTo>
                    <a:pt x="15035" y="4599"/>
                    <a:pt x="15093" y="4277"/>
                    <a:pt x="15134" y="3999"/>
                  </a:cubicBezTo>
                  <a:cubicBezTo>
                    <a:pt x="15158" y="3845"/>
                    <a:pt x="15139" y="3676"/>
                    <a:pt x="15083" y="3565"/>
                  </a:cubicBezTo>
                  <a:cubicBezTo>
                    <a:pt x="15076" y="3728"/>
                    <a:pt x="15067" y="3889"/>
                    <a:pt x="15057" y="4050"/>
                  </a:cubicBezTo>
                  <a:cubicBezTo>
                    <a:pt x="15048" y="4207"/>
                    <a:pt x="15037" y="4363"/>
                    <a:pt x="15045" y="4522"/>
                  </a:cubicBezTo>
                  <a:cubicBezTo>
                    <a:pt x="15048" y="4578"/>
                    <a:pt x="15045" y="4641"/>
                    <a:pt x="15021" y="4649"/>
                  </a:cubicBezTo>
                  <a:cubicBezTo>
                    <a:pt x="15000" y="4656"/>
                    <a:pt x="14987" y="4606"/>
                    <a:pt x="14982" y="4555"/>
                  </a:cubicBezTo>
                  <a:cubicBezTo>
                    <a:pt x="14964" y="4367"/>
                    <a:pt x="14968" y="4172"/>
                    <a:pt x="14942" y="3988"/>
                  </a:cubicBezTo>
                  <a:cubicBezTo>
                    <a:pt x="14926" y="3872"/>
                    <a:pt x="14900" y="3763"/>
                    <a:pt x="14863" y="3670"/>
                  </a:cubicBezTo>
                  <a:cubicBezTo>
                    <a:pt x="14885" y="3815"/>
                    <a:pt x="14898" y="3967"/>
                    <a:pt x="14902" y="4118"/>
                  </a:cubicBezTo>
                  <a:cubicBezTo>
                    <a:pt x="14907" y="4280"/>
                    <a:pt x="14903" y="4441"/>
                    <a:pt x="14902" y="4603"/>
                  </a:cubicBezTo>
                  <a:cubicBezTo>
                    <a:pt x="14902" y="4870"/>
                    <a:pt x="14915" y="5145"/>
                    <a:pt x="14976" y="5384"/>
                  </a:cubicBezTo>
                  <a:cubicBezTo>
                    <a:pt x="15026" y="5576"/>
                    <a:pt x="15102" y="5726"/>
                    <a:pt x="15181" y="5858"/>
                  </a:cubicBezTo>
                  <a:cubicBezTo>
                    <a:pt x="15252" y="5976"/>
                    <a:pt x="15328" y="6085"/>
                    <a:pt x="15409" y="6180"/>
                  </a:cubicBezTo>
                  <a:lnTo>
                    <a:pt x="15340" y="6202"/>
                  </a:lnTo>
                  <a:cubicBezTo>
                    <a:pt x="15371" y="6298"/>
                    <a:pt x="15408" y="6385"/>
                    <a:pt x="15451" y="6457"/>
                  </a:cubicBezTo>
                  <a:cubicBezTo>
                    <a:pt x="15503" y="6543"/>
                    <a:pt x="15562" y="6608"/>
                    <a:pt x="15626" y="6647"/>
                  </a:cubicBezTo>
                  <a:cubicBezTo>
                    <a:pt x="15642" y="6865"/>
                    <a:pt x="15680" y="7071"/>
                    <a:pt x="15732" y="7260"/>
                  </a:cubicBezTo>
                  <a:cubicBezTo>
                    <a:pt x="15309" y="7401"/>
                    <a:pt x="14882" y="7480"/>
                    <a:pt x="14452" y="7518"/>
                  </a:cubicBezTo>
                  <a:cubicBezTo>
                    <a:pt x="13812" y="7576"/>
                    <a:pt x="13164" y="7557"/>
                    <a:pt x="12522" y="7481"/>
                  </a:cubicBezTo>
                  <a:cubicBezTo>
                    <a:pt x="12322" y="7458"/>
                    <a:pt x="12123" y="7426"/>
                    <a:pt x="11924" y="7391"/>
                  </a:cubicBezTo>
                  <a:cubicBezTo>
                    <a:pt x="11823" y="7209"/>
                    <a:pt x="11710" y="7052"/>
                    <a:pt x="11636" y="6823"/>
                  </a:cubicBezTo>
                  <a:cubicBezTo>
                    <a:pt x="11597" y="6703"/>
                    <a:pt x="11570" y="6566"/>
                    <a:pt x="11557" y="6424"/>
                  </a:cubicBezTo>
                  <a:cubicBezTo>
                    <a:pt x="11598" y="6328"/>
                    <a:pt x="11641" y="6237"/>
                    <a:pt x="11683" y="6149"/>
                  </a:cubicBezTo>
                  <a:cubicBezTo>
                    <a:pt x="11736" y="6041"/>
                    <a:pt x="11793" y="5931"/>
                    <a:pt x="11817" y="5779"/>
                  </a:cubicBezTo>
                  <a:cubicBezTo>
                    <a:pt x="11828" y="5705"/>
                    <a:pt x="11830" y="5627"/>
                    <a:pt x="11823" y="5551"/>
                  </a:cubicBezTo>
                  <a:cubicBezTo>
                    <a:pt x="11855" y="5533"/>
                    <a:pt x="11865" y="5447"/>
                    <a:pt x="11840" y="5401"/>
                  </a:cubicBezTo>
                  <a:cubicBezTo>
                    <a:pt x="11811" y="5350"/>
                    <a:pt x="11768" y="5395"/>
                    <a:pt x="11771" y="5474"/>
                  </a:cubicBezTo>
                  <a:lnTo>
                    <a:pt x="11475" y="5706"/>
                  </a:lnTo>
                  <a:cubicBezTo>
                    <a:pt x="11457" y="5719"/>
                    <a:pt x="11438" y="5728"/>
                    <a:pt x="11419" y="5730"/>
                  </a:cubicBezTo>
                  <a:cubicBezTo>
                    <a:pt x="11394" y="5734"/>
                    <a:pt x="11370" y="5729"/>
                    <a:pt x="11345" y="5715"/>
                  </a:cubicBezTo>
                  <a:cubicBezTo>
                    <a:pt x="11285" y="5670"/>
                    <a:pt x="11221" y="5641"/>
                    <a:pt x="11157" y="5627"/>
                  </a:cubicBezTo>
                  <a:cubicBezTo>
                    <a:pt x="11066" y="5608"/>
                    <a:pt x="10974" y="5623"/>
                    <a:pt x="10885" y="5669"/>
                  </a:cubicBezTo>
                  <a:cubicBezTo>
                    <a:pt x="10837" y="5634"/>
                    <a:pt x="10791" y="5585"/>
                    <a:pt x="10748" y="5524"/>
                  </a:cubicBezTo>
                  <a:cubicBezTo>
                    <a:pt x="10713" y="5474"/>
                    <a:pt x="10681" y="5415"/>
                    <a:pt x="10654" y="5344"/>
                  </a:cubicBezTo>
                  <a:cubicBezTo>
                    <a:pt x="10642" y="5314"/>
                    <a:pt x="10632" y="5281"/>
                    <a:pt x="10628" y="5243"/>
                  </a:cubicBezTo>
                  <a:cubicBezTo>
                    <a:pt x="10618" y="5136"/>
                    <a:pt x="10658" y="5048"/>
                    <a:pt x="10697" y="4974"/>
                  </a:cubicBezTo>
                  <a:cubicBezTo>
                    <a:pt x="10739" y="4896"/>
                    <a:pt x="10781" y="4816"/>
                    <a:pt x="10815" y="4723"/>
                  </a:cubicBezTo>
                  <a:cubicBezTo>
                    <a:pt x="10843" y="4648"/>
                    <a:pt x="10865" y="4565"/>
                    <a:pt x="10881" y="4476"/>
                  </a:cubicBezTo>
                  <a:cubicBezTo>
                    <a:pt x="10840" y="4524"/>
                    <a:pt x="10799" y="4569"/>
                    <a:pt x="10764" y="4644"/>
                  </a:cubicBezTo>
                  <a:cubicBezTo>
                    <a:pt x="10743" y="4689"/>
                    <a:pt x="10718" y="4737"/>
                    <a:pt x="10694" y="4710"/>
                  </a:cubicBezTo>
                  <a:cubicBezTo>
                    <a:pt x="10647" y="4658"/>
                    <a:pt x="10698" y="4538"/>
                    <a:pt x="10747" y="4436"/>
                  </a:cubicBezTo>
                  <a:cubicBezTo>
                    <a:pt x="10789" y="4351"/>
                    <a:pt x="10794" y="4224"/>
                    <a:pt x="10797" y="4107"/>
                  </a:cubicBezTo>
                  <a:cubicBezTo>
                    <a:pt x="10799" y="4019"/>
                    <a:pt x="10800" y="3930"/>
                    <a:pt x="10801" y="3839"/>
                  </a:cubicBezTo>
                  <a:cubicBezTo>
                    <a:pt x="10773" y="3945"/>
                    <a:pt x="10751" y="4057"/>
                    <a:pt x="10735" y="4173"/>
                  </a:cubicBezTo>
                  <a:cubicBezTo>
                    <a:pt x="10716" y="4307"/>
                    <a:pt x="10687" y="4456"/>
                    <a:pt x="10624" y="4447"/>
                  </a:cubicBezTo>
                  <a:cubicBezTo>
                    <a:pt x="10511" y="4432"/>
                    <a:pt x="10569" y="4110"/>
                    <a:pt x="10611" y="3833"/>
                  </a:cubicBezTo>
                  <a:cubicBezTo>
                    <a:pt x="10634" y="3678"/>
                    <a:pt x="10615" y="3509"/>
                    <a:pt x="10559" y="3398"/>
                  </a:cubicBezTo>
                  <a:cubicBezTo>
                    <a:pt x="10553" y="3561"/>
                    <a:pt x="10543" y="3722"/>
                    <a:pt x="10534" y="3883"/>
                  </a:cubicBezTo>
                  <a:cubicBezTo>
                    <a:pt x="10524" y="4040"/>
                    <a:pt x="10513" y="4197"/>
                    <a:pt x="10521" y="4355"/>
                  </a:cubicBezTo>
                  <a:cubicBezTo>
                    <a:pt x="10524" y="4412"/>
                    <a:pt x="10521" y="4474"/>
                    <a:pt x="10498" y="4482"/>
                  </a:cubicBezTo>
                  <a:cubicBezTo>
                    <a:pt x="10476" y="4489"/>
                    <a:pt x="10464" y="4439"/>
                    <a:pt x="10459" y="4388"/>
                  </a:cubicBezTo>
                  <a:cubicBezTo>
                    <a:pt x="10441" y="4201"/>
                    <a:pt x="10445" y="4005"/>
                    <a:pt x="10420" y="3822"/>
                  </a:cubicBezTo>
                  <a:cubicBezTo>
                    <a:pt x="10404" y="3705"/>
                    <a:pt x="10376" y="3597"/>
                    <a:pt x="10340" y="3504"/>
                  </a:cubicBezTo>
                  <a:cubicBezTo>
                    <a:pt x="10362" y="3648"/>
                    <a:pt x="10374" y="3800"/>
                    <a:pt x="10379" y="3951"/>
                  </a:cubicBezTo>
                  <a:cubicBezTo>
                    <a:pt x="10384" y="4113"/>
                    <a:pt x="10379" y="4275"/>
                    <a:pt x="10379" y="4436"/>
                  </a:cubicBezTo>
                  <a:cubicBezTo>
                    <a:pt x="10378" y="4704"/>
                    <a:pt x="10391" y="4978"/>
                    <a:pt x="10453" y="5217"/>
                  </a:cubicBezTo>
                  <a:cubicBezTo>
                    <a:pt x="10502" y="5409"/>
                    <a:pt x="10578" y="5559"/>
                    <a:pt x="10657" y="5691"/>
                  </a:cubicBezTo>
                  <a:cubicBezTo>
                    <a:pt x="10728" y="5810"/>
                    <a:pt x="10804" y="5916"/>
                    <a:pt x="10885" y="6011"/>
                  </a:cubicBezTo>
                  <a:lnTo>
                    <a:pt x="10816" y="6035"/>
                  </a:lnTo>
                  <a:cubicBezTo>
                    <a:pt x="10847" y="6132"/>
                    <a:pt x="10884" y="6216"/>
                    <a:pt x="10927" y="6288"/>
                  </a:cubicBezTo>
                  <a:cubicBezTo>
                    <a:pt x="10979" y="6374"/>
                    <a:pt x="11039" y="6441"/>
                    <a:pt x="11102" y="6481"/>
                  </a:cubicBezTo>
                  <a:cubicBezTo>
                    <a:pt x="11121" y="6729"/>
                    <a:pt x="11166" y="6965"/>
                    <a:pt x="11231" y="7174"/>
                  </a:cubicBezTo>
                  <a:cubicBezTo>
                    <a:pt x="11239" y="7200"/>
                    <a:pt x="11249" y="7224"/>
                    <a:pt x="11257" y="7249"/>
                  </a:cubicBezTo>
                  <a:cubicBezTo>
                    <a:pt x="11063" y="7200"/>
                    <a:pt x="10869" y="7147"/>
                    <a:pt x="10676" y="7084"/>
                  </a:cubicBezTo>
                  <a:cubicBezTo>
                    <a:pt x="9748" y="6780"/>
                    <a:pt x="8825" y="6300"/>
                    <a:pt x="7887" y="6435"/>
                  </a:cubicBezTo>
                  <a:cubicBezTo>
                    <a:pt x="7327" y="6515"/>
                    <a:pt x="6778" y="6816"/>
                    <a:pt x="6268" y="7314"/>
                  </a:cubicBezTo>
                  <a:cubicBezTo>
                    <a:pt x="5799" y="7773"/>
                    <a:pt x="5369" y="8395"/>
                    <a:pt x="4994" y="9153"/>
                  </a:cubicBezTo>
                  <a:cubicBezTo>
                    <a:pt x="4973" y="9137"/>
                    <a:pt x="4952" y="9127"/>
                    <a:pt x="4929" y="9129"/>
                  </a:cubicBezTo>
                  <a:cubicBezTo>
                    <a:pt x="4861" y="9134"/>
                    <a:pt x="4800" y="9224"/>
                    <a:pt x="4775" y="9359"/>
                  </a:cubicBezTo>
                  <a:cubicBezTo>
                    <a:pt x="4746" y="9326"/>
                    <a:pt x="4711" y="9333"/>
                    <a:pt x="4686" y="9377"/>
                  </a:cubicBezTo>
                  <a:cubicBezTo>
                    <a:pt x="4668" y="9407"/>
                    <a:pt x="4657" y="9450"/>
                    <a:pt x="4656" y="9497"/>
                  </a:cubicBezTo>
                  <a:lnTo>
                    <a:pt x="4245" y="9822"/>
                  </a:lnTo>
                  <a:cubicBezTo>
                    <a:pt x="4168" y="9882"/>
                    <a:pt x="4083" y="9878"/>
                    <a:pt x="4008" y="9811"/>
                  </a:cubicBezTo>
                  <a:cubicBezTo>
                    <a:pt x="3916" y="9730"/>
                    <a:pt x="3849" y="9567"/>
                    <a:pt x="3795" y="9390"/>
                  </a:cubicBezTo>
                  <a:cubicBezTo>
                    <a:pt x="3720" y="9144"/>
                    <a:pt x="3670" y="8865"/>
                    <a:pt x="3583" y="8637"/>
                  </a:cubicBezTo>
                  <a:cubicBezTo>
                    <a:pt x="3509" y="8443"/>
                    <a:pt x="3413" y="8295"/>
                    <a:pt x="3307" y="8190"/>
                  </a:cubicBezTo>
                  <a:cubicBezTo>
                    <a:pt x="3111" y="7996"/>
                    <a:pt x="2887" y="7952"/>
                    <a:pt x="2692" y="8146"/>
                  </a:cubicBezTo>
                  <a:cubicBezTo>
                    <a:pt x="2531" y="8307"/>
                    <a:pt x="2414" y="8609"/>
                    <a:pt x="2328" y="8942"/>
                  </a:cubicBezTo>
                  <a:cubicBezTo>
                    <a:pt x="2274" y="9150"/>
                    <a:pt x="2227" y="9381"/>
                    <a:pt x="2129" y="9497"/>
                  </a:cubicBezTo>
                  <a:cubicBezTo>
                    <a:pt x="2058" y="9583"/>
                    <a:pt x="1969" y="9590"/>
                    <a:pt x="1902" y="9695"/>
                  </a:cubicBezTo>
                  <a:cubicBezTo>
                    <a:pt x="1842" y="9791"/>
                    <a:pt x="1816" y="9959"/>
                    <a:pt x="1860" y="10072"/>
                  </a:cubicBezTo>
                  <a:cubicBezTo>
                    <a:pt x="1915" y="10211"/>
                    <a:pt x="2018" y="10139"/>
                    <a:pt x="2086" y="9987"/>
                  </a:cubicBezTo>
                  <a:cubicBezTo>
                    <a:pt x="2128" y="9895"/>
                    <a:pt x="2162" y="9788"/>
                    <a:pt x="2214" y="9723"/>
                  </a:cubicBezTo>
                  <a:cubicBezTo>
                    <a:pt x="2259" y="9667"/>
                    <a:pt x="2311" y="9649"/>
                    <a:pt x="2363" y="9664"/>
                  </a:cubicBezTo>
                  <a:cubicBezTo>
                    <a:pt x="2439" y="9686"/>
                    <a:pt x="2509" y="9776"/>
                    <a:pt x="2587" y="9769"/>
                  </a:cubicBezTo>
                  <a:cubicBezTo>
                    <a:pt x="2628" y="9766"/>
                    <a:pt x="2668" y="9735"/>
                    <a:pt x="2701" y="9679"/>
                  </a:cubicBezTo>
                  <a:cubicBezTo>
                    <a:pt x="2756" y="9603"/>
                    <a:pt x="2829" y="9620"/>
                    <a:pt x="2873" y="9723"/>
                  </a:cubicBezTo>
                  <a:cubicBezTo>
                    <a:pt x="2901" y="9787"/>
                    <a:pt x="2912" y="9877"/>
                    <a:pt x="2904" y="9962"/>
                  </a:cubicBezTo>
                  <a:cubicBezTo>
                    <a:pt x="2874" y="10042"/>
                    <a:pt x="2864" y="10149"/>
                    <a:pt x="2878" y="10248"/>
                  </a:cubicBezTo>
                  <a:cubicBezTo>
                    <a:pt x="2894" y="10354"/>
                    <a:pt x="2935" y="10433"/>
                    <a:pt x="2986" y="10456"/>
                  </a:cubicBezTo>
                  <a:cubicBezTo>
                    <a:pt x="2949" y="10602"/>
                    <a:pt x="2938" y="10774"/>
                    <a:pt x="2956" y="10937"/>
                  </a:cubicBezTo>
                  <a:cubicBezTo>
                    <a:pt x="2976" y="11119"/>
                    <a:pt x="3031" y="11281"/>
                    <a:pt x="3033" y="11470"/>
                  </a:cubicBezTo>
                  <a:cubicBezTo>
                    <a:pt x="3033" y="11613"/>
                    <a:pt x="3003" y="11749"/>
                    <a:pt x="2950" y="11838"/>
                  </a:cubicBezTo>
                  <a:cubicBezTo>
                    <a:pt x="2880" y="11959"/>
                    <a:pt x="2782" y="11978"/>
                    <a:pt x="2702" y="11889"/>
                  </a:cubicBezTo>
                  <a:cubicBezTo>
                    <a:pt x="2618" y="11795"/>
                    <a:pt x="2529" y="11733"/>
                    <a:pt x="2436" y="11702"/>
                  </a:cubicBezTo>
                  <a:cubicBezTo>
                    <a:pt x="2342" y="11671"/>
                    <a:pt x="2246" y="11672"/>
                    <a:pt x="2152" y="11687"/>
                  </a:cubicBezTo>
                  <a:cubicBezTo>
                    <a:pt x="1897" y="11727"/>
                    <a:pt x="1641" y="11867"/>
                    <a:pt x="1452" y="12235"/>
                  </a:cubicBezTo>
                  <a:cubicBezTo>
                    <a:pt x="1376" y="12384"/>
                    <a:pt x="1316" y="12563"/>
                    <a:pt x="1274" y="12764"/>
                  </a:cubicBezTo>
                  <a:cubicBezTo>
                    <a:pt x="1371" y="12699"/>
                    <a:pt x="1472" y="12666"/>
                    <a:pt x="1574" y="12661"/>
                  </a:cubicBezTo>
                  <a:cubicBezTo>
                    <a:pt x="1674" y="12656"/>
                    <a:pt x="1777" y="12684"/>
                    <a:pt x="1864" y="12790"/>
                  </a:cubicBezTo>
                  <a:cubicBezTo>
                    <a:pt x="2065" y="13035"/>
                    <a:pt x="2123" y="13534"/>
                    <a:pt x="2154" y="13993"/>
                  </a:cubicBezTo>
                  <a:cubicBezTo>
                    <a:pt x="2172" y="14253"/>
                    <a:pt x="2183" y="14517"/>
                    <a:pt x="2196" y="14787"/>
                  </a:cubicBezTo>
                  <a:cubicBezTo>
                    <a:pt x="2224" y="15354"/>
                    <a:pt x="2279" y="15961"/>
                    <a:pt x="2508" y="16241"/>
                  </a:cubicBezTo>
                  <a:cubicBezTo>
                    <a:pt x="2612" y="16369"/>
                    <a:pt x="2733" y="16394"/>
                    <a:pt x="2850" y="16388"/>
                  </a:cubicBezTo>
                  <a:cubicBezTo>
                    <a:pt x="2805" y="16428"/>
                    <a:pt x="2764" y="16485"/>
                    <a:pt x="2729" y="16564"/>
                  </a:cubicBezTo>
                  <a:cubicBezTo>
                    <a:pt x="2632" y="16785"/>
                    <a:pt x="2609" y="17106"/>
                    <a:pt x="2645" y="17402"/>
                  </a:cubicBezTo>
                  <a:cubicBezTo>
                    <a:pt x="2687" y="17739"/>
                    <a:pt x="2798" y="18016"/>
                    <a:pt x="2948" y="18154"/>
                  </a:cubicBezTo>
                  <a:cubicBezTo>
                    <a:pt x="2970" y="18168"/>
                    <a:pt x="2993" y="18173"/>
                    <a:pt x="3015" y="18181"/>
                  </a:cubicBezTo>
                  <a:lnTo>
                    <a:pt x="2072" y="18666"/>
                  </a:lnTo>
                  <a:cubicBezTo>
                    <a:pt x="2022" y="18684"/>
                    <a:pt x="1971" y="18653"/>
                    <a:pt x="1933" y="18582"/>
                  </a:cubicBezTo>
                  <a:cubicBezTo>
                    <a:pt x="1901" y="18523"/>
                    <a:pt x="1880" y="18438"/>
                    <a:pt x="1888" y="18350"/>
                  </a:cubicBezTo>
                  <a:cubicBezTo>
                    <a:pt x="1898" y="18238"/>
                    <a:pt x="1948" y="18165"/>
                    <a:pt x="2000" y="18185"/>
                  </a:cubicBezTo>
                  <a:cubicBezTo>
                    <a:pt x="2046" y="18225"/>
                    <a:pt x="2099" y="18176"/>
                    <a:pt x="2116" y="18075"/>
                  </a:cubicBezTo>
                  <a:cubicBezTo>
                    <a:pt x="2130" y="17995"/>
                    <a:pt x="2114" y="17903"/>
                    <a:pt x="2080" y="17858"/>
                  </a:cubicBezTo>
                  <a:cubicBezTo>
                    <a:pt x="2042" y="17823"/>
                    <a:pt x="2001" y="17804"/>
                    <a:pt x="1960" y="17803"/>
                  </a:cubicBezTo>
                  <a:cubicBezTo>
                    <a:pt x="1913" y="17803"/>
                    <a:pt x="1867" y="17827"/>
                    <a:pt x="1827" y="17880"/>
                  </a:cubicBezTo>
                  <a:cubicBezTo>
                    <a:pt x="1749" y="17985"/>
                    <a:pt x="1712" y="18178"/>
                    <a:pt x="1714" y="18376"/>
                  </a:cubicBezTo>
                  <a:cubicBezTo>
                    <a:pt x="1716" y="18541"/>
                    <a:pt x="1745" y="18699"/>
                    <a:pt x="1798" y="18821"/>
                  </a:cubicBezTo>
                  <a:cubicBezTo>
                    <a:pt x="1873" y="18997"/>
                    <a:pt x="1986" y="19078"/>
                    <a:pt x="2096" y="19030"/>
                  </a:cubicBezTo>
                  <a:lnTo>
                    <a:pt x="7795" y="16092"/>
                  </a:lnTo>
                  <a:cubicBezTo>
                    <a:pt x="7968" y="15990"/>
                    <a:pt x="8121" y="15775"/>
                    <a:pt x="8234" y="15478"/>
                  </a:cubicBezTo>
                  <a:cubicBezTo>
                    <a:pt x="8336" y="15211"/>
                    <a:pt x="8401" y="14890"/>
                    <a:pt x="8421" y="14548"/>
                  </a:cubicBezTo>
                  <a:cubicBezTo>
                    <a:pt x="8483" y="13957"/>
                    <a:pt x="8390" y="13341"/>
                    <a:pt x="8180" y="12935"/>
                  </a:cubicBezTo>
                  <a:cubicBezTo>
                    <a:pt x="8009" y="12604"/>
                    <a:pt x="7778" y="12451"/>
                    <a:pt x="7549" y="12521"/>
                  </a:cubicBezTo>
                  <a:cubicBezTo>
                    <a:pt x="7293" y="12588"/>
                    <a:pt x="7085" y="12994"/>
                    <a:pt x="7030" y="13532"/>
                  </a:cubicBezTo>
                  <a:cubicBezTo>
                    <a:pt x="6980" y="14028"/>
                    <a:pt x="7071" y="14540"/>
                    <a:pt x="7263" y="14839"/>
                  </a:cubicBezTo>
                  <a:cubicBezTo>
                    <a:pt x="7320" y="14920"/>
                    <a:pt x="7396" y="14869"/>
                    <a:pt x="7421" y="14734"/>
                  </a:cubicBezTo>
                  <a:cubicBezTo>
                    <a:pt x="7439" y="14630"/>
                    <a:pt x="7418" y="14514"/>
                    <a:pt x="7371" y="14464"/>
                  </a:cubicBezTo>
                  <a:cubicBezTo>
                    <a:pt x="7208" y="14231"/>
                    <a:pt x="7148" y="13777"/>
                    <a:pt x="7231" y="13396"/>
                  </a:cubicBezTo>
                  <a:cubicBezTo>
                    <a:pt x="7364" y="12775"/>
                    <a:pt x="7752" y="12649"/>
                    <a:pt x="8019" y="13100"/>
                  </a:cubicBezTo>
                  <a:cubicBezTo>
                    <a:pt x="8255" y="13499"/>
                    <a:pt x="8316" y="14198"/>
                    <a:pt x="8203" y="14802"/>
                  </a:cubicBezTo>
                  <a:cubicBezTo>
                    <a:pt x="8117" y="15257"/>
                    <a:pt x="7941" y="15607"/>
                    <a:pt x="7723" y="15759"/>
                  </a:cubicBezTo>
                  <a:lnTo>
                    <a:pt x="6619" y="16327"/>
                  </a:lnTo>
                  <a:cubicBezTo>
                    <a:pt x="6635" y="16302"/>
                    <a:pt x="6651" y="16281"/>
                    <a:pt x="6666" y="16252"/>
                  </a:cubicBezTo>
                  <a:cubicBezTo>
                    <a:pt x="6770" y="15985"/>
                    <a:pt x="6811" y="15630"/>
                    <a:pt x="6777" y="15289"/>
                  </a:cubicBezTo>
                  <a:cubicBezTo>
                    <a:pt x="6748" y="14990"/>
                    <a:pt x="6660" y="14724"/>
                    <a:pt x="6526" y="14620"/>
                  </a:cubicBezTo>
                  <a:cubicBezTo>
                    <a:pt x="6493" y="14595"/>
                    <a:pt x="6460" y="14583"/>
                    <a:pt x="6426" y="14578"/>
                  </a:cubicBezTo>
                  <a:lnTo>
                    <a:pt x="6435" y="14574"/>
                  </a:lnTo>
                  <a:cubicBezTo>
                    <a:pt x="6559" y="14524"/>
                    <a:pt x="6653" y="14309"/>
                    <a:pt x="6671" y="14043"/>
                  </a:cubicBezTo>
                  <a:cubicBezTo>
                    <a:pt x="6685" y="13827"/>
                    <a:pt x="6647" y="13625"/>
                    <a:pt x="6605" y="13438"/>
                  </a:cubicBezTo>
                  <a:cubicBezTo>
                    <a:pt x="6568" y="13273"/>
                    <a:pt x="6526" y="13113"/>
                    <a:pt x="6480" y="12953"/>
                  </a:cubicBezTo>
                  <a:cubicBezTo>
                    <a:pt x="6408" y="12705"/>
                    <a:pt x="6330" y="12468"/>
                    <a:pt x="6250" y="12238"/>
                  </a:cubicBezTo>
                  <a:cubicBezTo>
                    <a:pt x="6137" y="11910"/>
                    <a:pt x="6018" y="11580"/>
                    <a:pt x="5959" y="11184"/>
                  </a:cubicBezTo>
                  <a:cubicBezTo>
                    <a:pt x="5938" y="11045"/>
                    <a:pt x="5926" y="10897"/>
                    <a:pt x="5950" y="10761"/>
                  </a:cubicBezTo>
                  <a:cubicBezTo>
                    <a:pt x="5978" y="10612"/>
                    <a:pt x="6045" y="10511"/>
                    <a:pt x="6119" y="10526"/>
                  </a:cubicBezTo>
                  <a:cubicBezTo>
                    <a:pt x="6195" y="10542"/>
                    <a:pt x="6253" y="10679"/>
                    <a:pt x="6254" y="10842"/>
                  </a:cubicBezTo>
                  <a:cubicBezTo>
                    <a:pt x="6325" y="10739"/>
                    <a:pt x="6364" y="10565"/>
                    <a:pt x="6358" y="10381"/>
                  </a:cubicBezTo>
                  <a:cubicBezTo>
                    <a:pt x="6349" y="10088"/>
                    <a:pt x="6235" y="9871"/>
                    <a:pt x="6099" y="9787"/>
                  </a:cubicBezTo>
                  <a:cubicBezTo>
                    <a:pt x="5930" y="9682"/>
                    <a:pt x="5749" y="9777"/>
                    <a:pt x="5615" y="10024"/>
                  </a:cubicBezTo>
                  <a:cubicBezTo>
                    <a:pt x="5516" y="10207"/>
                    <a:pt x="5452" y="10452"/>
                    <a:pt x="5415" y="10711"/>
                  </a:cubicBezTo>
                  <a:cubicBezTo>
                    <a:pt x="5376" y="10980"/>
                    <a:pt x="5367" y="11268"/>
                    <a:pt x="5330" y="11546"/>
                  </a:cubicBezTo>
                  <a:cubicBezTo>
                    <a:pt x="5324" y="11589"/>
                    <a:pt x="5317" y="11632"/>
                    <a:pt x="5301" y="11663"/>
                  </a:cubicBezTo>
                  <a:cubicBezTo>
                    <a:pt x="5261" y="11742"/>
                    <a:pt x="5201" y="11693"/>
                    <a:pt x="5152" y="11625"/>
                  </a:cubicBezTo>
                  <a:cubicBezTo>
                    <a:pt x="5040" y="11471"/>
                    <a:pt x="4937" y="11286"/>
                    <a:pt x="4819" y="11154"/>
                  </a:cubicBezTo>
                  <a:cubicBezTo>
                    <a:pt x="4702" y="11023"/>
                    <a:pt x="4572" y="10945"/>
                    <a:pt x="4440" y="10941"/>
                  </a:cubicBezTo>
                  <a:cubicBezTo>
                    <a:pt x="4366" y="10938"/>
                    <a:pt x="4284" y="10927"/>
                    <a:pt x="4262" y="10785"/>
                  </a:cubicBezTo>
                  <a:cubicBezTo>
                    <a:pt x="4245" y="10668"/>
                    <a:pt x="4289" y="10562"/>
                    <a:pt x="4336" y="10482"/>
                  </a:cubicBezTo>
                  <a:cubicBezTo>
                    <a:pt x="4473" y="10254"/>
                    <a:pt x="4632" y="10094"/>
                    <a:pt x="4802" y="10015"/>
                  </a:cubicBezTo>
                  <a:cubicBezTo>
                    <a:pt x="4829" y="10063"/>
                    <a:pt x="4869" y="10066"/>
                    <a:pt x="4897" y="10022"/>
                  </a:cubicBezTo>
                  <a:cubicBezTo>
                    <a:pt x="4920" y="9987"/>
                    <a:pt x="4931" y="9929"/>
                    <a:pt x="4927" y="9870"/>
                  </a:cubicBezTo>
                  <a:cubicBezTo>
                    <a:pt x="5048" y="9869"/>
                    <a:pt x="5134" y="9615"/>
                    <a:pt x="5096" y="9370"/>
                  </a:cubicBezTo>
                  <a:cubicBezTo>
                    <a:pt x="5090" y="9336"/>
                    <a:pt x="5081" y="9306"/>
                    <a:pt x="5072" y="9278"/>
                  </a:cubicBezTo>
                  <a:cubicBezTo>
                    <a:pt x="5429" y="8561"/>
                    <a:pt x="5837" y="7967"/>
                    <a:pt x="6280" y="7521"/>
                  </a:cubicBezTo>
                  <a:cubicBezTo>
                    <a:pt x="6797" y="7001"/>
                    <a:pt x="7356" y="6690"/>
                    <a:pt x="7926" y="6615"/>
                  </a:cubicBezTo>
                  <a:cubicBezTo>
                    <a:pt x="8802" y="6499"/>
                    <a:pt x="9662" y="6940"/>
                    <a:pt x="10522" y="7235"/>
                  </a:cubicBezTo>
                  <a:cubicBezTo>
                    <a:pt x="10790" y="7327"/>
                    <a:pt x="11058" y="7401"/>
                    <a:pt x="11327" y="7466"/>
                  </a:cubicBezTo>
                  <a:cubicBezTo>
                    <a:pt x="11334" y="7488"/>
                    <a:pt x="11342" y="7508"/>
                    <a:pt x="11348" y="7532"/>
                  </a:cubicBezTo>
                  <a:cubicBezTo>
                    <a:pt x="11377" y="7639"/>
                    <a:pt x="11397" y="7758"/>
                    <a:pt x="11408" y="7880"/>
                  </a:cubicBezTo>
                  <a:cubicBezTo>
                    <a:pt x="11351" y="8186"/>
                    <a:pt x="11251" y="8448"/>
                    <a:pt x="11123" y="8633"/>
                  </a:cubicBezTo>
                  <a:cubicBezTo>
                    <a:pt x="10938" y="8901"/>
                    <a:pt x="10712" y="8982"/>
                    <a:pt x="10491" y="9050"/>
                  </a:cubicBezTo>
                  <a:cubicBezTo>
                    <a:pt x="10410" y="9074"/>
                    <a:pt x="10330" y="9097"/>
                    <a:pt x="10253" y="9155"/>
                  </a:cubicBezTo>
                  <a:cubicBezTo>
                    <a:pt x="10183" y="9209"/>
                    <a:pt x="10118" y="9291"/>
                    <a:pt x="10061" y="9396"/>
                  </a:cubicBezTo>
                  <a:cubicBezTo>
                    <a:pt x="10017" y="9365"/>
                    <a:pt x="9975" y="9323"/>
                    <a:pt x="9935" y="9276"/>
                  </a:cubicBezTo>
                  <a:cubicBezTo>
                    <a:pt x="9902" y="9237"/>
                    <a:pt x="9869" y="9193"/>
                    <a:pt x="9839" y="9144"/>
                  </a:cubicBezTo>
                  <a:cubicBezTo>
                    <a:pt x="9831" y="9250"/>
                    <a:pt x="9840" y="9357"/>
                    <a:pt x="9866" y="9449"/>
                  </a:cubicBezTo>
                  <a:cubicBezTo>
                    <a:pt x="9891" y="9538"/>
                    <a:pt x="9928" y="9606"/>
                    <a:pt x="9974" y="9642"/>
                  </a:cubicBezTo>
                  <a:cubicBezTo>
                    <a:pt x="9968" y="9833"/>
                    <a:pt x="9970" y="10025"/>
                    <a:pt x="9981" y="10213"/>
                  </a:cubicBezTo>
                  <a:cubicBezTo>
                    <a:pt x="9988" y="10340"/>
                    <a:pt x="10000" y="10471"/>
                    <a:pt x="10019" y="10594"/>
                  </a:cubicBezTo>
                  <a:cubicBezTo>
                    <a:pt x="10038" y="10716"/>
                    <a:pt x="10064" y="10833"/>
                    <a:pt x="10054" y="10963"/>
                  </a:cubicBezTo>
                  <a:cubicBezTo>
                    <a:pt x="10047" y="11048"/>
                    <a:pt x="10026" y="11117"/>
                    <a:pt x="10002" y="11184"/>
                  </a:cubicBezTo>
                  <a:cubicBezTo>
                    <a:pt x="9973" y="11263"/>
                    <a:pt x="9941" y="11340"/>
                    <a:pt x="9909" y="11415"/>
                  </a:cubicBezTo>
                  <a:cubicBezTo>
                    <a:pt x="9871" y="11505"/>
                    <a:pt x="9833" y="11598"/>
                    <a:pt x="9787" y="11672"/>
                  </a:cubicBezTo>
                  <a:cubicBezTo>
                    <a:pt x="9758" y="11718"/>
                    <a:pt x="9725" y="11757"/>
                    <a:pt x="9702" y="11816"/>
                  </a:cubicBezTo>
                  <a:cubicBezTo>
                    <a:pt x="9684" y="11861"/>
                    <a:pt x="9672" y="11915"/>
                    <a:pt x="9662" y="11970"/>
                  </a:cubicBezTo>
                  <a:cubicBezTo>
                    <a:pt x="9639" y="12106"/>
                    <a:pt x="9629" y="12250"/>
                    <a:pt x="9615" y="12391"/>
                  </a:cubicBezTo>
                  <a:cubicBezTo>
                    <a:pt x="9602" y="12528"/>
                    <a:pt x="9583" y="12665"/>
                    <a:pt x="9561" y="12797"/>
                  </a:cubicBezTo>
                  <a:cubicBezTo>
                    <a:pt x="9507" y="13112"/>
                    <a:pt x="9427" y="13404"/>
                    <a:pt x="9325" y="13659"/>
                  </a:cubicBezTo>
                  <a:lnTo>
                    <a:pt x="9470" y="13681"/>
                  </a:lnTo>
                  <a:cubicBezTo>
                    <a:pt x="9536" y="13480"/>
                    <a:pt x="9596" y="13273"/>
                    <a:pt x="9650" y="13058"/>
                  </a:cubicBezTo>
                  <a:cubicBezTo>
                    <a:pt x="9704" y="12843"/>
                    <a:pt x="9754" y="12620"/>
                    <a:pt x="9796" y="12393"/>
                  </a:cubicBezTo>
                  <a:cubicBezTo>
                    <a:pt x="9820" y="12277"/>
                    <a:pt x="9853" y="12172"/>
                    <a:pt x="9895" y="12082"/>
                  </a:cubicBezTo>
                  <a:cubicBezTo>
                    <a:pt x="9948" y="11967"/>
                    <a:pt x="10013" y="11881"/>
                    <a:pt x="10080" y="11803"/>
                  </a:cubicBezTo>
                  <a:cubicBezTo>
                    <a:pt x="10176" y="11689"/>
                    <a:pt x="10277" y="11589"/>
                    <a:pt x="10367" y="11452"/>
                  </a:cubicBezTo>
                  <a:cubicBezTo>
                    <a:pt x="10447" y="11330"/>
                    <a:pt x="10519" y="11179"/>
                    <a:pt x="10559" y="10987"/>
                  </a:cubicBezTo>
                  <a:cubicBezTo>
                    <a:pt x="10590" y="10842"/>
                    <a:pt x="10601" y="10681"/>
                    <a:pt x="10641" y="10546"/>
                  </a:cubicBezTo>
                  <a:cubicBezTo>
                    <a:pt x="10658" y="10485"/>
                    <a:pt x="10681" y="10430"/>
                    <a:pt x="10707" y="10384"/>
                  </a:cubicBezTo>
                  <a:cubicBezTo>
                    <a:pt x="10816" y="10190"/>
                    <a:pt x="10961" y="10143"/>
                    <a:pt x="11099" y="10081"/>
                  </a:cubicBezTo>
                  <a:cubicBezTo>
                    <a:pt x="11297" y="9992"/>
                    <a:pt x="11491" y="9865"/>
                    <a:pt x="11679" y="9701"/>
                  </a:cubicBezTo>
                  <a:cubicBezTo>
                    <a:pt x="11711" y="9761"/>
                    <a:pt x="11750" y="9804"/>
                    <a:pt x="11791" y="9824"/>
                  </a:cubicBezTo>
                  <a:cubicBezTo>
                    <a:pt x="11836" y="9847"/>
                    <a:pt x="11882" y="9845"/>
                    <a:pt x="11926" y="9815"/>
                  </a:cubicBezTo>
                  <a:lnTo>
                    <a:pt x="12477" y="9247"/>
                  </a:lnTo>
                  <a:cubicBezTo>
                    <a:pt x="12427" y="9364"/>
                    <a:pt x="12382" y="9487"/>
                    <a:pt x="12341" y="9616"/>
                  </a:cubicBezTo>
                  <a:cubicBezTo>
                    <a:pt x="12283" y="9797"/>
                    <a:pt x="12231" y="9999"/>
                    <a:pt x="12144" y="10120"/>
                  </a:cubicBezTo>
                  <a:cubicBezTo>
                    <a:pt x="12088" y="10198"/>
                    <a:pt x="12023" y="10232"/>
                    <a:pt x="11960" y="10272"/>
                  </a:cubicBezTo>
                  <a:cubicBezTo>
                    <a:pt x="11910" y="10303"/>
                    <a:pt x="11861" y="10340"/>
                    <a:pt x="11812" y="10377"/>
                  </a:cubicBezTo>
                  <a:lnTo>
                    <a:pt x="11917" y="10594"/>
                  </a:lnTo>
                  <a:cubicBezTo>
                    <a:pt x="11965" y="10570"/>
                    <a:pt x="12014" y="10549"/>
                    <a:pt x="12064" y="10533"/>
                  </a:cubicBezTo>
                  <a:cubicBezTo>
                    <a:pt x="12116" y="10516"/>
                    <a:pt x="12170" y="10504"/>
                    <a:pt x="12216" y="10447"/>
                  </a:cubicBezTo>
                  <a:cubicBezTo>
                    <a:pt x="12287" y="10359"/>
                    <a:pt x="12324" y="10194"/>
                    <a:pt x="12368" y="10050"/>
                  </a:cubicBezTo>
                  <a:cubicBezTo>
                    <a:pt x="12429" y="9849"/>
                    <a:pt x="12511" y="9680"/>
                    <a:pt x="12588" y="9504"/>
                  </a:cubicBezTo>
                  <a:cubicBezTo>
                    <a:pt x="12641" y="9382"/>
                    <a:pt x="12692" y="9250"/>
                    <a:pt x="12715" y="9089"/>
                  </a:cubicBezTo>
                  <a:cubicBezTo>
                    <a:pt x="12728" y="8995"/>
                    <a:pt x="12729" y="8891"/>
                    <a:pt x="12701" y="8815"/>
                  </a:cubicBezTo>
                  <a:cubicBezTo>
                    <a:pt x="12667" y="8726"/>
                    <a:pt x="12609" y="8717"/>
                    <a:pt x="12555" y="8725"/>
                  </a:cubicBezTo>
                  <a:cubicBezTo>
                    <a:pt x="12495" y="8734"/>
                    <a:pt x="12435" y="8756"/>
                    <a:pt x="12376" y="8776"/>
                  </a:cubicBezTo>
                  <a:cubicBezTo>
                    <a:pt x="12314" y="8796"/>
                    <a:pt x="12253" y="8815"/>
                    <a:pt x="12191" y="8830"/>
                  </a:cubicBezTo>
                  <a:cubicBezTo>
                    <a:pt x="12210" y="8667"/>
                    <a:pt x="12212" y="8496"/>
                    <a:pt x="12199" y="8330"/>
                  </a:cubicBezTo>
                  <a:cubicBezTo>
                    <a:pt x="12177" y="8048"/>
                    <a:pt x="12114" y="7811"/>
                    <a:pt x="12029" y="7606"/>
                  </a:cubicBezTo>
                  <a:cubicBezTo>
                    <a:pt x="12314" y="7652"/>
                    <a:pt x="12600" y="7691"/>
                    <a:pt x="12887" y="7712"/>
                  </a:cubicBezTo>
                  <a:cubicBezTo>
                    <a:pt x="13616" y="7764"/>
                    <a:pt x="14347" y="7738"/>
                    <a:pt x="15075" y="7604"/>
                  </a:cubicBezTo>
                  <a:cubicBezTo>
                    <a:pt x="15312" y="7560"/>
                    <a:pt x="15549" y="7504"/>
                    <a:pt x="15785" y="7431"/>
                  </a:cubicBezTo>
                  <a:cubicBezTo>
                    <a:pt x="15815" y="7519"/>
                    <a:pt x="15846" y="7606"/>
                    <a:pt x="15871" y="7701"/>
                  </a:cubicBezTo>
                  <a:cubicBezTo>
                    <a:pt x="15900" y="7808"/>
                    <a:pt x="15921" y="7925"/>
                    <a:pt x="15932" y="8047"/>
                  </a:cubicBezTo>
                  <a:cubicBezTo>
                    <a:pt x="15874" y="8353"/>
                    <a:pt x="15775" y="8615"/>
                    <a:pt x="15647" y="8800"/>
                  </a:cubicBezTo>
                  <a:cubicBezTo>
                    <a:pt x="15461" y="9068"/>
                    <a:pt x="15236" y="9149"/>
                    <a:pt x="15014" y="9217"/>
                  </a:cubicBezTo>
                  <a:cubicBezTo>
                    <a:pt x="14934" y="9241"/>
                    <a:pt x="14853" y="9264"/>
                    <a:pt x="14777" y="9322"/>
                  </a:cubicBezTo>
                  <a:cubicBezTo>
                    <a:pt x="14706" y="9375"/>
                    <a:pt x="14641" y="9458"/>
                    <a:pt x="14585" y="9563"/>
                  </a:cubicBezTo>
                  <a:cubicBezTo>
                    <a:pt x="14541" y="9532"/>
                    <a:pt x="14499" y="9490"/>
                    <a:pt x="14458" y="9443"/>
                  </a:cubicBezTo>
                  <a:cubicBezTo>
                    <a:pt x="14425" y="9403"/>
                    <a:pt x="14393" y="9360"/>
                    <a:pt x="14363" y="9311"/>
                  </a:cubicBezTo>
                  <a:cubicBezTo>
                    <a:pt x="14354" y="9416"/>
                    <a:pt x="14364" y="9524"/>
                    <a:pt x="14390" y="9616"/>
                  </a:cubicBezTo>
                  <a:cubicBezTo>
                    <a:pt x="14414" y="9705"/>
                    <a:pt x="14452" y="9773"/>
                    <a:pt x="14497" y="9809"/>
                  </a:cubicBezTo>
                  <a:cubicBezTo>
                    <a:pt x="14492" y="10000"/>
                    <a:pt x="14494" y="10191"/>
                    <a:pt x="14505" y="10379"/>
                  </a:cubicBezTo>
                  <a:cubicBezTo>
                    <a:pt x="14512" y="10507"/>
                    <a:pt x="14523" y="10638"/>
                    <a:pt x="14543" y="10761"/>
                  </a:cubicBezTo>
                  <a:cubicBezTo>
                    <a:pt x="14562" y="10883"/>
                    <a:pt x="14588" y="11002"/>
                    <a:pt x="14578" y="11132"/>
                  </a:cubicBezTo>
                  <a:cubicBezTo>
                    <a:pt x="14571" y="11217"/>
                    <a:pt x="14549" y="11286"/>
                    <a:pt x="14525" y="11353"/>
                  </a:cubicBezTo>
                  <a:cubicBezTo>
                    <a:pt x="14497" y="11432"/>
                    <a:pt x="14465" y="11509"/>
                    <a:pt x="14433" y="11584"/>
                  </a:cubicBezTo>
                  <a:cubicBezTo>
                    <a:pt x="14394" y="11674"/>
                    <a:pt x="14355" y="11765"/>
                    <a:pt x="14309" y="11838"/>
                  </a:cubicBezTo>
                  <a:cubicBezTo>
                    <a:pt x="14280" y="11885"/>
                    <a:pt x="14249" y="11923"/>
                    <a:pt x="14225" y="11983"/>
                  </a:cubicBezTo>
                  <a:cubicBezTo>
                    <a:pt x="14207" y="12028"/>
                    <a:pt x="14195" y="12081"/>
                    <a:pt x="14185" y="12137"/>
                  </a:cubicBezTo>
                  <a:cubicBezTo>
                    <a:pt x="14162" y="12273"/>
                    <a:pt x="14153" y="12416"/>
                    <a:pt x="14139" y="12558"/>
                  </a:cubicBezTo>
                  <a:cubicBezTo>
                    <a:pt x="14125" y="12695"/>
                    <a:pt x="14107" y="12832"/>
                    <a:pt x="14084" y="12964"/>
                  </a:cubicBezTo>
                  <a:cubicBezTo>
                    <a:pt x="14031" y="13279"/>
                    <a:pt x="13951" y="13570"/>
                    <a:pt x="13849" y="13826"/>
                  </a:cubicBezTo>
                  <a:lnTo>
                    <a:pt x="13994" y="13848"/>
                  </a:lnTo>
                  <a:cubicBezTo>
                    <a:pt x="14060" y="13647"/>
                    <a:pt x="14119" y="13440"/>
                    <a:pt x="14174" y="13225"/>
                  </a:cubicBezTo>
                  <a:cubicBezTo>
                    <a:pt x="14228" y="13010"/>
                    <a:pt x="14277" y="12787"/>
                    <a:pt x="14320" y="12560"/>
                  </a:cubicBezTo>
                  <a:cubicBezTo>
                    <a:pt x="14344" y="12444"/>
                    <a:pt x="14377" y="12339"/>
                    <a:pt x="14418" y="12248"/>
                  </a:cubicBezTo>
                  <a:cubicBezTo>
                    <a:pt x="14472" y="12134"/>
                    <a:pt x="14537" y="12048"/>
                    <a:pt x="14603" y="11970"/>
                  </a:cubicBezTo>
                  <a:cubicBezTo>
                    <a:pt x="14700" y="11856"/>
                    <a:pt x="14801" y="11756"/>
                    <a:pt x="14891" y="11619"/>
                  </a:cubicBezTo>
                  <a:cubicBezTo>
                    <a:pt x="14971" y="11497"/>
                    <a:pt x="15043" y="11346"/>
                    <a:pt x="15083" y="11154"/>
                  </a:cubicBezTo>
                  <a:cubicBezTo>
                    <a:pt x="15114" y="11009"/>
                    <a:pt x="15125" y="10848"/>
                    <a:pt x="15164" y="10713"/>
                  </a:cubicBezTo>
                  <a:cubicBezTo>
                    <a:pt x="15182" y="10651"/>
                    <a:pt x="15205" y="10597"/>
                    <a:pt x="15231" y="10550"/>
                  </a:cubicBezTo>
                  <a:cubicBezTo>
                    <a:pt x="15340" y="10357"/>
                    <a:pt x="15485" y="10309"/>
                    <a:pt x="15623" y="10248"/>
                  </a:cubicBezTo>
                  <a:cubicBezTo>
                    <a:pt x="15821" y="10159"/>
                    <a:pt x="16015" y="10034"/>
                    <a:pt x="16203" y="9870"/>
                  </a:cubicBezTo>
                  <a:cubicBezTo>
                    <a:pt x="16235" y="9930"/>
                    <a:pt x="16274" y="9970"/>
                    <a:pt x="16315" y="9991"/>
                  </a:cubicBezTo>
                  <a:cubicBezTo>
                    <a:pt x="16360" y="10013"/>
                    <a:pt x="16406" y="10011"/>
                    <a:pt x="16450" y="9982"/>
                  </a:cubicBezTo>
                  <a:lnTo>
                    <a:pt x="16999" y="9414"/>
                  </a:lnTo>
                  <a:cubicBezTo>
                    <a:pt x="16950" y="9530"/>
                    <a:pt x="16905" y="9654"/>
                    <a:pt x="16865" y="9783"/>
                  </a:cubicBezTo>
                  <a:cubicBezTo>
                    <a:pt x="16807" y="9964"/>
                    <a:pt x="16755" y="10165"/>
                    <a:pt x="16667" y="10287"/>
                  </a:cubicBezTo>
                  <a:cubicBezTo>
                    <a:pt x="16612" y="10365"/>
                    <a:pt x="16547" y="10401"/>
                    <a:pt x="16483" y="10441"/>
                  </a:cubicBezTo>
                  <a:cubicBezTo>
                    <a:pt x="16434" y="10472"/>
                    <a:pt x="16385" y="10507"/>
                    <a:pt x="16336" y="10544"/>
                  </a:cubicBezTo>
                  <a:lnTo>
                    <a:pt x="16440" y="10761"/>
                  </a:lnTo>
                  <a:cubicBezTo>
                    <a:pt x="16489" y="10737"/>
                    <a:pt x="16538" y="10716"/>
                    <a:pt x="16587" y="10700"/>
                  </a:cubicBezTo>
                  <a:cubicBezTo>
                    <a:pt x="16640" y="10683"/>
                    <a:pt x="16693" y="10671"/>
                    <a:pt x="16739" y="10614"/>
                  </a:cubicBezTo>
                  <a:cubicBezTo>
                    <a:pt x="16811" y="10526"/>
                    <a:pt x="16847" y="10360"/>
                    <a:pt x="16891" y="10217"/>
                  </a:cubicBezTo>
                  <a:cubicBezTo>
                    <a:pt x="16953" y="10016"/>
                    <a:pt x="17035" y="9847"/>
                    <a:pt x="17111" y="9671"/>
                  </a:cubicBezTo>
                  <a:cubicBezTo>
                    <a:pt x="17164" y="9548"/>
                    <a:pt x="17216" y="9417"/>
                    <a:pt x="17239" y="9256"/>
                  </a:cubicBezTo>
                  <a:cubicBezTo>
                    <a:pt x="17252" y="9161"/>
                    <a:pt x="17253" y="9058"/>
                    <a:pt x="17224" y="8982"/>
                  </a:cubicBezTo>
                  <a:cubicBezTo>
                    <a:pt x="17190" y="8893"/>
                    <a:pt x="17132" y="8884"/>
                    <a:pt x="17077" y="8892"/>
                  </a:cubicBezTo>
                  <a:cubicBezTo>
                    <a:pt x="17017" y="8901"/>
                    <a:pt x="16959" y="8922"/>
                    <a:pt x="16900" y="8942"/>
                  </a:cubicBezTo>
                  <a:cubicBezTo>
                    <a:pt x="16838" y="8963"/>
                    <a:pt x="16777" y="8981"/>
                    <a:pt x="16715" y="8997"/>
                  </a:cubicBezTo>
                  <a:cubicBezTo>
                    <a:pt x="16734" y="8834"/>
                    <a:pt x="16736" y="8663"/>
                    <a:pt x="16723" y="8497"/>
                  </a:cubicBezTo>
                  <a:cubicBezTo>
                    <a:pt x="16695" y="8145"/>
                    <a:pt x="16606" y="7860"/>
                    <a:pt x="16486" y="7624"/>
                  </a:cubicBezTo>
                  <a:cubicBezTo>
                    <a:pt x="16418" y="7491"/>
                    <a:pt x="16342" y="7376"/>
                    <a:pt x="16273" y="7246"/>
                  </a:cubicBezTo>
                  <a:cubicBezTo>
                    <a:pt x="16535" y="7131"/>
                    <a:pt x="16794" y="6988"/>
                    <a:pt x="17049" y="6803"/>
                  </a:cubicBezTo>
                  <a:cubicBezTo>
                    <a:pt x="17466" y="6500"/>
                    <a:pt x="17865" y="6094"/>
                    <a:pt x="18255" y="5656"/>
                  </a:cubicBezTo>
                  <a:cubicBezTo>
                    <a:pt x="18688" y="5169"/>
                    <a:pt x="19112" y="4640"/>
                    <a:pt x="19565" y="4239"/>
                  </a:cubicBezTo>
                  <a:cubicBezTo>
                    <a:pt x="19744" y="4080"/>
                    <a:pt x="19927" y="3943"/>
                    <a:pt x="20112" y="3826"/>
                  </a:cubicBezTo>
                  <a:cubicBezTo>
                    <a:pt x="20147" y="3929"/>
                    <a:pt x="20183" y="4028"/>
                    <a:pt x="20213" y="4138"/>
                  </a:cubicBezTo>
                  <a:cubicBezTo>
                    <a:pt x="20242" y="4245"/>
                    <a:pt x="20263" y="4362"/>
                    <a:pt x="20274" y="4484"/>
                  </a:cubicBezTo>
                  <a:cubicBezTo>
                    <a:pt x="20216" y="4790"/>
                    <a:pt x="20117" y="5052"/>
                    <a:pt x="19989" y="5237"/>
                  </a:cubicBezTo>
                  <a:cubicBezTo>
                    <a:pt x="19803" y="5505"/>
                    <a:pt x="19577" y="5586"/>
                    <a:pt x="19355" y="5654"/>
                  </a:cubicBezTo>
                  <a:cubicBezTo>
                    <a:pt x="19275" y="5678"/>
                    <a:pt x="19195" y="5701"/>
                    <a:pt x="19119" y="5759"/>
                  </a:cubicBezTo>
                  <a:cubicBezTo>
                    <a:pt x="19048" y="5812"/>
                    <a:pt x="18982" y="5895"/>
                    <a:pt x="18926" y="6000"/>
                  </a:cubicBezTo>
                  <a:cubicBezTo>
                    <a:pt x="18882" y="5969"/>
                    <a:pt x="18840" y="5930"/>
                    <a:pt x="18799" y="5882"/>
                  </a:cubicBezTo>
                  <a:cubicBezTo>
                    <a:pt x="18766" y="5843"/>
                    <a:pt x="18734" y="5797"/>
                    <a:pt x="18704" y="5748"/>
                  </a:cubicBezTo>
                  <a:cubicBezTo>
                    <a:pt x="18695" y="5853"/>
                    <a:pt x="18705" y="5961"/>
                    <a:pt x="18730" y="6053"/>
                  </a:cubicBezTo>
                  <a:cubicBezTo>
                    <a:pt x="18755" y="6142"/>
                    <a:pt x="18794" y="6210"/>
                    <a:pt x="18839" y="6246"/>
                  </a:cubicBezTo>
                  <a:cubicBezTo>
                    <a:pt x="18834" y="6437"/>
                    <a:pt x="18836" y="6629"/>
                    <a:pt x="18847" y="6816"/>
                  </a:cubicBezTo>
                  <a:cubicBezTo>
                    <a:pt x="18854" y="6944"/>
                    <a:pt x="18864" y="7075"/>
                    <a:pt x="18884" y="7198"/>
                  </a:cubicBezTo>
                  <a:cubicBezTo>
                    <a:pt x="18903" y="7320"/>
                    <a:pt x="18929" y="7439"/>
                    <a:pt x="18918" y="7569"/>
                  </a:cubicBezTo>
                  <a:cubicBezTo>
                    <a:pt x="18912" y="7654"/>
                    <a:pt x="18890" y="7724"/>
                    <a:pt x="18866" y="7791"/>
                  </a:cubicBezTo>
                  <a:cubicBezTo>
                    <a:pt x="18838" y="7869"/>
                    <a:pt x="18805" y="7944"/>
                    <a:pt x="18774" y="8019"/>
                  </a:cubicBezTo>
                  <a:cubicBezTo>
                    <a:pt x="18735" y="8109"/>
                    <a:pt x="18697" y="8202"/>
                    <a:pt x="18651" y="8275"/>
                  </a:cubicBezTo>
                  <a:cubicBezTo>
                    <a:pt x="18622" y="8322"/>
                    <a:pt x="18590" y="8361"/>
                    <a:pt x="18566" y="8420"/>
                  </a:cubicBezTo>
                  <a:cubicBezTo>
                    <a:pt x="18548" y="8465"/>
                    <a:pt x="18537" y="8521"/>
                    <a:pt x="18527" y="8576"/>
                  </a:cubicBezTo>
                  <a:cubicBezTo>
                    <a:pt x="18503" y="8712"/>
                    <a:pt x="18494" y="8853"/>
                    <a:pt x="18480" y="8995"/>
                  </a:cubicBezTo>
                  <a:cubicBezTo>
                    <a:pt x="18466" y="9132"/>
                    <a:pt x="18448" y="9269"/>
                    <a:pt x="18425" y="9401"/>
                  </a:cubicBezTo>
                  <a:cubicBezTo>
                    <a:pt x="18371" y="9716"/>
                    <a:pt x="18292" y="10007"/>
                    <a:pt x="18190" y="10263"/>
                  </a:cubicBezTo>
                  <a:lnTo>
                    <a:pt x="18335" y="10285"/>
                  </a:lnTo>
                  <a:cubicBezTo>
                    <a:pt x="18400" y="10084"/>
                    <a:pt x="18461" y="9875"/>
                    <a:pt x="18516" y="9660"/>
                  </a:cubicBezTo>
                  <a:cubicBezTo>
                    <a:pt x="18570" y="9445"/>
                    <a:pt x="18618" y="9226"/>
                    <a:pt x="18661" y="8999"/>
                  </a:cubicBezTo>
                  <a:cubicBezTo>
                    <a:pt x="18684" y="8883"/>
                    <a:pt x="18718" y="8776"/>
                    <a:pt x="18760" y="8686"/>
                  </a:cubicBezTo>
                  <a:cubicBezTo>
                    <a:pt x="18814" y="8571"/>
                    <a:pt x="18879" y="8485"/>
                    <a:pt x="18945" y="8407"/>
                  </a:cubicBezTo>
                  <a:cubicBezTo>
                    <a:pt x="19042" y="8293"/>
                    <a:pt x="19143" y="8193"/>
                    <a:pt x="19233" y="8056"/>
                  </a:cubicBezTo>
                  <a:cubicBezTo>
                    <a:pt x="19313" y="7934"/>
                    <a:pt x="19383" y="7783"/>
                    <a:pt x="19424" y="7591"/>
                  </a:cubicBezTo>
                  <a:cubicBezTo>
                    <a:pt x="19454" y="7446"/>
                    <a:pt x="19466" y="7285"/>
                    <a:pt x="19505" y="7150"/>
                  </a:cubicBezTo>
                  <a:cubicBezTo>
                    <a:pt x="19523" y="7088"/>
                    <a:pt x="19546" y="7034"/>
                    <a:pt x="19572" y="6988"/>
                  </a:cubicBezTo>
                  <a:cubicBezTo>
                    <a:pt x="19680" y="6794"/>
                    <a:pt x="19825" y="6746"/>
                    <a:pt x="19963" y="6685"/>
                  </a:cubicBezTo>
                  <a:cubicBezTo>
                    <a:pt x="20162" y="6596"/>
                    <a:pt x="20357" y="6469"/>
                    <a:pt x="20545" y="6305"/>
                  </a:cubicBezTo>
                  <a:cubicBezTo>
                    <a:pt x="20577" y="6365"/>
                    <a:pt x="20614" y="6410"/>
                    <a:pt x="20656" y="6430"/>
                  </a:cubicBezTo>
                  <a:cubicBezTo>
                    <a:pt x="20701" y="6453"/>
                    <a:pt x="20748" y="6449"/>
                    <a:pt x="20791" y="6419"/>
                  </a:cubicBezTo>
                  <a:lnTo>
                    <a:pt x="21341" y="5853"/>
                  </a:lnTo>
                  <a:cubicBezTo>
                    <a:pt x="21292" y="5970"/>
                    <a:pt x="21246" y="6093"/>
                    <a:pt x="21205" y="6222"/>
                  </a:cubicBezTo>
                  <a:cubicBezTo>
                    <a:pt x="21148" y="6403"/>
                    <a:pt x="21097" y="6602"/>
                    <a:pt x="21009" y="6724"/>
                  </a:cubicBezTo>
                  <a:cubicBezTo>
                    <a:pt x="20953" y="6802"/>
                    <a:pt x="20888" y="6838"/>
                    <a:pt x="20824" y="6878"/>
                  </a:cubicBezTo>
                  <a:cubicBezTo>
                    <a:pt x="20774" y="6909"/>
                    <a:pt x="20725" y="6944"/>
                    <a:pt x="20676" y="6981"/>
                  </a:cubicBezTo>
                  <a:lnTo>
                    <a:pt x="20781" y="7198"/>
                  </a:lnTo>
                  <a:cubicBezTo>
                    <a:pt x="20830" y="7174"/>
                    <a:pt x="20879" y="7153"/>
                    <a:pt x="20928" y="7137"/>
                  </a:cubicBezTo>
                  <a:cubicBezTo>
                    <a:pt x="20980" y="7120"/>
                    <a:pt x="21034" y="7108"/>
                    <a:pt x="21080" y="7051"/>
                  </a:cubicBezTo>
                  <a:cubicBezTo>
                    <a:pt x="21152" y="6963"/>
                    <a:pt x="21188" y="6795"/>
                    <a:pt x="21232" y="6652"/>
                  </a:cubicBezTo>
                  <a:cubicBezTo>
                    <a:pt x="21294" y="6451"/>
                    <a:pt x="21375" y="6284"/>
                    <a:pt x="21452" y="6108"/>
                  </a:cubicBezTo>
                  <a:cubicBezTo>
                    <a:pt x="21505" y="5986"/>
                    <a:pt x="21558" y="5854"/>
                    <a:pt x="21580" y="5693"/>
                  </a:cubicBezTo>
                  <a:cubicBezTo>
                    <a:pt x="21594" y="5599"/>
                    <a:pt x="21595" y="5495"/>
                    <a:pt x="21566" y="5419"/>
                  </a:cubicBezTo>
                  <a:cubicBezTo>
                    <a:pt x="21532" y="5330"/>
                    <a:pt x="21473" y="5321"/>
                    <a:pt x="21419" y="5329"/>
                  </a:cubicBezTo>
                  <a:cubicBezTo>
                    <a:pt x="21359" y="5338"/>
                    <a:pt x="21300" y="5360"/>
                    <a:pt x="21240" y="5379"/>
                  </a:cubicBezTo>
                  <a:cubicBezTo>
                    <a:pt x="21179" y="5400"/>
                    <a:pt x="21117" y="5418"/>
                    <a:pt x="21055" y="5434"/>
                  </a:cubicBezTo>
                  <a:cubicBezTo>
                    <a:pt x="21075" y="5271"/>
                    <a:pt x="21078" y="5102"/>
                    <a:pt x="21065" y="4936"/>
                  </a:cubicBezTo>
                  <a:cubicBezTo>
                    <a:pt x="21037" y="4584"/>
                    <a:pt x="20947" y="4299"/>
                    <a:pt x="20826" y="4063"/>
                  </a:cubicBezTo>
                  <a:cubicBezTo>
                    <a:pt x="20742" y="3897"/>
                    <a:pt x="20643" y="3760"/>
                    <a:pt x="20564" y="3587"/>
                  </a:cubicBezTo>
                  <a:cubicBezTo>
                    <a:pt x="20590" y="3576"/>
                    <a:pt x="20615" y="3560"/>
                    <a:pt x="20640" y="3550"/>
                  </a:cubicBezTo>
                  <a:cubicBezTo>
                    <a:pt x="20661" y="3535"/>
                    <a:pt x="20674" y="3491"/>
                    <a:pt x="20671" y="3444"/>
                  </a:cubicBezTo>
                  <a:cubicBezTo>
                    <a:pt x="20668" y="3391"/>
                    <a:pt x="20644" y="3352"/>
                    <a:pt x="20619" y="3359"/>
                  </a:cubicBezTo>
                  <a:cubicBezTo>
                    <a:pt x="20578" y="3374"/>
                    <a:pt x="20538" y="3396"/>
                    <a:pt x="20498" y="3414"/>
                  </a:cubicBezTo>
                  <a:cubicBezTo>
                    <a:pt x="20461" y="3297"/>
                    <a:pt x="20435" y="3168"/>
                    <a:pt x="20423" y="3030"/>
                  </a:cubicBezTo>
                  <a:cubicBezTo>
                    <a:pt x="20463" y="2934"/>
                    <a:pt x="20505" y="2841"/>
                    <a:pt x="20548" y="2753"/>
                  </a:cubicBezTo>
                  <a:cubicBezTo>
                    <a:pt x="20601" y="2645"/>
                    <a:pt x="20658" y="2537"/>
                    <a:pt x="20682" y="2385"/>
                  </a:cubicBezTo>
                  <a:cubicBezTo>
                    <a:pt x="20693" y="2311"/>
                    <a:pt x="20695" y="2231"/>
                    <a:pt x="20688" y="2154"/>
                  </a:cubicBezTo>
                  <a:cubicBezTo>
                    <a:pt x="20719" y="2137"/>
                    <a:pt x="20729" y="2050"/>
                    <a:pt x="20704" y="2005"/>
                  </a:cubicBezTo>
                  <a:cubicBezTo>
                    <a:pt x="20676" y="1954"/>
                    <a:pt x="20633" y="1999"/>
                    <a:pt x="20635" y="2078"/>
                  </a:cubicBezTo>
                  <a:lnTo>
                    <a:pt x="20339" y="2310"/>
                  </a:lnTo>
                  <a:cubicBezTo>
                    <a:pt x="20322" y="2323"/>
                    <a:pt x="20304" y="2332"/>
                    <a:pt x="20285" y="2334"/>
                  </a:cubicBezTo>
                  <a:cubicBezTo>
                    <a:pt x="20260" y="2338"/>
                    <a:pt x="20234" y="2333"/>
                    <a:pt x="20210" y="2319"/>
                  </a:cubicBezTo>
                  <a:cubicBezTo>
                    <a:pt x="20149" y="2274"/>
                    <a:pt x="20087" y="2244"/>
                    <a:pt x="20023" y="2231"/>
                  </a:cubicBezTo>
                  <a:cubicBezTo>
                    <a:pt x="19932" y="2212"/>
                    <a:pt x="19839" y="2226"/>
                    <a:pt x="19750" y="2273"/>
                  </a:cubicBezTo>
                  <a:cubicBezTo>
                    <a:pt x="19701" y="2238"/>
                    <a:pt x="19655" y="2189"/>
                    <a:pt x="19613" y="2128"/>
                  </a:cubicBezTo>
                  <a:cubicBezTo>
                    <a:pt x="19578" y="2078"/>
                    <a:pt x="19545" y="2018"/>
                    <a:pt x="19518" y="1948"/>
                  </a:cubicBezTo>
                  <a:cubicBezTo>
                    <a:pt x="19507" y="1918"/>
                    <a:pt x="19497" y="1885"/>
                    <a:pt x="19493" y="1847"/>
                  </a:cubicBezTo>
                  <a:cubicBezTo>
                    <a:pt x="19482" y="1740"/>
                    <a:pt x="19522" y="1651"/>
                    <a:pt x="19562" y="1577"/>
                  </a:cubicBezTo>
                  <a:cubicBezTo>
                    <a:pt x="19603" y="1499"/>
                    <a:pt x="19645" y="1422"/>
                    <a:pt x="19680" y="1329"/>
                  </a:cubicBezTo>
                  <a:cubicBezTo>
                    <a:pt x="19708" y="1254"/>
                    <a:pt x="19730" y="1169"/>
                    <a:pt x="19747" y="1079"/>
                  </a:cubicBezTo>
                  <a:cubicBezTo>
                    <a:pt x="19705" y="1128"/>
                    <a:pt x="19665" y="1173"/>
                    <a:pt x="19629" y="1248"/>
                  </a:cubicBezTo>
                  <a:cubicBezTo>
                    <a:pt x="19609" y="1293"/>
                    <a:pt x="19584" y="1341"/>
                    <a:pt x="19560" y="1314"/>
                  </a:cubicBezTo>
                  <a:cubicBezTo>
                    <a:pt x="19513" y="1262"/>
                    <a:pt x="19563" y="1142"/>
                    <a:pt x="19613" y="1040"/>
                  </a:cubicBezTo>
                  <a:cubicBezTo>
                    <a:pt x="19655" y="955"/>
                    <a:pt x="19660" y="828"/>
                    <a:pt x="19662" y="711"/>
                  </a:cubicBezTo>
                  <a:cubicBezTo>
                    <a:pt x="19664" y="623"/>
                    <a:pt x="19665" y="536"/>
                    <a:pt x="19665" y="445"/>
                  </a:cubicBezTo>
                  <a:cubicBezTo>
                    <a:pt x="19638" y="551"/>
                    <a:pt x="19616" y="663"/>
                    <a:pt x="19600" y="779"/>
                  </a:cubicBezTo>
                  <a:cubicBezTo>
                    <a:pt x="19581" y="913"/>
                    <a:pt x="19553" y="1062"/>
                    <a:pt x="19490" y="1053"/>
                  </a:cubicBezTo>
                  <a:cubicBezTo>
                    <a:pt x="19376" y="1038"/>
                    <a:pt x="19435" y="714"/>
                    <a:pt x="19476" y="437"/>
                  </a:cubicBezTo>
                  <a:cubicBezTo>
                    <a:pt x="19499" y="282"/>
                    <a:pt x="19479" y="111"/>
                    <a:pt x="19424" y="0"/>
                  </a:cubicBezTo>
                  <a:close/>
                  <a:moveTo>
                    <a:pt x="18844" y="2172"/>
                  </a:moveTo>
                  <a:cubicBezTo>
                    <a:pt x="18832" y="2172"/>
                    <a:pt x="18820" y="2182"/>
                    <a:pt x="18811" y="2203"/>
                  </a:cubicBezTo>
                  <a:cubicBezTo>
                    <a:pt x="18792" y="2243"/>
                    <a:pt x="18792" y="2309"/>
                    <a:pt x="18811" y="2350"/>
                  </a:cubicBezTo>
                  <a:cubicBezTo>
                    <a:pt x="18830" y="2390"/>
                    <a:pt x="18860" y="2390"/>
                    <a:pt x="18879" y="2350"/>
                  </a:cubicBezTo>
                  <a:cubicBezTo>
                    <a:pt x="18898" y="2309"/>
                    <a:pt x="18898" y="2243"/>
                    <a:pt x="18879" y="2203"/>
                  </a:cubicBezTo>
                  <a:cubicBezTo>
                    <a:pt x="18870" y="2182"/>
                    <a:pt x="18857" y="2172"/>
                    <a:pt x="18844" y="2172"/>
                  </a:cubicBezTo>
                  <a:close/>
                  <a:moveTo>
                    <a:pt x="19892" y="7885"/>
                  </a:moveTo>
                  <a:cubicBezTo>
                    <a:pt x="19880" y="7885"/>
                    <a:pt x="19867" y="7895"/>
                    <a:pt x="19858" y="7916"/>
                  </a:cubicBezTo>
                  <a:cubicBezTo>
                    <a:pt x="19838" y="7956"/>
                    <a:pt x="19838" y="8022"/>
                    <a:pt x="19858" y="8063"/>
                  </a:cubicBezTo>
                  <a:cubicBezTo>
                    <a:pt x="19877" y="8103"/>
                    <a:pt x="19907" y="8103"/>
                    <a:pt x="19926" y="8063"/>
                  </a:cubicBezTo>
                  <a:cubicBezTo>
                    <a:pt x="19945" y="8022"/>
                    <a:pt x="19945" y="7956"/>
                    <a:pt x="19926" y="7916"/>
                  </a:cubicBezTo>
                  <a:cubicBezTo>
                    <a:pt x="19917" y="7895"/>
                    <a:pt x="19905" y="7885"/>
                    <a:pt x="19892" y="7885"/>
                  </a:cubicBezTo>
                  <a:close/>
                  <a:moveTo>
                    <a:pt x="17630" y="10991"/>
                  </a:moveTo>
                  <a:cubicBezTo>
                    <a:pt x="17597" y="10991"/>
                    <a:pt x="17565" y="11019"/>
                    <a:pt x="17540" y="11073"/>
                  </a:cubicBezTo>
                  <a:cubicBezTo>
                    <a:pt x="17490" y="11179"/>
                    <a:pt x="17490" y="11352"/>
                    <a:pt x="17540" y="11459"/>
                  </a:cubicBezTo>
                  <a:cubicBezTo>
                    <a:pt x="17590" y="11565"/>
                    <a:pt x="17670" y="11565"/>
                    <a:pt x="17720" y="11459"/>
                  </a:cubicBezTo>
                  <a:cubicBezTo>
                    <a:pt x="17770" y="11352"/>
                    <a:pt x="17770" y="11179"/>
                    <a:pt x="17720" y="11073"/>
                  </a:cubicBezTo>
                  <a:cubicBezTo>
                    <a:pt x="17695" y="11019"/>
                    <a:pt x="17663" y="10991"/>
                    <a:pt x="17630" y="10991"/>
                  </a:cubicBezTo>
                  <a:close/>
                  <a:moveTo>
                    <a:pt x="13457" y="11399"/>
                  </a:moveTo>
                  <a:cubicBezTo>
                    <a:pt x="13424" y="11399"/>
                    <a:pt x="13390" y="11425"/>
                    <a:pt x="13365" y="11478"/>
                  </a:cubicBezTo>
                  <a:cubicBezTo>
                    <a:pt x="13315" y="11585"/>
                    <a:pt x="13315" y="11758"/>
                    <a:pt x="13365" y="11865"/>
                  </a:cubicBezTo>
                  <a:cubicBezTo>
                    <a:pt x="13415" y="11971"/>
                    <a:pt x="13497" y="11971"/>
                    <a:pt x="13547" y="11865"/>
                  </a:cubicBezTo>
                  <a:cubicBezTo>
                    <a:pt x="13597" y="11758"/>
                    <a:pt x="13597" y="11585"/>
                    <a:pt x="13547" y="11478"/>
                  </a:cubicBezTo>
                  <a:cubicBezTo>
                    <a:pt x="13522" y="11425"/>
                    <a:pt x="13489" y="11399"/>
                    <a:pt x="13457" y="11399"/>
                  </a:cubicBezTo>
                  <a:close/>
                  <a:moveTo>
                    <a:pt x="17189" y="11503"/>
                  </a:moveTo>
                  <a:cubicBezTo>
                    <a:pt x="17177" y="11503"/>
                    <a:pt x="17164" y="11513"/>
                    <a:pt x="17154" y="11533"/>
                  </a:cubicBezTo>
                  <a:cubicBezTo>
                    <a:pt x="17135" y="11574"/>
                    <a:pt x="17135" y="11640"/>
                    <a:pt x="17154" y="11680"/>
                  </a:cubicBezTo>
                  <a:cubicBezTo>
                    <a:pt x="17173" y="11721"/>
                    <a:pt x="17204" y="11721"/>
                    <a:pt x="17223" y="11680"/>
                  </a:cubicBezTo>
                  <a:cubicBezTo>
                    <a:pt x="17242" y="11640"/>
                    <a:pt x="17242" y="11574"/>
                    <a:pt x="17223" y="11533"/>
                  </a:cubicBezTo>
                  <a:cubicBezTo>
                    <a:pt x="17214" y="11513"/>
                    <a:pt x="17202" y="11503"/>
                    <a:pt x="17189" y="11503"/>
                  </a:cubicBezTo>
                  <a:close/>
                  <a:moveTo>
                    <a:pt x="11432" y="12374"/>
                  </a:moveTo>
                  <a:cubicBezTo>
                    <a:pt x="11419" y="12374"/>
                    <a:pt x="11406" y="12384"/>
                    <a:pt x="11397" y="12404"/>
                  </a:cubicBezTo>
                  <a:cubicBezTo>
                    <a:pt x="11378" y="12445"/>
                    <a:pt x="11378" y="12511"/>
                    <a:pt x="11397" y="12551"/>
                  </a:cubicBezTo>
                  <a:cubicBezTo>
                    <a:pt x="11416" y="12592"/>
                    <a:pt x="11447" y="12592"/>
                    <a:pt x="11466" y="12551"/>
                  </a:cubicBezTo>
                  <a:cubicBezTo>
                    <a:pt x="11485" y="12511"/>
                    <a:pt x="11485" y="12445"/>
                    <a:pt x="11466" y="12404"/>
                  </a:cubicBezTo>
                  <a:cubicBezTo>
                    <a:pt x="11456" y="12384"/>
                    <a:pt x="11444" y="12374"/>
                    <a:pt x="11432" y="12374"/>
                  </a:cubicBezTo>
                  <a:close/>
                  <a:moveTo>
                    <a:pt x="16756" y="12940"/>
                  </a:moveTo>
                  <a:cubicBezTo>
                    <a:pt x="16743" y="12940"/>
                    <a:pt x="16730" y="12950"/>
                    <a:pt x="16721" y="12970"/>
                  </a:cubicBezTo>
                  <a:cubicBezTo>
                    <a:pt x="16702" y="13011"/>
                    <a:pt x="16702" y="13077"/>
                    <a:pt x="16721" y="13117"/>
                  </a:cubicBezTo>
                  <a:cubicBezTo>
                    <a:pt x="16740" y="13158"/>
                    <a:pt x="16771" y="13158"/>
                    <a:pt x="16790" y="13117"/>
                  </a:cubicBezTo>
                  <a:cubicBezTo>
                    <a:pt x="16809" y="13077"/>
                    <a:pt x="16809" y="13011"/>
                    <a:pt x="16790" y="12970"/>
                  </a:cubicBezTo>
                  <a:cubicBezTo>
                    <a:pt x="16780" y="12950"/>
                    <a:pt x="16768" y="12940"/>
                    <a:pt x="16756" y="12940"/>
                  </a:cubicBezTo>
                  <a:close/>
                  <a:moveTo>
                    <a:pt x="10748" y="13475"/>
                  </a:moveTo>
                  <a:cubicBezTo>
                    <a:pt x="10716" y="13475"/>
                    <a:pt x="10682" y="13500"/>
                    <a:pt x="10657" y="13554"/>
                  </a:cubicBezTo>
                  <a:cubicBezTo>
                    <a:pt x="10607" y="13661"/>
                    <a:pt x="10607" y="13833"/>
                    <a:pt x="10657" y="13940"/>
                  </a:cubicBezTo>
                  <a:cubicBezTo>
                    <a:pt x="10707" y="14047"/>
                    <a:pt x="10789" y="14047"/>
                    <a:pt x="10839" y="13940"/>
                  </a:cubicBezTo>
                  <a:cubicBezTo>
                    <a:pt x="10889" y="13833"/>
                    <a:pt x="10889" y="13661"/>
                    <a:pt x="10839" y="13554"/>
                  </a:cubicBezTo>
                  <a:cubicBezTo>
                    <a:pt x="10814" y="13500"/>
                    <a:pt x="10781" y="13475"/>
                    <a:pt x="10748" y="13475"/>
                  </a:cubicBezTo>
                  <a:close/>
                  <a:moveTo>
                    <a:pt x="12439" y="13600"/>
                  </a:moveTo>
                  <a:cubicBezTo>
                    <a:pt x="12426" y="13600"/>
                    <a:pt x="12414" y="13610"/>
                    <a:pt x="12405" y="13631"/>
                  </a:cubicBezTo>
                  <a:cubicBezTo>
                    <a:pt x="12386" y="13671"/>
                    <a:pt x="12386" y="13737"/>
                    <a:pt x="12405" y="13778"/>
                  </a:cubicBezTo>
                  <a:cubicBezTo>
                    <a:pt x="12424" y="13818"/>
                    <a:pt x="12454" y="13818"/>
                    <a:pt x="12473" y="13778"/>
                  </a:cubicBezTo>
                  <a:cubicBezTo>
                    <a:pt x="12493" y="13737"/>
                    <a:pt x="12493" y="13671"/>
                    <a:pt x="12473" y="13631"/>
                  </a:cubicBezTo>
                  <a:cubicBezTo>
                    <a:pt x="12464" y="13610"/>
                    <a:pt x="12451" y="13600"/>
                    <a:pt x="12439" y="13600"/>
                  </a:cubicBezTo>
                  <a:close/>
                  <a:moveTo>
                    <a:pt x="8787" y="14379"/>
                  </a:moveTo>
                  <a:cubicBezTo>
                    <a:pt x="8775" y="14379"/>
                    <a:pt x="8763" y="14389"/>
                    <a:pt x="8753" y="14409"/>
                  </a:cubicBezTo>
                  <a:cubicBezTo>
                    <a:pt x="8734" y="14450"/>
                    <a:pt x="8734" y="14516"/>
                    <a:pt x="8753" y="14556"/>
                  </a:cubicBezTo>
                  <a:cubicBezTo>
                    <a:pt x="8772" y="14597"/>
                    <a:pt x="8803" y="14597"/>
                    <a:pt x="8822" y="14556"/>
                  </a:cubicBezTo>
                  <a:cubicBezTo>
                    <a:pt x="8841" y="14516"/>
                    <a:pt x="8841" y="14450"/>
                    <a:pt x="8822" y="14409"/>
                  </a:cubicBezTo>
                  <a:cubicBezTo>
                    <a:pt x="8813" y="14389"/>
                    <a:pt x="8800" y="14379"/>
                    <a:pt x="8787" y="14379"/>
                  </a:cubicBezTo>
                  <a:close/>
                  <a:moveTo>
                    <a:pt x="10232" y="14379"/>
                  </a:moveTo>
                  <a:cubicBezTo>
                    <a:pt x="10219" y="14379"/>
                    <a:pt x="10206" y="14389"/>
                    <a:pt x="10197" y="14409"/>
                  </a:cubicBezTo>
                  <a:cubicBezTo>
                    <a:pt x="10178" y="14450"/>
                    <a:pt x="10178" y="14516"/>
                    <a:pt x="10197" y="14556"/>
                  </a:cubicBezTo>
                  <a:cubicBezTo>
                    <a:pt x="10216" y="14597"/>
                    <a:pt x="10247" y="14597"/>
                    <a:pt x="10266" y="14556"/>
                  </a:cubicBezTo>
                  <a:cubicBezTo>
                    <a:pt x="10285" y="14516"/>
                    <a:pt x="10285" y="14450"/>
                    <a:pt x="10266" y="14409"/>
                  </a:cubicBezTo>
                  <a:cubicBezTo>
                    <a:pt x="10256" y="14389"/>
                    <a:pt x="10244" y="14379"/>
                    <a:pt x="10232" y="14379"/>
                  </a:cubicBezTo>
                  <a:close/>
                  <a:moveTo>
                    <a:pt x="14426" y="14642"/>
                  </a:moveTo>
                  <a:cubicBezTo>
                    <a:pt x="14413" y="14642"/>
                    <a:pt x="14400" y="14652"/>
                    <a:pt x="14391" y="14673"/>
                  </a:cubicBezTo>
                  <a:cubicBezTo>
                    <a:pt x="14372" y="14713"/>
                    <a:pt x="14372" y="14779"/>
                    <a:pt x="14391" y="14820"/>
                  </a:cubicBezTo>
                  <a:cubicBezTo>
                    <a:pt x="14410" y="14860"/>
                    <a:pt x="14441" y="14860"/>
                    <a:pt x="14461" y="14820"/>
                  </a:cubicBezTo>
                  <a:cubicBezTo>
                    <a:pt x="14480" y="14779"/>
                    <a:pt x="14480" y="14713"/>
                    <a:pt x="14461" y="14673"/>
                  </a:cubicBezTo>
                  <a:cubicBezTo>
                    <a:pt x="14451" y="14652"/>
                    <a:pt x="14438" y="14642"/>
                    <a:pt x="14426" y="14642"/>
                  </a:cubicBezTo>
                  <a:close/>
                  <a:moveTo>
                    <a:pt x="6222" y="14686"/>
                  </a:moveTo>
                  <a:cubicBezTo>
                    <a:pt x="6179" y="14739"/>
                    <a:pt x="6140" y="14810"/>
                    <a:pt x="6110" y="14899"/>
                  </a:cubicBezTo>
                  <a:cubicBezTo>
                    <a:pt x="6036" y="15111"/>
                    <a:pt x="6017" y="15390"/>
                    <a:pt x="6064" y="15634"/>
                  </a:cubicBezTo>
                  <a:cubicBezTo>
                    <a:pt x="6078" y="15705"/>
                    <a:pt x="6098" y="15769"/>
                    <a:pt x="6122" y="15827"/>
                  </a:cubicBezTo>
                  <a:cubicBezTo>
                    <a:pt x="6134" y="15851"/>
                    <a:pt x="6149" y="15868"/>
                    <a:pt x="6164" y="15873"/>
                  </a:cubicBezTo>
                  <a:cubicBezTo>
                    <a:pt x="6177" y="15877"/>
                    <a:pt x="6190" y="15873"/>
                    <a:pt x="6200" y="15853"/>
                  </a:cubicBezTo>
                  <a:cubicBezTo>
                    <a:pt x="6211" y="15832"/>
                    <a:pt x="6214" y="15801"/>
                    <a:pt x="6212" y="15772"/>
                  </a:cubicBezTo>
                  <a:cubicBezTo>
                    <a:pt x="6211" y="15736"/>
                    <a:pt x="6203" y="15702"/>
                    <a:pt x="6190" y="15675"/>
                  </a:cubicBezTo>
                  <a:cubicBezTo>
                    <a:pt x="6117" y="15500"/>
                    <a:pt x="6113" y="15237"/>
                    <a:pt x="6181" y="15052"/>
                  </a:cubicBezTo>
                  <a:cubicBezTo>
                    <a:pt x="6253" y="14855"/>
                    <a:pt x="6381" y="14806"/>
                    <a:pt x="6490" y="14907"/>
                  </a:cubicBezTo>
                  <a:cubicBezTo>
                    <a:pt x="6577" y="14989"/>
                    <a:pt x="6640" y="15155"/>
                    <a:pt x="6667" y="15351"/>
                  </a:cubicBezTo>
                  <a:cubicBezTo>
                    <a:pt x="6704" y="15634"/>
                    <a:pt x="6663" y="15940"/>
                    <a:pt x="6561" y="16138"/>
                  </a:cubicBezTo>
                  <a:cubicBezTo>
                    <a:pt x="6475" y="16283"/>
                    <a:pt x="6372" y="16364"/>
                    <a:pt x="6263" y="16373"/>
                  </a:cubicBezTo>
                  <a:cubicBezTo>
                    <a:pt x="6220" y="16377"/>
                    <a:pt x="6177" y="16370"/>
                    <a:pt x="6135" y="16351"/>
                  </a:cubicBezTo>
                  <a:cubicBezTo>
                    <a:pt x="6094" y="16332"/>
                    <a:pt x="6053" y="16300"/>
                    <a:pt x="6015" y="16259"/>
                  </a:cubicBezTo>
                  <a:cubicBezTo>
                    <a:pt x="5922" y="16158"/>
                    <a:pt x="5847" y="16000"/>
                    <a:pt x="5774" y="15844"/>
                  </a:cubicBezTo>
                  <a:cubicBezTo>
                    <a:pt x="5675" y="15635"/>
                    <a:pt x="5576" y="15423"/>
                    <a:pt x="5449" y="15291"/>
                  </a:cubicBezTo>
                  <a:cubicBezTo>
                    <a:pt x="5399" y="15239"/>
                    <a:pt x="5344" y="15201"/>
                    <a:pt x="5290" y="15180"/>
                  </a:cubicBezTo>
                  <a:lnTo>
                    <a:pt x="6222" y="14686"/>
                  </a:lnTo>
                  <a:close/>
                  <a:moveTo>
                    <a:pt x="4833" y="15421"/>
                  </a:moveTo>
                  <a:cubicBezTo>
                    <a:pt x="4795" y="15490"/>
                    <a:pt x="4761" y="15573"/>
                    <a:pt x="4736" y="15669"/>
                  </a:cubicBezTo>
                  <a:cubicBezTo>
                    <a:pt x="4702" y="15797"/>
                    <a:pt x="4685" y="15938"/>
                    <a:pt x="4682" y="16083"/>
                  </a:cubicBezTo>
                  <a:cubicBezTo>
                    <a:pt x="4648" y="15963"/>
                    <a:pt x="4604" y="15858"/>
                    <a:pt x="4548" y="15778"/>
                  </a:cubicBezTo>
                  <a:cubicBezTo>
                    <a:pt x="4504" y="15715"/>
                    <a:pt x="4455" y="15674"/>
                    <a:pt x="4404" y="15649"/>
                  </a:cubicBezTo>
                  <a:lnTo>
                    <a:pt x="4833" y="15421"/>
                  </a:lnTo>
                  <a:close/>
                  <a:moveTo>
                    <a:pt x="5199" y="15423"/>
                  </a:moveTo>
                  <a:cubicBezTo>
                    <a:pt x="5224" y="15423"/>
                    <a:pt x="5248" y="15428"/>
                    <a:pt x="5272" y="15436"/>
                  </a:cubicBezTo>
                  <a:cubicBezTo>
                    <a:pt x="5341" y="15461"/>
                    <a:pt x="5407" y="15518"/>
                    <a:pt x="5465" y="15599"/>
                  </a:cubicBezTo>
                  <a:cubicBezTo>
                    <a:pt x="5529" y="15686"/>
                    <a:pt x="5584" y="15799"/>
                    <a:pt x="5639" y="15910"/>
                  </a:cubicBezTo>
                  <a:cubicBezTo>
                    <a:pt x="5742" y="16116"/>
                    <a:pt x="5849" y="16318"/>
                    <a:pt x="5976" y="16448"/>
                  </a:cubicBezTo>
                  <a:cubicBezTo>
                    <a:pt x="6031" y="16504"/>
                    <a:pt x="6090" y="16545"/>
                    <a:pt x="6150" y="16568"/>
                  </a:cubicBezTo>
                  <a:lnTo>
                    <a:pt x="5317" y="16996"/>
                  </a:lnTo>
                  <a:cubicBezTo>
                    <a:pt x="5368" y="16914"/>
                    <a:pt x="5410" y="16805"/>
                    <a:pt x="5433" y="16674"/>
                  </a:cubicBezTo>
                  <a:cubicBezTo>
                    <a:pt x="5463" y="16485"/>
                    <a:pt x="5453" y="16277"/>
                    <a:pt x="5404" y="16108"/>
                  </a:cubicBezTo>
                  <a:cubicBezTo>
                    <a:pt x="5355" y="15939"/>
                    <a:pt x="5272" y="15824"/>
                    <a:pt x="5179" y="15814"/>
                  </a:cubicBezTo>
                  <a:cubicBezTo>
                    <a:pt x="5143" y="15810"/>
                    <a:pt x="5109" y="15822"/>
                    <a:pt x="5076" y="15851"/>
                  </a:cubicBezTo>
                  <a:cubicBezTo>
                    <a:pt x="5042" y="15881"/>
                    <a:pt x="5011" y="15928"/>
                    <a:pt x="4987" y="15989"/>
                  </a:cubicBezTo>
                  <a:cubicBezTo>
                    <a:pt x="4977" y="16011"/>
                    <a:pt x="4972" y="16038"/>
                    <a:pt x="4972" y="16066"/>
                  </a:cubicBezTo>
                  <a:cubicBezTo>
                    <a:pt x="4972" y="16094"/>
                    <a:pt x="4977" y="16124"/>
                    <a:pt x="4989" y="16143"/>
                  </a:cubicBezTo>
                  <a:cubicBezTo>
                    <a:pt x="5001" y="16163"/>
                    <a:pt x="5017" y="16165"/>
                    <a:pt x="5031" y="16160"/>
                  </a:cubicBezTo>
                  <a:cubicBezTo>
                    <a:pt x="5048" y="16154"/>
                    <a:pt x="5064" y="16140"/>
                    <a:pt x="5078" y="16116"/>
                  </a:cubicBezTo>
                  <a:cubicBezTo>
                    <a:pt x="5169" y="16016"/>
                    <a:pt x="5281" y="16091"/>
                    <a:pt x="5329" y="16285"/>
                  </a:cubicBezTo>
                  <a:cubicBezTo>
                    <a:pt x="5386" y="16518"/>
                    <a:pt x="5329" y="16801"/>
                    <a:pt x="5213" y="16908"/>
                  </a:cubicBezTo>
                  <a:cubicBezTo>
                    <a:pt x="5113" y="17001"/>
                    <a:pt x="4998" y="16936"/>
                    <a:pt x="4914" y="16785"/>
                  </a:cubicBezTo>
                  <a:cubicBezTo>
                    <a:pt x="4811" y="16603"/>
                    <a:pt x="4761" y="16318"/>
                    <a:pt x="4793" y="16042"/>
                  </a:cubicBezTo>
                  <a:cubicBezTo>
                    <a:pt x="4818" y="15819"/>
                    <a:pt x="4893" y="15642"/>
                    <a:pt x="4988" y="15535"/>
                  </a:cubicBezTo>
                  <a:cubicBezTo>
                    <a:pt x="5053" y="15461"/>
                    <a:pt x="5126" y="15423"/>
                    <a:pt x="5199" y="15423"/>
                  </a:cubicBezTo>
                  <a:close/>
                  <a:moveTo>
                    <a:pt x="11207" y="15487"/>
                  </a:moveTo>
                  <a:cubicBezTo>
                    <a:pt x="11194" y="15487"/>
                    <a:pt x="11181" y="15497"/>
                    <a:pt x="11172" y="15517"/>
                  </a:cubicBezTo>
                  <a:cubicBezTo>
                    <a:pt x="11153" y="15558"/>
                    <a:pt x="11153" y="15624"/>
                    <a:pt x="11172" y="15664"/>
                  </a:cubicBezTo>
                  <a:cubicBezTo>
                    <a:pt x="11191" y="15705"/>
                    <a:pt x="11222" y="15705"/>
                    <a:pt x="11241" y="15664"/>
                  </a:cubicBezTo>
                  <a:cubicBezTo>
                    <a:pt x="11260" y="15624"/>
                    <a:pt x="11260" y="15558"/>
                    <a:pt x="11241" y="15517"/>
                  </a:cubicBezTo>
                  <a:cubicBezTo>
                    <a:pt x="11231" y="15497"/>
                    <a:pt x="11219" y="15487"/>
                    <a:pt x="11207" y="15487"/>
                  </a:cubicBezTo>
                  <a:close/>
                  <a:moveTo>
                    <a:pt x="3940" y="15895"/>
                  </a:moveTo>
                  <a:cubicBezTo>
                    <a:pt x="3900" y="15962"/>
                    <a:pt x="3863" y="16038"/>
                    <a:pt x="3832" y="16125"/>
                  </a:cubicBezTo>
                  <a:cubicBezTo>
                    <a:pt x="3747" y="16364"/>
                    <a:pt x="3702" y="16653"/>
                    <a:pt x="3658" y="16935"/>
                  </a:cubicBezTo>
                  <a:cubicBezTo>
                    <a:pt x="3626" y="17144"/>
                    <a:pt x="3593" y="17357"/>
                    <a:pt x="3531" y="17536"/>
                  </a:cubicBezTo>
                  <a:cubicBezTo>
                    <a:pt x="3505" y="17609"/>
                    <a:pt x="3476" y="17676"/>
                    <a:pt x="3443" y="17733"/>
                  </a:cubicBezTo>
                  <a:cubicBezTo>
                    <a:pt x="3409" y="17790"/>
                    <a:pt x="3373" y="17838"/>
                    <a:pt x="3334" y="17876"/>
                  </a:cubicBezTo>
                  <a:cubicBezTo>
                    <a:pt x="3235" y="17972"/>
                    <a:pt x="3125" y="17999"/>
                    <a:pt x="3018" y="17953"/>
                  </a:cubicBezTo>
                  <a:cubicBezTo>
                    <a:pt x="2885" y="17874"/>
                    <a:pt x="2783" y="17641"/>
                    <a:pt x="2757" y="17351"/>
                  </a:cubicBezTo>
                  <a:cubicBezTo>
                    <a:pt x="2739" y="17151"/>
                    <a:pt x="2761" y="16942"/>
                    <a:pt x="2822" y="16785"/>
                  </a:cubicBezTo>
                  <a:cubicBezTo>
                    <a:pt x="2898" y="16590"/>
                    <a:pt x="3022" y="16512"/>
                    <a:pt x="3128" y="16619"/>
                  </a:cubicBezTo>
                  <a:cubicBezTo>
                    <a:pt x="3227" y="16719"/>
                    <a:pt x="3279" y="16956"/>
                    <a:pt x="3251" y="17183"/>
                  </a:cubicBezTo>
                  <a:cubicBezTo>
                    <a:pt x="3245" y="17219"/>
                    <a:pt x="3246" y="17257"/>
                    <a:pt x="3251" y="17290"/>
                  </a:cubicBezTo>
                  <a:cubicBezTo>
                    <a:pt x="3256" y="17318"/>
                    <a:pt x="3266" y="17344"/>
                    <a:pt x="3280" y="17351"/>
                  </a:cubicBezTo>
                  <a:cubicBezTo>
                    <a:pt x="3294" y="17359"/>
                    <a:pt x="3306" y="17349"/>
                    <a:pt x="3316" y="17334"/>
                  </a:cubicBezTo>
                  <a:cubicBezTo>
                    <a:pt x="3329" y="17315"/>
                    <a:pt x="3339" y="17286"/>
                    <a:pt x="3345" y="17253"/>
                  </a:cubicBezTo>
                  <a:cubicBezTo>
                    <a:pt x="3354" y="17178"/>
                    <a:pt x="3357" y="17102"/>
                    <a:pt x="3354" y="17025"/>
                  </a:cubicBezTo>
                  <a:cubicBezTo>
                    <a:pt x="3345" y="16762"/>
                    <a:pt x="3269" y="16532"/>
                    <a:pt x="3159" y="16412"/>
                  </a:cubicBezTo>
                  <a:cubicBezTo>
                    <a:pt x="3128" y="16379"/>
                    <a:pt x="3096" y="16359"/>
                    <a:pt x="3063" y="16344"/>
                  </a:cubicBezTo>
                  <a:cubicBezTo>
                    <a:pt x="3092" y="16335"/>
                    <a:pt x="3119" y="16327"/>
                    <a:pt x="3148" y="16314"/>
                  </a:cubicBezTo>
                  <a:lnTo>
                    <a:pt x="3940" y="15895"/>
                  </a:lnTo>
                  <a:close/>
                  <a:moveTo>
                    <a:pt x="4295" y="15901"/>
                  </a:moveTo>
                  <a:cubicBezTo>
                    <a:pt x="4403" y="15906"/>
                    <a:pt x="4507" y="15992"/>
                    <a:pt x="4577" y="16167"/>
                  </a:cubicBezTo>
                  <a:cubicBezTo>
                    <a:pt x="4663" y="16383"/>
                    <a:pt x="4678" y="16687"/>
                    <a:pt x="4625" y="16948"/>
                  </a:cubicBezTo>
                  <a:cubicBezTo>
                    <a:pt x="4581" y="17163"/>
                    <a:pt x="4492" y="17329"/>
                    <a:pt x="4384" y="17343"/>
                  </a:cubicBezTo>
                  <a:cubicBezTo>
                    <a:pt x="4258" y="17359"/>
                    <a:pt x="4147" y="17161"/>
                    <a:pt x="4148" y="16900"/>
                  </a:cubicBezTo>
                  <a:cubicBezTo>
                    <a:pt x="4150" y="16681"/>
                    <a:pt x="4234" y="16505"/>
                    <a:pt x="4336" y="16507"/>
                  </a:cubicBezTo>
                  <a:cubicBezTo>
                    <a:pt x="4354" y="16514"/>
                    <a:pt x="4373" y="16511"/>
                    <a:pt x="4389" y="16500"/>
                  </a:cubicBezTo>
                  <a:cubicBezTo>
                    <a:pt x="4403" y="16491"/>
                    <a:pt x="4416" y="16476"/>
                    <a:pt x="4423" y="16445"/>
                  </a:cubicBezTo>
                  <a:cubicBezTo>
                    <a:pt x="4429" y="16417"/>
                    <a:pt x="4427" y="16387"/>
                    <a:pt x="4421" y="16362"/>
                  </a:cubicBezTo>
                  <a:cubicBezTo>
                    <a:pt x="4415" y="16337"/>
                    <a:pt x="4405" y="16316"/>
                    <a:pt x="4392" y="16305"/>
                  </a:cubicBezTo>
                  <a:cubicBezTo>
                    <a:pt x="4358" y="16274"/>
                    <a:pt x="4320" y="16261"/>
                    <a:pt x="4283" y="16268"/>
                  </a:cubicBezTo>
                  <a:cubicBezTo>
                    <a:pt x="4248" y="16274"/>
                    <a:pt x="4214" y="16296"/>
                    <a:pt x="4183" y="16334"/>
                  </a:cubicBezTo>
                  <a:cubicBezTo>
                    <a:pt x="4103" y="16432"/>
                    <a:pt x="4053" y="16614"/>
                    <a:pt x="4045" y="16812"/>
                  </a:cubicBezTo>
                  <a:cubicBezTo>
                    <a:pt x="4036" y="17011"/>
                    <a:pt x="4071" y="17206"/>
                    <a:pt x="4138" y="17345"/>
                  </a:cubicBezTo>
                  <a:cubicBezTo>
                    <a:pt x="4184" y="17436"/>
                    <a:pt x="4241" y="17492"/>
                    <a:pt x="4301" y="17518"/>
                  </a:cubicBezTo>
                  <a:lnTo>
                    <a:pt x="3473" y="17946"/>
                  </a:lnTo>
                  <a:cubicBezTo>
                    <a:pt x="3523" y="17867"/>
                    <a:pt x="3568" y="17773"/>
                    <a:pt x="3606" y="17667"/>
                  </a:cubicBezTo>
                  <a:cubicBezTo>
                    <a:pt x="3692" y="17429"/>
                    <a:pt x="3744" y="17145"/>
                    <a:pt x="3793" y="16862"/>
                  </a:cubicBezTo>
                  <a:cubicBezTo>
                    <a:pt x="3819" y="16710"/>
                    <a:pt x="3844" y="16557"/>
                    <a:pt x="3882" y="16417"/>
                  </a:cubicBezTo>
                  <a:cubicBezTo>
                    <a:pt x="3918" y="16288"/>
                    <a:pt x="3964" y="16174"/>
                    <a:pt x="4021" y="16086"/>
                  </a:cubicBezTo>
                  <a:cubicBezTo>
                    <a:pt x="4101" y="15961"/>
                    <a:pt x="4197" y="15897"/>
                    <a:pt x="4295" y="15901"/>
                  </a:cubicBezTo>
                  <a:close/>
                  <a:moveTo>
                    <a:pt x="8125" y="16498"/>
                  </a:moveTo>
                  <a:cubicBezTo>
                    <a:pt x="8093" y="16498"/>
                    <a:pt x="8060" y="16524"/>
                    <a:pt x="8035" y="16577"/>
                  </a:cubicBezTo>
                  <a:cubicBezTo>
                    <a:pt x="7985" y="16684"/>
                    <a:pt x="7985" y="16856"/>
                    <a:pt x="8035" y="16963"/>
                  </a:cubicBezTo>
                  <a:cubicBezTo>
                    <a:pt x="8085" y="17070"/>
                    <a:pt x="8166" y="17070"/>
                    <a:pt x="8216" y="16963"/>
                  </a:cubicBezTo>
                  <a:cubicBezTo>
                    <a:pt x="8266" y="16856"/>
                    <a:pt x="8266" y="16684"/>
                    <a:pt x="8216" y="16577"/>
                  </a:cubicBezTo>
                  <a:cubicBezTo>
                    <a:pt x="8191" y="16524"/>
                    <a:pt x="8158" y="16498"/>
                    <a:pt x="8125" y="16498"/>
                  </a:cubicBezTo>
                  <a:close/>
                  <a:moveTo>
                    <a:pt x="1747" y="16667"/>
                  </a:moveTo>
                  <a:cubicBezTo>
                    <a:pt x="1735" y="16667"/>
                    <a:pt x="1723" y="16677"/>
                    <a:pt x="1713" y="16698"/>
                  </a:cubicBezTo>
                  <a:cubicBezTo>
                    <a:pt x="1694" y="16738"/>
                    <a:pt x="1694" y="16804"/>
                    <a:pt x="1713" y="16845"/>
                  </a:cubicBezTo>
                  <a:cubicBezTo>
                    <a:pt x="1732" y="16885"/>
                    <a:pt x="1763" y="16885"/>
                    <a:pt x="1782" y="16845"/>
                  </a:cubicBezTo>
                  <a:cubicBezTo>
                    <a:pt x="1801" y="16804"/>
                    <a:pt x="1801" y="16738"/>
                    <a:pt x="1782" y="16698"/>
                  </a:cubicBezTo>
                  <a:cubicBezTo>
                    <a:pt x="1773" y="16677"/>
                    <a:pt x="1760" y="16667"/>
                    <a:pt x="1747" y="16667"/>
                  </a:cubicBezTo>
                  <a:close/>
                  <a:moveTo>
                    <a:pt x="4748" y="16669"/>
                  </a:moveTo>
                  <a:cubicBezTo>
                    <a:pt x="4788" y="16815"/>
                    <a:pt x="4842" y="16941"/>
                    <a:pt x="4911" y="17027"/>
                  </a:cubicBezTo>
                  <a:cubicBezTo>
                    <a:pt x="4955" y="17082"/>
                    <a:pt x="5004" y="17116"/>
                    <a:pt x="5053" y="17132"/>
                  </a:cubicBezTo>
                  <a:lnTo>
                    <a:pt x="4583" y="17373"/>
                  </a:lnTo>
                  <a:cubicBezTo>
                    <a:pt x="4620" y="17314"/>
                    <a:pt x="4653" y="17243"/>
                    <a:pt x="4678" y="17158"/>
                  </a:cubicBezTo>
                  <a:cubicBezTo>
                    <a:pt x="4723" y="17011"/>
                    <a:pt x="4745" y="16842"/>
                    <a:pt x="4748" y="16669"/>
                  </a:cubicBezTo>
                  <a:close/>
                  <a:moveTo>
                    <a:pt x="966" y="17711"/>
                  </a:moveTo>
                  <a:cubicBezTo>
                    <a:pt x="912" y="17711"/>
                    <a:pt x="858" y="17755"/>
                    <a:pt x="816" y="17843"/>
                  </a:cubicBezTo>
                  <a:cubicBezTo>
                    <a:pt x="734" y="18019"/>
                    <a:pt x="734" y="18303"/>
                    <a:pt x="816" y="18479"/>
                  </a:cubicBezTo>
                  <a:cubicBezTo>
                    <a:pt x="899" y="18655"/>
                    <a:pt x="1033" y="18655"/>
                    <a:pt x="1115" y="18479"/>
                  </a:cubicBezTo>
                  <a:cubicBezTo>
                    <a:pt x="1198" y="18303"/>
                    <a:pt x="1198" y="18019"/>
                    <a:pt x="1115" y="17843"/>
                  </a:cubicBezTo>
                  <a:cubicBezTo>
                    <a:pt x="1074" y="17755"/>
                    <a:pt x="1020" y="17711"/>
                    <a:pt x="966" y="17711"/>
                  </a:cubicBezTo>
                  <a:close/>
                  <a:moveTo>
                    <a:pt x="5449" y="17799"/>
                  </a:moveTo>
                  <a:cubicBezTo>
                    <a:pt x="5437" y="17799"/>
                    <a:pt x="5424" y="17807"/>
                    <a:pt x="5414" y="17828"/>
                  </a:cubicBezTo>
                  <a:cubicBezTo>
                    <a:pt x="5395" y="17868"/>
                    <a:pt x="5395" y="17934"/>
                    <a:pt x="5414" y="17975"/>
                  </a:cubicBezTo>
                  <a:cubicBezTo>
                    <a:pt x="5433" y="18015"/>
                    <a:pt x="5464" y="18015"/>
                    <a:pt x="5483" y="17975"/>
                  </a:cubicBezTo>
                  <a:cubicBezTo>
                    <a:pt x="5502" y="17934"/>
                    <a:pt x="5502" y="17868"/>
                    <a:pt x="5483" y="17828"/>
                  </a:cubicBezTo>
                  <a:cubicBezTo>
                    <a:pt x="5473" y="17807"/>
                    <a:pt x="5462" y="17799"/>
                    <a:pt x="5449" y="17799"/>
                  </a:cubicBezTo>
                  <a:close/>
                  <a:moveTo>
                    <a:pt x="49" y="18058"/>
                  </a:moveTo>
                  <a:cubicBezTo>
                    <a:pt x="36" y="18058"/>
                    <a:pt x="24" y="18068"/>
                    <a:pt x="14" y="18089"/>
                  </a:cubicBezTo>
                  <a:cubicBezTo>
                    <a:pt x="-5" y="18129"/>
                    <a:pt x="-5" y="18195"/>
                    <a:pt x="14" y="18236"/>
                  </a:cubicBezTo>
                  <a:cubicBezTo>
                    <a:pt x="33" y="18276"/>
                    <a:pt x="65" y="18276"/>
                    <a:pt x="84" y="18236"/>
                  </a:cubicBezTo>
                  <a:cubicBezTo>
                    <a:pt x="103" y="18195"/>
                    <a:pt x="103" y="18129"/>
                    <a:pt x="84" y="18089"/>
                  </a:cubicBezTo>
                  <a:cubicBezTo>
                    <a:pt x="74" y="18068"/>
                    <a:pt x="61" y="18058"/>
                    <a:pt x="49" y="18058"/>
                  </a:cubicBezTo>
                  <a:close/>
                  <a:moveTo>
                    <a:pt x="966" y="18819"/>
                  </a:moveTo>
                  <a:cubicBezTo>
                    <a:pt x="954" y="18819"/>
                    <a:pt x="941" y="18830"/>
                    <a:pt x="932" y="18850"/>
                  </a:cubicBezTo>
                  <a:cubicBezTo>
                    <a:pt x="912" y="18891"/>
                    <a:pt x="912" y="18956"/>
                    <a:pt x="932" y="18997"/>
                  </a:cubicBezTo>
                  <a:cubicBezTo>
                    <a:pt x="951" y="19038"/>
                    <a:pt x="981" y="19038"/>
                    <a:pt x="1000" y="18997"/>
                  </a:cubicBezTo>
                  <a:cubicBezTo>
                    <a:pt x="1019" y="18956"/>
                    <a:pt x="1019" y="18891"/>
                    <a:pt x="1000" y="18850"/>
                  </a:cubicBezTo>
                  <a:cubicBezTo>
                    <a:pt x="991" y="18830"/>
                    <a:pt x="979" y="18819"/>
                    <a:pt x="966" y="18819"/>
                  </a:cubicBezTo>
                  <a:close/>
                  <a:moveTo>
                    <a:pt x="419" y="19861"/>
                  </a:moveTo>
                  <a:cubicBezTo>
                    <a:pt x="386" y="19861"/>
                    <a:pt x="353" y="19889"/>
                    <a:pt x="328" y="19942"/>
                  </a:cubicBezTo>
                  <a:cubicBezTo>
                    <a:pt x="278" y="20049"/>
                    <a:pt x="278" y="20222"/>
                    <a:pt x="328" y="20329"/>
                  </a:cubicBezTo>
                  <a:cubicBezTo>
                    <a:pt x="378" y="20435"/>
                    <a:pt x="459" y="20435"/>
                    <a:pt x="509" y="20329"/>
                  </a:cubicBezTo>
                  <a:cubicBezTo>
                    <a:pt x="559" y="20222"/>
                    <a:pt x="559" y="20049"/>
                    <a:pt x="509" y="19942"/>
                  </a:cubicBezTo>
                  <a:cubicBezTo>
                    <a:pt x="484" y="19889"/>
                    <a:pt x="452" y="19861"/>
                    <a:pt x="419" y="19861"/>
                  </a:cubicBezTo>
                  <a:close/>
                  <a:moveTo>
                    <a:pt x="49" y="21382"/>
                  </a:moveTo>
                  <a:cubicBezTo>
                    <a:pt x="36" y="21382"/>
                    <a:pt x="24" y="21392"/>
                    <a:pt x="14" y="21412"/>
                  </a:cubicBezTo>
                  <a:cubicBezTo>
                    <a:pt x="-5" y="21453"/>
                    <a:pt x="-5" y="21519"/>
                    <a:pt x="14" y="21559"/>
                  </a:cubicBezTo>
                  <a:cubicBezTo>
                    <a:pt x="33" y="21600"/>
                    <a:pt x="65" y="21600"/>
                    <a:pt x="84" y="21559"/>
                  </a:cubicBezTo>
                  <a:cubicBezTo>
                    <a:pt x="103" y="21519"/>
                    <a:pt x="103" y="21453"/>
                    <a:pt x="84" y="21412"/>
                  </a:cubicBezTo>
                  <a:cubicBezTo>
                    <a:pt x="74" y="21392"/>
                    <a:pt x="61" y="21382"/>
                    <a:pt x="49" y="21382"/>
                  </a:cubicBezTo>
                  <a:close/>
                </a:path>
              </a:pathLst>
            </a:custGeom>
            <a:solidFill>
              <a:srgbClr val="88CAE4"/>
            </a:solid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grpSp>
      <p:sp>
        <p:nvSpPr>
          <p:cNvPr id="345" name="Shape 345"/>
          <p:cNvSpPr/>
          <p:nvPr/>
        </p:nvSpPr>
        <p:spPr>
          <a:xfrm>
            <a:off x="19636610" y="923866"/>
            <a:ext cx="162216" cy="162216"/>
          </a:xfrm>
          <a:prstGeom prst="ellipse">
            <a:avLst/>
          </a:prstGeom>
          <a:solidFill>
            <a:srgbClr val="88CAE4"/>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346" name="Shape 346"/>
          <p:cNvSpPr/>
          <p:nvPr/>
        </p:nvSpPr>
        <p:spPr>
          <a:xfrm>
            <a:off x="16896117" y="128635"/>
            <a:ext cx="162216" cy="162216"/>
          </a:xfrm>
          <a:prstGeom prst="ellipse">
            <a:avLst/>
          </a:prstGeom>
          <a:solidFill>
            <a:srgbClr val="88CAE4"/>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347" name="Shape 347"/>
          <p:cNvSpPr/>
          <p:nvPr/>
        </p:nvSpPr>
        <p:spPr>
          <a:xfrm>
            <a:off x="15853686" y="755275"/>
            <a:ext cx="162216" cy="162216"/>
          </a:xfrm>
          <a:prstGeom prst="ellipse">
            <a:avLst/>
          </a:prstGeom>
          <a:solidFill>
            <a:srgbClr val="88CAE4"/>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348" name="Shape 348"/>
          <p:cNvSpPr/>
          <p:nvPr/>
        </p:nvSpPr>
        <p:spPr>
          <a:xfrm>
            <a:off x="21461469" y="487244"/>
            <a:ext cx="267056" cy="267056"/>
          </a:xfrm>
          <a:prstGeom prst="ellipse">
            <a:avLst/>
          </a:prstGeom>
          <a:solidFill>
            <a:srgbClr val="88CAE4"/>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349" name="Shape 349"/>
          <p:cNvSpPr/>
          <p:nvPr/>
        </p:nvSpPr>
        <p:spPr>
          <a:xfrm>
            <a:off x="18938392" y="589908"/>
            <a:ext cx="61729" cy="61728"/>
          </a:xfrm>
          <a:prstGeom prst="ellipse">
            <a:avLst/>
          </a:prstGeom>
          <a:solidFill>
            <a:srgbClr val="88CAE4"/>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350" name="Shape 350"/>
          <p:cNvSpPr/>
          <p:nvPr/>
        </p:nvSpPr>
        <p:spPr>
          <a:xfrm>
            <a:off x="19891212" y="362671"/>
            <a:ext cx="61728" cy="61728"/>
          </a:xfrm>
          <a:prstGeom prst="ellipse">
            <a:avLst/>
          </a:prstGeom>
          <a:solidFill>
            <a:srgbClr val="88CAE4"/>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351" name="Shape 351"/>
          <p:cNvSpPr/>
          <p:nvPr/>
        </p:nvSpPr>
        <p:spPr>
          <a:xfrm>
            <a:off x="14915652" y="712042"/>
            <a:ext cx="61728" cy="61728"/>
          </a:xfrm>
          <a:prstGeom prst="ellipse">
            <a:avLst/>
          </a:prstGeom>
          <a:solidFill>
            <a:srgbClr val="88CAE4"/>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352" name="Shape 352"/>
          <p:cNvSpPr/>
          <p:nvPr/>
        </p:nvSpPr>
        <p:spPr>
          <a:xfrm>
            <a:off x="19395465" y="737538"/>
            <a:ext cx="61728" cy="61728"/>
          </a:xfrm>
          <a:prstGeom prst="ellipse">
            <a:avLst/>
          </a:prstGeom>
          <a:solidFill>
            <a:srgbClr val="88CAE4"/>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353" name="Shape 353"/>
          <p:cNvSpPr/>
          <p:nvPr/>
        </p:nvSpPr>
        <p:spPr>
          <a:xfrm>
            <a:off x="1681058" y="487244"/>
            <a:ext cx="267056" cy="267056"/>
          </a:xfrm>
          <a:prstGeom prst="ellipse">
            <a:avLst/>
          </a:prstGeom>
          <a:solidFill>
            <a:srgbClr val="88CAE4"/>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354" name="Shape 354"/>
          <p:cNvSpPr/>
          <p:nvPr/>
        </p:nvSpPr>
        <p:spPr>
          <a:xfrm>
            <a:off x="5644501" y="452612"/>
            <a:ext cx="162216" cy="162216"/>
          </a:xfrm>
          <a:prstGeom prst="ellipse">
            <a:avLst/>
          </a:prstGeom>
          <a:solidFill>
            <a:srgbClr val="88CAE4"/>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355" name="Shape 355"/>
          <p:cNvSpPr/>
          <p:nvPr/>
        </p:nvSpPr>
        <p:spPr>
          <a:xfrm>
            <a:off x="4946283" y="118654"/>
            <a:ext cx="61728" cy="61728"/>
          </a:xfrm>
          <a:prstGeom prst="ellipse">
            <a:avLst/>
          </a:prstGeom>
          <a:solidFill>
            <a:srgbClr val="88CAE4"/>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356" name="Shape 356"/>
          <p:cNvSpPr/>
          <p:nvPr/>
        </p:nvSpPr>
        <p:spPr>
          <a:xfrm>
            <a:off x="5403356" y="266284"/>
            <a:ext cx="61728" cy="61728"/>
          </a:xfrm>
          <a:prstGeom prst="ellipse">
            <a:avLst/>
          </a:prstGeom>
          <a:solidFill>
            <a:srgbClr val="88CAE4"/>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357" name="Shape 357"/>
          <p:cNvSpPr/>
          <p:nvPr/>
        </p:nvSpPr>
        <p:spPr>
          <a:xfrm>
            <a:off x="7739868" y="128635"/>
            <a:ext cx="162216" cy="162216"/>
          </a:xfrm>
          <a:prstGeom prst="ellipse">
            <a:avLst/>
          </a:prstGeom>
          <a:solidFill>
            <a:srgbClr val="88CAE4"/>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358" name="Shape 358"/>
          <p:cNvSpPr/>
          <p:nvPr/>
        </p:nvSpPr>
        <p:spPr>
          <a:xfrm>
            <a:off x="23662575" y="128635"/>
            <a:ext cx="162216" cy="162216"/>
          </a:xfrm>
          <a:prstGeom prst="ellipse">
            <a:avLst/>
          </a:prstGeom>
          <a:solidFill>
            <a:srgbClr val="88CAE4"/>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359" name="Shape 359"/>
          <p:cNvSpPr/>
          <p:nvPr/>
        </p:nvSpPr>
        <p:spPr>
          <a:xfrm>
            <a:off x="15298625" y="237001"/>
            <a:ext cx="162216" cy="162216"/>
          </a:xfrm>
          <a:prstGeom prst="ellipse">
            <a:avLst/>
          </a:prstGeom>
          <a:solidFill>
            <a:srgbClr val="88CAE4"/>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360" name="Shape 360"/>
          <p:cNvSpPr/>
          <p:nvPr/>
        </p:nvSpPr>
        <p:spPr>
          <a:xfrm>
            <a:off x="15429452" y="-100180"/>
            <a:ext cx="61728" cy="61728"/>
          </a:xfrm>
          <a:prstGeom prst="ellipse">
            <a:avLst/>
          </a:prstGeom>
          <a:solidFill>
            <a:srgbClr val="88CAE4"/>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361" name="Shape 361"/>
          <p:cNvSpPr/>
          <p:nvPr/>
        </p:nvSpPr>
        <p:spPr>
          <a:xfrm>
            <a:off x="15057480" y="50672"/>
            <a:ext cx="61729" cy="61729"/>
          </a:xfrm>
          <a:prstGeom prst="ellipse">
            <a:avLst/>
          </a:prstGeom>
          <a:solidFill>
            <a:srgbClr val="88CAE4"/>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362" name="Shape 362"/>
          <p:cNvSpPr/>
          <p:nvPr/>
        </p:nvSpPr>
        <p:spPr>
          <a:xfrm>
            <a:off x="181112" y="68410"/>
            <a:ext cx="162216" cy="162216"/>
          </a:xfrm>
          <a:prstGeom prst="ellipse">
            <a:avLst/>
          </a:prstGeom>
          <a:solidFill>
            <a:srgbClr val="88CAE4"/>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363" name="Shape 363"/>
          <p:cNvSpPr/>
          <p:nvPr/>
        </p:nvSpPr>
        <p:spPr>
          <a:xfrm>
            <a:off x="6149426" y="266284"/>
            <a:ext cx="61728" cy="61728"/>
          </a:xfrm>
          <a:prstGeom prst="ellipse">
            <a:avLst/>
          </a:prstGeom>
          <a:solidFill>
            <a:srgbClr val="88CAE4"/>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364" name="Shape 364"/>
          <p:cNvSpPr/>
          <p:nvPr/>
        </p:nvSpPr>
        <p:spPr>
          <a:xfrm>
            <a:off x="6416968" y="521926"/>
            <a:ext cx="61728" cy="61728"/>
          </a:xfrm>
          <a:prstGeom prst="ellipse">
            <a:avLst/>
          </a:prstGeom>
          <a:solidFill>
            <a:srgbClr val="88CAE4"/>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365" name="Shape 365"/>
          <p:cNvSpPr/>
          <p:nvPr/>
        </p:nvSpPr>
        <p:spPr>
          <a:xfrm>
            <a:off x="2047391" y="159423"/>
            <a:ext cx="61728" cy="61729"/>
          </a:xfrm>
          <a:prstGeom prst="ellipse">
            <a:avLst/>
          </a:prstGeom>
          <a:solidFill>
            <a:srgbClr val="88CAE4"/>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366" name="Shape 366"/>
          <p:cNvSpPr/>
          <p:nvPr/>
        </p:nvSpPr>
        <p:spPr>
          <a:xfrm>
            <a:off x="2314932" y="415066"/>
            <a:ext cx="61729" cy="61728"/>
          </a:xfrm>
          <a:prstGeom prst="ellipse">
            <a:avLst/>
          </a:prstGeom>
          <a:solidFill>
            <a:srgbClr val="88CAE4"/>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367" name="Shape 367"/>
          <p:cNvSpPr/>
          <p:nvPr/>
        </p:nvSpPr>
        <p:spPr>
          <a:xfrm>
            <a:off x="750959" y="159423"/>
            <a:ext cx="61728" cy="61729"/>
          </a:xfrm>
          <a:prstGeom prst="ellipse">
            <a:avLst/>
          </a:prstGeom>
          <a:solidFill>
            <a:srgbClr val="88CAE4"/>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368" name="Shape 368"/>
          <p:cNvSpPr/>
          <p:nvPr/>
        </p:nvSpPr>
        <p:spPr>
          <a:xfrm>
            <a:off x="977242" y="805519"/>
            <a:ext cx="61728" cy="61728"/>
          </a:xfrm>
          <a:prstGeom prst="ellipse">
            <a:avLst/>
          </a:prstGeom>
          <a:solidFill>
            <a:srgbClr val="88CAE4"/>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369" name="Shape 369"/>
          <p:cNvSpPr/>
          <p:nvPr/>
        </p:nvSpPr>
        <p:spPr>
          <a:xfrm>
            <a:off x="1455584" y="50672"/>
            <a:ext cx="61728" cy="61729"/>
          </a:xfrm>
          <a:prstGeom prst="ellipse">
            <a:avLst/>
          </a:prstGeom>
          <a:solidFill>
            <a:srgbClr val="88CAE4"/>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370" name="Shape 370"/>
          <p:cNvSpPr/>
          <p:nvPr/>
        </p:nvSpPr>
        <p:spPr>
          <a:xfrm>
            <a:off x="13598591" y="1457926"/>
            <a:ext cx="61728" cy="61728"/>
          </a:xfrm>
          <a:prstGeom prst="ellipse">
            <a:avLst/>
          </a:prstGeom>
          <a:solidFill>
            <a:srgbClr val="88CAE4"/>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371" name="Shape 371"/>
          <p:cNvSpPr/>
          <p:nvPr/>
        </p:nvSpPr>
        <p:spPr>
          <a:xfrm>
            <a:off x="12598082" y="456784"/>
            <a:ext cx="61729" cy="61728"/>
          </a:xfrm>
          <a:prstGeom prst="ellipse">
            <a:avLst/>
          </a:prstGeom>
          <a:solidFill>
            <a:srgbClr val="88CAE4"/>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372" name="Shape 372"/>
          <p:cNvSpPr/>
          <p:nvPr/>
        </p:nvSpPr>
        <p:spPr>
          <a:xfrm>
            <a:off x="12981056" y="-18258"/>
            <a:ext cx="162216" cy="162216"/>
          </a:xfrm>
          <a:prstGeom prst="ellipse">
            <a:avLst/>
          </a:prstGeom>
          <a:solidFill>
            <a:srgbClr val="88CAE4"/>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373" name="Shape 373"/>
          <p:cNvSpPr/>
          <p:nvPr/>
        </p:nvSpPr>
        <p:spPr>
          <a:xfrm>
            <a:off x="13111883" y="-355439"/>
            <a:ext cx="61728" cy="61728"/>
          </a:xfrm>
          <a:prstGeom prst="ellipse">
            <a:avLst/>
          </a:prstGeom>
          <a:solidFill>
            <a:srgbClr val="88CAE4"/>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374" name="Shape 374"/>
          <p:cNvSpPr/>
          <p:nvPr/>
        </p:nvSpPr>
        <p:spPr>
          <a:xfrm>
            <a:off x="12739911" y="-204586"/>
            <a:ext cx="61728" cy="61728"/>
          </a:xfrm>
          <a:prstGeom prst="ellipse">
            <a:avLst/>
          </a:prstGeom>
          <a:solidFill>
            <a:srgbClr val="88CAE4"/>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375" name="Shape 375"/>
          <p:cNvSpPr/>
          <p:nvPr/>
        </p:nvSpPr>
        <p:spPr>
          <a:xfrm>
            <a:off x="9214854" y="456784"/>
            <a:ext cx="61728" cy="61728"/>
          </a:xfrm>
          <a:prstGeom prst="ellipse">
            <a:avLst/>
          </a:prstGeom>
          <a:solidFill>
            <a:srgbClr val="88CAE4"/>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376" name="Shape 376"/>
          <p:cNvSpPr/>
          <p:nvPr/>
        </p:nvSpPr>
        <p:spPr>
          <a:xfrm>
            <a:off x="9597828" y="-18258"/>
            <a:ext cx="162216" cy="162216"/>
          </a:xfrm>
          <a:prstGeom prst="ellipse">
            <a:avLst/>
          </a:prstGeom>
          <a:solidFill>
            <a:srgbClr val="88CAE4"/>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377" name="Shape 377"/>
          <p:cNvSpPr/>
          <p:nvPr/>
        </p:nvSpPr>
        <p:spPr>
          <a:xfrm>
            <a:off x="10536976" y="211818"/>
            <a:ext cx="61729" cy="61728"/>
          </a:xfrm>
          <a:prstGeom prst="ellipse">
            <a:avLst/>
          </a:prstGeom>
          <a:solidFill>
            <a:srgbClr val="88CAE4"/>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378" name="Shape 378"/>
          <p:cNvSpPr/>
          <p:nvPr/>
        </p:nvSpPr>
        <p:spPr>
          <a:xfrm>
            <a:off x="10165005" y="362671"/>
            <a:ext cx="61728" cy="61728"/>
          </a:xfrm>
          <a:prstGeom prst="ellipse">
            <a:avLst/>
          </a:prstGeom>
          <a:solidFill>
            <a:srgbClr val="88CAE4"/>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379" name="Shape 379"/>
          <p:cNvSpPr/>
          <p:nvPr/>
        </p:nvSpPr>
        <p:spPr>
          <a:xfrm>
            <a:off x="21488288" y="-24754"/>
            <a:ext cx="61728" cy="61728"/>
          </a:xfrm>
          <a:prstGeom prst="ellipse">
            <a:avLst/>
          </a:prstGeom>
          <a:solidFill>
            <a:srgbClr val="88CAE4"/>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380" name="Shape 380"/>
          <p:cNvSpPr/>
          <p:nvPr/>
        </p:nvSpPr>
        <p:spPr>
          <a:xfrm>
            <a:off x="21116317" y="126099"/>
            <a:ext cx="61728" cy="61728"/>
          </a:xfrm>
          <a:prstGeom prst="ellipse">
            <a:avLst/>
          </a:prstGeom>
          <a:solidFill>
            <a:srgbClr val="88CAE4"/>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381" name="Shape 381"/>
          <p:cNvSpPr/>
          <p:nvPr/>
        </p:nvSpPr>
        <p:spPr>
          <a:xfrm>
            <a:off x="24255857" y="4549494"/>
            <a:ext cx="61728" cy="61728"/>
          </a:xfrm>
          <a:prstGeom prst="ellipse">
            <a:avLst/>
          </a:prstGeom>
          <a:solidFill>
            <a:srgbClr val="88CAE4"/>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382" name="Shape 382"/>
          <p:cNvSpPr/>
          <p:nvPr/>
        </p:nvSpPr>
        <p:spPr>
          <a:xfrm>
            <a:off x="24048921" y="5277971"/>
            <a:ext cx="61728" cy="61728"/>
          </a:xfrm>
          <a:prstGeom prst="ellipse">
            <a:avLst/>
          </a:prstGeom>
          <a:solidFill>
            <a:srgbClr val="88CAE4"/>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383" name="Shape 383"/>
          <p:cNvSpPr/>
          <p:nvPr/>
        </p:nvSpPr>
        <p:spPr>
          <a:xfrm>
            <a:off x="18546474" y="-74998"/>
            <a:ext cx="162216" cy="162216"/>
          </a:xfrm>
          <a:prstGeom prst="ellipse">
            <a:avLst/>
          </a:prstGeom>
          <a:solidFill>
            <a:srgbClr val="88CAE4"/>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384" name="Shape 384"/>
          <p:cNvSpPr/>
          <p:nvPr/>
        </p:nvSpPr>
        <p:spPr>
          <a:xfrm>
            <a:off x="17860805" y="415066"/>
            <a:ext cx="61729" cy="61728"/>
          </a:xfrm>
          <a:prstGeom prst="ellipse">
            <a:avLst/>
          </a:prstGeom>
          <a:solidFill>
            <a:srgbClr val="88CAE4"/>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385" name="Shape 385"/>
          <p:cNvSpPr/>
          <p:nvPr/>
        </p:nvSpPr>
        <p:spPr>
          <a:xfrm>
            <a:off x="17426945" y="974110"/>
            <a:ext cx="61728" cy="61728"/>
          </a:xfrm>
          <a:prstGeom prst="ellipse">
            <a:avLst/>
          </a:prstGeom>
          <a:solidFill>
            <a:srgbClr val="88CAE4"/>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386" name="Shape 386"/>
          <p:cNvSpPr/>
          <p:nvPr/>
        </p:nvSpPr>
        <p:spPr>
          <a:xfrm>
            <a:off x="9648071" y="974110"/>
            <a:ext cx="61728" cy="61728"/>
          </a:xfrm>
          <a:prstGeom prst="ellipse">
            <a:avLst/>
          </a:prstGeom>
          <a:solidFill>
            <a:srgbClr val="88CAE4"/>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387" name="Shape 387"/>
          <p:cNvSpPr/>
          <p:nvPr/>
        </p:nvSpPr>
        <p:spPr>
          <a:xfrm>
            <a:off x="21488288" y="1457926"/>
            <a:ext cx="61728" cy="61728"/>
          </a:xfrm>
          <a:prstGeom prst="ellipse">
            <a:avLst/>
          </a:prstGeom>
          <a:solidFill>
            <a:srgbClr val="88CAE4"/>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388" name="Shape 388"/>
          <p:cNvSpPr/>
          <p:nvPr/>
        </p:nvSpPr>
        <p:spPr>
          <a:xfrm>
            <a:off x="22502353" y="589908"/>
            <a:ext cx="61728" cy="61728"/>
          </a:xfrm>
          <a:prstGeom prst="ellipse">
            <a:avLst/>
          </a:prstGeom>
          <a:solidFill>
            <a:srgbClr val="88CAE4"/>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389" name="Shape 389"/>
          <p:cNvSpPr/>
          <p:nvPr/>
        </p:nvSpPr>
        <p:spPr>
          <a:xfrm>
            <a:off x="3243257" y="974110"/>
            <a:ext cx="61728" cy="61728"/>
          </a:xfrm>
          <a:prstGeom prst="ellipse">
            <a:avLst/>
          </a:prstGeom>
          <a:solidFill>
            <a:srgbClr val="88CAE4"/>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390" name="Shape 390"/>
          <p:cNvSpPr/>
          <p:nvPr/>
        </p:nvSpPr>
        <p:spPr>
          <a:xfrm>
            <a:off x="4257323" y="1457926"/>
            <a:ext cx="61728" cy="61728"/>
          </a:xfrm>
          <a:prstGeom prst="ellipse">
            <a:avLst/>
          </a:prstGeom>
          <a:solidFill>
            <a:srgbClr val="88CAE4"/>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391" name="Shape 391"/>
          <p:cNvSpPr/>
          <p:nvPr/>
        </p:nvSpPr>
        <p:spPr>
          <a:xfrm>
            <a:off x="4257323" y="737538"/>
            <a:ext cx="61728" cy="61728"/>
          </a:xfrm>
          <a:prstGeom prst="ellipse">
            <a:avLst/>
          </a:prstGeom>
          <a:solidFill>
            <a:srgbClr val="88CAE4"/>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392" name="Shape 392"/>
          <p:cNvSpPr/>
          <p:nvPr/>
        </p:nvSpPr>
        <p:spPr>
          <a:xfrm>
            <a:off x="23610155" y="3914516"/>
            <a:ext cx="267056" cy="267055"/>
          </a:xfrm>
          <a:prstGeom prst="ellipse">
            <a:avLst/>
          </a:prstGeom>
          <a:solidFill>
            <a:srgbClr val="88CAE4"/>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393" name="Shape 393"/>
          <p:cNvSpPr/>
          <p:nvPr/>
        </p:nvSpPr>
        <p:spPr>
          <a:xfrm>
            <a:off x="-105508" y="1955006"/>
            <a:ext cx="162216" cy="162216"/>
          </a:xfrm>
          <a:prstGeom prst="ellipse">
            <a:avLst/>
          </a:prstGeom>
          <a:solidFill>
            <a:srgbClr val="88CAE4"/>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394" name="Shape 394"/>
          <p:cNvSpPr/>
          <p:nvPr/>
        </p:nvSpPr>
        <p:spPr>
          <a:xfrm>
            <a:off x="14073068" y="118654"/>
            <a:ext cx="61728" cy="61728"/>
          </a:xfrm>
          <a:prstGeom prst="ellipse">
            <a:avLst/>
          </a:prstGeom>
          <a:solidFill>
            <a:srgbClr val="88CAE4"/>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395" name="Shape 395"/>
          <p:cNvSpPr/>
          <p:nvPr/>
        </p:nvSpPr>
        <p:spPr>
          <a:xfrm>
            <a:off x="13801621" y="266284"/>
            <a:ext cx="61728" cy="61728"/>
          </a:xfrm>
          <a:prstGeom prst="ellipse">
            <a:avLst/>
          </a:prstGeom>
          <a:solidFill>
            <a:srgbClr val="88CAE4"/>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396" name="Shape 396"/>
          <p:cNvSpPr/>
          <p:nvPr/>
        </p:nvSpPr>
        <p:spPr>
          <a:xfrm>
            <a:off x="231356" y="521926"/>
            <a:ext cx="61728" cy="61728"/>
          </a:xfrm>
          <a:prstGeom prst="ellipse">
            <a:avLst/>
          </a:prstGeom>
          <a:solidFill>
            <a:srgbClr val="88CAE4"/>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397" name="Shape 397"/>
          <p:cNvSpPr/>
          <p:nvPr/>
        </p:nvSpPr>
        <p:spPr>
          <a:xfrm>
            <a:off x="22876907" y="118654"/>
            <a:ext cx="61728" cy="61728"/>
          </a:xfrm>
          <a:prstGeom prst="ellipse">
            <a:avLst/>
          </a:prstGeom>
          <a:solidFill>
            <a:srgbClr val="88CAE4"/>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398" name="Shape 398"/>
          <p:cNvSpPr/>
          <p:nvPr/>
        </p:nvSpPr>
        <p:spPr>
          <a:xfrm>
            <a:off x="21763983" y="31986"/>
            <a:ext cx="61728" cy="61728"/>
          </a:xfrm>
          <a:prstGeom prst="ellipse">
            <a:avLst/>
          </a:prstGeom>
          <a:solidFill>
            <a:srgbClr val="88CAE4"/>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399" name="Shape 399"/>
          <p:cNvSpPr/>
          <p:nvPr/>
        </p:nvSpPr>
        <p:spPr>
          <a:xfrm>
            <a:off x="24251629" y="1829971"/>
            <a:ext cx="61728" cy="61728"/>
          </a:xfrm>
          <a:prstGeom prst="ellipse">
            <a:avLst/>
          </a:prstGeom>
          <a:solidFill>
            <a:srgbClr val="88CAE4"/>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grpSp>
        <p:nvGrpSpPr>
          <p:cNvPr id="405" name="Group 405"/>
          <p:cNvGrpSpPr/>
          <p:nvPr/>
        </p:nvGrpSpPr>
        <p:grpSpPr>
          <a:xfrm>
            <a:off x="8468178" y="4051525"/>
            <a:ext cx="7320644" cy="4834188"/>
            <a:chOff x="0" y="0"/>
            <a:chExt cx="7320643" cy="4834187"/>
          </a:xfrm>
        </p:grpSpPr>
        <p:sp>
          <p:nvSpPr>
            <p:cNvPr id="400" name="Shape 400"/>
            <p:cNvSpPr/>
            <p:nvPr/>
          </p:nvSpPr>
          <p:spPr>
            <a:xfrm>
              <a:off x="37011" y="63499"/>
              <a:ext cx="7246621" cy="4102102"/>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50800" tIns="50800" rIns="50800" bIns="50800" numCol="1" anchor="ctr">
              <a:spAutoFit/>
            </a:bodyPr>
            <a:lstStyle/>
            <a:p>
              <a:pPr algn="ctr">
                <a:lnSpc>
                  <a:spcPct val="80000"/>
                </a:lnSpc>
                <a:defRPr sz="13000">
                  <a:solidFill>
                    <a:srgbClr val="3C9DC6"/>
                  </a:solidFill>
                  <a:latin typeface="+mn-lt"/>
                  <a:ea typeface="+mn-ea"/>
                  <a:cs typeface="+mn-cs"/>
                  <a:sym typeface="Leckerli One"/>
                </a:defRPr>
              </a:pPr>
              <a:r>
                <a:t>Merry</a:t>
              </a:r>
            </a:p>
            <a:p>
              <a:pPr algn="ctr">
                <a:lnSpc>
                  <a:spcPct val="80000"/>
                </a:lnSpc>
                <a:defRPr sz="13000">
                  <a:solidFill>
                    <a:srgbClr val="3C9DC6"/>
                  </a:solidFill>
                  <a:latin typeface="+mn-lt"/>
                  <a:ea typeface="+mn-ea"/>
                  <a:cs typeface="+mn-cs"/>
                  <a:sym typeface="Leckerli One"/>
                </a:defRPr>
              </a:pPr>
              <a:r>
                <a:t>Christmas</a:t>
              </a:r>
            </a:p>
          </p:txBody>
        </p:sp>
        <p:grpSp>
          <p:nvGrpSpPr>
            <p:cNvPr id="403" name="Group 403"/>
            <p:cNvGrpSpPr/>
            <p:nvPr/>
          </p:nvGrpSpPr>
          <p:grpSpPr>
            <a:xfrm>
              <a:off x="0" y="4209018"/>
              <a:ext cx="7320644" cy="625170"/>
              <a:chOff x="0" y="0"/>
              <a:chExt cx="7320643" cy="625168"/>
            </a:xfrm>
          </p:grpSpPr>
          <p:sp>
            <p:nvSpPr>
              <p:cNvPr id="401" name="Shape 401"/>
              <p:cNvSpPr/>
              <p:nvPr/>
            </p:nvSpPr>
            <p:spPr>
              <a:xfrm>
                <a:off x="806676" y="0"/>
                <a:ext cx="5681892" cy="625169"/>
              </a:xfrm>
              <a:prstGeom prst="roundRect">
                <a:avLst>
                  <a:gd name="adj" fmla="val 50000"/>
                </a:avLst>
              </a:prstGeom>
              <a:solidFill>
                <a:srgbClr val="A4D6EA"/>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402" name="Shape 402"/>
              <p:cNvSpPr/>
              <p:nvPr/>
            </p:nvSpPr>
            <p:spPr>
              <a:xfrm>
                <a:off x="0" y="82412"/>
                <a:ext cx="7320644" cy="434945"/>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50800" tIns="50800" rIns="50800" bIns="50800" numCol="1" anchor="ctr">
                <a:spAutoFit/>
              </a:bodyPr>
              <a:lstStyle>
                <a:lvl1pPr algn="ctr">
                  <a:defRPr sz="2300">
                    <a:solidFill>
                      <a:srgbClr val="52B2D8"/>
                    </a:solidFill>
                  </a:defRPr>
                </a:lvl1pPr>
              </a:lstStyle>
              <a:p>
                <a:r>
                  <a:t>Free PowerPoint &amp; KeyNote Templates</a:t>
                </a:r>
              </a:p>
            </p:txBody>
          </p:sp>
        </p:grpSp>
        <p:sp>
          <p:nvSpPr>
            <p:cNvPr id="404" name="Shape 404"/>
            <p:cNvSpPr/>
            <p:nvPr/>
          </p:nvSpPr>
          <p:spPr>
            <a:xfrm>
              <a:off x="37011" y="-1"/>
              <a:ext cx="7246621" cy="4102102"/>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50800" tIns="50800" rIns="50800" bIns="50800" numCol="1" anchor="ctr">
              <a:spAutoFit/>
            </a:bodyPr>
            <a:lstStyle/>
            <a:p>
              <a:pPr algn="ctr">
                <a:lnSpc>
                  <a:spcPct val="80000"/>
                </a:lnSpc>
                <a:defRPr sz="13000">
                  <a:solidFill>
                    <a:srgbClr val="FFFFFF"/>
                  </a:solidFill>
                  <a:latin typeface="+mn-lt"/>
                  <a:ea typeface="+mn-ea"/>
                  <a:cs typeface="+mn-cs"/>
                  <a:sym typeface="Leckerli One"/>
                </a:defRPr>
              </a:pPr>
              <a:r>
                <a:t>Merry</a:t>
              </a:r>
            </a:p>
            <a:p>
              <a:pPr algn="ctr">
                <a:lnSpc>
                  <a:spcPct val="80000"/>
                </a:lnSpc>
                <a:defRPr sz="13000">
                  <a:solidFill>
                    <a:srgbClr val="FFFFFF"/>
                  </a:solidFill>
                  <a:latin typeface="+mn-lt"/>
                  <a:ea typeface="+mn-ea"/>
                  <a:cs typeface="+mn-cs"/>
                  <a:sym typeface="Leckerli One"/>
                </a:defRPr>
              </a:pPr>
              <a:r>
                <a:t>Christmas</a:t>
              </a:r>
            </a:p>
          </p:txBody>
        </p:sp>
      </p:grpSp>
    </p:spTree>
  </p:cSld>
  <p:clrMapOvr>
    <a:masterClrMapping/>
  </p:clrMapOvr>
  <p:transition spd="med"/>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9" name="Shape 489"/>
          <p:cNvSpPr/>
          <p:nvPr/>
        </p:nvSpPr>
        <p:spPr>
          <a:xfrm>
            <a:off x="3348290" y="2861597"/>
            <a:ext cx="7977241" cy="18034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a:lnSpc>
                <a:spcPct val="80000"/>
              </a:lnSpc>
              <a:defRPr sz="10000">
                <a:solidFill>
                  <a:srgbClr val="FFFFFF"/>
                </a:solidFill>
                <a:latin typeface="+mn-lt"/>
                <a:ea typeface="+mn-ea"/>
                <a:cs typeface="+mn-cs"/>
                <a:sym typeface="Leckerli One"/>
              </a:defRPr>
            </a:lvl1pPr>
          </a:lstStyle>
          <a:p>
            <a:r>
              <a:t>Title text</a:t>
            </a:r>
          </a:p>
        </p:txBody>
      </p:sp>
      <p:sp>
        <p:nvSpPr>
          <p:cNvPr id="490" name="Shape 490"/>
          <p:cNvSpPr/>
          <p:nvPr/>
        </p:nvSpPr>
        <p:spPr>
          <a:xfrm>
            <a:off x="3433510" y="5075632"/>
            <a:ext cx="7960510" cy="3863945"/>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spAutoFit/>
          </a:bodyPr>
          <a:lstStyle>
            <a:lvl1pPr algn="just">
              <a:spcBef>
                <a:spcPts val="5900"/>
              </a:spcBef>
              <a:defRPr sz="2300">
                <a:solidFill>
                  <a:srgbClr val="FFFFFF"/>
                </a:solidFill>
              </a:defRPr>
            </a:lvl1pPr>
          </a:lstStyle>
          <a:p>
            <a:r>
              <a:t>Lorem ipsum dolor sit amet, consectetuer adipiscing elit, sed diam nonummy nibh euismod tincidunt ut laoreet dolore magna aliquam erat volutpat. Ut wisi enim ad minim veniam, quis nostrud exerci tation ullamcorper suscipit lobortis nisl ut aliquip ex ea commodo consequat. Duis autem vel eum iriure dolor in hendrerit in vulputate velit esse molestie consequat, vel illum dolore eu feugiat nulla facilisis at vero eros et accumsan et iusto odio dignissim qui blandit praesent luptatum zzril delenit augue duis dolore te feugait nulla facilisi. Nam liber tempor cum soluta nobis eleifend option congue nihil imperdiet doming id quod mazim placerat</a:t>
            </a:r>
          </a:p>
        </p:txBody>
      </p:sp>
      <p:graphicFrame>
        <p:nvGraphicFramePr>
          <p:cNvPr id="491" name="Chart 491"/>
          <p:cNvGraphicFramePr/>
          <p:nvPr/>
        </p:nvGraphicFramePr>
        <p:xfrm>
          <a:off x="13441725" y="2795107"/>
          <a:ext cx="8772888" cy="6851938"/>
        </p:xfrm>
        <a:graphic>
          <a:graphicData uri="http://schemas.openxmlformats.org/drawingml/2006/chart">
            <c:chart xmlns:c="http://schemas.openxmlformats.org/drawingml/2006/chart" xmlns:r="http://schemas.openxmlformats.org/officeDocument/2006/relationships" r:id="rId2"/>
          </a:graphicData>
        </a:graphic>
      </p:graphicFrame>
    </p:spTree>
  </p:cSld>
  <p:clrMapOvr>
    <a:masterClrMapping/>
  </p:clrMapOvr>
  <p:transition spd="med"/>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93" name="Chart 493"/>
          <p:cNvGraphicFramePr/>
          <p:nvPr/>
        </p:nvGraphicFramePr>
        <p:xfrm>
          <a:off x="2879116" y="2727746"/>
          <a:ext cx="4012410" cy="4012410"/>
        </p:xfrm>
        <a:graphic>
          <a:graphicData uri="http://schemas.openxmlformats.org/drawingml/2006/chart">
            <c:chart xmlns:c="http://schemas.openxmlformats.org/drawingml/2006/chart" xmlns:r="http://schemas.openxmlformats.org/officeDocument/2006/relationships" r:id="rId2"/>
          </a:graphicData>
        </a:graphic>
      </p:graphicFrame>
      <p:sp>
        <p:nvSpPr>
          <p:cNvPr id="494" name="Shape 494"/>
          <p:cNvSpPr/>
          <p:nvPr/>
        </p:nvSpPr>
        <p:spPr>
          <a:xfrm>
            <a:off x="2143788" y="7055573"/>
            <a:ext cx="5482274" cy="11303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algn="ctr">
              <a:lnSpc>
                <a:spcPct val="80000"/>
              </a:lnSpc>
              <a:defRPr sz="6000">
                <a:solidFill>
                  <a:srgbClr val="FFFFFF"/>
                </a:solidFill>
                <a:latin typeface="+mn-lt"/>
                <a:ea typeface="+mn-ea"/>
                <a:cs typeface="+mn-cs"/>
                <a:sym typeface="Leckerli One"/>
              </a:defRPr>
            </a:lvl1pPr>
          </a:lstStyle>
          <a:p>
            <a:r>
              <a:t>Title text</a:t>
            </a:r>
          </a:p>
        </p:txBody>
      </p:sp>
      <p:sp>
        <p:nvSpPr>
          <p:cNvPr id="495" name="Shape 495"/>
          <p:cNvSpPr/>
          <p:nvPr/>
        </p:nvSpPr>
        <p:spPr>
          <a:xfrm>
            <a:off x="3217957" y="3066587"/>
            <a:ext cx="3334728" cy="3334728"/>
          </a:xfrm>
          <a:prstGeom prst="ellipse">
            <a:avLst/>
          </a:prstGeom>
          <a:solidFill>
            <a:srgbClr val="52B2D8"/>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496" name="Shape 496"/>
          <p:cNvSpPr/>
          <p:nvPr/>
        </p:nvSpPr>
        <p:spPr>
          <a:xfrm>
            <a:off x="2718582" y="8283851"/>
            <a:ext cx="4333478" cy="1120745"/>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spAutoFit/>
          </a:bodyPr>
          <a:lstStyle>
            <a:lvl1pPr algn="ctr">
              <a:spcBef>
                <a:spcPts val="5900"/>
              </a:spcBef>
              <a:defRPr sz="2300">
                <a:solidFill>
                  <a:srgbClr val="FFFFFF"/>
                </a:solidFill>
              </a:defRPr>
            </a:lvl1pPr>
          </a:lstStyle>
          <a:p>
            <a:r>
              <a:t>Lorem ipsum dolor sit amet, consectetuer adipiscing elit, sed diam nonummy nibh euismod</a:t>
            </a:r>
          </a:p>
        </p:txBody>
      </p:sp>
      <p:sp>
        <p:nvSpPr>
          <p:cNvPr id="497" name="Shape 497"/>
          <p:cNvSpPr/>
          <p:nvPr/>
        </p:nvSpPr>
        <p:spPr>
          <a:xfrm>
            <a:off x="4358738" y="4272186"/>
            <a:ext cx="1033619" cy="1025130"/>
          </a:xfrm>
          <a:custGeom>
            <a:avLst/>
            <a:gdLst/>
            <a:ahLst/>
            <a:cxnLst>
              <a:cxn ang="0">
                <a:pos x="wd2" y="hd2"/>
              </a:cxn>
              <a:cxn ang="5400000">
                <a:pos x="wd2" y="hd2"/>
              </a:cxn>
              <a:cxn ang="10800000">
                <a:pos x="wd2" y="hd2"/>
              </a:cxn>
              <a:cxn ang="16200000">
                <a:pos x="wd2" y="hd2"/>
              </a:cxn>
            </a:cxnLst>
            <a:rect l="0" t="0" r="r" b="b"/>
            <a:pathLst>
              <a:path w="21600" h="21600" extrusionOk="0">
                <a:moveTo>
                  <a:pt x="6597" y="17256"/>
                </a:moveTo>
                <a:cubicBezTo>
                  <a:pt x="5350" y="17256"/>
                  <a:pt x="4304" y="18271"/>
                  <a:pt x="4304" y="19529"/>
                </a:cubicBezTo>
                <a:cubicBezTo>
                  <a:pt x="4304" y="20747"/>
                  <a:pt x="5470" y="21600"/>
                  <a:pt x="6597" y="21600"/>
                </a:cubicBezTo>
                <a:cubicBezTo>
                  <a:pt x="7723" y="21600"/>
                  <a:pt x="8648" y="20747"/>
                  <a:pt x="8648" y="19529"/>
                </a:cubicBezTo>
                <a:cubicBezTo>
                  <a:pt x="8648" y="18271"/>
                  <a:pt x="7602" y="17256"/>
                  <a:pt x="6597" y="17256"/>
                </a:cubicBezTo>
                <a:close/>
                <a:moveTo>
                  <a:pt x="0" y="0"/>
                </a:moveTo>
                <a:lnTo>
                  <a:pt x="0" y="2071"/>
                </a:lnTo>
                <a:lnTo>
                  <a:pt x="2253" y="2071"/>
                </a:lnTo>
                <a:lnTo>
                  <a:pt x="6154" y="10394"/>
                </a:lnTo>
                <a:lnTo>
                  <a:pt x="4545" y="13074"/>
                </a:lnTo>
                <a:cubicBezTo>
                  <a:pt x="4545" y="13277"/>
                  <a:pt x="4304" y="13723"/>
                  <a:pt x="4304" y="14129"/>
                </a:cubicBezTo>
                <a:cubicBezTo>
                  <a:pt x="4304" y="15388"/>
                  <a:pt x="5350" y="16200"/>
                  <a:pt x="6597" y="16200"/>
                </a:cubicBezTo>
                <a:lnTo>
                  <a:pt x="19347" y="16200"/>
                </a:lnTo>
                <a:lnTo>
                  <a:pt x="19347" y="14129"/>
                </a:lnTo>
                <a:lnTo>
                  <a:pt x="6999" y="14129"/>
                </a:lnTo>
                <a:cubicBezTo>
                  <a:pt x="6798" y="14129"/>
                  <a:pt x="6798" y="13926"/>
                  <a:pt x="6798" y="13926"/>
                </a:cubicBezTo>
                <a:lnTo>
                  <a:pt x="6798" y="13723"/>
                </a:lnTo>
                <a:lnTo>
                  <a:pt x="7602" y="11856"/>
                </a:lnTo>
                <a:lnTo>
                  <a:pt x="15647" y="11856"/>
                </a:lnTo>
                <a:cubicBezTo>
                  <a:pt x="16451" y="11856"/>
                  <a:pt x="17055" y="11409"/>
                  <a:pt x="17497" y="10800"/>
                </a:cubicBezTo>
                <a:lnTo>
                  <a:pt x="21399" y="3735"/>
                </a:lnTo>
                <a:cubicBezTo>
                  <a:pt x="21600" y="3532"/>
                  <a:pt x="21600" y="3532"/>
                  <a:pt x="21600" y="3329"/>
                </a:cubicBezTo>
                <a:cubicBezTo>
                  <a:pt x="21600" y="2517"/>
                  <a:pt x="21198" y="2071"/>
                  <a:pt x="20554" y="2071"/>
                </a:cubicBezTo>
                <a:lnTo>
                  <a:pt x="4545" y="2071"/>
                </a:lnTo>
                <a:lnTo>
                  <a:pt x="3701" y="0"/>
                </a:lnTo>
                <a:lnTo>
                  <a:pt x="0" y="0"/>
                </a:lnTo>
                <a:close/>
                <a:moveTo>
                  <a:pt x="17256" y="17256"/>
                </a:moveTo>
                <a:cubicBezTo>
                  <a:pt x="16049" y="17256"/>
                  <a:pt x="15003" y="18271"/>
                  <a:pt x="15003" y="19529"/>
                </a:cubicBezTo>
                <a:cubicBezTo>
                  <a:pt x="15003" y="20747"/>
                  <a:pt x="16049" y="21600"/>
                  <a:pt x="17256" y="21600"/>
                </a:cubicBezTo>
                <a:cubicBezTo>
                  <a:pt x="18503" y="21600"/>
                  <a:pt x="19347" y="20747"/>
                  <a:pt x="19347" y="19529"/>
                </a:cubicBezTo>
                <a:cubicBezTo>
                  <a:pt x="19347" y="18271"/>
                  <a:pt x="18503" y="17256"/>
                  <a:pt x="17256" y="17256"/>
                </a:cubicBezTo>
                <a:close/>
              </a:path>
            </a:pathLst>
          </a:custGeom>
          <a:solidFill>
            <a:srgbClr val="FFFFFF"/>
          </a:solidFill>
          <a:ln w="12700">
            <a:miter lim="400000"/>
          </a:ln>
        </p:spPr>
        <p:txBody>
          <a:bodyPr lIns="45719" rIns="45719" anchor="ctr"/>
          <a:lstStyle/>
          <a:p>
            <a:pPr defTabSz="914400">
              <a:defRPr sz="1800">
                <a:latin typeface="Roboto Regular"/>
                <a:ea typeface="Roboto Regular"/>
                <a:cs typeface="Roboto Regular"/>
                <a:sym typeface="Roboto Regular"/>
              </a:defRPr>
            </a:pPr>
            <a:endParaRPr/>
          </a:p>
        </p:txBody>
      </p:sp>
      <p:graphicFrame>
        <p:nvGraphicFramePr>
          <p:cNvPr id="498" name="Chart 498"/>
          <p:cNvGraphicFramePr/>
          <p:nvPr/>
        </p:nvGraphicFramePr>
        <p:xfrm>
          <a:off x="10200619" y="2727746"/>
          <a:ext cx="4012409" cy="4012409"/>
        </p:xfrm>
        <a:graphic>
          <a:graphicData uri="http://schemas.openxmlformats.org/drawingml/2006/chart">
            <c:chart xmlns:c="http://schemas.openxmlformats.org/drawingml/2006/chart" xmlns:r="http://schemas.openxmlformats.org/officeDocument/2006/relationships" r:id="rId3"/>
          </a:graphicData>
        </a:graphic>
      </p:graphicFrame>
      <p:sp>
        <p:nvSpPr>
          <p:cNvPr id="499" name="Shape 499"/>
          <p:cNvSpPr/>
          <p:nvPr/>
        </p:nvSpPr>
        <p:spPr>
          <a:xfrm>
            <a:off x="9465290" y="7055573"/>
            <a:ext cx="5482274" cy="11303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algn="ctr">
              <a:lnSpc>
                <a:spcPct val="80000"/>
              </a:lnSpc>
              <a:defRPr sz="6000">
                <a:solidFill>
                  <a:srgbClr val="FFFFFF"/>
                </a:solidFill>
                <a:latin typeface="+mn-lt"/>
                <a:ea typeface="+mn-ea"/>
                <a:cs typeface="+mn-cs"/>
                <a:sym typeface="Leckerli One"/>
              </a:defRPr>
            </a:lvl1pPr>
          </a:lstStyle>
          <a:p>
            <a:r>
              <a:t>Title text</a:t>
            </a:r>
          </a:p>
        </p:txBody>
      </p:sp>
      <p:sp>
        <p:nvSpPr>
          <p:cNvPr id="500" name="Shape 500"/>
          <p:cNvSpPr/>
          <p:nvPr/>
        </p:nvSpPr>
        <p:spPr>
          <a:xfrm>
            <a:off x="10539459" y="3066587"/>
            <a:ext cx="3334728" cy="3334727"/>
          </a:xfrm>
          <a:prstGeom prst="ellipse">
            <a:avLst/>
          </a:prstGeom>
          <a:solidFill>
            <a:srgbClr val="52B2D8"/>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501" name="Shape 501"/>
          <p:cNvSpPr/>
          <p:nvPr/>
        </p:nvSpPr>
        <p:spPr>
          <a:xfrm>
            <a:off x="10040084" y="8283851"/>
            <a:ext cx="4333478" cy="1120745"/>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spAutoFit/>
          </a:bodyPr>
          <a:lstStyle>
            <a:lvl1pPr algn="ctr">
              <a:spcBef>
                <a:spcPts val="5900"/>
              </a:spcBef>
              <a:defRPr sz="2300">
                <a:solidFill>
                  <a:srgbClr val="FFFFFF"/>
                </a:solidFill>
              </a:defRPr>
            </a:lvl1pPr>
          </a:lstStyle>
          <a:p>
            <a:r>
              <a:t>Lorem ipsum dolor sit amet, consectetuer adipiscing elit, sed diam nonummy nibh euismod</a:t>
            </a:r>
          </a:p>
        </p:txBody>
      </p:sp>
      <p:graphicFrame>
        <p:nvGraphicFramePr>
          <p:cNvPr id="502" name="Chart 502"/>
          <p:cNvGraphicFramePr/>
          <p:nvPr/>
        </p:nvGraphicFramePr>
        <p:xfrm>
          <a:off x="17522121" y="2727746"/>
          <a:ext cx="4012409" cy="4012409"/>
        </p:xfrm>
        <a:graphic>
          <a:graphicData uri="http://schemas.openxmlformats.org/drawingml/2006/chart">
            <c:chart xmlns:c="http://schemas.openxmlformats.org/drawingml/2006/chart" xmlns:r="http://schemas.openxmlformats.org/officeDocument/2006/relationships" r:id="rId4"/>
          </a:graphicData>
        </a:graphic>
      </p:graphicFrame>
      <p:sp>
        <p:nvSpPr>
          <p:cNvPr id="503" name="Shape 503"/>
          <p:cNvSpPr/>
          <p:nvPr/>
        </p:nvSpPr>
        <p:spPr>
          <a:xfrm>
            <a:off x="16786792" y="7055573"/>
            <a:ext cx="5482274" cy="11303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algn="ctr">
              <a:lnSpc>
                <a:spcPct val="80000"/>
              </a:lnSpc>
              <a:defRPr sz="6000">
                <a:solidFill>
                  <a:srgbClr val="FFFFFF"/>
                </a:solidFill>
                <a:latin typeface="+mn-lt"/>
                <a:ea typeface="+mn-ea"/>
                <a:cs typeface="+mn-cs"/>
                <a:sym typeface="Leckerli One"/>
              </a:defRPr>
            </a:lvl1pPr>
          </a:lstStyle>
          <a:p>
            <a:r>
              <a:t>Title text</a:t>
            </a:r>
          </a:p>
        </p:txBody>
      </p:sp>
      <p:sp>
        <p:nvSpPr>
          <p:cNvPr id="504" name="Shape 504"/>
          <p:cNvSpPr/>
          <p:nvPr/>
        </p:nvSpPr>
        <p:spPr>
          <a:xfrm>
            <a:off x="17860962" y="3066587"/>
            <a:ext cx="3334728" cy="3334727"/>
          </a:xfrm>
          <a:prstGeom prst="ellipse">
            <a:avLst/>
          </a:prstGeom>
          <a:solidFill>
            <a:srgbClr val="52B2D8"/>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505" name="Shape 505"/>
          <p:cNvSpPr/>
          <p:nvPr/>
        </p:nvSpPr>
        <p:spPr>
          <a:xfrm>
            <a:off x="17361586" y="8283851"/>
            <a:ext cx="4333478" cy="1120745"/>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spAutoFit/>
          </a:bodyPr>
          <a:lstStyle>
            <a:lvl1pPr algn="ctr">
              <a:spcBef>
                <a:spcPts val="5900"/>
              </a:spcBef>
              <a:defRPr sz="2300">
                <a:solidFill>
                  <a:srgbClr val="FFFFFF"/>
                </a:solidFill>
              </a:defRPr>
            </a:lvl1pPr>
          </a:lstStyle>
          <a:p>
            <a:r>
              <a:t>Lorem ipsum dolor sit amet, consectetuer adipiscing elit, sed diam nonummy nibh euismod</a:t>
            </a:r>
          </a:p>
        </p:txBody>
      </p:sp>
      <p:sp>
        <p:nvSpPr>
          <p:cNvPr id="506" name="Shape 506"/>
          <p:cNvSpPr/>
          <p:nvPr/>
        </p:nvSpPr>
        <p:spPr>
          <a:xfrm>
            <a:off x="11745185" y="4310415"/>
            <a:ext cx="923276" cy="923272"/>
          </a:xfrm>
          <a:custGeom>
            <a:avLst/>
            <a:gdLst/>
            <a:ahLst/>
            <a:cxnLst>
              <a:cxn ang="0">
                <a:pos x="wd2" y="hd2"/>
              </a:cxn>
              <a:cxn ang="5400000">
                <a:pos x="wd2" y="hd2"/>
              </a:cxn>
              <a:cxn ang="10800000">
                <a:pos x="wd2" y="hd2"/>
              </a:cxn>
              <a:cxn ang="16200000">
                <a:pos x="wd2" y="hd2"/>
              </a:cxn>
            </a:cxnLst>
            <a:rect l="0" t="0" r="r" b="b"/>
            <a:pathLst>
              <a:path w="21600" h="21600" extrusionOk="0">
                <a:moveTo>
                  <a:pt x="12150" y="7110"/>
                </a:moveTo>
                <a:lnTo>
                  <a:pt x="9630" y="7110"/>
                </a:lnTo>
                <a:lnTo>
                  <a:pt x="9630" y="9630"/>
                </a:lnTo>
                <a:lnTo>
                  <a:pt x="12150" y="9630"/>
                </a:lnTo>
                <a:lnTo>
                  <a:pt x="12150" y="7110"/>
                </a:lnTo>
                <a:close/>
                <a:moveTo>
                  <a:pt x="17010" y="7110"/>
                </a:moveTo>
                <a:lnTo>
                  <a:pt x="14445" y="7110"/>
                </a:lnTo>
                <a:lnTo>
                  <a:pt x="14445" y="9630"/>
                </a:lnTo>
                <a:lnTo>
                  <a:pt x="17010" y="9630"/>
                </a:lnTo>
                <a:lnTo>
                  <a:pt x="17010" y="7110"/>
                </a:lnTo>
                <a:close/>
                <a:moveTo>
                  <a:pt x="20430" y="14940"/>
                </a:moveTo>
                <a:cubicBezTo>
                  <a:pt x="19080" y="14940"/>
                  <a:pt x="17685" y="14715"/>
                  <a:pt x="16065" y="14265"/>
                </a:cubicBezTo>
                <a:cubicBezTo>
                  <a:pt x="15840" y="13995"/>
                  <a:pt x="15390" y="14265"/>
                  <a:pt x="14940" y="14490"/>
                </a:cubicBezTo>
                <a:lnTo>
                  <a:pt x="12375" y="17235"/>
                </a:lnTo>
                <a:cubicBezTo>
                  <a:pt x="8955" y="15390"/>
                  <a:pt x="6210" y="12645"/>
                  <a:pt x="4365" y="9180"/>
                </a:cubicBezTo>
                <a:lnTo>
                  <a:pt x="7110" y="6660"/>
                </a:lnTo>
                <a:cubicBezTo>
                  <a:pt x="7335" y="6210"/>
                  <a:pt x="7560" y="5715"/>
                  <a:pt x="7335" y="5265"/>
                </a:cubicBezTo>
                <a:cubicBezTo>
                  <a:pt x="6885" y="4140"/>
                  <a:pt x="6660" y="2520"/>
                  <a:pt x="6660" y="1125"/>
                </a:cubicBezTo>
                <a:cubicBezTo>
                  <a:pt x="6660" y="450"/>
                  <a:pt x="6210" y="0"/>
                  <a:pt x="5490" y="0"/>
                </a:cubicBezTo>
                <a:lnTo>
                  <a:pt x="1350" y="0"/>
                </a:lnTo>
                <a:cubicBezTo>
                  <a:pt x="450" y="0"/>
                  <a:pt x="0" y="450"/>
                  <a:pt x="0" y="1125"/>
                </a:cubicBezTo>
                <a:cubicBezTo>
                  <a:pt x="0" y="12420"/>
                  <a:pt x="9180" y="21600"/>
                  <a:pt x="20430" y="21600"/>
                </a:cubicBezTo>
                <a:cubicBezTo>
                  <a:pt x="21150" y="21600"/>
                  <a:pt x="21600" y="21150"/>
                  <a:pt x="21600" y="20475"/>
                </a:cubicBezTo>
                <a:lnTo>
                  <a:pt x="21600" y="16065"/>
                </a:lnTo>
                <a:cubicBezTo>
                  <a:pt x="21600" y="15390"/>
                  <a:pt x="21150" y="14940"/>
                  <a:pt x="20430" y="14940"/>
                </a:cubicBezTo>
                <a:close/>
                <a:moveTo>
                  <a:pt x="19305" y="7110"/>
                </a:moveTo>
                <a:lnTo>
                  <a:pt x="19305" y="9630"/>
                </a:lnTo>
                <a:lnTo>
                  <a:pt x="21600" y="9630"/>
                </a:lnTo>
                <a:lnTo>
                  <a:pt x="21600" y="7110"/>
                </a:lnTo>
                <a:lnTo>
                  <a:pt x="19305" y="7110"/>
                </a:lnTo>
                <a:close/>
              </a:path>
            </a:pathLst>
          </a:custGeom>
          <a:solidFill>
            <a:srgbClr val="FFFFFF"/>
          </a:solidFill>
          <a:ln w="12700">
            <a:miter lim="400000"/>
          </a:ln>
        </p:spPr>
        <p:txBody>
          <a:bodyPr lIns="45719" rIns="45719" anchor="ctr"/>
          <a:lstStyle/>
          <a:p>
            <a:pPr defTabSz="914400">
              <a:defRPr sz="1800">
                <a:latin typeface="Roboto Regular"/>
                <a:ea typeface="Roboto Regular"/>
                <a:cs typeface="Roboto Regular"/>
                <a:sym typeface="Roboto Regular"/>
              </a:defRPr>
            </a:pPr>
            <a:endParaRPr/>
          </a:p>
        </p:txBody>
      </p:sp>
      <p:sp>
        <p:nvSpPr>
          <p:cNvPr id="507" name="Shape 507"/>
          <p:cNvSpPr/>
          <p:nvPr/>
        </p:nvSpPr>
        <p:spPr>
          <a:xfrm>
            <a:off x="19079387" y="4327484"/>
            <a:ext cx="923276" cy="812934"/>
          </a:xfrm>
          <a:custGeom>
            <a:avLst/>
            <a:gdLst/>
            <a:ahLst/>
            <a:cxnLst>
              <a:cxn ang="0">
                <a:pos x="wd2" y="hd2"/>
              </a:cxn>
              <a:cxn ang="5400000">
                <a:pos x="wd2" y="hd2"/>
              </a:cxn>
              <a:cxn ang="10800000">
                <a:pos x="wd2" y="hd2"/>
              </a:cxn>
              <a:cxn ang="16200000">
                <a:pos x="wd2" y="hd2"/>
              </a:cxn>
            </a:cxnLst>
            <a:rect l="0" t="0" r="r" b="b"/>
            <a:pathLst>
              <a:path w="21600" h="21600" extrusionOk="0">
                <a:moveTo>
                  <a:pt x="20430" y="0"/>
                </a:moveTo>
                <a:lnTo>
                  <a:pt x="1350" y="0"/>
                </a:lnTo>
                <a:lnTo>
                  <a:pt x="1350" y="2598"/>
                </a:lnTo>
                <a:lnTo>
                  <a:pt x="20430" y="2598"/>
                </a:lnTo>
                <a:lnTo>
                  <a:pt x="20430" y="0"/>
                </a:lnTo>
                <a:close/>
                <a:moveTo>
                  <a:pt x="21600" y="13551"/>
                </a:moveTo>
                <a:lnTo>
                  <a:pt x="21600" y="10647"/>
                </a:lnTo>
                <a:lnTo>
                  <a:pt x="20430" y="3872"/>
                </a:lnTo>
                <a:lnTo>
                  <a:pt x="1350" y="3872"/>
                </a:lnTo>
                <a:lnTo>
                  <a:pt x="0" y="10647"/>
                </a:lnTo>
                <a:lnTo>
                  <a:pt x="0" y="13551"/>
                </a:lnTo>
                <a:lnTo>
                  <a:pt x="1350" y="13551"/>
                </a:lnTo>
                <a:lnTo>
                  <a:pt x="1350" y="21600"/>
                </a:lnTo>
                <a:lnTo>
                  <a:pt x="13320" y="21600"/>
                </a:lnTo>
                <a:lnTo>
                  <a:pt x="13320" y="13551"/>
                </a:lnTo>
                <a:lnTo>
                  <a:pt x="18135" y="13551"/>
                </a:lnTo>
                <a:lnTo>
                  <a:pt x="18135" y="21600"/>
                </a:lnTo>
                <a:lnTo>
                  <a:pt x="20430" y="21600"/>
                </a:lnTo>
                <a:lnTo>
                  <a:pt x="20430" y="13551"/>
                </a:lnTo>
                <a:lnTo>
                  <a:pt x="21600" y="13551"/>
                </a:lnTo>
                <a:close/>
                <a:moveTo>
                  <a:pt x="10800" y="19002"/>
                </a:moveTo>
                <a:lnTo>
                  <a:pt x="3645" y="19002"/>
                </a:lnTo>
                <a:lnTo>
                  <a:pt x="3645" y="13551"/>
                </a:lnTo>
                <a:lnTo>
                  <a:pt x="10800" y="13551"/>
                </a:lnTo>
                <a:lnTo>
                  <a:pt x="10800" y="19002"/>
                </a:lnTo>
                <a:close/>
              </a:path>
            </a:pathLst>
          </a:custGeom>
          <a:solidFill>
            <a:srgbClr val="FFFFFF"/>
          </a:solidFill>
          <a:ln w="12700">
            <a:miter lim="400000"/>
          </a:ln>
        </p:spPr>
        <p:txBody>
          <a:bodyPr lIns="45719" rIns="45719" anchor="ctr"/>
          <a:lstStyle/>
          <a:p>
            <a:pPr defTabSz="914400">
              <a:defRPr sz="1800">
                <a:latin typeface="Roboto Regular"/>
                <a:ea typeface="Roboto Regular"/>
                <a:cs typeface="Roboto Regular"/>
                <a:sym typeface="Roboto Regular"/>
              </a:defRPr>
            </a:pPr>
            <a:endParaRPr/>
          </a:p>
        </p:txBody>
      </p:sp>
    </p:spTree>
  </p:cSld>
  <p:clrMapOvr>
    <a:masterClrMapping/>
  </p:clrMapOvr>
  <p:transition spd="med"/>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31" name="Group 531"/>
          <p:cNvGrpSpPr/>
          <p:nvPr/>
        </p:nvGrpSpPr>
        <p:grpSpPr>
          <a:xfrm>
            <a:off x="16378128" y="948158"/>
            <a:ext cx="11705241" cy="13399539"/>
            <a:chOff x="0" y="0"/>
            <a:chExt cx="11705239" cy="13399538"/>
          </a:xfrm>
        </p:grpSpPr>
        <p:sp>
          <p:nvSpPr>
            <p:cNvPr id="509" name="Shape 509"/>
            <p:cNvSpPr/>
            <p:nvPr/>
          </p:nvSpPr>
          <p:spPr>
            <a:xfrm>
              <a:off x="-1" y="1457031"/>
              <a:ext cx="3328082" cy="3955398"/>
            </a:xfrm>
            <a:custGeom>
              <a:avLst/>
              <a:gdLst/>
              <a:ahLst/>
              <a:cxnLst>
                <a:cxn ang="0">
                  <a:pos x="wd2" y="hd2"/>
                </a:cxn>
                <a:cxn ang="5400000">
                  <a:pos x="wd2" y="hd2"/>
                </a:cxn>
                <a:cxn ang="10800000">
                  <a:pos x="wd2" y="hd2"/>
                </a:cxn>
                <a:cxn ang="16200000">
                  <a:pos x="wd2" y="hd2"/>
                </a:cxn>
              </a:cxnLst>
              <a:rect l="0" t="0" r="r" b="b"/>
              <a:pathLst>
                <a:path w="21585" h="21560" extrusionOk="0">
                  <a:moveTo>
                    <a:pt x="21585" y="20628"/>
                  </a:moveTo>
                  <a:cubicBezTo>
                    <a:pt x="19823" y="19506"/>
                    <a:pt x="18105" y="18335"/>
                    <a:pt x="16434" y="17117"/>
                  </a:cubicBezTo>
                  <a:cubicBezTo>
                    <a:pt x="14838" y="15953"/>
                    <a:pt x="13285" y="14748"/>
                    <a:pt x="11800" y="13484"/>
                  </a:cubicBezTo>
                  <a:cubicBezTo>
                    <a:pt x="11289" y="13049"/>
                    <a:pt x="10782" y="12602"/>
                    <a:pt x="10427" y="12067"/>
                  </a:cubicBezTo>
                  <a:cubicBezTo>
                    <a:pt x="10093" y="11565"/>
                    <a:pt x="9906" y="11003"/>
                    <a:pt x="9882" y="10428"/>
                  </a:cubicBezTo>
                  <a:cubicBezTo>
                    <a:pt x="9882" y="9980"/>
                    <a:pt x="9788" y="9536"/>
                    <a:pt x="9604" y="9116"/>
                  </a:cubicBezTo>
                  <a:cubicBezTo>
                    <a:pt x="9437" y="8732"/>
                    <a:pt x="9197" y="8374"/>
                    <a:pt x="8894" y="8055"/>
                  </a:cubicBezTo>
                  <a:cubicBezTo>
                    <a:pt x="8387" y="7818"/>
                    <a:pt x="7925" y="7519"/>
                    <a:pt x="7522" y="7169"/>
                  </a:cubicBezTo>
                  <a:cubicBezTo>
                    <a:pt x="7167" y="6860"/>
                    <a:pt x="6862" y="6514"/>
                    <a:pt x="6613" y="6139"/>
                  </a:cubicBezTo>
                  <a:cubicBezTo>
                    <a:pt x="6009" y="5150"/>
                    <a:pt x="5481" y="4129"/>
                    <a:pt x="5031" y="3083"/>
                  </a:cubicBezTo>
                  <a:cubicBezTo>
                    <a:pt x="4618" y="2120"/>
                    <a:pt x="4272" y="1137"/>
                    <a:pt x="3995" y="140"/>
                  </a:cubicBezTo>
                  <a:cubicBezTo>
                    <a:pt x="3798" y="-4"/>
                    <a:pt x="3521" y="-40"/>
                    <a:pt x="3282" y="46"/>
                  </a:cubicBezTo>
                  <a:cubicBezTo>
                    <a:pt x="3114" y="107"/>
                    <a:pt x="2984" y="223"/>
                    <a:pt x="2921" y="367"/>
                  </a:cubicBezTo>
                  <a:cubicBezTo>
                    <a:pt x="3420" y="1639"/>
                    <a:pt x="4006" y="2885"/>
                    <a:pt x="4676" y="4100"/>
                  </a:cubicBezTo>
                  <a:cubicBezTo>
                    <a:pt x="5354" y="5331"/>
                    <a:pt x="6118" y="6528"/>
                    <a:pt x="6963" y="7684"/>
                  </a:cubicBezTo>
                  <a:cubicBezTo>
                    <a:pt x="7791" y="8238"/>
                    <a:pt x="8463" y="8937"/>
                    <a:pt x="8934" y="9732"/>
                  </a:cubicBezTo>
                  <a:cubicBezTo>
                    <a:pt x="9276" y="10310"/>
                    <a:pt x="9505" y="10931"/>
                    <a:pt x="9613" y="11569"/>
                  </a:cubicBezTo>
                  <a:lnTo>
                    <a:pt x="5056" y="10957"/>
                  </a:lnTo>
                  <a:lnTo>
                    <a:pt x="3619" y="8174"/>
                  </a:lnTo>
                  <a:lnTo>
                    <a:pt x="532" y="5293"/>
                  </a:lnTo>
                  <a:cubicBezTo>
                    <a:pt x="348" y="5219"/>
                    <a:pt x="128" y="5284"/>
                    <a:pt x="37" y="5437"/>
                  </a:cubicBezTo>
                  <a:cubicBezTo>
                    <a:pt x="-15" y="5525"/>
                    <a:pt x="-11" y="5629"/>
                    <a:pt x="46" y="5714"/>
                  </a:cubicBezTo>
                  <a:lnTo>
                    <a:pt x="3045" y="8491"/>
                  </a:lnTo>
                  <a:lnTo>
                    <a:pt x="4645" y="11565"/>
                  </a:lnTo>
                  <a:lnTo>
                    <a:pt x="8865" y="12438"/>
                  </a:lnTo>
                  <a:lnTo>
                    <a:pt x="9625" y="12734"/>
                  </a:lnTo>
                  <a:lnTo>
                    <a:pt x="10612" y="14189"/>
                  </a:lnTo>
                  <a:lnTo>
                    <a:pt x="12714" y="15851"/>
                  </a:lnTo>
                  <a:lnTo>
                    <a:pt x="8950" y="15663"/>
                  </a:lnTo>
                  <a:cubicBezTo>
                    <a:pt x="8468" y="15458"/>
                    <a:pt x="8017" y="15206"/>
                    <a:pt x="7607" y="14910"/>
                  </a:cubicBezTo>
                  <a:cubicBezTo>
                    <a:pt x="7251" y="14655"/>
                    <a:pt x="6929" y="14369"/>
                    <a:pt x="6644" y="14058"/>
                  </a:cubicBezTo>
                  <a:lnTo>
                    <a:pt x="3972" y="14958"/>
                  </a:lnTo>
                  <a:cubicBezTo>
                    <a:pt x="3807" y="14984"/>
                    <a:pt x="3702" y="15121"/>
                    <a:pt x="3742" y="15258"/>
                  </a:cubicBezTo>
                  <a:cubicBezTo>
                    <a:pt x="3765" y="15340"/>
                    <a:pt x="3840" y="15404"/>
                    <a:pt x="3937" y="15426"/>
                  </a:cubicBezTo>
                  <a:lnTo>
                    <a:pt x="6434" y="14680"/>
                  </a:lnTo>
                  <a:cubicBezTo>
                    <a:pt x="6748" y="14984"/>
                    <a:pt x="7096" y="15261"/>
                    <a:pt x="7476" y="15507"/>
                  </a:cubicBezTo>
                  <a:cubicBezTo>
                    <a:pt x="7932" y="15803"/>
                    <a:pt x="8428" y="16051"/>
                    <a:pt x="8955" y="16247"/>
                  </a:cubicBezTo>
                  <a:lnTo>
                    <a:pt x="13623" y="16609"/>
                  </a:lnTo>
                  <a:lnTo>
                    <a:pt x="19840" y="21560"/>
                  </a:lnTo>
                  <a:lnTo>
                    <a:pt x="21585" y="20628"/>
                  </a:lnTo>
                  <a:close/>
                </a:path>
              </a:pathLst>
            </a:custGeom>
            <a:solidFill>
              <a:srgbClr val="3B9DC6"/>
            </a:solid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510" name="Shape 510"/>
            <p:cNvSpPr/>
            <p:nvPr/>
          </p:nvSpPr>
          <p:spPr>
            <a:xfrm>
              <a:off x="4896654" y="0"/>
              <a:ext cx="2777470" cy="2011505"/>
            </a:xfrm>
            <a:custGeom>
              <a:avLst/>
              <a:gdLst/>
              <a:ahLst/>
              <a:cxnLst>
                <a:cxn ang="0">
                  <a:pos x="wd2" y="hd2"/>
                </a:cxn>
                <a:cxn ang="5400000">
                  <a:pos x="wd2" y="hd2"/>
                </a:cxn>
                <a:cxn ang="10800000">
                  <a:pos x="wd2" y="hd2"/>
                </a:cxn>
                <a:cxn ang="16200000">
                  <a:pos x="wd2" y="hd2"/>
                </a:cxn>
              </a:cxnLst>
              <a:rect l="0" t="0" r="r" b="b"/>
              <a:pathLst>
                <a:path w="21580" h="21390" extrusionOk="0">
                  <a:moveTo>
                    <a:pt x="0" y="14457"/>
                  </a:moveTo>
                  <a:lnTo>
                    <a:pt x="552" y="3659"/>
                  </a:lnTo>
                  <a:cubicBezTo>
                    <a:pt x="607" y="2932"/>
                    <a:pt x="839" y="2252"/>
                    <a:pt x="1211" y="1728"/>
                  </a:cubicBezTo>
                  <a:cubicBezTo>
                    <a:pt x="1594" y="1189"/>
                    <a:pt x="2095" y="853"/>
                    <a:pt x="2614" y="609"/>
                  </a:cubicBezTo>
                  <a:cubicBezTo>
                    <a:pt x="4357" y="-210"/>
                    <a:pt x="6139" y="-83"/>
                    <a:pt x="7884" y="291"/>
                  </a:cubicBezTo>
                  <a:cubicBezTo>
                    <a:pt x="9377" y="610"/>
                    <a:pt x="10877" y="1112"/>
                    <a:pt x="12301" y="1764"/>
                  </a:cubicBezTo>
                  <a:cubicBezTo>
                    <a:pt x="13931" y="2511"/>
                    <a:pt x="15556" y="3496"/>
                    <a:pt x="17096" y="4616"/>
                  </a:cubicBezTo>
                  <a:cubicBezTo>
                    <a:pt x="18440" y="5593"/>
                    <a:pt x="19742" y="6690"/>
                    <a:pt x="20719" y="8392"/>
                  </a:cubicBezTo>
                  <a:cubicBezTo>
                    <a:pt x="21187" y="9208"/>
                    <a:pt x="21549" y="10155"/>
                    <a:pt x="21578" y="11192"/>
                  </a:cubicBezTo>
                  <a:cubicBezTo>
                    <a:pt x="21600" y="11995"/>
                    <a:pt x="21415" y="12783"/>
                    <a:pt x="21054" y="13417"/>
                  </a:cubicBezTo>
                  <a:lnTo>
                    <a:pt x="18074" y="21390"/>
                  </a:lnTo>
                  <a:lnTo>
                    <a:pt x="0" y="14457"/>
                  </a:lnTo>
                  <a:close/>
                </a:path>
              </a:pathLst>
            </a:custGeom>
            <a:solidFill>
              <a:srgbClr val="3B9DC6"/>
            </a:solid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511" name="Shape 511"/>
            <p:cNvSpPr/>
            <p:nvPr/>
          </p:nvSpPr>
          <p:spPr>
            <a:xfrm>
              <a:off x="6551814" y="480850"/>
              <a:ext cx="1123705" cy="1506596"/>
            </a:xfrm>
            <a:custGeom>
              <a:avLst/>
              <a:gdLst/>
              <a:ahLst/>
              <a:cxnLst>
                <a:cxn ang="0">
                  <a:pos x="wd2" y="hd2"/>
                </a:cxn>
                <a:cxn ang="5400000">
                  <a:pos x="wd2" y="hd2"/>
                </a:cxn>
                <a:cxn ang="10800000">
                  <a:pos x="wd2" y="hd2"/>
                </a:cxn>
                <a:cxn ang="16200000">
                  <a:pos x="wd2" y="hd2"/>
                </a:cxn>
              </a:cxnLst>
              <a:rect l="0" t="0" r="r" b="b"/>
              <a:pathLst>
                <a:path w="21532" h="21600" extrusionOk="0">
                  <a:moveTo>
                    <a:pt x="0" y="16704"/>
                  </a:moveTo>
                  <a:cubicBezTo>
                    <a:pt x="4864" y="15351"/>
                    <a:pt x="8793" y="12588"/>
                    <a:pt x="10899" y="9040"/>
                  </a:cubicBezTo>
                  <a:cubicBezTo>
                    <a:pt x="12585" y="6200"/>
                    <a:pt x="12988" y="3027"/>
                    <a:pt x="12047" y="0"/>
                  </a:cubicBezTo>
                  <a:cubicBezTo>
                    <a:pt x="14148" y="865"/>
                    <a:pt x="16049" y="1913"/>
                    <a:pt x="17731" y="3108"/>
                  </a:cubicBezTo>
                  <a:cubicBezTo>
                    <a:pt x="19402" y="4294"/>
                    <a:pt x="20941" y="5693"/>
                    <a:pt x="21403" y="7452"/>
                  </a:cubicBezTo>
                  <a:cubicBezTo>
                    <a:pt x="21600" y="8203"/>
                    <a:pt x="21570" y="8978"/>
                    <a:pt x="21317" y="9720"/>
                  </a:cubicBezTo>
                  <a:lnTo>
                    <a:pt x="13193" y="21600"/>
                  </a:lnTo>
                  <a:lnTo>
                    <a:pt x="0" y="16704"/>
                  </a:lnTo>
                  <a:close/>
                </a:path>
              </a:pathLst>
            </a:custGeom>
            <a:solidFill>
              <a:srgbClr val="3995C0"/>
            </a:solid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512" name="Shape 512"/>
            <p:cNvSpPr/>
            <p:nvPr/>
          </p:nvSpPr>
          <p:spPr>
            <a:xfrm>
              <a:off x="4040305" y="1229108"/>
              <a:ext cx="3705427" cy="1980970"/>
            </a:xfrm>
            <a:custGeom>
              <a:avLst/>
              <a:gdLst/>
              <a:ahLst/>
              <a:cxnLst>
                <a:cxn ang="0">
                  <a:pos x="wd2" y="hd2"/>
                </a:cxn>
                <a:cxn ang="5400000">
                  <a:pos x="wd2" y="hd2"/>
                </a:cxn>
                <a:cxn ang="10800000">
                  <a:pos x="wd2" y="hd2"/>
                </a:cxn>
                <a:cxn ang="16200000">
                  <a:pos x="wd2" y="hd2"/>
                </a:cxn>
              </a:cxnLst>
              <a:rect l="0" t="0" r="r" b="b"/>
              <a:pathLst>
                <a:path w="21378" h="21325" extrusionOk="0">
                  <a:moveTo>
                    <a:pt x="647" y="10559"/>
                  </a:moveTo>
                  <a:cubicBezTo>
                    <a:pt x="-25" y="8984"/>
                    <a:pt x="-187" y="6851"/>
                    <a:pt x="224" y="4990"/>
                  </a:cubicBezTo>
                  <a:cubicBezTo>
                    <a:pt x="591" y="3331"/>
                    <a:pt x="1322" y="2157"/>
                    <a:pt x="2140" y="1418"/>
                  </a:cubicBezTo>
                  <a:cubicBezTo>
                    <a:pt x="2832" y="793"/>
                    <a:pt x="3601" y="470"/>
                    <a:pt x="4398" y="267"/>
                  </a:cubicBezTo>
                  <a:cubicBezTo>
                    <a:pt x="6520" y="-275"/>
                    <a:pt x="8675" y="28"/>
                    <a:pt x="10754" y="987"/>
                  </a:cubicBezTo>
                  <a:cubicBezTo>
                    <a:pt x="13138" y="2086"/>
                    <a:pt x="15413" y="4206"/>
                    <a:pt x="17411" y="6405"/>
                  </a:cubicBezTo>
                  <a:cubicBezTo>
                    <a:pt x="19228" y="8404"/>
                    <a:pt x="20916" y="10791"/>
                    <a:pt x="21316" y="14731"/>
                  </a:cubicBezTo>
                  <a:cubicBezTo>
                    <a:pt x="21413" y="15691"/>
                    <a:pt x="21406" y="16689"/>
                    <a:pt x="21220" y="17603"/>
                  </a:cubicBezTo>
                  <a:cubicBezTo>
                    <a:pt x="21032" y="18525"/>
                    <a:pt x="20679" y="19282"/>
                    <a:pt x="20269" y="19903"/>
                  </a:cubicBezTo>
                  <a:cubicBezTo>
                    <a:pt x="19863" y="20517"/>
                    <a:pt x="19404" y="20998"/>
                    <a:pt x="18912" y="21325"/>
                  </a:cubicBezTo>
                  <a:lnTo>
                    <a:pt x="647" y="10559"/>
                  </a:lnTo>
                  <a:close/>
                </a:path>
              </a:pathLst>
            </a:custGeom>
            <a:solidFill>
              <a:srgbClr val="88CAE4"/>
            </a:solid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513" name="Shape 513"/>
            <p:cNvSpPr/>
            <p:nvPr/>
          </p:nvSpPr>
          <p:spPr>
            <a:xfrm>
              <a:off x="3605335" y="1615466"/>
              <a:ext cx="3768263" cy="3631558"/>
            </a:xfrm>
            <a:prstGeom prst="ellipse">
              <a:avLst/>
            </a:prstGeom>
            <a:solidFill>
              <a:srgbClr val="FFFFFF"/>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514" name="Shape 514"/>
            <p:cNvSpPr/>
            <p:nvPr/>
          </p:nvSpPr>
          <p:spPr>
            <a:xfrm>
              <a:off x="3567594" y="4187021"/>
              <a:ext cx="4002635" cy="829202"/>
            </a:xfrm>
            <a:custGeom>
              <a:avLst/>
              <a:gdLst/>
              <a:ahLst/>
              <a:cxnLst>
                <a:cxn ang="0">
                  <a:pos x="wd2" y="hd2"/>
                </a:cxn>
                <a:cxn ang="5400000">
                  <a:pos x="wd2" y="hd2"/>
                </a:cxn>
                <a:cxn ang="10800000">
                  <a:pos x="wd2" y="hd2"/>
                </a:cxn>
                <a:cxn ang="16200000">
                  <a:pos x="wd2" y="hd2"/>
                </a:cxn>
              </a:cxnLst>
              <a:rect l="0" t="0" r="r" b="b"/>
              <a:pathLst>
                <a:path w="21600" h="21377" extrusionOk="0">
                  <a:moveTo>
                    <a:pt x="0" y="21377"/>
                  </a:moveTo>
                  <a:cubicBezTo>
                    <a:pt x="193" y="17896"/>
                    <a:pt x="585" y="14739"/>
                    <a:pt x="1131" y="12258"/>
                  </a:cubicBezTo>
                  <a:cubicBezTo>
                    <a:pt x="1535" y="10427"/>
                    <a:pt x="2010" y="9021"/>
                    <a:pt x="2505" y="7808"/>
                  </a:cubicBezTo>
                  <a:cubicBezTo>
                    <a:pt x="4686" y="2461"/>
                    <a:pt x="7155" y="951"/>
                    <a:pt x="9601" y="315"/>
                  </a:cubicBezTo>
                  <a:cubicBezTo>
                    <a:pt x="11667" y="-223"/>
                    <a:pt x="13743" y="-171"/>
                    <a:pt x="15791" y="1252"/>
                  </a:cubicBezTo>
                  <a:cubicBezTo>
                    <a:pt x="17511" y="2446"/>
                    <a:pt x="19243" y="4729"/>
                    <a:pt x="20480" y="10560"/>
                  </a:cubicBezTo>
                  <a:cubicBezTo>
                    <a:pt x="20967" y="12856"/>
                    <a:pt x="21349" y="15612"/>
                    <a:pt x="21600" y="18652"/>
                  </a:cubicBezTo>
                  <a:lnTo>
                    <a:pt x="0" y="21377"/>
                  </a:lnTo>
                  <a:close/>
                </a:path>
              </a:pathLst>
            </a:custGeom>
            <a:solidFill>
              <a:srgbClr val="88CAE4"/>
            </a:solid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515" name="Shape 515"/>
            <p:cNvSpPr/>
            <p:nvPr/>
          </p:nvSpPr>
          <p:spPr>
            <a:xfrm>
              <a:off x="1059208" y="4485173"/>
              <a:ext cx="9241220" cy="8905969"/>
            </a:xfrm>
            <a:prstGeom prst="ellipse">
              <a:avLst/>
            </a:prstGeom>
            <a:solidFill>
              <a:srgbClr val="FFFFFF"/>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516" name="Shape 516"/>
            <p:cNvSpPr/>
            <p:nvPr/>
          </p:nvSpPr>
          <p:spPr>
            <a:xfrm rot="1648856">
              <a:off x="3434455" y="5755265"/>
              <a:ext cx="394333" cy="444914"/>
            </a:xfrm>
            <a:prstGeom prst="ellipse">
              <a:avLst/>
            </a:prstGeom>
            <a:solidFill>
              <a:srgbClr val="3C9DC6"/>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517" name="Shape 517"/>
            <p:cNvSpPr/>
            <p:nvPr/>
          </p:nvSpPr>
          <p:spPr>
            <a:xfrm rot="280864">
              <a:off x="3199505" y="6944800"/>
              <a:ext cx="394333" cy="444914"/>
            </a:xfrm>
            <a:prstGeom prst="ellipse">
              <a:avLst/>
            </a:prstGeom>
            <a:solidFill>
              <a:srgbClr val="3C9DC6"/>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518" name="Shape 518"/>
            <p:cNvSpPr/>
            <p:nvPr/>
          </p:nvSpPr>
          <p:spPr>
            <a:xfrm rot="21262273">
              <a:off x="3250305" y="8233850"/>
              <a:ext cx="394333" cy="444914"/>
            </a:xfrm>
            <a:prstGeom prst="ellipse">
              <a:avLst/>
            </a:prstGeom>
            <a:solidFill>
              <a:srgbClr val="3C9DC6"/>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519" name="Shape 519"/>
            <p:cNvSpPr/>
            <p:nvPr/>
          </p:nvSpPr>
          <p:spPr>
            <a:xfrm rot="20800336">
              <a:off x="3459855" y="9548300"/>
              <a:ext cx="394333" cy="444914"/>
            </a:xfrm>
            <a:prstGeom prst="ellipse">
              <a:avLst/>
            </a:prstGeom>
            <a:solidFill>
              <a:srgbClr val="3C9DC6"/>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520" name="Shape 520"/>
            <p:cNvSpPr/>
            <p:nvPr/>
          </p:nvSpPr>
          <p:spPr>
            <a:xfrm>
              <a:off x="5169754" y="2162913"/>
              <a:ext cx="443459" cy="443460"/>
            </a:xfrm>
            <a:prstGeom prst="ellipse">
              <a:avLst/>
            </a:prstGeom>
            <a:solidFill>
              <a:srgbClr val="3C9DC6"/>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521" name="Shape 521"/>
            <p:cNvSpPr/>
            <p:nvPr/>
          </p:nvSpPr>
          <p:spPr>
            <a:xfrm>
              <a:off x="4094247" y="2287557"/>
              <a:ext cx="333872" cy="333872"/>
            </a:xfrm>
            <a:prstGeom prst="ellipse">
              <a:avLst/>
            </a:prstGeom>
            <a:solidFill>
              <a:srgbClr val="3C9DC6"/>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522" name="Shape 522"/>
            <p:cNvSpPr/>
            <p:nvPr/>
          </p:nvSpPr>
          <p:spPr>
            <a:xfrm>
              <a:off x="2504465" y="2332156"/>
              <a:ext cx="2122984" cy="929665"/>
            </a:xfrm>
            <a:custGeom>
              <a:avLst/>
              <a:gdLst/>
              <a:ahLst/>
              <a:cxnLst>
                <a:cxn ang="0">
                  <a:pos x="wd2" y="hd2"/>
                </a:cxn>
                <a:cxn ang="5400000">
                  <a:pos x="wd2" y="hd2"/>
                </a:cxn>
                <a:cxn ang="10800000">
                  <a:pos x="wd2" y="hd2"/>
                </a:cxn>
                <a:cxn ang="16200000">
                  <a:pos x="wd2" y="hd2"/>
                </a:cxn>
              </a:cxnLst>
              <a:rect l="0" t="0" r="r" b="b"/>
              <a:pathLst>
                <a:path w="21506" h="21454" extrusionOk="0">
                  <a:moveTo>
                    <a:pt x="20107" y="4934"/>
                  </a:moveTo>
                  <a:cubicBezTo>
                    <a:pt x="16796" y="3689"/>
                    <a:pt x="13471" y="2655"/>
                    <a:pt x="10135" y="1834"/>
                  </a:cubicBezTo>
                  <a:cubicBezTo>
                    <a:pt x="6765" y="1005"/>
                    <a:pt x="3385" y="393"/>
                    <a:pt x="0" y="0"/>
                  </a:cubicBezTo>
                  <a:cubicBezTo>
                    <a:pt x="2666" y="3865"/>
                    <a:pt x="5392" y="7509"/>
                    <a:pt x="8174" y="10923"/>
                  </a:cubicBezTo>
                  <a:cubicBezTo>
                    <a:pt x="11153" y="14578"/>
                    <a:pt x="14193" y="17969"/>
                    <a:pt x="17288" y="21086"/>
                  </a:cubicBezTo>
                  <a:cubicBezTo>
                    <a:pt x="17845" y="21600"/>
                    <a:pt x="18471" y="21575"/>
                    <a:pt x="19020" y="21016"/>
                  </a:cubicBezTo>
                  <a:cubicBezTo>
                    <a:pt x="19502" y="20526"/>
                    <a:pt x="19885" y="19665"/>
                    <a:pt x="20199" y="18697"/>
                  </a:cubicBezTo>
                  <a:cubicBezTo>
                    <a:pt x="20842" y="16714"/>
                    <a:pt x="21190" y="14343"/>
                    <a:pt x="21394" y="11923"/>
                  </a:cubicBezTo>
                  <a:cubicBezTo>
                    <a:pt x="21537" y="10220"/>
                    <a:pt x="21600" y="8420"/>
                    <a:pt x="21228" y="6922"/>
                  </a:cubicBezTo>
                  <a:cubicBezTo>
                    <a:pt x="20986" y="5944"/>
                    <a:pt x="20582" y="5229"/>
                    <a:pt x="20107" y="4934"/>
                  </a:cubicBezTo>
                  <a:close/>
                </a:path>
              </a:pathLst>
            </a:custGeom>
            <a:solidFill>
              <a:srgbClr val="88CAE4"/>
            </a:solid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523" name="Shape 523"/>
            <p:cNvSpPr/>
            <p:nvPr/>
          </p:nvSpPr>
          <p:spPr>
            <a:xfrm>
              <a:off x="5390396" y="3300784"/>
              <a:ext cx="198141" cy="198141"/>
            </a:xfrm>
            <a:prstGeom prst="ellipse">
              <a:avLst/>
            </a:prstGeom>
            <a:solidFill>
              <a:srgbClr val="3C9DC6"/>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524" name="Shape 524"/>
            <p:cNvSpPr/>
            <p:nvPr/>
          </p:nvSpPr>
          <p:spPr>
            <a:xfrm>
              <a:off x="5212596" y="3573834"/>
              <a:ext cx="198141" cy="198141"/>
            </a:xfrm>
            <a:prstGeom prst="ellipse">
              <a:avLst/>
            </a:prstGeom>
            <a:solidFill>
              <a:srgbClr val="3C9DC6"/>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525" name="Shape 525"/>
            <p:cNvSpPr/>
            <p:nvPr/>
          </p:nvSpPr>
          <p:spPr>
            <a:xfrm>
              <a:off x="4876046" y="3764334"/>
              <a:ext cx="198141" cy="198141"/>
            </a:xfrm>
            <a:prstGeom prst="ellipse">
              <a:avLst/>
            </a:prstGeom>
            <a:solidFill>
              <a:srgbClr val="3C9DC6"/>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526" name="Shape 526"/>
            <p:cNvSpPr/>
            <p:nvPr/>
          </p:nvSpPr>
          <p:spPr>
            <a:xfrm>
              <a:off x="4539496" y="3878634"/>
              <a:ext cx="198141" cy="198141"/>
            </a:xfrm>
            <a:prstGeom prst="ellipse">
              <a:avLst/>
            </a:prstGeom>
            <a:solidFill>
              <a:srgbClr val="3C9DC6"/>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527" name="Shape 527"/>
            <p:cNvSpPr/>
            <p:nvPr/>
          </p:nvSpPr>
          <p:spPr>
            <a:xfrm>
              <a:off x="4126746" y="3821484"/>
              <a:ext cx="198141" cy="198141"/>
            </a:xfrm>
            <a:prstGeom prst="ellipse">
              <a:avLst/>
            </a:prstGeom>
            <a:solidFill>
              <a:srgbClr val="3C9DC6"/>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528" name="Shape 528"/>
            <p:cNvSpPr/>
            <p:nvPr/>
          </p:nvSpPr>
          <p:spPr>
            <a:xfrm>
              <a:off x="3802896" y="3523034"/>
              <a:ext cx="198141" cy="198141"/>
            </a:xfrm>
            <a:prstGeom prst="ellipse">
              <a:avLst/>
            </a:prstGeom>
            <a:solidFill>
              <a:srgbClr val="3C9DC6"/>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529" name="Shape 529"/>
            <p:cNvSpPr/>
            <p:nvPr/>
          </p:nvSpPr>
          <p:spPr>
            <a:xfrm>
              <a:off x="7416198" y="1515491"/>
              <a:ext cx="4289042" cy="4594692"/>
            </a:xfrm>
            <a:custGeom>
              <a:avLst/>
              <a:gdLst/>
              <a:ahLst/>
              <a:cxnLst>
                <a:cxn ang="0">
                  <a:pos x="wd2" y="hd2"/>
                </a:cxn>
                <a:cxn ang="5400000">
                  <a:pos x="wd2" y="hd2"/>
                </a:cxn>
                <a:cxn ang="10800000">
                  <a:pos x="wd2" y="hd2"/>
                </a:cxn>
                <a:cxn ang="16200000">
                  <a:pos x="wd2" y="hd2"/>
                </a:cxn>
              </a:cxnLst>
              <a:rect l="0" t="0" r="r" b="b"/>
              <a:pathLst>
                <a:path w="21519" h="21511" extrusionOk="0">
                  <a:moveTo>
                    <a:pt x="13" y="20420"/>
                  </a:moveTo>
                  <a:lnTo>
                    <a:pt x="10633" y="12063"/>
                  </a:lnTo>
                  <a:cubicBezTo>
                    <a:pt x="10976" y="11343"/>
                    <a:pt x="11262" y="10601"/>
                    <a:pt x="11486" y="9842"/>
                  </a:cubicBezTo>
                  <a:cubicBezTo>
                    <a:pt x="11799" y="8787"/>
                    <a:pt x="11993" y="7704"/>
                    <a:pt x="12066" y="6611"/>
                  </a:cubicBezTo>
                  <a:cubicBezTo>
                    <a:pt x="12741" y="5484"/>
                    <a:pt x="13476" y="4390"/>
                    <a:pt x="14270" y="3332"/>
                  </a:cubicBezTo>
                  <a:cubicBezTo>
                    <a:pt x="15126" y="2193"/>
                    <a:pt x="16048" y="1098"/>
                    <a:pt x="17032" y="53"/>
                  </a:cubicBezTo>
                  <a:cubicBezTo>
                    <a:pt x="17189" y="-43"/>
                    <a:pt x="17399" y="-6"/>
                    <a:pt x="17508" y="136"/>
                  </a:cubicBezTo>
                  <a:cubicBezTo>
                    <a:pt x="17565" y="212"/>
                    <a:pt x="17583" y="308"/>
                    <a:pt x="17556" y="397"/>
                  </a:cubicBezTo>
                  <a:cubicBezTo>
                    <a:pt x="16642" y="1439"/>
                    <a:pt x="15759" y="2491"/>
                    <a:pt x="14907" y="3554"/>
                  </a:cubicBezTo>
                  <a:cubicBezTo>
                    <a:pt x="13972" y="4722"/>
                    <a:pt x="13047" y="5936"/>
                    <a:pt x="12582" y="7355"/>
                  </a:cubicBezTo>
                  <a:cubicBezTo>
                    <a:pt x="12258" y="8342"/>
                    <a:pt x="12180" y="9384"/>
                    <a:pt x="12351" y="10402"/>
                  </a:cubicBezTo>
                  <a:cubicBezTo>
                    <a:pt x="12952" y="10180"/>
                    <a:pt x="13550" y="9950"/>
                    <a:pt x="14145" y="9714"/>
                  </a:cubicBezTo>
                  <a:cubicBezTo>
                    <a:pt x="15284" y="9261"/>
                    <a:pt x="16413" y="8783"/>
                    <a:pt x="17528" y="8281"/>
                  </a:cubicBezTo>
                  <a:lnTo>
                    <a:pt x="20814" y="4817"/>
                  </a:lnTo>
                  <a:cubicBezTo>
                    <a:pt x="20964" y="4752"/>
                    <a:pt x="21140" y="4763"/>
                    <a:pt x="21280" y="4845"/>
                  </a:cubicBezTo>
                  <a:cubicBezTo>
                    <a:pt x="21471" y="4956"/>
                    <a:pt x="21561" y="5172"/>
                    <a:pt x="21500" y="5374"/>
                  </a:cubicBezTo>
                  <a:cubicBezTo>
                    <a:pt x="20858" y="5825"/>
                    <a:pt x="20255" y="6322"/>
                    <a:pt x="19698" y="6862"/>
                  </a:cubicBezTo>
                  <a:cubicBezTo>
                    <a:pt x="19166" y="7377"/>
                    <a:pt x="18676" y="7929"/>
                    <a:pt x="18234" y="8513"/>
                  </a:cubicBezTo>
                  <a:lnTo>
                    <a:pt x="12434" y="11396"/>
                  </a:lnTo>
                  <a:lnTo>
                    <a:pt x="11806" y="12579"/>
                  </a:lnTo>
                  <a:lnTo>
                    <a:pt x="9928" y="14042"/>
                  </a:lnTo>
                  <a:cubicBezTo>
                    <a:pt x="10395" y="14115"/>
                    <a:pt x="10869" y="14134"/>
                    <a:pt x="11341" y="14100"/>
                  </a:cubicBezTo>
                  <a:cubicBezTo>
                    <a:pt x="11909" y="14059"/>
                    <a:pt x="12468" y="13940"/>
                    <a:pt x="13000" y="13748"/>
                  </a:cubicBezTo>
                  <a:cubicBezTo>
                    <a:pt x="13745" y="13259"/>
                    <a:pt x="14560" y="12868"/>
                    <a:pt x="15420" y="12589"/>
                  </a:cubicBezTo>
                  <a:cubicBezTo>
                    <a:pt x="16279" y="12310"/>
                    <a:pt x="17175" y="12144"/>
                    <a:pt x="18082" y="12095"/>
                  </a:cubicBezTo>
                  <a:lnTo>
                    <a:pt x="18152" y="12512"/>
                  </a:lnTo>
                  <a:cubicBezTo>
                    <a:pt x="17246" y="12698"/>
                    <a:pt x="16357" y="12952"/>
                    <a:pt x="15495" y="13270"/>
                  </a:cubicBezTo>
                  <a:cubicBezTo>
                    <a:pt x="14598" y="13601"/>
                    <a:pt x="13731" y="14001"/>
                    <a:pt x="12905" y="14466"/>
                  </a:cubicBezTo>
                  <a:lnTo>
                    <a:pt x="9202" y="14779"/>
                  </a:lnTo>
                  <a:lnTo>
                    <a:pt x="1225" y="21489"/>
                  </a:lnTo>
                  <a:cubicBezTo>
                    <a:pt x="892" y="21557"/>
                    <a:pt x="546" y="21464"/>
                    <a:pt x="303" y="21241"/>
                  </a:cubicBezTo>
                  <a:cubicBezTo>
                    <a:pt x="69" y="21028"/>
                    <a:pt x="-39" y="20721"/>
                    <a:pt x="13" y="20420"/>
                  </a:cubicBezTo>
                  <a:close/>
                </a:path>
              </a:pathLst>
            </a:custGeom>
            <a:solidFill>
              <a:srgbClr val="3B9DC6"/>
            </a:solid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530" name="Shape 530"/>
            <p:cNvSpPr/>
            <p:nvPr/>
          </p:nvSpPr>
          <p:spPr>
            <a:xfrm>
              <a:off x="1595696" y="6097650"/>
              <a:ext cx="8708773" cy="7301889"/>
            </a:xfrm>
            <a:custGeom>
              <a:avLst/>
              <a:gdLst/>
              <a:ahLst/>
              <a:cxnLst>
                <a:cxn ang="0">
                  <a:pos x="wd2" y="hd2"/>
                </a:cxn>
                <a:cxn ang="5400000">
                  <a:pos x="wd2" y="hd2"/>
                </a:cxn>
                <a:cxn ang="10800000">
                  <a:pos x="wd2" y="hd2"/>
                </a:cxn>
                <a:cxn ang="16200000">
                  <a:pos x="wd2" y="hd2"/>
                </a:cxn>
              </a:cxnLst>
              <a:rect l="0" t="0" r="r" b="b"/>
              <a:pathLst>
                <a:path w="21506" h="21335" extrusionOk="0">
                  <a:moveTo>
                    <a:pt x="0" y="14388"/>
                  </a:moveTo>
                  <a:cubicBezTo>
                    <a:pt x="4382" y="19933"/>
                    <a:pt x="11741" y="20202"/>
                    <a:pt x="16403" y="14986"/>
                  </a:cubicBezTo>
                  <a:cubicBezTo>
                    <a:pt x="19850" y="11130"/>
                    <a:pt x="20847" y="5110"/>
                    <a:pt x="18886" y="0"/>
                  </a:cubicBezTo>
                  <a:cubicBezTo>
                    <a:pt x="20457" y="2136"/>
                    <a:pt x="21376" y="4836"/>
                    <a:pt x="21493" y="7665"/>
                  </a:cubicBezTo>
                  <a:cubicBezTo>
                    <a:pt x="21600" y="10235"/>
                    <a:pt x="21038" y="12781"/>
                    <a:pt x="19884" y="14961"/>
                  </a:cubicBezTo>
                  <a:cubicBezTo>
                    <a:pt x="18363" y="17764"/>
                    <a:pt x="16040" y="19826"/>
                    <a:pt x="13340" y="20769"/>
                  </a:cubicBezTo>
                  <a:cubicBezTo>
                    <a:pt x="10963" y="21600"/>
                    <a:pt x="8425" y="21514"/>
                    <a:pt x="6093" y="20524"/>
                  </a:cubicBezTo>
                  <a:cubicBezTo>
                    <a:pt x="4705" y="19934"/>
                    <a:pt x="3428" y="19030"/>
                    <a:pt x="2332" y="17863"/>
                  </a:cubicBezTo>
                  <a:cubicBezTo>
                    <a:pt x="1397" y="16866"/>
                    <a:pt x="609" y="15691"/>
                    <a:pt x="0" y="14388"/>
                  </a:cubicBezTo>
                  <a:close/>
                </a:path>
              </a:pathLst>
            </a:custGeom>
            <a:solidFill>
              <a:srgbClr val="88CAE4">
                <a:alpha val="30794"/>
              </a:srgbClr>
            </a:solid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grpSp>
      <p:sp>
        <p:nvSpPr>
          <p:cNvPr id="532" name="Shape 532"/>
          <p:cNvSpPr/>
          <p:nvPr/>
        </p:nvSpPr>
        <p:spPr>
          <a:xfrm>
            <a:off x="16697503" y="12845646"/>
            <a:ext cx="8113659" cy="1034866"/>
          </a:xfrm>
          <a:custGeom>
            <a:avLst/>
            <a:gdLst/>
            <a:ahLst/>
            <a:cxnLst>
              <a:cxn ang="0">
                <a:pos x="wd2" y="hd2"/>
              </a:cxn>
              <a:cxn ang="5400000">
                <a:pos x="wd2" y="hd2"/>
              </a:cxn>
              <a:cxn ang="10800000">
                <a:pos x="wd2" y="hd2"/>
              </a:cxn>
              <a:cxn ang="16200000">
                <a:pos x="wd2" y="hd2"/>
              </a:cxn>
            </a:cxnLst>
            <a:rect l="0" t="0" r="r" b="b"/>
            <a:pathLst>
              <a:path w="21600" h="21009" extrusionOk="0">
                <a:moveTo>
                  <a:pt x="0" y="18329"/>
                </a:moveTo>
                <a:cubicBezTo>
                  <a:pt x="2869" y="15183"/>
                  <a:pt x="5731" y="11681"/>
                  <a:pt x="8585" y="7825"/>
                </a:cubicBezTo>
                <a:cubicBezTo>
                  <a:pt x="10239" y="5590"/>
                  <a:pt x="11892" y="3235"/>
                  <a:pt x="13562" y="1775"/>
                </a:cubicBezTo>
                <a:cubicBezTo>
                  <a:pt x="16233" y="-560"/>
                  <a:pt x="18929" y="-591"/>
                  <a:pt x="21600" y="1682"/>
                </a:cubicBezTo>
                <a:lnTo>
                  <a:pt x="21447" y="21009"/>
                </a:lnTo>
                <a:lnTo>
                  <a:pt x="3067" y="20864"/>
                </a:lnTo>
                <a:lnTo>
                  <a:pt x="0" y="18329"/>
                </a:lnTo>
                <a:close/>
              </a:path>
            </a:pathLst>
          </a:custGeom>
          <a:solidFill>
            <a:srgbClr val="BAE0EF"/>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533" name="Shape 533"/>
          <p:cNvSpPr/>
          <p:nvPr/>
        </p:nvSpPr>
        <p:spPr>
          <a:xfrm>
            <a:off x="3348290" y="3572501"/>
            <a:ext cx="7977241" cy="18034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a:lnSpc>
                <a:spcPct val="80000"/>
              </a:lnSpc>
              <a:defRPr sz="10000">
                <a:solidFill>
                  <a:srgbClr val="FFFFFF"/>
                </a:solidFill>
                <a:latin typeface="+mn-lt"/>
                <a:ea typeface="+mn-ea"/>
                <a:cs typeface="+mn-cs"/>
                <a:sym typeface="Leckerli One"/>
              </a:defRPr>
            </a:lvl1pPr>
          </a:lstStyle>
          <a:p>
            <a:r>
              <a:t>Title text</a:t>
            </a:r>
          </a:p>
        </p:txBody>
      </p:sp>
      <p:sp>
        <p:nvSpPr>
          <p:cNvPr id="534" name="Shape 534"/>
          <p:cNvSpPr/>
          <p:nvPr/>
        </p:nvSpPr>
        <p:spPr>
          <a:xfrm>
            <a:off x="3433510" y="5786535"/>
            <a:ext cx="10849459" cy="2835245"/>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spAutoFit/>
          </a:bodyPr>
          <a:lstStyle>
            <a:lvl1pPr algn="just">
              <a:spcBef>
                <a:spcPts val="5900"/>
              </a:spcBef>
              <a:defRPr sz="2300">
                <a:solidFill>
                  <a:srgbClr val="FFFFFF"/>
                </a:solidFill>
              </a:defRPr>
            </a:lvl1pPr>
          </a:lstStyle>
          <a:p>
            <a:r>
              <a:t>Lorem ipsum dolor sit amet, consectetuer adipiscing elit, sed diam nonummy nibh euismod tincidunt ut laoreet dolore magna aliquam erat volutpat. Ut wisi enim ad minim veniam, quis nostrud exerci tation ullamcorper suscipit lobortis nisl ut aliquip ex ea commodo consequat. Duis autem vel eum iriure dolor in hendrerit in vulputate velit esse molestie consequat, vel illum dolore eu feugiat nulla facilisis at vero eros et accumsan et iusto odio dignissim qui blandit praesent luptatum zzril delenit augue duis dolore te feugait nulla facilisi. Nam liber tempor cum soluta nobis eleifend option congue nihil imperdiet doming id quod mazim placerat</a:t>
            </a:r>
          </a:p>
        </p:txBody>
      </p:sp>
    </p:spTree>
  </p:cSld>
  <p:clrMapOvr>
    <a:masterClrMapping/>
  </p:clrMapOvr>
  <p:transition spd="med"/>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45" name="Group 545"/>
          <p:cNvGrpSpPr/>
          <p:nvPr/>
        </p:nvGrpSpPr>
        <p:grpSpPr>
          <a:xfrm>
            <a:off x="-197236" y="3331948"/>
            <a:ext cx="7426091" cy="10501912"/>
            <a:chOff x="0" y="0"/>
            <a:chExt cx="7426090" cy="10501911"/>
          </a:xfrm>
        </p:grpSpPr>
        <p:sp>
          <p:nvSpPr>
            <p:cNvPr id="536" name="Shape 536"/>
            <p:cNvSpPr/>
            <p:nvPr/>
          </p:nvSpPr>
          <p:spPr>
            <a:xfrm>
              <a:off x="535479" y="7195160"/>
              <a:ext cx="6354900" cy="1545502"/>
            </a:xfrm>
            <a:custGeom>
              <a:avLst/>
              <a:gdLst/>
              <a:ahLst/>
              <a:cxnLst>
                <a:cxn ang="0">
                  <a:pos x="wd2" y="hd2"/>
                </a:cxn>
                <a:cxn ang="5400000">
                  <a:pos x="wd2" y="hd2"/>
                </a:cxn>
                <a:cxn ang="10800000">
                  <a:pos x="wd2" y="hd2"/>
                </a:cxn>
                <a:cxn ang="16200000">
                  <a:pos x="wd2" y="hd2"/>
                </a:cxn>
              </a:cxnLst>
              <a:rect l="0" t="0" r="r" b="b"/>
              <a:pathLst>
                <a:path w="19788" h="21600" extrusionOk="0">
                  <a:moveTo>
                    <a:pt x="9895" y="0"/>
                  </a:moveTo>
                  <a:cubicBezTo>
                    <a:pt x="7362" y="0"/>
                    <a:pt x="4829" y="1348"/>
                    <a:pt x="2897" y="4047"/>
                  </a:cubicBezTo>
                  <a:cubicBezTo>
                    <a:pt x="-465" y="8742"/>
                    <a:pt x="-899" y="15969"/>
                    <a:pt x="1587" y="21325"/>
                  </a:cubicBezTo>
                  <a:cubicBezTo>
                    <a:pt x="1970" y="20609"/>
                    <a:pt x="2421" y="19929"/>
                    <a:pt x="2957" y="19307"/>
                  </a:cubicBezTo>
                  <a:cubicBezTo>
                    <a:pt x="6713" y="14951"/>
                    <a:pt x="12804" y="14951"/>
                    <a:pt x="16561" y="19307"/>
                  </a:cubicBezTo>
                  <a:cubicBezTo>
                    <a:pt x="17165" y="20007"/>
                    <a:pt x="17661" y="20783"/>
                    <a:pt x="18071" y="21600"/>
                  </a:cubicBezTo>
                  <a:cubicBezTo>
                    <a:pt x="20701" y="16219"/>
                    <a:pt x="20312" y="8822"/>
                    <a:pt x="16893" y="4047"/>
                  </a:cubicBezTo>
                  <a:cubicBezTo>
                    <a:pt x="14961" y="1348"/>
                    <a:pt x="12428" y="0"/>
                    <a:pt x="9895" y="0"/>
                  </a:cubicBezTo>
                  <a:close/>
                </a:path>
              </a:pathLst>
            </a:custGeom>
            <a:solidFill>
              <a:srgbClr val="3C9DC6"/>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537" name="Shape 537"/>
            <p:cNvSpPr/>
            <p:nvPr/>
          </p:nvSpPr>
          <p:spPr>
            <a:xfrm>
              <a:off x="0" y="8101293"/>
              <a:ext cx="7426091" cy="2400619"/>
            </a:xfrm>
            <a:custGeom>
              <a:avLst/>
              <a:gdLst/>
              <a:ahLst/>
              <a:cxnLst>
                <a:cxn ang="0">
                  <a:pos x="wd2" y="hd2"/>
                </a:cxn>
                <a:cxn ang="5400000">
                  <a:pos x="wd2" y="hd2"/>
                </a:cxn>
                <a:cxn ang="10800000">
                  <a:pos x="wd2" y="hd2"/>
                </a:cxn>
                <a:cxn ang="16200000">
                  <a:pos x="wd2" y="hd2"/>
                </a:cxn>
              </a:cxnLst>
              <a:rect l="0" t="0" r="r" b="b"/>
              <a:pathLst>
                <a:path w="20914" h="20792" extrusionOk="0">
                  <a:moveTo>
                    <a:pt x="1525" y="0"/>
                  </a:moveTo>
                  <a:lnTo>
                    <a:pt x="116" y="11201"/>
                  </a:lnTo>
                  <a:lnTo>
                    <a:pt x="132" y="11201"/>
                  </a:lnTo>
                  <a:cubicBezTo>
                    <a:pt x="-380" y="13733"/>
                    <a:pt x="595" y="16417"/>
                    <a:pt x="3062" y="18368"/>
                  </a:cubicBezTo>
                  <a:cubicBezTo>
                    <a:pt x="7146" y="21600"/>
                    <a:pt x="13768" y="21600"/>
                    <a:pt x="17852" y="18368"/>
                  </a:cubicBezTo>
                  <a:cubicBezTo>
                    <a:pt x="20228" y="16488"/>
                    <a:pt x="21220" y="13929"/>
                    <a:pt x="20832" y="11481"/>
                  </a:cubicBezTo>
                  <a:lnTo>
                    <a:pt x="20842" y="11481"/>
                  </a:lnTo>
                  <a:lnTo>
                    <a:pt x="19406" y="0"/>
                  </a:lnTo>
                  <a:lnTo>
                    <a:pt x="19389" y="0"/>
                  </a:lnTo>
                  <a:cubicBezTo>
                    <a:pt x="19517" y="2261"/>
                    <a:pt x="18649" y="4561"/>
                    <a:pt x="16785" y="6287"/>
                  </a:cubicBezTo>
                  <a:cubicBezTo>
                    <a:pt x="13296" y="9519"/>
                    <a:pt x="7640" y="9519"/>
                    <a:pt x="4151" y="6287"/>
                  </a:cubicBezTo>
                  <a:cubicBezTo>
                    <a:pt x="2287" y="4561"/>
                    <a:pt x="1420" y="2261"/>
                    <a:pt x="1548" y="0"/>
                  </a:cubicBezTo>
                  <a:lnTo>
                    <a:pt x="1525" y="0"/>
                  </a:lnTo>
                  <a:close/>
                </a:path>
              </a:pathLst>
            </a:custGeom>
            <a:solidFill>
              <a:srgbClr val="FFFFFF"/>
            </a:solid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538" name="Shape 538"/>
            <p:cNvSpPr/>
            <p:nvPr/>
          </p:nvSpPr>
          <p:spPr>
            <a:xfrm>
              <a:off x="1293830" y="5441912"/>
              <a:ext cx="4829923" cy="1328314"/>
            </a:xfrm>
            <a:custGeom>
              <a:avLst/>
              <a:gdLst/>
              <a:ahLst/>
              <a:cxnLst>
                <a:cxn ang="0">
                  <a:pos x="wd2" y="hd2"/>
                </a:cxn>
                <a:cxn ang="5400000">
                  <a:pos x="wd2" y="hd2"/>
                </a:cxn>
                <a:cxn ang="10800000">
                  <a:pos x="wd2" y="hd2"/>
                </a:cxn>
                <a:cxn ang="16200000">
                  <a:pos x="wd2" y="hd2"/>
                </a:cxn>
              </a:cxnLst>
              <a:rect l="0" t="0" r="r" b="b"/>
              <a:pathLst>
                <a:path w="19679" h="21600" extrusionOk="0">
                  <a:moveTo>
                    <a:pt x="9839" y="0"/>
                  </a:moveTo>
                  <a:cubicBezTo>
                    <a:pt x="7321" y="0"/>
                    <a:pt x="4803" y="1218"/>
                    <a:pt x="2882" y="3647"/>
                  </a:cubicBezTo>
                  <a:cubicBezTo>
                    <a:pt x="-961" y="8506"/>
                    <a:pt x="-961" y="16383"/>
                    <a:pt x="2882" y="21242"/>
                  </a:cubicBezTo>
                  <a:cubicBezTo>
                    <a:pt x="2983" y="21369"/>
                    <a:pt x="3092" y="21479"/>
                    <a:pt x="3196" y="21600"/>
                  </a:cubicBezTo>
                  <a:cubicBezTo>
                    <a:pt x="3471" y="21207"/>
                    <a:pt x="3778" y="20830"/>
                    <a:pt x="4132" y="20480"/>
                  </a:cubicBezTo>
                  <a:cubicBezTo>
                    <a:pt x="7306" y="17343"/>
                    <a:pt x="12451" y="17343"/>
                    <a:pt x="15624" y="20480"/>
                  </a:cubicBezTo>
                  <a:cubicBezTo>
                    <a:pt x="15963" y="20815"/>
                    <a:pt x="16259" y="21174"/>
                    <a:pt x="16525" y="21549"/>
                  </a:cubicBezTo>
                  <a:cubicBezTo>
                    <a:pt x="16615" y="21444"/>
                    <a:pt x="16709" y="21352"/>
                    <a:pt x="16796" y="21242"/>
                  </a:cubicBezTo>
                  <a:cubicBezTo>
                    <a:pt x="20639" y="16383"/>
                    <a:pt x="20639" y="8506"/>
                    <a:pt x="16796" y="3647"/>
                  </a:cubicBezTo>
                  <a:cubicBezTo>
                    <a:pt x="14875" y="1218"/>
                    <a:pt x="12357" y="0"/>
                    <a:pt x="9839" y="0"/>
                  </a:cubicBezTo>
                  <a:close/>
                </a:path>
              </a:pathLst>
            </a:custGeom>
            <a:solidFill>
              <a:srgbClr val="3C9DC6"/>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539" name="Shape 539"/>
            <p:cNvSpPr/>
            <p:nvPr/>
          </p:nvSpPr>
          <p:spPr>
            <a:xfrm>
              <a:off x="863104" y="6194203"/>
              <a:ext cx="5713425" cy="1977936"/>
            </a:xfrm>
            <a:custGeom>
              <a:avLst/>
              <a:gdLst/>
              <a:ahLst/>
              <a:cxnLst>
                <a:cxn ang="0">
                  <a:pos x="wd2" y="hd2"/>
                </a:cxn>
                <a:cxn ang="5400000">
                  <a:pos x="wd2" y="hd2"/>
                </a:cxn>
                <a:cxn ang="10800000">
                  <a:pos x="wd2" y="hd2"/>
                </a:cxn>
                <a:cxn ang="16200000">
                  <a:pos x="wd2" y="hd2"/>
                </a:cxn>
              </a:cxnLst>
              <a:rect l="0" t="0" r="r" b="b"/>
              <a:pathLst>
                <a:path w="21047" h="20763" extrusionOk="0">
                  <a:moveTo>
                    <a:pt x="19389" y="0"/>
                  </a:moveTo>
                  <a:cubicBezTo>
                    <a:pt x="19423" y="1730"/>
                    <a:pt x="18557" y="3467"/>
                    <a:pt x="16783" y="4787"/>
                  </a:cubicBezTo>
                  <a:cubicBezTo>
                    <a:pt x="13301" y="7377"/>
                    <a:pt x="7657" y="7377"/>
                    <a:pt x="4176" y="4787"/>
                  </a:cubicBezTo>
                  <a:cubicBezTo>
                    <a:pt x="2406" y="3470"/>
                    <a:pt x="1540" y="1739"/>
                    <a:pt x="1570" y="12"/>
                  </a:cubicBezTo>
                  <a:lnTo>
                    <a:pt x="106" y="10974"/>
                  </a:lnTo>
                  <a:cubicBezTo>
                    <a:pt x="-345" y="13553"/>
                    <a:pt x="635" y="16267"/>
                    <a:pt x="3072" y="18251"/>
                  </a:cubicBezTo>
                  <a:cubicBezTo>
                    <a:pt x="7184" y="21600"/>
                    <a:pt x="13852" y="21600"/>
                    <a:pt x="17964" y="18251"/>
                  </a:cubicBezTo>
                  <a:cubicBezTo>
                    <a:pt x="20241" y="16397"/>
                    <a:pt x="21255" y="13905"/>
                    <a:pt x="21011" y="11482"/>
                  </a:cubicBezTo>
                  <a:lnTo>
                    <a:pt x="21034" y="11482"/>
                  </a:lnTo>
                  <a:lnTo>
                    <a:pt x="19406" y="0"/>
                  </a:lnTo>
                  <a:lnTo>
                    <a:pt x="19389" y="0"/>
                  </a:lnTo>
                  <a:close/>
                </a:path>
              </a:pathLst>
            </a:custGeom>
            <a:solidFill>
              <a:srgbClr val="FFFFFF"/>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540" name="Shape 540"/>
            <p:cNvSpPr/>
            <p:nvPr/>
          </p:nvSpPr>
          <p:spPr>
            <a:xfrm>
              <a:off x="2407349" y="2025913"/>
              <a:ext cx="2629245" cy="1596218"/>
            </a:xfrm>
            <a:custGeom>
              <a:avLst/>
              <a:gdLst/>
              <a:ahLst/>
              <a:cxnLst>
                <a:cxn ang="0">
                  <a:pos x="wd2" y="hd2"/>
                </a:cxn>
                <a:cxn ang="5400000">
                  <a:pos x="wd2" y="hd2"/>
                </a:cxn>
                <a:cxn ang="10800000">
                  <a:pos x="wd2" y="hd2"/>
                </a:cxn>
                <a:cxn ang="16200000">
                  <a:pos x="wd2" y="hd2"/>
                </a:cxn>
              </a:cxnLst>
              <a:rect l="0" t="0" r="r" b="b"/>
              <a:pathLst>
                <a:path w="21002" h="21258" extrusionOk="0">
                  <a:moveTo>
                    <a:pt x="4185" y="0"/>
                  </a:moveTo>
                  <a:lnTo>
                    <a:pt x="77" y="17328"/>
                  </a:lnTo>
                  <a:cubicBezTo>
                    <a:pt x="-299" y="18361"/>
                    <a:pt x="692" y="19439"/>
                    <a:pt x="3069" y="20231"/>
                  </a:cubicBezTo>
                  <a:cubicBezTo>
                    <a:pt x="7174" y="21600"/>
                    <a:pt x="13828" y="21600"/>
                    <a:pt x="17933" y="20231"/>
                  </a:cubicBezTo>
                  <a:cubicBezTo>
                    <a:pt x="20310" y="19439"/>
                    <a:pt x="21301" y="18361"/>
                    <a:pt x="20925" y="17328"/>
                  </a:cubicBezTo>
                  <a:lnTo>
                    <a:pt x="16801" y="26"/>
                  </a:lnTo>
                  <a:lnTo>
                    <a:pt x="4185" y="0"/>
                  </a:lnTo>
                  <a:close/>
                </a:path>
              </a:pathLst>
            </a:custGeom>
            <a:solidFill>
              <a:srgbClr val="FFFFFF"/>
            </a:solid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541" name="Shape 541"/>
            <p:cNvSpPr/>
            <p:nvPr/>
          </p:nvSpPr>
          <p:spPr>
            <a:xfrm>
              <a:off x="1615202" y="4045137"/>
              <a:ext cx="4197014" cy="1879278"/>
            </a:xfrm>
            <a:custGeom>
              <a:avLst/>
              <a:gdLst/>
              <a:ahLst/>
              <a:cxnLst>
                <a:cxn ang="0">
                  <a:pos x="wd2" y="hd2"/>
                </a:cxn>
                <a:cxn ang="5400000">
                  <a:pos x="wd2" y="hd2"/>
                </a:cxn>
                <a:cxn ang="10800000">
                  <a:pos x="wd2" y="hd2"/>
                </a:cxn>
                <a:cxn ang="16200000">
                  <a:pos x="wd2" y="hd2"/>
                </a:cxn>
              </a:cxnLst>
              <a:rect l="0" t="0" r="r" b="b"/>
              <a:pathLst>
                <a:path w="21432" h="21013" extrusionOk="0">
                  <a:moveTo>
                    <a:pt x="18800" y="0"/>
                  </a:moveTo>
                  <a:lnTo>
                    <a:pt x="2620" y="136"/>
                  </a:lnTo>
                  <a:lnTo>
                    <a:pt x="97" y="14223"/>
                  </a:lnTo>
                  <a:cubicBezTo>
                    <a:pt x="68" y="14348"/>
                    <a:pt x="45" y="14472"/>
                    <a:pt x="30" y="14597"/>
                  </a:cubicBezTo>
                  <a:lnTo>
                    <a:pt x="0" y="14760"/>
                  </a:lnTo>
                  <a:lnTo>
                    <a:pt x="14" y="14760"/>
                  </a:lnTo>
                  <a:cubicBezTo>
                    <a:pt x="-101" y="16378"/>
                    <a:pt x="931" y="18016"/>
                    <a:pt x="3130" y="19252"/>
                  </a:cubicBezTo>
                  <a:cubicBezTo>
                    <a:pt x="7311" y="21600"/>
                    <a:pt x="14089" y="21600"/>
                    <a:pt x="18269" y="19252"/>
                  </a:cubicBezTo>
                  <a:cubicBezTo>
                    <a:pt x="20469" y="18016"/>
                    <a:pt x="21499" y="16379"/>
                    <a:pt x="21384" y="14760"/>
                  </a:cubicBezTo>
                  <a:lnTo>
                    <a:pt x="21432" y="14760"/>
                  </a:lnTo>
                  <a:lnTo>
                    <a:pt x="18800" y="0"/>
                  </a:lnTo>
                  <a:close/>
                </a:path>
              </a:pathLst>
            </a:custGeom>
            <a:solidFill>
              <a:srgbClr val="FFFFFF"/>
            </a:solid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542" name="Shape 542"/>
            <p:cNvSpPr/>
            <p:nvPr/>
          </p:nvSpPr>
          <p:spPr>
            <a:xfrm>
              <a:off x="3239395" y="0"/>
              <a:ext cx="962910" cy="1410312"/>
            </a:xfrm>
            <a:custGeom>
              <a:avLst/>
              <a:gdLst/>
              <a:ahLst/>
              <a:cxnLst>
                <a:cxn ang="0">
                  <a:pos x="wd2" y="hd2"/>
                </a:cxn>
                <a:cxn ang="5400000">
                  <a:pos x="wd2" y="hd2"/>
                </a:cxn>
                <a:cxn ang="10800000">
                  <a:pos x="wd2" y="hd2"/>
                </a:cxn>
                <a:cxn ang="16200000">
                  <a:pos x="wd2" y="hd2"/>
                </a:cxn>
              </a:cxnLst>
              <a:rect l="0" t="0" r="r" b="b"/>
              <a:pathLst>
                <a:path w="21082" h="21355" extrusionOk="0">
                  <a:moveTo>
                    <a:pt x="10578" y="0"/>
                  </a:moveTo>
                  <a:lnTo>
                    <a:pt x="250" y="18356"/>
                  </a:lnTo>
                  <a:cubicBezTo>
                    <a:pt x="242" y="18366"/>
                    <a:pt x="240" y="18376"/>
                    <a:pt x="233" y="18386"/>
                  </a:cubicBezTo>
                  <a:lnTo>
                    <a:pt x="0" y="18797"/>
                  </a:lnTo>
                  <a:lnTo>
                    <a:pt x="60" y="18797"/>
                  </a:lnTo>
                  <a:cubicBezTo>
                    <a:pt x="9" y="19455"/>
                    <a:pt x="1020" y="20118"/>
                    <a:pt x="3127" y="20620"/>
                  </a:cubicBezTo>
                  <a:cubicBezTo>
                    <a:pt x="7240" y="21600"/>
                    <a:pt x="13908" y="21600"/>
                    <a:pt x="18021" y="20620"/>
                  </a:cubicBezTo>
                  <a:cubicBezTo>
                    <a:pt x="20691" y="19983"/>
                    <a:pt x="21600" y="19089"/>
                    <a:pt x="20804" y="18272"/>
                  </a:cubicBezTo>
                  <a:lnTo>
                    <a:pt x="10578" y="0"/>
                  </a:lnTo>
                  <a:close/>
                </a:path>
              </a:pathLst>
            </a:custGeom>
            <a:solidFill>
              <a:srgbClr val="FFFFFF"/>
            </a:solid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543" name="Shape 543"/>
            <p:cNvSpPr/>
            <p:nvPr/>
          </p:nvSpPr>
          <p:spPr>
            <a:xfrm>
              <a:off x="2926990" y="1818331"/>
              <a:ext cx="1583185" cy="442264"/>
            </a:xfrm>
            <a:prstGeom prst="ellipse">
              <a:avLst/>
            </a:prstGeom>
            <a:solidFill>
              <a:srgbClr val="3C9DC6"/>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544" name="Shape 544"/>
            <p:cNvSpPr/>
            <p:nvPr/>
          </p:nvSpPr>
          <p:spPr>
            <a:xfrm>
              <a:off x="2129296" y="3663926"/>
              <a:ext cx="3170607" cy="860526"/>
            </a:xfrm>
            <a:prstGeom prst="ellipse">
              <a:avLst/>
            </a:prstGeom>
            <a:solidFill>
              <a:srgbClr val="3C9DC6"/>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grpSp>
      <p:sp>
        <p:nvSpPr>
          <p:cNvPr id="546" name="Shape 546"/>
          <p:cNvSpPr/>
          <p:nvPr/>
        </p:nvSpPr>
        <p:spPr>
          <a:xfrm>
            <a:off x="-192870" y="12420512"/>
            <a:ext cx="11834523" cy="1368679"/>
          </a:xfrm>
          <a:custGeom>
            <a:avLst/>
            <a:gdLst/>
            <a:ahLst/>
            <a:cxnLst>
              <a:cxn ang="0">
                <a:pos x="wd2" y="hd2"/>
              </a:cxn>
              <a:cxn ang="5400000">
                <a:pos x="wd2" y="hd2"/>
              </a:cxn>
              <a:cxn ang="10800000">
                <a:pos x="wd2" y="hd2"/>
              </a:cxn>
              <a:cxn ang="16200000">
                <a:pos x="wd2" y="hd2"/>
              </a:cxn>
            </a:cxnLst>
            <a:rect l="0" t="0" r="r" b="b"/>
            <a:pathLst>
              <a:path w="21600" h="21286" extrusionOk="0">
                <a:moveTo>
                  <a:pt x="21600" y="21286"/>
                </a:moveTo>
                <a:cubicBezTo>
                  <a:pt x="19349" y="7850"/>
                  <a:pt x="16681" y="456"/>
                  <a:pt x="13937" y="21"/>
                </a:cubicBezTo>
                <a:cubicBezTo>
                  <a:pt x="11826" y="-314"/>
                  <a:pt x="9747" y="3520"/>
                  <a:pt x="7644" y="5624"/>
                </a:cubicBezTo>
                <a:cubicBezTo>
                  <a:pt x="5107" y="8162"/>
                  <a:pt x="2536" y="8139"/>
                  <a:pt x="0" y="5553"/>
                </a:cubicBezTo>
                <a:lnTo>
                  <a:pt x="146" y="20359"/>
                </a:lnTo>
                <a:lnTo>
                  <a:pt x="17625" y="20248"/>
                </a:lnTo>
                <a:lnTo>
                  <a:pt x="21600" y="21286"/>
                </a:lnTo>
                <a:close/>
              </a:path>
            </a:pathLst>
          </a:custGeom>
          <a:solidFill>
            <a:srgbClr val="BAE0EF"/>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547" name="Shape 547"/>
          <p:cNvSpPr/>
          <p:nvPr/>
        </p:nvSpPr>
        <p:spPr>
          <a:xfrm>
            <a:off x="8138987" y="3356904"/>
            <a:ext cx="7977241" cy="18034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a:lnSpc>
                <a:spcPct val="80000"/>
              </a:lnSpc>
              <a:defRPr sz="10000">
                <a:solidFill>
                  <a:srgbClr val="FFFFFF"/>
                </a:solidFill>
                <a:latin typeface="+mn-lt"/>
                <a:ea typeface="+mn-ea"/>
                <a:cs typeface="+mn-cs"/>
                <a:sym typeface="Leckerli One"/>
              </a:defRPr>
            </a:lvl1pPr>
          </a:lstStyle>
          <a:p>
            <a:r>
              <a:t>Title text</a:t>
            </a:r>
          </a:p>
        </p:txBody>
      </p:sp>
      <p:sp>
        <p:nvSpPr>
          <p:cNvPr id="548" name="Shape 548"/>
          <p:cNvSpPr/>
          <p:nvPr/>
        </p:nvSpPr>
        <p:spPr>
          <a:xfrm>
            <a:off x="8224208" y="5570939"/>
            <a:ext cx="13813494" cy="3178145"/>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spAutoFit/>
          </a:bodyPr>
          <a:lstStyle>
            <a:lvl1pPr algn="just">
              <a:spcBef>
                <a:spcPts val="5900"/>
              </a:spcBef>
              <a:defRPr sz="2300">
                <a:solidFill>
                  <a:srgbClr val="FFFFFF"/>
                </a:solidFill>
              </a:defRPr>
            </a:lvl1pPr>
          </a:lstStyle>
          <a:p>
            <a:r>
              <a:t>Lorem ipsum dolor sit amet, consectetuer adipiscing elit, sed diam nonummy nibh euismod tincidunt ut laoreet dolore magna aliquam erat volutpat. Ut wisi enim ad minim veniam, quis nostrud exerci tation ullamcorper suscipit lobortis nisl ut aliquip ex ea commodo consequat. Duis autem vel eum iriure dolor in hendrerit in vulputate velit esse molestie consequat, vel illum dolore eu feugiat nulla facilisis at vero eros et accumsan et iusto odio dignissim qui blandit praesent luptatum zzril delenit augue duis dolore te feugait nulla facilisi. Nam liber tempor cum soluta nobis eleifend option congue nihil imperdiet doming id quod mazim placerat Duis autem vel eum iriure dolor in hendrerit in vulputate velit esse molestie consequat, vel illum dolore eu feugiat nulla facilisis at vero eros et accumsan et iusto odio dignissim qui blandit praesent luptatum zzril delenit augue duis dolore te feugait nulla facilisi. Nam liber tempor cum soluta nobis eleifend</a:t>
            </a:r>
          </a:p>
        </p:txBody>
      </p:sp>
      <p:sp>
        <p:nvSpPr>
          <p:cNvPr id="549" name="Shape 549"/>
          <p:cNvSpPr/>
          <p:nvPr/>
        </p:nvSpPr>
        <p:spPr>
          <a:xfrm>
            <a:off x="2571345" y="1979320"/>
            <a:ext cx="1888928" cy="1803401"/>
          </a:xfrm>
          <a:custGeom>
            <a:avLst/>
            <a:gdLst/>
            <a:ahLst/>
            <a:cxnLst>
              <a:cxn ang="0">
                <a:pos x="wd2" y="hd2"/>
              </a:cxn>
              <a:cxn ang="5400000">
                <a:pos x="wd2" y="hd2"/>
              </a:cxn>
              <a:cxn ang="10800000">
                <a:pos x="wd2" y="hd2"/>
              </a:cxn>
              <a:cxn ang="16200000">
                <a:pos x="wd2" y="hd2"/>
              </a:cxn>
            </a:cxnLst>
            <a:rect l="0" t="0" r="r" b="b"/>
            <a:pathLst>
              <a:path w="21600" h="21600" extrusionOk="0">
                <a:moveTo>
                  <a:pt x="10747" y="0"/>
                </a:moveTo>
                <a:lnTo>
                  <a:pt x="7412" y="7093"/>
                </a:lnTo>
                <a:lnTo>
                  <a:pt x="0" y="8256"/>
                </a:lnTo>
                <a:lnTo>
                  <a:pt x="5395" y="13790"/>
                </a:lnTo>
                <a:lnTo>
                  <a:pt x="4087" y="21508"/>
                </a:lnTo>
                <a:lnTo>
                  <a:pt x="10794" y="17865"/>
                </a:lnTo>
                <a:lnTo>
                  <a:pt x="17486" y="21600"/>
                </a:lnTo>
                <a:lnTo>
                  <a:pt x="16190" y="13716"/>
                </a:lnTo>
                <a:lnTo>
                  <a:pt x="21600" y="8202"/>
                </a:lnTo>
                <a:lnTo>
                  <a:pt x="14176" y="7107"/>
                </a:lnTo>
                <a:lnTo>
                  <a:pt x="10747" y="0"/>
                </a:lnTo>
                <a:close/>
              </a:path>
            </a:pathLst>
          </a:custGeom>
          <a:solidFill>
            <a:srgbClr val="FFFFFF"/>
          </a:solidFill>
          <a:ln w="12700">
            <a:miter lim="400000"/>
          </a:ln>
        </p:spPr>
        <p:txBody>
          <a:bodyPr lIns="50800" tIns="50800" rIns="50800" bIns="50800" anchor="ctr"/>
          <a:lstStyle/>
          <a:p>
            <a:pPr algn="ctr">
              <a:defRPr sz="3200">
                <a:latin typeface="Helvetica Light"/>
                <a:ea typeface="Helvetica Light"/>
                <a:cs typeface="Helvetica Light"/>
                <a:sym typeface="Helvetica Light"/>
              </a:defRPr>
            </a:pPr>
            <a:endParaRPr/>
          </a:p>
        </p:txBody>
      </p:sp>
    </p:spTree>
  </p:cSld>
  <p:clrMapOvr>
    <a:masterClrMapping/>
  </p:clrMapOvr>
  <p:transition spd="med"/>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0"/>
            <a:ext cx="24384000" cy="13716000"/>
          </a:xfrm>
          <a:prstGeom prst="rect">
            <a:avLst/>
          </a:prstGeom>
          <a:solidFill>
            <a:schemeClr val="bg1"/>
          </a:solidFill>
          <a:ln w="127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a:ln>
                <a:noFill/>
              </a:ln>
              <a:solidFill>
                <a:srgbClr val="FFFFFF"/>
              </a:solidFill>
              <a:effectLst/>
              <a:uFillTx/>
              <a:latin typeface="Helvetica Light"/>
              <a:ea typeface="Helvetica Light"/>
              <a:cs typeface="Helvetica Light"/>
              <a:sym typeface="Helvetica Light"/>
            </a:endParaRPr>
          </a:p>
        </p:txBody>
      </p:sp>
      <p:sp>
        <p:nvSpPr>
          <p:cNvPr id="3" name="Rectangle 2"/>
          <p:cNvSpPr>
            <a:spLocks/>
          </p:cNvSpPr>
          <p:nvPr/>
        </p:nvSpPr>
        <p:spPr bwMode="auto">
          <a:xfrm>
            <a:off x="0" y="-3175"/>
            <a:ext cx="1209675" cy="13722350"/>
          </a:xfrm>
          <a:prstGeom prst="rect">
            <a:avLst/>
          </a:prstGeom>
          <a:solidFill>
            <a:srgbClr val="D75A4A"/>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lvl1pPr>
              <a:defRPr sz="2300" baseline="52000">
                <a:solidFill>
                  <a:srgbClr val="848484"/>
                </a:solidFill>
                <a:latin typeface="Arial" charset="0"/>
                <a:ea typeface="Arial" charset="0"/>
                <a:cs typeface="Arial" charset="0"/>
                <a:sym typeface="Arial" charset="0"/>
              </a:defRPr>
            </a:lvl1pPr>
            <a:lvl2pPr marL="742950" indent="-285750">
              <a:defRPr sz="2300" baseline="52000">
                <a:solidFill>
                  <a:srgbClr val="848484"/>
                </a:solidFill>
                <a:latin typeface="Arial" charset="0"/>
                <a:ea typeface="Arial" charset="0"/>
                <a:cs typeface="Arial" charset="0"/>
                <a:sym typeface="Arial" charset="0"/>
              </a:defRPr>
            </a:lvl2pPr>
            <a:lvl3pPr marL="1143000" indent="-228600">
              <a:defRPr sz="2300" baseline="52000">
                <a:solidFill>
                  <a:srgbClr val="848484"/>
                </a:solidFill>
                <a:latin typeface="Arial" charset="0"/>
                <a:ea typeface="Arial" charset="0"/>
                <a:cs typeface="Arial" charset="0"/>
                <a:sym typeface="Arial" charset="0"/>
              </a:defRPr>
            </a:lvl3pPr>
            <a:lvl4pPr marL="1600200" indent="-228600">
              <a:defRPr sz="2300" baseline="52000">
                <a:solidFill>
                  <a:srgbClr val="848484"/>
                </a:solidFill>
                <a:latin typeface="Arial" charset="0"/>
                <a:ea typeface="Arial" charset="0"/>
                <a:cs typeface="Arial" charset="0"/>
                <a:sym typeface="Arial" charset="0"/>
              </a:defRPr>
            </a:lvl4pPr>
            <a:lvl5pPr marL="2057400" indent="-228600">
              <a:defRPr sz="2300" baseline="52000">
                <a:solidFill>
                  <a:srgbClr val="848484"/>
                </a:solidFill>
                <a:latin typeface="Arial" charset="0"/>
                <a:ea typeface="Arial" charset="0"/>
                <a:cs typeface="Arial" charset="0"/>
                <a:sym typeface="Arial" charset="0"/>
              </a:defRPr>
            </a:lvl5pPr>
            <a:lvl6pPr marL="2514600" indent="-228600" defTabSz="825500" eaLnBrk="0" fontAlgn="base" hangingPunct="0">
              <a:spcBef>
                <a:spcPct val="0"/>
              </a:spcBef>
              <a:spcAft>
                <a:spcPct val="0"/>
              </a:spcAft>
              <a:defRPr sz="2300" baseline="52000">
                <a:solidFill>
                  <a:srgbClr val="848484"/>
                </a:solidFill>
                <a:latin typeface="Arial" charset="0"/>
                <a:ea typeface="Arial" charset="0"/>
                <a:cs typeface="Arial" charset="0"/>
                <a:sym typeface="Arial" charset="0"/>
              </a:defRPr>
            </a:lvl6pPr>
            <a:lvl7pPr marL="2971800" indent="-228600" defTabSz="825500" eaLnBrk="0" fontAlgn="base" hangingPunct="0">
              <a:spcBef>
                <a:spcPct val="0"/>
              </a:spcBef>
              <a:spcAft>
                <a:spcPct val="0"/>
              </a:spcAft>
              <a:defRPr sz="2300" baseline="52000">
                <a:solidFill>
                  <a:srgbClr val="848484"/>
                </a:solidFill>
                <a:latin typeface="Arial" charset="0"/>
                <a:ea typeface="Arial" charset="0"/>
                <a:cs typeface="Arial" charset="0"/>
                <a:sym typeface="Arial" charset="0"/>
              </a:defRPr>
            </a:lvl7pPr>
            <a:lvl8pPr marL="3429000" indent="-228600" defTabSz="825500" eaLnBrk="0" fontAlgn="base" hangingPunct="0">
              <a:spcBef>
                <a:spcPct val="0"/>
              </a:spcBef>
              <a:spcAft>
                <a:spcPct val="0"/>
              </a:spcAft>
              <a:defRPr sz="2300" baseline="52000">
                <a:solidFill>
                  <a:srgbClr val="848484"/>
                </a:solidFill>
                <a:latin typeface="Arial" charset="0"/>
                <a:ea typeface="Arial" charset="0"/>
                <a:cs typeface="Arial" charset="0"/>
                <a:sym typeface="Arial" charset="0"/>
              </a:defRPr>
            </a:lvl8pPr>
            <a:lvl9pPr marL="3886200" indent="-228600" defTabSz="825500" eaLnBrk="0" fontAlgn="base" hangingPunct="0">
              <a:spcBef>
                <a:spcPct val="0"/>
              </a:spcBef>
              <a:spcAft>
                <a:spcPct val="0"/>
              </a:spcAft>
              <a:defRPr sz="2300" baseline="52000">
                <a:solidFill>
                  <a:srgbClr val="848484"/>
                </a:solidFill>
                <a:latin typeface="Arial" charset="0"/>
                <a:ea typeface="Arial" charset="0"/>
                <a:cs typeface="Arial" charset="0"/>
                <a:sym typeface="Arial" charset="0"/>
              </a:defRPr>
            </a:lvl9pPr>
          </a:lstStyle>
          <a:p>
            <a:pPr algn="ctr" eaLnBrk="1"/>
            <a:endParaRPr lang="en-US" altLang="en-US" sz="3200" baseline="0">
              <a:solidFill>
                <a:srgbClr val="FFFFFF"/>
              </a:solidFill>
              <a:latin typeface="Helvetica Light" charset="0"/>
              <a:ea typeface="Helvetica Light" charset="0"/>
              <a:cs typeface="Helvetica Light" charset="0"/>
              <a:sym typeface="Helvetica Light" charset="0"/>
            </a:endParaRPr>
          </a:p>
        </p:txBody>
      </p:sp>
      <p:sp>
        <p:nvSpPr>
          <p:cNvPr id="4" name="Rectangle 3"/>
          <p:cNvSpPr>
            <a:spLocks/>
          </p:cNvSpPr>
          <p:nvPr/>
        </p:nvSpPr>
        <p:spPr bwMode="auto">
          <a:xfrm rot="16200000">
            <a:off x="-2147887" y="10136188"/>
            <a:ext cx="5430837" cy="10874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50800" tIns="50800" rIns="50800" bIns="50800" anchor="ctr">
            <a:spAutoFit/>
          </a:bodyPr>
          <a:lstStyle/>
          <a:p>
            <a:pPr eaLnBrk="1">
              <a:defRPr/>
            </a:pPr>
            <a:r>
              <a:rPr lang="en-US" altLang="en-US" sz="7000" b="1" baseline="0">
                <a:solidFill>
                  <a:srgbClr val="FFFFFF"/>
                </a:solidFill>
              </a:rPr>
              <a:t>ATTENTION!</a:t>
            </a:r>
          </a:p>
        </p:txBody>
      </p:sp>
      <p:sp>
        <p:nvSpPr>
          <p:cNvPr id="5" name="Rectangle 4"/>
          <p:cNvSpPr>
            <a:spLocks/>
          </p:cNvSpPr>
          <p:nvPr/>
        </p:nvSpPr>
        <p:spPr bwMode="auto">
          <a:xfrm rot="16200000">
            <a:off x="-2395537" y="3421063"/>
            <a:ext cx="6484937" cy="10874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spAutoFit/>
          </a:bodyPr>
          <a:lstStyle/>
          <a:p>
            <a:pPr eaLnBrk="1">
              <a:defRPr/>
            </a:pPr>
            <a:r>
              <a:rPr lang="en-US" altLang="en-US" sz="3200" baseline="63000">
                <a:solidFill>
                  <a:srgbClr val="FFFFFF"/>
                </a:solidFill>
              </a:rPr>
              <a:t>Full information concerning the terms of use, additional materials, answers to typical questions can be found </a:t>
            </a:r>
            <a:r>
              <a:rPr lang="en-US" altLang="en-US" sz="3200" u="sng" baseline="63000">
                <a:solidFill>
                  <a:srgbClr val="FFFFFF"/>
                </a:solidFill>
                <a:hlinkClick r:id="rId2"/>
              </a:rPr>
              <a:t>here</a:t>
            </a:r>
            <a:r>
              <a:rPr lang="en-US" altLang="en-US" sz="3200" baseline="63000">
                <a:solidFill>
                  <a:srgbClr val="FFFFFF"/>
                </a:solidFill>
              </a:rPr>
              <a:t>.</a:t>
            </a:r>
          </a:p>
        </p:txBody>
      </p:sp>
      <p:grpSp>
        <p:nvGrpSpPr>
          <p:cNvPr id="6" name="Group 5"/>
          <p:cNvGrpSpPr>
            <a:grpSpLocks/>
          </p:cNvGrpSpPr>
          <p:nvPr/>
        </p:nvGrpSpPr>
        <p:grpSpPr bwMode="auto">
          <a:xfrm>
            <a:off x="1476375" y="3849688"/>
            <a:ext cx="22574250" cy="4694237"/>
            <a:chOff x="0" y="0"/>
            <a:chExt cx="22573455" cy="4693907"/>
          </a:xfrm>
        </p:grpSpPr>
        <p:sp>
          <p:nvSpPr>
            <p:cNvPr id="7" name="AutoShape 5"/>
            <p:cNvSpPr>
              <a:spLocks/>
            </p:cNvSpPr>
            <p:nvPr/>
          </p:nvSpPr>
          <p:spPr bwMode="auto">
            <a:xfrm>
              <a:off x="0" y="0"/>
              <a:ext cx="22573455" cy="4693907"/>
            </a:xfrm>
            <a:prstGeom prst="roundRect">
              <a:avLst>
                <a:gd name="adj" fmla="val 1602"/>
              </a:avLst>
            </a:prstGeom>
            <a:solidFill>
              <a:srgbClr val="EFF2F2"/>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lvl1pPr>
                <a:defRPr sz="2300" baseline="52000">
                  <a:solidFill>
                    <a:srgbClr val="848484"/>
                  </a:solidFill>
                  <a:latin typeface="Arial" charset="0"/>
                  <a:ea typeface="Arial" charset="0"/>
                  <a:cs typeface="Arial" charset="0"/>
                  <a:sym typeface="Arial" charset="0"/>
                </a:defRPr>
              </a:lvl1pPr>
              <a:lvl2pPr marL="742950" indent="-285750">
                <a:defRPr sz="2300" baseline="52000">
                  <a:solidFill>
                    <a:srgbClr val="848484"/>
                  </a:solidFill>
                  <a:latin typeface="Arial" charset="0"/>
                  <a:ea typeface="Arial" charset="0"/>
                  <a:cs typeface="Arial" charset="0"/>
                  <a:sym typeface="Arial" charset="0"/>
                </a:defRPr>
              </a:lvl2pPr>
              <a:lvl3pPr marL="1143000" indent="-228600">
                <a:defRPr sz="2300" baseline="52000">
                  <a:solidFill>
                    <a:srgbClr val="848484"/>
                  </a:solidFill>
                  <a:latin typeface="Arial" charset="0"/>
                  <a:ea typeface="Arial" charset="0"/>
                  <a:cs typeface="Arial" charset="0"/>
                  <a:sym typeface="Arial" charset="0"/>
                </a:defRPr>
              </a:lvl3pPr>
              <a:lvl4pPr marL="1600200" indent="-228600">
                <a:defRPr sz="2300" baseline="52000">
                  <a:solidFill>
                    <a:srgbClr val="848484"/>
                  </a:solidFill>
                  <a:latin typeface="Arial" charset="0"/>
                  <a:ea typeface="Arial" charset="0"/>
                  <a:cs typeface="Arial" charset="0"/>
                  <a:sym typeface="Arial" charset="0"/>
                </a:defRPr>
              </a:lvl4pPr>
              <a:lvl5pPr marL="2057400" indent="-228600">
                <a:defRPr sz="2300" baseline="52000">
                  <a:solidFill>
                    <a:srgbClr val="848484"/>
                  </a:solidFill>
                  <a:latin typeface="Arial" charset="0"/>
                  <a:ea typeface="Arial" charset="0"/>
                  <a:cs typeface="Arial" charset="0"/>
                  <a:sym typeface="Arial" charset="0"/>
                </a:defRPr>
              </a:lvl5pPr>
              <a:lvl6pPr marL="2514600" indent="-228600" defTabSz="825500" eaLnBrk="0" fontAlgn="base" hangingPunct="0">
                <a:spcBef>
                  <a:spcPct val="0"/>
                </a:spcBef>
                <a:spcAft>
                  <a:spcPct val="0"/>
                </a:spcAft>
                <a:defRPr sz="2300" baseline="52000">
                  <a:solidFill>
                    <a:srgbClr val="848484"/>
                  </a:solidFill>
                  <a:latin typeface="Arial" charset="0"/>
                  <a:ea typeface="Arial" charset="0"/>
                  <a:cs typeface="Arial" charset="0"/>
                  <a:sym typeface="Arial" charset="0"/>
                </a:defRPr>
              </a:lvl6pPr>
              <a:lvl7pPr marL="2971800" indent="-228600" defTabSz="825500" eaLnBrk="0" fontAlgn="base" hangingPunct="0">
                <a:spcBef>
                  <a:spcPct val="0"/>
                </a:spcBef>
                <a:spcAft>
                  <a:spcPct val="0"/>
                </a:spcAft>
                <a:defRPr sz="2300" baseline="52000">
                  <a:solidFill>
                    <a:srgbClr val="848484"/>
                  </a:solidFill>
                  <a:latin typeface="Arial" charset="0"/>
                  <a:ea typeface="Arial" charset="0"/>
                  <a:cs typeface="Arial" charset="0"/>
                  <a:sym typeface="Arial" charset="0"/>
                </a:defRPr>
              </a:lvl7pPr>
              <a:lvl8pPr marL="3429000" indent="-228600" defTabSz="825500" eaLnBrk="0" fontAlgn="base" hangingPunct="0">
                <a:spcBef>
                  <a:spcPct val="0"/>
                </a:spcBef>
                <a:spcAft>
                  <a:spcPct val="0"/>
                </a:spcAft>
                <a:defRPr sz="2300" baseline="52000">
                  <a:solidFill>
                    <a:srgbClr val="848484"/>
                  </a:solidFill>
                  <a:latin typeface="Arial" charset="0"/>
                  <a:ea typeface="Arial" charset="0"/>
                  <a:cs typeface="Arial" charset="0"/>
                  <a:sym typeface="Arial" charset="0"/>
                </a:defRPr>
              </a:lvl8pPr>
              <a:lvl9pPr marL="3886200" indent="-228600" defTabSz="825500" eaLnBrk="0" fontAlgn="base" hangingPunct="0">
                <a:spcBef>
                  <a:spcPct val="0"/>
                </a:spcBef>
                <a:spcAft>
                  <a:spcPct val="0"/>
                </a:spcAft>
                <a:defRPr sz="2300" baseline="52000">
                  <a:solidFill>
                    <a:srgbClr val="848484"/>
                  </a:solidFill>
                  <a:latin typeface="Arial" charset="0"/>
                  <a:ea typeface="Arial" charset="0"/>
                  <a:cs typeface="Arial" charset="0"/>
                  <a:sym typeface="Arial" charset="0"/>
                </a:defRPr>
              </a:lvl9pPr>
            </a:lstStyle>
            <a:p>
              <a:pPr algn="ctr" eaLnBrk="1"/>
              <a:endParaRPr lang="en-US" altLang="en-US" sz="3200" baseline="0">
                <a:solidFill>
                  <a:srgbClr val="FFFFFF"/>
                </a:solidFill>
                <a:latin typeface="Helvetica Light" charset="0"/>
                <a:ea typeface="Helvetica Light" charset="0"/>
                <a:cs typeface="Helvetica Light" charset="0"/>
                <a:sym typeface="Helvetica Light" charset="0"/>
              </a:endParaRPr>
            </a:p>
          </p:txBody>
        </p:sp>
        <p:sp>
          <p:nvSpPr>
            <p:cNvPr id="8" name="Rectangle 7"/>
            <p:cNvSpPr>
              <a:spLocks/>
            </p:cNvSpPr>
            <p:nvPr/>
          </p:nvSpPr>
          <p:spPr bwMode="auto">
            <a:xfrm>
              <a:off x="401624" y="1236575"/>
              <a:ext cx="1773175" cy="46034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50800" tIns="50800" rIns="50800" bIns="50800" anchor="ctr">
              <a:spAutoFit/>
            </a:bodyPr>
            <a:lstStyle>
              <a:lvl1pPr defTabSz="457200">
                <a:defRPr sz="2300" baseline="52000">
                  <a:solidFill>
                    <a:srgbClr val="848484"/>
                  </a:solidFill>
                  <a:latin typeface="Arial" charset="0"/>
                  <a:ea typeface="Arial" charset="0"/>
                  <a:cs typeface="Arial" charset="0"/>
                  <a:sym typeface="Arial" charset="0"/>
                </a:defRPr>
              </a:lvl1pPr>
              <a:lvl2pPr marL="742950" indent="-285750" defTabSz="457200">
                <a:defRPr sz="2300" baseline="52000">
                  <a:solidFill>
                    <a:srgbClr val="848484"/>
                  </a:solidFill>
                  <a:latin typeface="Arial" charset="0"/>
                  <a:ea typeface="Arial" charset="0"/>
                  <a:cs typeface="Arial" charset="0"/>
                  <a:sym typeface="Arial" charset="0"/>
                </a:defRPr>
              </a:lvl2pPr>
              <a:lvl3pPr marL="1143000" indent="-228600" defTabSz="457200">
                <a:defRPr sz="2300" baseline="52000">
                  <a:solidFill>
                    <a:srgbClr val="848484"/>
                  </a:solidFill>
                  <a:latin typeface="Arial" charset="0"/>
                  <a:ea typeface="Arial" charset="0"/>
                  <a:cs typeface="Arial" charset="0"/>
                  <a:sym typeface="Arial" charset="0"/>
                </a:defRPr>
              </a:lvl3pPr>
              <a:lvl4pPr marL="1600200" indent="-228600" defTabSz="457200">
                <a:defRPr sz="2300" baseline="52000">
                  <a:solidFill>
                    <a:srgbClr val="848484"/>
                  </a:solidFill>
                  <a:latin typeface="Arial" charset="0"/>
                  <a:ea typeface="Arial" charset="0"/>
                  <a:cs typeface="Arial" charset="0"/>
                  <a:sym typeface="Arial" charset="0"/>
                </a:defRPr>
              </a:lvl4pPr>
              <a:lvl5pPr marL="2057400" indent="-228600" defTabSz="457200">
                <a:defRPr sz="2300" baseline="52000">
                  <a:solidFill>
                    <a:srgbClr val="848484"/>
                  </a:solidFill>
                  <a:latin typeface="Arial" charset="0"/>
                  <a:ea typeface="Arial" charset="0"/>
                  <a:cs typeface="Arial" charset="0"/>
                  <a:sym typeface="Arial" charset="0"/>
                </a:defRPr>
              </a:lvl5pPr>
              <a:lvl6pPr marL="2514600" indent="-228600" defTabSz="457200" eaLnBrk="0" fontAlgn="base" hangingPunct="0">
                <a:spcBef>
                  <a:spcPct val="0"/>
                </a:spcBef>
                <a:spcAft>
                  <a:spcPct val="0"/>
                </a:spcAft>
                <a:defRPr sz="2300" baseline="52000">
                  <a:solidFill>
                    <a:srgbClr val="848484"/>
                  </a:solidFill>
                  <a:latin typeface="Arial" charset="0"/>
                  <a:ea typeface="Arial" charset="0"/>
                  <a:cs typeface="Arial" charset="0"/>
                  <a:sym typeface="Arial" charset="0"/>
                </a:defRPr>
              </a:lvl6pPr>
              <a:lvl7pPr marL="2971800" indent="-228600" defTabSz="457200" eaLnBrk="0" fontAlgn="base" hangingPunct="0">
                <a:spcBef>
                  <a:spcPct val="0"/>
                </a:spcBef>
                <a:spcAft>
                  <a:spcPct val="0"/>
                </a:spcAft>
                <a:defRPr sz="2300" baseline="52000">
                  <a:solidFill>
                    <a:srgbClr val="848484"/>
                  </a:solidFill>
                  <a:latin typeface="Arial" charset="0"/>
                  <a:ea typeface="Arial" charset="0"/>
                  <a:cs typeface="Arial" charset="0"/>
                  <a:sym typeface="Arial" charset="0"/>
                </a:defRPr>
              </a:lvl7pPr>
              <a:lvl8pPr marL="3429000" indent="-228600" defTabSz="457200" eaLnBrk="0" fontAlgn="base" hangingPunct="0">
                <a:spcBef>
                  <a:spcPct val="0"/>
                </a:spcBef>
                <a:spcAft>
                  <a:spcPct val="0"/>
                </a:spcAft>
                <a:defRPr sz="2300" baseline="52000">
                  <a:solidFill>
                    <a:srgbClr val="848484"/>
                  </a:solidFill>
                  <a:latin typeface="Arial" charset="0"/>
                  <a:ea typeface="Arial" charset="0"/>
                  <a:cs typeface="Arial" charset="0"/>
                  <a:sym typeface="Arial" charset="0"/>
                </a:defRPr>
              </a:lvl8pPr>
              <a:lvl9pPr marL="3886200" indent="-228600" defTabSz="457200" eaLnBrk="0" fontAlgn="base" hangingPunct="0">
                <a:spcBef>
                  <a:spcPct val="0"/>
                </a:spcBef>
                <a:spcAft>
                  <a:spcPct val="0"/>
                </a:spcAft>
                <a:defRPr sz="2300" baseline="52000">
                  <a:solidFill>
                    <a:srgbClr val="848484"/>
                  </a:solidFill>
                  <a:latin typeface="Arial" charset="0"/>
                  <a:ea typeface="Arial" charset="0"/>
                  <a:cs typeface="Arial" charset="0"/>
                  <a:sym typeface="Arial" charset="0"/>
                </a:defRPr>
              </a:lvl9pPr>
            </a:lstStyle>
            <a:p>
              <a:pPr eaLnBrk="1"/>
              <a:r>
                <a:rPr lang="en-US" altLang="en-US" sz="2500" b="1" baseline="0">
                  <a:solidFill>
                    <a:srgbClr val="000000"/>
                  </a:solidFill>
                </a:rPr>
                <a:t>Forbidden:</a:t>
              </a:r>
              <a:endParaRPr lang="en-US" altLang="en-US" sz="2500" baseline="0">
                <a:solidFill>
                  <a:srgbClr val="000000"/>
                </a:solidFill>
              </a:endParaRPr>
            </a:p>
          </p:txBody>
        </p:sp>
        <p:sp>
          <p:nvSpPr>
            <p:cNvPr id="9" name="Rectangle 8"/>
            <p:cNvSpPr>
              <a:spLocks/>
            </p:cNvSpPr>
            <p:nvPr/>
          </p:nvSpPr>
          <p:spPr bwMode="auto">
            <a:xfrm>
              <a:off x="387336" y="1755652"/>
              <a:ext cx="11248629" cy="82702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spAutoFit/>
            </a:bodyPr>
            <a:lstStyle>
              <a:lvl1pPr marL="228600" indent="-228600" defTabSz="457200">
                <a:tabLst>
                  <a:tab pos="228600" algn="l"/>
                </a:tabLst>
                <a:defRPr sz="2300" baseline="52000">
                  <a:solidFill>
                    <a:srgbClr val="848484"/>
                  </a:solidFill>
                  <a:latin typeface="Arial" charset="0"/>
                  <a:ea typeface="Arial" charset="0"/>
                  <a:cs typeface="Arial" charset="0"/>
                  <a:sym typeface="Arial" charset="0"/>
                </a:defRPr>
              </a:lvl1pPr>
              <a:lvl2pPr defTabSz="457200">
                <a:tabLst>
                  <a:tab pos="228600" algn="l"/>
                </a:tabLst>
                <a:defRPr sz="2300" baseline="52000">
                  <a:solidFill>
                    <a:srgbClr val="848484"/>
                  </a:solidFill>
                  <a:latin typeface="Arial" charset="0"/>
                  <a:ea typeface="Arial" charset="0"/>
                  <a:cs typeface="Arial" charset="0"/>
                  <a:sym typeface="Arial" charset="0"/>
                </a:defRPr>
              </a:lvl2pPr>
              <a:lvl3pPr defTabSz="457200">
                <a:tabLst>
                  <a:tab pos="228600" algn="l"/>
                </a:tabLst>
                <a:defRPr sz="2300" baseline="52000">
                  <a:solidFill>
                    <a:srgbClr val="848484"/>
                  </a:solidFill>
                  <a:latin typeface="Arial" charset="0"/>
                  <a:ea typeface="Arial" charset="0"/>
                  <a:cs typeface="Arial" charset="0"/>
                  <a:sym typeface="Arial" charset="0"/>
                </a:defRPr>
              </a:lvl3pPr>
              <a:lvl4pPr defTabSz="457200">
                <a:tabLst>
                  <a:tab pos="228600" algn="l"/>
                </a:tabLst>
                <a:defRPr sz="2300" baseline="52000">
                  <a:solidFill>
                    <a:srgbClr val="848484"/>
                  </a:solidFill>
                  <a:latin typeface="Arial" charset="0"/>
                  <a:ea typeface="Arial" charset="0"/>
                  <a:cs typeface="Arial" charset="0"/>
                  <a:sym typeface="Arial" charset="0"/>
                </a:defRPr>
              </a:lvl4pPr>
              <a:lvl5pPr defTabSz="457200">
                <a:tabLst>
                  <a:tab pos="228600" algn="l"/>
                </a:tabLst>
                <a:defRPr sz="2300" baseline="52000">
                  <a:solidFill>
                    <a:srgbClr val="848484"/>
                  </a:solidFill>
                  <a:latin typeface="Arial" charset="0"/>
                  <a:ea typeface="Arial" charset="0"/>
                  <a:cs typeface="Arial" charset="0"/>
                  <a:sym typeface="Arial" charset="0"/>
                </a:defRPr>
              </a:lvl5pPr>
              <a:lvl6pPr marL="457200" indent="914400" defTabSz="457200" fontAlgn="base" hangingPunct="0">
                <a:spcBef>
                  <a:spcPct val="0"/>
                </a:spcBef>
                <a:spcAft>
                  <a:spcPct val="0"/>
                </a:spcAft>
                <a:tabLst>
                  <a:tab pos="228600" algn="l"/>
                </a:tabLst>
                <a:defRPr sz="2300" baseline="52000">
                  <a:solidFill>
                    <a:srgbClr val="848484"/>
                  </a:solidFill>
                  <a:latin typeface="Arial" charset="0"/>
                  <a:ea typeface="Arial" charset="0"/>
                  <a:cs typeface="Arial" charset="0"/>
                  <a:sym typeface="Arial" charset="0"/>
                </a:defRPr>
              </a:lvl6pPr>
              <a:lvl7pPr marL="914400" indent="914400" defTabSz="457200" fontAlgn="base" hangingPunct="0">
                <a:spcBef>
                  <a:spcPct val="0"/>
                </a:spcBef>
                <a:spcAft>
                  <a:spcPct val="0"/>
                </a:spcAft>
                <a:tabLst>
                  <a:tab pos="228600" algn="l"/>
                </a:tabLst>
                <a:defRPr sz="2300" baseline="52000">
                  <a:solidFill>
                    <a:srgbClr val="848484"/>
                  </a:solidFill>
                  <a:latin typeface="Arial" charset="0"/>
                  <a:ea typeface="Arial" charset="0"/>
                  <a:cs typeface="Arial" charset="0"/>
                  <a:sym typeface="Arial" charset="0"/>
                </a:defRPr>
              </a:lvl7pPr>
              <a:lvl8pPr marL="1371600" indent="914400" defTabSz="457200" fontAlgn="base" hangingPunct="0">
                <a:spcBef>
                  <a:spcPct val="0"/>
                </a:spcBef>
                <a:spcAft>
                  <a:spcPct val="0"/>
                </a:spcAft>
                <a:tabLst>
                  <a:tab pos="228600" algn="l"/>
                </a:tabLst>
                <a:defRPr sz="2300" baseline="52000">
                  <a:solidFill>
                    <a:srgbClr val="848484"/>
                  </a:solidFill>
                  <a:latin typeface="Arial" charset="0"/>
                  <a:ea typeface="Arial" charset="0"/>
                  <a:cs typeface="Arial" charset="0"/>
                  <a:sym typeface="Arial" charset="0"/>
                </a:defRPr>
              </a:lvl8pPr>
              <a:lvl9pPr marL="1828800" indent="914400" defTabSz="457200" fontAlgn="base" hangingPunct="0">
                <a:spcBef>
                  <a:spcPct val="0"/>
                </a:spcBef>
                <a:spcAft>
                  <a:spcPct val="0"/>
                </a:spcAft>
                <a:tabLst>
                  <a:tab pos="228600" algn="l"/>
                </a:tabLst>
                <a:defRPr sz="2300" baseline="52000">
                  <a:solidFill>
                    <a:srgbClr val="848484"/>
                  </a:solidFill>
                  <a:latin typeface="Arial" charset="0"/>
                  <a:ea typeface="Arial" charset="0"/>
                  <a:cs typeface="Arial" charset="0"/>
                  <a:sym typeface="Arial" charset="0"/>
                </a:defRPr>
              </a:lvl9pPr>
            </a:lstStyle>
            <a:p>
              <a:pPr eaLnBrk="1">
                <a:buSzPct val="100000"/>
                <a:buFontTx/>
                <a:buAutoNum type="arabicPeriod"/>
                <a:defRPr/>
              </a:pPr>
              <a:r>
                <a:rPr lang="en-US" altLang="en-US" sz="2500" baseline="0" smtClean="0">
                  <a:solidFill>
                    <a:srgbClr val="000000"/>
                  </a:solidFill>
                </a:rPr>
                <a:t> To place the templates files on any resources for downloading.</a:t>
              </a:r>
            </a:p>
            <a:p>
              <a:pPr eaLnBrk="1">
                <a:buSzPct val="100000"/>
                <a:buFontTx/>
                <a:buAutoNum type="arabicPeriod"/>
                <a:defRPr/>
              </a:pPr>
              <a:r>
                <a:rPr lang="en-US" altLang="en-US" sz="2500" baseline="0" smtClean="0">
                  <a:solidFill>
                    <a:srgbClr val="000000"/>
                  </a:solidFill>
                </a:rPr>
                <a:t> To sell the template and / or its separate pieces and elements.</a:t>
              </a:r>
            </a:p>
          </p:txBody>
        </p:sp>
        <p:sp>
          <p:nvSpPr>
            <p:cNvPr id="10" name="Rectangle 9"/>
            <p:cNvSpPr>
              <a:spLocks/>
            </p:cNvSpPr>
            <p:nvPr/>
          </p:nvSpPr>
          <p:spPr bwMode="auto">
            <a:xfrm>
              <a:off x="11237517" y="1755652"/>
              <a:ext cx="10939077" cy="266839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spAutoFit/>
            </a:bodyPr>
            <a:lstStyle>
              <a:lvl1pPr marL="228600" indent="-228600" defTabSz="457200">
                <a:tabLst>
                  <a:tab pos="228600" algn="l"/>
                </a:tabLst>
                <a:defRPr sz="2300" baseline="52000">
                  <a:solidFill>
                    <a:srgbClr val="848484"/>
                  </a:solidFill>
                  <a:latin typeface="Arial" charset="0"/>
                  <a:ea typeface="Arial" charset="0"/>
                  <a:cs typeface="Arial" charset="0"/>
                  <a:sym typeface="Arial" charset="0"/>
                </a:defRPr>
              </a:lvl1pPr>
              <a:lvl2pPr defTabSz="457200">
                <a:tabLst>
                  <a:tab pos="228600" algn="l"/>
                </a:tabLst>
                <a:defRPr sz="2300" baseline="52000">
                  <a:solidFill>
                    <a:srgbClr val="848484"/>
                  </a:solidFill>
                  <a:latin typeface="Arial" charset="0"/>
                  <a:ea typeface="Arial" charset="0"/>
                  <a:cs typeface="Arial" charset="0"/>
                  <a:sym typeface="Arial" charset="0"/>
                </a:defRPr>
              </a:lvl2pPr>
              <a:lvl3pPr defTabSz="457200">
                <a:tabLst>
                  <a:tab pos="228600" algn="l"/>
                </a:tabLst>
                <a:defRPr sz="2300" baseline="52000">
                  <a:solidFill>
                    <a:srgbClr val="848484"/>
                  </a:solidFill>
                  <a:latin typeface="Arial" charset="0"/>
                  <a:ea typeface="Arial" charset="0"/>
                  <a:cs typeface="Arial" charset="0"/>
                  <a:sym typeface="Arial" charset="0"/>
                </a:defRPr>
              </a:lvl3pPr>
              <a:lvl4pPr defTabSz="457200">
                <a:tabLst>
                  <a:tab pos="228600" algn="l"/>
                </a:tabLst>
                <a:defRPr sz="2300" baseline="52000">
                  <a:solidFill>
                    <a:srgbClr val="848484"/>
                  </a:solidFill>
                  <a:latin typeface="Arial" charset="0"/>
                  <a:ea typeface="Arial" charset="0"/>
                  <a:cs typeface="Arial" charset="0"/>
                  <a:sym typeface="Arial" charset="0"/>
                </a:defRPr>
              </a:lvl4pPr>
              <a:lvl5pPr defTabSz="457200">
                <a:tabLst>
                  <a:tab pos="228600" algn="l"/>
                </a:tabLst>
                <a:defRPr sz="2300" baseline="52000">
                  <a:solidFill>
                    <a:srgbClr val="848484"/>
                  </a:solidFill>
                  <a:latin typeface="Arial" charset="0"/>
                  <a:ea typeface="Arial" charset="0"/>
                  <a:cs typeface="Arial" charset="0"/>
                  <a:sym typeface="Arial" charset="0"/>
                </a:defRPr>
              </a:lvl5pPr>
              <a:lvl6pPr marL="457200" indent="914400" defTabSz="457200" fontAlgn="base" hangingPunct="0">
                <a:spcBef>
                  <a:spcPct val="0"/>
                </a:spcBef>
                <a:spcAft>
                  <a:spcPct val="0"/>
                </a:spcAft>
                <a:tabLst>
                  <a:tab pos="228600" algn="l"/>
                </a:tabLst>
                <a:defRPr sz="2300" baseline="52000">
                  <a:solidFill>
                    <a:srgbClr val="848484"/>
                  </a:solidFill>
                  <a:latin typeface="Arial" charset="0"/>
                  <a:ea typeface="Arial" charset="0"/>
                  <a:cs typeface="Arial" charset="0"/>
                  <a:sym typeface="Arial" charset="0"/>
                </a:defRPr>
              </a:lvl6pPr>
              <a:lvl7pPr marL="914400" indent="914400" defTabSz="457200" fontAlgn="base" hangingPunct="0">
                <a:spcBef>
                  <a:spcPct val="0"/>
                </a:spcBef>
                <a:spcAft>
                  <a:spcPct val="0"/>
                </a:spcAft>
                <a:tabLst>
                  <a:tab pos="228600" algn="l"/>
                </a:tabLst>
                <a:defRPr sz="2300" baseline="52000">
                  <a:solidFill>
                    <a:srgbClr val="848484"/>
                  </a:solidFill>
                  <a:latin typeface="Arial" charset="0"/>
                  <a:ea typeface="Arial" charset="0"/>
                  <a:cs typeface="Arial" charset="0"/>
                  <a:sym typeface="Arial" charset="0"/>
                </a:defRPr>
              </a:lvl7pPr>
              <a:lvl8pPr marL="1371600" indent="914400" defTabSz="457200" fontAlgn="base" hangingPunct="0">
                <a:spcBef>
                  <a:spcPct val="0"/>
                </a:spcBef>
                <a:spcAft>
                  <a:spcPct val="0"/>
                </a:spcAft>
                <a:tabLst>
                  <a:tab pos="228600" algn="l"/>
                </a:tabLst>
                <a:defRPr sz="2300" baseline="52000">
                  <a:solidFill>
                    <a:srgbClr val="848484"/>
                  </a:solidFill>
                  <a:latin typeface="Arial" charset="0"/>
                  <a:ea typeface="Arial" charset="0"/>
                  <a:cs typeface="Arial" charset="0"/>
                  <a:sym typeface="Arial" charset="0"/>
                </a:defRPr>
              </a:lvl8pPr>
              <a:lvl9pPr marL="1828800" indent="914400" defTabSz="457200" fontAlgn="base" hangingPunct="0">
                <a:spcBef>
                  <a:spcPct val="0"/>
                </a:spcBef>
                <a:spcAft>
                  <a:spcPct val="0"/>
                </a:spcAft>
                <a:tabLst>
                  <a:tab pos="228600" algn="l"/>
                </a:tabLst>
                <a:defRPr sz="2300" baseline="52000">
                  <a:solidFill>
                    <a:srgbClr val="848484"/>
                  </a:solidFill>
                  <a:latin typeface="Arial" charset="0"/>
                  <a:ea typeface="Arial" charset="0"/>
                  <a:cs typeface="Arial" charset="0"/>
                  <a:sym typeface="Arial" charset="0"/>
                </a:defRPr>
              </a:lvl9pPr>
            </a:lstStyle>
            <a:p>
              <a:pPr eaLnBrk="1">
                <a:buSzPct val="100000"/>
                <a:buFontTx/>
                <a:buAutoNum type="arabicPeriod"/>
                <a:defRPr/>
              </a:pPr>
              <a:r>
                <a:rPr lang="en-US" altLang="en-US" sz="2500" baseline="0" smtClean="0">
                  <a:solidFill>
                    <a:srgbClr val="000000"/>
                  </a:solidFill>
                </a:rPr>
                <a:t> To create a new presentation filled with content which is based on a ready template in non-commercial and commercial purposes unlimited number of times either for personal matters or clients. </a:t>
              </a:r>
            </a:p>
            <a:p>
              <a:pPr eaLnBrk="1">
                <a:buSzPct val="100000"/>
                <a:buFontTx/>
                <a:buAutoNum type="arabicPeriod"/>
                <a:defRPr/>
              </a:pPr>
              <a:r>
                <a:rPr lang="en-US" altLang="en-US" sz="2500" baseline="0" smtClean="0">
                  <a:solidFill>
                    <a:srgbClr val="000000"/>
                  </a:solidFill>
                </a:rPr>
                <a:t> To place based on the template presentation with content for downloading on any Internet resources. (any sites, social networks, blogs and so on) </a:t>
              </a:r>
            </a:p>
            <a:p>
              <a:pPr eaLnBrk="1">
                <a:buSzPct val="100000"/>
                <a:buFontTx/>
                <a:buAutoNum type="arabicPeriod"/>
                <a:defRPr/>
              </a:pPr>
              <a:r>
                <a:rPr lang="en-US" altLang="en-US" sz="2500" baseline="0" smtClean="0">
                  <a:solidFill>
                    <a:srgbClr val="000000"/>
                  </a:solidFill>
                </a:rPr>
                <a:t> To share links to downloading of presentation templates from site2max.pro site on any sites, portals, social networks, blogs.</a:t>
              </a:r>
            </a:p>
          </p:txBody>
        </p:sp>
        <p:sp>
          <p:nvSpPr>
            <p:cNvPr id="11" name="Rectangle 10"/>
            <p:cNvSpPr>
              <a:spLocks/>
            </p:cNvSpPr>
            <p:nvPr/>
          </p:nvSpPr>
          <p:spPr bwMode="auto">
            <a:xfrm>
              <a:off x="11272441" y="1236575"/>
              <a:ext cx="1436636" cy="46034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50800" tIns="50800" rIns="50800" bIns="50800" anchor="ctr">
              <a:spAutoFit/>
            </a:bodyPr>
            <a:lstStyle>
              <a:lvl1pPr defTabSz="457200">
                <a:defRPr sz="2300" baseline="52000">
                  <a:solidFill>
                    <a:srgbClr val="848484"/>
                  </a:solidFill>
                  <a:latin typeface="Arial" charset="0"/>
                  <a:ea typeface="Arial" charset="0"/>
                  <a:cs typeface="Arial" charset="0"/>
                  <a:sym typeface="Arial" charset="0"/>
                </a:defRPr>
              </a:lvl1pPr>
              <a:lvl2pPr marL="742950" indent="-285750" defTabSz="457200">
                <a:defRPr sz="2300" baseline="52000">
                  <a:solidFill>
                    <a:srgbClr val="848484"/>
                  </a:solidFill>
                  <a:latin typeface="Arial" charset="0"/>
                  <a:ea typeface="Arial" charset="0"/>
                  <a:cs typeface="Arial" charset="0"/>
                  <a:sym typeface="Arial" charset="0"/>
                </a:defRPr>
              </a:lvl2pPr>
              <a:lvl3pPr marL="1143000" indent="-228600" defTabSz="457200">
                <a:defRPr sz="2300" baseline="52000">
                  <a:solidFill>
                    <a:srgbClr val="848484"/>
                  </a:solidFill>
                  <a:latin typeface="Arial" charset="0"/>
                  <a:ea typeface="Arial" charset="0"/>
                  <a:cs typeface="Arial" charset="0"/>
                  <a:sym typeface="Arial" charset="0"/>
                </a:defRPr>
              </a:lvl3pPr>
              <a:lvl4pPr marL="1600200" indent="-228600" defTabSz="457200">
                <a:defRPr sz="2300" baseline="52000">
                  <a:solidFill>
                    <a:srgbClr val="848484"/>
                  </a:solidFill>
                  <a:latin typeface="Arial" charset="0"/>
                  <a:ea typeface="Arial" charset="0"/>
                  <a:cs typeface="Arial" charset="0"/>
                  <a:sym typeface="Arial" charset="0"/>
                </a:defRPr>
              </a:lvl4pPr>
              <a:lvl5pPr marL="2057400" indent="-228600" defTabSz="457200">
                <a:defRPr sz="2300" baseline="52000">
                  <a:solidFill>
                    <a:srgbClr val="848484"/>
                  </a:solidFill>
                  <a:latin typeface="Arial" charset="0"/>
                  <a:ea typeface="Arial" charset="0"/>
                  <a:cs typeface="Arial" charset="0"/>
                  <a:sym typeface="Arial" charset="0"/>
                </a:defRPr>
              </a:lvl5pPr>
              <a:lvl6pPr marL="2514600" indent="-228600" defTabSz="457200" eaLnBrk="0" fontAlgn="base" hangingPunct="0">
                <a:spcBef>
                  <a:spcPct val="0"/>
                </a:spcBef>
                <a:spcAft>
                  <a:spcPct val="0"/>
                </a:spcAft>
                <a:defRPr sz="2300" baseline="52000">
                  <a:solidFill>
                    <a:srgbClr val="848484"/>
                  </a:solidFill>
                  <a:latin typeface="Arial" charset="0"/>
                  <a:ea typeface="Arial" charset="0"/>
                  <a:cs typeface="Arial" charset="0"/>
                  <a:sym typeface="Arial" charset="0"/>
                </a:defRPr>
              </a:lvl6pPr>
              <a:lvl7pPr marL="2971800" indent="-228600" defTabSz="457200" eaLnBrk="0" fontAlgn="base" hangingPunct="0">
                <a:spcBef>
                  <a:spcPct val="0"/>
                </a:spcBef>
                <a:spcAft>
                  <a:spcPct val="0"/>
                </a:spcAft>
                <a:defRPr sz="2300" baseline="52000">
                  <a:solidFill>
                    <a:srgbClr val="848484"/>
                  </a:solidFill>
                  <a:latin typeface="Arial" charset="0"/>
                  <a:ea typeface="Arial" charset="0"/>
                  <a:cs typeface="Arial" charset="0"/>
                  <a:sym typeface="Arial" charset="0"/>
                </a:defRPr>
              </a:lvl7pPr>
              <a:lvl8pPr marL="3429000" indent="-228600" defTabSz="457200" eaLnBrk="0" fontAlgn="base" hangingPunct="0">
                <a:spcBef>
                  <a:spcPct val="0"/>
                </a:spcBef>
                <a:spcAft>
                  <a:spcPct val="0"/>
                </a:spcAft>
                <a:defRPr sz="2300" baseline="52000">
                  <a:solidFill>
                    <a:srgbClr val="848484"/>
                  </a:solidFill>
                  <a:latin typeface="Arial" charset="0"/>
                  <a:ea typeface="Arial" charset="0"/>
                  <a:cs typeface="Arial" charset="0"/>
                  <a:sym typeface="Arial" charset="0"/>
                </a:defRPr>
              </a:lvl8pPr>
              <a:lvl9pPr marL="3886200" indent="-228600" defTabSz="457200" eaLnBrk="0" fontAlgn="base" hangingPunct="0">
                <a:spcBef>
                  <a:spcPct val="0"/>
                </a:spcBef>
                <a:spcAft>
                  <a:spcPct val="0"/>
                </a:spcAft>
                <a:defRPr sz="2300" baseline="52000">
                  <a:solidFill>
                    <a:srgbClr val="848484"/>
                  </a:solidFill>
                  <a:latin typeface="Arial" charset="0"/>
                  <a:ea typeface="Arial" charset="0"/>
                  <a:cs typeface="Arial" charset="0"/>
                  <a:sym typeface="Arial" charset="0"/>
                </a:defRPr>
              </a:lvl9pPr>
            </a:lstStyle>
            <a:p>
              <a:pPr eaLnBrk="1"/>
              <a:r>
                <a:rPr lang="en-US" altLang="en-US" sz="2500" b="1" baseline="0">
                  <a:solidFill>
                    <a:srgbClr val="000000"/>
                  </a:solidFill>
                </a:rPr>
                <a:t>Allowed:</a:t>
              </a:r>
              <a:endParaRPr lang="en-US" altLang="en-US" sz="2500" baseline="0">
                <a:solidFill>
                  <a:srgbClr val="000000"/>
                </a:solidFill>
              </a:endParaRPr>
            </a:p>
          </p:txBody>
        </p:sp>
        <p:pic>
          <p:nvPicPr>
            <p:cNvPr id="12" name="Picture 11" descr="error (1).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85749" y="271443"/>
              <a:ext cx="812771" cy="81274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pic>
          <p:nvPicPr>
            <p:cNvPr id="13" name="Picture 12" descr="success.png"/>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1237517" y="271443"/>
              <a:ext cx="812771" cy="81274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grpSp>
      <p:grpSp>
        <p:nvGrpSpPr>
          <p:cNvPr id="14" name="Group 13"/>
          <p:cNvGrpSpPr>
            <a:grpSpLocks/>
          </p:cNvGrpSpPr>
          <p:nvPr/>
        </p:nvGrpSpPr>
        <p:grpSpPr bwMode="auto">
          <a:xfrm>
            <a:off x="12749213" y="9229725"/>
            <a:ext cx="11142662" cy="1689100"/>
            <a:chOff x="0" y="0"/>
            <a:chExt cx="11143230" cy="1689042"/>
          </a:xfrm>
        </p:grpSpPr>
        <p:sp>
          <p:nvSpPr>
            <p:cNvPr id="15" name="Rectangle 14"/>
            <p:cNvSpPr>
              <a:spLocks/>
            </p:cNvSpPr>
            <p:nvPr/>
          </p:nvSpPr>
          <p:spPr bwMode="auto">
            <a:xfrm>
              <a:off x="0" y="493696"/>
              <a:ext cx="11143230" cy="119534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spAutoFit/>
            </a:bodyPr>
            <a:lstStyle>
              <a:lvl1pPr defTabSz="457200">
                <a:tabLst>
                  <a:tab pos="228600" algn="l"/>
                </a:tabLst>
                <a:defRPr sz="2300" baseline="52000">
                  <a:solidFill>
                    <a:srgbClr val="848484"/>
                  </a:solidFill>
                  <a:latin typeface="Arial" charset="0"/>
                  <a:ea typeface="Arial" charset="0"/>
                  <a:cs typeface="Arial" charset="0"/>
                  <a:sym typeface="Arial" charset="0"/>
                </a:defRPr>
              </a:lvl1pPr>
              <a:lvl2pPr defTabSz="457200">
                <a:tabLst>
                  <a:tab pos="228600" algn="l"/>
                </a:tabLst>
                <a:defRPr sz="2300" baseline="52000">
                  <a:solidFill>
                    <a:srgbClr val="848484"/>
                  </a:solidFill>
                  <a:latin typeface="Arial" charset="0"/>
                  <a:ea typeface="Arial" charset="0"/>
                  <a:cs typeface="Arial" charset="0"/>
                  <a:sym typeface="Arial" charset="0"/>
                </a:defRPr>
              </a:lvl2pPr>
              <a:lvl3pPr defTabSz="457200">
                <a:tabLst>
                  <a:tab pos="228600" algn="l"/>
                </a:tabLst>
                <a:defRPr sz="2300" baseline="52000">
                  <a:solidFill>
                    <a:srgbClr val="848484"/>
                  </a:solidFill>
                  <a:latin typeface="Arial" charset="0"/>
                  <a:ea typeface="Arial" charset="0"/>
                  <a:cs typeface="Arial" charset="0"/>
                  <a:sym typeface="Arial" charset="0"/>
                </a:defRPr>
              </a:lvl3pPr>
              <a:lvl4pPr defTabSz="457200">
                <a:tabLst>
                  <a:tab pos="228600" algn="l"/>
                </a:tabLst>
                <a:defRPr sz="2300" baseline="52000">
                  <a:solidFill>
                    <a:srgbClr val="848484"/>
                  </a:solidFill>
                  <a:latin typeface="Arial" charset="0"/>
                  <a:ea typeface="Arial" charset="0"/>
                  <a:cs typeface="Arial" charset="0"/>
                  <a:sym typeface="Arial" charset="0"/>
                </a:defRPr>
              </a:lvl4pPr>
              <a:lvl5pPr defTabSz="457200">
                <a:tabLst>
                  <a:tab pos="228600" algn="l"/>
                </a:tabLst>
                <a:defRPr sz="2300" baseline="52000">
                  <a:solidFill>
                    <a:srgbClr val="848484"/>
                  </a:solidFill>
                  <a:latin typeface="Arial" charset="0"/>
                  <a:ea typeface="Arial" charset="0"/>
                  <a:cs typeface="Arial" charset="0"/>
                  <a:sym typeface="Arial" charset="0"/>
                </a:defRPr>
              </a:lvl5pPr>
              <a:lvl6pPr marL="457200" indent="914400" defTabSz="457200" fontAlgn="base" hangingPunct="0">
                <a:spcBef>
                  <a:spcPct val="0"/>
                </a:spcBef>
                <a:spcAft>
                  <a:spcPct val="0"/>
                </a:spcAft>
                <a:tabLst>
                  <a:tab pos="228600" algn="l"/>
                </a:tabLst>
                <a:defRPr sz="2300" baseline="52000">
                  <a:solidFill>
                    <a:srgbClr val="848484"/>
                  </a:solidFill>
                  <a:latin typeface="Arial" charset="0"/>
                  <a:ea typeface="Arial" charset="0"/>
                  <a:cs typeface="Arial" charset="0"/>
                  <a:sym typeface="Arial" charset="0"/>
                </a:defRPr>
              </a:lvl6pPr>
              <a:lvl7pPr marL="914400" indent="914400" defTabSz="457200" fontAlgn="base" hangingPunct="0">
                <a:spcBef>
                  <a:spcPct val="0"/>
                </a:spcBef>
                <a:spcAft>
                  <a:spcPct val="0"/>
                </a:spcAft>
                <a:tabLst>
                  <a:tab pos="228600" algn="l"/>
                </a:tabLst>
                <a:defRPr sz="2300" baseline="52000">
                  <a:solidFill>
                    <a:srgbClr val="848484"/>
                  </a:solidFill>
                  <a:latin typeface="Arial" charset="0"/>
                  <a:ea typeface="Arial" charset="0"/>
                  <a:cs typeface="Arial" charset="0"/>
                  <a:sym typeface="Arial" charset="0"/>
                </a:defRPr>
              </a:lvl7pPr>
              <a:lvl8pPr marL="1371600" indent="914400" defTabSz="457200" fontAlgn="base" hangingPunct="0">
                <a:spcBef>
                  <a:spcPct val="0"/>
                </a:spcBef>
                <a:spcAft>
                  <a:spcPct val="0"/>
                </a:spcAft>
                <a:tabLst>
                  <a:tab pos="228600" algn="l"/>
                </a:tabLst>
                <a:defRPr sz="2300" baseline="52000">
                  <a:solidFill>
                    <a:srgbClr val="848484"/>
                  </a:solidFill>
                  <a:latin typeface="Arial" charset="0"/>
                  <a:ea typeface="Arial" charset="0"/>
                  <a:cs typeface="Arial" charset="0"/>
                  <a:sym typeface="Arial" charset="0"/>
                </a:defRPr>
              </a:lvl8pPr>
              <a:lvl9pPr marL="1828800" indent="914400" defTabSz="457200" fontAlgn="base" hangingPunct="0">
                <a:spcBef>
                  <a:spcPct val="0"/>
                </a:spcBef>
                <a:spcAft>
                  <a:spcPct val="0"/>
                </a:spcAft>
                <a:tabLst>
                  <a:tab pos="228600" algn="l"/>
                </a:tabLst>
                <a:defRPr sz="2300" baseline="52000">
                  <a:solidFill>
                    <a:srgbClr val="848484"/>
                  </a:solidFill>
                  <a:latin typeface="Arial" charset="0"/>
                  <a:ea typeface="Arial" charset="0"/>
                  <a:cs typeface="Arial" charset="0"/>
                  <a:sym typeface="Arial" charset="0"/>
                </a:defRPr>
              </a:lvl9pPr>
            </a:lstStyle>
            <a:p>
              <a:pPr eaLnBrk="1">
                <a:defRPr/>
              </a:pPr>
              <a:r>
                <a:rPr lang="en-US" altLang="en-US" sz="2500" b="1" baseline="0" dirty="0" smtClean="0">
                  <a:solidFill>
                    <a:srgbClr val="000000"/>
                  </a:solidFill>
                </a:rPr>
                <a:t>Update:</a:t>
              </a:r>
              <a:r>
                <a:rPr lang="en-US" altLang="en-US" sz="2500" baseline="0" dirty="0" smtClean="0">
                  <a:solidFill>
                    <a:srgbClr val="000000"/>
                  </a:solidFill>
                </a:rPr>
                <a:t> Every week </a:t>
              </a:r>
              <a:r>
                <a:rPr lang="en-US" altLang="en-US" sz="2500" u="sng" baseline="0" dirty="0" smtClean="0">
                  <a:solidFill>
                    <a:srgbClr val="000000"/>
                  </a:solidFill>
                  <a:hlinkClick r:id="rId2"/>
                </a:rPr>
                <a:t>site2max.pro</a:t>
              </a:r>
              <a:r>
                <a:rPr lang="en-US" altLang="en-US" sz="2500" baseline="0" dirty="0" smtClean="0">
                  <a:solidFill>
                    <a:srgbClr val="000000"/>
                  </a:solidFill>
                </a:rPr>
                <a:t> releases new templates of presentations and updates the existing ones. Please, subscribe to our e-mail mailing or twitter profile to be the first to know the news.</a:t>
              </a:r>
            </a:p>
          </p:txBody>
        </p:sp>
        <p:pic>
          <p:nvPicPr>
            <p:cNvPr id="16" name="Picture 15" descr="update-arrows.png"/>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274651" y="0"/>
              <a:ext cx="406421" cy="40638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grpSp>
      <p:grpSp>
        <p:nvGrpSpPr>
          <p:cNvPr id="17" name="Group 16"/>
          <p:cNvGrpSpPr>
            <a:grpSpLocks/>
          </p:cNvGrpSpPr>
          <p:nvPr/>
        </p:nvGrpSpPr>
        <p:grpSpPr bwMode="auto">
          <a:xfrm>
            <a:off x="1890713" y="9188450"/>
            <a:ext cx="10693400" cy="1912938"/>
            <a:chOff x="0" y="145723"/>
            <a:chExt cx="10693837" cy="1914080"/>
          </a:xfrm>
        </p:grpSpPr>
        <p:sp>
          <p:nvSpPr>
            <p:cNvPr id="18" name="Rectangle 17"/>
            <p:cNvSpPr>
              <a:spLocks/>
            </p:cNvSpPr>
            <p:nvPr/>
          </p:nvSpPr>
          <p:spPr bwMode="auto">
            <a:xfrm>
              <a:off x="0" y="495181"/>
              <a:ext cx="10693837" cy="156462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spAutoFit/>
            </a:bodyPr>
            <a:lstStyle>
              <a:lvl1pPr defTabSz="457200">
                <a:defRPr sz="2300" baseline="52000">
                  <a:solidFill>
                    <a:srgbClr val="848484"/>
                  </a:solidFill>
                  <a:latin typeface="Arial" charset="0"/>
                  <a:ea typeface="Arial" charset="0"/>
                  <a:cs typeface="Arial" charset="0"/>
                  <a:sym typeface="Arial" charset="0"/>
                </a:defRPr>
              </a:lvl1pPr>
              <a:lvl2pPr defTabSz="457200">
                <a:defRPr sz="2300" baseline="52000">
                  <a:solidFill>
                    <a:srgbClr val="848484"/>
                  </a:solidFill>
                  <a:latin typeface="Arial" charset="0"/>
                  <a:ea typeface="Arial" charset="0"/>
                  <a:cs typeface="Arial" charset="0"/>
                  <a:sym typeface="Arial" charset="0"/>
                </a:defRPr>
              </a:lvl2pPr>
              <a:lvl3pPr defTabSz="457200">
                <a:defRPr sz="2300" baseline="52000">
                  <a:solidFill>
                    <a:srgbClr val="848484"/>
                  </a:solidFill>
                  <a:latin typeface="Arial" charset="0"/>
                  <a:ea typeface="Arial" charset="0"/>
                  <a:cs typeface="Arial" charset="0"/>
                  <a:sym typeface="Arial" charset="0"/>
                </a:defRPr>
              </a:lvl3pPr>
              <a:lvl4pPr defTabSz="457200">
                <a:defRPr sz="2300" baseline="52000">
                  <a:solidFill>
                    <a:srgbClr val="848484"/>
                  </a:solidFill>
                  <a:latin typeface="Arial" charset="0"/>
                  <a:ea typeface="Arial" charset="0"/>
                  <a:cs typeface="Arial" charset="0"/>
                  <a:sym typeface="Arial" charset="0"/>
                </a:defRPr>
              </a:lvl4pPr>
              <a:lvl5pPr defTabSz="457200">
                <a:defRPr sz="2300" baseline="52000">
                  <a:solidFill>
                    <a:srgbClr val="848484"/>
                  </a:solidFill>
                  <a:latin typeface="Arial" charset="0"/>
                  <a:ea typeface="Arial" charset="0"/>
                  <a:cs typeface="Arial" charset="0"/>
                  <a:sym typeface="Arial" charset="0"/>
                </a:defRPr>
              </a:lvl5pPr>
              <a:lvl6pPr marL="457200" indent="914400" defTabSz="457200" fontAlgn="base" hangingPunct="0">
                <a:spcBef>
                  <a:spcPct val="0"/>
                </a:spcBef>
                <a:spcAft>
                  <a:spcPct val="0"/>
                </a:spcAft>
                <a:defRPr sz="2300" baseline="52000">
                  <a:solidFill>
                    <a:srgbClr val="848484"/>
                  </a:solidFill>
                  <a:latin typeface="Arial" charset="0"/>
                  <a:ea typeface="Arial" charset="0"/>
                  <a:cs typeface="Arial" charset="0"/>
                  <a:sym typeface="Arial" charset="0"/>
                </a:defRPr>
              </a:lvl6pPr>
              <a:lvl7pPr marL="914400" indent="914400" defTabSz="457200" fontAlgn="base" hangingPunct="0">
                <a:spcBef>
                  <a:spcPct val="0"/>
                </a:spcBef>
                <a:spcAft>
                  <a:spcPct val="0"/>
                </a:spcAft>
                <a:defRPr sz="2300" baseline="52000">
                  <a:solidFill>
                    <a:srgbClr val="848484"/>
                  </a:solidFill>
                  <a:latin typeface="Arial" charset="0"/>
                  <a:ea typeface="Arial" charset="0"/>
                  <a:cs typeface="Arial" charset="0"/>
                  <a:sym typeface="Arial" charset="0"/>
                </a:defRPr>
              </a:lvl7pPr>
              <a:lvl8pPr marL="1371600" indent="914400" defTabSz="457200" fontAlgn="base" hangingPunct="0">
                <a:spcBef>
                  <a:spcPct val="0"/>
                </a:spcBef>
                <a:spcAft>
                  <a:spcPct val="0"/>
                </a:spcAft>
                <a:defRPr sz="2300" baseline="52000">
                  <a:solidFill>
                    <a:srgbClr val="848484"/>
                  </a:solidFill>
                  <a:latin typeface="Arial" charset="0"/>
                  <a:ea typeface="Arial" charset="0"/>
                  <a:cs typeface="Arial" charset="0"/>
                  <a:sym typeface="Arial" charset="0"/>
                </a:defRPr>
              </a:lvl8pPr>
              <a:lvl9pPr marL="1828800" indent="914400" defTabSz="457200" fontAlgn="base" hangingPunct="0">
                <a:spcBef>
                  <a:spcPct val="0"/>
                </a:spcBef>
                <a:spcAft>
                  <a:spcPct val="0"/>
                </a:spcAft>
                <a:defRPr sz="2300" baseline="52000">
                  <a:solidFill>
                    <a:srgbClr val="848484"/>
                  </a:solidFill>
                  <a:latin typeface="Arial" charset="0"/>
                  <a:ea typeface="Arial" charset="0"/>
                  <a:cs typeface="Arial" charset="0"/>
                  <a:sym typeface="Arial" charset="0"/>
                </a:defRPr>
              </a:lvl9pPr>
            </a:lstStyle>
            <a:p>
              <a:pPr eaLnBrk="1">
                <a:defRPr/>
              </a:pPr>
              <a:r>
                <a:rPr lang="en-US" altLang="en-US" sz="2500" b="1" baseline="0" smtClean="0">
                  <a:solidFill>
                    <a:srgbClr val="000000"/>
                  </a:solidFill>
                </a:rPr>
                <a:t>Support:</a:t>
              </a:r>
              <a:r>
                <a:rPr lang="en-US" altLang="en-US" sz="2500" baseline="0" smtClean="0">
                  <a:solidFill>
                    <a:srgbClr val="000000"/>
                  </a:solidFill>
                </a:rPr>
                <a:t> If you have any questions or difficulties during work with templates we provide free support. Answers to typical questions and the form to send a message via the </a:t>
              </a:r>
              <a:r>
                <a:rPr lang="en-US" altLang="en-US" sz="2500" u="sng" baseline="0" smtClean="0">
                  <a:solidFill>
                    <a:srgbClr val="000000"/>
                  </a:solidFill>
                  <a:hlinkClick r:id="rId6"/>
                </a:rPr>
                <a:t>link</a:t>
              </a:r>
              <a:r>
                <a:rPr lang="en-US" altLang="en-US" sz="2500" baseline="0" smtClean="0">
                  <a:solidFill>
                    <a:srgbClr val="000000"/>
                  </a:solidFill>
                </a:rPr>
                <a:t>. I'll be glad to hear your suggestions. </a:t>
              </a:r>
            </a:p>
          </p:txBody>
        </p:sp>
        <p:pic>
          <p:nvPicPr>
            <p:cNvPr id="19" name="Picture 18" descr="spanner-and-screwdriver.png"/>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44452" y="145723"/>
              <a:ext cx="406417" cy="40664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grpSp>
      <p:grpSp>
        <p:nvGrpSpPr>
          <p:cNvPr id="20" name="Group 19"/>
          <p:cNvGrpSpPr>
            <a:grpSpLocks/>
          </p:cNvGrpSpPr>
          <p:nvPr/>
        </p:nvGrpSpPr>
        <p:grpSpPr bwMode="auto">
          <a:xfrm>
            <a:off x="1862138" y="11585575"/>
            <a:ext cx="20693062" cy="1222375"/>
            <a:chOff x="0" y="0"/>
            <a:chExt cx="20692338" cy="1222691"/>
          </a:xfrm>
        </p:grpSpPr>
        <p:sp>
          <p:nvSpPr>
            <p:cNvPr id="21" name="Rectangle 20"/>
            <p:cNvSpPr>
              <a:spLocks/>
            </p:cNvSpPr>
            <p:nvPr/>
          </p:nvSpPr>
          <p:spPr bwMode="auto">
            <a:xfrm>
              <a:off x="1109623" y="26995"/>
              <a:ext cx="19582715" cy="119569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spAutoFit/>
            </a:bodyPr>
            <a:lstStyle>
              <a:lvl1pPr defTabSz="457200">
                <a:defRPr sz="2300" baseline="52000">
                  <a:solidFill>
                    <a:srgbClr val="848484"/>
                  </a:solidFill>
                  <a:latin typeface="Arial" charset="0"/>
                  <a:ea typeface="Arial" charset="0"/>
                  <a:cs typeface="Arial" charset="0"/>
                  <a:sym typeface="Arial" charset="0"/>
                </a:defRPr>
              </a:lvl1pPr>
              <a:lvl2pPr defTabSz="457200">
                <a:defRPr sz="2300" baseline="52000">
                  <a:solidFill>
                    <a:srgbClr val="848484"/>
                  </a:solidFill>
                  <a:latin typeface="Arial" charset="0"/>
                  <a:ea typeface="Arial" charset="0"/>
                  <a:cs typeface="Arial" charset="0"/>
                  <a:sym typeface="Arial" charset="0"/>
                </a:defRPr>
              </a:lvl2pPr>
              <a:lvl3pPr defTabSz="457200">
                <a:defRPr sz="2300" baseline="52000">
                  <a:solidFill>
                    <a:srgbClr val="848484"/>
                  </a:solidFill>
                  <a:latin typeface="Arial" charset="0"/>
                  <a:ea typeface="Arial" charset="0"/>
                  <a:cs typeface="Arial" charset="0"/>
                  <a:sym typeface="Arial" charset="0"/>
                </a:defRPr>
              </a:lvl3pPr>
              <a:lvl4pPr defTabSz="457200">
                <a:defRPr sz="2300" baseline="52000">
                  <a:solidFill>
                    <a:srgbClr val="848484"/>
                  </a:solidFill>
                  <a:latin typeface="Arial" charset="0"/>
                  <a:ea typeface="Arial" charset="0"/>
                  <a:cs typeface="Arial" charset="0"/>
                  <a:sym typeface="Arial" charset="0"/>
                </a:defRPr>
              </a:lvl4pPr>
              <a:lvl5pPr defTabSz="457200">
                <a:defRPr sz="2300" baseline="52000">
                  <a:solidFill>
                    <a:srgbClr val="848484"/>
                  </a:solidFill>
                  <a:latin typeface="Arial" charset="0"/>
                  <a:ea typeface="Arial" charset="0"/>
                  <a:cs typeface="Arial" charset="0"/>
                  <a:sym typeface="Arial" charset="0"/>
                </a:defRPr>
              </a:lvl5pPr>
              <a:lvl6pPr marL="457200" indent="914400" defTabSz="457200" fontAlgn="base" hangingPunct="0">
                <a:spcBef>
                  <a:spcPct val="0"/>
                </a:spcBef>
                <a:spcAft>
                  <a:spcPct val="0"/>
                </a:spcAft>
                <a:defRPr sz="2300" baseline="52000">
                  <a:solidFill>
                    <a:srgbClr val="848484"/>
                  </a:solidFill>
                  <a:latin typeface="Arial" charset="0"/>
                  <a:ea typeface="Arial" charset="0"/>
                  <a:cs typeface="Arial" charset="0"/>
                  <a:sym typeface="Arial" charset="0"/>
                </a:defRPr>
              </a:lvl6pPr>
              <a:lvl7pPr marL="914400" indent="914400" defTabSz="457200" fontAlgn="base" hangingPunct="0">
                <a:spcBef>
                  <a:spcPct val="0"/>
                </a:spcBef>
                <a:spcAft>
                  <a:spcPct val="0"/>
                </a:spcAft>
                <a:defRPr sz="2300" baseline="52000">
                  <a:solidFill>
                    <a:srgbClr val="848484"/>
                  </a:solidFill>
                  <a:latin typeface="Arial" charset="0"/>
                  <a:ea typeface="Arial" charset="0"/>
                  <a:cs typeface="Arial" charset="0"/>
                  <a:sym typeface="Arial" charset="0"/>
                </a:defRPr>
              </a:lvl7pPr>
              <a:lvl8pPr marL="1371600" indent="914400" defTabSz="457200" fontAlgn="base" hangingPunct="0">
                <a:spcBef>
                  <a:spcPct val="0"/>
                </a:spcBef>
                <a:spcAft>
                  <a:spcPct val="0"/>
                </a:spcAft>
                <a:defRPr sz="2300" baseline="52000">
                  <a:solidFill>
                    <a:srgbClr val="848484"/>
                  </a:solidFill>
                  <a:latin typeface="Arial" charset="0"/>
                  <a:ea typeface="Arial" charset="0"/>
                  <a:cs typeface="Arial" charset="0"/>
                  <a:sym typeface="Arial" charset="0"/>
                </a:defRPr>
              </a:lvl8pPr>
              <a:lvl9pPr marL="1828800" indent="914400" defTabSz="457200" fontAlgn="base" hangingPunct="0">
                <a:spcBef>
                  <a:spcPct val="0"/>
                </a:spcBef>
                <a:spcAft>
                  <a:spcPct val="0"/>
                </a:spcAft>
                <a:defRPr sz="2300" baseline="52000">
                  <a:solidFill>
                    <a:srgbClr val="848484"/>
                  </a:solidFill>
                  <a:latin typeface="Arial" charset="0"/>
                  <a:ea typeface="Arial" charset="0"/>
                  <a:cs typeface="Arial" charset="0"/>
                  <a:sym typeface="Arial" charset="0"/>
                </a:defRPr>
              </a:lvl9pPr>
            </a:lstStyle>
            <a:p>
              <a:pPr algn="ctr" eaLnBrk="1">
                <a:defRPr/>
              </a:pPr>
              <a:r>
                <a:rPr lang="en-US" altLang="en-US" sz="2500" b="1" i="1" baseline="0" smtClean="0">
                  <a:solidFill>
                    <a:srgbClr val="000000"/>
                  </a:solidFill>
                </a:rPr>
                <a:t>Tell me what are your interested in? What would you like to add? What difficulties do you experience? In what direction do you see the development of the service? I'll be glad to hear your suggestions for improvement of site2max.pro service. </a:t>
              </a:r>
              <a:r>
                <a:rPr lang="en-US" altLang="en-US" sz="2500" b="1" i="1" u="sng" baseline="0" smtClean="0">
                  <a:solidFill>
                    <a:srgbClr val="000000"/>
                  </a:solidFill>
                  <a:hlinkClick r:id="rId8"/>
                </a:rPr>
                <a:t>Write me</a:t>
              </a:r>
              <a:r>
                <a:rPr lang="en-US" altLang="en-US" sz="2500" b="1" i="1" baseline="0" smtClean="0">
                  <a:solidFill>
                    <a:srgbClr val="000000"/>
                  </a:solidFill>
                </a:rPr>
                <a:t>!</a:t>
              </a:r>
            </a:p>
            <a:p>
              <a:pPr algn="ctr" eaLnBrk="1">
                <a:defRPr/>
              </a:pPr>
              <a:r>
                <a:rPr lang="en-US" altLang="en-US" sz="2500" b="1" i="1" baseline="0" smtClean="0">
                  <a:solidFill>
                    <a:srgbClr val="000000"/>
                  </a:solidFill>
                </a:rPr>
                <a:t>Anastasia Myasoedova</a:t>
              </a:r>
            </a:p>
          </p:txBody>
        </p:sp>
        <p:pic>
          <p:nvPicPr>
            <p:cNvPr id="22" name="Picture 21" descr="happy.png"/>
            <p:cNvPicPr>
              <a:picLocks noChangeAspect="1"/>
            </p:cNvPicPr>
            <p:nvPr/>
          </p:nvPicPr>
          <p:blipFill>
            <a:blip r:embed="rId9">
              <a:extLst>
                <a:ext uri="{28A0092B-C50C-407E-A947-70E740481C1C}">
                  <a14:useLocalDpi xmlns:a14="http://schemas.microsoft.com/office/drawing/2010/main" val="0"/>
                </a:ext>
              </a:extLst>
            </a:blip>
            <a:srcRect/>
            <a:stretch>
              <a:fillRect/>
            </a:stretch>
          </p:blipFill>
          <p:spPr bwMode="auto">
            <a:xfrm>
              <a:off x="0" y="0"/>
              <a:ext cx="812772" cy="81301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grpSp>
      <p:sp>
        <p:nvSpPr>
          <p:cNvPr id="23" name="Rectangle 22"/>
          <p:cNvSpPr>
            <a:spLocks/>
          </p:cNvSpPr>
          <p:nvPr/>
        </p:nvSpPr>
        <p:spPr bwMode="auto">
          <a:xfrm>
            <a:off x="17473613" y="661988"/>
            <a:ext cx="3241675" cy="652462"/>
          </a:xfrm>
          <a:prstGeom prst="rect">
            <a:avLst/>
          </a:prstGeom>
          <a:solidFill>
            <a:srgbClr val="25AE88"/>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lvl1pPr>
              <a:defRPr sz="2300" baseline="52000">
                <a:solidFill>
                  <a:srgbClr val="848484"/>
                </a:solidFill>
                <a:latin typeface="Arial" charset="0"/>
                <a:ea typeface="Arial" charset="0"/>
                <a:cs typeface="Arial" charset="0"/>
                <a:sym typeface="Arial" charset="0"/>
              </a:defRPr>
            </a:lvl1pPr>
            <a:lvl2pPr marL="742950" indent="-285750">
              <a:defRPr sz="2300" baseline="52000">
                <a:solidFill>
                  <a:srgbClr val="848484"/>
                </a:solidFill>
                <a:latin typeface="Arial" charset="0"/>
                <a:ea typeface="Arial" charset="0"/>
                <a:cs typeface="Arial" charset="0"/>
                <a:sym typeface="Arial" charset="0"/>
              </a:defRPr>
            </a:lvl2pPr>
            <a:lvl3pPr marL="1143000" indent="-228600">
              <a:defRPr sz="2300" baseline="52000">
                <a:solidFill>
                  <a:srgbClr val="848484"/>
                </a:solidFill>
                <a:latin typeface="Arial" charset="0"/>
                <a:ea typeface="Arial" charset="0"/>
                <a:cs typeface="Arial" charset="0"/>
                <a:sym typeface="Arial" charset="0"/>
              </a:defRPr>
            </a:lvl3pPr>
            <a:lvl4pPr marL="1600200" indent="-228600">
              <a:defRPr sz="2300" baseline="52000">
                <a:solidFill>
                  <a:srgbClr val="848484"/>
                </a:solidFill>
                <a:latin typeface="Arial" charset="0"/>
                <a:ea typeface="Arial" charset="0"/>
                <a:cs typeface="Arial" charset="0"/>
                <a:sym typeface="Arial" charset="0"/>
              </a:defRPr>
            </a:lvl4pPr>
            <a:lvl5pPr marL="2057400" indent="-228600">
              <a:defRPr sz="2300" baseline="52000">
                <a:solidFill>
                  <a:srgbClr val="848484"/>
                </a:solidFill>
                <a:latin typeface="Arial" charset="0"/>
                <a:ea typeface="Arial" charset="0"/>
                <a:cs typeface="Arial" charset="0"/>
                <a:sym typeface="Arial" charset="0"/>
              </a:defRPr>
            </a:lvl5pPr>
            <a:lvl6pPr marL="2514600" indent="-228600" defTabSz="825500" eaLnBrk="0" fontAlgn="base" hangingPunct="0">
              <a:spcBef>
                <a:spcPct val="0"/>
              </a:spcBef>
              <a:spcAft>
                <a:spcPct val="0"/>
              </a:spcAft>
              <a:defRPr sz="2300" baseline="52000">
                <a:solidFill>
                  <a:srgbClr val="848484"/>
                </a:solidFill>
                <a:latin typeface="Arial" charset="0"/>
                <a:ea typeface="Arial" charset="0"/>
                <a:cs typeface="Arial" charset="0"/>
                <a:sym typeface="Arial" charset="0"/>
              </a:defRPr>
            </a:lvl6pPr>
            <a:lvl7pPr marL="2971800" indent="-228600" defTabSz="825500" eaLnBrk="0" fontAlgn="base" hangingPunct="0">
              <a:spcBef>
                <a:spcPct val="0"/>
              </a:spcBef>
              <a:spcAft>
                <a:spcPct val="0"/>
              </a:spcAft>
              <a:defRPr sz="2300" baseline="52000">
                <a:solidFill>
                  <a:srgbClr val="848484"/>
                </a:solidFill>
                <a:latin typeface="Arial" charset="0"/>
                <a:ea typeface="Arial" charset="0"/>
                <a:cs typeface="Arial" charset="0"/>
                <a:sym typeface="Arial" charset="0"/>
              </a:defRPr>
            </a:lvl7pPr>
            <a:lvl8pPr marL="3429000" indent="-228600" defTabSz="825500" eaLnBrk="0" fontAlgn="base" hangingPunct="0">
              <a:spcBef>
                <a:spcPct val="0"/>
              </a:spcBef>
              <a:spcAft>
                <a:spcPct val="0"/>
              </a:spcAft>
              <a:defRPr sz="2300" baseline="52000">
                <a:solidFill>
                  <a:srgbClr val="848484"/>
                </a:solidFill>
                <a:latin typeface="Arial" charset="0"/>
                <a:ea typeface="Arial" charset="0"/>
                <a:cs typeface="Arial" charset="0"/>
                <a:sym typeface="Arial" charset="0"/>
              </a:defRPr>
            </a:lvl8pPr>
            <a:lvl9pPr marL="3886200" indent="-228600" defTabSz="825500" eaLnBrk="0" fontAlgn="base" hangingPunct="0">
              <a:spcBef>
                <a:spcPct val="0"/>
              </a:spcBef>
              <a:spcAft>
                <a:spcPct val="0"/>
              </a:spcAft>
              <a:defRPr sz="2300" baseline="52000">
                <a:solidFill>
                  <a:srgbClr val="848484"/>
                </a:solidFill>
                <a:latin typeface="Arial" charset="0"/>
                <a:ea typeface="Arial" charset="0"/>
                <a:cs typeface="Arial" charset="0"/>
                <a:sym typeface="Arial" charset="0"/>
              </a:defRPr>
            </a:lvl9pPr>
          </a:lstStyle>
          <a:p>
            <a:pPr algn="ctr" eaLnBrk="1"/>
            <a:endParaRPr lang="en-US" altLang="en-US" sz="3200" baseline="0">
              <a:solidFill>
                <a:srgbClr val="FFFFFF"/>
              </a:solidFill>
              <a:latin typeface="Helvetica Light" charset="0"/>
              <a:ea typeface="Helvetica Light" charset="0"/>
              <a:cs typeface="Helvetica Light" charset="0"/>
              <a:sym typeface="Helvetica Light" charset="0"/>
            </a:endParaRPr>
          </a:p>
        </p:txBody>
      </p:sp>
      <p:pic>
        <p:nvPicPr>
          <p:cNvPr id="24" name="Picture 23" descr="facebook.png">
            <a:hlinkClick r:id="rId10"/>
          </p:cNvPr>
          <p:cNvPicPr>
            <a:picLocks noChangeAspect="1"/>
          </p:cNvPicPr>
          <p:nvPr/>
        </p:nvPicPr>
        <p:blipFill>
          <a:blip r:embed="rId11">
            <a:extLst>
              <a:ext uri="{28A0092B-C50C-407E-A947-70E740481C1C}">
                <a14:useLocalDpi xmlns:a14="http://schemas.microsoft.com/office/drawing/2010/main" val="0"/>
              </a:ext>
            </a:extLst>
          </a:blip>
          <a:srcRect/>
          <a:stretch>
            <a:fillRect/>
          </a:stretch>
        </p:blipFill>
        <p:spPr bwMode="auto">
          <a:xfrm>
            <a:off x="22558375" y="658813"/>
            <a:ext cx="652463" cy="6524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pic>
        <p:nvPicPr>
          <p:cNvPr id="25" name="Picture 24" descr="dribbble (1).png">
            <a:hlinkClick r:id="rId12"/>
          </p:cNvPr>
          <p:cNvPicPr>
            <a:picLocks noChangeAspect="1"/>
          </p:cNvPicPr>
          <p:nvPr/>
        </p:nvPicPr>
        <p:blipFill>
          <a:blip r:embed="rId13">
            <a:extLst>
              <a:ext uri="{28A0092B-C50C-407E-A947-70E740481C1C}">
                <a14:useLocalDpi xmlns:a14="http://schemas.microsoft.com/office/drawing/2010/main" val="0"/>
              </a:ext>
            </a:extLst>
          </a:blip>
          <a:srcRect/>
          <a:stretch>
            <a:fillRect/>
          </a:stretch>
        </p:blipFill>
        <p:spPr bwMode="auto">
          <a:xfrm>
            <a:off x="21726525" y="658813"/>
            <a:ext cx="652463" cy="6524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pic>
        <p:nvPicPr>
          <p:cNvPr id="26" name="Picture 25" descr="twitter.png">
            <a:hlinkClick r:id="rId14"/>
          </p:cNvPr>
          <p:cNvPicPr>
            <a:picLocks noChangeAspect="1"/>
          </p:cNvPicPr>
          <p:nvPr/>
        </p:nvPicPr>
        <p:blipFill>
          <a:blip r:embed="rId15">
            <a:extLst>
              <a:ext uri="{28A0092B-C50C-407E-A947-70E740481C1C}">
                <a14:useLocalDpi xmlns:a14="http://schemas.microsoft.com/office/drawing/2010/main" val="0"/>
              </a:ext>
            </a:extLst>
          </a:blip>
          <a:srcRect/>
          <a:stretch>
            <a:fillRect/>
          </a:stretch>
        </p:blipFill>
        <p:spPr bwMode="auto">
          <a:xfrm>
            <a:off x="20894675" y="658813"/>
            <a:ext cx="652463" cy="6524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pic>
        <p:nvPicPr>
          <p:cNvPr id="27" name="Picture 26" descr="pinterest.png">
            <a:hlinkClick r:id="rId16"/>
          </p:cNvPr>
          <p:cNvPicPr>
            <a:picLocks noChangeAspect="1"/>
          </p:cNvPicPr>
          <p:nvPr/>
        </p:nvPicPr>
        <p:blipFill>
          <a:blip r:embed="rId17">
            <a:extLst>
              <a:ext uri="{28A0092B-C50C-407E-A947-70E740481C1C}">
                <a14:useLocalDpi xmlns:a14="http://schemas.microsoft.com/office/drawing/2010/main" val="0"/>
              </a:ext>
            </a:extLst>
          </a:blip>
          <a:srcRect/>
          <a:stretch>
            <a:fillRect/>
          </a:stretch>
        </p:blipFill>
        <p:spPr bwMode="auto">
          <a:xfrm>
            <a:off x="23388638" y="658813"/>
            <a:ext cx="652462" cy="6524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28" name="Rectangle 27"/>
          <p:cNvSpPr>
            <a:spLocks/>
          </p:cNvSpPr>
          <p:nvPr/>
        </p:nvSpPr>
        <p:spPr bwMode="auto">
          <a:xfrm>
            <a:off x="17705388" y="912813"/>
            <a:ext cx="2792412" cy="4730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50800" tIns="50800" rIns="50800" bIns="50800" anchor="ctr">
            <a:spAutoFit/>
          </a:bodyPr>
          <a:lstStyle>
            <a:lvl1pPr>
              <a:defRPr sz="2300" baseline="52000">
                <a:solidFill>
                  <a:srgbClr val="848484"/>
                </a:solidFill>
                <a:latin typeface="Arial" charset="0"/>
                <a:ea typeface="Arial" charset="0"/>
                <a:cs typeface="Arial" charset="0"/>
                <a:sym typeface="Arial" charset="0"/>
              </a:defRPr>
            </a:lvl1pPr>
            <a:lvl2pPr marL="742950" indent="-285750">
              <a:defRPr sz="2300" baseline="52000">
                <a:solidFill>
                  <a:srgbClr val="848484"/>
                </a:solidFill>
                <a:latin typeface="Arial" charset="0"/>
                <a:ea typeface="Arial" charset="0"/>
                <a:cs typeface="Arial" charset="0"/>
                <a:sym typeface="Arial" charset="0"/>
              </a:defRPr>
            </a:lvl2pPr>
            <a:lvl3pPr marL="1143000" indent="-228600">
              <a:defRPr sz="2300" baseline="52000">
                <a:solidFill>
                  <a:srgbClr val="848484"/>
                </a:solidFill>
                <a:latin typeface="Arial" charset="0"/>
                <a:ea typeface="Arial" charset="0"/>
                <a:cs typeface="Arial" charset="0"/>
                <a:sym typeface="Arial" charset="0"/>
              </a:defRPr>
            </a:lvl3pPr>
            <a:lvl4pPr marL="1600200" indent="-228600">
              <a:defRPr sz="2300" baseline="52000">
                <a:solidFill>
                  <a:srgbClr val="848484"/>
                </a:solidFill>
                <a:latin typeface="Arial" charset="0"/>
                <a:ea typeface="Arial" charset="0"/>
                <a:cs typeface="Arial" charset="0"/>
                <a:sym typeface="Arial" charset="0"/>
              </a:defRPr>
            </a:lvl4pPr>
            <a:lvl5pPr marL="2057400" indent="-228600">
              <a:defRPr sz="2300" baseline="52000">
                <a:solidFill>
                  <a:srgbClr val="848484"/>
                </a:solidFill>
                <a:latin typeface="Arial" charset="0"/>
                <a:ea typeface="Arial" charset="0"/>
                <a:cs typeface="Arial" charset="0"/>
                <a:sym typeface="Arial" charset="0"/>
              </a:defRPr>
            </a:lvl5pPr>
            <a:lvl6pPr marL="2514600" indent="-228600" defTabSz="825500" eaLnBrk="0" fontAlgn="base" hangingPunct="0">
              <a:spcBef>
                <a:spcPct val="0"/>
              </a:spcBef>
              <a:spcAft>
                <a:spcPct val="0"/>
              </a:spcAft>
              <a:defRPr sz="2300" baseline="52000">
                <a:solidFill>
                  <a:srgbClr val="848484"/>
                </a:solidFill>
                <a:latin typeface="Arial" charset="0"/>
                <a:ea typeface="Arial" charset="0"/>
                <a:cs typeface="Arial" charset="0"/>
                <a:sym typeface="Arial" charset="0"/>
              </a:defRPr>
            </a:lvl6pPr>
            <a:lvl7pPr marL="2971800" indent="-228600" defTabSz="825500" eaLnBrk="0" fontAlgn="base" hangingPunct="0">
              <a:spcBef>
                <a:spcPct val="0"/>
              </a:spcBef>
              <a:spcAft>
                <a:spcPct val="0"/>
              </a:spcAft>
              <a:defRPr sz="2300" baseline="52000">
                <a:solidFill>
                  <a:srgbClr val="848484"/>
                </a:solidFill>
                <a:latin typeface="Arial" charset="0"/>
                <a:ea typeface="Arial" charset="0"/>
                <a:cs typeface="Arial" charset="0"/>
                <a:sym typeface="Arial" charset="0"/>
              </a:defRPr>
            </a:lvl7pPr>
            <a:lvl8pPr marL="3429000" indent="-228600" defTabSz="825500" eaLnBrk="0" fontAlgn="base" hangingPunct="0">
              <a:spcBef>
                <a:spcPct val="0"/>
              </a:spcBef>
              <a:spcAft>
                <a:spcPct val="0"/>
              </a:spcAft>
              <a:defRPr sz="2300" baseline="52000">
                <a:solidFill>
                  <a:srgbClr val="848484"/>
                </a:solidFill>
                <a:latin typeface="Arial" charset="0"/>
                <a:ea typeface="Arial" charset="0"/>
                <a:cs typeface="Arial" charset="0"/>
                <a:sym typeface="Arial" charset="0"/>
              </a:defRPr>
            </a:lvl8pPr>
            <a:lvl9pPr marL="3886200" indent="-228600" defTabSz="825500" eaLnBrk="0" fontAlgn="base" hangingPunct="0">
              <a:spcBef>
                <a:spcPct val="0"/>
              </a:spcBef>
              <a:spcAft>
                <a:spcPct val="0"/>
              </a:spcAft>
              <a:defRPr sz="2300" baseline="52000">
                <a:solidFill>
                  <a:srgbClr val="848484"/>
                </a:solidFill>
                <a:latin typeface="Arial" charset="0"/>
                <a:ea typeface="Arial" charset="0"/>
                <a:cs typeface="Arial" charset="0"/>
                <a:sym typeface="Arial" charset="0"/>
              </a:defRPr>
            </a:lvl9pPr>
          </a:lstStyle>
          <a:p>
            <a:pPr algn="ctr" eaLnBrk="1"/>
            <a:r>
              <a:rPr lang="en-US" altLang="en-US" sz="3600" b="1" baseline="48000">
                <a:solidFill>
                  <a:srgbClr val="FFFFFF"/>
                </a:solidFill>
                <a:hlinkClick r:id="rId18"/>
              </a:rPr>
              <a:t>www.site2max.pro</a:t>
            </a:r>
            <a:endParaRPr lang="en-US" altLang="en-US" sz="3600" b="1" baseline="48000">
              <a:solidFill>
                <a:srgbClr val="FFFFFF"/>
              </a:solidFill>
            </a:endParaRPr>
          </a:p>
        </p:txBody>
      </p:sp>
      <p:grpSp>
        <p:nvGrpSpPr>
          <p:cNvPr id="29" name="Group 28"/>
          <p:cNvGrpSpPr>
            <a:grpSpLocks/>
          </p:cNvGrpSpPr>
          <p:nvPr/>
        </p:nvGrpSpPr>
        <p:grpSpPr bwMode="auto">
          <a:xfrm>
            <a:off x="1860550" y="1549400"/>
            <a:ext cx="21704300" cy="2116138"/>
            <a:chOff x="0" y="-1"/>
            <a:chExt cx="21704625" cy="2116865"/>
          </a:xfrm>
        </p:grpSpPr>
        <p:sp>
          <p:nvSpPr>
            <p:cNvPr id="30" name="Rectangle 29"/>
            <p:cNvSpPr>
              <a:spLocks/>
            </p:cNvSpPr>
            <p:nvPr/>
          </p:nvSpPr>
          <p:spPr bwMode="auto">
            <a:xfrm>
              <a:off x="0" y="552639"/>
              <a:ext cx="21704625" cy="15642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spAutoFit/>
            </a:bodyPr>
            <a:lstStyle>
              <a:lvl1pPr defTabSz="457200">
                <a:defRPr sz="2300" baseline="52000">
                  <a:solidFill>
                    <a:srgbClr val="848484"/>
                  </a:solidFill>
                  <a:latin typeface="Arial" charset="0"/>
                  <a:ea typeface="Arial" charset="0"/>
                  <a:cs typeface="Arial" charset="0"/>
                  <a:sym typeface="Arial" charset="0"/>
                </a:defRPr>
              </a:lvl1pPr>
              <a:lvl2pPr defTabSz="457200">
                <a:defRPr sz="2300" baseline="52000">
                  <a:solidFill>
                    <a:srgbClr val="848484"/>
                  </a:solidFill>
                  <a:latin typeface="Arial" charset="0"/>
                  <a:ea typeface="Arial" charset="0"/>
                  <a:cs typeface="Arial" charset="0"/>
                  <a:sym typeface="Arial" charset="0"/>
                </a:defRPr>
              </a:lvl2pPr>
              <a:lvl3pPr defTabSz="457200">
                <a:defRPr sz="2300" baseline="52000">
                  <a:solidFill>
                    <a:srgbClr val="848484"/>
                  </a:solidFill>
                  <a:latin typeface="Arial" charset="0"/>
                  <a:ea typeface="Arial" charset="0"/>
                  <a:cs typeface="Arial" charset="0"/>
                  <a:sym typeface="Arial" charset="0"/>
                </a:defRPr>
              </a:lvl3pPr>
              <a:lvl4pPr defTabSz="457200">
                <a:defRPr sz="2300" baseline="52000">
                  <a:solidFill>
                    <a:srgbClr val="848484"/>
                  </a:solidFill>
                  <a:latin typeface="Arial" charset="0"/>
                  <a:ea typeface="Arial" charset="0"/>
                  <a:cs typeface="Arial" charset="0"/>
                  <a:sym typeface="Arial" charset="0"/>
                </a:defRPr>
              </a:lvl4pPr>
              <a:lvl5pPr defTabSz="457200">
                <a:defRPr sz="2300" baseline="52000">
                  <a:solidFill>
                    <a:srgbClr val="848484"/>
                  </a:solidFill>
                  <a:latin typeface="Arial" charset="0"/>
                  <a:ea typeface="Arial" charset="0"/>
                  <a:cs typeface="Arial" charset="0"/>
                  <a:sym typeface="Arial" charset="0"/>
                </a:defRPr>
              </a:lvl5pPr>
              <a:lvl6pPr marL="457200" indent="914400" defTabSz="457200" fontAlgn="base" hangingPunct="0">
                <a:spcBef>
                  <a:spcPct val="0"/>
                </a:spcBef>
                <a:spcAft>
                  <a:spcPct val="0"/>
                </a:spcAft>
                <a:defRPr sz="2300" baseline="52000">
                  <a:solidFill>
                    <a:srgbClr val="848484"/>
                  </a:solidFill>
                  <a:latin typeface="Arial" charset="0"/>
                  <a:ea typeface="Arial" charset="0"/>
                  <a:cs typeface="Arial" charset="0"/>
                  <a:sym typeface="Arial" charset="0"/>
                </a:defRPr>
              </a:lvl6pPr>
              <a:lvl7pPr marL="914400" indent="914400" defTabSz="457200" fontAlgn="base" hangingPunct="0">
                <a:spcBef>
                  <a:spcPct val="0"/>
                </a:spcBef>
                <a:spcAft>
                  <a:spcPct val="0"/>
                </a:spcAft>
                <a:defRPr sz="2300" baseline="52000">
                  <a:solidFill>
                    <a:srgbClr val="848484"/>
                  </a:solidFill>
                  <a:latin typeface="Arial" charset="0"/>
                  <a:ea typeface="Arial" charset="0"/>
                  <a:cs typeface="Arial" charset="0"/>
                  <a:sym typeface="Arial" charset="0"/>
                </a:defRPr>
              </a:lvl7pPr>
              <a:lvl8pPr marL="1371600" indent="914400" defTabSz="457200" fontAlgn="base" hangingPunct="0">
                <a:spcBef>
                  <a:spcPct val="0"/>
                </a:spcBef>
                <a:spcAft>
                  <a:spcPct val="0"/>
                </a:spcAft>
                <a:defRPr sz="2300" baseline="52000">
                  <a:solidFill>
                    <a:srgbClr val="848484"/>
                  </a:solidFill>
                  <a:latin typeface="Arial" charset="0"/>
                  <a:ea typeface="Arial" charset="0"/>
                  <a:cs typeface="Arial" charset="0"/>
                  <a:sym typeface="Arial" charset="0"/>
                </a:defRPr>
              </a:lvl8pPr>
              <a:lvl9pPr marL="1828800" indent="914400" defTabSz="457200" fontAlgn="base" hangingPunct="0">
                <a:spcBef>
                  <a:spcPct val="0"/>
                </a:spcBef>
                <a:spcAft>
                  <a:spcPct val="0"/>
                </a:spcAft>
                <a:defRPr sz="2300" baseline="52000">
                  <a:solidFill>
                    <a:srgbClr val="848484"/>
                  </a:solidFill>
                  <a:latin typeface="Arial" charset="0"/>
                  <a:ea typeface="Arial" charset="0"/>
                  <a:cs typeface="Arial" charset="0"/>
                  <a:sym typeface="Arial" charset="0"/>
                </a:defRPr>
              </a:lvl9pPr>
            </a:lstStyle>
            <a:p>
              <a:pPr eaLnBrk="1">
                <a:defRPr/>
              </a:pPr>
              <a:r>
                <a:rPr lang="en-US" altLang="en-US" sz="2500" baseline="0" dirty="0" smtClean="0">
                  <a:solidFill>
                    <a:srgbClr val="000000"/>
                  </a:solidFill>
                </a:rPr>
                <a:t>1. An obligatory term of template use is an attribution of “by @site2max, </a:t>
              </a:r>
              <a:r>
                <a:rPr lang="en-US" altLang="en-US" sz="2500" u="sng" baseline="0" dirty="0" smtClean="0">
                  <a:solidFill>
                    <a:srgbClr val="000000"/>
                  </a:solidFill>
                  <a:hlinkClick r:id="rId18"/>
                </a:rPr>
                <a:t>www.site2max.pro</a:t>
              </a:r>
              <a:r>
                <a:rPr lang="en-US" altLang="en-US" sz="2500" baseline="0" dirty="0" smtClean="0">
                  <a:solidFill>
                    <a:srgbClr val="000000"/>
                  </a:solidFill>
                </a:rPr>
                <a:t>" or “Free PowerPoint &amp; Keynote Template: </a:t>
              </a:r>
              <a:r>
                <a:rPr lang="en-US" altLang="en-US" sz="2500" u="sng" baseline="0" dirty="0" smtClean="0">
                  <a:solidFill>
                    <a:srgbClr val="000000"/>
                  </a:solidFill>
                  <a:hlinkClick r:id="rId18"/>
                </a:rPr>
                <a:t>www.site2max.pro</a:t>
              </a:r>
              <a:r>
                <a:rPr lang="en-US" altLang="en-US" sz="2500" baseline="0" dirty="0" smtClean="0">
                  <a:solidFill>
                    <a:srgbClr val="000000"/>
                  </a:solidFill>
                </a:rPr>
                <a:t>"</a:t>
              </a:r>
            </a:p>
            <a:p>
              <a:pPr eaLnBrk="1">
                <a:defRPr/>
              </a:pPr>
              <a:r>
                <a:rPr lang="en-US" altLang="en-US" sz="2500" baseline="0" dirty="0" smtClean="0">
                  <a:solidFill>
                    <a:srgbClr val="000000"/>
                  </a:solidFill>
                </a:rPr>
                <a:t>2. The users that got a     </a:t>
              </a:r>
              <a:r>
                <a:rPr lang="en-US" altLang="en-US" sz="2500" b="1" baseline="0" dirty="0" smtClean="0">
                  <a:solidFill>
                    <a:srgbClr val="000000"/>
                  </a:solidFill>
                </a:rPr>
                <a:t>Premium subscription</a:t>
              </a:r>
              <a:r>
                <a:rPr lang="en-US" altLang="en-US" sz="2500" baseline="0" dirty="0" smtClean="0">
                  <a:solidFill>
                    <a:srgbClr val="000000"/>
                  </a:solidFill>
                </a:rPr>
                <a:t> are exempt from the obligatory term of attribution for the whole subscription period. You can get a Premium subscriptions following this </a:t>
              </a:r>
              <a:r>
                <a:rPr lang="en-US" altLang="en-US" sz="2500" u="sng" baseline="0" dirty="0" smtClean="0">
                  <a:solidFill>
                    <a:srgbClr val="000000"/>
                  </a:solidFill>
                  <a:hlinkClick r:id="rId19"/>
                </a:rPr>
                <a:t>link</a:t>
              </a:r>
              <a:r>
                <a:rPr lang="en-US" altLang="en-US" sz="2500" baseline="0" dirty="0" smtClean="0">
                  <a:solidFill>
                    <a:srgbClr val="000000"/>
                  </a:solidFill>
                </a:rPr>
                <a:t>.</a:t>
              </a:r>
            </a:p>
          </p:txBody>
        </p:sp>
        <p:sp>
          <p:nvSpPr>
            <p:cNvPr id="31" name="Rectangle 30"/>
            <p:cNvSpPr>
              <a:spLocks/>
            </p:cNvSpPr>
            <p:nvPr/>
          </p:nvSpPr>
          <p:spPr bwMode="auto">
            <a:xfrm>
              <a:off x="19050" y="-1"/>
              <a:ext cx="2860718" cy="45894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50800" tIns="50800" rIns="50800" bIns="50800" anchor="ctr">
              <a:spAutoFit/>
            </a:bodyPr>
            <a:lstStyle>
              <a:lvl1pPr defTabSz="457200">
                <a:defRPr sz="2300" baseline="52000">
                  <a:solidFill>
                    <a:srgbClr val="848484"/>
                  </a:solidFill>
                  <a:latin typeface="Arial" charset="0"/>
                  <a:ea typeface="Arial" charset="0"/>
                  <a:cs typeface="Arial" charset="0"/>
                  <a:sym typeface="Arial" charset="0"/>
                </a:defRPr>
              </a:lvl1pPr>
              <a:lvl2pPr marL="742950" indent="-285750" defTabSz="457200">
                <a:defRPr sz="2300" baseline="52000">
                  <a:solidFill>
                    <a:srgbClr val="848484"/>
                  </a:solidFill>
                  <a:latin typeface="Arial" charset="0"/>
                  <a:ea typeface="Arial" charset="0"/>
                  <a:cs typeface="Arial" charset="0"/>
                  <a:sym typeface="Arial" charset="0"/>
                </a:defRPr>
              </a:lvl2pPr>
              <a:lvl3pPr marL="1143000" indent="-228600" defTabSz="457200">
                <a:defRPr sz="2300" baseline="52000">
                  <a:solidFill>
                    <a:srgbClr val="848484"/>
                  </a:solidFill>
                  <a:latin typeface="Arial" charset="0"/>
                  <a:ea typeface="Arial" charset="0"/>
                  <a:cs typeface="Arial" charset="0"/>
                  <a:sym typeface="Arial" charset="0"/>
                </a:defRPr>
              </a:lvl3pPr>
              <a:lvl4pPr marL="1600200" indent="-228600" defTabSz="457200">
                <a:defRPr sz="2300" baseline="52000">
                  <a:solidFill>
                    <a:srgbClr val="848484"/>
                  </a:solidFill>
                  <a:latin typeface="Arial" charset="0"/>
                  <a:ea typeface="Arial" charset="0"/>
                  <a:cs typeface="Arial" charset="0"/>
                  <a:sym typeface="Arial" charset="0"/>
                </a:defRPr>
              </a:lvl4pPr>
              <a:lvl5pPr marL="2057400" indent="-228600" defTabSz="457200">
                <a:defRPr sz="2300" baseline="52000">
                  <a:solidFill>
                    <a:srgbClr val="848484"/>
                  </a:solidFill>
                  <a:latin typeface="Arial" charset="0"/>
                  <a:ea typeface="Arial" charset="0"/>
                  <a:cs typeface="Arial" charset="0"/>
                  <a:sym typeface="Arial" charset="0"/>
                </a:defRPr>
              </a:lvl5pPr>
              <a:lvl6pPr marL="2514600" indent="-228600" defTabSz="457200" eaLnBrk="0" fontAlgn="base" hangingPunct="0">
                <a:spcBef>
                  <a:spcPct val="0"/>
                </a:spcBef>
                <a:spcAft>
                  <a:spcPct val="0"/>
                </a:spcAft>
                <a:defRPr sz="2300" baseline="52000">
                  <a:solidFill>
                    <a:srgbClr val="848484"/>
                  </a:solidFill>
                  <a:latin typeface="Arial" charset="0"/>
                  <a:ea typeface="Arial" charset="0"/>
                  <a:cs typeface="Arial" charset="0"/>
                  <a:sym typeface="Arial" charset="0"/>
                </a:defRPr>
              </a:lvl6pPr>
              <a:lvl7pPr marL="2971800" indent="-228600" defTabSz="457200" eaLnBrk="0" fontAlgn="base" hangingPunct="0">
                <a:spcBef>
                  <a:spcPct val="0"/>
                </a:spcBef>
                <a:spcAft>
                  <a:spcPct val="0"/>
                </a:spcAft>
                <a:defRPr sz="2300" baseline="52000">
                  <a:solidFill>
                    <a:srgbClr val="848484"/>
                  </a:solidFill>
                  <a:latin typeface="Arial" charset="0"/>
                  <a:ea typeface="Arial" charset="0"/>
                  <a:cs typeface="Arial" charset="0"/>
                  <a:sym typeface="Arial" charset="0"/>
                </a:defRPr>
              </a:lvl7pPr>
              <a:lvl8pPr marL="3429000" indent="-228600" defTabSz="457200" eaLnBrk="0" fontAlgn="base" hangingPunct="0">
                <a:spcBef>
                  <a:spcPct val="0"/>
                </a:spcBef>
                <a:spcAft>
                  <a:spcPct val="0"/>
                </a:spcAft>
                <a:defRPr sz="2300" baseline="52000">
                  <a:solidFill>
                    <a:srgbClr val="848484"/>
                  </a:solidFill>
                  <a:latin typeface="Arial" charset="0"/>
                  <a:ea typeface="Arial" charset="0"/>
                  <a:cs typeface="Arial" charset="0"/>
                  <a:sym typeface="Arial" charset="0"/>
                </a:defRPr>
              </a:lvl8pPr>
              <a:lvl9pPr marL="3886200" indent="-228600" defTabSz="457200" eaLnBrk="0" fontAlgn="base" hangingPunct="0">
                <a:spcBef>
                  <a:spcPct val="0"/>
                </a:spcBef>
                <a:spcAft>
                  <a:spcPct val="0"/>
                </a:spcAft>
                <a:defRPr sz="2300" baseline="52000">
                  <a:solidFill>
                    <a:srgbClr val="848484"/>
                  </a:solidFill>
                  <a:latin typeface="Arial" charset="0"/>
                  <a:ea typeface="Arial" charset="0"/>
                  <a:cs typeface="Arial" charset="0"/>
                  <a:sym typeface="Arial" charset="0"/>
                </a:defRPr>
              </a:lvl9pPr>
            </a:lstStyle>
            <a:p>
              <a:pPr eaLnBrk="1"/>
              <a:r>
                <a:rPr lang="en-US" altLang="en-US" sz="2500" b="1" baseline="0">
                  <a:solidFill>
                    <a:srgbClr val="000000"/>
                  </a:solidFill>
                </a:rPr>
                <a:t>The Terms of Use:</a:t>
              </a:r>
              <a:endParaRPr lang="en-US" altLang="en-US" sz="2500" baseline="0">
                <a:solidFill>
                  <a:srgbClr val="000000"/>
                </a:solidFill>
              </a:endParaRPr>
            </a:p>
          </p:txBody>
        </p:sp>
      </p:grpSp>
      <p:pic>
        <p:nvPicPr>
          <p:cNvPr id="32" name="Picture 31" descr="crown (1).png"/>
          <p:cNvPicPr>
            <a:picLocks noChangeAspect="1"/>
          </p:cNvPicPr>
          <p:nvPr/>
        </p:nvPicPr>
        <p:blipFill>
          <a:blip r:embed="rId20">
            <a:extLst>
              <a:ext uri="{28A0092B-C50C-407E-A947-70E740481C1C}">
                <a14:useLocalDpi xmlns:a14="http://schemas.microsoft.com/office/drawing/2010/main" val="0"/>
              </a:ext>
            </a:extLst>
          </a:blip>
          <a:srcRect/>
          <a:stretch>
            <a:fillRect/>
          </a:stretch>
        </p:blipFill>
        <p:spPr bwMode="auto">
          <a:xfrm>
            <a:off x="5156200" y="2736850"/>
            <a:ext cx="304800" cy="304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Tree>
    <p:extLst>
      <p:ext uri="{BB962C8B-B14F-4D97-AF65-F5344CB8AC3E}">
        <p14:creationId xmlns:p14="http://schemas.microsoft.com/office/powerpoint/2010/main" val="911871806"/>
      </p:ext>
    </p:extLst>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8" name="Shape 408"/>
          <p:cNvSpPr/>
          <p:nvPr/>
        </p:nvSpPr>
        <p:spPr>
          <a:xfrm>
            <a:off x="5231405" y="2861597"/>
            <a:ext cx="13695157" cy="18034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algn="ctr">
              <a:lnSpc>
                <a:spcPct val="80000"/>
              </a:lnSpc>
              <a:defRPr sz="10000">
                <a:solidFill>
                  <a:srgbClr val="FFFFFF"/>
                </a:solidFill>
                <a:latin typeface="+mn-lt"/>
                <a:ea typeface="+mn-ea"/>
                <a:cs typeface="+mn-cs"/>
                <a:sym typeface="Leckerli One"/>
              </a:defRPr>
            </a:lvl1pPr>
          </a:lstStyle>
          <a:p>
            <a:r>
              <a:t>Title text</a:t>
            </a:r>
          </a:p>
        </p:txBody>
      </p:sp>
      <p:sp>
        <p:nvSpPr>
          <p:cNvPr id="409" name="Shape 409"/>
          <p:cNvSpPr/>
          <p:nvPr/>
        </p:nvSpPr>
        <p:spPr>
          <a:xfrm>
            <a:off x="4981533" y="5075631"/>
            <a:ext cx="14420934" cy="3863945"/>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spAutoFit/>
          </a:bodyPr>
          <a:lstStyle>
            <a:lvl1pPr algn="just">
              <a:spcBef>
                <a:spcPts val="5900"/>
              </a:spcBef>
              <a:defRPr sz="2300">
                <a:solidFill>
                  <a:srgbClr val="FFFFFF"/>
                </a:solidFill>
              </a:defRPr>
            </a:lvl1pPr>
          </a:lstStyle>
          <a:p>
            <a:r>
              <a:t>Lorem ipsum dolor sit amet, consectetuer adipiscing elit, sed diam nonummy nibh euismod tincidunt ut laoreet dolore magna aliquam erat volutpat. Ut wisi enim ad minim veniam, quis nostrud exerci tation ullamcorper suscipit lobortis nisl ut aliquip ex ea commodo consequat. Duis autem vel eum iriure dolor in hendrerit in vulputate velit esse molestie consequat, vel illum dolore eu feugiat nulla facilisis at vero eros et accumsan et iusto odio dignissim qui blandit praesent luptatum zzril delenit augue duis dolore te feugait nulla facilisi. Nam liber tempor cum soluta nobis eleifend option congue nihil imperdiet doming id quod mazim placerat facer possim assum. Typi non habent claritatem insitam; est usus legentis in iis qui facit eorum claritatem. Investigationes demonstraverunt lectores legere me lius quod ii legunt saepius. Claritas est etiam processus dynamicus, qui sequitur mutationem consuetudium lectorum. Mirum est notare quam littera gothica, quam nunc putamus parum claram, anteposuerit litterarum formas humanitatis per seacula quarta decima et quinta decima. Eodem modo typi, qui nunc nobis videntur parum clari, fiant sollemnes in futurum.</a:t>
            </a:r>
          </a:p>
        </p:txBody>
      </p:sp>
    </p:spTree>
  </p:cSld>
  <p:clrMapOvr>
    <a:masterClrMapping/>
  </p:clrMapOvr>
  <p:transition spd="med"/>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1" name="Shape 411"/>
          <p:cNvSpPr/>
          <p:nvPr/>
        </p:nvSpPr>
        <p:spPr>
          <a:xfrm>
            <a:off x="5231405" y="2861597"/>
            <a:ext cx="13695157" cy="18034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algn="ctr">
              <a:lnSpc>
                <a:spcPct val="80000"/>
              </a:lnSpc>
              <a:defRPr sz="10000">
                <a:solidFill>
                  <a:srgbClr val="FFFFFF"/>
                </a:solidFill>
                <a:latin typeface="+mn-lt"/>
                <a:ea typeface="+mn-ea"/>
                <a:cs typeface="+mn-cs"/>
                <a:sym typeface="Leckerli One"/>
              </a:defRPr>
            </a:lvl1pPr>
          </a:lstStyle>
          <a:p>
            <a:r>
              <a:t>Title text</a:t>
            </a:r>
          </a:p>
        </p:txBody>
      </p:sp>
      <p:grpSp>
        <p:nvGrpSpPr>
          <p:cNvPr id="414" name="Group 414"/>
          <p:cNvGrpSpPr/>
          <p:nvPr/>
        </p:nvGrpSpPr>
        <p:grpSpPr>
          <a:xfrm>
            <a:off x="3433510" y="5075632"/>
            <a:ext cx="17516980" cy="3863945"/>
            <a:chOff x="127000" y="0"/>
            <a:chExt cx="17516978" cy="3863943"/>
          </a:xfrm>
        </p:grpSpPr>
        <p:sp>
          <p:nvSpPr>
            <p:cNvPr id="412" name="Shape 412"/>
            <p:cNvSpPr/>
            <p:nvPr/>
          </p:nvSpPr>
          <p:spPr>
            <a:xfrm>
              <a:off x="127000" y="0"/>
              <a:ext cx="7960509" cy="3863944"/>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50800" tIns="50800" rIns="50800" bIns="50800" numCol="1" anchor="t">
              <a:spAutoFit/>
            </a:bodyPr>
            <a:lstStyle>
              <a:lvl1pPr algn="just">
                <a:spcBef>
                  <a:spcPts val="5900"/>
                </a:spcBef>
                <a:defRPr sz="2300">
                  <a:solidFill>
                    <a:srgbClr val="FFFFFF"/>
                  </a:solidFill>
                </a:defRPr>
              </a:lvl1pPr>
            </a:lstStyle>
            <a:p>
              <a:r>
                <a:t>Lorem ipsum dolor sit amet, consectetuer adipiscing elit, sed diam nonummy nibh euismod tincidunt ut laoreet dolore magna aliquam erat volutpat. Ut wisi enim ad minim veniam, quis nostrud exerci tation ullamcorper suscipit lobortis nisl ut aliquip ex ea commodo consequat. Duis autem vel eum iriure dolor in hendrerit in vulputate velit esse molestie consequat, vel illum dolore eu feugiat nulla facilisis at vero eros et accumsan et iusto odio dignissim qui blandit praesent luptatum zzril delenit augue duis dolore te feugait nulla facilisi. Nam liber tempor cum soluta nobis eleifend option congue nihil imperdiet doming id quod mazim placerat</a:t>
              </a:r>
            </a:p>
          </p:txBody>
        </p:sp>
        <p:sp>
          <p:nvSpPr>
            <p:cNvPr id="413" name="Shape 413"/>
            <p:cNvSpPr/>
            <p:nvPr/>
          </p:nvSpPr>
          <p:spPr>
            <a:xfrm>
              <a:off x="9683469" y="0"/>
              <a:ext cx="7960510" cy="3863944"/>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50800" tIns="50800" rIns="50800" bIns="50800" numCol="1" anchor="t">
              <a:spAutoFit/>
            </a:bodyPr>
            <a:lstStyle>
              <a:lvl1pPr algn="just">
                <a:spcBef>
                  <a:spcPts val="5900"/>
                </a:spcBef>
                <a:defRPr sz="2300">
                  <a:solidFill>
                    <a:srgbClr val="FFFFFF"/>
                  </a:solidFill>
                </a:defRPr>
              </a:lvl1pPr>
            </a:lstStyle>
            <a:p>
              <a:r>
                <a:t>Lorem ipsum dolor sit amet, consectetuer adipiscing elit, sed diam nonummy nibh euismod tincidunt ut laoreet dolore magna aliquam erat volutpat. Ut wisi enim ad minim veniam, quis nostrud exerci tation ullamcorper suscipit lobortis nisl ut aliquip ex ea commodo consequat. Duis autem vel eum iriure dolor in hendrerit in vulputate velit esse molestie consequat, vel illum dolore eu feugiat nulla facilisis at vero eros et accumsan et iusto odio dignissim qui blandit praesent luptatum zzril delenit augue duis dolore te feugait nulla facilisi. Nam liber tempor cum soluta nobis eleifend option congue nihil imperdiet doming id quod mazim placerat</a:t>
              </a:r>
            </a:p>
          </p:txBody>
        </p:sp>
      </p:grpSp>
    </p:spTree>
  </p:cSld>
  <p:clrMapOvr>
    <a:masterClrMapping/>
  </p:clrMapOvr>
  <p:transition spd="med"/>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icture Placeholder 1"/>
          <p:cNvSpPr>
            <a:spLocks noGrp="1"/>
          </p:cNvSpPr>
          <p:nvPr>
            <p:ph type="pic" sz="quarter" idx="11"/>
          </p:nvPr>
        </p:nvSpPr>
        <p:spPr>
          <a:xfrm>
            <a:off x="2383763" y="2463054"/>
            <a:ext cx="8585756" cy="7569004"/>
          </a:xfrm>
          <a:solidFill>
            <a:schemeClr val="tx1">
              <a:lumMod val="50000"/>
              <a:lumOff val="50000"/>
            </a:schemeClr>
          </a:solidFill>
        </p:spPr>
      </p:sp>
      <p:grpSp>
        <p:nvGrpSpPr>
          <p:cNvPr id="3" name="Group 418"/>
          <p:cNvGrpSpPr/>
          <p:nvPr/>
        </p:nvGrpSpPr>
        <p:grpSpPr>
          <a:xfrm>
            <a:off x="12368910" y="3466783"/>
            <a:ext cx="9642746" cy="5575308"/>
            <a:chOff x="0" y="0"/>
            <a:chExt cx="9642745" cy="5575306"/>
          </a:xfrm>
        </p:grpSpPr>
        <p:sp>
          <p:nvSpPr>
            <p:cNvPr id="4" name="Shape 416"/>
            <p:cNvSpPr/>
            <p:nvPr/>
          </p:nvSpPr>
          <p:spPr>
            <a:xfrm>
              <a:off x="0" y="0"/>
              <a:ext cx="5983536" cy="18034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50800" tIns="50800" rIns="50800" bIns="50800" numCol="1" anchor="ctr">
              <a:spAutoFit/>
            </a:bodyPr>
            <a:lstStyle>
              <a:lvl1pPr>
                <a:lnSpc>
                  <a:spcPct val="80000"/>
                </a:lnSpc>
                <a:defRPr sz="10000">
                  <a:solidFill>
                    <a:srgbClr val="FFFFFF"/>
                  </a:solidFill>
                  <a:latin typeface="+mn-lt"/>
                  <a:ea typeface="+mn-ea"/>
                  <a:cs typeface="+mn-cs"/>
                  <a:sym typeface="Leckerli One"/>
                </a:defRPr>
              </a:lvl1pPr>
            </a:lstStyle>
            <a:p>
              <a:r>
                <a:t>Title text</a:t>
              </a:r>
            </a:p>
          </p:txBody>
        </p:sp>
        <p:sp>
          <p:nvSpPr>
            <p:cNvPr id="5" name="Shape 417"/>
            <p:cNvSpPr/>
            <p:nvPr/>
          </p:nvSpPr>
          <p:spPr>
            <a:xfrm>
              <a:off x="59653" y="2003787"/>
              <a:ext cx="9583093" cy="3571520"/>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50800" tIns="50800" rIns="50800" bIns="50800" numCol="1" anchor="t">
              <a:noAutofit/>
            </a:bodyPr>
            <a:lstStyle>
              <a:lvl1pPr algn="just">
                <a:spcBef>
                  <a:spcPts val="5900"/>
                </a:spcBef>
                <a:defRPr sz="2300">
                  <a:solidFill>
                    <a:srgbClr val="FFFFFF"/>
                  </a:solidFill>
                </a:defRPr>
              </a:lvl1pPr>
            </a:lstStyle>
            <a:p>
              <a:r>
                <a:t>Lorem ipsum dolor sit amet, consectetuer adipiscing elit, sed diam nonummy nibh euismod tincidunt ut laoreet dolore magna aliquam erat volutpat. Ut wisi enim ad minim veniam, quis nostrud exerci tation ullamcorper suscipit lobortis nisl ut aliquip ex ea commodo consequat. Duis autem vel eum iriure dolor in hendrerit in vulputate velit esse molestie consequat, vel illum dolore eu feugiat nulla facilisis at vero eros et accumsan et iusto odio dignissim qui blandit praesent luptatum zzril delenit augue duis dolore te feugait nulla facilisi. Nam liber tempor cum soluta nobis eleifend option congue nihil imperdiet doming id quod mazi</a:t>
              </a:r>
            </a:p>
          </p:txBody>
        </p:sp>
      </p:grpSp>
      <p:sp>
        <p:nvSpPr>
          <p:cNvPr id="8" name="Shape 420"/>
          <p:cNvSpPr/>
          <p:nvPr/>
        </p:nvSpPr>
        <p:spPr>
          <a:xfrm>
            <a:off x="9025122" y="2897590"/>
            <a:ext cx="1524166" cy="1524166"/>
          </a:xfrm>
          <a:prstGeom prst="ellipse">
            <a:avLst/>
          </a:prstGeom>
          <a:solidFill>
            <a:srgbClr val="52B2D8"/>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9" name="Shape 422"/>
          <p:cNvSpPr/>
          <p:nvPr/>
        </p:nvSpPr>
        <p:spPr>
          <a:xfrm>
            <a:off x="9526104" y="3343328"/>
            <a:ext cx="570926" cy="524319"/>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3950" y="21600"/>
                </a:lnTo>
                <a:lnTo>
                  <a:pt x="3950" y="8656"/>
                </a:lnTo>
                <a:lnTo>
                  <a:pt x="0" y="8656"/>
                </a:lnTo>
                <a:lnTo>
                  <a:pt x="0" y="21600"/>
                </a:lnTo>
                <a:close/>
                <a:moveTo>
                  <a:pt x="21600" y="9649"/>
                </a:moveTo>
                <a:cubicBezTo>
                  <a:pt x="21600" y="8418"/>
                  <a:pt x="20658" y="7624"/>
                  <a:pt x="19534" y="7624"/>
                </a:cubicBezTo>
                <a:lnTo>
                  <a:pt x="13337" y="7624"/>
                </a:lnTo>
                <a:lnTo>
                  <a:pt x="14460" y="2462"/>
                </a:lnTo>
                <a:lnTo>
                  <a:pt x="14460" y="2263"/>
                </a:lnTo>
                <a:cubicBezTo>
                  <a:pt x="14460" y="1826"/>
                  <a:pt x="14279" y="1429"/>
                  <a:pt x="14098" y="1032"/>
                </a:cubicBezTo>
                <a:lnTo>
                  <a:pt x="12974" y="0"/>
                </a:lnTo>
                <a:lnTo>
                  <a:pt x="6379" y="6988"/>
                </a:lnTo>
                <a:cubicBezTo>
                  <a:pt x="6016" y="7385"/>
                  <a:pt x="5835" y="8021"/>
                  <a:pt x="5835" y="8656"/>
                </a:cubicBezTo>
                <a:lnTo>
                  <a:pt x="5835" y="19337"/>
                </a:lnTo>
                <a:cubicBezTo>
                  <a:pt x="5835" y="20568"/>
                  <a:pt x="6777" y="21600"/>
                  <a:pt x="7901" y="21600"/>
                </a:cubicBezTo>
                <a:lnTo>
                  <a:pt x="16707" y="21600"/>
                </a:lnTo>
                <a:cubicBezTo>
                  <a:pt x="17468" y="21600"/>
                  <a:pt x="18230" y="21004"/>
                  <a:pt x="18411" y="20171"/>
                </a:cubicBezTo>
                <a:lnTo>
                  <a:pt x="21419" y="12547"/>
                </a:lnTo>
                <a:cubicBezTo>
                  <a:pt x="21419" y="12349"/>
                  <a:pt x="21419" y="12150"/>
                  <a:pt x="21419" y="11713"/>
                </a:cubicBezTo>
                <a:lnTo>
                  <a:pt x="21419" y="9649"/>
                </a:lnTo>
                <a:lnTo>
                  <a:pt x="21600" y="9649"/>
                </a:lnTo>
                <a:close/>
              </a:path>
            </a:pathLst>
          </a:custGeom>
          <a:solidFill>
            <a:srgbClr val="FFFFFF"/>
          </a:solidFill>
          <a:ln w="12700">
            <a:miter lim="400000"/>
          </a:ln>
        </p:spPr>
        <p:txBody>
          <a:bodyPr lIns="45719" rIns="45719" anchor="ctr"/>
          <a:lstStyle/>
          <a:p>
            <a:pPr defTabSz="914400">
              <a:defRPr sz="1800">
                <a:latin typeface="Roboto Regular"/>
                <a:ea typeface="Roboto Regular"/>
                <a:cs typeface="Roboto Regular"/>
                <a:sym typeface="Roboto Regular"/>
              </a:defRPr>
            </a:pPr>
            <a:endParaRPr/>
          </a:p>
        </p:txBody>
      </p:sp>
    </p:spTree>
    <p:extLst>
      <p:ext uri="{BB962C8B-B14F-4D97-AF65-F5344CB8AC3E}">
        <p14:creationId xmlns:p14="http://schemas.microsoft.com/office/powerpoint/2010/main" val="1133198207"/>
      </p:ext>
    </p:extLst>
  </p:cSld>
  <p:clrMapOvr>
    <a:masterClrMapping/>
  </p:clrMapOvr>
  <p:transition spd="med"/>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Picture Placeholder 3"/>
          <p:cNvSpPr>
            <a:spLocks noGrp="1"/>
          </p:cNvSpPr>
          <p:nvPr>
            <p:ph type="pic" sz="quarter" idx="12"/>
          </p:nvPr>
        </p:nvSpPr>
        <p:spPr>
          <a:xfrm>
            <a:off x="16629361" y="2561167"/>
            <a:ext cx="5593934" cy="5592002"/>
          </a:xfrm>
          <a:solidFill>
            <a:schemeClr val="tx1">
              <a:lumMod val="50000"/>
              <a:lumOff val="50000"/>
            </a:schemeClr>
          </a:solidFill>
        </p:spPr>
      </p:sp>
      <p:grpSp>
        <p:nvGrpSpPr>
          <p:cNvPr id="426" name="Group 426"/>
          <p:cNvGrpSpPr/>
          <p:nvPr/>
        </p:nvGrpSpPr>
        <p:grpSpPr>
          <a:xfrm>
            <a:off x="2351918" y="3382596"/>
            <a:ext cx="13092310" cy="4259301"/>
            <a:chOff x="0" y="0"/>
            <a:chExt cx="13092309" cy="4259300"/>
          </a:xfrm>
        </p:grpSpPr>
        <p:sp>
          <p:nvSpPr>
            <p:cNvPr id="424" name="Shape 424"/>
            <p:cNvSpPr/>
            <p:nvPr/>
          </p:nvSpPr>
          <p:spPr>
            <a:xfrm>
              <a:off x="0" y="0"/>
              <a:ext cx="13092310" cy="4238876"/>
            </a:xfrm>
            <a:prstGeom prst="roundRect">
              <a:avLst>
                <a:gd name="adj" fmla="val 4494"/>
              </a:avLst>
            </a:prstGeom>
            <a:solidFill>
              <a:srgbClr val="3C9DC6"/>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425" name="Shape 425"/>
            <p:cNvSpPr/>
            <p:nvPr/>
          </p:nvSpPr>
          <p:spPr>
            <a:xfrm>
              <a:off x="1057456" y="687780"/>
              <a:ext cx="10977398" cy="357152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50800" tIns="50800" rIns="50800" bIns="50800" numCol="1" anchor="t">
              <a:noAutofit/>
            </a:bodyPr>
            <a:lstStyle>
              <a:lvl1pPr algn="just">
                <a:spcBef>
                  <a:spcPts val="5900"/>
                </a:spcBef>
                <a:defRPr sz="2300">
                  <a:solidFill>
                    <a:srgbClr val="FFFFFF"/>
                  </a:solidFill>
                </a:defRPr>
              </a:lvl1pPr>
            </a:lstStyle>
            <a:p>
              <a:r>
                <a:t>Lorem ipsum dolor sit amet, consectetuer adipiscing elit, sed diam nonummy nibh euismod tincidunt ut laoreet dolore magna aliquam erat volutpat. Ut wisi enim ad minim veniam, quis nostrud exerci tation ullamcorper suscipit lobortis nisl ut aliquip ex ea commodo consequat. Duis autem vel eum iriure dolor in hendrerit in vulputate velit esse molestie consequat, vel illum dolore eu feugiat nulla facilisis at vero eros et accumsan et iusto odio dignissim qui blandit praesent luptatum zzril delenit augue duis dolore te feugait nulla facilisi. Nam liber tempor cum soluta nobis eleifend option congue nihil imperdiet doming id quod mazi</a:t>
              </a:r>
            </a:p>
          </p:txBody>
        </p:sp>
      </p:grpSp>
      <p:grpSp>
        <p:nvGrpSpPr>
          <p:cNvPr id="430" name="Group 430"/>
          <p:cNvGrpSpPr/>
          <p:nvPr/>
        </p:nvGrpSpPr>
        <p:grpSpPr>
          <a:xfrm>
            <a:off x="16685191" y="8668658"/>
            <a:ext cx="5482276" cy="1570507"/>
            <a:chOff x="55827" y="6108455"/>
            <a:chExt cx="5482275" cy="1570507"/>
          </a:xfrm>
        </p:grpSpPr>
        <p:sp>
          <p:nvSpPr>
            <p:cNvPr id="427" name="Shape 427"/>
            <p:cNvSpPr/>
            <p:nvPr/>
          </p:nvSpPr>
          <p:spPr>
            <a:xfrm>
              <a:off x="55827" y="6108455"/>
              <a:ext cx="5482275" cy="1130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50800" tIns="50800" rIns="50800" bIns="50800" numCol="1" anchor="ctr">
              <a:spAutoFit/>
            </a:bodyPr>
            <a:lstStyle>
              <a:lvl1pPr algn="ctr">
                <a:lnSpc>
                  <a:spcPct val="80000"/>
                </a:lnSpc>
                <a:defRPr sz="6000">
                  <a:solidFill>
                    <a:srgbClr val="FFFFFF"/>
                  </a:solidFill>
                  <a:latin typeface="+mn-lt"/>
                  <a:ea typeface="+mn-ea"/>
                  <a:cs typeface="+mn-cs"/>
                  <a:sym typeface="Leckerli One"/>
                </a:defRPr>
              </a:lvl1pPr>
            </a:lstStyle>
            <a:p>
              <a:r>
                <a:t>Mary Winston</a:t>
              </a:r>
            </a:p>
          </p:txBody>
        </p:sp>
        <p:sp>
          <p:nvSpPr>
            <p:cNvPr id="429" name="Shape 429"/>
            <p:cNvSpPr/>
            <p:nvPr/>
          </p:nvSpPr>
          <p:spPr>
            <a:xfrm>
              <a:off x="1592037" y="7244017"/>
              <a:ext cx="2409854" cy="434945"/>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50800" tIns="50800" rIns="50800" bIns="50800" numCol="1" anchor="ctr">
              <a:spAutoFit/>
            </a:bodyPr>
            <a:lstStyle>
              <a:lvl1pPr algn="ctr">
                <a:defRPr sz="2300">
                  <a:solidFill>
                    <a:srgbClr val="B1DCED"/>
                  </a:solidFill>
                </a:defRPr>
              </a:lvl1pPr>
            </a:lstStyle>
            <a:p>
              <a:r>
                <a:t>Manager</a:t>
              </a:r>
            </a:p>
          </p:txBody>
        </p:sp>
      </p:grpSp>
      <p:sp>
        <p:nvSpPr>
          <p:cNvPr id="431" name="Shape 431"/>
          <p:cNvSpPr/>
          <p:nvPr/>
        </p:nvSpPr>
        <p:spPr>
          <a:xfrm>
            <a:off x="15102623" y="4096403"/>
            <a:ext cx="1254969" cy="1263836"/>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3050" y="101"/>
                  <a:pt x="6050" y="801"/>
                  <a:pt x="8826" y="2060"/>
                </a:cubicBezTo>
                <a:cubicBezTo>
                  <a:pt x="14960" y="4840"/>
                  <a:pt x="19607" y="10087"/>
                  <a:pt x="21600" y="16482"/>
                </a:cubicBezTo>
                <a:cubicBezTo>
                  <a:pt x="18661" y="14291"/>
                  <a:pt x="14944" y="13398"/>
                  <a:pt x="11321" y="14013"/>
                </a:cubicBezTo>
                <a:cubicBezTo>
                  <a:pt x="6938" y="14757"/>
                  <a:pt x="3203" y="17594"/>
                  <a:pt x="1332" y="21600"/>
                </a:cubicBezTo>
                <a:lnTo>
                  <a:pt x="0" y="0"/>
                </a:lnTo>
                <a:close/>
              </a:path>
            </a:pathLst>
          </a:custGeom>
          <a:solidFill>
            <a:srgbClr val="3B9DC6"/>
          </a:solidFill>
          <a:ln w="12700">
            <a:miter lim="400000"/>
          </a:ln>
        </p:spPr>
        <p:txBody>
          <a:bodyPr lIns="50800" tIns="50800" rIns="50800" bIns="50800" anchor="ctr"/>
          <a:lstStyle/>
          <a:p>
            <a:pPr algn="ctr">
              <a:defRPr sz="3200">
                <a:latin typeface="Helvetica Light"/>
                <a:ea typeface="Helvetica Light"/>
                <a:cs typeface="Helvetica Light"/>
                <a:sym typeface="Helvetica Light"/>
              </a:defRPr>
            </a:pPr>
            <a:endParaRPr/>
          </a:p>
        </p:txBody>
      </p:sp>
    </p:spTree>
  </p:cSld>
  <p:clrMapOvr>
    <a:masterClrMapping/>
  </p:clrMapOvr>
  <p:transition spd="med"/>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icture Placeholder 1"/>
          <p:cNvSpPr>
            <a:spLocks noGrp="1"/>
          </p:cNvSpPr>
          <p:nvPr>
            <p:ph type="pic" sz="quarter" idx="10"/>
          </p:nvPr>
        </p:nvSpPr>
        <p:spPr>
          <a:xfrm>
            <a:off x="2979267" y="3395061"/>
            <a:ext cx="3811316" cy="3810000"/>
          </a:xfrm>
          <a:solidFill>
            <a:schemeClr val="tx1">
              <a:lumMod val="50000"/>
              <a:lumOff val="50000"/>
            </a:schemeClr>
          </a:solidFill>
        </p:spPr>
      </p:sp>
      <p:sp>
        <p:nvSpPr>
          <p:cNvPr id="3" name="Picture Placeholder 2"/>
          <p:cNvSpPr>
            <a:spLocks noGrp="1"/>
          </p:cNvSpPr>
          <p:nvPr>
            <p:ph type="pic" sz="quarter" idx="11"/>
          </p:nvPr>
        </p:nvSpPr>
        <p:spPr>
          <a:xfrm>
            <a:off x="9395032" y="2561167"/>
            <a:ext cx="5593934" cy="5592002"/>
          </a:xfrm>
          <a:solidFill>
            <a:schemeClr val="tx1">
              <a:lumMod val="50000"/>
              <a:lumOff val="50000"/>
            </a:schemeClr>
          </a:solidFill>
        </p:spPr>
      </p:sp>
      <p:sp>
        <p:nvSpPr>
          <p:cNvPr id="4" name="Picture Placeholder 3"/>
          <p:cNvSpPr>
            <a:spLocks noGrp="1"/>
          </p:cNvSpPr>
          <p:nvPr>
            <p:ph type="pic" sz="quarter" idx="12"/>
          </p:nvPr>
        </p:nvSpPr>
        <p:spPr>
          <a:xfrm>
            <a:off x="17593417" y="3395061"/>
            <a:ext cx="3811316" cy="3810000"/>
          </a:xfrm>
          <a:solidFill>
            <a:schemeClr val="tx1">
              <a:lumMod val="50000"/>
              <a:lumOff val="50000"/>
            </a:schemeClr>
          </a:solidFill>
        </p:spPr>
      </p:sp>
      <p:grpSp>
        <p:nvGrpSpPr>
          <p:cNvPr id="436" name="Group 436"/>
          <p:cNvGrpSpPr/>
          <p:nvPr/>
        </p:nvGrpSpPr>
        <p:grpSpPr>
          <a:xfrm>
            <a:off x="2143788" y="7621684"/>
            <a:ext cx="5482275" cy="1570507"/>
            <a:chOff x="0" y="4226623"/>
            <a:chExt cx="5482274" cy="1570507"/>
          </a:xfrm>
        </p:grpSpPr>
        <p:sp>
          <p:nvSpPr>
            <p:cNvPr id="433" name="Shape 433"/>
            <p:cNvSpPr/>
            <p:nvPr/>
          </p:nvSpPr>
          <p:spPr>
            <a:xfrm>
              <a:off x="0" y="4226623"/>
              <a:ext cx="5482274" cy="1130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50800" tIns="50800" rIns="50800" bIns="50800" numCol="1" anchor="ctr">
              <a:spAutoFit/>
            </a:bodyPr>
            <a:lstStyle>
              <a:lvl1pPr algn="ctr">
                <a:lnSpc>
                  <a:spcPct val="80000"/>
                </a:lnSpc>
                <a:defRPr sz="6000">
                  <a:solidFill>
                    <a:srgbClr val="FFFFFF"/>
                  </a:solidFill>
                  <a:latin typeface="+mn-lt"/>
                  <a:ea typeface="+mn-ea"/>
                  <a:cs typeface="+mn-cs"/>
                  <a:sym typeface="Leckerli One"/>
                </a:defRPr>
              </a:lvl1pPr>
            </a:lstStyle>
            <a:p>
              <a:r>
                <a:t>Andy Stark</a:t>
              </a:r>
            </a:p>
          </p:txBody>
        </p:sp>
        <p:sp>
          <p:nvSpPr>
            <p:cNvPr id="435" name="Shape 435"/>
            <p:cNvSpPr/>
            <p:nvPr/>
          </p:nvSpPr>
          <p:spPr>
            <a:xfrm>
              <a:off x="1536210" y="5362185"/>
              <a:ext cx="2409854" cy="434945"/>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50800" tIns="50800" rIns="50800" bIns="50800" numCol="1" anchor="ctr">
              <a:spAutoFit/>
            </a:bodyPr>
            <a:lstStyle>
              <a:lvl1pPr algn="ctr">
                <a:defRPr sz="2300">
                  <a:solidFill>
                    <a:srgbClr val="B1DCED"/>
                  </a:solidFill>
                </a:defRPr>
              </a:lvl1pPr>
            </a:lstStyle>
            <a:p>
              <a:r>
                <a:t>Manager</a:t>
              </a:r>
            </a:p>
          </p:txBody>
        </p:sp>
      </p:grpSp>
      <p:grpSp>
        <p:nvGrpSpPr>
          <p:cNvPr id="440" name="Group 440"/>
          <p:cNvGrpSpPr/>
          <p:nvPr/>
        </p:nvGrpSpPr>
        <p:grpSpPr>
          <a:xfrm>
            <a:off x="9450862" y="8668658"/>
            <a:ext cx="5482276" cy="1570507"/>
            <a:chOff x="55827" y="6108455"/>
            <a:chExt cx="5482275" cy="1570507"/>
          </a:xfrm>
        </p:grpSpPr>
        <p:sp>
          <p:nvSpPr>
            <p:cNvPr id="437" name="Shape 437"/>
            <p:cNvSpPr/>
            <p:nvPr/>
          </p:nvSpPr>
          <p:spPr>
            <a:xfrm>
              <a:off x="55827" y="6108455"/>
              <a:ext cx="5482275" cy="1130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50800" tIns="50800" rIns="50800" bIns="50800" numCol="1" anchor="ctr">
              <a:spAutoFit/>
            </a:bodyPr>
            <a:lstStyle>
              <a:lvl1pPr algn="ctr">
                <a:lnSpc>
                  <a:spcPct val="80000"/>
                </a:lnSpc>
                <a:defRPr sz="6000">
                  <a:solidFill>
                    <a:srgbClr val="FFFFFF"/>
                  </a:solidFill>
                  <a:latin typeface="+mn-lt"/>
                  <a:ea typeface="+mn-ea"/>
                  <a:cs typeface="+mn-cs"/>
                  <a:sym typeface="Leckerli One"/>
                </a:defRPr>
              </a:lvl1pPr>
            </a:lstStyle>
            <a:p>
              <a:r>
                <a:t>Mary Winston</a:t>
              </a:r>
            </a:p>
          </p:txBody>
        </p:sp>
        <p:sp>
          <p:nvSpPr>
            <p:cNvPr id="439" name="Shape 439"/>
            <p:cNvSpPr/>
            <p:nvPr/>
          </p:nvSpPr>
          <p:spPr>
            <a:xfrm>
              <a:off x="1592037" y="7244017"/>
              <a:ext cx="2409854" cy="434945"/>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50800" tIns="50800" rIns="50800" bIns="50800" numCol="1" anchor="ctr">
              <a:spAutoFit/>
            </a:bodyPr>
            <a:lstStyle>
              <a:lvl1pPr algn="ctr">
                <a:defRPr sz="2300">
                  <a:solidFill>
                    <a:srgbClr val="B1DCED"/>
                  </a:solidFill>
                </a:defRPr>
              </a:lvl1pPr>
            </a:lstStyle>
            <a:p>
              <a:r>
                <a:t>Manager</a:t>
              </a:r>
            </a:p>
          </p:txBody>
        </p:sp>
      </p:grpSp>
      <p:grpSp>
        <p:nvGrpSpPr>
          <p:cNvPr id="444" name="Group 444"/>
          <p:cNvGrpSpPr/>
          <p:nvPr/>
        </p:nvGrpSpPr>
        <p:grpSpPr>
          <a:xfrm>
            <a:off x="16757938" y="7621684"/>
            <a:ext cx="5482275" cy="1570507"/>
            <a:chOff x="0" y="4226623"/>
            <a:chExt cx="5482274" cy="1570507"/>
          </a:xfrm>
        </p:grpSpPr>
        <p:sp>
          <p:nvSpPr>
            <p:cNvPr id="441" name="Shape 441"/>
            <p:cNvSpPr/>
            <p:nvPr/>
          </p:nvSpPr>
          <p:spPr>
            <a:xfrm>
              <a:off x="0" y="4226623"/>
              <a:ext cx="5482274" cy="1130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50800" tIns="50800" rIns="50800" bIns="50800" numCol="1" anchor="ctr">
              <a:spAutoFit/>
            </a:bodyPr>
            <a:lstStyle>
              <a:lvl1pPr algn="ctr">
                <a:lnSpc>
                  <a:spcPct val="80000"/>
                </a:lnSpc>
                <a:defRPr sz="6000">
                  <a:solidFill>
                    <a:srgbClr val="FFFFFF"/>
                  </a:solidFill>
                  <a:latin typeface="+mn-lt"/>
                  <a:ea typeface="+mn-ea"/>
                  <a:cs typeface="+mn-cs"/>
                  <a:sym typeface="Leckerli One"/>
                </a:defRPr>
              </a:lvl1pPr>
            </a:lstStyle>
            <a:p>
              <a:r>
                <a:t>Anastasia Lee</a:t>
              </a:r>
            </a:p>
          </p:txBody>
        </p:sp>
        <p:sp>
          <p:nvSpPr>
            <p:cNvPr id="443" name="Shape 443"/>
            <p:cNvSpPr/>
            <p:nvPr/>
          </p:nvSpPr>
          <p:spPr>
            <a:xfrm>
              <a:off x="1536210" y="5362185"/>
              <a:ext cx="2409854" cy="434945"/>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50800" tIns="50800" rIns="50800" bIns="50800" numCol="1" anchor="ctr">
              <a:spAutoFit/>
            </a:bodyPr>
            <a:lstStyle>
              <a:lvl1pPr algn="ctr">
                <a:defRPr sz="2300">
                  <a:solidFill>
                    <a:srgbClr val="B1DCED"/>
                  </a:solidFill>
                </a:defRPr>
              </a:lvl1pPr>
            </a:lstStyle>
            <a:p>
              <a:r>
                <a:t>Manager</a:t>
              </a:r>
            </a:p>
          </p:txBody>
        </p:sp>
      </p:grpSp>
    </p:spTree>
  </p:cSld>
  <p:clrMapOvr>
    <a:masterClrMapping/>
  </p:clrMapOvr>
  <p:transition spd="med"/>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6" name="Shape 446"/>
          <p:cNvSpPr/>
          <p:nvPr/>
        </p:nvSpPr>
        <p:spPr>
          <a:xfrm>
            <a:off x="3348290" y="2861597"/>
            <a:ext cx="7977241" cy="18034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a:lnSpc>
                <a:spcPct val="80000"/>
              </a:lnSpc>
              <a:defRPr sz="10000">
                <a:solidFill>
                  <a:srgbClr val="FFFFFF"/>
                </a:solidFill>
                <a:latin typeface="+mn-lt"/>
                <a:ea typeface="+mn-ea"/>
                <a:cs typeface="+mn-cs"/>
                <a:sym typeface="Leckerli One"/>
              </a:defRPr>
            </a:lvl1pPr>
          </a:lstStyle>
          <a:p>
            <a:r>
              <a:t>Title text</a:t>
            </a:r>
          </a:p>
        </p:txBody>
      </p:sp>
      <p:sp>
        <p:nvSpPr>
          <p:cNvPr id="447" name="Shape 447"/>
          <p:cNvSpPr/>
          <p:nvPr/>
        </p:nvSpPr>
        <p:spPr>
          <a:xfrm>
            <a:off x="3433510" y="5075632"/>
            <a:ext cx="7960510" cy="3863945"/>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spAutoFit/>
          </a:bodyPr>
          <a:lstStyle>
            <a:lvl1pPr algn="just">
              <a:spcBef>
                <a:spcPts val="5900"/>
              </a:spcBef>
              <a:defRPr sz="2300">
                <a:solidFill>
                  <a:srgbClr val="FFFFFF"/>
                </a:solidFill>
              </a:defRPr>
            </a:lvl1pPr>
          </a:lstStyle>
          <a:p>
            <a:r>
              <a:t>Lorem ipsum dolor sit amet, consectetuer adipiscing elit, sed diam nonummy nibh euismod tincidunt ut laoreet dolore magna aliquam erat volutpat. Ut wisi enim ad minim veniam, quis nostrud exerci tation ullamcorper suscipit lobortis nisl ut aliquip ex ea commodo consequat. Duis autem vel eum iriure dolor in hendrerit in vulputate velit esse molestie consequat, vel illum dolore eu feugiat nulla facilisis at vero eros et accumsan et iusto odio dignissim qui blandit praesent luptatum zzril delenit augue duis dolore te feugait nulla facilisi. Nam liber tempor cum soluta nobis eleifend option congue nihil imperdiet doming id quod mazim placerat</a:t>
            </a:r>
          </a:p>
        </p:txBody>
      </p:sp>
      <p:graphicFrame>
        <p:nvGraphicFramePr>
          <p:cNvPr id="448" name="Chart 448"/>
          <p:cNvGraphicFramePr/>
          <p:nvPr/>
        </p:nvGraphicFramePr>
        <p:xfrm>
          <a:off x="13663139" y="2816162"/>
          <a:ext cx="7589339" cy="7589339"/>
        </p:xfrm>
        <a:graphic>
          <a:graphicData uri="http://schemas.openxmlformats.org/drawingml/2006/chart">
            <c:chart xmlns:c="http://schemas.openxmlformats.org/drawingml/2006/chart" xmlns:r="http://schemas.openxmlformats.org/officeDocument/2006/relationships" r:id="rId2"/>
          </a:graphicData>
        </a:graphic>
      </p:graphicFrame>
      <p:sp>
        <p:nvSpPr>
          <p:cNvPr id="449" name="Shape 449"/>
          <p:cNvSpPr/>
          <p:nvPr/>
        </p:nvSpPr>
        <p:spPr>
          <a:xfrm>
            <a:off x="14246868" y="3399890"/>
            <a:ext cx="6421883" cy="6421883"/>
          </a:xfrm>
          <a:prstGeom prst="ellipse">
            <a:avLst/>
          </a:prstGeom>
          <a:solidFill>
            <a:srgbClr val="52B2D8"/>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450" name="Shape 450"/>
          <p:cNvSpPr/>
          <p:nvPr/>
        </p:nvSpPr>
        <p:spPr>
          <a:xfrm>
            <a:off x="14716672" y="5634201"/>
            <a:ext cx="5482274" cy="195326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p>
            <a:pPr algn="ctr">
              <a:lnSpc>
                <a:spcPct val="80000"/>
              </a:lnSpc>
              <a:defRPr sz="6000">
                <a:solidFill>
                  <a:srgbClr val="FFFFFF"/>
                </a:solidFill>
                <a:latin typeface="+mn-lt"/>
                <a:ea typeface="+mn-ea"/>
                <a:cs typeface="+mn-cs"/>
                <a:sym typeface="Leckerli One"/>
              </a:defRPr>
            </a:pPr>
            <a:r>
              <a:t>Project</a:t>
            </a:r>
          </a:p>
          <a:p>
            <a:pPr algn="ctr">
              <a:lnSpc>
                <a:spcPct val="80000"/>
              </a:lnSpc>
              <a:defRPr sz="6000">
                <a:solidFill>
                  <a:srgbClr val="FFFFFF"/>
                </a:solidFill>
                <a:latin typeface="+mn-lt"/>
                <a:ea typeface="+mn-ea"/>
                <a:cs typeface="+mn-cs"/>
                <a:sym typeface="Leckerli One"/>
              </a:defRPr>
            </a:pPr>
            <a:r>
              <a:t>2017</a:t>
            </a:r>
          </a:p>
        </p:txBody>
      </p:sp>
      <p:sp>
        <p:nvSpPr>
          <p:cNvPr id="451" name="Shape 451"/>
          <p:cNvSpPr/>
          <p:nvPr/>
        </p:nvSpPr>
        <p:spPr>
          <a:xfrm>
            <a:off x="14660844" y="3813866"/>
            <a:ext cx="5593930" cy="5593930"/>
          </a:xfrm>
          <a:prstGeom prst="ellipse">
            <a:avLst/>
          </a:prstGeom>
          <a:ln w="203200">
            <a:solidFill>
              <a:srgbClr val="88CAE4"/>
            </a:solidFill>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Tree>
  </p:cSld>
  <p:clrMapOvr>
    <a:masterClrMapping/>
  </p:clrMapOvr>
  <p:transition spd="med"/>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3" name="Shape 453"/>
          <p:cNvSpPr/>
          <p:nvPr/>
        </p:nvSpPr>
        <p:spPr>
          <a:xfrm>
            <a:off x="3348290" y="2861597"/>
            <a:ext cx="7977241" cy="18034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a:lnSpc>
                <a:spcPct val="80000"/>
              </a:lnSpc>
              <a:defRPr sz="10000">
                <a:solidFill>
                  <a:srgbClr val="FFFFFF"/>
                </a:solidFill>
                <a:latin typeface="+mn-lt"/>
                <a:ea typeface="+mn-ea"/>
                <a:cs typeface="+mn-cs"/>
                <a:sym typeface="Leckerli One"/>
              </a:defRPr>
            </a:lvl1pPr>
          </a:lstStyle>
          <a:p>
            <a:r>
              <a:t>Title text</a:t>
            </a:r>
          </a:p>
        </p:txBody>
      </p:sp>
      <p:sp>
        <p:nvSpPr>
          <p:cNvPr id="454" name="Shape 454"/>
          <p:cNvSpPr/>
          <p:nvPr/>
        </p:nvSpPr>
        <p:spPr>
          <a:xfrm>
            <a:off x="3433510" y="5075632"/>
            <a:ext cx="7960510" cy="3863945"/>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spAutoFit/>
          </a:bodyPr>
          <a:lstStyle>
            <a:lvl1pPr algn="just">
              <a:spcBef>
                <a:spcPts val="5900"/>
              </a:spcBef>
              <a:defRPr sz="2300">
                <a:solidFill>
                  <a:srgbClr val="FFFFFF"/>
                </a:solidFill>
              </a:defRPr>
            </a:lvl1pPr>
          </a:lstStyle>
          <a:p>
            <a:r>
              <a:t>Lorem ipsum dolor sit amet, consectetuer adipiscing elit, sed diam nonummy nibh euismod tincidunt ut laoreet dolore magna aliquam erat volutpat. Ut wisi enim ad minim veniam, quis nostrud exerci tation ullamcorper suscipit lobortis nisl ut aliquip ex ea commodo consequat. Duis autem vel eum iriure dolor in hendrerit in vulputate velit esse molestie consequat, vel illum dolore eu feugiat nulla facilisis at vero eros et accumsan et iusto odio dignissim qui blandit praesent luptatum zzril delenit augue duis dolore te feugait nulla facilisi. Nam liber tempor cum soluta nobis eleifend option congue nihil imperdiet doming id quod mazim placerat</a:t>
            </a:r>
          </a:p>
        </p:txBody>
      </p:sp>
      <p:grpSp>
        <p:nvGrpSpPr>
          <p:cNvPr id="458" name="Group 458"/>
          <p:cNvGrpSpPr/>
          <p:nvPr/>
        </p:nvGrpSpPr>
        <p:grpSpPr>
          <a:xfrm>
            <a:off x="13604112" y="5067661"/>
            <a:ext cx="8202731" cy="851923"/>
            <a:chOff x="0" y="228599"/>
            <a:chExt cx="8202730" cy="851921"/>
          </a:xfrm>
        </p:grpSpPr>
        <p:sp>
          <p:nvSpPr>
            <p:cNvPr id="455" name="Shape 455"/>
            <p:cNvSpPr/>
            <p:nvPr/>
          </p:nvSpPr>
          <p:spPr>
            <a:xfrm>
              <a:off x="0" y="848659"/>
              <a:ext cx="8181816" cy="231863"/>
            </a:xfrm>
            <a:prstGeom prst="roundRect">
              <a:avLst>
                <a:gd name="adj" fmla="val 50000"/>
              </a:avLst>
            </a:prstGeom>
            <a:solidFill>
              <a:srgbClr val="3C9DC6"/>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456" name="Shape 456"/>
            <p:cNvSpPr/>
            <p:nvPr/>
          </p:nvSpPr>
          <p:spPr>
            <a:xfrm>
              <a:off x="7376709" y="228599"/>
              <a:ext cx="826022" cy="496368"/>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50800" tIns="50800" rIns="50800" bIns="50800" numCol="1" anchor="ctr">
              <a:spAutoFit/>
            </a:bodyPr>
            <a:lstStyle>
              <a:lvl1pPr algn="r">
                <a:defRPr sz="2800" b="1">
                  <a:solidFill>
                    <a:srgbClr val="FFFFFF"/>
                  </a:solidFill>
                </a:defRPr>
              </a:lvl1pPr>
            </a:lstStyle>
            <a:p>
              <a:r>
                <a:t>52%</a:t>
              </a:r>
            </a:p>
          </p:txBody>
        </p:sp>
        <p:sp>
          <p:nvSpPr>
            <p:cNvPr id="457" name="Shape 457"/>
            <p:cNvSpPr/>
            <p:nvPr/>
          </p:nvSpPr>
          <p:spPr>
            <a:xfrm>
              <a:off x="0" y="848659"/>
              <a:ext cx="4321264" cy="231863"/>
            </a:xfrm>
            <a:prstGeom prst="roundRect">
              <a:avLst>
                <a:gd name="adj" fmla="val 50000"/>
              </a:avLst>
            </a:prstGeom>
            <a:solidFill>
              <a:srgbClr val="FFFFFF"/>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grpSp>
      <p:grpSp>
        <p:nvGrpSpPr>
          <p:cNvPr id="462" name="Group 462"/>
          <p:cNvGrpSpPr/>
          <p:nvPr/>
        </p:nvGrpSpPr>
        <p:grpSpPr>
          <a:xfrm>
            <a:off x="13604112" y="6530365"/>
            <a:ext cx="8202731" cy="851922"/>
            <a:chOff x="0" y="228599"/>
            <a:chExt cx="8202730" cy="851921"/>
          </a:xfrm>
        </p:grpSpPr>
        <p:sp>
          <p:nvSpPr>
            <p:cNvPr id="459" name="Shape 459"/>
            <p:cNvSpPr/>
            <p:nvPr/>
          </p:nvSpPr>
          <p:spPr>
            <a:xfrm>
              <a:off x="0" y="848659"/>
              <a:ext cx="8181816" cy="231863"/>
            </a:xfrm>
            <a:prstGeom prst="roundRect">
              <a:avLst>
                <a:gd name="adj" fmla="val 50000"/>
              </a:avLst>
            </a:prstGeom>
            <a:solidFill>
              <a:srgbClr val="3C9DC6"/>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460" name="Shape 460"/>
            <p:cNvSpPr/>
            <p:nvPr/>
          </p:nvSpPr>
          <p:spPr>
            <a:xfrm>
              <a:off x="7376709" y="228599"/>
              <a:ext cx="826022" cy="496368"/>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50800" tIns="50800" rIns="50800" bIns="50800" numCol="1" anchor="ctr">
              <a:spAutoFit/>
            </a:bodyPr>
            <a:lstStyle>
              <a:lvl1pPr algn="r">
                <a:defRPr sz="2800" b="1">
                  <a:solidFill>
                    <a:srgbClr val="FFFFFF"/>
                  </a:solidFill>
                </a:defRPr>
              </a:lvl1pPr>
            </a:lstStyle>
            <a:p>
              <a:r>
                <a:t>13%</a:t>
              </a:r>
            </a:p>
          </p:txBody>
        </p:sp>
        <p:sp>
          <p:nvSpPr>
            <p:cNvPr id="461" name="Shape 461"/>
            <p:cNvSpPr/>
            <p:nvPr/>
          </p:nvSpPr>
          <p:spPr>
            <a:xfrm>
              <a:off x="0" y="848659"/>
              <a:ext cx="1110396" cy="231863"/>
            </a:xfrm>
            <a:prstGeom prst="roundRect">
              <a:avLst>
                <a:gd name="adj" fmla="val 50000"/>
              </a:avLst>
            </a:prstGeom>
            <a:solidFill>
              <a:srgbClr val="FFFFFF"/>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grpSp>
      <p:grpSp>
        <p:nvGrpSpPr>
          <p:cNvPr id="466" name="Group 466"/>
          <p:cNvGrpSpPr/>
          <p:nvPr/>
        </p:nvGrpSpPr>
        <p:grpSpPr>
          <a:xfrm>
            <a:off x="13604112" y="7993068"/>
            <a:ext cx="8202731" cy="851923"/>
            <a:chOff x="0" y="228599"/>
            <a:chExt cx="8202730" cy="851921"/>
          </a:xfrm>
        </p:grpSpPr>
        <p:sp>
          <p:nvSpPr>
            <p:cNvPr id="463" name="Shape 463"/>
            <p:cNvSpPr/>
            <p:nvPr/>
          </p:nvSpPr>
          <p:spPr>
            <a:xfrm>
              <a:off x="0" y="848659"/>
              <a:ext cx="8181816" cy="231863"/>
            </a:xfrm>
            <a:prstGeom prst="roundRect">
              <a:avLst>
                <a:gd name="adj" fmla="val 50000"/>
              </a:avLst>
            </a:prstGeom>
            <a:solidFill>
              <a:srgbClr val="3C9DC6"/>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464" name="Shape 464"/>
            <p:cNvSpPr/>
            <p:nvPr/>
          </p:nvSpPr>
          <p:spPr>
            <a:xfrm>
              <a:off x="7376709" y="228599"/>
              <a:ext cx="826022" cy="496368"/>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50800" tIns="50800" rIns="50800" bIns="50800" numCol="1" anchor="ctr">
              <a:spAutoFit/>
            </a:bodyPr>
            <a:lstStyle>
              <a:lvl1pPr algn="r">
                <a:defRPr sz="2800" b="1">
                  <a:solidFill>
                    <a:srgbClr val="FFFFFF"/>
                  </a:solidFill>
                </a:defRPr>
              </a:lvl1pPr>
            </a:lstStyle>
            <a:p>
              <a:r>
                <a:t>74%</a:t>
              </a:r>
            </a:p>
          </p:txBody>
        </p:sp>
        <p:sp>
          <p:nvSpPr>
            <p:cNvPr id="465" name="Shape 465"/>
            <p:cNvSpPr/>
            <p:nvPr/>
          </p:nvSpPr>
          <p:spPr>
            <a:xfrm>
              <a:off x="0" y="848659"/>
              <a:ext cx="5558919" cy="231863"/>
            </a:xfrm>
            <a:prstGeom prst="roundRect">
              <a:avLst>
                <a:gd name="adj" fmla="val 50000"/>
              </a:avLst>
            </a:prstGeom>
            <a:solidFill>
              <a:srgbClr val="FFFFFF"/>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grpSp>
    </p:spTree>
  </p:cSld>
  <p:clrMapOvr>
    <a:masterClrMapping/>
  </p:clrMapOvr>
  <p:transition spd="med"/>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72" name="Group 472"/>
          <p:cNvGrpSpPr/>
          <p:nvPr/>
        </p:nvGrpSpPr>
        <p:grpSpPr>
          <a:xfrm>
            <a:off x="3433510" y="3333629"/>
            <a:ext cx="7960510" cy="2338723"/>
            <a:chOff x="0" y="0"/>
            <a:chExt cx="7960508" cy="2338721"/>
          </a:xfrm>
        </p:grpSpPr>
        <p:sp>
          <p:nvSpPr>
            <p:cNvPr id="468" name="Shape 468"/>
            <p:cNvSpPr/>
            <p:nvPr/>
          </p:nvSpPr>
          <p:spPr>
            <a:xfrm>
              <a:off x="0" y="1217977"/>
              <a:ext cx="7960509" cy="1120745"/>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50800" tIns="50800" rIns="50800" bIns="50800" numCol="1" anchor="t">
              <a:spAutoFit/>
            </a:bodyPr>
            <a:lstStyle>
              <a:lvl1pPr algn="just">
                <a:spcBef>
                  <a:spcPts val="5900"/>
                </a:spcBef>
                <a:defRPr sz="2300">
                  <a:solidFill>
                    <a:srgbClr val="FFFFFF"/>
                  </a:solidFill>
                </a:defRPr>
              </a:lvl1pPr>
            </a:lstStyle>
            <a:p>
              <a:r>
                <a:t>Lorem ipsum dolor sit amet, consectetuer adipiscing elit, sed diam nonummy nibh euismod tincidunt ut laoreet dolore magna aliquam erat volutpat. Ut wisi enim ad minim veniam</a:t>
              </a:r>
            </a:p>
          </p:txBody>
        </p:sp>
        <p:sp>
          <p:nvSpPr>
            <p:cNvPr id="469" name="Shape 469"/>
            <p:cNvSpPr/>
            <p:nvPr/>
          </p:nvSpPr>
          <p:spPr>
            <a:xfrm>
              <a:off x="1302617" y="0"/>
              <a:ext cx="5482274" cy="1130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50800" tIns="50800" rIns="50800" bIns="50800" numCol="1" anchor="ctr">
              <a:spAutoFit/>
            </a:bodyPr>
            <a:lstStyle>
              <a:lvl1pPr>
                <a:lnSpc>
                  <a:spcPct val="80000"/>
                </a:lnSpc>
                <a:defRPr sz="6000">
                  <a:solidFill>
                    <a:srgbClr val="FFFFFF"/>
                  </a:solidFill>
                  <a:latin typeface="+mn-lt"/>
                  <a:ea typeface="+mn-ea"/>
                  <a:cs typeface="+mn-cs"/>
                  <a:sym typeface="Leckerli One"/>
                </a:defRPr>
              </a:lvl1pPr>
            </a:lstStyle>
            <a:p>
              <a:r>
                <a:t>Demo text</a:t>
              </a:r>
            </a:p>
          </p:txBody>
        </p:sp>
        <p:sp>
          <p:nvSpPr>
            <p:cNvPr id="470" name="Shape 470"/>
            <p:cNvSpPr/>
            <p:nvPr/>
          </p:nvSpPr>
          <p:spPr>
            <a:xfrm>
              <a:off x="47233" y="77533"/>
              <a:ext cx="1000635" cy="1000635"/>
            </a:xfrm>
            <a:prstGeom prst="ellipse">
              <a:avLst/>
            </a:prstGeom>
            <a:solidFill>
              <a:srgbClr val="88CAE4"/>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471" name="Shape 471"/>
            <p:cNvSpPr/>
            <p:nvPr/>
          </p:nvSpPr>
          <p:spPr>
            <a:xfrm>
              <a:off x="76119" y="329666"/>
              <a:ext cx="968263" cy="496368"/>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50800" tIns="50800" rIns="50800" bIns="50800" numCol="1" anchor="ctr">
              <a:spAutoFit/>
            </a:bodyPr>
            <a:lstStyle>
              <a:lvl1pPr algn="ctr">
                <a:defRPr sz="2800" b="1">
                  <a:solidFill>
                    <a:srgbClr val="52B2D8"/>
                  </a:solidFill>
                </a:defRPr>
              </a:lvl1pPr>
            </a:lstStyle>
            <a:p>
              <a:r>
                <a:t>1</a:t>
              </a:r>
            </a:p>
          </p:txBody>
        </p:sp>
      </p:grpSp>
      <p:grpSp>
        <p:nvGrpSpPr>
          <p:cNvPr id="477" name="Group 477"/>
          <p:cNvGrpSpPr/>
          <p:nvPr/>
        </p:nvGrpSpPr>
        <p:grpSpPr>
          <a:xfrm>
            <a:off x="3433510" y="6448979"/>
            <a:ext cx="7960510" cy="2338723"/>
            <a:chOff x="0" y="0"/>
            <a:chExt cx="7960508" cy="2338721"/>
          </a:xfrm>
        </p:grpSpPr>
        <p:sp>
          <p:nvSpPr>
            <p:cNvPr id="473" name="Shape 473"/>
            <p:cNvSpPr/>
            <p:nvPr/>
          </p:nvSpPr>
          <p:spPr>
            <a:xfrm>
              <a:off x="0" y="1217977"/>
              <a:ext cx="7960509" cy="1120745"/>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50800" tIns="50800" rIns="50800" bIns="50800" numCol="1" anchor="t">
              <a:spAutoFit/>
            </a:bodyPr>
            <a:lstStyle>
              <a:lvl1pPr algn="just">
                <a:spcBef>
                  <a:spcPts val="5900"/>
                </a:spcBef>
                <a:defRPr sz="2300">
                  <a:solidFill>
                    <a:srgbClr val="FFFFFF"/>
                  </a:solidFill>
                </a:defRPr>
              </a:lvl1pPr>
            </a:lstStyle>
            <a:p>
              <a:r>
                <a:t>Lorem ipsum dolor sit amet, consectetuer adipiscing elit, sed diam nonummy nibh euismod tincidunt ut laoreet dolore magna aliquam erat volutpat. Ut wisi enim ad minim veniam</a:t>
              </a:r>
            </a:p>
          </p:txBody>
        </p:sp>
        <p:sp>
          <p:nvSpPr>
            <p:cNvPr id="474" name="Shape 474"/>
            <p:cNvSpPr/>
            <p:nvPr/>
          </p:nvSpPr>
          <p:spPr>
            <a:xfrm>
              <a:off x="1302617" y="0"/>
              <a:ext cx="5482274" cy="1130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50800" tIns="50800" rIns="50800" bIns="50800" numCol="1" anchor="ctr">
              <a:spAutoFit/>
            </a:bodyPr>
            <a:lstStyle>
              <a:lvl1pPr>
                <a:lnSpc>
                  <a:spcPct val="80000"/>
                </a:lnSpc>
                <a:defRPr sz="6000">
                  <a:solidFill>
                    <a:srgbClr val="FFFFFF"/>
                  </a:solidFill>
                  <a:latin typeface="+mn-lt"/>
                  <a:ea typeface="+mn-ea"/>
                  <a:cs typeface="+mn-cs"/>
                  <a:sym typeface="Leckerli One"/>
                </a:defRPr>
              </a:lvl1pPr>
            </a:lstStyle>
            <a:p>
              <a:r>
                <a:t>Demo text</a:t>
              </a:r>
            </a:p>
          </p:txBody>
        </p:sp>
        <p:sp>
          <p:nvSpPr>
            <p:cNvPr id="475" name="Shape 475"/>
            <p:cNvSpPr/>
            <p:nvPr/>
          </p:nvSpPr>
          <p:spPr>
            <a:xfrm>
              <a:off x="47233" y="77533"/>
              <a:ext cx="1000635" cy="1000635"/>
            </a:xfrm>
            <a:prstGeom prst="ellipse">
              <a:avLst/>
            </a:prstGeom>
            <a:solidFill>
              <a:srgbClr val="88CAE4"/>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476" name="Shape 476"/>
            <p:cNvSpPr/>
            <p:nvPr/>
          </p:nvSpPr>
          <p:spPr>
            <a:xfrm>
              <a:off x="76119" y="329666"/>
              <a:ext cx="968263" cy="496368"/>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50800" tIns="50800" rIns="50800" bIns="50800" numCol="1" anchor="ctr">
              <a:spAutoFit/>
            </a:bodyPr>
            <a:lstStyle>
              <a:lvl1pPr algn="ctr">
                <a:defRPr sz="2800" b="1">
                  <a:solidFill>
                    <a:srgbClr val="52B2D8"/>
                  </a:solidFill>
                </a:defRPr>
              </a:lvl1pPr>
            </a:lstStyle>
            <a:p>
              <a:r>
                <a:t>2</a:t>
              </a:r>
            </a:p>
          </p:txBody>
        </p:sp>
      </p:grpSp>
      <p:grpSp>
        <p:nvGrpSpPr>
          <p:cNvPr id="482" name="Group 482"/>
          <p:cNvGrpSpPr/>
          <p:nvPr/>
        </p:nvGrpSpPr>
        <p:grpSpPr>
          <a:xfrm>
            <a:off x="12920771" y="3331111"/>
            <a:ext cx="7960509" cy="2338723"/>
            <a:chOff x="0" y="0"/>
            <a:chExt cx="7960508" cy="2338721"/>
          </a:xfrm>
        </p:grpSpPr>
        <p:sp>
          <p:nvSpPr>
            <p:cNvPr id="478" name="Shape 478"/>
            <p:cNvSpPr/>
            <p:nvPr/>
          </p:nvSpPr>
          <p:spPr>
            <a:xfrm>
              <a:off x="0" y="1217977"/>
              <a:ext cx="7960509" cy="1120745"/>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50800" tIns="50800" rIns="50800" bIns="50800" numCol="1" anchor="t">
              <a:spAutoFit/>
            </a:bodyPr>
            <a:lstStyle>
              <a:lvl1pPr algn="just">
                <a:spcBef>
                  <a:spcPts val="5900"/>
                </a:spcBef>
                <a:defRPr sz="2300">
                  <a:solidFill>
                    <a:srgbClr val="FFFFFF"/>
                  </a:solidFill>
                </a:defRPr>
              </a:lvl1pPr>
            </a:lstStyle>
            <a:p>
              <a:r>
                <a:t>Lorem ipsum dolor sit amet, consectetuer adipiscing elit, sed diam nonummy nibh euismod tincidunt ut laoreet dolore magna aliquam erat volutpat. Ut wisi enim ad minim veniam</a:t>
              </a:r>
            </a:p>
          </p:txBody>
        </p:sp>
        <p:sp>
          <p:nvSpPr>
            <p:cNvPr id="479" name="Shape 479"/>
            <p:cNvSpPr/>
            <p:nvPr/>
          </p:nvSpPr>
          <p:spPr>
            <a:xfrm>
              <a:off x="1302617" y="0"/>
              <a:ext cx="5482274" cy="1130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50800" tIns="50800" rIns="50800" bIns="50800" numCol="1" anchor="ctr">
              <a:spAutoFit/>
            </a:bodyPr>
            <a:lstStyle>
              <a:lvl1pPr>
                <a:lnSpc>
                  <a:spcPct val="80000"/>
                </a:lnSpc>
                <a:defRPr sz="6000">
                  <a:solidFill>
                    <a:srgbClr val="FFFFFF"/>
                  </a:solidFill>
                  <a:latin typeface="+mn-lt"/>
                  <a:ea typeface="+mn-ea"/>
                  <a:cs typeface="+mn-cs"/>
                  <a:sym typeface="Leckerli One"/>
                </a:defRPr>
              </a:lvl1pPr>
            </a:lstStyle>
            <a:p>
              <a:r>
                <a:t>Demo text</a:t>
              </a:r>
            </a:p>
          </p:txBody>
        </p:sp>
        <p:sp>
          <p:nvSpPr>
            <p:cNvPr id="480" name="Shape 480"/>
            <p:cNvSpPr/>
            <p:nvPr/>
          </p:nvSpPr>
          <p:spPr>
            <a:xfrm>
              <a:off x="47233" y="77533"/>
              <a:ext cx="1000635" cy="1000635"/>
            </a:xfrm>
            <a:prstGeom prst="ellipse">
              <a:avLst/>
            </a:prstGeom>
            <a:solidFill>
              <a:srgbClr val="88CAE4"/>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481" name="Shape 481"/>
            <p:cNvSpPr/>
            <p:nvPr/>
          </p:nvSpPr>
          <p:spPr>
            <a:xfrm>
              <a:off x="76119" y="329666"/>
              <a:ext cx="968263" cy="496368"/>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50800" tIns="50800" rIns="50800" bIns="50800" numCol="1" anchor="ctr">
              <a:spAutoFit/>
            </a:bodyPr>
            <a:lstStyle>
              <a:lvl1pPr algn="ctr">
                <a:defRPr sz="2800" b="1">
                  <a:solidFill>
                    <a:srgbClr val="52B2D8"/>
                  </a:solidFill>
                </a:defRPr>
              </a:lvl1pPr>
            </a:lstStyle>
            <a:p>
              <a:r>
                <a:t>3</a:t>
              </a:r>
            </a:p>
          </p:txBody>
        </p:sp>
      </p:grpSp>
      <p:grpSp>
        <p:nvGrpSpPr>
          <p:cNvPr id="487" name="Group 487"/>
          <p:cNvGrpSpPr/>
          <p:nvPr/>
        </p:nvGrpSpPr>
        <p:grpSpPr>
          <a:xfrm>
            <a:off x="12920771" y="6446461"/>
            <a:ext cx="7960509" cy="2338723"/>
            <a:chOff x="0" y="0"/>
            <a:chExt cx="7960508" cy="2338721"/>
          </a:xfrm>
        </p:grpSpPr>
        <p:sp>
          <p:nvSpPr>
            <p:cNvPr id="483" name="Shape 483"/>
            <p:cNvSpPr/>
            <p:nvPr/>
          </p:nvSpPr>
          <p:spPr>
            <a:xfrm>
              <a:off x="0" y="1217977"/>
              <a:ext cx="7960509" cy="1120745"/>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50800" tIns="50800" rIns="50800" bIns="50800" numCol="1" anchor="t">
              <a:spAutoFit/>
            </a:bodyPr>
            <a:lstStyle>
              <a:lvl1pPr algn="just">
                <a:spcBef>
                  <a:spcPts val="5900"/>
                </a:spcBef>
                <a:defRPr sz="2300">
                  <a:solidFill>
                    <a:srgbClr val="FFFFFF"/>
                  </a:solidFill>
                </a:defRPr>
              </a:lvl1pPr>
            </a:lstStyle>
            <a:p>
              <a:r>
                <a:t>Lorem ipsum dolor sit amet, consectetuer adipiscing elit, sed diam nonummy nibh euismod tincidunt ut laoreet dolore magna aliquam erat volutpat. Ut wisi enim ad minim veniam</a:t>
              </a:r>
            </a:p>
          </p:txBody>
        </p:sp>
        <p:sp>
          <p:nvSpPr>
            <p:cNvPr id="484" name="Shape 484"/>
            <p:cNvSpPr/>
            <p:nvPr/>
          </p:nvSpPr>
          <p:spPr>
            <a:xfrm>
              <a:off x="1302617" y="0"/>
              <a:ext cx="5482274" cy="1130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50800" tIns="50800" rIns="50800" bIns="50800" numCol="1" anchor="ctr">
              <a:spAutoFit/>
            </a:bodyPr>
            <a:lstStyle>
              <a:lvl1pPr>
                <a:lnSpc>
                  <a:spcPct val="80000"/>
                </a:lnSpc>
                <a:defRPr sz="6000">
                  <a:solidFill>
                    <a:srgbClr val="FFFFFF"/>
                  </a:solidFill>
                  <a:latin typeface="+mn-lt"/>
                  <a:ea typeface="+mn-ea"/>
                  <a:cs typeface="+mn-cs"/>
                  <a:sym typeface="Leckerli One"/>
                </a:defRPr>
              </a:lvl1pPr>
            </a:lstStyle>
            <a:p>
              <a:r>
                <a:t>Demo text</a:t>
              </a:r>
            </a:p>
          </p:txBody>
        </p:sp>
        <p:sp>
          <p:nvSpPr>
            <p:cNvPr id="485" name="Shape 485"/>
            <p:cNvSpPr/>
            <p:nvPr/>
          </p:nvSpPr>
          <p:spPr>
            <a:xfrm>
              <a:off x="47233" y="77533"/>
              <a:ext cx="1000635" cy="1000635"/>
            </a:xfrm>
            <a:prstGeom prst="ellipse">
              <a:avLst/>
            </a:prstGeom>
            <a:solidFill>
              <a:srgbClr val="88CAE4"/>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486" name="Shape 486"/>
            <p:cNvSpPr/>
            <p:nvPr/>
          </p:nvSpPr>
          <p:spPr>
            <a:xfrm>
              <a:off x="76119" y="329666"/>
              <a:ext cx="968263" cy="496368"/>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50800" tIns="50800" rIns="50800" bIns="50800" numCol="1" anchor="ctr">
              <a:spAutoFit/>
            </a:bodyPr>
            <a:lstStyle>
              <a:lvl1pPr algn="ctr">
                <a:defRPr sz="2800" b="1">
                  <a:solidFill>
                    <a:srgbClr val="52B2D8"/>
                  </a:solidFill>
                </a:defRPr>
              </a:lvl1pPr>
            </a:lstStyle>
            <a:p>
              <a:r>
                <a:t>4</a:t>
              </a:r>
            </a:p>
          </p:txBody>
        </p:sp>
      </p:grpSp>
    </p:spTree>
  </p:cSld>
  <p:clrMapOvr>
    <a:masterClrMapping/>
  </p:clrMapOvr>
  <p:transition spd="med"/>
</p:sld>
</file>

<file path=ppt/theme/_rels/theme1.xml.rels><?xml version="1.0" encoding="UTF-8" standalone="yes"?>
<Relationships xmlns="http://schemas.openxmlformats.org/package/2006/relationships"><Relationship Id="rId1" Type="http://schemas.openxmlformats.org/officeDocument/2006/relationships/image" Target="../media/image1.png"/></Relationships>
</file>

<file path=ppt/theme/_rels/theme2.xml.rels><?xml version="1.0" encoding="UTF-8" standalone="yes"?>
<Relationships xmlns="http://schemas.openxmlformats.org/package/2006/relationships"><Relationship Id="rId1" Type="http://schemas.openxmlformats.org/officeDocument/2006/relationships/image" Target="../media/image1.png"/></Relationships>
</file>

<file path=ppt/theme/theme1.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Leckerli One"/>
        <a:ea typeface="Leckerli One"/>
        <a:cs typeface="Leckerli One"/>
      </a:majorFont>
      <a:minorFont>
        <a:latin typeface="Leckerli One"/>
        <a:ea typeface="Leckerli One"/>
        <a:cs typeface="Leckerli One"/>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rotWithShape="0">
              <a:srgbClr val="000000">
                <a:alpha val="50000"/>
              </a:srgbClr>
            </a:outerShdw>
          </a:effectLst>
        </a:effectStyle>
        <a:effectStyle>
          <a:effectLst>
            <a:outerShdw blurRad="50800" dist="12700" rotWithShape="0">
              <a:srgbClr val="000000">
                <a:alpha val="50000"/>
              </a:srgbClr>
            </a:outerShdw>
          </a:effectLst>
        </a:effectStyle>
        <a:effectStyle>
          <a:effectLst>
            <a:outerShdw blurRad="381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38100" dist="25400" dir="5400000" rotWithShape="0">
            <a:srgbClr val="000000">
              <a:alpha val="50000"/>
            </a:srgbClr>
          </a:outerShdw>
        </a:effectLst>
        <a:sp3d/>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Helvetica Light"/>
            <a:ea typeface="Helvetica Light"/>
            <a:cs typeface="Helvetica Light"/>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l"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Arial"/>
            <a:ea typeface="Arial"/>
            <a:cs typeface="Arial"/>
            <a:sym typeface="Arial"/>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Leckerli One"/>
        <a:ea typeface="Leckerli One"/>
        <a:cs typeface="Leckerli One"/>
      </a:majorFont>
      <a:minorFont>
        <a:latin typeface="Leckerli One"/>
        <a:ea typeface="Leckerli One"/>
        <a:cs typeface="Leckerli One"/>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rotWithShape="0">
              <a:srgbClr val="000000">
                <a:alpha val="50000"/>
              </a:srgbClr>
            </a:outerShdw>
          </a:effectLst>
        </a:effectStyle>
        <a:effectStyle>
          <a:effectLst>
            <a:outerShdw blurRad="50800" dist="12700" rotWithShape="0">
              <a:srgbClr val="000000">
                <a:alpha val="50000"/>
              </a:srgbClr>
            </a:outerShdw>
          </a:effectLst>
        </a:effectStyle>
        <a:effectStyle>
          <a:effectLst>
            <a:outerShdw blurRad="381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38100" dist="25400" dir="5400000" rotWithShape="0">
            <a:srgbClr val="000000">
              <a:alpha val="50000"/>
            </a:srgbClr>
          </a:outerShdw>
        </a:effectLst>
        <a:sp3d/>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Helvetica Light"/>
            <a:ea typeface="Helvetica Light"/>
            <a:cs typeface="Helvetica Light"/>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l"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Arial"/>
            <a:ea typeface="Arial"/>
            <a:cs typeface="Arial"/>
            <a:sym typeface="Arial"/>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13</TotalTime>
  <Words>1763</Words>
  <Application>Microsoft Macintosh PowerPoint</Application>
  <PresentationFormat>Custom</PresentationFormat>
  <Paragraphs>71</Paragraphs>
  <Slides>14</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14</vt:i4>
      </vt:variant>
    </vt:vector>
  </HeadingPairs>
  <TitlesOfParts>
    <vt:vector size="20" baseType="lpstr">
      <vt:lpstr>Leckerli One</vt:lpstr>
      <vt:lpstr>Roboto Regular</vt:lpstr>
      <vt:lpstr>Arial</vt:lpstr>
      <vt:lpstr>Helvetica Light</vt:lpstr>
      <vt:lpstr>Helvetica Neue</vt:lpstr>
      <vt:lpstr>White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15.0027</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cp:lastModifiedBy>Anastasiya Ladoshkina</cp:lastModifiedBy>
  <cp:revision>3</cp:revision>
  <dcterms:modified xsi:type="dcterms:W3CDTF">2016-11-13T21:36:46Z</dcterms:modified>
</cp:coreProperties>
</file>