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9"/>
    <p:restoredTop sz="95741"/>
  </p:normalViewPr>
  <p:slideViewPr>
    <p:cSldViewPr snapToGrid="0">
      <p:cViewPr varScale="1">
        <p:scale>
          <a:sx n="53" d="100"/>
          <a:sy n="53" d="100"/>
        </p:scale>
        <p:origin x="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7544881" y="12413670"/>
            <a:ext cx="4003009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Marketing Strategy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2788830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t>Fortum</a:t>
            </a:r>
            <a:r>
              <a:rPr>
                <a:latin typeface="+mn-lt"/>
                <a:ea typeface="+mn-ea"/>
                <a:cs typeface="+mn-cs"/>
                <a:sym typeface="DM Sans Regular"/>
              </a:rPr>
              <a:t> Themes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022" name="Venn diagram"/>
          <p:cNvSpPr txBox="1"/>
          <p:nvPr/>
        </p:nvSpPr>
        <p:spPr>
          <a:xfrm>
            <a:off x="3734653" y="1531030"/>
            <a:ext cx="16914694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Developing an Online Marketing Strategy</a:t>
            </a:r>
          </a:p>
        </p:txBody>
      </p:sp>
      <p:sp>
        <p:nvSpPr>
          <p:cNvPr id="1023" name="Line"/>
          <p:cNvSpPr/>
          <p:nvPr/>
        </p:nvSpPr>
        <p:spPr>
          <a:xfrm rot="5400000" flipH="1">
            <a:off x="11812016" y="-6294293"/>
            <a:ext cx="751891" cy="211059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7" extrusionOk="0">
                <a:moveTo>
                  <a:pt x="13" y="21596"/>
                </a:moveTo>
                <a:lnTo>
                  <a:pt x="9790" y="21596"/>
                </a:lnTo>
                <a:cubicBezTo>
                  <a:pt x="11407" y="21600"/>
                  <a:pt x="12989" y="21578"/>
                  <a:pt x="14123" y="21537"/>
                </a:cubicBezTo>
                <a:cubicBezTo>
                  <a:pt x="15046" y="21504"/>
                  <a:pt x="15601" y="21460"/>
                  <a:pt x="15687" y="21413"/>
                </a:cubicBezTo>
                <a:lnTo>
                  <a:pt x="15687" y="11025"/>
                </a:lnTo>
                <a:cubicBezTo>
                  <a:pt x="15796" y="10971"/>
                  <a:pt x="16391" y="10920"/>
                  <a:pt x="17382" y="10879"/>
                </a:cubicBezTo>
                <a:cubicBezTo>
                  <a:pt x="18467" y="10834"/>
                  <a:pt x="19960" y="10804"/>
                  <a:pt x="21600" y="10795"/>
                </a:cubicBezTo>
                <a:cubicBezTo>
                  <a:pt x="20179" y="10793"/>
                  <a:pt x="18813" y="10775"/>
                  <a:pt x="17740" y="10741"/>
                </a:cubicBezTo>
                <a:cubicBezTo>
                  <a:pt x="16383" y="10699"/>
                  <a:pt x="15606" y="10638"/>
                  <a:pt x="15613" y="10574"/>
                </a:cubicBezTo>
                <a:lnTo>
                  <a:pt x="15613" y="199"/>
                </a:lnTo>
                <a:cubicBezTo>
                  <a:pt x="15656" y="147"/>
                  <a:pt x="15122" y="98"/>
                  <a:pt x="14129" y="60"/>
                </a:cubicBezTo>
                <a:cubicBezTo>
                  <a:pt x="13138" y="23"/>
                  <a:pt x="11771" y="1"/>
                  <a:pt x="10330" y="0"/>
                </a:cubicBezTo>
                <a:lnTo>
                  <a:pt x="0" y="0"/>
                </a:lnTo>
              </a:path>
            </a:pathLst>
          </a:custGeom>
          <a:ln w="25400">
            <a:solidFill>
              <a:srgbClr val="A7A7A7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4" name="Venn diagram"/>
          <p:cNvSpPr txBox="1"/>
          <p:nvPr/>
        </p:nvSpPr>
        <p:spPr>
          <a:xfrm>
            <a:off x="10880428" y="3114846"/>
            <a:ext cx="2606404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Analysis</a:t>
            </a:r>
          </a:p>
        </p:txBody>
      </p:sp>
      <p:sp>
        <p:nvSpPr>
          <p:cNvPr id="1025" name="Rounded Rectangle"/>
          <p:cNvSpPr/>
          <p:nvPr/>
        </p:nvSpPr>
        <p:spPr>
          <a:xfrm>
            <a:off x="1609152" y="5164323"/>
            <a:ext cx="4783853" cy="5103732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26" name="Shape"/>
          <p:cNvSpPr/>
          <p:nvPr/>
        </p:nvSpPr>
        <p:spPr>
          <a:xfrm>
            <a:off x="2710576" y="4771349"/>
            <a:ext cx="2581004" cy="2603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27" name="Venn diagram"/>
          <p:cNvSpPr txBox="1"/>
          <p:nvPr/>
        </p:nvSpPr>
        <p:spPr>
          <a:xfrm>
            <a:off x="2697876" y="5316288"/>
            <a:ext cx="2606404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Content Customer Benefits</a:t>
            </a:r>
          </a:p>
        </p:txBody>
      </p:sp>
      <p:sp>
        <p:nvSpPr>
          <p:cNvPr id="102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418544" y="7697714"/>
            <a:ext cx="3165068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Blogs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Articles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eBooks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White Papers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Online Videos</a:t>
            </a:r>
          </a:p>
        </p:txBody>
      </p:sp>
      <p:sp>
        <p:nvSpPr>
          <p:cNvPr id="1030" name="Rounded Rectangle"/>
          <p:cNvSpPr/>
          <p:nvPr/>
        </p:nvSpPr>
        <p:spPr>
          <a:xfrm>
            <a:off x="7050352" y="5164323"/>
            <a:ext cx="4783853" cy="5103732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31" name="Shape"/>
          <p:cNvSpPr/>
          <p:nvPr/>
        </p:nvSpPr>
        <p:spPr>
          <a:xfrm>
            <a:off x="8151776" y="4771349"/>
            <a:ext cx="2581004" cy="2603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32" name="Venn diagram"/>
          <p:cNvSpPr txBox="1"/>
          <p:nvPr/>
        </p:nvSpPr>
        <p:spPr>
          <a:xfrm>
            <a:off x="8139076" y="5431852"/>
            <a:ext cx="260640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Customer Loyalty</a:t>
            </a:r>
          </a:p>
        </p:txBody>
      </p:sp>
      <p:sp>
        <p:nvSpPr>
          <p:cNvPr id="103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7859744" y="7697714"/>
            <a:ext cx="316506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Email Marketing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Newsletters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Webinars</a:t>
            </a:r>
          </a:p>
        </p:txBody>
      </p:sp>
      <p:sp>
        <p:nvSpPr>
          <p:cNvPr id="1035" name="Rounded Rectangle"/>
          <p:cNvSpPr/>
          <p:nvPr/>
        </p:nvSpPr>
        <p:spPr>
          <a:xfrm>
            <a:off x="12491552" y="5164323"/>
            <a:ext cx="4783853" cy="5103732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36" name="Shape"/>
          <p:cNvSpPr/>
          <p:nvPr/>
        </p:nvSpPr>
        <p:spPr>
          <a:xfrm>
            <a:off x="13592976" y="4771349"/>
            <a:ext cx="2581004" cy="2603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37" name="Venn diagram"/>
          <p:cNvSpPr txBox="1"/>
          <p:nvPr/>
        </p:nvSpPr>
        <p:spPr>
          <a:xfrm>
            <a:off x="13779397" y="5108105"/>
            <a:ext cx="2208161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Online Networking and Social Media</a:t>
            </a:r>
          </a:p>
        </p:txBody>
      </p:sp>
      <p:sp>
        <p:nvSpPr>
          <p:cNvPr id="103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300944" y="7697714"/>
            <a:ext cx="3165068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Facebook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Twitter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YouTube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Linkedin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Xing</a:t>
            </a:r>
          </a:p>
        </p:txBody>
      </p:sp>
      <p:sp>
        <p:nvSpPr>
          <p:cNvPr id="1040" name="Rounded Rectangle"/>
          <p:cNvSpPr/>
          <p:nvPr/>
        </p:nvSpPr>
        <p:spPr>
          <a:xfrm>
            <a:off x="17932753" y="5164323"/>
            <a:ext cx="4783853" cy="5103732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41" name="Shape"/>
          <p:cNvSpPr/>
          <p:nvPr/>
        </p:nvSpPr>
        <p:spPr>
          <a:xfrm>
            <a:off x="19034177" y="4771349"/>
            <a:ext cx="2581004" cy="2603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42" name="Venn diagram"/>
          <p:cNvSpPr txBox="1"/>
          <p:nvPr/>
        </p:nvSpPr>
        <p:spPr>
          <a:xfrm>
            <a:off x="19021477" y="5431852"/>
            <a:ext cx="260640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Increasing Performance</a:t>
            </a:r>
          </a:p>
        </p:txBody>
      </p:sp>
      <p:sp>
        <p:nvSpPr>
          <p:cNvPr id="104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742145" y="7697714"/>
            <a:ext cx="316506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A/B Testing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Google AdWords</a:t>
            </a:r>
          </a:p>
          <a:p>
            <a: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Banner Ads</a:t>
            </a:r>
          </a:p>
        </p:txBody>
      </p:sp>
      <p:sp>
        <p:nvSpPr>
          <p:cNvPr id="1045" name="Rounded Rectangle"/>
          <p:cNvSpPr/>
          <p:nvPr/>
        </p:nvSpPr>
        <p:spPr>
          <a:xfrm>
            <a:off x="1609152" y="10816819"/>
            <a:ext cx="21131342" cy="1253676"/>
          </a:xfrm>
          <a:prstGeom prst="roundRect">
            <a:avLst>
              <a:gd name="adj" fmla="val 15195"/>
            </a:avLst>
          </a:prstGeom>
          <a:solidFill>
            <a:srgbClr val="A7A7A7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46" name="Venn diagram"/>
          <p:cNvSpPr txBox="1"/>
          <p:nvPr/>
        </p:nvSpPr>
        <p:spPr>
          <a:xfrm>
            <a:off x="10880428" y="11119807"/>
            <a:ext cx="2606404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SEO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</Words>
  <Application>Microsoft Macintosh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2023-01-31T08:42:36Z</dcterms:modified>
</cp:coreProperties>
</file>