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9"/>
    <p:restoredTop sz="94687"/>
  </p:normalViewPr>
  <p:slideViewPr>
    <p:cSldViewPr snapToGrid="0">
      <p:cViewPr varScale="1">
        <p:scale>
          <a:sx n="50" d="100"/>
          <a:sy n="50" d="100"/>
        </p:scale>
        <p:origin x="8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7544881" y="12413670"/>
            <a:ext cx="4003009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DevOps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199" y="12413670"/>
            <a:ext cx="351412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Templates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"/>
          <p:cNvSpPr/>
          <p:nvPr/>
        </p:nvSpPr>
        <p:spPr>
          <a:xfrm>
            <a:off x="14981237" y="1794271"/>
            <a:ext cx="7765257" cy="2160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3858" y="0"/>
                </a:moveTo>
                <a:cubicBezTo>
                  <a:pt x="2726" y="0"/>
                  <a:pt x="2047" y="-1"/>
                  <a:pt x="1594" y="678"/>
                </a:cubicBezTo>
                <a:cubicBezTo>
                  <a:pt x="941" y="1532"/>
                  <a:pt x="427" y="3383"/>
                  <a:pt x="190" y="5729"/>
                </a:cubicBezTo>
                <a:cubicBezTo>
                  <a:pt x="1" y="7357"/>
                  <a:pt x="0" y="9798"/>
                  <a:pt x="0" y="13866"/>
                </a:cubicBezTo>
                <a:lnTo>
                  <a:pt x="0" y="21599"/>
                </a:lnTo>
                <a:lnTo>
                  <a:pt x="21600" y="21599"/>
                </a:lnTo>
                <a:lnTo>
                  <a:pt x="21600" y="13866"/>
                </a:lnTo>
                <a:cubicBezTo>
                  <a:pt x="21600" y="9798"/>
                  <a:pt x="21599" y="7357"/>
                  <a:pt x="21410" y="5729"/>
                </a:cubicBezTo>
                <a:cubicBezTo>
                  <a:pt x="21172" y="3383"/>
                  <a:pt x="20659" y="1532"/>
                  <a:pt x="20006" y="678"/>
                </a:cubicBezTo>
                <a:cubicBezTo>
                  <a:pt x="19553" y="-1"/>
                  <a:pt x="18874" y="0"/>
                  <a:pt x="17742" y="0"/>
                </a:cubicBezTo>
                <a:lnTo>
                  <a:pt x="3858" y="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45" name="DevOps is a methodology in the software development and IT industry. Used as a set of practices and tools, DevOps integrates and automates the work of software development (Dev) and IT operations (Ops) as a means for improving and shortening the systems "/>
          <p:cNvSpPr txBox="1"/>
          <p:nvPr/>
        </p:nvSpPr>
        <p:spPr>
          <a:xfrm>
            <a:off x="1620724" y="3372782"/>
            <a:ext cx="12115889" cy="7119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DevOps is a methodology in the software development and IT industry. Used as a set of practices and tools, DevOps integrates and automates the work of software development (Dev) and IT operations (Ops) as a means for improving and shortening the systems development life cycle. DevOps is complementary to agile software development; several DevOps aspects came from the agile way of working.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 dirty="0">
              <a:solidFill>
                <a:schemeClr val="tx2"/>
              </a:solidFill>
            </a:endParaRP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Other than it being a cross-functional combination (and a portmanteau) of the terms and concepts for "development" and "operations", academics and practitioners have not developed a universal definition for the term "DevOps". Most often, DevOps is characterized by key principles: shared ownership, workflow automation, and rapid feedback.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 dirty="0">
              <a:solidFill>
                <a:schemeClr val="tx2"/>
              </a:solidFill>
            </a:endParaRP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From an academic perspective, Len Bass, Ingo Weber, and Liming Zhu—three computer science researchers from the CSIRO and the Software Engineering Institute—suggested defining DevOps as "</a:t>
            </a:r>
            <a:r>
              <a:rPr dirty="0">
                <a:solidFill>
                  <a:schemeClr val="tx2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 set of practices intended to reduce the time between committing a change to a system and the change being placed into normal production, while ensuring high quality</a:t>
            </a:r>
            <a:r>
              <a:rPr dirty="0">
                <a:solidFill>
                  <a:schemeClr val="tx2"/>
                </a:solidFill>
              </a:rPr>
              <a:t>”. However, the term is used in multiple contexts. At its most successful, DevOps is a combination of specific practices, culture change, and tools.</a:t>
            </a:r>
          </a:p>
        </p:txBody>
      </p:sp>
      <p:sp>
        <p:nvSpPr>
          <p:cNvPr id="46" name="Venn diagram"/>
          <p:cNvSpPr txBox="1"/>
          <p:nvPr/>
        </p:nvSpPr>
        <p:spPr>
          <a:xfrm>
            <a:off x="1570579" y="2189209"/>
            <a:ext cx="8242059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What is DevOps - Definition</a:t>
            </a:r>
          </a:p>
        </p:txBody>
      </p:sp>
      <p:sp>
        <p:nvSpPr>
          <p:cNvPr id="47" name="Graphic 23"/>
          <p:cNvSpPr/>
          <p:nvPr/>
        </p:nvSpPr>
        <p:spPr>
          <a:xfrm>
            <a:off x="18275810" y="2323059"/>
            <a:ext cx="1202186" cy="595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4845"/>
                  <a:pt x="19199" y="0"/>
                  <a:pt x="16247" y="0"/>
                </a:cubicBezTo>
                <a:cubicBezTo>
                  <a:pt x="14817" y="0"/>
                  <a:pt x="13472" y="1123"/>
                  <a:pt x="12461" y="3163"/>
                </a:cubicBezTo>
                <a:lnTo>
                  <a:pt x="7015" y="14152"/>
                </a:lnTo>
                <a:cubicBezTo>
                  <a:pt x="6571" y="15047"/>
                  <a:pt x="5981" y="15540"/>
                  <a:pt x="5353" y="15540"/>
                </a:cubicBezTo>
                <a:cubicBezTo>
                  <a:pt x="4058" y="15540"/>
                  <a:pt x="3004" y="13414"/>
                  <a:pt x="3004" y="10800"/>
                </a:cubicBezTo>
                <a:cubicBezTo>
                  <a:pt x="3004" y="8186"/>
                  <a:pt x="4058" y="6060"/>
                  <a:pt x="5353" y="6060"/>
                </a:cubicBezTo>
                <a:cubicBezTo>
                  <a:pt x="5981" y="6060"/>
                  <a:pt x="6571" y="6553"/>
                  <a:pt x="7015" y="7449"/>
                </a:cubicBezTo>
                <a:lnTo>
                  <a:pt x="7781" y="8995"/>
                </a:lnTo>
                <a:lnTo>
                  <a:pt x="9905" y="4709"/>
                </a:lnTo>
                <a:lnTo>
                  <a:pt x="9139" y="3163"/>
                </a:lnTo>
                <a:cubicBezTo>
                  <a:pt x="8128" y="1123"/>
                  <a:pt x="6783" y="0"/>
                  <a:pt x="5353" y="0"/>
                </a:cubicBezTo>
                <a:cubicBezTo>
                  <a:pt x="2401" y="0"/>
                  <a:pt x="0" y="4845"/>
                  <a:pt x="0" y="10800"/>
                </a:cubicBezTo>
                <a:cubicBezTo>
                  <a:pt x="0" y="16755"/>
                  <a:pt x="2401" y="21600"/>
                  <a:pt x="5353" y="21600"/>
                </a:cubicBezTo>
                <a:cubicBezTo>
                  <a:pt x="6783" y="21600"/>
                  <a:pt x="8128" y="20477"/>
                  <a:pt x="9139" y="18437"/>
                </a:cubicBezTo>
                <a:lnTo>
                  <a:pt x="14585" y="7448"/>
                </a:lnTo>
                <a:cubicBezTo>
                  <a:pt x="15029" y="6553"/>
                  <a:pt x="15619" y="6060"/>
                  <a:pt x="16247" y="6060"/>
                </a:cubicBezTo>
                <a:cubicBezTo>
                  <a:pt x="17542" y="6060"/>
                  <a:pt x="18596" y="8186"/>
                  <a:pt x="18596" y="10800"/>
                </a:cubicBezTo>
                <a:cubicBezTo>
                  <a:pt x="18596" y="13413"/>
                  <a:pt x="17542" y="15540"/>
                  <a:pt x="16247" y="15540"/>
                </a:cubicBezTo>
                <a:cubicBezTo>
                  <a:pt x="15619" y="15540"/>
                  <a:pt x="15029" y="15047"/>
                  <a:pt x="14585" y="14151"/>
                </a:cubicBezTo>
                <a:lnTo>
                  <a:pt x="13819" y="12605"/>
                </a:lnTo>
                <a:lnTo>
                  <a:pt x="11695" y="16890"/>
                </a:lnTo>
                <a:lnTo>
                  <a:pt x="12461" y="18437"/>
                </a:lnTo>
                <a:cubicBezTo>
                  <a:pt x="13472" y="20476"/>
                  <a:pt x="14817" y="21600"/>
                  <a:pt x="16247" y="21600"/>
                </a:cubicBezTo>
                <a:cubicBezTo>
                  <a:pt x="19199" y="21600"/>
                  <a:pt x="21600" y="16755"/>
                  <a:pt x="21600" y="10800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grpSp>
        <p:nvGrpSpPr>
          <p:cNvPr id="51" name="Group"/>
          <p:cNvGrpSpPr/>
          <p:nvPr/>
        </p:nvGrpSpPr>
        <p:grpSpPr>
          <a:xfrm>
            <a:off x="15192116" y="4299924"/>
            <a:ext cx="7369573" cy="1580358"/>
            <a:chOff x="0" y="0"/>
            <a:chExt cx="7369572" cy="1580357"/>
          </a:xfrm>
        </p:grpSpPr>
        <p:sp>
          <p:nvSpPr>
            <p:cNvPr id="48" name="Shape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" name="DevOps is a full lifecycle investment."/>
            <p:cNvSpPr txBox="1"/>
            <p:nvPr/>
          </p:nvSpPr>
          <p:spPr>
            <a:xfrm>
              <a:off x="1674093" y="512220"/>
              <a:ext cx="536976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DevOps is a full lifecycle investment.</a:t>
              </a:r>
            </a:p>
          </p:txBody>
        </p:sp>
        <p:sp>
          <p:nvSpPr>
            <p:cNvPr id="50" name="Freeform 726"/>
            <p:cNvSpPr/>
            <p:nvPr/>
          </p:nvSpPr>
          <p:spPr>
            <a:xfrm>
              <a:off x="513137" y="443413"/>
              <a:ext cx="612125" cy="642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8708" y="0"/>
                  </a:moveTo>
                  <a:lnTo>
                    <a:pt x="8708" y="1845"/>
                  </a:lnTo>
                  <a:cubicBezTo>
                    <a:pt x="6518" y="2193"/>
                    <a:pt x="4569" y="3190"/>
                    <a:pt x="3068" y="4620"/>
                  </a:cubicBezTo>
                  <a:cubicBezTo>
                    <a:pt x="1180" y="6417"/>
                    <a:pt x="-1" y="8914"/>
                    <a:pt x="0" y="11657"/>
                  </a:cubicBezTo>
                  <a:cubicBezTo>
                    <a:pt x="0" y="12147"/>
                    <a:pt x="49" y="12614"/>
                    <a:pt x="120" y="13077"/>
                  </a:cubicBezTo>
                  <a:lnTo>
                    <a:pt x="1954" y="12832"/>
                  </a:lnTo>
                  <a:cubicBezTo>
                    <a:pt x="1895" y="12443"/>
                    <a:pt x="1851" y="12053"/>
                    <a:pt x="1851" y="11657"/>
                  </a:cubicBezTo>
                  <a:cubicBezTo>
                    <a:pt x="1852" y="9395"/>
                    <a:pt x="2815" y="7345"/>
                    <a:pt x="4371" y="5861"/>
                  </a:cubicBezTo>
                  <a:cubicBezTo>
                    <a:pt x="5544" y="4745"/>
                    <a:pt x="7041" y="3966"/>
                    <a:pt x="8725" y="3641"/>
                  </a:cubicBezTo>
                  <a:lnTo>
                    <a:pt x="8742" y="5535"/>
                  </a:lnTo>
                  <a:lnTo>
                    <a:pt x="12428" y="2743"/>
                  </a:lnTo>
                  <a:lnTo>
                    <a:pt x="8708" y="0"/>
                  </a:lnTo>
                  <a:close/>
                  <a:moveTo>
                    <a:pt x="14056" y="2318"/>
                  </a:moveTo>
                  <a:lnTo>
                    <a:pt x="13422" y="3984"/>
                  </a:lnTo>
                  <a:cubicBezTo>
                    <a:pt x="15059" y="4559"/>
                    <a:pt x="16457" y="5587"/>
                    <a:pt x="17451" y="6922"/>
                  </a:cubicBezTo>
                  <a:cubicBezTo>
                    <a:pt x="18445" y="8258"/>
                    <a:pt x="19027" y="9893"/>
                    <a:pt x="19028" y="11657"/>
                  </a:cubicBezTo>
                  <a:cubicBezTo>
                    <a:pt x="19027" y="12746"/>
                    <a:pt x="18815" y="13778"/>
                    <a:pt x="18411" y="14726"/>
                  </a:cubicBezTo>
                  <a:lnTo>
                    <a:pt x="16696" y="13698"/>
                  </a:lnTo>
                  <a:lnTo>
                    <a:pt x="17159" y="18155"/>
                  </a:lnTo>
                  <a:lnTo>
                    <a:pt x="21599" y="16669"/>
                  </a:lnTo>
                  <a:lnTo>
                    <a:pt x="19988" y="15690"/>
                  </a:lnTo>
                  <a:cubicBezTo>
                    <a:pt x="20563" y="14456"/>
                    <a:pt x="20879" y="13090"/>
                    <a:pt x="20879" y="11657"/>
                  </a:cubicBezTo>
                  <a:cubicBezTo>
                    <a:pt x="20879" y="9520"/>
                    <a:pt x="20167" y="7531"/>
                    <a:pt x="18959" y="5910"/>
                  </a:cubicBezTo>
                  <a:cubicBezTo>
                    <a:pt x="17752" y="4289"/>
                    <a:pt x="16050" y="3020"/>
                    <a:pt x="14056" y="2318"/>
                  </a:cubicBezTo>
                  <a:close/>
                  <a:moveTo>
                    <a:pt x="10508" y="6873"/>
                  </a:moveTo>
                  <a:cubicBezTo>
                    <a:pt x="10050" y="6873"/>
                    <a:pt x="9610" y="6927"/>
                    <a:pt x="9188" y="7037"/>
                  </a:cubicBezTo>
                  <a:lnTo>
                    <a:pt x="9188" y="8098"/>
                  </a:lnTo>
                  <a:cubicBezTo>
                    <a:pt x="8725" y="8254"/>
                    <a:pt x="8303" y="8486"/>
                    <a:pt x="7937" y="8784"/>
                  </a:cubicBezTo>
                  <a:lnTo>
                    <a:pt x="6977" y="8261"/>
                  </a:lnTo>
                  <a:cubicBezTo>
                    <a:pt x="6349" y="8854"/>
                    <a:pt x="5888" y="9594"/>
                    <a:pt x="5657" y="10432"/>
                  </a:cubicBezTo>
                  <a:lnTo>
                    <a:pt x="6617" y="10971"/>
                  </a:lnTo>
                  <a:cubicBezTo>
                    <a:pt x="6574" y="11195"/>
                    <a:pt x="6548" y="11421"/>
                    <a:pt x="6548" y="11657"/>
                  </a:cubicBezTo>
                  <a:cubicBezTo>
                    <a:pt x="6548" y="11892"/>
                    <a:pt x="6573" y="12119"/>
                    <a:pt x="6617" y="12343"/>
                  </a:cubicBezTo>
                  <a:lnTo>
                    <a:pt x="5657" y="12865"/>
                  </a:lnTo>
                  <a:cubicBezTo>
                    <a:pt x="5888" y="13704"/>
                    <a:pt x="6349" y="14460"/>
                    <a:pt x="6977" y="15053"/>
                  </a:cubicBezTo>
                  <a:lnTo>
                    <a:pt x="7937" y="14530"/>
                  </a:lnTo>
                  <a:cubicBezTo>
                    <a:pt x="8303" y="14828"/>
                    <a:pt x="8725" y="15060"/>
                    <a:pt x="9188" y="15216"/>
                  </a:cubicBezTo>
                  <a:lnTo>
                    <a:pt x="9188" y="16261"/>
                  </a:lnTo>
                  <a:cubicBezTo>
                    <a:pt x="9610" y="16371"/>
                    <a:pt x="10050" y="16441"/>
                    <a:pt x="10508" y="16441"/>
                  </a:cubicBezTo>
                  <a:cubicBezTo>
                    <a:pt x="10966" y="16441"/>
                    <a:pt x="11406" y="16370"/>
                    <a:pt x="11828" y="16261"/>
                  </a:cubicBezTo>
                  <a:lnTo>
                    <a:pt x="11828" y="15216"/>
                  </a:lnTo>
                  <a:cubicBezTo>
                    <a:pt x="12291" y="15060"/>
                    <a:pt x="12713" y="14828"/>
                    <a:pt x="13079" y="14530"/>
                  </a:cubicBezTo>
                  <a:lnTo>
                    <a:pt x="14039" y="15053"/>
                  </a:lnTo>
                  <a:cubicBezTo>
                    <a:pt x="14667" y="14460"/>
                    <a:pt x="15128" y="13704"/>
                    <a:pt x="15359" y="12865"/>
                  </a:cubicBezTo>
                  <a:lnTo>
                    <a:pt x="14399" y="12343"/>
                  </a:lnTo>
                  <a:cubicBezTo>
                    <a:pt x="14442" y="12119"/>
                    <a:pt x="14468" y="11892"/>
                    <a:pt x="14468" y="11657"/>
                  </a:cubicBezTo>
                  <a:cubicBezTo>
                    <a:pt x="14468" y="11422"/>
                    <a:pt x="14443" y="11195"/>
                    <a:pt x="14399" y="10971"/>
                  </a:cubicBezTo>
                  <a:lnTo>
                    <a:pt x="15359" y="10432"/>
                  </a:lnTo>
                  <a:cubicBezTo>
                    <a:pt x="15128" y="9594"/>
                    <a:pt x="14667" y="8854"/>
                    <a:pt x="14039" y="8261"/>
                  </a:cubicBezTo>
                  <a:lnTo>
                    <a:pt x="13079" y="8784"/>
                  </a:lnTo>
                  <a:cubicBezTo>
                    <a:pt x="12713" y="8486"/>
                    <a:pt x="12291" y="8254"/>
                    <a:pt x="11828" y="8098"/>
                  </a:cubicBezTo>
                  <a:lnTo>
                    <a:pt x="11828" y="7037"/>
                  </a:lnTo>
                  <a:cubicBezTo>
                    <a:pt x="11406" y="6926"/>
                    <a:pt x="10966" y="6873"/>
                    <a:pt x="10508" y="6873"/>
                  </a:cubicBezTo>
                  <a:close/>
                  <a:moveTo>
                    <a:pt x="10508" y="9894"/>
                  </a:moveTo>
                  <a:cubicBezTo>
                    <a:pt x="11529" y="9894"/>
                    <a:pt x="12359" y="10684"/>
                    <a:pt x="12359" y="11657"/>
                  </a:cubicBezTo>
                  <a:cubicBezTo>
                    <a:pt x="12359" y="12630"/>
                    <a:pt x="11529" y="13420"/>
                    <a:pt x="10508" y="13420"/>
                  </a:cubicBezTo>
                  <a:cubicBezTo>
                    <a:pt x="9486" y="13420"/>
                    <a:pt x="8657" y="12630"/>
                    <a:pt x="8657" y="11657"/>
                  </a:cubicBezTo>
                  <a:cubicBezTo>
                    <a:pt x="8657" y="10684"/>
                    <a:pt x="9486" y="9894"/>
                    <a:pt x="10508" y="9894"/>
                  </a:cubicBezTo>
                  <a:close/>
                  <a:moveTo>
                    <a:pt x="1165" y="14302"/>
                  </a:moveTo>
                  <a:lnTo>
                    <a:pt x="463" y="18726"/>
                  </a:lnTo>
                  <a:lnTo>
                    <a:pt x="2228" y="17779"/>
                  </a:lnTo>
                  <a:cubicBezTo>
                    <a:pt x="3063" y="18794"/>
                    <a:pt x="4097" y="19651"/>
                    <a:pt x="5280" y="20294"/>
                  </a:cubicBezTo>
                  <a:cubicBezTo>
                    <a:pt x="6803" y="21122"/>
                    <a:pt x="8562" y="21600"/>
                    <a:pt x="10439" y="21600"/>
                  </a:cubicBezTo>
                  <a:cubicBezTo>
                    <a:pt x="12742" y="21600"/>
                    <a:pt x="14885" y="20878"/>
                    <a:pt x="16611" y="19673"/>
                  </a:cubicBezTo>
                  <a:lnTo>
                    <a:pt x="15514" y="18253"/>
                  </a:lnTo>
                  <a:cubicBezTo>
                    <a:pt x="14090" y="19245"/>
                    <a:pt x="12339" y="19836"/>
                    <a:pt x="10439" y="19836"/>
                  </a:cubicBezTo>
                  <a:cubicBezTo>
                    <a:pt x="8889" y="19836"/>
                    <a:pt x="7442" y="19440"/>
                    <a:pt x="6188" y="18759"/>
                  </a:cubicBezTo>
                  <a:cubicBezTo>
                    <a:pt x="5297" y="18274"/>
                    <a:pt x="4512" y="17643"/>
                    <a:pt x="3857" y="16898"/>
                  </a:cubicBezTo>
                  <a:lnTo>
                    <a:pt x="5520" y="16000"/>
                  </a:lnTo>
                  <a:lnTo>
                    <a:pt x="1165" y="14302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Group"/>
          <p:cNvGrpSpPr/>
          <p:nvPr/>
        </p:nvGrpSpPr>
        <p:grpSpPr>
          <a:xfrm>
            <a:off x="15192116" y="6122495"/>
            <a:ext cx="7369573" cy="1580358"/>
            <a:chOff x="0" y="0"/>
            <a:chExt cx="7369572" cy="1580357"/>
          </a:xfrm>
        </p:grpSpPr>
        <p:sp>
          <p:nvSpPr>
            <p:cNvPr id="52" name="Shape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" name="DevOps is a team undertaking."/>
            <p:cNvSpPr txBox="1"/>
            <p:nvPr/>
          </p:nvSpPr>
          <p:spPr>
            <a:xfrm>
              <a:off x="1674093" y="512220"/>
              <a:ext cx="536976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DevOps is a team undertaking.</a:t>
              </a:r>
            </a:p>
          </p:txBody>
        </p:sp>
        <p:sp>
          <p:nvSpPr>
            <p:cNvPr id="54" name="Freeform 278"/>
            <p:cNvSpPr/>
            <p:nvPr/>
          </p:nvSpPr>
          <p:spPr>
            <a:xfrm>
              <a:off x="548558" y="501928"/>
              <a:ext cx="515885" cy="515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9" y="0"/>
                  </a:moveTo>
                  <a:cubicBezTo>
                    <a:pt x="9045" y="0"/>
                    <a:pt x="7640" y="1427"/>
                    <a:pt x="7640" y="3171"/>
                  </a:cubicBezTo>
                  <a:cubicBezTo>
                    <a:pt x="7640" y="4915"/>
                    <a:pt x="9045" y="6320"/>
                    <a:pt x="10789" y="6320"/>
                  </a:cubicBezTo>
                  <a:cubicBezTo>
                    <a:pt x="12534" y="6320"/>
                    <a:pt x="13960" y="4915"/>
                    <a:pt x="13960" y="3171"/>
                  </a:cubicBezTo>
                  <a:cubicBezTo>
                    <a:pt x="13960" y="1427"/>
                    <a:pt x="12534" y="0"/>
                    <a:pt x="10789" y="0"/>
                  </a:cubicBezTo>
                  <a:close/>
                  <a:moveTo>
                    <a:pt x="3788" y="2618"/>
                  </a:moveTo>
                  <a:cubicBezTo>
                    <a:pt x="2392" y="2618"/>
                    <a:pt x="1277" y="3754"/>
                    <a:pt x="1277" y="5150"/>
                  </a:cubicBezTo>
                  <a:cubicBezTo>
                    <a:pt x="1277" y="6546"/>
                    <a:pt x="2392" y="7682"/>
                    <a:pt x="3788" y="7682"/>
                  </a:cubicBezTo>
                  <a:cubicBezTo>
                    <a:pt x="5184" y="7682"/>
                    <a:pt x="6320" y="6546"/>
                    <a:pt x="6320" y="5150"/>
                  </a:cubicBezTo>
                  <a:cubicBezTo>
                    <a:pt x="6320" y="3754"/>
                    <a:pt x="5184" y="2618"/>
                    <a:pt x="3788" y="2618"/>
                  </a:cubicBezTo>
                  <a:close/>
                  <a:moveTo>
                    <a:pt x="3788" y="7682"/>
                  </a:moveTo>
                  <a:cubicBezTo>
                    <a:pt x="1695" y="7682"/>
                    <a:pt x="0" y="9377"/>
                    <a:pt x="0" y="11470"/>
                  </a:cubicBezTo>
                  <a:lnTo>
                    <a:pt x="0" y="14641"/>
                  </a:lnTo>
                  <a:cubicBezTo>
                    <a:pt x="0" y="14991"/>
                    <a:pt x="289" y="15258"/>
                    <a:pt x="638" y="15258"/>
                  </a:cubicBezTo>
                  <a:lnTo>
                    <a:pt x="1319" y="15258"/>
                  </a:lnTo>
                  <a:lnTo>
                    <a:pt x="1894" y="21025"/>
                  </a:lnTo>
                  <a:cubicBezTo>
                    <a:pt x="1926" y="21349"/>
                    <a:pt x="2207" y="21600"/>
                    <a:pt x="2532" y="21600"/>
                  </a:cubicBezTo>
                  <a:lnTo>
                    <a:pt x="5065" y="21600"/>
                  </a:lnTo>
                  <a:cubicBezTo>
                    <a:pt x="5390" y="21600"/>
                    <a:pt x="5650" y="21348"/>
                    <a:pt x="5682" y="21025"/>
                  </a:cubicBezTo>
                  <a:lnTo>
                    <a:pt x="6150" y="16344"/>
                  </a:lnTo>
                  <a:cubicBezTo>
                    <a:pt x="5504" y="16040"/>
                    <a:pt x="5065" y="15401"/>
                    <a:pt x="5065" y="14641"/>
                  </a:cubicBezTo>
                  <a:lnTo>
                    <a:pt x="5065" y="10832"/>
                  </a:lnTo>
                  <a:cubicBezTo>
                    <a:pt x="5065" y="9883"/>
                    <a:pt x="5313" y="9002"/>
                    <a:pt x="5725" y="8214"/>
                  </a:cubicBezTo>
                  <a:cubicBezTo>
                    <a:pt x="5156" y="7875"/>
                    <a:pt x="4496" y="7682"/>
                    <a:pt x="3788" y="7682"/>
                  </a:cubicBezTo>
                  <a:close/>
                  <a:moveTo>
                    <a:pt x="17812" y="2618"/>
                  </a:moveTo>
                  <a:cubicBezTo>
                    <a:pt x="16416" y="2618"/>
                    <a:pt x="15280" y="3754"/>
                    <a:pt x="15280" y="5150"/>
                  </a:cubicBezTo>
                  <a:cubicBezTo>
                    <a:pt x="15280" y="6546"/>
                    <a:pt x="16416" y="7682"/>
                    <a:pt x="17812" y="7682"/>
                  </a:cubicBezTo>
                  <a:cubicBezTo>
                    <a:pt x="19208" y="7682"/>
                    <a:pt x="20323" y="6546"/>
                    <a:pt x="20323" y="5150"/>
                  </a:cubicBezTo>
                  <a:cubicBezTo>
                    <a:pt x="20323" y="3754"/>
                    <a:pt x="19208" y="2618"/>
                    <a:pt x="17812" y="2618"/>
                  </a:cubicBezTo>
                  <a:close/>
                  <a:moveTo>
                    <a:pt x="17812" y="7682"/>
                  </a:moveTo>
                  <a:cubicBezTo>
                    <a:pt x="17104" y="7682"/>
                    <a:pt x="16444" y="7875"/>
                    <a:pt x="15875" y="8214"/>
                  </a:cubicBezTo>
                  <a:cubicBezTo>
                    <a:pt x="16287" y="9002"/>
                    <a:pt x="16535" y="9883"/>
                    <a:pt x="16535" y="10832"/>
                  </a:cubicBezTo>
                  <a:lnTo>
                    <a:pt x="16535" y="14641"/>
                  </a:lnTo>
                  <a:cubicBezTo>
                    <a:pt x="16535" y="15401"/>
                    <a:pt x="16075" y="16040"/>
                    <a:pt x="15429" y="16344"/>
                  </a:cubicBezTo>
                  <a:lnTo>
                    <a:pt x="15897" y="21025"/>
                  </a:lnTo>
                  <a:cubicBezTo>
                    <a:pt x="15929" y="21349"/>
                    <a:pt x="16210" y="21600"/>
                    <a:pt x="16535" y="21600"/>
                  </a:cubicBezTo>
                  <a:lnTo>
                    <a:pt x="19068" y="21600"/>
                  </a:lnTo>
                  <a:cubicBezTo>
                    <a:pt x="19393" y="21600"/>
                    <a:pt x="19674" y="21348"/>
                    <a:pt x="19706" y="21025"/>
                  </a:cubicBezTo>
                  <a:lnTo>
                    <a:pt x="20281" y="15258"/>
                  </a:lnTo>
                  <a:lnTo>
                    <a:pt x="20962" y="15258"/>
                  </a:lnTo>
                  <a:cubicBezTo>
                    <a:pt x="21311" y="15258"/>
                    <a:pt x="21600" y="14991"/>
                    <a:pt x="21600" y="14641"/>
                  </a:cubicBezTo>
                  <a:lnTo>
                    <a:pt x="21600" y="11470"/>
                  </a:lnTo>
                  <a:cubicBezTo>
                    <a:pt x="21600" y="9377"/>
                    <a:pt x="19905" y="7682"/>
                    <a:pt x="17812" y="7682"/>
                  </a:cubicBezTo>
                  <a:close/>
                  <a:moveTo>
                    <a:pt x="10172" y="6384"/>
                  </a:moveTo>
                  <a:cubicBezTo>
                    <a:pt x="8031" y="6695"/>
                    <a:pt x="6363" y="8522"/>
                    <a:pt x="6363" y="10747"/>
                  </a:cubicBezTo>
                  <a:lnTo>
                    <a:pt x="6363" y="14556"/>
                  </a:lnTo>
                  <a:cubicBezTo>
                    <a:pt x="6363" y="14906"/>
                    <a:pt x="6652" y="15173"/>
                    <a:pt x="7001" y="15173"/>
                  </a:cubicBezTo>
                  <a:lnTo>
                    <a:pt x="8427" y="15173"/>
                  </a:lnTo>
                  <a:lnTo>
                    <a:pt x="8895" y="21025"/>
                  </a:lnTo>
                  <a:cubicBezTo>
                    <a:pt x="8923" y="21353"/>
                    <a:pt x="9205" y="21600"/>
                    <a:pt x="9534" y="21600"/>
                  </a:cubicBezTo>
                  <a:lnTo>
                    <a:pt x="12066" y="21600"/>
                  </a:lnTo>
                  <a:cubicBezTo>
                    <a:pt x="12395" y="21600"/>
                    <a:pt x="12677" y="21353"/>
                    <a:pt x="12705" y="21025"/>
                  </a:cubicBezTo>
                  <a:lnTo>
                    <a:pt x="13173" y="15173"/>
                  </a:lnTo>
                  <a:lnTo>
                    <a:pt x="14599" y="15173"/>
                  </a:lnTo>
                  <a:cubicBezTo>
                    <a:pt x="14948" y="15173"/>
                    <a:pt x="15237" y="14906"/>
                    <a:pt x="15237" y="14556"/>
                  </a:cubicBezTo>
                  <a:lnTo>
                    <a:pt x="15237" y="10747"/>
                  </a:lnTo>
                  <a:cubicBezTo>
                    <a:pt x="15237" y="8522"/>
                    <a:pt x="13569" y="6695"/>
                    <a:pt x="11428" y="6384"/>
                  </a:cubicBezTo>
                  <a:lnTo>
                    <a:pt x="11428" y="10747"/>
                  </a:lnTo>
                  <a:cubicBezTo>
                    <a:pt x="11428" y="11097"/>
                    <a:pt x="11139" y="11385"/>
                    <a:pt x="10789" y="11385"/>
                  </a:cubicBezTo>
                  <a:cubicBezTo>
                    <a:pt x="10440" y="11385"/>
                    <a:pt x="10172" y="11097"/>
                    <a:pt x="10172" y="10747"/>
                  </a:cubicBezTo>
                  <a:lnTo>
                    <a:pt x="10172" y="6384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Group"/>
          <p:cNvGrpSpPr/>
          <p:nvPr/>
        </p:nvGrpSpPr>
        <p:grpSpPr>
          <a:xfrm>
            <a:off x="15192116" y="7945065"/>
            <a:ext cx="7369573" cy="1580358"/>
            <a:chOff x="0" y="0"/>
            <a:chExt cx="7369572" cy="1580357"/>
          </a:xfrm>
        </p:grpSpPr>
        <p:sp>
          <p:nvSpPr>
            <p:cNvPr id="56" name="Shape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" name="DevOps enables better software development and delivery practices."/>
            <p:cNvSpPr txBox="1"/>
            <p:nvPr/>
          </p:nvSpPr>
          <p:spPr>
            <a:xfrm>
              <a:off x="1674093" y="328349"/>
              <a:ext cx="5369764" cy="8412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DevOps enables better software development and delivery practices.</a:t>
              </a:r>
            </a:p>
          </p:txBody>
        </p:sp>
        <p:sp>
          <p:nvSpPr>
            <p:cNvPr id="58" name="Freeform 373"/>
            <p:cNvSpPr/>
            <p:nvPr/>
          </p:nvSpPr>
          <p:spPr>
            <a:xfrm>
              <a:off x="558279" y="490401"/>
              <a:ext cx="496442" cy="564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90" y="0"/>
                  </a:moveTo>
                  <a:cubicBezTo>
                    <a:pt x="6298" y="0"/>
                    <a:pt x="6116" y="73"/>
                    <a:pt x="5981" y="192"/>
                  </a:cubicBezTo>
                  <a:lnTo>
                    <a:pt x="3293" y="2532"/>
                  </a:lnTo>
                  <a:lnTo>
                    <a:pt x="7482" y="2532"/>
                  </a:lnTo>
                  <a:lnTo>
                    <a:pt x="8911" y="0"/>
                  </a:lnTo>
                  <a:lnTo>
                    <a:pt x="6490" y="0"/>
                  </a:lnTo>
                  <a:close/>
                  <a:moveTo>
                    <a:pt x="10534" y="0"/>
                  </a:moveTo>
                  <a:lnTo>
                    <a:pt x="9081" y="2532"/>
                  </a:lnTo>
                  <a:lnTo>
                    <a:pt x="12519" y="2532"/>
                  </a:lnTo>
                  <a:lnTo>
                    <a:pt x="11066" y="0"/>
                  </a:lnTo>
                  <a:lnTo>
                    <a:pt x="10534" y="0"/>
                  </a:lnTo>
                  <a:close/>
                  <a:moveTo>
                    <a:pt x="12689" y="0"/>
                  </a:moveTo>
                  <a:lnTo>
                    <a:pt x="14117" y="2532"/>
                  </a:lnTo>
                  <a:lnTo>
                    <a:pt x="18307" y="2532"/>
                  </a:lnTo>
                  <a:lnTo>
                    <a:pt x="15643" y="192"/>
                  </a:lnTo>
                  <a:cubicBezTo>
                    <a:pt x="15508" y="73"/>
                    <a:pt x="15302" y="0"/>
                    <a:pt x="15110" y="0"/>
                  </a:cubicBezTo>
                  <a:lnTo>
                    <a:pt x="12689" y="0"/>
                  </a:lnTo>
                  <a:close/>
                  <a:moveTo>
                    <a:pt x="3293" y="3788"/>
                  </a:moveTo>
                  <a:lnTo>
                    <a:pt x="9952" y="9640"/>
                  </a:lnTo>
                  <a:lnTo>
                    <a:pt x="10025" y="9491"/>
                  </a:lnTo>
                  <a:lnTo>
                    <a:pt x="7434" y="3788"/>
                  </a:lnTo>
                  <a:lnTo>
                    <a:pt x="3293" y="3788"/>
                  </a:lnTo>
                  <a:close/>
                  <a:moveTo>
                    <a:pt x="8984" y="3788"/>
                  </a:moveTo>
                  <a:lnTo>
                    <a:pt x="10800" y="7789"/>
                  </a:lnTo>
                  <a:lnTo>
                    <a:pt x="12616" y="3788"/>
                  </a:lnTo>
                  <a:lnTo>
                    <a:pt x="8984" y="3788"/>
                  </a:lnTo>
                  <a:close/>
                  <a:moveTo>
                    <a:pt x="14166" y="3788"/>
                  </a:moveTo>
                  <a:lnTo>
                    <a:pt x="11575" y="9491"/>
                  </a:lnTo>
                  <a:lnTo>
                    <a:pt x="11647" y="9640"/>
                  </a:lnTo>
                  <a:lnTo>
                    <a:pt x="18307" y="3788"/>
                  </a:lnTo>
                  <a:lnTo>
                    <a:pt x="14166" y="3788"/>
                  </a:lnTo>
                  <a:close/>
                  <a:moveTo>
                    <a:pt x="1041" y="5512"/>
                  </a:moveTo>
                  <a:cubicBezTo>
                    <a:pt x="563" y="5301"/>
                    <a:pt x="0" y="5616"/>
                    <a:pt x="0" y="6086"/>
                  </a:cubicBezTo>
                  <a:lnTo>
                    <a:pt x="0" y="12236"/>
                  </a:lnTo>
                  <a:cubicBezTo>
                    <a:pt x="0" y="15097"/>
                    <a:pt x="3238" y="16555"/>
                    <a:pt x="3100" y="16429"/>
                  </a:cubicBezTo>
                  <a:cubicBezTo>
                    <a:pt x="3866" y="16878"/>
                    <a:pt x="4335" y="17641"/>
                    <a:pt x="4335" y="18450"/>
                  </a:cubicBezTo>
                  <a:lnTo>
                    <a:pt x="4335" y="20962"/>
                  </a:lnTo>
                  <a:cubicBezTo>
                    <a:pt x="4335" y="21311"/>
                    <a:pt x="4639" y="21600"/>
                    <a:pt x="5037" y="21600"/>
                  </a:cubicBezTo>
                  <a:lnTo>
                    <a:pt x="9371" y="21600"/>
                  </a:lnTo>
                  <a:cubicBezTo>
                    <a:pt x="9769" y="21600"/>
                    <a:pt x="10074" y="21311"/>
                    <a:pt x="10074" y="20962"/>
                  </a:cubicBezTo>
                  <a:lnTo>
                    <a:pt x="10074" y="13790"/>
                  </a:lnTo>
                  <a:cubicBezTo>
                    <a:pt x="10074" y="12592"/>
                    <a:pt x="9307" y="11495"/>
                    <a:pt x="8088" y="10960"/>
                  </a:cubicBezTo>
                  <a:lnTo>
                    <a:pt x="5376" y="9747"/>
                  </a:lnTo>
                  <a:cubicBezTo>
                    <a:pt x="4897" y="9536"/>
                    <a:pt x="4334" y="9851"/>
                    <a:pt x="4335" y="10321"/>
                  </a:cubicBezTo>
                  <a:cubicBezTo>
                    <a:pt x="4363" y="10462"/>
                    <a:pt x="4132" y="11845"/>
                    <a:pt x="5303" y="12513"/>
                  </a:cubicBezTo>
                  <a:lnTo>
                    <a:pt x="6877" y="13407"/>
                  </a:lnTo>
                  <a:cubicBezTo>
                    <a:pt x="7210" y="13598"/>
                    <a:pt x="7312" y="13986"/>
                    <a:pt x="7095" y="14279"/>
                  </a:cubicBezTo>
                  <a:cubicBezTo>
                    <a:pt x="6875" y="14576"/>
                    <a:pt x="6406" y="14659"/>
                    <a:pt x="6078" y="14471"/>
                  </a:cubicBezTo>
                  <a:lnTo>
                    <a:pt x="3874" y="13194"/>
                  </a:lnTo>
                  <a:cubicBezTo>
                    <a:pt x="3261" y="12844"/>
                    <a:pt x="2882" y="12262"/>
                    <a:pt x="2882" y="11619"/>
                  </a:cubicBezTo>
                  <a:lnTo>
                    <a:pt x="2882" y="8129"/>
                  </a:lnTo>
                  <a:cubicBezTo>
                    <a:pt x="2882" y="7022"/>
                    <a:pt x="2168" y="6007"/>
                    <a:pt x="1041" y="5512"/>
                  </a:cubicBezTo>
                  <a:close/>
                  <a:moveTo>
                    <a:pt x="20559" y="5512"/>
                  </a:moveTo>
                  <a:cubicBezTo>
                    <a:pt x="19432" y="6007"/>
                    <a:pt x="18718" y="7023"/>
                    <a:pt x="18718" y="8129"/>
                  </a:cubicBezTo>
                  <a:lnTo>
                    <a:pt x="18718" y="11619"/>
                  </a:lnTo>
                  <a:cubicBezTo>
                    <a:pt x="18718" y="12262"/>
                    <a:pt x="18363" y="12844"/>
                    <a:pt x="17750" y="13194"/>
                  </a:cubicBezTo>
                  <a:lnTo>
                    <a:pt x="15522" y="14471"/>
                  </a:lnTo>
                  <a:cubicBezTo>
                    <a:pt x="15194" y="14659"/>
                    <a:pt x="14749" y="14576"/>
                    <a:pt x="14529" y="14279"/>
                  </a:cubicBezTo>
                  <a:cubicBezTo>
                    <a:pt x="14313" y="13986"/>
                    <a:pt x="14390" y="13598"/>
                    <a:pt x="14723" y="13407"/>
                  </a:cubicBezTo>
                  <a:lnTo>
                    <a:pt x="16297" y="12513"/>
                  </a:lnTo>
                  <a:cubicBezTo>
                    <a:pt x="17468" y="11845"/>
                    <a:pt x="17261" y="10462"/>
                    <a:pt x="17290" y="10321"/>
                  </a:cubicBezTo>
                  <a:cubicBezTo>
                    <a:pt x="17290" y="9851"/>
                    <a:pt x="16727" y="9536"/>
                    <a:pt x="16248" y="9747"/>
                  </a:cubicBezTo>
                  <a:lnTo>
                    <a:pt x="13512" y="10960"/>
                  </a:lnTo>
                  <a:cubicBezTo>
                    <a:pt x="12292" y="11495"/>
                    <a:pt x="11526" y="12592"/>
                    <a:pt x="11526" y="13790"/>
                  </a:cubicBezTo>
                  <a:lnTo>
                    <a:pt x="11526" y="20962"/>
                  </a:lnTo>
                  <a:cubicBezTo>
                    <a:pt x="11527" y="21311"/>
                    <a:pt x="11855" y="21600"/>
                    <a:pt x="12253" y="21600"/>
                  </a:cubicBezTo>
                  <a:lnTo>
                    <a:pt x="16563" y="21600"/>
                  </a:lnTo>
                  <a:cubicBezTo>
                    <a:pt x="16961" y="21600"/>
                    <a:pt x="17290" y="21311"/>
                    <a:pt x="17290" y="20962"/>
                  </a:cubicBezTo>
                  <a:lnTo>
                    <a:pt x="17290" y="18450"/>
                  </a:lnTo>
                  <a:cubicBezTo>
                    <a:pt x="17290" y="17641"/>
                    <a:pt x="17734" y="16878"/>
                    <a:pt x="18500" y="16429"/>
                  </a:cubicBezTo>
                  <a:cubicBezTo>
                    <a:pt x="18362" y="16555"/>
                    <a:pt x="21600" y="15097"/>
                    <a:pt x="21600" y="12236"/>
                  </a:cubicBezTo>
                  <a:lnTo>
                    <a:pt x="21600" y="6086"/>
                  </a:lnTo>
                  <a:cubicBezTo>
                    <a:pt x="21600" y="5616"/>
                    <a:pt x="21037" y="5301"/>
                    <a:pt x="20559" y="551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Group"/>
          <p:cNvGrpSpPr/>
          <p:nvPr/>
        </p:nvGrpSpPr>
        <p:grpSpPr>
          <a:xfrm>
            <a:off x="15192116" y="9767636"/>
            <a:ext cx="7369573" cy="1580358"/>
            <a:chOff x="0" y="0"/>
            <a:chExt cx="7369572" cy="1580357"/>
          </a:xfrm>
        </p:grpSpPr>
        <p:sp>
          <p:nvSpPr>
            <p:cNvPr id="60" name="Shape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" name="DevOps accelerates the last mile of continuous delivery."/>
            <p:cNvSpPr txBox="1"/>
            <p:nvPr/>
          </p:nvSpPr>
          <p:spPr>
            <a:xfrm>
              <a:off x="1674093" y="328349"/>
              <a:ext cx="4801629" cy="8412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DevOps accelerates the last mile of continuous delivery.</a:t>
              </a:r>
            </a:p>
          </p:txBody>
        </p:sp>
        <p:sp>
          <p:nvSpPr>
            <p:cNvPr id="62" name="Freeform 157"/>
            <p:cNvSpPr/>
            <p:nvPr/>
          </p:nvSpPr>
          <p:spPr>
            <a:xfrm>
              <a:off x="521594" y="525977"/>
              <a:ext cx="519013" cy="51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3" h="21540" extrusionOk="0">
                  <a:moveTo>
                    <a:pt x="18757" y="29"/>
                  </a:moveTo>
                  <a:cubicBezTo>
                    <a:pt x="17619" y="89"/>
                    <a:pt x="16121" y="254"/>
                    <a:pt x="14587" y="729"/>
                  </a:cubicBezTo>
                  <a:lnTo>
                    <a:pt x="20632" y="6821"/>
                  </a:lnTo>
                  <a:cubicBezTo>
                    <a:pt x="21574" y="3729"/>
                    <a:pt x="21343" y="787"/>
                    <a:pt x="21327" y="602"/>
                  </a:cubicBezTo>
                  <a:cubicBezTo>
                    <a:pt x="21300" y="296"/>
                    <a:pt x="21061" y="56"/>
                    <a:pt x="20758" y="29"/>
                  </a:cubicBezTo>
                  <a:cubicBezTo>
                    <a:pt x="20666" y="21"/>
                    <a:pt x="19895" y="-31"/>
                    <a:pt x="18757" y="29"/>
                  </a:cubicBezTo>
                  <a:close/>
                  <a:moveTo>
                    <a:pt x="13281" y="1196"/>
                  </a:moveTo>
                  <a:cubicBezTo>
                    <a:pt x="12137" y="1688"/>
                    <a:pt x="11025" y="2388"/>
                    <a:pt x="10079" y="3340"/>
                  </a:cubicBezTo>
                  <a:cubicBezTo>
                    <a:pt x="8434" y="4998"/>
                    <a:pt x="7572" y="6482"/>
                    <a:pt x="6772" y="8541"/>
                  </a:cubicBezTo>
                  <a:cubicBezTo>
                    <a:pt x="6364" y="9591"/>
                    <a:pt x="5877" y="11082"/>
                    <a:pt x="5403" y="12362"/>
                  </a:cubicBezTo>
                  <a:cubicBezTo>
                    <a:pt x="5318" y="12593"/>
                    <a:pt x="5377" y="12866"/>
                    <a:pt x="5551" y="13041"/>
                  </a:cubicBezTo>
                  <a:lnTo>
                    <a:pt x="8436" y="15949"/>
                  </a:lnTo>
                  <a:cubicBezTo>
                    <a:pt x="8610" y="16124"/>
                    <a:pt x="8859" y="16184"/>
                    <a:pt x="9089" y="16098"/>
                  </a:cubicBezTo>
                  <a:cubicBezTo>
                    <a:pt x="10359" y="15619"/>
                    <a:pt x="11920" y="15084"/>
                    <a:pt x="12902" y="14697"/>
                  </a:cubicBezTo>
                  <a:cubicBezTo>
                    <a:pt x="14937" y="13894"/>
                    <a:pt x="16416" y="13023"/>
                    <a:pt x="18062" y="11364"/>
                  </a:cubicBezTo>
                  <a:cubicBezTo>
                    <a:pt x="19007" y="10411"/>
                    <a:pt x="19681" y="9290"/>
                    <a:pt x="20168" y="8137"/>
                  </a:cubicBezTo>
                  <a:lnTo>
                    <a:pt x="13281" y="1196"/>
                  </a:lnTo>
                  <a:close/>
                  <a:moveTo>
                    <a:pt x="7699" y="4189"/>
                  </a:moveTo>
                  <a:lnTo>
                    <a:pt x="2855" y="5399"/>
                  </a:lnTo>
                  <a:cubicBezTo>
                    <a:pt x="2611" y="5461"/>
                    <a:pt x="2410" y="5659"/>
                    <a:pt x="2370" y="5909"/>
                  </a:cubicBezTo>
                  <a:cubicBezTo>
                    <a:pt x="2330" y="6167"/>
                    <a:pt x="2461" y="6419"/>
                    <a:pt x="2665" y="6545"/>
                  </a:cubicBezTo>
                  <a:lnTo>
                    <a:pt x="5509" y="8329"/>
                  </a:lnTo>
                  <a:cubicBezTo>
                    <a:pt x="6095" y="6778"/>
                    <a:pt x="6696" y="5534"/>
                    <a:pt x="7699" y="4189"/>
                  </a:cubicBezTo>
                  <a:close/>
                  <a:moveTo>
                    <a:pt x="13618" y="5272"/>
                  </a:moveTo>
                  <a:cubicBezTo>
                    <a:pt x="14259" y="5272"/>
                    <a:pt x="14920" y="5523"/>
                    <a:pt x="15408" y="6015"/>
                  </a:cubicBezTo>
                  <a:cubicBezTo>
                    <a:pt x="16385" y="6999"/>
                    <a:pt x="16385" y="8596"/>
                    <a:pt x="15408" y="9581"/>
                  </a:cubicBezTo>
                  <a:cubicBezTo>
                    <a:pt x="14431" y="10565"/>
                    <a:pt x="12825" y="10565"/>
                    <a:pt x="11848" y="9581"/>
                  </a:cubicBezTo>
                  <a:cubicBezTo>
                    <a:pt x="10872" y="8596"/>
                    <a:pt x="10871" y="6999"/>
                    <a:pt x="11848" y="6015"/>
                  </a:cubicBezTo>
                  <a:cubicBezTo>
                    <a:pt x="12337" y="5523"/>
                    <a:pt x="12976" y="5272"/>
                    <a:pt x="13618" y="5272"/>
                  </a:cubicBezTo>
                  <a:close/>
                  <a:moveTo>
                    <a:pt x="13618" y="6524"/>
                  </a:moveTo>
                  <a:cubicBezTo>
                    <a:pt x="12926" y="6524"/>
                    <a:pt x="12375" y="7101"/>
                    <a:pt x="12375" y="7798"/>
                  </a:cubicBezTo>
                  <a:cubicBezTo>
                    <a:pt x="12375" y="8495"/>
                    <a:pt x="12926" y="9050"/>
                    <a:pt x="13618" y="9050"/>
                  </a:cubicBezTo>
                  <a:cubicBezTo>
                    <a:pt x="14309" y="9050"/>
                    <a:pt x="14881" y="8495"/>
                    <a:pt x="14881" y="7798"/>
                  </a:cubicBezTo>
                  <a:cubicBezTo>
                    <a:pt x="14881" y="7101"/>
                    <a:pt x="14309" y="6524"/>
                    <a:pt x="13618" y="6524"/>
                  </a:cubicBezTo>
                  <a:close/>
                  <a:moveTo>
                    <a:pt x="4329" y="13593"/>
                  </a:moveTo>
                  <a:cubicBezTo>
                    <a:pt x="3680" y="13685"/>
                    <a:pt x="3058" y="13982"/>
                    <a:pt x="2560" y="14484"/>
                  </a:cubicBezTo>
                  <a:cubicBezTo>
                    <a:pt x="1499" y="15554"/>
                    <a:pt x="150" y="20026"/>
                    <a:pt x="11" y="20789"/>
                  </a:cubicBezTo>
                  <a:cubicBezTo>
                    <a:pt x="-26" y="20993"/>
                    <a:pt x="34" y="21194"/>
                    <a:pt x="180" y="21341"/>
                  </a:cubicBezTo>
                  <a:cubicBezTo>
                    <a:pt x="325" y="21487"/>
                    <a:pt x="525" y="21569"/>
                    <a:pt x="727" y="21532"/>
                  </a:cubicBezTo>
                  <a:cubicBezTo>
                    <a:pt x="1484" y="21392"/>
                    <a:pt x="5922" y="20033"/>
                    <a:pt x="6983" y="18963"/>
                  </a:cubicBezTo>
                  <a:cubicBezTo>
                    <a:pt x="7481" y="18461"/>
                    <a:pt x="7776" y="17813"/>
                    <a:pt x="7868" y="17159"/>
                  </a:cubicBezTo>
                  <a:lnTo>
                    <a:pt x="4329" y="13593"/>
                  </a:lnTo>
                  <a:close/>
                  <a:moveTo>
                    <a:pt x="17219" y="13784"/>
                  </a:moveTo>
                  <a:cubicBezTo>
                    <a:pt x="15893" y="14792"/>
                    <a:pt x="14631" y="15380"/>
                    <a:pt x="13091" y="15970"/>
                  </a:cubicBezTo>
                  <a:lnTo>
                    <a:pt x="14881" y="18857"/>
                  </a:lnTo>
                  <a:cubicBezTo>
                    <a:pt x="15023" y="19082"/>
                    <a:pt x="15275" y="19171"/>
                    <a:pt x="15513" y="19133"/>
                  </a:cubicBezTo>
                  <a:cubicBezTo>
                    <a:pt x="15762" y="19092"/>
                    <a:pt x="15958" y="18912"/>
                    <a:pt x="16019" y="18666"/>
                  </a:cubicBezTo>
                  <a:lnTo>
                    <a:pt x="17219" y="13784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64" name="Venn diagram"/>
          <p:cNvSpPr txBox="1"/>
          <p:nvPr/>
        </p:nvSpPr>
        <p:spPr>
          <a:xfrm>
            <a:off x="17730172" y="3004667"/>
            <a:ext cx="2293460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DevOps</a:t>
            </a:r>
          </a:p>
        </p:txBody>
      </p:sp>
      <p:sp>
        <p:nvSpPr>
          <p:cNvPr id="65" name="Rounded Rectangle"/>
          <p:cNvSpPr/>
          <p:nvPr/>
        </p:nvSpPr>
        <p:spPr>
          <a:xfrm>
            <a:off x="14981353" y="1794198"/>
            <a:ext cx="7764965" cy="9787998"/>
          </a:xfrm>
          <a:prstGeom prst="roundRect">
            <a:avLst>
              <a:gd name="adj" fmla="val 11685"/>
            </a:avLst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261</Words>
  <Application>Microsoft Macintosh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2023-01-31T13:14:11Z</dcterms:modified>
</cp:coreProperties>
</file>