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210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212" name="Calendar 2023: May to August"/>
          <p:cNvSpPr txBox="1"/>
          <p:nvPr/>
        </p:nvSpPr>
        <p:spPr>
          <a:xfrm>
            <a:off x="4515030" y="2464694"/>
            <a:ext cx="1533719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Calendar 2023: May to August</a:t>
            </a:r>
          </a:p>
        </p:txBody>
      </p:sp>
      <p:sp>
        <p:nvSpPr>
          <p:cNvPr id="213" name="The four months of 2023 are from May to August. The first day of the week is Monday."/>
          <p:cNvSpPr txBox="1"/>
          <p:nvPr/>
        </p:nvSpPr>
        <p:spPr>
          <a:xfrm>
            <a:off x="5064416" y="3559900"/>
            <a:ext cx="1423842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20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four months of 2023 are from May to August. The first day of the week is Monday.</a:t>
            </a:r>
          </a:p>
        </p:txBody>
      </p:sp>
      <p:sp>
        <p:nvSpPr>
          <p:cNvPr id="214" name="May"/>
          <p:cNvSpPr txBox="1"/>
          <p:nvPr/>
        </p:nvSpPr>
        <p:spPr>
          <a:xfrm>
            <a:off x="2312311" y="5200998"/>
            <a:ext cx="438649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May</a:t>
            </a:r>
          </a:p>
        </p:txBody>
      </p:sp>
      <p:sp>
        <p:nvSpPr>
          <p:cNvPr id="215" name="June"/>
          <p:cNvSpPr txBox="1"/>
          <p:nvPr/>
        </p:nvSpPr>
        <p:spPr>
          <a:xfrm>
            <a:off x="7436605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June</a:t>
            </a:r>
          </a:p>
        </p:txBody>
      </p:sp>
      <p:sp>
        <p:nvSpPr>
          <p:cNvPr id="216" name="July"/>
          <p:cNvSpPr txBox="1"/>
          <p:nvPr/>
        </p:nvSpPr>
        <p:spPr>
          <a:xfrm>
            <a:off x="12560899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July</a:t>
            </a:r>
          </a:p>
        </p:txBody>
      </p:sp>
      <p:sp>
        <p:nvSpPr>
          <p:cNvPr id="217" name="August"/>
          <p:cNvSpPr txBox="1"/>
          <p:nvPr/>
        </p:nvSpPr>
        <p:spPr>
          <a:xfrm>
            <a:off x="17685194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August</a:t>
            </a:r>
          </a:p>
        </p:txBody>
      </p:sp>
      <p:graphicFrame>
        <p:nvGraphicFramePr>
          <p:cNvPr id="218" name="Table 1-2"/>
          <p:cNvGraphicFramePr/>
          <p:nvPr>
            <p:extLst>
              <p:ext uri="{D42A27DB-BD31-4B8C-83A1-F6EECF244321}">
                <p14:modId xmlns:p14="http://schemas.microsoft.com/office/powerpoint/2010/main" val="156501239"/>
              </p:ext>
            </p:extLst>
          </p:nvPr>
        </p:nvGraphicFramePr>
        <p:xfrm>
          <a:off x="2308458" y="6100190"/>
          <a:ext cx="4394194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19" name="Table 1-1-2"/>
          <p:cNvGraphicFramePr/>
          <p:nvPr>
            <p:extLst>
              <p:ext uri="{D42A27DB-BD31-4B8C-83A1-F6EECF244321}">
                <p14:modId xmlns:p14="http://schemas.microsoft.com/office/powerpoint/2010/main" val="936409122"/>
              </p:ext>
            </p:extLst>
          </p:nvPr>
        </p:nvGraphicFramePr>
        <p:xfrm>
          <a:off x="7432753" y="6100190"/>
          <a:ext cx="4394194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20" name="Table 1-1-1-2"/>
          <p:cNvGraphicFramePr/>
          <p:nvPr>
            <p:extLst>
              <p:ext uri="{D42A27DB-BD31-4B8C-83A1-F6EECF244321}">
                <p14:modId xmlns:p14="http://schemas.microsoft.com/office/powerpoint/2010/main" val="1709138498"/>
              </p:ext>
            </p:extLst>
          </p:nvPr>
        </p:nvGraphicFramePr>
        <p:xfrm>
          <a:off x="12557047" y="6100190"/>
          <a:ext cx="4394194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21" name="Table 1-1-1-1-1"/>
          <p:cNvGraphicFramePr/>
          <p:nvPr>
            <p:extLst>
              <p:ext uri="{D42A27DB-BD31-4B8C-83A1-F6EECF244321}">
                <p14:modId xmlns:p14="http://schemas.microsoft.com/office/powerpoint/2010/main" val="2539480789"/>
              </p:ext>
            </p:extLst>
          </p:nvPr>
        </p:nvGraphicFramePr>
        <p:xfrm>
          <a:off x="17681342" y="6100190"/>
          <a:ext cx="4394194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7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C99F0DF8-9EE0-212B-CAE9-8ECD082D2E4C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184</Words>
  <Application>Microsoft Macintosh PowerPoint</Application>
  <PresentationFormat>Custom</PresentationFormat>
  <Paragraphs>159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2023-01-31T17:54:51Z</dcterms:modified>
</cp:coreProperties>
</file>