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902"/>
    <a:srgbClr val="4BC89D"/>
    <a:srgbClr val="E24856"/>
    <a:srgbClr val="F8B61A"/>
    <a:srgbClr val="0EABE6"/>
    <a:srgbClr val="2CC5D3"/>
    <a:srgbClr val="B2B2B2"/>
    <a:srgbClr val="F2F2F2"/>
    <a:srgbClr val="D5D5DF"/>
    <a:srgbClr val="ADA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19"/>
    <p:restoredTop sz="95840"/>
  </p:normalViewPr>
  <p:slideViewPr>
    <p:cSldViewPr snapToGrid="0">
      <p:cViewPr varScale="1">
        <p:scale>
          <a:sx n="52" d="100"/>
          <a:sy n="52" d="100"/>
        </p:scale>
        <p:origin x="792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tum Themes">
            <a:extLst>
              <a:ext uri="{FF2B5EF4-FFF2-40B4-BE49-F238E27FC236}">
                <a16:creationId xmlns:a16="http://schemas.microsoft.com/office/drawing/2014/main" id="{41038F29-1624-4EA3-34D5-1F0A43F413F2}"/>
              </a:ext>
            </a:extLst>
          </p:cNvPr>
          <p:cNvSpPr txBox="1"/>
          <p:nvPr userDrawn="1"/>
        </p:nvSpPr>
        <p:spPr>
          <a:xfrm>
            <a:off x="1563200" y="12413670"/>
            <a:ext cx="3666787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pPr>
            <a:r>
              <a:rPr lang="en-US" dirty="0" err="1">
                <a:solidFill>
                  <a:schemeClr val="tx2"/>
                </a:solidFill>
                <a:latin typeface="DM Sans Bold"/>
                <a:ea typeface="DM Sans Bold"/>
                <a:cs typeface="DM Sans Bold"/>
                <a:sym typeface="DM Sans Bold"/>
              </a:rPr>
              <a:t>HiSlide.io</a:t>
            </a:r>
            <a:r>
              <a:rPr dirty="0">
                <a:solidFill>
                  <a:schemeClr val="tx2"/>
                </a:solidFill>
              </a:rPr>
              <a:t> </a:t>
            </a:r>
            <a:r>
              <a:rPr lang="en-US" dirty="0">
                <a:solidFill>
                  <a:schemeClr val="tx2"/>
                </a:solidFill>
              </a:rPr>
              <a:t>Templates</a:t>
            </a:r>
            <a:endParaRPr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22118418" y="12413670"/>
            <a:ext cx="945214" cy="471924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/>
          <a:lstStyle>
            <a:lvl1pPr>
              <a:defRPr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fld id="{86CB4B4D-7CA3-9044-876B-883B54F8677D}" type="slidenum">
              <a:rPr>
                <a:solidFill>
                  <a:schemeClr val="tx2"/>
                </a:solidFill>
              </a:rPr>
              <a:t>1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343" name="Calendar 2023"/>
          <p:cNvSpPr txBox="1"/>
          <p:nvPr/>
        </p:nvSpPr>
        <p:spPr>
          <a:xfrm>
            <a:off x="18759059" y="12413670"/>
            <a:ext cx="278883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 b="0">
                <a:solidFill>
                  <a:srgbClr val="666666"/>
                </a:solidFill>
                <a:latin typeface="DM Sans Regular"/>
                <a:ea typeface="DM Sans Regular"/>
                <a:cs typeface="DM Sans Regular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Calendar 2023</a:t>
            </a:r>
          </a:p>
        </p:txBody>
      </p:sp>
      <p:sp>
        <p:nvSpPr>
          <p:cNvPr id="357" name="January"/>
          <p:cNvSpPr txBox="1"/>
          <p:nvPr/>
        </p:nvSpPr>
        <p:spPr>
          <a:xfrm>
            <a:off x="1635866" y="1290822"/>
            <a:ext cx="3327352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January</a:t>
            </a:r>
          </a:p>
        </p:txBody>
      </p:sp>
      <p:sp>
        <p:nvSpPr>
          <p:cNvPr id="358" name="February"/>
          <p:cNvSpPr txBox="1"/>
          <p:nvPr/>
        </p:nvSpPr>
        <p:spPr>
          <a:xfrm>
            <a:off x="5223606" y="1290822"/>
            <a:ext cx="3259750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February</a:t>
            </a:r>
          </a:p>
        </p:txBody>
      </p:sp>
      <p:sp>
        <p:nvSpPr>
          <p:cNvPr id="359" name="March"/>
          <p:cNvSpPr txBox="1"/>
          <p:nvPr/>
        </p:nvSpPr>
        <p:spPr>
          <a:xfrm>
            <a:off x="8748434" y="1290822"/>
            <a:ext cx="3317973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March</a:t>
            </a:r>
          </a:p>
        </p:txBody>
      </p:sp>
      <p:sp>
        <p:nvSpPr>
          <p:cNvPr id="360" name="April"/>
          <p:cNvSpPr txBox="1"/>
          <p:nvPr/>
        </p:nvSpPr>
        <p:spPr>
          <a:xfrm>
            <a:off x="12298374" y="1290822"/>
            <a:ext cx="3317974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April</a:t>
            </a:r>
          </a:p>
        </p:txBody>
      </p:sp>
      <p:sp>
        <p:nvSpPr>
          <p:cNvPr id="361" name="May"/>
          <p:cNvSpPr txBox="1"/>
          <p:nvPr/>
        </p:nvSpPr>
        <p:spPr>
          <a:xfrm>
            <a:off x="15836954" y="1290822"/>
            <a:ext cx="3299563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May</a:t>
            </a:r>
          </a:p>
        </p:txBody>
      </p:sp>
      <p:sp>
        <p:nvSpPr>
          <p:cNvPr id="362" name="June"/>
          <p:cNvSpPr txBox="1"/>
          <p:nvPr/>
        </p:nvSpPr>
        <p:spPr>
          <a:xfrm>
            <a:off x="19406472" y="1290822"/>
            <a:ext cx="3331572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June</a:t>
            </a:r>
          </a:p>
        </p:txBody>
      </p:sp>
      <p:sp>
        <p:nvSpPr>
          <p:cNvPr id="363" name="July"/>
          <p:cNvSpPr txBox="1"/>
          <p:nvPr/>
        </p:nvSpPr>
        <p:spPr>
          <a:xfrm>
            <a:off x="1642247" y="5237326"/>
            <a:ext cx="3331571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July</a:t>
            </a:r>
          </a:p>
        </p:txBody>
      </p:sp>
      <p:sp>
        <p:nvSpPr>
          <p:cNvPr id="364" name="August"/>
          <p:cNvSpPr txBox="1"/>
          <p:nvPr/>
        </p:nvSpPr>
        <p:spPr>
          <a:xfrm>
            <a:off x="5229988" y="5237326"/>
            <a:ext cx="3246987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August</a:t>
            </a:r>
          </a:p>
        </p:txBody>
      </p:sp>
      <p:sp>
        <p:nvSpPr>
          <p:cNvPr id="365" name="September"/>
          <p:cNvSpPr txBox="1"/>
          <p:nvPr/>
        </p:nvSpPr>
        <p:spPr>
          <a:xfrm>
            <a:off x="8742052" y="5237326"/>
            <a:ext cx="3330737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September</a:t>
            </a:r>
          </a:p>
        </p:txBody>
      </p:sp>
      <p:sp>
        <p:nvSpPr>
          <p:cNvPr id="366" name="October"/>
          <p:cNvSpPr txBox="1"/>
          <p:nvPr/>
        </p:nvSpPr>
        <p:spPr>
          <a:xfrm>
            <a:off x="12304819" y="5237326"/>
            <a:ext cx="3331571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October</a:t>
            </a:r>
          </a:p>
        </p:txBody>
      </p:sp>
      <p:sp>
        <p:nvSpPr>
          <p:cNvPr id="367" name="November"/>
          <p:cNvSpPr txBox="1"/>
          <p:nvPr/>
        </p:nvSpPr>
        <p:spPr>
          <a:xfrm>
            <a:off x="15830573" y="5237326"/>
            <a:ext cx="3312325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November</a:t>
            </a:r>
          </a:p>
        </p:txBody>
      </p:sp>
      <p:sp>
        <p:nvSpPr>
          <p:cNvPr id="368" name="December"/>
          <p:cNvSpPr txBox="1"/>
          <p:nvPr/>
        </p:nvSpPr>
        <p:spPr>
          <a:xfrm>
            <a:off x="19394051" y="5237326"/>
            <a:ext cx="3350374" cy="5027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600" b="0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December</a:t>
            </a:r>
          </a:p>
        </p:txBody>
      </p:sp>
      <p:sp>
        <p:nvSpPr>
          <p:cNvPr id="3" name="Line">
            <a:extLst>
              <a:ext uri="{FF2B5EF4-FFF2-40B4-BE49-F238E27FC236}">
                <a16:creationId xmlns:a16="http://schemas.microsoft.com/office/drawing/2014/main" id="{066E9BE0-8B2B-8279-2F7B-C201FAA95E71}"/>
              </a:ext>
            </a:extLst>
          </p:cNvPr>
          <p:cNvSpPr/>
          <p:nvPr/>
        </p:nvSpPr>
        <p:spPr>
          <a:xfrm>
            <a:off x="21922052" y="12414102"/>
            <a:ext cx="0" cy="494437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50800" tIns="50800" rIns="50800" bIns="50800" anchor="ctr"/>
          <a:lstStyle/>
          <a:p>
            <a:endParaRPr>
              <a:solidFill>
                <a:schemeClr val="tx2"/>
              </a:solidFill>
            </a:endParaRPr>
          </a:p>
        </p:txBody>
      </p:sp>
      <p:grpSp>
        <p:nvGrpSpPr>
          <p:cNvPr id="4" name="Group">
            <a:extLst>
              <a:ext uri="{FF2B5EF4-FFF2-40B4-BE49-F238E27FC236}">
                <a16:creationId xmlns:a16="http://schemas.microsoft.com/office/drawing/2014/main" id="{77AAF111-94B5-1132-46F6-2979A372DF3D}"/>
              </a:ext>
            </a:extLst>
          </p:cNvPr>
          <p:cNvGrpSpPr/>
          <p:nvPr/>
        </p:nvGrpSpPr>
        <p:grpSpPr>
          <a:xfrm>
            <a:off x="1508677" y="9423743"/>
            <a:ext cx="5283732" cy="2405787"/>
            <a:chOff x="0" y="0"/>
            <a:chExt cx="5283731" cy="2405787"/>
          </a:xfrm>
        </p:grpSpPr>
        <p:sp>
          <p:nvSpPr>
            <p:cNvPr id="5" name="New Year’s Day…">
              <a:extLst>
                <a:ext uri="{FF2B5EF4-FFF2-40B4-BE49-F238E27FC236}">
                  <a16:creationId xmlns:a16="http://schemas.microsoft.com/office/drawing/2014/main" id="{11792E94-826A-FD16-E8D4-A8B40B4E8717}"/>
                </a:ext>
              </a:extLst>
            </p:cNvPr>
            <p:cNvSpPr/>
            <p:nvPr/>
          </p:nvSpPr>
          <p:spPr>
            <a:xfrm>
              <a:off x="1726938" y="0"/>
              <a:ext cx="3556793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New Year’s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New Year’s Day (substitute day)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Martin Luther King Jr.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Valentine’s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Washington’s Birthday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St. Patrick’s Day</a:t>
              </a:r>
            </a:p>
          </p:txBody>
        </p:sp>
        <p:sp>
          <p:nvSpPr>
            <p:cNvPr id="6" name="January 1…">
              <a:extLst>
                <a:ext uri="{FF2B5EF4-FFF2-40B4-BE49-F238E27FC236}">
                  <a16:creationId xmlns:a16="http://schemas.microsoft.com/office/drawing/2014/main" id="{DA11C1CA-628C-E218-7B47-4824D257CB4B}"/>
                </a:ext>
              </a:extLst>
            </p:cNvPr>
            <p:cNvSpPr/>
            <p:nvPr/>
          </p:nvSpPr>
          <p:spPr>
            <a:xfrm>
              <a:off x="0" y="0"/>
              <a:ext cx="1551121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 dirty="0">
                  <a:solidFill>
                    <a:schemeClr val="tx1"/>
                  </a:solidFill>
                </a:rPr>
                <a:t>January 1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 dirty="0">
                  <a:solidFill>
                    <a:schemeClr val="tx1"/>
                  </a:solidFill>
                </a:rPr>
                <a:t>January 2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 dirty="0">
                  <a:solidFill>
                    <a:schemeClr val="tx1"/>
                  </a:solidFill>
                </a:rPr>
                <a:t>January 16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 dirty="0">
                  <a:solidFill>
                    <a:schemeClr val="tx1"/>
                  </a:solidFill>
                </a:rPr>
                <a:t>February 14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 dirty="0">
                  <a:solidFill>
                    <a:schemeClr val="tx1"/>
                  </a:solidFill>
                </a:rPr>
                <a:t>February 20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 dirty="0">
                  <a:solidFill>
                    <a:schemeClr val="tx1"/>
                  </a:solidFill>
                </a:rPr>
                <a:t>March 17</a:t>
              </a:r>
            </a:p>
          </p:txBody>
        </p:sp>
      </p:grpSp>
      <p:grpSp>
        <p:nvGrpSpPr>
          <p:cNvPr id="7" name="Group">
            <a:extLst>
              <a:ext uri="{FF2B5EF4-FFF2-40B4-BE49-F238E27FC236}">
                <a16:creationId xmlns:a16="http://schemas.microsoft.com/office/drawing/2014/main" id="{48D2B9C7-D279-E520-6223-E520AFB172EF}"/>
              </a:ext>
            </a:extLst>
          </p:cNvPr>
          <p:cNvGrpSpPr/>
          <p:nvPr/>
        </p:nvGrpSpPr>
        <p:grpSpPr>
          <a:xfrm>
            <a:off x="6964939" y="9423743"/>
            <a:ext cx="5456260" cy="2405787"/>
            <a:chOff x="0" y="0"/>
            <a:chExt cx="5456259" cy="2405787"/>
          </a:xfrm>
        </p:grpSpPr>
        <p:sp>
          <p:nvSpPr>
            <p:cNvPr id="8" name="Easter Sunday…">
              <a:extLst>
                <a:ext uri="{FF2B5EF4-FFF2-40B4-BE49-F238E27FC236}">
                  <a16:creationId xmlns:a16="http://schemas.microsoft.com/office/drawing/2014/main" id="{A7BC458B-8D72-1505-48A1-CEFF9E9D1110}"/>
                </a:ext>
              </a:extLst>
            </p:cNvPr>
            <p:cNvSpPr/>
            <p:nvPr/>
          </p:nvSpPr>
          <p:spPr>
            <a:xfrm>
              <a:off x="1726938" y="0"/>
              <a:ext cx="3729321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Easter Sunday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Tax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Administrative Professionals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Mother’s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Memorial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Father’s Day</a:t>
              </a:r>
            </a:p>
          </p:txBody>
        </p:sp>
        <p:sp>
          <p:nvSpPr>
            <p:cNvPr id="9" name="April 1…">
              <a:extLst>
                <a:ext uri="{FF2B5EF4-FFF2-40B4-BE49-F238E27FC236}">
                  <a16:creationId xmlns:a16="http://schemas.microsoft.com/office/drawing/2014/main" id="{249C5880-FC8B-46D0-ED74-25D3516C7E44}"/>
                </a:ext>
              </a:extLst>
            </p:cNvPr>
            <p:cNvSpPr/>
            <p:nvPr/>
          </p:nvSpPr>
          <p:spPr>
            <a:xfrm>
              <a:off x="0" y="0"/>
              <a:ext cx="1551121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April 1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April 18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April 26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May 14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May 29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June 18</a:t>
              </a:r>
            </a:p>
          </p:txBody>
        </p:sp>
      </p:grpSp>
      <p:grpSp>
        <p:nvGrpSpPr>
          <p:cNvPr id="10" name="Group">
            <a:extLst>
              <a:ext uri="{FF2B5EF4-FFF2-40B4-BE49-F238E27FC236}">
                <a16:creationId xmlns:a16="http://schemas.microsoft.com/office/drawing/2014/main" id="{7CA5B9E3-8454-6A20-103D-73CAC7E9B4E7}"/>
              </a:ext>
            </a:extLst>
          </p:cNvPr>
          <p:cNvGrpSpPr/>
          <p:nvPr/>
        </p:nvGrpSpPr>
        <p:grpSpPr>
          <a:xfrm>
            <a:off x="12421199" y="9423743"/>
            <a:ext cx="5283733" cy="2405787"/>
            <a:chOff x="0" y="0"/>
            <a:chExt cx="5283731" cy="2405787"/>
          </a:xfrm>
        </p:grpSpPr>
        <p:sp>
          <p:nvSpPr>
            <p:cNvPr id="11" name="Juneteenth…">
              <a:extLst>
                <a:ext uri="{FF2B5EF4-FFF2-40B4-BE49-F238E27FC236}">
                  <a16:creationId xmlns:a16="http://schemas.microsoft.com/office/drawing/2014/main" id="{B4598D51-0BAE-7F8D-7ED4-428DBCCE3584}"/>
                </a:ext>
              </a:extLst>
            </p:cNvPr>
            <p:cNvSpPr/>
            <p:nvPr/>
          </p:nvSpPr>
          <p:spPr>
            <a:xfrm>
              <a:off x="1726938" y="0"/>
              <a:ext cx="3556793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Juneteenth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Independence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Labor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Columbus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Halloween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Veterans Day</a:t>
              </a:r>
            </a:p>
          </p:txBody>
        </p:sp>
        <p:sp>
          <p:nvSpPr>
            <p:cNvPr id="12" name="June 19…">
              <a:extLst>
                <a:ext uri="{FF2B5EF4-FFF2-40B4-BE49-F238E27FC236}">
                  <a16:creationId xmlns:a16="http://schemas.microsoft.com/office/drawing/2014/main" id="{0CBAC4A5-3E36-2FCC-F277-B7833E7B04C4}"/>
                </a:ext>
              </a:extLst>
            </p:cNvPr>
            <p:cNvSpPr/>
            <p:nvPr/>
          </p:nvSpPr>
          <p:spPr>
            <a:xfrm>
              <a:off x="0" y="0"/>
              <a:ext cx="1551121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June 19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July 4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September 4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October 9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October 31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November 10</a:t>
              </a:r>
            </a:p>
          </p:txBody>
        </p:sp>
      </p:grpSp>
      <p:grpSp>
        <p:nvGrpSpPr>
          <p:cNvPr id="13" name="Group">
            <a:extLst>
              <a:ext uri="{FF2B5EF4-FFF2-40B4-BE49-F238E27FC236}">
                <a16:creationId xmlns:a16="http://schemas.microsoft.com/office/drawing/2014/main" id="{A22475BF-6676-6695-08FB-6C38E0606FA9}"/>
              </a:ext>
            </a:extLst>
          </p:cNvPr>
          <p:cNvGrpSpPr/>
          <p:nvPr/>
        </p:nvGrpSpPr>
        <p:grpSpPr>
          <a:xfrm>
            <a:off x="17815477" y="9423743"/>
            <a:ext cx="5407700" cy="2405787"/>
            <a:chOff x="0" y="0"/>
            <a:chExt cx="5407698" cy="2405787"/>
          </a:xfrm>
        </p:grpSpPr>
        <p:sp>
          <p:nvSpPr>
            <p:cNvPr id="14" name="Veterans Day…">
              <a:extLst>
                <a:ext uri="{FF2B5EF4-FFF2-40B4-BE49-F238E27FC236}">
                  <a16:creationId xmlns:a16="http://schemas.microsoft.com/office/drawing/2014/main" id="{6C41C239-3016-2E38-902A-CEE50E6184D3}"/>
                </a:ext>
              </a:extLst>
            </p:cNvPr>
            <p:cNvSpPr/>
            <p:nvPr/>
          </p:nvSpPr>
          <p:spPr>
            <a:xfrm>
              <a:off x="1850906" y="0"/>
              <a:ext cx="3556792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Veterans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Thanksgiving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Day after Thanksgiving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Christmas Eve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Christmas Day</a:t>
              </a:r>
            </a:p>
            <a:p>
              <a:pPr algn="l" defTabSz="457200">
                <a:spcBef>
                  <a:spcPts val="1000"/>
                </a:spcBef>
                <a:defRPr sz="1800" b="0">
                  <a:solidFill>
                    <a:srgbClr val="666666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pPr>
              <a:r>
                <a:rPr dirty="0">
                  <a:solidFill>
                    <a:schemeClr val="tx2"/>
                  </a:solidFill>
                </a:rPr>
                <a:t>New Year’s Eve</a:t>
              </a:r>
            </a:p>
          </p:txBody>
        </p:sp>
        <p:sp>
          <p:nvSpPr>
            <p:cNvPr id="15" name="November 11…">
              <a:extLst>
                <a:ext uri="{FF2B5EF4-FFF2-40B4-BE49-F238E27FC236}">
                  <a16:creationId xmlns:a16="http://schemas.microsoft.com/office/drawing/2014/main" id="{4A94232C-B7BD-7054-C9B3-9839AD2B47B4}"/>
                </a:ext>
              </a:extLst>
            </p:cNvPr>
            <p:cNvSpPr/>
            <p:nvPr/>
          </p:nvSpPr>
          <p:spPr>
            <a:xfrm>
              <a:off x="0" y="0"/>
              <a:ext cx="1675088" cy="240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November 11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November 23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November 24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December 24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December 25</a:t>
              </a:r>
            </a:p>
            <a:p>
              <a:pPr algn="r" defTabSz="457200">
                <a:spcBef>
                  <a:spcPts val="1000"/>
                </a:spcBef>
                <a:defRPr sz="1800" b="0">
                  <a:solidFill>
                    <a:srgbClr val="1A1A1A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pPr>
              <a:r>
                <a:rPr>
                  <a:solidFill>
                    <a:schemeClr val="tx1"/>
                  </a:solidFill>
                </a:rPr>
                <a:t>December 31</a:t>
              </a:r>
            </a:p>
          </p:txBody>
        </p:sp>
      </p:grpSp>
      <p:graphicFrame>
        <p:nvGraphicFramePr>
          <p:cNvPr id="16" name="Table 1">
            <a:extLst>
              <a:ext uri="{FF2B5EF4-FFF2-40B4-BE49-F238E27FC236}">
                <a16:creationId xmlns:a16="http://schemas.microsoft.com/office/drawing/2014/main" id="{E58D9E82-1D22-BD66-58C7-E876BBD083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547669"/>
              </p:ext>
            </p:extLst>
          </p:nvPr>
        </p:nvGraphicFramePr>
        <p:xfrm>
          <a:off x="1646456" y="1908175"/>
          <a:ext cx="3306170" cy="314066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2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2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3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23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23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23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23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7" name="Table 1-1">
            <a:extLst>
              <a:ext uri="{FF2B5EF4-FFF2-40B4-BE49-F238E27FC236}">
                <a16:creationId xmlns:a16="http://schemas.microsoft.com/office/drawing/2014/main" id="{50B02722-4BE1-DD35-E336-4D17804646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9575594"/>
              </p:ext>
            </p:extLst>
          </p:nvPr>
        </p:nvGraphicFramePr>
        <p:xfrm>
          <a:off x="5205301" y="1908175"/>
          <a:ext cx="3296356" cy="314066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0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0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09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090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09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09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8" name="Table 1-1-1">
            <a:extLst>
              <a:ext uri="{FF2B5EF4-FFF2-40B4-BE49-F238E27FC236}">
                <a16:creationId xmlns:a16="http://schemas.microsoft.com/office/drawing/2014/main" id="{7834D246-C0E6-649F-CA50-0BBBE87097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6894192"/>
              </p:ext>
            </p:extLst>
          </p:nvPr>
        </p:nvGraphicFramePr>
        <p:xfrm>
          <a:off x="8756420" y="1908175"/>
          <a:ext cx="3301998" cy="314066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9" name="Table 1-1-1-1">
            <a:extLst>
              <a:ext uri="{FF2B5EF4-FFF2-40B4-BE49-F238E27FC236}">
                <a16:creationId xmlns:a16="http://schemas.microsoft.com/office/drawing/2014/main" id="{1F039FC8-47DD-2EBA-33AE-7184F9E3B4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29392720"/>
              </p:ext>
            </p:extLst>
          </p:nvPr>
        </p:nvGraphicFramePr>
        <p:xfrm>
          <a:off x="12310360" y="1908175"/>
          <a:ext cx="3301998" cy="3140662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666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0" name="Table 1-2">
            <a:extLst>
              <a:ext uri="{FF2B5EF4-FFF2-40B4-BE49-F238E27FC236}">
                <a16:creationId xmlns:a16="http://schemas.microsoft.com/office/drawing/2014/main" id="{8FCC9C3C-AA80-FB71-31BE-A55B47276D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3030011"/>
              </p:ext>
            </p:extLst>
          </p:nvPr>
        </p:nvGraphicFramePr>
        <p:xfrm>
          <a:off x="15864299" y="190817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1" name="Table 1-1-2">
            <a:extLst>
              <a:ext uri="{FF2B5EF4-FFF2-40B4-BE49-F238E27FC236}">
                <a16:creationId xmlns:a16="http://schemas.microsoft.com/office/drawing/2014/main" id="{7AE121AF-C6E9-4D64-8EB1-293CA90674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1271474"/>
              </p:ext>
            </p:extLst>
          </p:nvPr>
        </p:nvGraphicFramePr>
        <p:xfrm>
          <a:off x="19418237" y="190817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2" name="Table 1-1-1-2">
            <a:extLst>
              <a:ext uri="{FF2B5EF4-FFF2-40B4-BE49-F238E27FC236}">
                <a16:creationId xmlns:a16="http://schemas.microsoft.com/office/drawing/2014/main" id="{BC5DDFC0-BE28-C722-F6B0-B7D52CC33B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8152021"/>
              </p:ext>
            </p:extLst>
          </p:nvPr>
        </p:nvGraphicFramePr>
        <p:xfrm>
          <a:off x="1646456" y="586422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3" name="Table 1-1-1-1-1">
            <a:extLst>
              <a:ext uri="{FF2B5EF4-FFF2-40B4-BE49-F238E27FC236}">
                <a16:creationId xmlns:a16="http://schemas.microsoft.com/office/drawing/2014/main" id="{F68631EA-E966-739C-5028-A1D5B56230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29870837"/>
              </p:ext>
            </p:extLst>
          </p:nvPr>
        </p:nvGraphicFramePr>
        <p:xfrm>
          <a:off x="5200813" y="586422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4" name="Table 1-3">
            <a:extLst>
              <a:ext uri="{FF2B5EF4-FFF2-40B4-BE49-F238E27FC236}">
                <a16:creationId xmlns:a16="http://schemas.microsoft.com/office/drawing/2014/main" id="{A9F9E249-3476-CB44-C87D-509479CC2C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0766455"/>
              </p:ext>
            </p:extLst>
          </p:nvPr>
        </p:nvGraphicFramePr>
        <p:xfrm>
          <a:off x="8755169" y="586422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3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i="1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5" name="Table 1-1-3">
            <a:extLst>
              <a:ext uri="{FF2B5EF4-FFF2-40B4-BE49-F238E27FC236}">
                <a16:creationId xmlns:a16="http://schemas.microsoft.com/office/drawing/2014/main" id="{F148232D-8C74-5CC8-98BA-8C2AF8554C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4704598"/>
              </p:ext>
            </p:extLst>
          </p:nvPr>
        </p:nvGraphicFramePr>
        <p:xfrm>
          <a:off x="12309526" y="586422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6" name="Table 1-1-1-3">
            <a:extLst>
              <a:ext uri="{FF2B5EF4-FFF2-40B4-BE49-F238E27FC236}">
                <a16:creationId xmlns:a16="http://schemas.microsoft.com/office/drawing/2014/main" id="{DBA43B17-B379-E031-CD36-2334CDB920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83318610"/>
              </p:ext>
            </p:extLst>
          </p:nvPr>
        </p:nvGraphicFramePr>
        <p:xfrm>
          <a:off x="15863882" y="586422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7" name="Table 1-1-1-1-2">
            <a:extLst>
              <a:ext uri="{FF2B5EF4-FFF2-40B4-BE49-F238E27FC236}">
                <a16:creationId xmlns:a16="http://schemas.microsoft.com/office/drawing/2014/main" id="{4C4FA903-2B73-6DF0-5C03-FAE4B94F22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5869567"/>
              </p:ext>
            </p:extLst>
          </p:nvPr>
        </p:nvGraphicFramePr>
        <p:xfrm>
          <a:off x="19418237" y="5864225"/>
          <a:ext cx="3301998" cy="3136896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4717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17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 err="1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Su</a:t>
                      </a:r>
                      <a:endParaRPr sz="1400" dirty="0">
                        <a:solidFill>
                          <a:schemeClr val="bg1"/>
                        </a:solidFill>
                        <a:latin typeface="DM Sans Regular"/>
                        <a:ea typeface="DM Sans Regular"/>
                        <a:cs typeface="DM Sans Regular"/>
                        <a:sym typeface="DM Sans Regular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M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Tu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W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Th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F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bg1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Sa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19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22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23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24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25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26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28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29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tx2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30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128">
                <a:tc>
                  <a:txBody>
                    <a:bodyPr/>
                    <a:lstStyle/>
                    <a:p>
                      <a:pPr defTabSz="914400">
                        <a:defRPr sz="1800"/>
                      </a:pPr>
                      <a:r>
                        <a:rPr sz="1400" dirty="0">
                          <a:solidFill>
                            <a:schemeClr val="accent4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rPr>
                        <a:t>31</a:t>
                      </a: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defRPr sz="1400">
                          <a:solidFill>
                            <a:srgbClr val="666666"/>
                          </a:solidFill>
                          <a:latin typeface="DM Sans Regular"/>
                          <a:ea typeface="DM Sans Regular"/>
                          <a:cs typeface="DM Sans Regular"/>
                          <a:sym typeface="DM Sans Regular"/>
                        </a:defRPr>
                      </a:pPr>
                      <a:endParaRPr dirty="0">
                        <a:solidFill>
                          <a:schemeClr val="tx2"/>
                        </a:solidFill>
                      </a:endParaRPr>
                    </a:p>
                  </a:txBody>
                  <a:tcPr marL="50800" marR="50800" marT="50800" marB="50800" anchor="ctr" horzOverflow="overflow">
                    <a:lnL w="12700">
                      <a:solidFill>
                        <a:srgbClr val="B2B2B2"/>
                      </a:solidFill>
                      <a:miter lim="400000"/>
                    </a:lnL>
                    <a:lnR w="12700">
                      <a:solidFill>
                        <a:srgbClr val="B2B2B2"/>
                      </a:solidFill>
                      <a:miter lim="400000"/>
                    </a:lnR>
                    <a:lnT w="12700">
                      <a:solidFill>
                        <a:srgbClr val="B2B2B2"/>
                      </a:solidFill>
                      <a:miter lim="400000"/>
                    </a:lnT>
                    <a:lnB w="12700">
                      <a:solidFill>
                        <a:srgbClr val="B2B2B2"/>
                      </a:solidFill>
                      <a:miter lim="400000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904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65798C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574</Words>
  <Application>Microsoft Macintosh PowerPoint</Application>
  <PresentationFormat>Custom</PresentationFormat>
  <Paragraphs>511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Bold</vt:lpstr>
      <vt:lpstr>DM Sans Medium</vt:lpstr>
      <vt:lpstr>DM Sans Regular</vt:lpstr>
      <vt:lpstr>Helvetica Neue</vt:lpstr>
      <vt:lpstr>Helvetica Neue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33</cp:revision>
  <dcterms:modified xsi:type="dcterms:W3CDTF">2023-01-31T18:01:08Z</dcterms:modified>
</cp:coreProperties>
</file>