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7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902"/>
    <a:srgbClr val="4BC89D"/>
    <a:srgbClr val="E24856"/>
    <a:srgbClr val="F8B61A"/>
    <a:srgbClr val="0EABE6"/>
    <a:srgbClr val="2CC5D3"/>
    <a:srgbClr val="B2B2B2"/>
    <a:srgbClr val="F2F2F2"/>
    <a:srgbClr val="D5D5DF"/>
    <a:srgbClr val="ADA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/>
    <p:restoredTop sz="95840"/>
  </p:normalViewPr>
  <p:slideViewPr>
    <p:cSldViewPr snapToGrid="0">
      <p:cViewPr varScale="1">
        <p:scale>
          <a:sx n="52" d="100"/>
          <a:sy n="52" d="100"/>
        </p:scale>
        <p:origin x="7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tum Themes">
            <a:extLst>
              <a:ext uri="{FF2B5EF4-FFF2-40B4-BE49-F238E27FC236}">
                <a16:creationId xmlns:a16="http://schemas.microsoft.com/office/drawing/2014/main" id="{41038F29-1624-4EA3-34D5-1F0A43F413F2}"/>
              </a:ext>
            </a:extLst>
          </p:cNvPr>
          <p:cNvSpPr txBox="1"/>
          <p:nvPr userDrawn="1"/>
        </p:nvSpPr>
        <p:spPr>
          <a:xfrm>
            <a:off x="1563200" y="12413670"/>
            <a:ext cx="36667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pPr>
            <a:r>
              <a:rPr lang="en-US" dirty="0" err="1">
                <a:solidFill>
                  <a:schemeClr val="tx2"/>
                </a:solidFill>
                <a:latin typeface="DM Sans Bold"/>
                <a:ea typeface="DM Sans Bold"/>
                <a:cs typeface="DM Sans Bold"/>
                <a:sym typeface="DM Sans Bold"/>
              </a:rPr>
              <a:t>HiSlide.io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Templates</a:t>
            </a:r>
            <a:endParaRPr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18418" y="12413670"/>
            <a:ext cx="945214" cy="471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/>
          <a:lstStyle>
            <a:lvl1pPr>
              <a:defRPr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399" name="Calendar 2023"/>
          <p:cNvSpPr txBox="1"/>
          <p:nvPr/>
        </p:nvSpPr>
        <p:spPr>
          <a:xfrm>
            <a:off x="18759059" y="12413670"/>
            <a:ext cx="278883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Calendar 2023</a:t>
            </a:r>
          </a:p>
        </p:txBody>
      </p:sp>
      <p:sp>
        <p:nvSpPr>
          <p:cNvPr id="401" name="Calendar 2023: May to August"/>
          <p:cNvSpPr txBox="1"/>
          <p:nvPr/>
        </p:nvSpPr>
        <p:spPr>
          <a:xfrm>
            <a:off x="4515030" y="2464694"/>
            <a:ext cx="1533719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60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Calendar 2023: May to August</a:t>
            </a:r>
          </a:p>
        </p:txBody>
      </p:sp>
      <p:sp>
        <p:nvSpPr>
          <p:cNvPr id="402" name="The four months of 2023 are from May to August. The first day of the week is Sunday."/>
          <p:cNvSpPr txBox="1"/>
          <p:nvPr/>
        </p:nvSpPr>
        <p:spPr>
          <a:xfrm>
            <a:off x="5064416" y="3559900"/>
            <a:ext cx="1423842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spcBef>
                <a:spcPts val="20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The four months of 2023 are from May to August. The first day of the week is Sunday.</a:t>
            </a:r>
          </a:p>
        </p:txBody>
      </p:sp>
      <p:graphicFrame>
        <p:nvGraphicFramePr>
          <p:cNvPr id="403" name="Table 1"/>
          <p:cNvGraphicFramePr/>
          <p:nvPr>
            <p:extLst>
              <p:ext uri="{D42A27DB-BD31-4B8C-83A1-F6EECF244321}">
                <p14:modId xmlns:p14="http://schemas.microsoft.com/office/powerpoint/2010/main" val="3488759959"/>
              </p:ext>
            </p:extLst>
          </p:nvPr>
        </p:nvGraphicFramePr>
        <p:xfrm>
          <a:off x="2310539" y="6085327"/>
          <a:ext cx="4390036" cy="4394194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627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0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04" name="Table 1-1"/>
          <p:cNvGraphicFramePr/>
          <p:nvPr>
            <p:extLst>
              <p:ext uri="{D42A27DB-BD31-4B8C-83A1-F6EECF244321}">
                <p14:modId xmlns:p14="http://schemas.microsoft.com/office/powerpoint/2010/main" val="3617167712"/>
              </p:ext>
            </p:extLst>
          </p:nvPr>
        </p:nvGraphicFramePr>
        <p:xfrm>
          <a:off x="7434833" y="6085327"/>
          <a:ext cx="4390036" cy="4394194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627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0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05" name="Table 1-1-1"/>
          <p:cNvGraphicFramePr/>
          <p:nvPr>
            <p:extLst>
              <p:ext uri="{D42A27DB-BD31-4B8C-83A1-F6EECF244321}">
                <p14:modId xmlns:p14="http://schemas.microsoft.com/office/powerpoint/2010/main" val="3302934557"/>
              </p:ext>
            </p:extLst>
          </p:nvPr>
        </p:nvGraphicFramePr>
        <p:xfrm>
          <a:off x="12559128" y="6085327"/>
          <a:ext cx="4390036" cy="4394194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627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0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06" name="Table 1-1-1-1"/>
          <p:cNvGraphicFramePr/>
          <p:nvPr>
            <p:extLst>
              <p:ext uri="{D42A27DB-BD31-4B8C-83A1-F6EECF244321}">
                <p14:modId xmlns:p14="http://schemas.microsoft.com/office/powerpoint/2010/main" val="2162615591"/>
              </p:ext>
            </p:extLst>
          </p:nvPr>
        </p:nvGraphicFramePr>
        <p:xfrm>
          <a:off x="17683422" y="6085327"/>
          <a:ext cx="4390036" cy="4394194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627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71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0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7742"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07" name="May"/>
          <p:cNvSpPr txBox="1"/>
          <p:nvPr/>
        </p:nvSpPr>
        <p:spPr>
          <a:xfrm>
            <a:off x="2312311" y="5200998"/>
            <a:ext cx="4386495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8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May</a:t>
            </a:r>
          </a:p>
        </p:txBody>
      </p:sp>
      <p:sp>
        <p:nvSpPr>
          <p:cNvPr id="408" name="June"/>
          <p:cNvSpPr txBox="1"/>
          <p:nvPr/>
        </p:nvSpPr>
        <p:spPr>
          <a:xfrm>
            <a:off x="7436605" y="5200998"/>
            <a:ext cx="4386496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8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June</a:t>
            </a:r>
          </a:p>
        </p:txBody>
      </p:sp>
      <p:sp>
        <p:nvSpPr>
          <p:cNvPr id="409" name="July"/>
          <p:cNvSpPr txBox="1"/>
          <p:nvPr/>
        </p:nvSpPr>
        <p:spPr>
          <a:xfrm>
            <a:off x="12560899" y="5200998"/>
            <a:ext cx="4386496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8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July</a:t>
            </a:r>
          </a:p>
        </p:txBody>
      </p:sp>
      <p:sp>
        <p:nvSpPr>
          <p:cNvPr id="410" name="August"/>
          <p:cNvSpPr txBox="1"/>
          <p:nvPr/>
        </p:nvSpPr>
        <p:spPr>
          <a:xfrm>
            <a:off x="17685194" y="5200998"/>
            <a:ext cx="4386496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8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August</a:t>
            </a:r>
          </a:p>
        </p:txBody>
      </p:sp>
      <p:sp>
        <p:nvSpPr>
          <p:cNvPr id="3" name="Line">
            <a:extLst>
              <a:ext uri="{FF2B5EF4-FFF2-40B4-BE49-F238E27FC236}">
                <a16:creationId xmlns:a16="http://schemas.microsoft.com/office/drawing/2014/main" id="{0099D9BB-96EC-8587-8370-22661987872F}"/>
              </a:ext>
            </a:extLst>
          </p:cNvPr>
          <p:cNvSpPr/>
          <p:nvPr/>
        </p:nvSpPr>
        <p:spPr>
          <a:xfrm>
            <a:off x="21922052" y="12414102"/>
            <a:ext cx="0" cy="494437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endParaRPr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184</Words>
  <Application>Microsoft Macintosh PowerPoint</Application>
  <PresentationFormat>Custom</PresentationFormat>
  <Paragraphs>159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Medium</vt:lpstr>
      <vt:lpstr>DM Sans Regular</vt:lpstr>
      <vt:lpstr>Helvetica Neue</vt:lpstr>
      <vt:lpstr>Helvetica Neue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2023-01-31T18:03:44Z</dcterms:modified>
</cp:coreProperties>
</file>