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437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Calendar 2023</a:t>
            </a:r>
          </a:p>
        </p:txBody>
      </p:sp>
      <p:graphicFrame>
        <p:nvGraphicFramePr>
          <p:cNvPr id="439" name="Table 1"/>
          <p:cNvGraphicFramePr/>
          <p:nvPr>
            <p:extLst>
              <p:ext uri="{D42A27DB-BD31-4B8C-83A1-F6EECF244321}">
                <p14:modId xmlns:p14="http://schemas.microsoft.com/office/powerpoint/2010/main" val="2478095777"/>
              </p:ext>
            </p:extLst>
          </p:nvPr>
        </p:nvGraphicFramePr>
        <p:xfrm>
          <a:off x="1640453" y="3641807"/>
          <a:ext cx="21087166" cy="18669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90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Bold"/>
                          <a:ea typeface="DM Sans Bold"/>
                          <a:cs typeface="DM Sans Bold"/>
                          <a:sym typeface="DM Sans Bold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January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Plan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40" name="Calendar 2023"/>
          <p:cNvSpPr txBox="1"/>
          <p:nvPr/>
        </p:nvSpPr>
        <p:spPr>
          <a:xfrm>
            <a:off x="8018415" y="1208610"/>
            <a:ext cx="833042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Calendar 2023</a:t>
            </a:r>
          </a:p>
        </p:txBody>
      </p:sp>
      <p:sp>
        <p:nvSpPr>
          <p:cNvPr id="441" name="Planning for 1 month's work with a list of tasks: January 2023."/>
          <p:cNvSpPr txBox="1"/>
          <p:nvPr/>
        </p:nvSpPr>
        <p:spPr>
          <a:xfrm>
            <a:off x="7435065" y="2303816"/>
            <a:ext cx="949712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Planning for 1 month's work with a list of tasks: January 2023.</a:t>
            </a:r>
          </a:p>
        </p:txBody>
      </p:sp>
      <p:sp>
        <p:nvSpPr>
          <p:cNvPr id="442" name="Graphic 2"/>
          <p:cNvSpPr/>
          <p:nvPr/>
        </p:nvSpPr>
        <p:spPr>
          <a:xfrm>
            <a:off x="7122360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91" name="Graphic 2"/>
          <p:cNvSpPr/>
          <p:nvPr/>
        </p:nvSpPr>
        <p:spPr>
          <a:xfrm>
            <a:off x="7630219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92" name="Graphic 2"/>
          <p:cNvSpPr/>
          <p:nvPr/>
        </p:nvSpPr>
        <p:spPr>
          <a:xfrm>
            <a:off x="8138078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93" name="Graphic 2"/>
          <p:cNvSpPr/>
          <p:nvPr/>
        </p:nvSpPr>
        <p:spPr>
          <a:xfrm>
            <a:off x="8645937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94" name="Graphic 2"/>
          <p:cNvSpPr/>
          <p:nvPr/>
        </p:nvSpPr>
        <p:spPr>
          <a:xfrm>
            <a:off x="10677373" y="5077809"/>
            <a:ext cx="227769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95" name="Graphic 2"/>
          <p:cNvSpPr/>
          <p:nvPr/>
        </p:nvSpPr>
        <p:spPr>
          <a:xfrm>
            <a:off x="11185231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96" name="Graphic 2"/>
          <p:cNvSpPr/>
          <p:nvPr/>
        </p:nvSpPr>
        <p:spPr>
          <a:xfrm>
            <a:off x="11693090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97" name="Graphic 2"/>
          <p:cNvSpPr/>
          <p:nvPr/>
        </p:nvSpPr>
        <p:spPr>
          <a:xfrm>
            <a:off x="12200949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98" name="Graphic 2"/>
          <p:cNvSpPr/>
          <p:nvPr/>
        </p:nvSpPr>
        <p:spPr>
          <a:xfrm>
            <a:off x="14232385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99" name="Graphic 2"/>
          <p:cNvSpPr/>
          <p:nvPr/>
        </p:nvSpPr>
        <p:spPr>
          <a:xfrm>
            <a:off x="14740244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00" name="Graphic 2"/>
          <p:cNvSpPr/>
          <p:nvPr/>
        </p:nvSpPr>
        <p:spPr>
          <a:xfrm>
            <a:off x="15248103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01" name="Graphic 2"/>
          <p:cNvSpPr/>
          <p:nvPr/>
        </p:nvSpPr>
        <p:spPr>
          <a:xfrm>
            <a:off x="15755962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02" name="Graphic 2"/>
          <p:cNvSpPr/>
          <p:nvPr/>
        </p:nvSpPr>
        <p:spPr>
          <a:xfrm>
            <a:off x="17787397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03" name="Graphic 2"/>
          <p:cNvSpPr/>
          <p:nvPr/>
        </p:nvSpPr>
        <p:spPr>
          <a:xfrm>
            <a:off x="18295256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04" name="Graphic 2"/>
          <p:cNvSpPr/>
          <p:nvPr/>
        </p:nvSpPr>
        <p:spPr>
          <a:xfrm>
            <a:off x="18803115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05" name="Graphic 2"/>
          <p:cNvSpPr/>
          <p:nvPr/>
        </p:nvSpPr>
        <p:spPr>
          <a:xfrm>
            <a:off x="19310974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06" name="Graphic 2"/>
          <p:cNvSpPr/>
          <p:nvPr/>
        </p:nvSpPr>
        <p:spPr>
          <a:xfrm>
            <a:off x="21342410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07" name="Graphic 2"/>
          <p:cNvSpPr/>
          <p:nvPr/>
        </p:nvSpPr>
        <p:spPr>
          <a:xfrm>
            <a:off x="21850269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08" name="Graphic 2"/>
          <p:cNvSpPr/>
          <p:nvPr/>
        </p:nvSpPr>
        <p:spPr>
          <a:xfrm>
            <a:off x="22358128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" name="Line">
            <a:extLst>
              <a:ext uri="{FF2B5EF4-FFF2-40B4-BE49-F238E27FC236}">
                <a16:creationId xmlns:a16="http://schemas.microsoft.com/office/drawing/2014/main" id="{E8143DB6-91B5-F7ED-1A3D-5C072E5036D8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F87A436-8AAE-1B40-EDDE-1540C69E6984}"/>
              </a:ext>
            </a:extLst>
          </p:cNvPr>
          <p:cNvGrpSpPr/>
          <p:nvPr/>
        </p:nvGrpSpPr>
        <p:grpSpPr>
          <a:xfrm>
            <a:off x="1605926" y="6065434"/>
            <a:ext cx="21151697" cy="6115805"/>
            <a:chOff x="1605926" y="6065434"/>
            <a:chExt cx="21151697" cy="6115805"/>
          </a:xfrm>
        </p:grpSpPr>
        <p:sp>
          <p:nvSpPr>
            <p:cNvPr id="443" name="Rounded Rectangle"/>
            <p:cNvSpPr/>
            <p:nvPr/>
          </p:nvSpPr>
          <p:spPr>
            <a:xfrm>
              <a:off x="1605926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444" name="Shape"/>
            <p:cNvSpPr/>
            <p:nvPr/>
          </p:nvSpPr>
          <p:spPr>
            <a:xfrm>
              <a:off x="1605926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445" name="Week 1"/>
            <p:cNvSpPr txBox="1"/>
            <p:nvPr/>
          </p:nvSpPr>
          <p:spPr>
            <a:xfrm>
              <a:off x="2518870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Week 1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46FF187-18C9-8BEF-B079-255AA75E1593}"/>
                </a:ext>
              </a:extLst>
            </p:cNvPr>
            <p:cNvGrpSpPr/>
            <p:nvPr/>
          </p:nvGrpSpPr>
          <p:grpSpPr>
            <a:xfrm>
              <a:off x="2387845" y="7711819"/>
              <a:ext cx="3850835" cy="3733802"/>
              <a:chOff x="2387845" y="7711819"/>
              <a:chExt cx="3850835" cy="3733802"/>
            </a:xfrm>
          </p:grpSpPr>
          <p:sp>
            <p:nvSpPr>
              <p:cNvPr id="446" name="Task description field…"/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447" name="Square"/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448" name="Square"/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449" name="Square"/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450" name="Square"/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451" name="Square"/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452" name="Square"/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455" name="Rounded Rectangle"/>
            <p:cNvSpPr/>
            <p:nvPr/>
          </p:nvSpPr>
          <p:spPr>
            <a:xfrm>
              <a:off x="6961173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456" name="Shape"/>
            <p:cNvSpPr/>
            <p:nvPr/>
          </p:nvSpPr>
          <p:spPr>
            <a:xfrm>
              <a:off x="6961173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457" name="Week 2"/>
            <p:cNvSpPr txBox="1"/>
            <p:nvPr/>
          </p:nvSpPr>
          <p:spPr>
            <a:xfrm>
              <a:off x="7874117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2</a:t>
              </a:r>
            </a:p>
          </p:txBody>
        </p:sp>
        <p:sp>
          <p:nvSpPr>
            <p:cNvPr id="467" name="Rounded Rectangle"/>
            <p:cNvSpPr/>
            <p:nvPr/>
          </p:nvSpPr>
          <p:spPr>
            <a:xfrm>
              <a:off x="12316421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468" name="Shape"/>
            <p:cNvSpPr/>
            <p:nvPr/>
          </p:nvSpPr>
          <p:spPr>
            <a:xfrm>
              <a:off x="12316421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469" name="Week 3"/>
            <p:cNvSpPr txBox="1"/>
            <p:nvPr/>
          </p:nvSpPr>
          <p:spPr>
            <a:xfrm>
              <a:off x="13229365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3</a:t>
              </a:r>
            </a:p>
          </p:txBody>
        </p:sp>
        <p:sp>
          <p:nvSpPr>
            <p:cNvPr id="479" name="Rounded Rectangle"/>
            <p:cNvSpPr/>
            <p:nvPr/>
          </p:nvSpPr>
          <p:spPr>
            <a:xfrm>
              <a:off x="17671668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480" name="Shape"/>
            <p:cNvSpPr/>
            <p:nvPr/>
          </p:nvSpPr>
          <p:spPr>
            <a:xfrm>
              <a:off x="17671668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481" name="Week 4"/>
            <p:cNvSpPr txBox="1"/>
            <p:nvPr/>
          </p:nvSpPr>
          <p:spPr>
            <a:xfrm>
              <a:off x="18584612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4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4183C90-A4C3-2BA1-602E-A91AFD7DE911}"/>
                </a:ext>
              </a:extLst>
            </p:cNvPr>
            <p:cNvGrpSpPr/>
            <p:nvPr/>
          </p:nvGrpSpPr>
          <p:grpSpPr>
            <a:xfrm>
              <a:off x="7685813" y="7711819"/>
              <a:ext cx="3850835" cy="3733802"/>
              <a:chOff x="2387845" y="7711819"/>
              <a:chExt cx="3850835" cy="3733802"/>
            </a:xfrm>
          </p:grpSpPr>
          <p:sp>
            <p:nvSpPr>
              <p:cNvPr id="6" name="Task description field…">
                <a:extLst>
                  <a:ext uri="{FF2B5EF4-FFF2-40B4-BE49-F238E27FC236}">
                    <a16:creationId xmlns:a16="http://schemas.microsoft.com/office/drawing/2014/main" id="{C26329C3-9C4B-8FE1-F35F-CD10C9E79CF3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7" name="Square">
                <a:extLst>
                  <a:ext uri="{FF2B5EF4-FFF2-40B4-BE49-F238E27FC236}">
                    <a16:creationId xmlns:a16="http://schemas.microsoft.com/office/drawing/2014/main" id="{5A163652-2B87-D700-D4E4-A7A781B358F7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" name="Square">
                <a:extLst>
                  <a:ext uri="{FF2B5EF4-FFF2-40B4-BE49-F238E27FC236}">
                    <a16:creationId xmlns:a16="http://schemas.microsoft.com/office/drawing/2014/main" id="{9D6AE1FA-918A-CD5B-201F-6E66BED75E66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" name="Square">
                <a:extLst>
                  <a:ext uri="{FF2B5EF4-FFF2-40B4-BE49-F238E27FC236}">
                    <a16:creationId xmlns:a16="http://schemas.microsoft.com/office/drawing/2014/main" id="{6D534A70-9F7C-E4FA-3C4A-5049FFEE6062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10" name="Square">
                <a:extLst>
                  <a:ext uri="{FF2B5EF4-FFF2-40B4-BE49-F238E27FC236}">
                    <a16:creationId xmlns:a16="http://schemas.microsoft.com/office/drawing/2014/main" id="{04720875-B953-BA09-C713-FE0D2BBD2EC5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11" name="Square">
                <a:extLst>
                  <a:ext uri="{FF2B5EF4-FFF2-40B4-BE49-F238E27FC236}">
                    <a16:creationId xmlns:a16="http://schemas.microsoft.com/office/drawing/2014/main" id="{7B26E60A-CA3F-663A-E7A8-C4505CB334EB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12" name="Square">
                <a:extLst>
                  <a:ext uri="{FF2B5EF4-FFF2-40B4-BE49-F238E27FC236}">
                    <a16:creationId xmlns:a16="http://schemas.microsoft.com/office/drawing/2014/main" id="{3BBC4187-6786-3081-7C9A-680303433E10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98E3413-2A2E-3ABB-9066-DE41A2F09B5E}"/>
                </a:ext>
              </a:extLst>
            </p:cNvPr>
            <p:cNvGrpSpPr/>
            <p:nvPr/>
          </p:nvGrpSpPr>
          <p:grpSpPr>
            <a:xfrm>
              <a:off x="13141049" y="7711819"/>
              <a:ext cx="3850835" cy="3733802"/>
              <a:chOff x="2387845" y="7711819"/>
              <a:chExt cx="3850835" cy="3733802"/>
            </a:xfrm>
          </p:grpSpPr>
          <p:sp>
            <p:nvSpPr>
              <p:cNvPr id="14" name="Task description field…">
                <a:extLst>
                  <a:ext uri="{FF2B5EF4-FFF2-40B4-BE49-F238E27FC236}">
                    <a16:creationId xmlns:a16="http://schemas.microsoft.com/office/drawing/2014/main" id="{1406B843-B033-A2A9-D122-D5A4FE815437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15" name="Square">
                <a:extLst>
                  <a:ext uri="{FF2B5EF4-FFF2-40B4-BE49-F238E27FC236}">
                    <a16:creationId xmlns:a16="http://schemas.microsoft.com/office/drawing/2014/main" id="{80576E95-86F3-1392-54C2-4B1D66DF46C1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16" name="Square">
                <a:extLst>
                  <a:ext uri="{FF2B5EF4-FFF2-40B4-BE49-F238E27FC236}">
                    <a16:creationId xmlns:a16="http://schemas.microsoft.com/office/drawing/2014/main" id="{AB37BF20-04BE-807E-9C89-9EDB83C6F54E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17" name="Square">
                <a:extLst>
                  <a:ext uri="{FF2B5EF4-FFF2-40B4-BE49-F238E27FC236}">
                    <a16:creationId xmlns:a16="http://schemas.microsoft.com/office/drawing/2014/main" id="{4F691CBA-0CFB-F8D6-ABA9-C20C768C450F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18" name="Square">
                <a:extLst>
                  <a:ext uri="{FF2B5EF4-FFF2-40B4-BE49-F238E27FC236}">
                    <a16:creationId xmlns:a16="http://schemas.microsoft.com/office/drawing/2014/main" id="{2910C5C8-57F4-29F7-4ACD-F13D9B75139D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19" name="Square">
                <a:extLst>
                  <a:ext uri="{FF2B5EF4-FFF2-40B4-BE49-F238E27FC236}">
                    <a16:creationId xmlns:a16="http://schemas.microsoft.com/office/drawing/2014/main" id="{56A9F437-1EE0-8845-9ED6-4C58BC3FA76F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20" name="Square">
                <a:extLst>
                  <a:ext uri="{FF2B5EF4-FFF2-40B4-BE49-F238E27FC236}">
                    <a16:creationId xmlns:a16="http://schemas.microsoft.com/office/drawing/2014/main" id="{4339996E-3A29-904E-A614-9F6947A8D61A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F58608C-8D85-0E58-0858-7DE01AADE2F2}"/>
                </a:ext>
              </a:extLst>
            </p:cNvPr>
            <p:cNvGrpSpPr/>
            <p:nvPr/>
          </p:nvGrpSpPr>
          <p:grpSpPr>
            <a:xfrm>
              <a:off x="18439017" y="7711819"/>
              <a:ext cx="3850835" cy="3733802"/>
              <a:chOff x="2387845" y="7711819"/>
              <a:chExt cx="3850835" cy="3733802"/>
            </a:xfrm>
          </p:grpSpPr>
          <p:sp>
            <p:nvSpPr>
              <p:cNvPr id="22" name="Task description field…">
                <a:extLst>
                  <a:ext uri="{FF2B5EF4-FFF2-40B4-BE49-F238E27FC236}">
                    <a16:creationId xmlns:a16="http://schemas.microsoft.com/office/drawing/2014/main" id="{899E1956-BBA2-0496-B148-9C8B833764D6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23" name="Square">
                <a:extLst>
                  <a:ext uri="{FF2B5EF4-FFF2-40B4-BE49-F238E27FC236}">
                    <a16:creationId xmlns:a16="http://schemas.microsoft.com/office/drawing/2014/main" id="{8FEE7F58-AB97-7D91-DB3D-9075283522E5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24" name="Square">
                <a:extLst>
                  <a:ext uri="{FF2B5EF4-FFF2-40B4-BE49-F238E27FC236}">
                    <a16:creationId xmlns:a16="http://schemas.microsoft.com/office/drawing/2014/main" id="{38127034-0DCA-68DB-E948-7EFF7585E61C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25" name="Square">
                <a:extLst>
                  <a:ext uri="{FF2B5EF4-FFF2-40B4-BE49-F238E27FC236}">
                    <a16:creationId xmlns:a16="http://schemas.microsoft.com/office/drawing/2014/main" id="{836EA4EA-75B8-E95B-68A6-E45496ECD5C3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26" name="Square">
                <a:extLst>
                  <a:ext uri="{FF2B5EF4-FFF2-40B4-BE49-F238E27FC236}">
                    <a16:creationId xmlns:a16="http://schemas.microsoft.com/office/drawing/2014/main" id="{77A7E467-4CC7-E0ED-59B1-593E424FC153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27" name="Square">
                <a:extLst>
                  <a:ext uri="{FF2B5EF4-FFF2-40B4-BE49-F238E27FC236}">
                    <a16:creationId xmlns:a16="http://schemas.microsoft.com/office/drawing/2014/main" id="{17FD2939-1062-1B14-136D-B660C67D395D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28" name="Square">
                <a:extLst>
                  <a:ext uri="{FF2B5EF4-FFF2-40B4-BE49-F238E27FC236}">
                    <a16:creationId xmlns:a16="http://schemas.microsoft.com/office/drawing/2014/main" id="{64B2A6C0-2AB3-9F1C-AEE9-D067B0482265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170</Words>
  <Application>Microsoft Macintosh PowerPoint</Application>
  <PresentationFormat>Custom</PresentationFormat>
  <Paragraphs>103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2023-01-31T18:08:12Z</dcterms:modified>
</cp:coreProperties>
</file>