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11"/>
    <p:restoredTop sz="95840"/>
  </p:normalViewPr>
  <p:slideViewPr>
    <p:cSldViewPr snapToGrid="0">
      <p:cViewPr varScale="1">
        <p:scale>
          <a:sx n="52" d="100"/>
          <a:sy n="52" d="100"/>
        </p:scale>
        <p:origin x="2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584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586" name="Calendar 2023"/>
          <p:cNvSpPr txBox="1"/>
          <p:nvPr/>
        </p:nvSpPr>
        <p:spPr>
          <a:xfrm>
            <a:off x="8018415" y="1208610"/>
            <a:ext cx="833042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Calendar 2023</a:t>
            </a:r>
          </a:p>
        </p:txBody>
      </p:sp>
      <p:sp>
        <p:nvSpPr>
          <p:cNvPr id="587" name="Planning for 1 month's work with a list of tasks: March 2023."/>
          <p:cNvSpPr txBox="1"/>
          <p:nvPr/>
        </p:nvSpPr>
        <p:spPr>
          <a:xfrm>
            <a:off x="7435065" y="2303816"/>
            <a:ext cx="949712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Planning for 1 month's work with a list of tasks: March 2023.</a:t>
            </a:r>
          </a:p>
        </p:txBody>
      </p:sp>
      <p:graphicFrame>
        <p:nvGraphicFramePr>
          <p:cNvPr id="636" name="Table 1"/>
          <p:cNvGraphicFramePr/>
          <p:nvPr>
            <p:extLst>
              <p:ext uri="{D42A27DB-BD31-4B8C-83A1-F6EECF244321}">
                <p14:modId xmlns:p14="http://schemas.microsoft.com/office/powerpoint/2010/main" val="80298946"/>
              </p:ext>
            </p:extLst>
          </p:nvPr>
        </p:nvGraphicFramePr>
        <p:xfrm>
          <a:off x="1643627" y="3649563"/>
          <a:ext cx="21087166" cy="18669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90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Bold"/>
                          <a:ea typeface="DM Sans Bold"/>
                          <a:cs typeface="DM Sans Bold"/>
                          <a:sym typeface="DM Sans Bold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March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Plan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37" name="Graphic 2"/>
          <p:cNvSpPr/>
          <p:nvPr/>
        </p:nvSpPr>
        <p:spPr>
          <a:xfrm>
            <a:off x="712236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38" name="Graphic 2"/>
          <p:cNvSpPr/>
          <p:nvPr/>
        </p:nvSpPr>
        <p:spPr>
          <a:xfrm>
            <a:off x="763021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39" name="Graphic 2"/>
          <p:cNvSpPr/>
          <p:nvPr/>
        </p:nvSpPr>
        <p:spPr>
          <a:xfrm>
            <a:off x="8138078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0" name="Graphic 2"/>
          <p:cNvSpPr/>
          <p:nvPr/>
        </p:nvSpPr>
        <p:spPr>
          <a:xfrm>
            <a:off x="8645937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1" name="Graphic 2"/>
          <p:cNvSpPr/>
          <p:nvPr/>
        </p:nvSpPr>
        <p:spPr>
          <a:xfrm>
            <a:off x="10677373" y="5077809"/>
            <a:ext cx="227769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2" name="Graphic 2"/>
          <p:cNvSpPr/>
          <p:nvPr/>
        </p:nvSpPr>
        <p:spPr>
          <a:xfrm>
            <a:off x="11185231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3" name="Graphic 2"/>
          <p:cNvSpPr/>
          <p:nvPr/>
        </p:nvSpPr>
        <p:spPr>
          <a:xfrm>
            <a:off x="1169309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4" name="Graphic 2"/>
          <p:cNvSpPr/>
          <p:nvPr/>
        </p:nvSpPr>
        <p:spPr>
          <a:xfrm>
            <a:off x="1220094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5" name="Graphic 2"/>
          <p:cNvSpPr/>
          <p:nvPr/>
        </p:nvSpPr>
        <p:spPr>
          <a:xfrm>
            <a:off x="14232385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6" name="Graphic 2"/>
          <p:cNvSpPr/>
          <p:nvPr/>
        </p:nvSpPr>
        <p:spPr>
          <a:xfrm>
            <a:off x="14740244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7" name="Graphic 2"/>
          <p:cNvSpPr/>
          <p:nvPr/>
        </p:nvSpPr>
        <p:spPr>
          <a:xfrm>
            <a:off x="15248103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8" name="Graphic 2"/>
          <p:cNvSpPr/>
          <p:nvPr/>
        </p:nvSpPr>
        <p:spPr>
          <a:xfrm>
            <a:off x="15755962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49" name="Graphic 2"/>
          <p:cNvSpPr/>
          <p:nvPr/>
        </p:nvSpPr>
        <p:spPr>
          <a:xfrm>
            <a:off x="17787397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50" name="Graphic 2"/>
          <p:cNvSpPr/>
          <p:nvPr/>
        </p:nvSpPr>
        <p:spPr>
          <a:xfrm>
            <a:off x="18295256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51" name="Graphic 2"/>
          <p:cNvSpPr/>
          <p:nvPr/>
        </p:nvSpPr>
        <p:spPr>
          <a:xfrm>
            <a:off x="18803115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52" name="Graphic 2"/>
          <p:cNvSpPr/>
          <p:nvPr/>
        </p:nvSpPr>
        <p:spPr>
          <a:xfrm>
            <a:off x="19310974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53" name="Graphic 2"/>
          <p:cNvSpPr/>
          <p:nvPr/>
        </p:nvSpPr>
        <p:spPr>
          <a:xfrm>
            <a:off x="508641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" name="Line">
            <a:extLst>
              <a:ext uri="{FF2B5EF4-FFF2-40B4-BE49-F238E27FC236}">
                <a16:creationId xmlns:a16="http://schemas.microsoft.com/office/drawing/2014/main" id="{4D9B5B0C-79D3-0C8B-9655-97C7C99CF7FB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91ABC02-B136-3146-3377-0DEFCD3909FB}"/>
              </a:ext>
            </a:extLst>
          </p:cNvPr>
          <p:cNvGrpSpPr/>
          <p:nvPr/>
        </p:nvGrpSpPr>
        <p:grpSpPr>
          <a:xfrm>
            <a:off x="1605926" y="6065434"/>
            <a:ext cx="21151697" cy="6115805"/>
            <a:chOff x="1605926" y="6065434"/>
            <a:chExt cx="21151697" cy="6115805"/>
          </a:xfrm>
        </p:grpSpPr>
        <p:sp>
          <p:nvSpPr>
            <p:cNvPr id="49" name="Rounded Rectangle">
              <a:extLst>
                <a:ext uri="{FF2B5EF4-FFF2-40B4-BE49-F238E27FC236}">
                  <a16:creationId xmlns:a16="http://schemas.microsoft.com/office/drawing/2014/main" id="{0AE7BA6B-5856-20DA-5B31-13E0BAF1ACE8}"/>
                </a:ext>
              </a:extLst>
            </p:cNvPr>
            <p:cNvSpPr/>
            <p:nvPr/>
          </p:nvSpPr>
          <p:spPr>
            <a:xfrm>
              <a:off x="1605926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2B67A629-4DFD-26EB-99AA-D6A24C2222F2}"/>
                </a:ext>
              </a:extLst>
            </p:cNvPr>
            <p:cNvSpPr/>
            <p:nvPr/>
          </p:nvSpPr>
          <p:spPr>
            <a:xfrm>
              <a:off x="1605926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1" name="Week 1">
              <a:extLst>
                <a:ext uri="{FF2B5EF4-FFF2-40B4-BE49-F238E27FC236}">
                  <a16:creationId xmlns:a16="http://schemas.microsoft.com/office/drawing/2014/main" id="{1FDF92A2-1924-A582-7BD3-669AF3F66D56}"/>
                </a:ext>
              </a:extLst>
            </p:cNvPr>
            <p:cNvSpPr txBox="1"/>
            <p:nvPr/>
          </p:nvSpPr>
          <p:spPr>
            <a:xfrm>
              <a:off x="2518870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Week 1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CFBF40CF-FA3F-92C3-562D-D2851DFDF117}"/>
                </a:ext>
              </a:extLst>
            </p:cNvPr>
            <p:cNvGrpSpPr/>
            <p:nvPr/>
          </p:nvGrpSpPr>
          <p:grpSpPr>
            <a:xfrm>
              <a:off x="2387845" y="7711819"/>
              <a:ext cx="3850835" cy="3733802"/>
              <a:chOff x="2387845" y="7711819"/>
              <a:chExt cx="3850835" cy="3733802"/>
            </a:xfrm>
          </p:grpSpPr>
          <p:sp>
            <p:nvSpPr>
              <p:cNvPr id="603" name="Task description field…">
                <a:extLst>
                  <a:ext uri="{FF2B5EF4-FFF2-40B4-BE49-F238E27FC236}">
                    <a16:creationId xmlns:a16="http://schemas.microsoft.com/office/drawing/2014/main" id="{F10070E4-0183-6B83-52B2-AAD3A718C13B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604" name="Square">
                <a:extLst>
                  <a:ext uri="{FF2B5EF4-FFF2-40B4-BE49-F238E27FC236}">
                    <a16:creationId xmlns:a16="http://schemas.microsoft.com/office/drawing/2014/main" id="{B2E1E5C7-5B57-31AD-1303-8A0DBFCFECE4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605" name="Square">
                <a:extLst>
                  <a:ext uri="{FF2B5EF4-FFF2-40B4-BE49-F238E27FC236}">
                    <a16:creationId xmlns:a16="http://schemas.microsoft.com/office/drawing/2014/main" id="{41059D47-89D2-9389-1153-935F7EF49A53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606" name="Square">
                <a:extLst>
                  <a:ext uri="{FF2B5EF4-FFF2-40B4-BE49-F238E27FC236}">
                    <a16:creationId xmlns:a16="http://schemas.microsoft.com/office/drawing/2014/main" id="{C1B80A18-736E-AE54-FC01-19AA8201DE03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607" name="Square">
                <a:extLst>
                  <a:ext uri="{FF2B5EF4-FFF2-40B4-BE49-F238E27FC236}">
                    <a16:creationId xmlns:a16="http://schemas.microsoft.com/office/drawing/2014/main" id="{2032CD30-0072-C320-EE98-8DEB2F4D3FC9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608" name="Square">
                <a:extLst>
                  <a:ext uri="{FF2B5EF4-FFF2-40B4-BE49-F238E27FC236}">
                    <a16:creationId xmlns:a16="http://schemas.microsoft.com/office/drawing/2014/main" id="{DF67488C-F506-6982-5759-54A568A5B3B1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609" name="Square">
                <a:extLst>
                  <a:ext uri="{FF2B5EF4-FFF2-40B4-BE49-F238E27FC236}">
                    <a16:creationId xmlns:a16="http://schemas.microsoft.com/office/drawing/2014/main" id="{8E7BBA65-B74C-BC72-56DF-66E122D4E963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53" name="Rounded Rectangle">
              <a:extLst>
                <a:ext uri="{FF2B5EF4-FFF2-40B4-BE49-F238E27FC236}">
                  <a16:creationId xmlns:a16="http://schemas.microsoft.com/office/drawing/2014/main" id="{3A1A05D9-75B3-FFB9-07F8-3645ED5AC25D}"/>
                </a:ext>
              </a:extLst>
            </p:cNvPr>
            <p:cNvSpPr/>
            <p:nvPr/>
          </p:nvSpPr>
          <p:spPr>
            <a:xfrm>
              <a:off x="6961173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4D168F58-1928-44EB-80E8-7D41D1DF3E80}"/>
                </a:ext>
              </a:extLst>
            </p:cNvPr>
            <p:cNvSpPr/>
            <p:nvPr/>
          </p:nvSpPr>
          <p:spPr>
            <a:xfrm>
              <a:off x="6961173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5" name="Week 2">
              <a:extLst>
                <a:ext uri="{FF2B5EF4-FFF2-40B4-BE49-F238E27FC236}">
                  <a16:creationId xmlns:a16="http://schemas.microsoft.com/office/drawing/2014/main" id="{EB2192CD-A1DC-84B1-9B19-7C1DA2953997}"/>
                </a:ext>
              </a:extLst>
            </p:cNvPr>
            <p:cNvSpPr txBox="1"/>
            <p:nvPr/>
          </p:nvSpPr>
          <p:spPr>
            <a:xfrm>
              <a:off x="7874117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2</a:t>
              </a:r>
            </a:p>
          </p:txBody>
        </p:sp>
        <p:sp>
          <p:nvSpPr>
            <p:cNvPr id="56" name="Rounded Rectangle">
              <a:extLst>
                <a:ext uri="{FF2B5EF4-FFF2-40B4-BE49-F238E27FC236}">
                  <a16:creationId xmlns:a16="http://schemas.microsoft.com/office/drawing/2014/main" id="{8B945C1C-01E0-E3EE-AA70-CCAE28F07CDD}"/>
                </a:ext>
              </a:extLst>
            </p:cNvPr>
            <p:cNvSpPr/>
            <p:nvPr/>
          </p:nvSpPr>
          <p:spPr>
            <a:xfrm>
              <a:off x="12316421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7" name="Shape">
              <a:extLst>
                <a:ext uri="{FF2B5EF4-FFF2-40B4-BE49-F238E27FC236}">
                  <a16:creationId xmlns:a16="http://schemas.microsoft.com/office/drawing/2014/main" id="{058F27A9-7C8B-A9E7-8909-454E60A647D9}"/>
                </a:ext>
              </a:extLst>
            </p:cNvPr>
            <p:cNvSpPr/>
            <p:nvPr/>
          </p:nvSpPr>
          <p:spPr>
            <a:xfrm>
              <a:off x="12316421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8" name="Week 3">
              <a:extLst>
                <a:ext uri="{FF2B5EF4-FFF2-40B4-BE49-F238E27FC236}">
                  <a16:creationId xmlns:a16="http://schemas.microsoft.com/office/drawing/2014/main" id="{2CD82EFF-FD21-600B-8EED-AA916B06546E}"/>
                </a:ext>
              </a:extLst>
            </p:cNvPr>
            <p:cNvSpPr txBox="1"/>
            <p:nvPr/>
          </p:nvSpPr>
          <p:spPr>
            <a:xfrm>
              <a:off x="13229365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3</a:t>
              </a:r>
            </a:p>
          </p:txBody>
        </p:sp>
        <p:sp>
          <p:nvSpPr>
            <p:cNvPr id="59" name="Rounded Rectangle">
              <a:extLst>
                <a:ext uri="{FF2B5EF4-FFF2-40B4-BE49-F238E27FC236}">
                  <a16:creationId xmlns:a16="http://schemas.microsoft.com/office/drawing/2014/main" id="{B0B0AC69-410F-24D8-F3F5-D83670EFB01F}"/>
                </a:ext>
              </a:extLst>
            </p:cNvPr>
            <p:cNvSpPr/>
            <p:nvPr/>
          </p:nvSpPr>
          <p:spPr>
            <a:xfrm>
              <a:off x="17671668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60" name="Shape">
              <a:extLst>
                <a:ext uri="{FF2B5EF4-FFF2-40B4-BE49-F238E27FC236}">
                  <a16:creationId xmlns:a16="http://schemas.microsoft.com/office/drawing/2014/main" id="{FECC6D7C-26BC-84DF-18D8-C731AEDCC865}"/>
                </a:ext>
              </a:extLst>
            </p:cNvPr>
            <p:cNvSpPr/>
            <p:nvPr/>
          </p:nvSpPr>
          <p:spPr>
            <a:xfrm>
              <a:off x="17671668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61" name="Week 4">
              <a:extLst>
                <a:ext uri="{FF2B5EF4-FFF2-40B4-BE49-F238E27FC236}">
                  <a16:creationId xmlns:a16="http://schemas.microsoft.com/office/drawing/2014/main" id="{AB038434-2168-6AA5-9380-7AB92F511C3F}"/>
                </a:ext>
              </a:extLst>
            </p:cNvPr>
            <p:cNvSpPr txBox="1"/>
            <p:nvPr/>
          </p:nvSpPr>
          <p:spPr>
            <a:xfrm>
              <a:off x="18584612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4</a:t>
              </a: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FE7047C-32BC-7E36-1364-698685E5EC3E}"/>
                </a:ext>
              </a:extLst>
            </p:cNvPr>
            <p:cNvGrpSpPr/>
            <p:nvPr/>
          </p:nvGrpSpPr>
          <p:grpSpPr>
            <a:xfrm>
              <a:off x="7685813" y="7711819"/>
              <a:ext cx="3850835" cy="3733802"/>
              <a:chOff x="2387845" y="7711819"/>
              <a:chExt cx="3850835" cy="3733802"/>
            </a:xfrm>
          </p:grpSpPr>
          <p:sp>
            <p:nvSpPr>
              <p:cNvPr id="596" name="Task description field…">
                <a:extLst>
                  <a:ext uri="{FF2B5EF4-FFF2-40B4-BE49-F238E27FC236}">
                    <a16:creationId xmlns:a16="http://schemas.microsoft.com/office/drawing/2014/main" id="{8A83D1C2-A019-6775-EE41-627E69084E4C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597" name="Square">
                <a:extLst>
                  <a:ext uri="{FF2B5EF4-FFF2-40B4-BE49-F238E27FC236}">
                    <a16:creationId xmlns:a16="http://schemas.microsoft.com/office/drawing/2014/main" id="{9ECAEE98-4ABB-6EAE-6FF3-2AD04A8BD6D2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98" name="Square">
                <a:extLst>
                  <a:ext uri="{FF2B5EF4-FFF2-40B4-BE49-F238E27FC236}">
                    <a16:creationId xmlns:a16="http://schemas.microsoft.com/office/drawing/2014/main" id="{E196004F-71B2-D06D-E731-DA941E85CB5D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99" name="Square">
                <a:extLst>
                  <a:ext uri="{FF2B5EF4-FFF2-40B4-BE49-F238E27FC236}">
                    <a16:creationId xmlns:a16="http://schemas.microsoft.com/office/drawing/2014/main" id="{A0FF0B64-257B-F2F7-D3BA-B70DFB8D7A3C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600" name="Square">
                <a:extLst>
                  <a:ext uri="{FF2B5EF4-FFF2-40B4-BE49-F238E27FC236}">
                    <a16:creationId xmlns:a16="http://schemas.microsoft.com/office/drawing/2014/main" id="{99C33582-A630-C081-BDED-B6D431DC8278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601" name="Square">
                <a:extLst>
                  <a:ext uri="{FF2B5EF4-FFF2-40B4-BE49-F238E27FC236}">
                    <a16:creationId xmlns:a16="http://schemas.microsoft.com/office/drawing/2014/main" id="{D4BFA6FA-E502-8C9B-72ED-CE907E1532A2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602" name="Square">
                <a:extLst>
                  <a:ext uri="{FF2B5EF4-FFF2-40B4-BE49-F238E27FC236}">
                    <a16:creationId xmlns:a16="http://schemas.microsoft.com/office/drawing/2014/main" id="{9A9DA003-2F38-9A7B-4463-BE568A001BFC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70F8D86-373B-6F5D-EF23-42163F6C4B15}"/>
                </a:ext>
              </a:extLst>
            </p:cNvPr>
            <p:cNvGrpSpPr/>
            <p:nvPr/>
          </p:nvGrpSpPr>
          <p:grpSpPr>
            <a:xfrm>
              <a:off x="13141049" y="7711819"/>
              <a:ext cx="3850835" cy="3733802"/>
              <a:chOff x="2387845" y="7711819"/>
              <a:chExt cx="3850835" cy="3733802"/>
            </a:xfrm>
          </p:grpSpPr>
          <p:sp>
            <p:nvSpPr>
              <p:cNvPr id="589" name="Task description field…">
                <a:extLst>
                  <a:ext uri="{FF2B5EF4-FFF2-40B4-BE49-F238E27FC236}">
                    <a16:creationId xmlns:a16="http://schemas.microsoft.com/office/drawing/2014/main" id="{72AB91F9-475C-7E06-B62B-7CB6C2773694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590" name="Square">
                <a:extLst>
                  <a:ext uri="{FF2B5EF4-FFF2-40B4-BE49-F238E27FC236}">
                    <a16:creationId xmlns:a16="http://schemas.microsoft.com/office/drawing/2014/main" id="{FD73F703-481B-F550-916D-C54B009D86EA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91" name="Square">
                <a:extLst>
                  <a:ext uri="{FF2B5EF4-FFF2-40B4-BE49-F238E27FC236}">
                    <a16:creationId xmlns:a16="http://schemas.microsoft.com/office/drawing/2014/main" id="{0664C02B-35C9-789E-37FE-CDE28B28DCF9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92" name="Square">
                <a:extLst>
                  <a:ext uri="{FF2B5EF4-FFF2-40B4-BE49-F238E27FC236}">
                    <a16:creationId xmlns:a16="http://schemas.microsoft.com/office/drawing/2014/main" id="{D5A55651-EA44-5844-7F77-412213A5458C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93" name="Square">
                <a:extLst>
                  <a:ext uri="{FF2B5EF4-FFF2-40B4-BE49-F238E27FC236}">
                    <a16:creationId xmlns:a16="http://schemas.microsoft.com/office/drawing/2014/main" id="{8F10F70E-3EDA-469D-DC3A-0D12014B5AA1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94" name="Square">
                <a:extLst>
                  <a:ext uri="{FF2B5EF4-FFF2-40B4-BE49-F238E27FC236}">
                    <a16:creationId xmlns:a16="http://schemas.microsoft.com/office/drawing/2014/main" id="{C9EA64C5-6E67-24B0-8AB6-0B0427C05FA3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95" name="Square">
                <a:extLst>
                  <a:ext uri="{FF2B5EF4-FFF2-40B4-BE49-F238E27FC236}">
                    <a16:creationId xmlns:a16="http://schemas.microsoft.com/office/drawing/2014/main" id="{014FED11-7198-9A85-598A-4DC048671E4A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576" name="Group 575">
              <a:extLst>
                <a:ext uri="{FF2B5EF4-FFF2-40B4-BE49-F238E27FC236}">
                  <a16:creationId xmlns:a16="http://schemas.microsoft.com/office/drawing/2014/main" id="{B9913D51-B253-5FE2-7063-AF79ED67F522}"/>
                </a:ext>
              </a:extLst>
            </p:cNvPr>
            <p:cNvGrpSpPr/>
            <p:nvPr/>
          </p:nvGrpSpPr>
          <p:grpSpPr>
            <a:xfrm>
              <a:off x="18439017" y="7711819"/>
              <a:ext cx="3850835" cy="3733802"/>
              <a:chOff x="2387845" y="7711819"/>
              <a:chExt cx="3850835" cy="3733802"/>
            </a:xfrm>
          </p:grpSpPr>
          <p:sp>
            <p:nvSpPr>
              <p:cNvPr id="577" name="Task description field…">
                <a:extLst>
                  <a:ext uri="{FF2B5EF4-FFF2-40B4-BE49-F238E27FC236}">
                    <a16:creationId xmlns:a16="http://schemas.microsoft.com/office/drawing/2014/main" id="{21D2044B-F0D7-AB01-8683-CA238B581BB9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578" name="Square">
                <a:extLst>
                  <a:ext uri="{FF2B5EF4-FFF2-40B4-BE49-F238E27FC236}">
                    <a16:creationId xmlns:a16="http://schemas.microsoft.com/office/drawing/2014/main" id="{7F842986-94FB-8451-AFE5-4B3803DD3952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79" name="Square">
                <a:extLst>
                  <a:ext uri="{FF2B5EF4-FFF2-40B4-BE49-F238E27FC236}">
                    <a16:creationId xmlns:a16="http://schemas.microsoft.com/office/drawing/2014/main" id="{DD05E96F-E58F-E09A-4E96-CC26160140C0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80" name="Square">
                <a:extLst>
                  <a:ext uri="{FF2B5EF4-FFF2-40B4-BE49-F238E27FC236}">
                    <a16:creationId xmlns:a16="http://schemas.microsoft.com/office/drawing/2014/main" id="{35F65BBA-460B-7181-A4BB-04EF41575917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81" name="Square">
                <a:extLst>
                  <a:ext uri="{FF2B5EF4-FFF2-40B4-BE49-F238E27FC236}">
                    <a16:creationId xmlns:a16="http://schemas.microsoft.com/office/drawing/2014/main" id="{38DBF541-D70E-8939-5C56-8660BE32AC63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83" name="Square">
                <a:extLst>
                  <a:ext uri="{FF2B5EF4-FFF2-40B4-BE49-F238E27FC236}">
                    <a16:creationId xmlns:a16="http://schemas.microsoft.com/office/drawing/2014/main" id="{5FB1DACA-FD5D-7958-BB33-F23D2D5E23CD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588" name="Square">
                <a:extLst>
                  <a:ext uri="{FF2B5EF4-FFF2-40B4-BE49-F238E27FC236}">
                    <a16:creationId xmlns:a16="http://schemas.microsoft.com/office/drawing/2014/main" id="{50BF7C82-D7BF-F04F-BC0E-498C8717D222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170</Words>
  <Application>Microsoft Macintosh PowerPoint</Application>
  <PresentationFormat>Custom</PresentationFormat>
  <Paragraphs>103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2023-01-31T18:10:23Z</dcterms:modified>
</cp:coreProperties>
</file>