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731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733" name="Calendar 2023"/>
          <p:cNvSpPr txBox="1"/>
          <p:nvPr/>
        </p:nvSpPr>
        <p:spPr>
          <a:xfrm>
            <a:off x="8018415" y="1208610"/>
            <a:ext cx="833042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Calendar 2023</a:t>
            </a:r>
          </a:p>
        </p:txBody>
      </p:sp>
      <p:sp>
        <p:nvSpPr>
          <p:cNvPr id="734" name="Planning for 1 month's work with a list of tasks: May 2023."/>
          <p:cNvSpPr txBox="1"/>
          <p:nvPr/>
        </p:nvSpPr>
        <p:spPr>
          <a:xfrm>
            <a:off x="7435065" y="2303816"/>
            <a:ext cx="949712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Planning for 1 month's work with a list of tasks: May 2023.</a:t>
            </a:r>
          </a:p>
        </p:txBody>
      </p:sp>
      <p:graphicFrame>
        <p:nvGraphicFramePr>
          <p:cNvPr id="783" name="Table 1"/>
          <p:cNvGraphicFramePr/>
          <p:nvPr>
            <p:extLst>
              <p:ext uri="{D42A27DB-BD31-4B8C-83A1-F6EECF244321}">
                <p14:modId xmlns:p14="http://schemas.microsoft.com/office/powerpoint/2010/main" val="2984046302"/>
              </p:ext>
            </p:extLst>
          </p:nvPr>
        </p:nvGraphicFramePr>
        <p:xfrm>
          <a:off x="1643627" y="3649563"/>
          <a:ext cx="21087166" cy="18669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90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Bold"/>
                          <a:ea typeface="DM Sans Bold"/>
                          <a:cs typeface="DM Sans Bold"/>
                          <a:sym typeface="DM Sans Bold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May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Plan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84" name="Graphic 2"/>
          <p:cNvSpPr/>
          <p:nvPr/>
        </p:nvSpPr>
        <p:spPr>
          <a:xfrm>
            <a:off x="712236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85" name="Graphic 2"/>
          <p:cNvSpPr/>
          <p:nvPr/>
        </p:nvSpPr>
        <p:spPr>
          <a:xfrm>
            <a:off x="763021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86" name="Graphic 2"/>
          <p:cNvSpPr/>
          <p:nvPr/>
        </p:nvSpPr>
        <p:spPr>
          <a:xfrm>
            <a:off x="8138078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87" name="Graphic 2"/>
          <p:cNvSpPr/>
          <p:nvPr/>
        </p:nvSpPr>
        <p:spPr>
          <a:xfrm>
            <a:off x="8645937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88" name="Graphic 2"/>
          <p:cNvSpPr/>
          <p:nvPr/>
        </p:nvSpPr>
        <p:spPr>
          <a:xfrm>
            <a:off x="10677373" y="5077809"/>
            <a:ext cx="227769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89" name="Graphic 2"/>
          <p:cNvSpPr/>
          <p:nvPr/>
        </p:nvSpPr>
        <p:spPr>
          <a:xfrm>
            <a:off x="11185231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0" name="Graphic 2"/>
          <p:cNvSpPr/>
          <p:nvPr/>
        </p:nvSpPr>
        <p:spPr>
          <a:xfrm>
            <a:off x="1169309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1" name="Graphic 2"/>
          <p:cNvSpPr/>
          <p:nvPr/>
        </p:nvSpPr>
        <p:spPr>
          <a:xfrm>
            <a:off x="1220094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2" name="Graphic 2"/>
          <p:cNvSpPr/>
          <p:nvPr/>
        </p:nvSpPr>
        <p:spPr>
          <a:xfrm>
            <a:off x="14232385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3" name="Graphic 2"/>
          <p:cNvSpPr/>
          <p:nvPr/>
        </p:nvSpPr>
        <p:spPr>
          <a:xfrm>
            <a:off x="14740244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4" name="Graphic 2"/>
          <p:cNvSpPr/>
          <p:nvPr/>
        </p:nvSpPr>
        <p:spPr>
          <a:xfrm>
            <a:off x="15248103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5" name="Graphic 2"/>
          <p:cNvSpPr/>
          <p:nvPr/>
        </p:nvSpPr>
        <p:spPr>
          <a:xfrm>
            <a:off x="15755962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6" name="Graphic 2"/>
          <p:cNvSpPr/>
          <p:nvPr/>
        </p:nvSpPr>
        <p:spPr>
          <a:xfrm>
            <a:off x="17787397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7" name="Graphic 2"/>
          <p:cNvSpPr/>
          <p:nvPr/>
        </p:nvSpPr>
        <p:spPr>
          <a:xfrm>
            <a:off x="18295256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8" name="Graphic 2"/>
          <p:cNvSpPr/>
          <p:nvPr/>
        </p:nvSpPr>
        <p:spPr>
          <a:xfrm>
            <a:off x="18803115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9" name="Graphic 2"/>
          <p:cNvSpPr/>
          <p:nvPr/>
        </p:nvSpPr>
        <p:spPr>
          <a:xfrm>
            <a:off x="19310974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" name="Line">
            <a:extLst>
              <a:ext uri="{FF2B5EF4-FFF2-40B4-BE49-F238E27FC236}">
                <a16:creationId xmlns:a16="http://schemas.microsoft.com/office/drawing/2014/main" id="{69C3D1EF-450F-5B98-EF7E-FEB78D48FE6C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7BD4A29-BD1C-BC06-DFD7-64BFE6216B2F}"/>
              </a:ext>
            </a:extLst>
          </p:cNvPr>
          <p:cNvGrpSpPr/>
          <p:nvPr/>
        </p:nvGrpSpPr>
        <p:grpSpPr>
          <a:xfrm>
            <a:off x="1605926" y="6065434"/>
            <a:ext cx="21151697" cy="6115805"/>
            <a:chOff x="1605926" y="6065434"/>
            <a:chExt cx="21151697" cy="6115805"/>
          </a:xfrm>
        </p:grpSpPr>
        <p:sp>
          <p:nvSpPr>
            <p:cNvPr id="49" name="Rounded Rectangle">
              <a:extLst>
                <a:ext uri="{FF2B5EF4-FFF2-40B4-BE49-F238E27FC236}">
                  <a16:creationId xmlns:a16="http://schemas.microsoft.com/office/drawing/2014/main" id="{07B9EFD4-C380-8E51-819F-78C96D8FBC55}"/>
                </a:ext>
              </a:extLst>
            </p:cNvPr>
            <p:cNvSpPr/>
            <p:nvPr/>
          </p:nvSpPr>
          <p:spPr>
            <a:xfrm>
              <a:off x="1605926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86CA58EE-F1C3-F51E-404C-72137425E6EC}"/>
                </a:ext>
              </a:extLst>
            </p:cNvPr>
            <p:cNvSpPr/>
            <p:nvPr/>
          </p:nvSpPr>
          <p:spPr>
            <a:xfrm>
              <a:off x="1605926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1" name="Week 1">
              <a:extLst>
                <a:ext uri="{FF2B5EF4-FFF2-40B4-BE49-F238E27FC236}">
                  <a16:creationId xmlns:a16="http://schemas.microsoft.com/office/drawing/2014/main" id="{42F3090C-5F6C-5D38-3199-95A9DD83EAC8}"/>
                </a:ext>
              </a:extLst>
            </p:cNvPr>
            <p:cNvSpPr txBox="1"/>
            <p:nvPr/>
          </p:nvSpPr>
          <p:spPr>
            <a:xfrm>
              <a:off x="2518870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Week 1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43123C10-1BA7-E426-9BFC-1F17A064074A}"/>
                </a:ext>
              </a:extLst>
            </p:cNvPr>
            <p:cNvGrpSpPr/>
            <p:nvPr/>
          </p:nvGrpSpPr>
          <p:grpSpPr>
            <a:xfrm>
              <a:off x="2387845" y="7711819"/>
              <a:ext cx="3850835" cy="3733802"/>
              <a:chOff x="2387845" y="7711819"/>
              <a:chExt cx="3850835" cy="3733802"/>
            </a:xfrm>
          </p:grpSpPr>
          <p:sp>
            <p:nvSpPr>
              <p:cNvPr id="726" name="Task description field…">
                <a:extLst>
                  <a:ext uri="{FF2B5EF4-FFF2-40B4-BE49-F238E27FC236}">
                    <a16:creationId xmlns:a16="http://schemas.microsoft.com/office/drawing/2014/main" id="{FB2AE858-87DE-522C-59F0-9947EF5D94AD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727" name="Square">
                <a:extLst>
                  <a:ext uri="{FF2B5EF4-FFF2-40B4-BE49-F238E27FC236}">
                    <a16:creationId xmlns:a16="http://schemas.microsoft.com/office/drawing/2014/main" id="{E99A72B6-34C1-64E4-99DF-AC6C45A1A75C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28" name="Square">
                <a:extLst>
                  <a:ext uri="{FF2B5EF4-FFF2-40B4-BE49-F238E27FC236}">
                    <a16:creationId xmlns:a16="http://schemas.microsoft.com/office/drawing/2014/main" id="{38EFE306-89AA-848E-F565-66CDD2189FDC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30" name="Square">
                <a:extLst>
                  <a:ext uri="{FF2B5EF4-FFF2-40B4-BE49-F238E27FC236}">
                    <a16:creationId xmlns:a16="http://schemas.microsoft.com/office/drawing/2014/main" id="{4FE2E9D1-C83B-BF49-3EBC-A008F596F60B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35" name="Square">
                <a:extLst>
                  <a:ext uri="{FF2B5EF4-FFF2-40B4-BE49-F238E27FC236}">
                    <a16:creationId xmlns:a16="http://schemas.microsoft.com/office/drawing/2014/main" id="{93CCAA43-FB79-135D-F20D-42987301457D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36" name="Square">
                <a:extLst>
                  <a:ext uri="{FF2B5EF4-FFF2-40B4-BE49-F238E27FC236}">
                    <a16:creationId xmlns:a16="http://schemas.microsoft.com/office/drawing/2014/main" id="{94718F67-AEB3-0F41-3B85-EDC653E5C595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37" name="Square">
                <a:extLst>
                  <a:ext uri="{FF2B5EF4-FFF2-40B4-BE49-F238E27FC236}">
                    <a16:creationId xmlns:a16="http://schemas.microsoft.com/office/drawing/2014/main" id="{02C161E5-D37E-6356-5D58-DE3DF38CCAB5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53" name="Rounded Rectangle">
              <a:extLst>
                <a:ext uri="{FF2B5EF4-FFF2-40B4-BE49-F238E27FC236}">
                  <a16:creationId xmlns:a16="http://schemas.microsoft.com/office/drawing/2014/main" id="{9D3B0D1F-E5A3-17D3-3CBA-A76D2F707BD1}"/>
                </a:ext>
              </a:extLst>
            </p:cNvPr>
            <p:cNvSpPr/>
            <p:nvPr/>
          </p:nvSpPr>
          <p:spPr>
            <a:xfrm>
              <a:off x="6961173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0D8CD428-67D7-9D8D-E207-5222B7A7EAAD}"/>
                </a:ext>
              </a:extLst>
            </p:cNvPr>
            <p:cNvSpPr/>
            <p:nvPr/>
          </p:nvSpPr>
          <p:spPr>
            <a:xfrm>
              <a:off x="6961173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5" name="Week 2">
              <a:extLst>
                <a:ext uri="{FF2B5EF4-FFF2-40B4-BE49-F238E27FC236}">
                  <a16:creationId xmlns:a16="http://schemas.microsoft.com/office/drawing/2014/main" id="{249F5FA5-101D-36F0-DDE8-D9034C96F0D0}"/>
                </a:ext>
              </a:extLst>
            </p:cNvPr>
            <p:cNvSpPr txBox="1"/>
            <p:nvPr/>
          </p:nvSpPr>
          <p:spPr>
            <a:xfrm>
              <a:off x="7874117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2</a:t>
              </a:r>
            </a:p>
          </p:txBody>
        </p:sp>
        <p:sp>
          <p:nvSpPr>
            <p:cNvPr id="56" name="Rounded Rectangle">
              <a:extLst>
                <a:ext uri="{FF2B5EF4-FFF2-40B4-BE49-F238E27FC236}">
                  <a16:creationId xmlns:a16="http://schemas.microsoft.com/office/drawing/2014/main" id="{666DEAE2-51C9-C2DB-2860-748B9FB4152B}"/>
                </a:ext>
              </a:extLst>
            </p:cNvPr>
            <p:cNvSpPr/>
            <p:nvPr/>
          </p:nvSpPr>
          <p:spPr>
            <a:xfrm>
              <a:off x="12316421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7" name="Shape">
              <a:extLst>
                <a:ext uri="{FF2B5EF4-FFF2-40B4-BE49-F238E27FC236}">
                  <a16:creationId xmlns:a16="http://schemas.microsoft.com/office/drawing/2014/main" id="{338046F9-2CEF-2B91-3CE2-E24D1637BBAE}"/>
                </a:ext>
              </a:extLst>
            </p:cNvPr>
            <p:cNvSpPr/>
            <p:nvPr/>
          </p:nvSpPr>
          <p:spPr>
            <a:xfrm>
              <a:off x="12316421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8" name="Week 3">
              <a:extLst>
                <a:ext uri="{FF2B5EF4-FFF2-40B4-BE49-F238E27FC236}">
                  <a16:creationId xmlns:a16="http://schemas.microsoft.com/office/drawing/2014/main" id="{61B09DFB-A3FB-417A-ADBB-A2EE426A4EBD}"/>
                </a:ext>
              </a:extLst>
            </p:cNvPr>
            <p:cNvSpPr txBox="1"/>
            <p:nvPr/>
          </p:nvSpPr>
          <p:spPr>
            <a:xfrm>
              <a:off x="13229365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3</a:t>
              </a:r>
            </a:p>
          </p:txBody>
        </p:sp>
        <p:sp>
          <p:nvSpPr>
            <p:cNvPr id="59" name="Rounded Rectangle">
              <a:extLst>
                <a:ext uri="{FF2B5EF4-FFF2-40B4-BE49-F238E27FC236}">
                  <a16:creationId xmlns:a16="http://schemas.microsoft.com/office/drawing/2014/main" id="{0E4E4ACA-7590-11FC-E122-14376039A639}"/>
                </a:ext>
              </a:extLst>
            </p:cNvPr>
            <p:cNvSpPr/>
            <p:nvPr/>
          </p:nvSpPr>
          <p:spPr>
            <a:xfrm>
              <a:off x="17671668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60" name="Shape">
              <a:extLst>
                <a:ext uri="{FF2B5EF4-FFF2-40B4-BE49-F238E27FC236}">
                  <a16:creationId xmlns:a16="http://schemas.microsoft.com/office/drawing/2014/main" id="{EF58459A-AE6D-1A12-FB64-3EF90E5476D7}"/>
                </a:ext>
              </a:extLst>
            </p:cNvPr>
            <p:cNvSpPr/>
            <p:nvPr/>
          </p:nvSpPr>
          <p:spPr>
            <a:xfrm>
              <a:off x="17671668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61" name="Week 4">
              <a:extLst>
                <a:ext uri="{FF2B5EF4-FFF2-40B4-BE49-F238E27FC236}">
                  <a16:creationId xmlns:a16="http://schemas.microsoft.com/office/drawing/2014/main" id="{761847F4-E509-4402-3E44-7C8372D5BD51}"/>
                </a:ext>
              </a:extLst>
            </p:cNvPr>
            <p:cNvSpPr txBox="1"/>
            <p:nvPr/>
          </p:nvSpPr>
          <p:spPr>
            <a:xfrm>
              <a:off x="18584612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4</a:t>
              </a: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EC473E7-F963-5478-1E5F-E719E0CF304B}"/>
                </a:ext>
              </a:extLst>
            </p:cNvPr>
            <p:cNvGrpSpPr/>
            <p:nvPr/>
          </p:nvGrpSpPr>
          <p:grpSpPr>
            <a:xfrm>
              <a:off x="7685813" y="7711819"/>
              <a:ext cx="3850835" cy="3733802"/>
              <a:chOff x="2387845" y="7711819"/>
              <a:chExt cx="3850835" cy="3733802"/>
            </a:xfrm>
          </p:grpSpPr>
          <p:sp>
            <p:nvSpPr>
              <p:cNvPr id="719" name="Task description field…">
                <a:extLst>
                  <a:ext uri="{FF2B5EF4-FFF2-40B4-BE49-F238E27FC236}">
                    <a16:creationId xmlns:a16="http://schemas.microsoft.com/office/drawing/2014/main" id="{359FF48B-72FA-5D97-71CD-03AD9B9C02A9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720" name="Square">
                <a:extLst>
                  <a:ext uri="{FF2B5EF4-FFF2-40B4-BE49-F238E27FC236}">
                    <a16:creationId xmlns:a16="http://schemas.microsoft.com/office/drawing/2014/main" id="{C0C5FBA2-39A1-1A90-8103-170EEEC65647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21" name="Square">
                <a:extLst>
                  <a:ext uri="{FF2B5EF4-FFF2-40B4-BE49-F238E27FC236}">
                    <a16:creationId xmlns:a16="http://schemas.microsoft.com/office/drawing/2014/main" id="{F98A0E65-C14C-E19C-77AD-C68770072028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22" name="Square">
                <a:extLst>
                  <a:ext uri="{FF2B5EF4-FFF2-40B4-BE49-F238E27FC236}">
                    <a16:creationId xmlns:a16="http://schemas.microsoft.com/office/drawing/2014/main" id="{88800BE9-BA7E-2979-0206-D25C74C2A5DB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23" name="Square">
                <a:extLst>
                  <a:ext uri="{FF2B5EF4-FFF2-40B4-BE49-F238E27FC236}">
                    <a16:creationId xmlns:a16="http://schemas.microsoft.com/office/drawing/2014/main" id="{AAC9D0D8-06FF-93D1-2CD4-71DE1BE32DFD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24" name="Square">
                <a:extLst>
                  <a:ext uri="{FF2B5EF4-FFF2-40B4-BE49-F238E27FC236}">
                    <a16:creationId xmlns:a16="http://schemas.microsoft.com/office/drawing/2014/main" id="{C03348D7-DF5B-E2E5-A116-35A19809CF51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25" name="Square">
                <a:extLst>
                  <a:ext uri="{FF2B5EF4-FFF2-40B4-BE49-F238E27FC236}">
                    <a16:creationId xmlns:a16="http://schemas.microsoft.com/office/drawing/2014/main" id="{3F70B37B-2EE3-8201-7767-373CEAB71875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262284A-A45C-2299-4E6B-12DDC0B31743}"/>
                </a:ext>
              </a:extLst>
            </p:cNvPr>
            <p:cNvGrpSpPr/>
            <p:nvPr/>
          </p:nvGrpSpPr>
          <p:grpSpPr>
            <a:xfrm>
              <a:off x="13141049" y="7711819"/>
              <a:ext cx="3850835" cy="3733802"/>
              <a:chOff x="2387845" y="7711819"/>
              <a:chExt cx="3850835" cy="3733802"/>
            </a:xfrm>
          </p:grpSpPr>
          <p:sp>
            <p:nvSpPr>
              <p:cNvPr id="712" name="Task description field…">
                <a:extLst>
                  <a:ext uri="{FF2B5EF4-FFF2-40B4-BE49-F238E27FC236}">
                    <a16:creationId xmlns:a16="http://schemas.microsoft.com/office/drawing/2014/main" id="{E9D0EC7B-5431-C575-AFB8-D3D3268989C9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713" name="Square">
                <a:extLst>
                  <a:ext uri="{FF2B5EF4-FFF2-40B4-BE49-F238E27FC236}">
                    <a16:creationId xmlns:a16="http://schemas.microsoft.com/office/drawing/2014/main" id="{C363E830-005F-697C-5710-5CC907FAC2DD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14" name="Square">
                <a:extLst>
                  <a:ext uri="{FF2B5EF4-FFF2-40B4-BE49-F238E27FC236}">
                    <a16:creationId xmlns:a16="http://schemas.microsoft.com/office/drawing/2014/main" id="{4BB70EFB-4057-D761-CBF5-92F1CC7CF681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15" name="Square">
                <a:extLst>
                  <a:ext uri="{FF2B5EF4-FFF2-40B4-BE49-F238E27FC236}">
                    <a16:creationId xmlns:a16="http://schemas.microsoft.com/office/drawing/2014/main" id="{09C60E79-7CA1-A27D-0112-41429E9DC8F9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16" name="Square">
                <a:extLst>
                  <a:ext uri="{FF2B5EF4-FFF2-40B4-BE49-F238E27FC236}">
                    <a16:creationId xmlns:a16="http://schemas.microsoft.com/office/drawing/2014/main" id="{E783246E-8E1F-E29C-E2E7-312000648445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17" name="Square">
                <a:extLst>
                  <a:ext uri="{FF2B5EF4-FFF2-40B4-BE49-F238E27FC236}">
                    <a16:creationId xmlns:a16="http://schemas.microsoft.com/office/drawing/2014/main" id="{02FF8C0D-66FD-70C6-650B-128FD71AF4C7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18" name="Square">
                <a:extLst>
                  <a:ext uri="{FF2B5EF4-FFF2-40B4-BE49-F238E27FC236}">
                    <a16:creationId xmlns:a16="http://schemas.microsoft.com/office/drawing/2014/main" id="{F6065B8F-19EE-E6F9-3E66-6AA8717594D5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04" name="Group 703">
              <a:extLst>
                <a:ext uri="{FF2B5EF4-FFF2-40B4-BE49-F238E27FC236}">
                  <a16:creationId xmlns:a16="http://schemas.microsoft.com/office/drawing/2014/main" id="{239D47B8-F649-341F-4864-7492BF9E7B6C}"/>
                </a:ext>
              </a:extLst>
            </p:cNvPr>
            <p:cNvGrpSpPr/>
            <p:nvPr/>
          </p:nvGrpSpPr>
          <p:grpSpPr>
            <a:xfrm>
              <a:off x="18439017" y="7711819"/>
              <a:ext cx="3850835" cy="3733802"/>
              <a:chOff x="2387845" y="7711819"/>
              <a:chExt cx="3850835" cy="3733802"/>
            </a:xfrm>
          </p:grpSpPr>
          <p:sp>
            <p:nvSpPr>
              <p:cNvPr id="705" name="Task description field…">
                <a:extLst>
                  <a:ext uri="{FF2B5EF4-FFF2-40B4-BE49-F238E27FC236}">
                    <a16:creationId xmlns:a16="http://schemas.microsoft.com/office/drawing/2014/main" id="{99FC87AB-C40B-0156-22AF-6207EFD90335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706" name="Square">
                <a:extLst>
                  <a:ext uri="{FF2B5EF4-FFF2-40B4-BE49-F238E27FC236}">
                    <a16:creationId xmlns:a16="http://schemas.microsoft.com/office/drawing/2014/main" id="{E418CCB2-E134-B592-90C2-8BD4A5062608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07" name="Square">
                <a:extLst>
                  <a:ext uri="{FF2B5EF4-FFF2-40B4-BE49-F238E27FC236}">
                    <a16:creationId xmlns:a16="http://schemas.microsoft.com/office/drawing/2014/main" id="{FD7D181E-F56F-F394-0589-9A272F2DF3B2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08" name="Square">
                <a:extLst>
                  <a:ext uri="{FF2B5EF4-FFF2-40B4-BE49-F238E27FC236}">
                    <a16:creationId xmlns:a16="http://schemas.microsoft.com/office/drawing/2014/main" id="{246AF365-8D15-2258-19A0-B3450E462786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09" name="Square">
                <a:extLst>
                  <a:ext uri="{FF2B5EF4-FFF2-40B4-BE49-F238E27FC236}">
                    <a16:creationId xmlns:a16="http://schemas.microsoft.com/office/drawing/2014/main" id="{61C467C2-5FC7-4358-14A6-4472E9A3D441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10" name="Square">
                <a:extLst>
                  <a:ext uri="{FF2B5EF4-FFF2-40B4-BE49-F238E27FC236}">
                    <a16:creationId xmlns:a16="http://schemas.microsoft.com/office/drawing/2014/main" id="{B4F31B9B-648C-1605-A6B9-05933CC20D3A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711" name="Square">
                <a:extLst>
                  <a:ext uri="{FF2B5EF4-FFF2-40B4-BE49-F238E27FC236}">
                    <a16:creationId xmlns:a16="http://schemas.microsoft.com/office/drawing/2014/main" id="{F439D0EB-60E5-9EC7-9255-DF39F7072874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170</Words>
  <Application>Microsoft Macintosh PowerPoint</Application>
  <PresentationFormat>Custom</PresentationFormat>
  <Paragraphs>103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2023-01-31T18:13:19Z</dcterms:modified>
</cp:coreProperties>
</file>