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875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877" name="Calendar 2023"/>
          <p:cNvSpPr txBox="1"/>
          <p:nvPr/>
        </p:nvSpPr>
        <p:spPr>
          <a:xfrm>
            <a:off x="8018415" y="1208610"/>
            <a:ext cx="833042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60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Calendar 2023</a:t>
            </a:r>
          </a:p>
        </p:txBody>
      </p:sp>
      <p:sp>
        <p:nvSpPr>
          <p:cNvPr id="878" name="Planning for 1 month's work with a list of tasks: July 2023."/>
          <p:cNvSpPr txBox="1"/>
          <p:nvPr/>
        </p:nvSpPr>
        <p:spPr>
          <a:xfrm>
            <a:off x="7435065" y="2303816"/>
            <a:ext cx="949712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Planning for 1 month's work with a list of tasks: July 2023.</a:t>
            </a:r>
          </a:p>
        </p:txBody>
      </p:sp>
      <p:graphicFrame>
        <p:nvGraphicFramePr>
          <p:cNvPr id="927" name="Table 1"/>
          <p:cNvGraphicFramePr/>
          <p:nvPr>
            <p:extLst>
              <p:ext uri="{D42A27DB-BD31-4B8C-83A1-F6EECF244321}">
                <p14:modId xmlns:p14="http://schemas.microsoft.com/office/powerpoint/2010/main" val="2177143875"/>
              </p:ext>
            </p:extLst>
          </p:nvPr>
        </p:nvGraphicFramePr>
        <p:xfrm>
          <a:off x="1643627" y="3649563"/>
          <a:ext cx="21087166" cy="186690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290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7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8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29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0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1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2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3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4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5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6"/>
                    </a:ext>
                  </a:extLst>
                </a:gridCol>
                <a:gridCol w="508028">
                  <a:extLst>
                    <a:ext uri="{9D8B030D-6E8A-4147-A177-3AD203B41FA5}">
                      <a16:colId xmlns:a16="http://schemas.microsoft.com/office/drawing/2014/main" val="20037"/>
                    </a:ext>
                  </a:extLst>
                </a:gridCol>
              </a:tblGrid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Bold"/>
                          <a:ea typeface="DM Sans Bold"/>
                          <a:cs typeface="DM Sans Bold"/>
                          <a:sym typeface="DM Sans Bold"/>
                        </a:rPr>
                        <a:t>2023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bg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S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T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July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00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2000" dirty="0">
                          <a:solidFill>
                            <a:schemeClr val="tx1"/>
                          </a:solidFill>
                          <a:latin typeface="DM Sans Medium"/>
                          <a:ea typeface="DM Sans Medium"/>
                          <a:cs typeface="DM Sans Medium"/>
                          <a:sym typeface="DM Sans Medium"/>
                        </a:rPr>
                        <a:t>Plan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20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28" name="Graphic 2"/>
          <p:cNvSpPr/>
          <p:nvPr/>
        </p:nvSpPr>
        <p:spPr>
          <a:xfrm>
            <a:off x="712236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29" name="Graphic 2"/>
          <p:cNvSpPr/>
          <p:nvPr/>
        </p:nvSpPr>
        <p:spPr>
          <a:xfrm>
            <a:off x="763021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0" name="Graphic 2"/>
          <p:cNvSpPr/>
          <p:nvPr/>
        </p:nvSpPr>
        <p:spPr>
          <a:xfrm>
            <a:off x="8138078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1" name="Graphic 2"/>
          <p:cNvSpPr/>
          <p:nvPr/>
        </p:nvSpPr>
        <p:spPr>
          <a:xfrm>
            <a:off x="864593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2" name="Graphic 2"/>
          <p:cNvSpPr/>
          <p:nvPr/>
        </p:nvSpPr>
        <p:spPr>
          <a:xfrm>
            <a:off x="10677373" y="5077809"/>
            <a:ext cx="227769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3" name="Graphic 2"/>
          <p:cNvSpPr/>
          <p:nvPr/>
        </p:nvSpPr>
        <p:spPr>
          <a:xfrm>
            <a:off x="11185231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4" name="Graphic 2"/>
          <p:cNvSpPr/>
          <p:nvPr/>
        </p:nvSpPr>
        <p:spPr>
          <a:xfrm>
            <a:off x="1169309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5" name="Graphic 2"/>
          <p:cNvSpPr/>
          <p:nvPr/>
        </p:nvSpPr>
        <p:spPr>
          <a:xfrm>
            <a:off x="1220094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6" name="Graphic 2"/>
          <p:cNvSpPr/>
          <p:nvPr/>
        </p:nvSpPr>
        <p:spPr>
          <a:xfrm>
            <a:off x="1423238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7" name="Graphic 2"/>
          <p:cNvSpPr/>
          <p:nvPr/>
        </p:nvSpPr>
        <p:spPr>
          <a:xfrm>
            <a:off x="1474024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8" name="Graphic 2"/>
          <p:cNvSpPr/>
          <p:nvPr/>
        </p:nvSpPr>
        <p:spPr>
          <a:xfrm>
            <a:off x="15248103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39" name="Graphic 2"/>
          <p:cNvSpPr/>
          <p:nvPr/>
        </p:nvSpPr>
        <p:spPr>
          <a:xfrm>
            <a:off x="15755962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40" name="Graphic 2"/>
          <p:cNvSpPr/>
          <p:nvPr/>
        </p:nvSpPr>
        <p:spPr>
          <a:xfrm>
            <a:off x="17787397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41" name="Graphic 2"/>
          <p:cNvSpPr/>
          <p:nvPr/>
        </p:nvSpPr>
        <p:spPr>
          <a:xfrm>
            <a:off x="18295256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42" name="Graphic 2"/>
          <p:cNvSpPr/>
          <p:nvPr/>
        </p:nvSpPr>
        <p:spPr>
          <a:xfrm>
            <a:off x="18803115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43" name="Graphic 2"/>
          <p:cNvSpPr/>
          <p:nvPr/>
        </p:nvSpPr>
        <p:spPr>
          <a:xfrm>
            <a:off x="19310974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44" name="Graphic 2"/>
          <p:cNvSpPr/>
          <p:nvPr/>
        </p:nvSpPr>
        <p:spPr>
          <a:xfrm>
            <a:off x="21342410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45" name="Graphic 2"/>
          <p:cNvSpPr/>
          <p:nvPr/>
        </p:nvSpPr>
        <p:spPr>
          <a:xfrm>
            <a:off x="21850269" y="5077809"/>
            <a:ext cx="227770" cy="22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0229" y="15269"/>
                </a:moveTo>
                <a:lnTo>
                  <a:pt x="17069" y="8429"/>
                </a:lnTo>
                <a:cubicBezTo>
                  <a:pt x="17345" y="8143"/>
                  <a:pt x="17337" y="7687"/>
                  <a:pt x="17051" y="7411"/>
                </a:cubicBezTo>
                <a:cubicBezTo>
                  <a:pt x="16772" y="7141"/>
                  <a:pt x="16330" y="7141"/>
                  <a:pt x="16051" y="7411"/>
                </a:cubicBezTo>
                <a:lnTo>
                  <a:pt x="9720" y="13742"/>
                </a:lnTo>
                <a:lnTo>
                  <a:pt x="5549" y="9571"/>
                </a:lnTo>
                <a:cubicBezTo>
                  <a:pt x="5273" y="9285"/>
                  <a:pt x="4817" y="9277"/>
                  <a:pt x="4531" y="9553"/>
                </a:cubicBezTo>
                <a:cubicBezTo>
                  <a:pt x="4245" y="9829"/>
                  <a:pt x="4237" y="10285"/>
                  <a:pt x="4513" y="10571"/>
                </a:cubicBezTo>
                <a:cubicBezTo>
                  <a:pt x="4519" y="10577"/>
                  <a:pt x="4525" y="10583"/>
                  <a:pt x="4531" y="10589"/>
                </a:cubicBezTo>
                <a:lnTo>
                  <a:pt x="9211" y="15269"/>
                </a:lnTo>
                <a:cubicBezTo>
                  <a:pt x="9492" y="15550"/>
                  <a:pt x="9948" y="15550"/>
                  <a:pt x="10229" y="152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3" name="Line">
            <a:extLst>
              <a:ext uri="{FF2B5EF4-FFF2-40B4-BE49-F238E27FC236}">
                <a16:creationId xmlns:a16="http://schemas.microsoft.com/office/drawing/2014/main" id="{2258D8E6-A774-2822-2BB2-D92DDC187953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971E97E-BD8F-6EC3-647C-112C8F4349ED}"/>
              </a:ext>
            </a:extLst>
          </p:cNvPr>
          <p:cNvGrpSpPr/>
          <p:nvPr/>
        </p:nvGrpSpPr>
        <p:grpSpPr>
          <a:xfrm>
            <a:off x="1605926" y="6065434"/>
            <a:ext cx="21151697" cy="6115805"/>
            <a:chOff x="1605926" y="6065434"/>
            <a:chExt cx="21151697" cy="6115805"/>
          </a:xfrm>
        </p:grpSpPr>
        <p:sp>
          <p:nvSpPr>
            <p:cNvPr id="49" name="Rounded Rectangle">
              <a:extLst>
                <a:ext uri="{FF2B5EF4-FFF2-40B4-BE49-F238E27FC236}">
                  <a16:creationId xmlns:a16="http://schemas.microsoft.com/office/drawing/2014/main" id="{ACB849D4-2C03-56E9-EBDD-D5E74EFF3C09}"/>
                </a:ext>
              </a:extLst>
            </p:cNvPr>
            <p:cNvSpPr/>
            <p:nvPr/>
          </p:nvSpPr>
          <p:spPr>
            <a:xfrm>
              <a:off x="1605926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0" name="Shape">
              <a:extLst>
                <a:ext uri="{FF2B5EF4-FFF2-40B4-BE49-F238E27FC236}">
                  <a16:creationId xmlns:a16="http://schemas.microsoft.com/office/drawing/2014/main" id="{09C5413F-B1B8-4B53-A037-E831C1A7A999}"/>
                </a:ext>
              </a:extLst>
            </p:cNvPr>
            <p:cNvSpPr/>
            <p:nvPr/>
          </p:nvSpPr>
          <p:spPr>
            <a:xfrm>
              <a:off x="1605926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1" name="Week 1">
              <a:extLst>
                <a:ext uri="{FF2B5EF4-FFF2-40B4-BE49-F238E27FC236}">
                  <a16:creationId xmlns:a16="http://schemas.microsoft.com/office/drawing/2014/main" id="{E2FD9AA8-222B-FF4D-9016-CB66FFE20EDA}"/>
                </a:ext>
              </a:extLst>
            </p:cNvPr>
            <p:cNvSpPr txBox="1"/>
            <p:nvPr/>
          </p:nvSpPr>
          <p:spPr>
            <a:xfrm>
              <a:off x="2518870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Week 1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44B6F6DE-0A73-27C0-6CE0-816A0060672E}"/>
                </a:ext>
              </a:extLst>
            </p:cNvPr>
            <p:cNvGrpSpPr/>
            <p:nvPr/>
          </p:nvGrpSpPr>
          <p:grpSpPr>
            <a:xfrm>
              <a:off x="2387845" y="7711819"/>
              <a:ext cx="3850835" cy="3733802"/>
              <a:chOff x="2387845" y="7711819"/>
              <a:chExt cx="3850835" cy="3733802"/>
            </a:xfrm>
          </p:grpSpPr>
          <p:sp>
            <p:nvSpPr>
              <p:cNvPr id="918" name="Task description field…">
                <a:extLst>
                  <a:ext uri="{FF2B5EF4-FFF2-40B4-BE49-F238E27FC236}">
                    <a16:creationId xmlns:a16="http://schemas.microsoft.com/office/drawing/2014/main" id="{136191D6-59E1-8B30-59FD-B0293E7F5302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919" name="Square">
                <a:extLst>
                  <a:ext uri="{FF2B5EF4-FFF2-40B4-BE49-F238E27FC236}">
                    <a16:creationId xmlns:a16="http://schemas.microsoft.com/office/drawing/2014/main" id="{52ADBE9B-5AD3-59BB-1BDB-DDFFCA4F106B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20" name="Square">
                <a:extLst>
                  <a:ext uri="{FF2B5EF4-FFF2-40B4-BE49-F238E27FC236}">
                    <a16:creationId xmlns:a16="http://schemas.microsoft.com/office/drawing/2014/main" id="{0F59ABFA-A0A1-C273-4F04-8DBAD6E4028C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21" name="Square">
                <a:extLst>
                  <a:ext uri="{FF2B5EF4-FFF2-40B4-BE49-F238E27FC236}">
                    <a16:creationId xmlns:a16="http://schemas.microsoft.com/office/drawing/2014/main" id="{6A4EF762-5737-3899-4AF1-48C90AD2E3B9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22" name="Square">
                <a:extLst>
                  <a:ext uri="{FF2B5EF4-FFF2-40B4-BE49-F238E27FC236}">
                    <a16:creationId xmlns:a16="http://schemas.microsoft.com/office/drawing/2014/main" id="{4095F84C-A32B-32E9-B0BE-3CDCAF1259DF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23" name="Square">
                <a:extLst>
                  <a:ext uri="{FF2B5EF4-FFF2-40B4-BE49-F238E27FC236}">
                    <a16:creationId xmlns:a16="http://schemas.microsoft.com/office/drawing/2014/main" id="{9C085DB6-7E3C-9E4E-E0F7-B493E1BD1907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24" name="Square">
                <a:extLst>
                  <a:ext uri="{FF2B5EF4-FFF2-40B4-BE49-F238E27FC236}">
                    <a16:creationId xmlns:a16="http://schemas.microsoft.com/office/drawing/2014/main" id="{23D68A6C-A8B3-20E6-772D-47715BC89428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53" name="Rounded Rectangle">
              <a:extLst>
                <a:ext uri="{FF2B5EF4-FFF2-40B4-BE49-F238E27FC236}">
                  <a16:creationId xmlns:a16="http://schemas.microsoft.com/office/drawing/2014/main" id="{BD67A64F-34AF-75A8-BA14-5DDE18DFEDE2}"/>
                </a:ext>
              </a:extLst>
            </p:cNvPr>
            <p:cNvSpPr/>
            <p:nvPr/>
          </p:nvSpPr>
          <p:spPr>
            <a:xfrm>
              <a:off x="6961173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4" name="Shape">
              <a:extLst>
                <a:ext uri="{FF2B5EF4-FFF2-40B4-BE49-F238E27FC236}">
                  <a16:creationId xmlns:a16="http://schemas.microsoft.com/office/drawing/2014/main" id="{56490C41-55F5-48B3-438D-04D6369883CF}"/>
                </a:ext>
              </a:extLst>
            </p:cNvPr>
            <p:cNvSpPr/>
            <p:nvPr/>
          </p:nvSpPr>
          <p:spPr>
            <a:xfrm>
              <a:off x="6961173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5" name="Week 2">
              <a:extLst>
                <a:ext uri="{FF2B5EF4-FFF2-40B4-BE49-F238E27FC236}">
                  <a16:creationId xmlns:a16="http://schemas.microsoft.com/office/drawing/2014/main" id="{1961106C-62DA-02AA-3D77-5A86AF1A2A4A}"/>
                </a:ext>
              </a:extLst>
            </p:cNvPr>
            <p:cNvSpPr txBox="1"/>
            <p:nvPr/>
          </p:nvSpPr>
          <p:spPr>
            <a:xfrm>
              <a:off x="7874117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2</a:t>
              </a:r>
            </a:p>
          </p:txBody>
        </p:sp>
        <p:sp>
          <p:nvSpPr>
            <p:cNvPr id="56" name="Rounded Rectangle">
              <a:extLst>
                <a:ext uri="{FF2B5EF4-FFF2-40B4-BE49-F238E27FC236}">
                  <a16:creationId xmlns:a16="http://schemas.microsoft.com/office/drawing/2014/main" id="{6F174803-19DF-7F45-85B7-94B29447D9C8}"/>
                </a:ext>
              </a:extLst>
            </p:cNvPr>
            <p:cNvSpPr/>
            <p:nvPr/>
          </p:nvSpPr>
          <p:spPr>
            <a:xfrm>
              <a:off x="12316421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7" name="Shape">
              <a:extLst>
                <a:ext uri="{FF2B5EF4-FFF2-40B4-BE49-F238E27FC236}">
                  <a16:creationId xmlns:a16="http://schemas.microsoft.com/office/drawing/2014/main" id="{AB137CC6-C391-2E23-8D22-E064D9DE2DE1}"/>
                </a:ext>
              </a:extLst>
            </p:cNvPr>
            <p:cNvSpPr/>
            <p:nvPr/>
          </p:nvSpPr>
          <p:spPr>
            <a:xfrm>
              <a:off x="12316421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58" name="Week 3">
              <a:extLst>
                <a:ext uri="{FF2B5EF4-FFF2-40B4-BE49-F238E27FC236}">
                  <a16:creationId xmlns:a16="http://schemas.microsoft.com/office/drawing/2014/main" id="{4EA09438-E9EF-0BCA-B76C-6669EB8DA7A4}"/>
                </a:ext>
              </a:extLst>
            </p:cNvPr>
            <p:cNvSpPr txBox="1"/>
            <p:nvPr/>
          </p:nvSpPr>
          <p:spPr>
            <a:xfrm>
              <a:off x="13229365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3</a:t>
              </a:r>
            </a:p>
          </p:txBody>
        </p:sp>
        <p:sp>
          <p:nvSpPr>
            <p:cNvPr id="59" name="Rounded Rectangle">
              <a:extLst>
                <a:ext uri="{FF2B5EF4-FFF2-40B4-BE49-F238E27FC236}">
                  <a16:creationId xmlns:a16="http://schemas.microsoft.com/office/drawing/2014/main" id="{E4E3C915-16EF-11EF-9754-4D827B435198}"/>
                </a:ext>
              </a:extLst>
            </p:cNvPr>
            <p:cNvSpPr/>
            <p:nvPr/>
          </p:nvSpPr>
          <p:spPr>
            <a:xfrm>
              <a:off x="17671668" y="6065434"/>
              <a:ext cx="5085640" cy="6115805"/>
            </a:xfrm>
            <a:prstGeom prst="roundRect">
              <a:avLst>
                <a:gd name="adj" fmla="val 3826"/>
              </a:avLst>
            </a:prstGeom>
            <a:solidFill>
              <a:schemeClr val="bg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60" name="Shape">
              <a:extLst>
                <a:ext uri="{FF2B5EF4-FFF2-40B4-BE49-F238E27FC236}">
                  <a16:creationId xmlns:a16="http://schemas.microsoft.com/office/drawing/2014/main" id="{F16EFBB2-8B5E-8AA1-E06D-91A25EE84CB3}"/>
                </a:ext>
              </a:extLst>
            </p:cNvPr>
            <p:cNvSpPr/>
            <p:nvPr/>
          </p:nvSpPr>
          <p:spPr>
            <a:xfrm>
              <a:off x="17671668" y="6065440"/>
              <a:ext cx="5085955" cy="1046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4" y="0"/>
                  </a:moveTo>
                  <a:cubicBezTo>
                    <a:pt x="893" y="0"/>
                    <a:pt x="671" y="2"/>
                    <a:pt x="523" y="303"/>
                  </a:cubicBezTo>
                  <a:cubicBezTo>
                    <a:pt x="309" y="681"/>
                    <a:pt x="140" y="1501"/>
                    <a:pt x="62" y="2539"/>
                  </a:cubicBezTo>
                  <a:cubicBezTo>
                    <a:pt x="0" y="3260"/>
                    <a:pt x="0" y="4334"/>
                    <a:pt x="0" y="6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6135"/>
                  </a:lnTo>
                  <a:cubicBezTo>
                    <a:pt x="21600" y="4334"/>
                    <a:pt x="21600" y="3260"/>
                    <a:pt x="21538" y="2539"/>
                  </a:cubicBezTo>
                  <a:cubicBezTo>
                    <a:pt x="21460" y="1500"/>
                    <a:pt x="21291" y="681"/>
                    <a:pt x="21077" y="303"/>
                  </a:cubicBezTo>
                  <a:cubicBezTo>
                    <a:pt x="20929" y="2"/>
                    <a:pt x="20707" y="0"/>
                    <a:pt x="20336" y="0"/>
                  </a:cubicBezTo>
                  <a:lnTo>
                    <a:pt x="1264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>
                <a:solidFill>
                  <a:schemeClr val="tx2"/>
                </a:solidFill>
              </a:endParaRPr>
            </a:p>
          </p:txBody>
        </p:sp>
        <p:sp>
          <p:nvSpPr>
            <p:cNvPr id="61" name="Week 4">
              <a:extLst>
                <a:ext uri="{FF2B5EF4-FFF2-40B4-BE49-F238E27FC236}">
                  <a16:creationId xmlns:a16="http://schemas.microsoft.com/office/drawing/2014/main" id="{28868F77-996B-4F63-4966-C7CA08CD251C}"/>
                </a:ext>
              </a:extLst>
            </p:cNvPr>
            <p:cNvSpPr txBox="1"/>
            <p:nvPr/>
          </p:nvSpPr>
          <p:spPr>
            <a:xfrm>
              <a:off x="18584612" y="6322019"/>
              <a:ext cx="3259751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Week 4</a:t>
              </a: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D2B43930-6C6F-CC48-EADE-7F5182A97BF9}"/>
                </a:ext>
              </a:extLst>
            </p:cNvPr>
            <p:cNvGrpSpPr/>
            <p:nvPr/>
          </p:nvGrpSpPr>
          <p:grpSpPr>
            <a:xfrm>
              <a:off x="7685813" y="7711819"/>
              <a:ext cx="3850835" cy="3733802"/>
              <a:chOff x="2387845" y="7711819"/>
              <a:chExt cx="3850835" cy="3733802"/>
            </a:xfrm>
          </p:grpSpPr>
          <p:sp>
            <p:nvSpPr>
              <p:cNvPr id="911" name="Task description field…">
                <a:extLst>
                  <a:ext uri="{FF2B5EF4-FFF2-40B4-BE49-F238E27FC236}">
                    <a16:creationId xmlns:a16="http://schemas.microsoft.com/office/drawing/2014/main" id="{56289A61-4935-81E2-BA53-8AAE1D56FB94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912" name="Square">
                <a:extLst>
                  <a:ext uri="{FF2B5EF4-FFF2-40B4-BE49-F238E27FC236}">
                    <a16:creationId xmlns:a16="http://schemas.microsoft.com/office/drawing/2014/main" id="{57D3B13F-8A4C-C953-26B6-432D390F4630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13" name="Square">
                <a:extLst>
                  <a:ext uri="{FF2B5EF4-FFF2-40B4-BE49-F238E27FC236}">
                    <a16:creationId xmlns:a16="http://schemas.microsoft.com/office/drawing/2014/main" id="{1FA84920-7804-D2B2-B24F-1ADCD3AAF1B4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14" name="Square">
                <a:extLst>
                  <a:ext uri="{FF2B5EF4-FFF2-40B4-BE49-F238E27FC236}">
                    <a16:creationId xmlns:a16="http://schemas.microsoft.com/office/drawing/2014/main" id="{67B89449-E9A2-6939-9677-E732B790989A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15" name="Square">
                <a:extLst>
                  <a:ext uri="{FF2B5EF4-FFF2-40B4-BE49-F238E27FC236}">
                    <a16:creationId xmlns:a16="http://schemas.microsoft.com/office/drawing/2014/main" id="{47B6B2CD-F13E-0E0F-AF01-195AC65808CB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16" name="Square">
                <a:extLst>
                  <a:ext uri="{FF2B5EF4-FFF2-40B4-BE49-F238E27FC236}">
                    <a16:creationId xmlns:a16="http://schemas.microsoft.com/office/drawing/2014/main" id="{99DBBE00-D894-8788-A65A-187EADF8E77A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17" name="Square">
                <a:extLst>
                  <a:ext uri="{FF2B5EF4-FFF2-40B4-BE49-F238E27FC236}">
                    <a16:creationId xmlns:a16="http://schemas.microsoft.com/office/drawing/2014/main" id="{A4712628-90D3-F901-5016-0BCBC757B3AF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9A3AEAF9-F0B8-C4A6-4842-08979333EEC2}"/>
                </a:ext>
              </a:extLst>
            </p:cNvPr>
            <p:cNvGrpSpPr/>
            <p:nvPr/>
          </p:nvGrpSpPr>
          <p:grpSpPr>
            <a:xfrm>
              <a:off x="13141049" y="7711819"/>
              <a:ext cx="3850835" cy="3733802"/>
              <a:chOff x="2387845" y="7711819"/>
              <a:chExt cx="3850835" cy="3733802"/>
            </a:xfrm>
          </p:grpSpPr>
          <p:sp>
            <p:nvSpPr>
              <p:cNvPr id="904" name="Task description field…">
                <a:extLst>
                  <a:ext uri="{FF2B5EF4-FFF2-40B4-BE49-F238E27FC236}">
                    <a16:creationId xmlns:a16="http://schemas.microsoft.com/office/drawing/2014/main" id="{71B23DC0-C156-A9BB-0B25-58FFB0287B25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905" name="Square">
                <a:extLst>
                  <a:ext uri="{FF2B5EF4-FFF2-40B4-BE49-F238E27FC236}">
                    <a16:creationId xmlns:a16="http://schemas.microsoft.com/office/drawing/2014/main" id="{9D2E62C4-52AC-3639-299F-4AF1A0EB0B60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6" name="Square">
                <a:extLst>
                  <a:ext uri="{FF2B5EF4-FFF2-40B4-BE49-F238E27FC236}">
                    <a16:creationId xmlns:a16="http://schemas.microsoft.com/office/drawing/2014/main" id="{8427F232-A91D-12CE-D3C0-BB4682F18D0D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7" name="Square">
                <a:extLst>
                  <a:ext uri="{FF2B5EF4-FFF2-40B4-BE49-F238E27FC236}">
                    <a16:creationId xmlns:a16="http://schemas.microsoft.com/office/drawing/2014/main" id="{8D4F4506-3617-2AD8-F58C-6CE08295B945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8" name="Square">
                <a:extLst>
                  <a:ext uri="{FF2B5EF4-FFF2-40B4-BE49-F238E27FC236}">
                    <a16:creationId xmlns:a16="http://schemas.microsoft.com/office/drawing/2014/main" id="{F1F0C189-7710-D83D-5FD1-DB7806F793C8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9" name="Square">
                <a:extLst>
                  <a:ext uri="{FF2B5EF4-FFF2-40B4-BE49-F238E27FC236}">
                    <a16:creationId xmlns:a16="http://schemas.microsoft.com/office/drawing/2014/main" id="{B944B231-BF56-221C-28E9-B930DFFAC8B8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10" name="Square">
                <a:extLst>
                  <a:ext uri="{FF2B5EF4-FFF2-40B4-BE49-F238E27FC236}">
                    <a16:creationId xmlns:a16="http://schemas.microsoft.com/office/drawing/2014/main" id="{C05F52EC-274C-561D-7BC3-D5A52A2AFBC7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  <p:grpSp>
          <p:nvGrpSpPr>
            <p:cNvPr id="896" name="Group 895">
              <a:extLst>
                <a:ext uri="{FF2B5EF4-FFF2-40B4-BE49-F238E27FC236}">
                  <a16:creationId xmlns:a16="http://schemas.microsoft.com/office/drawing/2014/main" id="{BF18044D-8DC3-A277-8738-39B205EBD4BB}"/>
                </a:ext>
              </a:extLst>
            </p:cNvPr>
            <p:cNvGrpSpPr/>
            <p:nvPr/>
          </p:nvGrpSpPr>
          <p:grpSpPr>
            <a:xfrm>
              <a:off x="18439017" y="7711819"/>
              <a:ext cx="3850835" cy="3733802"/>
              <a:chOff x="2387845" y="7711819"/>
              <a:chExt cx="3850835" cy="3733802"/>
            </a:xfrm>
          </p:grpSpPr>
          <p:sp>
            <p:nvSpPr>
              <p:cNvPr id="897" name="Task description field…">
                <a:extLst>
                  <a:ext uri="{FF2B5EF4-FFF2-40B4-BE49-F238E27FC236}">
                    <a16:creationId xmlns:a16="http://schemas.microsoft.com/office/drawing/2014/main" id="{CC967835-BD65-2456-EFB9-87DE5676A830}"/>
                  </a:ext>
                </a:extLst>
              </p:cNvPr>
              <p:cNvSpPr txBox="1"/>
              <p:nvPr/>
            </p:nvSpPr>
            <p:spPr>
              <a:xfrm>
                <a:off x="2757441" y="7711819"/>
                <a:ext cx="3481239" cy="37338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  <a:p>
                <a:pPr algn="l" defTabSz="457200">
                  <a:spcBef>
                    <a:spcPts val="2000"/>
                  </a:spcBef>
                  <a:defRPr sz="2400" b="0">
                    <a:solidFill>
                      <a:srgbClr val="666666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Task description field</a:t>
                </a:r>
              </a:p>
            </p:txBody>
          </p:sp>
          <p:sp>
            <p:nvSpPr>
              <p:cNvPr id="898" name="Square">
                <a:extLst>
                  <a:ext uri="{FF2B5EF4-FFF2-40B4-BE49-F238E27FC236}">
                    <a16:creationId xmlns:a16="http://schemas.microsoft.com/office/drawing/2014/main" id="{F650ADBD-4211-8E74-9585-D4E64EC219FD}"/>
                  </a:ext>
                </a:extLst>
              </p:cNvPr>
              <p:cNvSpPr/>
              <p:nvPr/>
            </p:nvSpPr>
            <p:spPr>
              <a:xfrm>
                <a:off x="2387845" y="7840379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899" name="Square">
                <a:extLst>
                  <a:ext uri="{FF2B5EF4-FFF2-40B4-BE49-F238E27FC236}">
                    <a16:creationId xmlns:a16="http://schemas.microsoft.com/office/drawing/2014/main" id="{16A231FA-2DDB-5FC2-FC63-A1B9759D7053}"/>
                  </a:ext>
                </a:extLst>
              </p:cNvPr>
              <p:cNvSpPr/>
              <p:nvPr/>
            </p:nvSpPr>
            <p:spPr>
              <a:xfrm>
                <a:off x="2387845" y="845619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0" name="Square">
                <a:extLst>
                  <a:ext uri="{FF2B5EF4-FFF2-40B4-BE49-F238E27FC236}">
                    <a16:creationId xmlns:a16="http://schemas.microsoft.com/office/drawing/2014/main" id="{118F0070-4A21-D4E9-235D-5D317FD026DB}"/>
                  </a:ext>
                </a:extLst>
              </p:cNvPr>
              <p:cNvSpPr/>
              <p:nvPr/>
            </p:nvSpPr>
            <p:spPr>
              <a:xfrm>
                <a:off x="2387845" y="10303636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1" name="Square">
                <a:extLst>
                  <a:ext uri="{FF2B5EF4-FFF2-40B4-BE49-F238E27FC236}">
                    <a16:creationId xmlns:a16="http://schemas.microsoft.com/office/drawing/2014/main" id="{F3F81AC4-49F6-CD3A-A3D8-513BF0ED7225}"/>
                  </a:ext>
                </a:extLst>
              </p:cNvPr>
              <p:cNvSpPr/>
              <p:nvPr/>
            </p:nvSpPr>
            <p:spPr>
              <a:xfrm>
                <a:off x="2387845" y="10919453"/>
                <a:ext cx="196665" cy="196666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2" name="Square">
                <a:extLst>
                  <a:ext uri="{FF2B5EF4-FFF2-40B4-BE49-F238E27FC236}">
                    <a16:creationId xmlns:a16="http://schemas.microsoft.com/office/drawing/2014/main" id="{F0CA4686-F31A-C0D4-A3A7-50E04319E322}"/>
                  </a:ext>
                </a:extLst>
              </p:cNvPr>
              <p:cNvSpPr/>
              <p:nvPr/>
            </p:nvSpPr>
            <p:spPr>
              <a:xfrm>
                <a:off x="2387845" y="9072008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  <p:sp>
            <p:nvSpPr>
              <p:cNvPr id="903" name="Square">
                <a:extLst>
                  <a:ext uri="{FF2B5EF4-FFF2-40B4-BE49-F238E27FC236}">
                    <a16:creationId xmlns:a16="http://schemas.microsoft.com/office/drawing/2014/main" id="{F4770DE1-B3E9-C253-7B01-5739C67A253A}"/>
                  </a:ext>
                </a:extLst>
              </p:cNvPr>
              <p:cNvSpPr/>
              <p:nvPr/>
            </p:nvSpPr>
            <p:spPr>
              <a:xfrm>
                <a:off x="2387845" y="9687822"/>
                <a:ext cx="196665" cy="196665"/>
              </a:xfrm>
              <a:prstGeom prst="rect">
                <a:avLst/>
              </a:prstGeom>
              <a:noFill/>
              <a:ln w="38100" cap="flat">
                <a:solidFill>
                  <a:schemeClr val="accent6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>
                  <a:solidFill>
                    <a:schemeClr val="tx2"/>
                  </a:solidFill>
                </a:endParaRP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170</Words>
  <Application>Microsoft Macintosh PowerPoint</Application>
  <PresentationFormat>Custom</PresentationFormat>
  <Paragraphs>103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2023-01-31T18:15:41Z</dcterms:modified>
</cp:coreProperties>
</file>