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/>
    <p:restoredTop sz="95840"/>
  </p:normalViewPr>
  <p:slideViewPr>
    <p:cSldViewPr snapToGrid="0">
      <p:cViewPr varScale="1">
        <p:scale>
          <a:sx n="52" d="100"/>
          <a:sy n="52" d="100"/>
        </p:scale>
        <p:origin x="7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1346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Calendar 2023</a:t>
            </a:r>
          </a:p>
        </p:txBody>
      </p:sp>
      <p:sp>
        <p:nvSpPr>
          <p:cNvPr id="1348" name="February 2023 calendar with checklist"/>
          <p:cNvSpPr txBox="1"/>
          <p:nvPr/>
        </p:nvSpPr>
        <p:spPr>
          <a:xfrm>
            <a:off x="12458986" y="1807191"/>
            <a:ext cx="8998902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60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February 2023 calendar with checklist</a:t>
            </a:r>
          </a:p>
        </p:txBody>
      </p:sp>
      <p:sp>
        <p:nvSpPr>
          <p:cNvPr id="1349" name="This is a 1-month calendar with a checklist of meaningful things to do. You can complete the checklist online or print it out ahead of time."/>
          <p:cNvSpPr txBox="1"/>
          <p:nvPr/>
        </p:nvSpPr>
        <p:spPr>
          <a:xfrm>
            <a:off x="12464265" y="4098307"/>
            <a:ext cx="10299298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This is a 1-month calendar with a checklist of meaningful things to do. You can complete the checklist online or print it out ahead of time.</a:t>
            </a:r>
          </a:p>
        </p:txBody>
      </p:sp>
      <p:graphicFrame>
        <p:nvGraphicFramePr>
          <p:cNvPr id="1358" name="Table 1-1"/>
          <p:cNvGraphicFramePr/>
          <p:nvPr>
            <p:extLst>
              <p:ext uri="{D42A27DB-BD31-4B8C-83A1-F6EECF244321}">
                <p14:modId xmlns:p14="http://schemas.microsoft.com/office/powerpoint/2010/main" val="3241341209"/>
              </p:ext>
            </p:extLst>
          </p:nvPr>
        </p:nvGraphicFramePr>
        <p:xfrm>
          <a:off x="1618234" y="2095500"/>
          <a:ext cx="9524998" cy="9524998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360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E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1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E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1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E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1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E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1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Line">
            <a:extLst>
              <a:ext uri="{FF2B5EF4-FFF2-40B4-BE49-F238E27FC236}">
                <a16:creationId xmlns:a16="http://schemas.microsoft.com/office/drawing/2014/main" id="{CF419A33-8BFF-9331-CCA0-9C397640E80B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>
              <a:solidFill>
                <a:schemeClr val="tx2"/>
              </a:solidFill>
            </a:endParaRPr>
          </a:p>
        </p:txBody>
      </p:sp>
      <p:grpSp>
        <p:nvGrpSpPr>
          <p:cNvPr id="4" name="Group">
            <a:extLst>
              <a:ext uri="{FF2B5EF4-FFF2-40B4-BE49-F238E27FC236}">
                <a16:creationId xmlns:a16="http://schemas.microsoft.com/office/drawing/2014/main" id="{9452934F-76D8-30C9-91D7-EA541777133F}"/>
              </a:ext>
            </a:extLst>
          </p:cNvPr>
          <p:cNvGrpSpPr/>
          <p:nvPr/>
        </p:nvGrpSpPr>
        <p:grpSpPr>
          <a:xfrm>
            <a:off x="12580246" y="6034198"/>
            <a:ext cx="9746928" cy="5547066"/>
            <a:chOff x="0" y="-1"/>
            <a:chExt cx="9746927" cy="5547065"/>
          </a:xfrm>
        </p:grpSpPr>
        <p:sp>
          <p:nvSpPr>
            <p:cNvPr id="5" name="Line">
              <a:extLst>
                <a:ext uri="{FF2B5EF4-FFF2-40B4-BE49-F238E27FC236}">
                  <a16:creationId xmlns:a16="http://schemas.microsoft.com/office/drawing/2014/main" id="{23628889-BDDE-23F6-B193-00E2F7E64BEB}"/>
                </a:ext>
              </a:extLst>
            </p:cNvPr>
            <p:cNvSpPr/>
            <p:nvPr/>
          </p:nvSpPr>
          <p:spPr>
            <a:xfrm flipV="1">
              <a:off x="0" y="-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" name="Line">
              <a:extLst>
                <a:ext uri="{FF2B5EF4-FFF2-40B4-BE49-F238E27FC236}">
                  <a16:creationId xmlns:a16="http://schemas.microsoft.com/office/drawing/2014/main" id="{47A70F27-211F-3954-E5D2-81A3DD3D98E9}"/>
                </a:ext>
              </a:extLst>
            </p:cNvPr>
            <p:cNvSpPr/>
            <p:nvPr/>
          </p:nvSpPr>
          <p:spPr>
            <a:xfrm flipV="1">
              <a:off x="0" y="92451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7" name="Line">
              <a:extLst>
                <a:ext uri="{FF2B5EF4-FFF2-40B4-BE49-F238E27FC236}">
                  <a16:creationId xmlns:a16="http://schemas.microsoft.com/office/drawing/2014/main" id="{022F789B-7FB6-23F1-13C1-E57FF1DF3DAC}"/>
                </a:ext>
              </a:extLst>
            </p:cNvPr>
            <p:cNvSpPr/>
            <p:nvPr/>
          </p:nvSpPr>
          <p:spPr>
            <a:xfrm flipV="1">
              <a:off x="0" y="184902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" name="Line">
              <a:extLst>
                <a:ext uri="{FF2B5EF4-FFF2-40B4-BE49-F238E27FC236}">
                  <a16:creationId xmlns:a16="http://schemas.microsoft.com/office/drawing/2014/main" id="{74AD8BD1-FFC4-8262-FC68-B9D6AB015CAB}"/>
                </a:ext>
              </a:extLst>
            </p:cNvPr>
            <p:cNvSpPr/>
            <p:nvPr/>
          </p:nvSpPr>
          <p:spPr>
            <a:xfrm flipV="1">
              <a:off x="0" y="2773532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" name="Line">
              <a:extLst>
                <a:ext uri="{FF2B5EF4-FFF2-40B4-BE49-F238E27FC236}">
                  <a16:creationId xmlns:a16="http://schemas.microsoft.com/office/drawing/2014/main" id="{9F1EC116-A765-FA25-5E56-B7B19E7FF72D}"/>
                </a:ext>
              </a:extLst>
            </p:cNvPr>
            <p:cNvSpPr/>
            <p:nvPr/>
          </p:nvSpPr>
          <p:spPr>
            <a:xfrm flipV="1">
              <a:off x="0" y="3698043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" name="Line">
              <a:extLst>
                <a:ext uri="{FF2B5EF4-FFF2-40B4-BE49-F238E27FC236}">
                  <a16:creationId xmlns:a16="http://schemas.microsoft.com/office/drawing/2014/main" id="{6EECEFBA-2A5A-BC94-C96E-FAA05E13618D}"/>
                </a:ext>
              </a:extLst>
            </p:cNvPr>
            <p:cNvSpPr/>
            <p:nvPr/>
          </p:nvSpPr>
          <p:spPr>
            <a:xfrm flipV="1">
              <a:off x="0" y="4622554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" name="Line">
              <a:extLst>
                <a:ext uri="{FF2B5EF4-FFF2-40B4-BE49-F238E27FC236}">
                  <a16:creationId xmlns:a16="http://schemas.microsoft.com/office/drawing/2014/main" id="{1C0B838B-5FE4-6F91-075C-2CBC155A3933}"/>
                </a:ext>
              </a:extLst>
            </p:cNvPr>
            <p:cNvSpPr/>
            <p:nvPr/>
          </p:nvSpPr>
          <p:spPr>
            <a:xfrm flipV="1">
              <a:off x="0" y="5547064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71</Words>
  <Application>Microsoft Macintosh PowerPoint</Application>
  <PresentationFormat>Custom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2023-01-31T18:57:48Z</dcterms:modified>
</cp:coreProperties>
</file>