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87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7902"/>
    <a:srgbClr val="4BC89D"/>
    <a:srgbClr val="E24856"/>
    <a:srgbClr val="F8B61A"/>
    <a:srgbClr val="0EABE6"/>
    <a:srgbClr val="2CC5D3"/>
    <a:srgbClr val="B2B2B2"/>
    <a:srgbClr val="F2F2F2"/>
    <a:srgbClr val="D5D5DF"/>
    <a:srgbClr val="ADAD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19"/>
    <p:restoredTop sz="95840"/>
  </p:normalViewPr>
  <p:slideViewPr>
    <p:cSldViewPr snapToGrid="0">
      <p:cViewPr varScale="1">
        <p:scale>
          <a:sx n="52" d="100"/>
          <a:sy n="52" d="100"/>
        </p:scale>
        <p:origin x="792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rtum Themes">
            <a:extLst>
              <a:ext uri="{FF2B5EF4-FFF2-40B4-BE49-F238E27FC236}">
                <a16:creationId xmlns:a16="http://schemas.microsoft.com/office/drawing/2014/main" id="{41038F29-1624-4EA3-34D5-1F0A43F413F2}"/>
              </a:ext>
            </a:extLst>
          </p:cNvPr>
          <p:cNvSpPr txBox="1"/>
          <p:nvPr userDrawn="1"/>
        </p:nvSpPr>
        <p:spPr>
          <a:xfrm>
            <a:off x="1563200" y="12413670"/>
            <a:ext cx="3666787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 defTabSz="457200">
              <a:spcBef>
                <a:spcPts val="3300"/>
              </a:spcBef>
              <a:defRPr sz="2400" b="0">
                <a:solidFill>
                  <a:srgbClr val="666666"/>
                </a:solidFill>
                <a:latin typeface="DM Sans Regular"/>
                <a:ea typeface="DM Sans Regular"/>
                <a:cs typeface="DM Sans Regular"/>
                <a:sym typeface="DM Sans Regular"/>
              </a:defRPr>
            </a:pPr>
            <a:r>
              <a:rPr lang="en-US" dirty="0" err="1">
                <a:solidFill>
                  <a:schemeClr val="tx2"/>
                </a:solidFill>
                <a:latin typeface="DM Sans Bold"/>
                <a:ea typeface="DM Sans Bold"/>
                <a:cs typeface="DM Sans Bold"/>
                <a:sym typeface="DM Sans Bold"/>
              </a:rPr>
              <a:t>HiSlide.io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lang="en-US" dirty="0">
                <a:solidFill>
                  <a:schemeClr val="tx2"/>
                </a:solidFill>
              </a:rPr>
              <a:t>Templates</a:t>
            </a:r>
            <a:endParaRPr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22118418" y="12413670"/>
            <a:ext cx="945214" cy="47192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/>
          <a:lstStyle>
            <a:lvl1pPr>
              <a:defRPr>
                <a:solidFill>
                  <a:srgbClr val="666666"/>
                </a:solidFill>
                <a:latin typeface="DM Sans Regular"/>
                <a:ea typeface="DM Sans Regular"/>
                <a:cs typeface="DM Sans Regular"/>
                <a:sym typeface="DM Sans Regular"/>
              </a:defRPr>
            </a:lvl1pPr>
          </a:lstStyle>
          <a:p>
            <a:fld id="{86CB4B4D-7CA3-9044-876B-883B54F8677D}" type="slidenum">
              <a:rPr>
                <a:solidFill>
                  <a:schemeClr val="tx2"/>
                </a:solidFill>
              </a:rPr>
              <a:t>1</a:t>
            </a:fld>
            <a:endParaRPr>
              <a:solidFill>
                <a:schemeClr val="tx2"/>
              </a:solidFill>
            </a:endParaRPr>
          </a:p>
        </p:txBody>
      </p:sp>
      <p:sp>
        <p:nvSpPr>
          <p:cNvPr id="1378" name="Calendar 2023"/>
          <p:cNvSpPr txBox="1"/>
          <p:nvPr/>
        </p:nvSpPr>
        <p:spPr>
          <a:xfrm>
            <a:off x="18759059" y="12413670"/>
            <a:ext cx="2788830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r" defTabSz="457200">
              <a:spcBef>
                <a:spcPts val="3300"/>
              </a:spcBef>
              <a:defRPr sz="2400" b="0">
                <a:solidFill>
                  <a:srgbClr val="666666"/>
                </a:solidFill>
                <a:latin typeface="DM Sans Regular"/>
                <a:ea typeface="DM Sans Regular"/>
                <a:cs typeface="DM Sans Regular"/>
                <a:sym typeface="DM Sans Regular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Calendar 2023</a:t>
            </a:r>
          </a:p>
        </p:txBody>
      </p:sp>
      <p:sp>
        <p:nvSpPr>
          <p:cNvPr id="1380" name="April 2023 calendar with checklist"/>
          <p:cNvSpPr txBox="1"/>
          <p:nvPr/>
        </p:nvSpPr>
        <p:spPr>
          <a:xfrm>
            <a:off x="12458986" y="1807191"/>
            <a:ext cx="8998902" cy="1949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defRPr sz="6000" b="0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April 2023 calendar with checklist</a:t>
            </a:r>
          </a:p>
        </p:txBody>
      </p:sp>
      <p:sp>
        <p:nvSpPr>
          <p:cNvPr id="1381" name="This is a 1-month calendar with a checklist of meaningful things to do. You can complete the checklist online or print it out ahead of time."/>
          <p:cNvSpPr txBox="1"/>
          <p:nvPr/>
        </p:nvSpPr>
        <p:spPr>
          <a:xfrm>
            <a:off x="12464265" y="4098307"/>
            <a:ext cx="10299298" cy="841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spcBef>
                <a:spcPts val="3300"/>
              </a:spcBef>
              <a:defRPr sz="2400" b="0">
                <a:solidFill>
                  <a:srgbClr val="666666"/>
                </a:solidFill>
                <a:latin typeface="DM Sans Regular"/>
                <a:ea typeface="DM Sans Regular"/>
                <a:cs typeface="DM Sans Regular"/>
                <a:sym typeface="DM Sans Regular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This is a 1-month calendar with a checklist of meaningful things to do. You can complete the checklist online or print it out ahead of time.</a:t>
            </a:r>
          </a:p>
        </p:txBody>
      </p:sp>
      <p:graphicFrame>
        <p:nvGraphicFramePr>
          <p:cNvPr id="1390" name="Table 1-1-1-1"/>
          <p:cNvGraphicFramePr/>
          <p:nvPr>
            <p:extLst>
              <p:ext uri="{D42A27DB-BD31-4B8C-83A1-F6EECF244321}">
                <p14:modId xmlns:p14="http://schemas.microsoft.com/office/powerpoint/2010/main" val="576441023"/>
              </p:ext>
            </p:extLst>
          </p:nvPr>
        </p:nvGraphicFramePr>
        <p:xfrm>
          <a:off x="1617922" y="2095500"/>
          <a:ext cx="9524998" cy="9524998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13607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07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07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07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07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6071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07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36071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 err="1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Su</a:t>
                      </a:r>
                      <a:endParaRPr sz="2400" dirty="0">
                        <a:solidFill>
                          <a:schemeClr val="bg1"/>
                        </a:solidFill>
                        <a:latin typeface="DM Sans Regular"/>
                        <a:ea typeface="DM Sans Regular"/>
                        <a:cs typeface="DM Sans Regular"/>
                        <a:sym typeface="DM Sans Regular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M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Tu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W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Th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F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Sa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0714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5D87F3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accent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accent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6071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accent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accent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071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accent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accent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6071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accent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accent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6071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accent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accent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6071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accent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5D87F3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accent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Line">
            <a:extLst>
              <a:ext uri="{FF2B5EF4-FFF2-40B4-BE49-F238E27FC236}">
                <a16:creationId xmlns:a16="http://schemas.microsoft.com/office/drawing/2014/main" id="{FE0AAD36-A2EC-A2C5-1B4B-3C4E0FB43859}"/>
              </a:ext>
            </a:extLst>
          </p:cNvPr>
          <p:cNvSpPr/>
          <p:nvPr/>
        </p:nvSpPr>
        <p:spPr>
          <a:xfrm>
            <a:off x="21922052" y="12414102"/>
            <a:ext cx="0" cy="494437"/>
          </a:xfrm>
          <a:prstGeom prst="line">
            <a:avLst/>
          </a:prstGeom>
          <a:ln w="25400">
            <a:solidFill>
              <a:schemeClr val="accent6"/>
            </a:solidFill>
            <a:miter lim="400000"/>
          </a:ln>
        </p:spPr>
        <p:txBody>
          <a:bodyPr lIns="50800" tIns="50800" rIns="50800" bIns="50800" anchor="ctr"/>
          <a:lstStyle/>
          <a:p>
            <a:endParaRPr>
              <a:solidFill>
                <a:schemeClr val="tx2"/>
              </a:solidFill>
            </a:endParaRPr>
          </a:p>
        </p:txBody>
      </p:sp>
      <p:grpSp>
        <p:nvGrpSpPr>
          <p:cNvPr id="4" name="Group">
            <a:extLst>
              <a:ext uri="{FF2B5EF4-FFF2-40B4-BE49-F238E27FC236}">
                <a16:creationId xmlns:a16="http://schemas.microsoft.com/office/drawing/2014/main" id="{CA97228E-9406-8A1B-932B-B3D2E47D4AE8}"/>
              </a:ext>
            </a:extLst>
          </p:cNvPr>
          <p:cNvGrpSpPr/>
          <p:nvPr/>
        </p:nvGrpSpPr>
        <p:grpSpPr>
          <a:xfrm>
            <a:off x="12580246" y="6034198"/>
            <a:ext cx="9746928" cy="5547066"/>
            <a:chOff x="0" y="-1"/>
            <a:chExt cx="9746927" cy="5547065"/>
          </a:xfrm>
        </p:grpSpPr>
        <p:sp>
          <p:nvSpPr>
            <p:cNvPr id="5" name="Line">
              <a:extLst>
                <a:ext uri="{FF2B5EF4-FFF2-40B4-BE49-F238E27FC236}">
                  <a16:creationId xmlns:a16="http://schemas.microsoft.com/office/drawing/2014/main" id="{3791A243-2B72-5869-889B-4E99AB455F90}"/>
                </a:ext>
              </a:extLst>
            </p:cNvPr>
            <p:cNvSpPr/>
            <p:nvPr/>
          </p:nvSpPr>
          <p:spPr>
            <a:xfrm flipV="1">
              <a:off x="0" y="-1"/>
              <a:ext cx="9746927" cy="0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" name="Line">
              <a:extLst>
                <a:ext uri="{FF2B5EF4-FFF2-40B4-BE49-F238E27FC236}">
                  <a16:creationId xmlns:a16="http://schemas.microsoft.com/office/drawing/2014/main" id="{ECF0FC1B-CF82-6C75-CC50-D2D0130BEDD3}"/>
                </a:ext>
              </a:extLst>
            </p:cNvPr>
            <p:cNvSpPr/>
            <p:nvPr/>
          </p:nvSpPr>
          <p:spPr>
            <a:xfrm flipV="1">
              <a:off x="0" y="924511"/>
              <a:ext cx="9746927" cy="0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7" name="Line">
              <a:extLst>
                <a:ext uri="{FF2B5EF4-FFF2-40B4-BE49-F238E27FC236}">
                  <a16:creationId xmlns:a16="http://schemas.microsoft.com/office/drawing/2014/main" id="{51BA65AB-4BD2-D073-F697-00952AFA3579}"/>
                </a:ext>
              </a:extLst>
            </p:cNvPr>
            <p:cNvSpPr/>
            <p:nvPr/>
          </p:nvSpPr>
          <p:spPr>
            <a:xfrm flipV="1">
              <a:off x="0" y="1849021"/>
              <a:ext cx="9746927" cy="0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8" name="Line">
              <a:extLst>
                <a:ext uri="{FF2B5EF4-FFF2-40B4-BE49-F238E27FC236}">
                  <a16:creationId xmlns:a16="http://schemas.microsoft.com/office/drawing/2014/main" id="{36C14BF4-5598-2645-9681-EC73C0735115}"/>
                </a:ext>
              </a:extLst>
            </p:cNvPr>
            <p:cNvSpPr/>
            <p:nvPr/>
          </p:nvSpPr>
          <p:spPr>
            <a:xfrm flipV="1">
              <a:off x="0" y="2773532"/>
              <a:ext cx="9746927" cy="0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9" name="Line">
              <a:extLst>
                <a:ext uri="{FF2B5EF4-FFF2-40B4-BE49-F238E27FC236}">
                  <a16:creationId xmlns:a16="http://schemas.microsoft.com/office/drawing/2014/main" id="{E863B972-8A42-6D6E-F59A-CFE1E44401B0}"/>
                </a:ext>
              </a:extLst>
            </p:cNvPr>
            <p:cNvSpPr/>
            <p:nvPr/>
          </p:nvSpPr>
          <p:spPr>
            <a:xfrm flipV="1">
              <a:off x="0" y="3698043"/>
              <a:ext cx="9746927" cy="0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0" name="Line">
              <a:extLst>
                <a:ext uri="{FF2B5EF4-FFF2-40B4-BE49-F238E27FC236}">
                  <a16:creationId xmlns:a16="http://schemas.microsoft.com/office/drawing/2014/main" id="{61BA812F-98A8-CD8D-D598-10902C328301}"/>
                </a:ext>
              </a:extLst>
            </p:cNvPr>
            <p:cNvSpPr/>
            <p:nvPr/>
          </p:nvSpPr>
          <p:spPr>
            <a:xfrm flipV="1">
              <a:off x="0" y="4622554"/>
              <a:ext cx="9746927" cy="0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1" name="Line">
              <a:extLst>
                <a:ext uri="{FF2B5EF4-FFF2-40B4-BE49-F238E27FC236}">
                  <a16:creationId xmlns:a16="http://schemas.microsoft.com/office/drawing/2014/main" id="{E80E27E4-6F1F-8219-E2A7-A9E6ADE4801D}"/>
                </a:ext>
              </a:extLst>
            </p:cNvPr>
            <p:cNvSpPr/>
            <p:nvPr/>
          </p:nvSpPr>
          <p:spPr>
            <a:xfrm flipV="1">
              <a:off x="0" y="5547064"/>
              <a:ext cx="9746927" cy="0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Fortum Color 01">
      <a:dk1>
        <a:srgbClr val="1A1A1A"/>
      </a:dk1>
      <a:lt1>
        <a:srgbClr val="FCFFFF"/>
      </a:lt1>
      <a:dk2>
        <a:srgbClr val="656565"/>
      </a:dk2>
      <a:lt2>
        <a:srgbClr val="F2F2F2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4AC89D"/>
      </a:hlink>
      <a:folHlink>
        <a:srgbClr val="0EAAE5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69048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65798C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69048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65798C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73</Words>
  <Application>Microsoft Macintosh PowerPoint</Application>
  <PresentationFormat>Custom</PresentationFormat>
  <Paragraphs>41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DM Sans Bold</vt:lpstr>
      <vt:lpstr>DM Sans Medium</vt:lpstr>
      <vt:lpstr>DM Sans Regular</vt:lpstr>
      <vt:lpstr>Helvetica Neue</vt:lpstr>
      <vt:lpstr>Helvetica Neue Light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33</cp:revision>
  <dcterms:modified xsi:type="dcterms:W3CDTF">2023-01-31T18:59:35Z</dcterms:modified>
</cp:coreProperties>
</file>