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410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412" name="June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June 2023 calendar with checklist</a:t>
            </a:r>
          </a:p>
        </p:txBody>
      </p:sp>
      <p:sp>
        <p:nvSpPr>
          <p:cNvPr id="1413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422" name="Table 1-1"/>
          <p:cNvGraphicFramePr/>
          <p:nvPr>
            <p:extLst>
              <p:ext uri="{D42A27DB-BD31-4B8C-83A1-F6EECF244321}">
                <p14:modId xmlns:p14="http://schemas.microsoft.com/office/powerpoint/2010/main" val="273055143"/>
              </p:ext>
            </p:extLst>
          </p:nvPr>
        </p:nvGraphicFramePr>
        <p:xfrm>
          <a:off x="1618233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86E5EE35-29DB-6474-5BB2-E5E8CBACE262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33AD8945-7CDF-161D-485F-19C32D676456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B3B1BCBE-722A-494B-D6AC-3B4F28551513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9E168AEC-6C06-9AB0-E0DF-30F1D83C8090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39F7E489-47C5-7237-8438-64FDB2B5BD22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7335D7A1-6D0D-7164-571A-3D7081697E80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1F3EA7E4-AD8B-7DA0-FD95-564D1C139B7F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75DDE257-C791-4004-1DD7-8C4D1167C437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C980C708-79E5-7F52-CDB3-53B1D900F4F8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73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2023-01-31T19:01:27Z</dcterms:modified>
</cp:coreProperties>
</file>