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442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444" name="August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August 2023 calendar with checklist</a:t>
            </a:r>
          </a:p>
        </p:txBody>
      </p:sp>
      <p:sp>
        <p:nvSpPr>
          <p:cNvPr id="1445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454" name="Table 1-1-1-1"/>
          <p:cNvGraphicFramePr/>
          <p:nvPr>
            <p:extLst>
              <p:ext uri="{D42A27DB-BD31-4B8C-83A1-F6EECF244321}">
                <p14:modId xmlns:p14="http://schemas.microsoft.com/office/powerpoint/2010/main" val="1250159240"/>
              </p:ext>
            </p:extLst>
          </p:nvPr>
        </p:nvGraphicFramePr>
        <p:xfrm>
          <a:off x="1617922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3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3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3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3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269F7ABC-4379-53C6-1E38-79C387C4A281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A086A3D1-4295-73E4-FE53-BF108FA5AB9C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5899291A-CA5E-4B24-5BF0-F3484A47F960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291133C0-7B40-220A-0116-3D95321B3FE9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8582A8FF-F31E-587A-EB73-E02236F2225C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CF8A5C26-4FD7-D679-AE84-528028099521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1AC087D7-559D-3184-8DF9-8C3493EB0ACD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EFB650F0-1438-8D7F-6418-D6C0B9D5033B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4216B8DD-483E-75A7-CECD-B55E2C112357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74</Words>
  <Application>Microsoft Macintosh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2023-01-31T19:03:19Z</dcterms:modified>
</cp:coreProperties>
</file>