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93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902"/>
    <a:srgbClr val="4BC89D"/>
    <a:srgbClr val="E24856"/>
    <a:srgbClr val="F8B61A"/>
    <a:srgbClr val="0EABE6"/>
    <a:srgbClr val="2CC5D3"/>
    <a:srgbClr val="B2B2B2"/>
    <a:srgbClr val="F2F2F2"/>
    <a:srgbClr val="D5D5DF"/>
    <a:srgbClr val="ADAD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19"/>
    <p:restoredTop sz="95840"/>
  </p:normalViewPr>
  <p:slideViewPr>
    <p:cSldViewPr snapToGrid="0">
      <p:cViewPr varScale="1">
        <p:scale>
          <a:sx n="52" d="100"/>
          <a:sy n="52" d="100"/>
        </p:scale>
        <p:origin x="79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tum Themes">
            <a:extLst>
              <a:ext uri="{FF2B5EF4-FFF2-40B4-BE49-F238E27FC236}">
                <a16:creationId xmlns:a16="http://schemas.microsoft.com/office/drawing/2014/main" id="{41038F29-1624-4EA3-34D5-1F0A43F413F2}"/>
              </a:ext>
            </a:extLst>
          </p:cNvPr>
          <p:cNvSpPr txBox="1"/>
          <p:nvPr userDrawn="1"/>
        </p:nvSpPr>
        <p:spPr>
          <a:xfrm>
            <a:off x="1563200" y="12413670"/>
            <a:ext cx="366678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pPr>
            <a:r>
              <a:rPr lang="en-US" dirty="0" err="1">
                <a:solidFill>
                  <a:schemeClr val="tx2"/>
                </a:solidFill>
                <a:latin typeface="DM Sans Bold"/>
                <a:ea typeface="DM Sans Bold"/>
                <a:cs typeface="DM Sans Bold"/>
                <a:sym typeface="DM Sans Bold"/>
              </a:rPr>
              <a:t>HiSlide.io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</a:rPr>
              <a:t>Templates</a:t>
            </a:r>
            <a:endParaRPr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118418" y="12413670"/>
            <a:ext cx="945214" cy="47192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/>
          <a:lstStyle>
            <a:lvl1pPr>
              <a:defRPr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fld id="{86CB4B4D-7CA3-9044-876B-883B54F8677D}" type="slidenum">
              <a:rPr>
                <a:solidFill>
                  <a:schemeClr val="tx2"/>
                </a:solidFill>
              </a:rPr>
              <a:t>1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1474" name="Calendar 2023"/>
          <p:cNvSpPr txBox="1"/>
          <p:nvPr/>
        </p:nvSpPr>
        <p:spPr>
          <a:xfrm>
            <a:off x="18759059" y="12413670"/>
            <a:ext cx="278883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Calendar 2023</a:t>
            </a:r>
          </a:p>
        </p:txBody>
      </p:sp>
      <p:sp>
        <p:nvSpPr>
          <p:cNvPr id="1476" name="October 2023 calendar with checklist"/>
          <p:cNvSpPr txBox="1"/>
          <p:nvPr/>
        </p:nvSpPr>
        <p:spPr>
          <a:xfrm>
            <a:off x="12458986" y="1807191"/>
            <a:ext cx="8998902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60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October 2023 calendar with checklist</a:t>
            </a:r>
          </a:p>
        </p:txBody>
      </p:sp>
      <p:sp>
        <p:nvSpPr>
          <p:cNvPr id="1477" name="This is a 1-month calendar with a checklist of meaningful things to do. You can complete the checklist online or print it out ahead of time."/>
          <p:cNvSpPr txBox="1"/>
          <p:nvPr/>
        </p:nvSpPr>
        <p:spPr>
          <a:xfrm>
            <a:off x="12464265" y="4098307"/>
            <a:ext cx="10299298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This is a 1-month calendar with a checklist of meaningful things to do. You can complete the checklist online or print it out ahead of time.</a:t>
            </a:r>
          </a:p>
        </p:txBody>
      </p:sp>
      <p:graphicFrame>
        <p:nvGraphicFramePr>
          <p:cNvPr id="1486" name="Table 1-1"/>
          <p:cNvGraphicFramePr/>
          <p:nvPr>
            <p:extLst>
              <p:ext uri="{D42A27DB-BD31-4B8C-83A1-F6EECF244321}">
                <p14:modId xmlns:p14="http://schemas.microsoft.com/office/powerpoint/2010/main" val="2516613770"/>
              </p:ext>
            </p:extLst>
          </p:nvPr>
        </p:nvGraphicFramePr>
        <p:xfrm>
          <a:off x="1618233" y="2095500"/>
          <a:ext cx="9524998" cy="9524998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360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24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C87F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4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C87F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4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C87F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4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Line">
            <a:extLst>
              <a:ext uri="{FF2B5EF4-FFF2-40B4-BE49-F238E27FC236}">
                <a16:creationId xmlns:a16="http://schemas.microsoft.com/office/drawing/2014/main" id="{105409DD-4293-890A-512D-42BB8BBAD76C}"/>
              </a:ext>
            </a:extLst>
          </p:cNvPr>
          <p:cNvSpPr/>
          <p:nvPr/>
        </p:nvSpPr>
        <p:spPr>
          <a:xfrm>
            <a:off x="21922052" y="12414102"/>
            <a:ext cx="0" cy="494437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endParaRPr>
              <a:solidFill>
                <a:schemeClr val="tx2"/>
              </a:solidFill>
            </a:endParaRPr>
          </a:p>
        </p:txBody>
      </p:sp>
      <p:grpSp>
        <p:nvGrpSpPr>
          <p:cNvPr id="4" name="Group">
            <a:extLst>
              <a:ext uri="{FF2B5EF4-FFF2-40B4-BE49-F238E27FC236}">
                <a16:creationId xmlns:a16="http://schemas.microsoft.com/office/drawing/2014/main" id="{3D50DF36-1616-0EEB-0AF2-41A5159AEF53}"/>
              </a:ext>
            </a:extLst>
          </p:cNvPr>
          <p:cNvGrpSpPr/>
          <p:nvPr/>
        </p:nvGrpSpPr>
        <p:grpSpPr>
          <a:xfrm>
            <a:off x="12580246" y="6034198"/>
            <a:ext cx="9746928" cy="5547066"/>
            <a:chOff x="0" y="-1"/>
            <a:chExt cx="9746927" cy="5547065"/>
          </a:xfrm>
        </p:grpSpPr>
        <p:sp>
          <p:nvSpPr>
            <p:cNvPr id="5" name="Line">
              <a:extLst>
                <a:ext uri="{FF2B5EF4-FFF2-40B4-BE49-F238E27FC236}">
                  <a16:creationId xmlns:a16="http://schemas.microsoft.com/office/drawing/2014/main" id="{8082C4E7-95CB-4E2D-B826-14CE17FC3301}"/>
                </a:ext>
              </a:extLst>
            </p:cNvPr>
            <p:cNvSpPr/>
            <p:nvPr/>
          </p:nvSpPr>
          <p:spPr>
            <a:xfrm flipV="1">
              <a:off x="0" y="-1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" name="Line">
              <a:extLst>
                <a:ext uri="{FF2B5EF4-FFF2-40B4-BE49-F238E27FC236}">
                  <a16:creationId xmlns:a16="http://schemas.microsoft.com/office/drawing/2014/main" id="{CBBFFC8E-38D5-E79C-9550-A0A7FAC77776}"/>
                </a:ext>
              </a:extLst>
            </p:cNvPr>
            <p:cNvSpPr/>
            <p:nvPr/>
          </p:nvSpPr>
          <p:spPr>
            <a:xfrm flipV="1">
              <a:off x="0" y="924511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7" name="Line">
              <a:extLst>
                <a:ext uri="{FF2B5EF4-FFF2-40B4-BE49-F238E27FC236}">
                  <a16:creationId xmlns:a16="http://schemas.microsoft.com/office/drawing/2014/main" id="{7E762BCB-C48B-9136-A95D-3ED66036C88D}"/>
                </a:ext>
              </a:extLst>
            </p:cNvPr>
            <p:cNvSpPr/>
            <p:nvPr/>
          </p:nvSpPr>
          <p:spPr>
            <a:xfrm flipV="1">
              <a:off x="0" y="1849021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" name="Line">
              <a:extLst>
                <a:ext uri="{FF2B5EF4-FFF2-40B4-BE49-F238E27FC236}">
                  <a16:creationId xmlns:a16="http://schemas.microsoft.com/office/drawing/2014/main" id="{B0A03530-BB84-DF71-3490-BBD21B6F1B61}"/>
                </a:ext>
              </a:extLst>
            </p:cNvPr>
            <p:cNvSpPr/>
            <p:nvPr/>
          </p:nvSpPr>
          <p:spPr>
            <a:xfrm flipV="1">
              <a:off x="0" y="2773532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" name="Line">
              <a:extLst>
                <a:ext uri="{FF2B5EF4-FFF2-40B4-BE49-F238E27FC236}">
                  <a16:creationId xmlns:a16="http://schemas.microsoft.com/office/drawing/2014/main" id="{E11CAD24-9CFD-8942-5591-9A9F6CA54C3B}"/>
                </a:ext>
              </a:extLst>
            </p:cNvPr>
            <p:cNvSpPr/>
            <p:nvPr/>
          </p:nvSpPr>
          <p:spPr>
            <a:xfrm flipV="1">
              <a:off x="0" y="3698043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" name="Line">
              <a:extLst>
                <a:ext uri="{FF2B5EF4-FFF2-40B4-BE49-F238E27FC236}">
                  <a16:creationId xmlns:a16="http://schemas.microsoft.com/office/drawing/2014/main" id="{51FB08D9-6526-6CE5-47F1-9F24FC2D5773}"/>
                </a:ext>
              </a:extLst>
            </p:cNvPr>
            <p:cNvSpPr/>
            <p:nvPr/>
          </p:nvSpPr>
          <p:spPr>
            <a:xfrm flipV="1">
              <a:off x="0" y="4622554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" name="Line">
              <a:extLst>
                <a:ext uri="{FF2B5EF4-FFF2-40B4-BE49-F238E27FC236}">
                  <a16:creationId xmlns:a16="http://schemas.microsoft.com/office/drawing/2014/main" id="{8963CDEF-6DBD-E731-9D11-5799782B6CBD}"/>
                </a:ext>
              </a:extLst>
            </p:cNvPr>
            <p:cNvSpPr/>
            <p:nvPr/>
          </p:nvSpPr>
          <p:spPr>
            <a:xfrm flipV="1">
              <a:off x="0" y="5547064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74</Words>
  <Application>Microsoft Macintosh PowerPoint</Application>
  <PresentationFormat>Custom</PresentationFormat>
  <Paragraphs>42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Bold</vt:lpstr>
      <vt:lpstr>DM Sans Medium</vt:lpstr>
      <vt:lpstr>DM Sans Regular</vt:lpstr>
      <vt:lpstr>Helvetica Neue</vt:lpstr>
      <vt:lpstr>Helvetica Neue Light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33</cp:revision>
  <dcterms:modified xsi:type="dcterms:W3CDTF">2023-01-31T19:05:01Z</dcterms:modified>
</cp:coreProperties>
</file>