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1490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1492" name="November 2023 calendar with checklist"/>
          <p:cNvSpPr txBox="1"/>
          <p:nvPr/>
        </p:nvSpPr>
        <p:spPr>
          <a:xfrm>
            <a:off x="12458986" y="1807191"/>
            <a:ext cx="8998902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November 2023 calendar with checklist</a:t>
            </a:r>
          </a:p>
        </p:txBody>
      </p:sp>
      <p:sp>
        <p:nvSpPr>
          <p:cNvPr id="1493" name="This is a 1-month calendar with a checklist of meaningful things to do. You can complete the checklist online or print it out ahead of time."/>
          <p:cNvSpPr txBox="1"/>
          <p:nvPr/>
        </p:nvSpPr>
        <p:spPr>
          <a:xfrm>
            <a:off x="12464265" y="4098307"/>
            <a:ext cx="10299298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This is a 1-month calendar with a checklist of meaningful things to do. You can complete the checklist online or print it out ahead of time.</a:t>
            </a:r>
          </a:p>
        </p:txBody>
      </p:sp>
      <p:graphicFrame>
        <p:nvGraphicFramePr>
          <p:cNvPr id="1502" name="Table 1-1-1"/>
          <p:cNvGraphicFramePr/>
          <p:nvPr>
            <p:extLst>
              <p:ext uri="{D42A27DB-BD31-4B8C-83A1-F6EECF244321}">
                <p14:modId xmlns:p14="http://schemas.microsoft.com/office/powerpoint/2010/main" val="2880324643"/>
              </p:ext>
            </p:extLst>
          </p:nvPr>
        </p:nvGraphicFramePr>
        <p:xfrm>
          <a:off x="1611728" y="2095500"/>
          <a:ext cx="9524998" cy="952499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36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2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0714"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5D87F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accent4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Line">
            <a:extLst>
              <a:ext uri="{FF2B5EF4-FFF2-40B4-BE49-F238E27FC236}">
                <a16:creationId xmlns:a16="http://schemas.microsoft.com/office/drawing/2014/main" id="{9C3E2F19-8A95-7FBE-BD97-624B3FE9A0F2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D3B7F31B-3D02-104E-9547-957FAE33872D}"/>
              </a:ext>
            </a:extLst>
          </p:cNvPr>
          <p:cNvGrpSpPr/>
          <p:nvPr/>
        </p:nvGrpSpPr>
        <p:grpSpPr>
          <a:xfrm>
            <a:off x="12580246" y="6034198"/>
            <a:ext cx="9746928" cy="5547066"/>
            <a:chOff x="0" y="-1"/>
            <a:chExt cx="9746927" cy="5547065"/>
          </a:xfrm>
        </p:grpSpPr>
        <p:sp>
          <p:nvSpPr>
            <p:cNvPr id="5" name="Line">
              <a:extLst>
                <a:ext uri="{FF2B5EF4-FFF2-40B4-BE49-F238E27FC236}">
                  <a16:creationId xmlns:a16="http://schemas.microsoft.com/office/drawing/2014/main" id="{B23CADF6-C4DD-BB79-34A2-32116B780995}"/>
                </a:ext>
              </a:extLst>
            </p:cNvPr>
            <p:cNvSpPr/>
            <p:nvPr/>
          </p:nvSpPr>
          <p:spPr>
            <a:xfrm flipV="1">
              <a:off x="0" y="-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Line">
              <a:extLst>
                <a:ext uri="{FF2B5EF4-FFF2-40B4-BE49-F238E27FC236}">
                  <a16:creationId xmlns:a16="http://schemas.microsoft.com/office/drawing/2014/main" id="{DFA45D3C-137D-7773-FAA2-0637CD61D1CD}"/>
                </a:ext>
              </a:extLst>
            </p:cNvPr>
            <p:cNvSpPr/>
            <p:nvPr/>
          </p:nvSpPr>
          <p:spPr>
            <a:xfrm flipV="1">
              <a:off x="0" y="92451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Line">
              <a:extLst>
                <a:ext uri="{FF2B5EF4-FFF2-40B4-BE49-F238E27FC236}">
                  <a16:creationId xmlns:a16="http://schemas.microsoft.com/office/drawing/2014/main" id="{110BCF0B-BD61-31F3-1BBA-05B145696DC0}"/>
                </a:ext>
              </a:extLst>
            </p:cNvPr>
            <p:cNvSpPr/>
            <p:nvPr/>
          </p:nvSpPr>
          <p:spPr>
            <a:xfrm flipV="1">
              <a:off x="0" y="1849021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Line">
              <a:extLst>
                <a:ext uri="{FF2B5EF4-FFF2-40B4-BE49-F238E27FC236}">
                  <a16:creationId xmlns:a16="http://schemas.microsoft.com/office/drawing/2014/main" id="{8C7FBF74-1A25-D1F7-2236-7053D4FD5B65}"/>
                </a:ext>
              </a:extLst>
            </p:cNvPr>
            <p:cNvSpPr/>
            <p:nvPr/>
          </p:nvSpPr>
          <p:spPr>
            <a:xfrm flipV="1">
              <a:off x="0" y="2773532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D2CF1CD5-7B0E-EFD6-0488-9692451CD9CA}"/>
                </a:ext>
              </a:extLst>
            </p:cNvPr>
            <p:cNvSpPr/>
            <p:nvPr/>
          </p:nvSpPr>
          <p:spPr>
            <a:xfrm flipV="1">
              <a:off x="0" y="3698043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8E5A95E9-EEEF-FD5B-12DC-90F7AA1A36D4}"/>
                </a:ext>
              </a:extLst>
            </p:cNvPr>
            <p:cNvSpPr/>
            <p:nvPr/>
          </p:nvSpPr>
          <p:spPr>
            <a:xfrm flipV="1">
              <a:off x="0" y="462255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Line">
              <a:extLst>
                <a:ext uri="{FF2B5EF4-FFF2-40B4-BE49-F238E27FC236}">
                  <a16:creationId xmlns:a16="http://schemas.microsoft.com/office/drawing/2014/main" id="{A86CC337-7FFD-7BF0-BA39-B89D9A2C8EDB}"/>
                </a:ext>
              </a:extLst>
            </p:cNvPr>
            <p:cNvSpPr/>
            <p:nvPr/>
          </p:nvSpPr>
          <p:spPr>
            <a:xfrm flipV="1">
              <a:off x="0" y="5547064"/>
              <a:ext cx="9746927" cy="0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73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2023-01-31T19:05:50Z</dcterms:modified>
</cp:coreProperties>
</file>