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62" r:id="rId2"/>
  </p:sldMasterIdLst>
  <p:notesMasterIdLst>
    <p:notesMasterId r:id="rId4"/>
  </p:notesMasterIdLst>
  <p:sldIdLst>
    <p:sldId id="259" r:id="rId3"/>
  </p:sldIdLst>
  <p:sldSz cx="9144000" cy="5143500" type="screen16x9"/>
  <p:notesSz cx="6858000" cy="9144000"/>
  <p:embeddedFontLst>
    <p:embeddedFont>
      <p:font typeface="DM Sans" pitchFamily="2" charset="77"/>
      <p:regular r:id="rId5"/>
      <p:bold r:id="rId6"/>
      <p:italic r:id="rId7"/>
      <p:boldItalic r:id="rId8"/>
    </p:embeddedFont>
    <p:embeddedFont>
      <p:font typeface="DM Sans Medium" pitchFamily="2" charset="77"/>
      <p:regular r:id="rId9"/>
      <p:bold r:id="rId10"/>
      <p:italic r:id="rId11"/>
      <p:boldItalic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431E96-0F29-4C1B-BE82-1FF49068D85E}">
  <a:tblStyle styleId="{98431E96-0F29-4C1B-BE82-1FF49068D85E}" styleName="Table_0">
    <a:wholeTbl>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wholeTbl>
    <a:band1H>
      <a:tcTxStyle/>
      <a:tcStyle>
        <a:tcBdr/>
      </a:tcStyle>
    </a:band1H>
    <a:band2H>
      <a:tcTxStyle b="off" i="off"/>
      <a:tcStyle>
        <a:tcBdr/>
        <a:fill>
          <a:solidFill>
            <a:srgbClr val="E3E5E8"/>
          </a:solidFill>
        </a:fill>
      </a:tcStyle>
    </a:band2H>
    <a:band1V>
      <a:tcTxStyle/>
      <a:tcStyle>
        <a:tcBdr/>
      </a:tcStyle>
    </a:band1V>
    <a:band2V>
      <a:tcTxStyle/>
      <a:tcStyle>
        <a:tcBdr/>
      </a:tcStyle>
    </a:band2V>
    <a:lastCol>
      <a:tcTxStyle/>
      <a:tcStyle>
        <a:tcBdr/>
      </a:tcStyle>
    </a:lastCol>
    <a:firstCol>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309D78"/>
          </a:solidFill>
        </a:fill>
      </a:tcStyle>
    </a:firstCol>
    <a:lastRow>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rgbClr val="3797C6"/>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lastRow>
    <a:seCell>
      <a:tcTxStyle/>
      <a:tcStyle>
        <a:tcBdr/>
      </a:tcStyle>
    </a:seCell>
    <a:swCell>
      <a:tcTxStyle/>
      <a:tcStyle>
        <a:tcBdr/>
      </a:tcStyle>
    </a:swCell>
    <a:firstRow>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227058"/>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4"/>
  </p:normalViewPr>
  <p:slideViewPr>
    <p:cSldViewPr snapToGrid="0">
      <p:cViewPr varScale="1">
        <p:scale>
          <a:sx n="135" d="100"/>
          <a:sy n="135" d="100"/>
        </p:scale>
        <p:origin x="86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font" Target="fonts/font3.fntdata"/><Relationship Id="rId12"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font" Target="fonts/font7.fntdata"/><Relationship Id="rId5" Type="http://schemas.openxmlformats.org/officeDocument/2006/relationships/font" Target="fonts/font1.fntdata"/><Relationship Id="rId15" Type="http://schemas.openxmlformats.org/officeDocument/2006/relationships/theme" Target="theme/theme1.xml"/><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06af5f1d23_2_163: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3" name="Google Shape;213;g206af5f1d23_2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4950"/>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852100" y="4655126"/>
            <a:ext cx="1228359" cy="185738"/>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a:solidFill>
                  <a:srgbClr val="656565"/>
                </a:solidFill>
                <a:latin typeface="DM Sans"/>
                <a:ea typeface="DM Sans"/>
                <a:cs typeface="DM Sans"/>
                <a:sym typeface="DM Sans"/>
              </a:rPr>
              <a:t>Value Proposition</a:t>
            </a:r>
            <a:endParaRPr sz="500"/>
          </a:p>
        </p:txBody>
      </p:sp>
      <p:sp>
        <p:nvSpPr>
          <p:cNvPr id="59" name="Google Shape;59;p15"/>
          <p:cNvSpPr txBox="1"/>
          <p:nvPr/>
        </p:nvSpPr>
        <p:spPr>
          <a:xfrm>
            <a:off x="586200" y="4655126"/>
            <a:ext cx="1045811" cy="185738"/>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a:solidFill>
                  <a:srgbClr val="656565"/>
                </a:solidFill>
                <a:latin typeface="DM Sans"/>
                <a:ea typeface="DM Sans"/>
                <a:cs typeface="DM Sans"/>
                <a:sym typeface="DM Sans"/>
              </a:rPr>
              <a:t>Fortum</a:t>
            </a:r>
            <a:r>
              <a:rPr lang="en-GB" sz="900" b="0" i="0" u="none" strike="noStrike" cap="none">
                <a:solidFill>
                  <a:srgbClr val="656565"/>
                </a:solidFill>
                <a:latin typeface="DM Sans"/>
                <a:ea typeface="DM Sans"/>
                <a:cs typeface="DM Sans"/>
                <a:sym typeface="DM Sans"/>
              </a:rPr>
              <a:t> Themes</a:t>
            </a:r>
            <a:endParaRPr sz="50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9"/>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216" name="Google Shape;216;p19"/>
          <p:cNvSpPr txBox="1"/>
          <p:nvPr/>
        </p:nvSpPr>
        <p:spPr>
          <a:xfrm>
            <a:off x="565811" y="1163683"/>
            <a:ext cx="7693784" cy="73097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Value refers to the worth or usefulness of something, as perceived by a person or group. In the context of business and economics, value often refers to the perceived benefit a customer receives from a product or service compared to its cost. Value can be considered subjective, as it depends on individual perceptions and preferences. The value of a product or service can be increased by improving its quality, features, or by reducing its price. The concept of value is central to marketing and is used to determine the price and positioning of products and services in the market.</a:t>
            </a:r>
            <a:endParaRPr sz="500"/>
          </a:p>
        </p:txBody>
      </p:sp>
      <p:sp>
        <p:nvSpPr>
          <p:cNvPr id="217" name="Google Shape;217;p19"/>
          <p:cNvSpPr txBox="1"/>
          <p:nvPr/>
        </p:nvSpPr>
        <p:spPr>
          <a:xfrm>
            <a:off x="565811" y="719843"/>
            <a:ext cx="5058885" cy="303929"/>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What is value: example of delivering value</a:t>
            </a:r>
            <a:endParaRPr sz="500"/>
          </a:p>
        </p:txBody>
      </p:sp>
      <p:sp>
        <p:nvSpPr>
          <p:cNvPr id="218" name="Google Shape;218;p19"/>
          <p:cNvSpPr/>
          <p:nvPr/>
        </p:nvSpPr>
        <p:spPr>
          <a:xfrm>
            <a:off x="597253" y="2170504"/>
            <a:ext cx="1261423"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19" name="Google Shape;219;p19"/>
          <p:cNvSpPr/>
          <p:nvPr/>
        </p:nvSpPr>
        <p:spPr>
          <a:xfrm>
            <a:off x="709821" y="2278718"/>
            <a:ext cx="1036286" cy="1036286"/>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0" name="Google Shape;220;p19"/>
          <p:cNvSpPr txBox="1"/>
          <p:nvPr/>
        </p:nvSpPr>
        <p:spPr>
          <a:xfrm>
            <a:off x="685830" y="3563442"/>
            <a:ext cx="1084269"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Process improvement</a:t>
            </a:r>
            <a:endParaRPr sz="500"/>
          </a:p>
        </p:txBody>
      </p:sp>
      <p:sp>
        <p:nvSpPr>
          <p:cNvPr id="221" name="Google Shape;221;p19"/>
          <p:cNvSpPr/>
          <p:nvPr/>
        </p:nvSpPr>
        <p:spPr>
          <a:xfrm>
            <a:off x="1930823" y="2170504"/>
            <a:ext cx="1261423"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2" name="Google Shape;222;p19"/>
          <p:cNvSpPr/>
          <p:nvPr/>
        </p:nvSpPr>
        <p:spPr>
          <a:xfrm>
            <a:off x="2043392" y="2278718"/>
            <a:ext cx="1036286" cy="1036286"/>
          </a:xfrm>
          <a:prstGeom prst="ellipse">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3" name="Google Shape;223;p19"/>
          <p:cNvSpPr txBox="1"/>
          <p:nvPr/>
        </p:nvSpPr>
        <p:spPr>
          <a:xfrm>
            <a:off x="2019400" y="3563442"/>
            <a:ext cx="1084269"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Saving </a:t>
            </a:r>
            <a:endParaRPr sz="500"/>
          </a:p>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time</a:t>
            </a:r>
            <a:endParaRPr sz="500"/>
          </a:p>
        </p:txBody>
      </p:sp>
      <p:sp>
        <p:nvSpPr>
          <p:cNvPr id="224" name="Google Shape;224;p19"/>
          <p:cNvSpPr/>
          <p:nvPr/>
        </p:nvSpPr>
        <p:spPr>
          <a:xfrm>
            <a:off x="3264394" y="2170504"/>
            <a:ext cx="1261424"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5" name="Google Shape;225;p19"/>
          <p:cNvSpPr/>
          <p:nvPr/>
        </p:nvSpPr>
        <p:spPr>
          <a:xfrm>
            <a:off x="3376962" y="2278718"/>
            <a:ext cx="1036286" cy="1036286"/>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6" name="Google Shape;226;p19"/>
          <p:cNvSpPr txBox="1"/>
          <p:nvPr/>
        </p:nvSpPr>
        <p:spPr>
          <a:xfrm>
            <a:off x="3352971" y="3563442"/>
            <a:ext cx="1084269"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Saving</a:t>
            </a:r>
            <a:endParaRPr sz="500"/>
          </a:p>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money</a:t>
            </a:r>
            <a:endParaRPr sz="500"/>
          </a:p>
        </p:txBody>
      </p:sp>
      <p:sp>
        <p:nvSpPr>
          <p:cNvPr id="227" name="Google Shape;227;p19"/>
          <p:cNvSpPr/>
          <p:nvPr/>
        </p:nvSpPr>
        <p:spPr>
          <a:xfrm>
            <a:off x="4597965" y="2170504"/>
            <a:ext cx="1261424"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8" name="Google Shape;228;p19"/>
          <p:cNvSpPr/>
          <p:nvPr/>
        </p:nvSpPr>
        <p:spPr>
          <a:xfrm>
            <a:off x="4710533" y="2278718"/>
            <a:ext cx="1036286" cy="1036286"/>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29" name="Google Shape;229;p19"/>
          <p:cNvSpPr txBox="1"/>
          <p:nvPr/>
        </p:nvSpPr>
        <p:spPr>
          <a:xfrm>
            <a:off x="4786304" y="3563442"/>
            <a:ext cx="884745"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Helping to make money</a:t>
            </a:r>
            <a:endParaRPr sz="500"/>
          </a:p>
        </p:txBody>
      </p:sp>
      <p:sp>
        <p:nvSpPr>
          <p:cNvPr id="230" name="Google Shape;230;p19"/>
          <p:cNvSpPr/>
          <p:nvPr/>
        </p:nvSpPr>
        <p:spPr>
          <a:xfrm>
            <a:off x="5931535" y="2170504"/>
            <a:ext cx="1261424"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31" name="Google Shape;231;p19"/>
          <p:cNvSpPr/>
          <p:nvPr/>
        </p:nvSpPr>
        <p:spPr>
          <a:xfrm>
            <a:off x="6044103" y="2278718"/>
            <a:ext cx="1036286" cy="1036286"/>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32" name="Google Shape;232;p19"/>
          <p:cNvSpPr txBox="1"/>
          <p:nvPr/>
        </p:nvSpPr>
        <p:spPr>
          <a:xfrm>
            <a:off x="6100507" y="3563442"/>
            <a:ext cx="923480"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Improving the delivery process</a:t>
            </a:r>
            <a:endParaRPr sz="500"/>
          </a:p>
        </p:txBody>
      </p:sp>
      <p:sp>
        <p:nvSpPr>
          <p:cNvPr id="233" name="Google Shape;233;p19"/>
          <p:cNvSpPr/>
          <p:nvPr/>
        </p:nvSpPr>
        <p:spPr>
          <a:xfrm>
            <a:off x="7265106" y="2170504"/>
            <a:ext cx="1261424" cy="2220223"/>
          </a:xfrm>
          <a:prstGeom prst="roundRect">
            <a:avLst>
              <a:gd name="adj" fmla="val 50000"/>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34" name="Google Shape;234;p19"/>
          <p:cNvSpPr/>
          <p:nvPr/>
        </p:nvSpPr>
        <p:spPr>
          <a:xfrm>
            <a:off x="7377675" y="2278718"/>
            <a:ext cx="1036286" cy="1036286"/>
          </a:xfrm>
          <a:prstGeom prst="ellipse">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235" name="Google Shape;235;p19"/>
          <p:cNvSpPr txBox="1"/>
          <p:nvPr/>
        </p:nvSpPr>
        <p:spPr>
          <a:xfrm>
            <a:off x="7453446" y="3563442"/>
            <a:ext cx="884744" cy="31547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Adding unique features</a:t>
            </a:r>
            <a:endParaRPr sz="500"/>
          </a:p>
        </p:txBody>
      </p:sp>
      <p:sp>
        <p:nvSpPr>
          <p:cNvPr id="236" name="Google Shape;236;p19"/>
          <p:cNvSpPr/>
          <p:nvPr/>
        </p:nvSpPr>
        <p:spPr>
          <a:xfrm>
            <a:off x="6414245" y="2657878"/>
            <a:ext cx="324578" cy="239864"/>
          </a:xfrm>
          <a:custGeom>
            <a:avLst/>
            <a:gdLst/>
            <a:ahLst/>
            <a:cxnLst/>
            <a:rect l="l" t="t" r="r" b="b"/>
            <a:pathLst>
              <a:path w="21600" h="21600" extrusionOk="0">
                <a:moveTo>
                  <a:pt x="0" y="0"/>
                </a:moveTo>
                <a:lnTo>
                  <a:pt x="0" y="11290"/>
                </a:lnTo>
                <a:lnTo>
                  <a:pt x="13498" y="11290"/>
                </a:lnTo>
                <a:lnTo>
                  <a:pt x="13498" y="0"/>
                </a:lnTo>
                <a:lnTo>
                  <a:pt x="0" y="0"/>
                </a:lnTo>
                <a:close/>
                <a:moveTo>
                  <a:pt x="14738" y="3662"/>
                </a:moveTo>
                <a:lnTo>
                  <a:pt x="14738" y="12947"/>
                </a:lnTo>
                <a:lnTo>
                  <a:pt x="0" y="12947"/>
                </a:lnTo>
                <a:lnTo>
                  <a:pt x="0" y="16282"/>
                </a:lnTo>
                <a:cubicBezTo>
                  <a:pt x="0" y="17886"/>
                  <a:pt x="859" y="19225"/>
                  <a:pt x="1981" y="19529"/>
                </a:cubicBezTo>
                <a:cubicBezTo>
                  <a:pt x="1977" y="19440"/>
                  <a:pt x="1965" y="19358"/>
                  <a:pt x="1965" y="19268"/>
                </a:cubicBezTo>
                <a:cubicBezTo>
                  <a:pt x="1965" y="17069"/>
                  <a:pt x="3288" y="15279"/>
                  <a:pt x="4913" y="15279"/>
                </a:cubicBezTo>
                <a:cubicBezTo>
                  <a:pt x="6537" y="15279"/>
                  <a:pt x="7860" y="17069"/>
                  <a:pt x="7860" y="19268"/>
                </a:cubicBezTo>
                <a:cubicBezTo>
                  <a:pt x="7860" y="19380"/>
                  <a:pt x="7851" y="19485"/>
                  <a:pt x="7844" y="19595"/>
                </a:cubicBezTo>
                <a:lnTo>
                  <a:pt x="13756" y="19595"/>
                </a:lnTo>
                <a:cubicBezTo>
                  <a:pt x="13749" y="19485"/>
                  <a:pt x="13756" y="19379"/>
                  <a:pt x="13756" y="19268"/>
                </a:cubicBezTo>
                <a:cubicBezTo>
                  <a:pt x="13756" y="17069"/>
                  <a:pt x="15079" y="15279"/>
                  <a:pt x="16703" y="15279"/>
                </a:cubicBezTo>
                <a:cubicBezTo>
                  <a:pt x="18328" y="15279"/>
                  <a:pt x="19635" y="17069"/>
                  <a:pt x="19635" y="19268"/>
                </a:cubicBezTo>
                <a:cubicBezTo>
                  <a:pt x="19635" y="19358"/>
                  <a:pt x="19639" y="19440"/>
                  <a:pt x="19635" y="19529"/>
                </a:cubicBezTo>
                <a:cubicBezTo>
                  <a:pt x="20757" y="19225"/>
                  <a:pt x="21600" y="17886"/>
                  <a:pt x="21600" y="16282"/>
                </a:cubicBezTo>
                <a:lnTo>
                  <a:pt x="21600" y="9961"/>
                </a:lnTo>
                <a:lnTo>
                  <a:pt x="17203" y="9961"/>
                </a:lnTo>
                <a:lnTo>
                  <a:pt x="17187" y="5972"/>
                </a:lnTo>
                <a:lnTo>
                  <a:pt x="21133" y="5972"/>
                </a:lnTo>
                <a:lnTo>
                  <a:pt x="20875" y="3662"/>
                </a:lnTo>
                <a:lnTo>
                  <a:pt x="14738" y="3662"/>
                </a:lnTo>
                <a:close/>
                <a:moveTo>
                  <a:pt x="4913" y="16936"/>
                </a:moveTo>
                <a:cubicBezTo>
                  <a:pt x="3964" y="16936"/>
                  <a:pt x="3189" y="17983"/>
                  <a:pt x="3189" y="19268"/>
                </a:cubicBezTo>
                <a:cubicBezTo>
                  <a:pt x="3189" y="20552"/>
                  <a:pt x="3964" y="21600"/>
                  <a:pt x="4913" y="21600"/>
                </a:cubicBezTo>
                <a:cubicBezTo>
                  <a:pt x="5862" y="21600"/>
                  <a:pt x="6636" y="20552"/>
                  <a:pt x="6636" y="19268"/>
                </a:cubicBezTo>
                <a:cubicBezTo>
                  <a:pt x="6636" y="17983"/>
                  <a:pt x="5862" y="16936"/>
                  <a:pt x="4913" y="16936"/>
                </a:cubicBezTo>
                <a:close/>
                <a:moveTo>
                  <a:pt x="16687" y="16936"/>
                </a:moveTo>
                <a:cubicBezTo>
                  <a:pt x="15738" y="16936"/>
                  <a:pt x="14980" y="17983"/>
                  <a:pt x="14980" y="19268"/>
                </a:cubicBezTo>
                <a:cubicBezTo>
                  <a:pt x="14980" y="20552"/>
                  <a:pt x="15738" y="21600"/>
                  <a:pt x="16687" y="21600"/>
                </a:cubicBezTo>
                <a:cubicBezTo>
                  <a:pt x="17636" y="21600"/>
                  <a:pt x="18411" y="20552"/>
                  <a:pt x="18411" y="19268"/>
                </a:cubicBezTo>
                <a:cubicBezTo>
                  <a:pt x="18411" y="17983"/>
                  <a:pt x="17636" y="16936"/>
                  <a:pt x="16687" y="16936"/>
                </a:cubicBez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37" name="Google Shape;237;p19"/>
          <p:cNvSpPr/>
          <p:nvPr/>
        </p:nvSpPr>
        <p:spPr>
          <a:xfrm>
            <a:off x="7760844" y="2661025"/>
            <a:ext cx="288998" cy="233571"/>
          </a:xfrm>
          <a:custGeom>
            <a:avLst/>
            <a:gdLst/>
            <a:ahLst/>
            <a:cxnLst/>
            <a:rect l="l" t="t" r="r" b="b"/>
            <a:pathLst>
              <a:path w="21600" h="21600" extrusionOk="0">
                <a:moveTo>
                  <a:pt x="4975" y="0"/>
                </a:moveTo>
                <a:lnTo>
                  <a:pt x="0" y="7207"/>
                </a:lnTo>
                <a:lnTo>
                  <a:pt x="10800" y="21600"/>
                </a:lnTo>
                <a:lnTo>
                  <a:pt x="21600" y="7207"/>
                </a:lnTo>
                <a:lnTo>
                  <a:pt x="16607" y="0"/>
                </a:lnTo>
                <a:lnTo>
                  <a:pt x="4975" y="0"/>
                </a:lnTo>
                <a:close/>
                <a:moveTo>
                  <a:pt x="7652" y="1724"/>
                </a:moveTo>
                <a:lnTo>
                  <a:pt x="9208" y="1724"/>
                </a:lnTo>
                <a:lnTo>
                  <a:pt x="7236" y="6357"/>
                </a:lnTo>
                <a:lnTo>
                  <a:pt x="14291" y="6357"/>
                </a:lnTo>
                <a:lnTo>
                  <a:pt x="12084" y="1724"/>
                </a:lnTo>
                <a:lnTo>
                  <a:pt x="13694" y="1724"/>
                </a:lnTo>
                <a:lnTo>
                  <a:pt x="15902" y="6357"/>
                </a:lnTo>
                <a:lnTo>
                  <a:pt x="19176" y="6357"/>
                </a:lnTo>
                <a:lnTo>
                  <a:pt x="19737" y="7163"/>
                </a:lnTo>
                <a:lnTo>
                  <a:pt x="19067" y="8058"/>
                </a:lnTo>
                <a:lnTo>
                  <a:pt x="15630" y="8058"/>
                </a:lnTo>
                <a:lnTo>
                  <a:pt x="10800" y="18914"/>
                </a:lnTo>
                <a:lnTo>
                  <a:pt x="5952" y="8058"/>
                </a:lnTo>
                <a:lnTo>
                  <a:pt x="2533" y="8058"/>
                </a:lnTo>
                <a:lnTo>
                  <a:pt x="1845" y="7163"/>
                </a:lnTo>
                <a:lnTo>
                  <a:pt x="2406" y="6357"/>
                </a:lnTo>
                <a:lnTo>
                  <a:pt x="5662" y="6357"/>
                </a:lnTo>
                <a:lnTo>
                  <a:pt x="7652" y="1724"/>
                </a:lnTo>
                <a:close/>
                <a:moveTo>
                  <a:pt x="7544" y="8058"/>
                </a:moveTo>
                <a:lnTo>
                  <a:pt x="10800" y="15377"/>
                </a:lnTo>
                <a:lnTo>
                  <a:pt x="14056" y="8058"/>
                </a:lnTo>
                <a:lnTo>
                  <a:pt x="7544" y="8058"/>
                </a:ln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38" name="Google Shape;238;p19"/>
          <p:cNvSpPr/>
          <p:nvPr/>
        </p:nvSpPr>
        <p:spPr>
          <a:xfrm>
            <a:off x="5090118" y="2650290"/>
            <a:ext cx="302068" cy="235991"/>
          </a:xfrm>
          <a:custGeom>
            <a:avLst/>
            <a:gdLst/>
            <a:ahLst/>
            <a:cxnLst/>
            <a:rect l="l" t="t" r="r" b="b"/>
            <a:pathLst>
              <a:path w="21600" h="21600" extrusionOk="0">
                <a:moveTo>
                  <a:pt x="3462" y="0"/>
                </a:moveTo>
                <a:lnTo>
                  <a:pt x="2458" y="7089"/>
                </a:lnTo>
                <a:lnTo>
                  <a:pt x="10800" y="7089"/>
                </a:lnTo>
                <a:cubicBezTo>
                  <a:pt x="10800" y="5044"/>
                  <a:pt x="12110" y="3390"/>
                  <a:pt x="13708" y="3390"/>
                </a:cubicBezTo>
                <a:cubicBezTo>
                  <a:pt x="15306" y="3390"/>
                  <a:pt x="16598" y="5044"/>
                  <a:pt x="16598" y="7089"/>
                </a:cubicBezTo>
                <a:lnTo>
                  <a:pt x="19765" y="7089"/>
                </a:lnTo>
                <a:lnTo>
                  <a:pt x="19765" y="13890"/>
                </a:lnTo>
                <a:cubicBezTo>
                  <a:pt x="19922" y="13920"/>
                  <a:pt x="20065" y="13970"/>
                  <a:pt x="20215" y="14023"/>
                </a:cubicBezTo>
                <a:lnTo>
                  <a:pt x="21600" y="4209"/>
                </a:lnTo>
                <a:lnTo>
                  <a:pt x="3462" y="0"/>
                </a:lnTo>
                <a:close/>
                <a:moveTo>
                  <a:pt x="13708" y="5073"/>
                </a:moveTo>
                <a:cubicBezTo>
                  <a:pt x="12835" y="5073"/>
                  <a:pt x="12115" y="5972"/>
                  <a:pt x="12115" y="7089"/>
                </a:cubicBezTo>
                <a:cubicBezTo>
                  <a:pt x="12115" y="8207"/>
                  <a:pt x="12835" y="9105"/>
                  <a:pt x="13708" y="9105"/>
                </a:cubicBezTo>
                <a:cubicBezTo>
                  <a:pt x="14581" y="9105"/>
                  <a:pt x="15283" y="8207"/>
                  <a:pt x="15283" y="7089"/>
                </a:cubicBezTo>
                <a:cubicBezTo>
                  <a:pt x="15283" y="5972"/>
                  <a:pt x="14581" y="5073"/>
                  <a:pt x="13708" y="5073"/>
                </a:cubicBezTo>
                <a:close/>
                <a:moveTo>
                  <a:pt x="0" y="8773"/>
                </a:moveTo>
                <a:lnTo>
                  <a:pt x="0" y="21600"/>
                </a:lnTo>
                <a:lnTo>
                  <a:pt x="16408" y="21600"/>
                </a:lnTo>
                <a:cubicBezTo>
                  <a:pt x="15868" y="20778"/>
                  <a:pt x="15542" y="19720"/>
                  <a:pt x="15542" y="18565"/>
                </a:cubicBezTo>
                <a:cubicBezTo>
                  <a:pt x="15542" y="16309"/>
                  <a:pt x="16795" y="14422"/>
                  <a:pt x="18450" y="13957"/>
                </a:cubicBezTo>
                <a:lnTo>
                  <a:pt x="18450" y="8773"/>
                </a:lnTo>
                <a:lnTo>
                  <a:pt x="16287" y="8773"/>
                </a:lnTo>
                <a:cubicBezTo>
                  <a:pt x="15806" y="9972"/>
                  <a:pt x="14831" y="10811"/>
                  <a:pt x="13708" y="10811"/>
                </a:cubicBezTo>
                <a:cubicBezTo>
                  <a:pt x="12584" y="10811"/>
                  <a:pt x="11610" y="9972"/>
                  <a:pt x="11129" y="8773"/>
                </a:cubicBezTo>
                <a:lnTo>
                  <a:pt x="0" y="8773"/>
                </a:lnTo>
                <a:close/>
                <a:moveTo>
                  <a:pt x="9225" y="11143"/>
                </a:moveTo>
                <a:cubicBezTo>
                  <a:pt x="10971" y="11143"/>
                  <a:pt x="12375" y="12940"/>
                  <a:pt x="12375" y="15175"/>
                </a:cubicBezTo>
                <a:cubicBezTo>
                  <a:pt x="12375" y="17411"/>
                  <a:pt x="10971" y="19230"/>
                  <a:pt x="9225" y="19230"/>
                </a:cubicBezTo>
                <a:cubicBezTo>
                  <a:pt x="7479" y="19230"/>
                  <a:pt x="6058" y="17410"/>
                  <a:pt x="6058" y="15175"/>
                </a:cubicBezTo>
                <a:cubicBezTo>
                  <a:pt x="6058" y="12941"/>
                  <a:pt x="7479" y="11143"/>
                  <a:pt x="9225" y="11143"/>
                </a:cubicBezTo>
                <a:close/>
                <a:moveTo>
                  <a:pt x="19229" y="15530"/>
                </a:moveTo>
                <a:cubicBezTo>
                  <a:pt x="17919" y="15530"/>
                  <a:pt x="16858" y="16889"/>
                  <a:pt x="16858" y="18565"/>
                </a:cubicBezTo>
                <a:cubicBezTo>
                  <a:pt x="16858" y="20241"/>
                  <a:pt x="17919" y="21600"/>
                  <a:pt x="19229" y="21600"/>
                </a:cubicBezTo>
                <a:cubicBezTo>
                  <a:pt x="20538" y="21600"/>
                  <a:pt x="21600" y="20241"/>
                  <a:pt x="21600" y="18565"/>
                </a:cubicBezTo>
                <a:cubicBezTo>
                  <a:pt x="21600" y="16889"/>
                  <a:pt x="20538" y="15530"/>
                  <a:pt x="19229" y="15530"/>
                </a:cubicBez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39" name="Google Shape;239;p19"/>
          <p:cNvSpPr/>
          <p:nvPr/>
        </p:nvSpPr>
        <p:spPr>
          <a:xfrm>
            <a:off x="3767638" y="2624470"/>
            <a:ext cx="270361" cy="278106"/>
          </a:xfrm>
          <a:custGeom>
            <a:avLst/>
            <a:gdLst/>
            <a:ahLst/>
            <a:cxnLst/>
            <a:rect l="l" t="t" r="r" b="b"/>
            <a:pathLst>
              <a:path w="21600" h="21600" extrusionOk="0">
                <a:moveTo>
                  <a:pt x="6285" y="0"/>
                </a:moveTo>
                <a:lnTo>
                  <a:pt x="7812" y="4681"/>
                </a:lnTo>
                <a:lnTo>
                  <a:pt x="13768" y="4681"/>
                </a:lnTo>
                <a:lnTo>
                  <a:pt x="15296" y="0"/>
                </a:lnTo>
                <a:lnTo>
                  <a:pt x="6285" y="0"/>
                </a:lnTo>
                <a:close/>
                <a:moveTo>
                  <a:pt x="7716" y="6128"/>
                </a:moveTo>
                <a:lnTo>
                  <a:pt x="522" y="17032"/>
                </a:lnTo>
                <a:cubicBezTo>
                  <a:pt x="192" y="17501"/>
                  <a:pt x="0" y="18056"/>
                  <a:pt x="0" y="18667"/>
                </a:cubicBezTo>
                <a:cubicBezTo>
                  <a:pt x="0" y="20278"/>
                  <a:pt x="1340" y="21600"/>
                  <a:pt x="2997" y="21600"/>
                </a:cubicBezTo>
                <a:lnTo>
                  <a:pt x="18603" y="21600"/>
                </a:lnTo>
                <a:cubicBezTo>
                  <a:pt x="20260" y="21600"/>
                  <a:pt x="21600" y="20279"/>
                  <a:pt x="21600" y="18667"/>
                </a:cubicBezTo>
                <a:cubicBezTo>
                  <a:pt x="21600" y="18056"/>
                  <a:pt x="21408" y="17500"/>
                  <a:pt x="21078" y="17032"/>
                </a:cubicBezTo>
                <a:lnTo>
                  <a:pt x="13884" y="6128"/>
                </a:lnTo>
                <a:lnTo>
                  <a:pt x="7716" y="6128"/>
                </a:lnTo>
                <a:close/>
                <a:moveTo>
                  <a:pt x="10036" y="10471"/>
                </a:moveTo>
                <a:lnTo>
                  <a:pt x="11544" y="10471"/>
                </a:lnTo>
                <a:lnTo>
                  <a:pt x="11544" y="11129"/>
                </a:lnTo>
                <a:cubicBezTo>
                  <a:pt x="11772" y="11178"/>
                  <a:pt x="11985" y="11242"/>
                  <a:pt x="12183" y="11336"/>
                </a:cubicBezTo>
                <a:cubicBezTo>
                  <a:pt x="12611" y="11537"/>
                  <a:pt x="12972" y="11872"/>
                  <a:pt x="13169" y="12276"/>
                </a:cubicBezTo>
                <a:cubicBezTo>
                  <a:pt x="13301" y="12543"/>
                  <a:pt x="13363" y="12831"/>
                  <a:pt x="13362" y="13122"/>
                </a:cubicBezTo>
                <a:lnTo>
                  <a:pt x="11854" y="13122"/>
                </a:lnTo>
                <a:cubicBezTo>
                  <a:pt x="11853" y="13026"/>
                  <a:pt x="11843" y="12954"/>
                  <a:pt x="11815" y="12896"/>
                </a:cubicBezTo>
                <a:cubicBezTo>
                  <a:pt x="11786" y="12838"/>
                  <a:pt x="11734" y="12783"/>
                  <a:pt x="11661" y="12727"/>
                </a:cubicBezTo>
                <a:cubicBezTo>
                  <a:pt x="11518" y="12616"/>
                  <a:pt x="11221" y="12500"/>
                  <a:pt x="10694" y="12501"/>
                </a:cubicBezTo>
                <a:cubicBezTo>
                  <a:pt x="10329" y="12503"/>
                  <a:pt x="10121" y="12575"/>
                  <a:pt x="9997" y="12652"/>
                </a:cubicBezTo>
                <a:cubicBezTo>
                  <a:pt x="9875" y="12731"/>
                  <a:pt x="9807" y="12832"/>
                  <a:pt x="9765" y="12934"/>
                </a:cubicBezTo>
                <a:cubicBezTo>
                  <a:pt x="9739" y="13000"/>
                  <a:pt x="9726" y="13064"/>
                  <a:pt x="9727" y="13122"/>
                </a:cubicBezTo>
                <a:cubicBezTo>
                  <a:pt x="9726" y="13205"/>
                  <a:pt x="9735" y="13259"/>
                  <a:pt x="9746" y="13291"/>
                </a:cubicBezTo>
                <a:cubicBezTo>
                  <a:pt x="9758" y="13323"/>
                  <a:pt x="9782" y="13341"/>
                  <a:pt x="9804" y="13366"/>
                </a:cubicBezTo>
                <a:cubicBezTo>
                  <a:pt x="9844" y="13413"/>
                  <a:pt x="9958" y="13481"/>
                  <a:pt x="10152" y="13554"/>
                </a:cubicBezTo>
                <a:cubicBezTo>
                  <a:pt x="10280" y="13602"/>
                  <a:pt x="10439" y="13659"/>
                  <a:pt x="10616" y="13704"/>
                </a:cubicBezTo>
                <a:cubicBezTo>
                  <a:pt x="10854" y="13765"/>
                  <a:pt x="11109" y="13816"/>
                  <a:pt x="11390" y="13892"/>
                </a:cubicBezTo>
                <a:cubicBezTo>
                  <a:pt x="11763" y="13996"/>
                  <a:pt x="12174" y="14133"/>
                  <a:pt x="12550" y="14400"/>
                </a:cubicBezTo>
                <a:cubicBezTo>
                  <a:pt x="12764" y="14552"/>
                  <a:pt x="12966" y="14745"/>
                  <a:pt x="13111" y="15002"/>
                </a:cubicBezTo>
                <a:cubicBezTo>
                  <a:pt x="13278" y="15294"/>
                  <a:pt x="13364" y="15652"/>
                  <a:pt x="13362" y="16017"/>
                </a:cubicBezTo>
                <a:cubicBezTo>
                  <a:pt x="13364" y="16411"/>
                  <a:pt x="13259" y="16793"/>
                  <a:pt x="13053" y="17107"/>
                </a:cubicBezTo>
                <a:cubicBezTo>
                  <a:pt x="12849" y="17422"/>
                  <a:pt x="12552" y="17656"/>
                  <a:pt x="12241" y="17803"/>
                </a:cubicBezTo>
                <a:cubicBezTo>
                  <a:pt x="12032" y="17902"/>
                  <a:pt x="11804" y="17963"/>
                  <a:pt x="11583" y="18009"/>
                </a:cubicBezTo>
                <a:cubicBezTo>
                  <a:pt x="11567" y="18013"/>
                  <a:pt x="11560" y="18007"/>
                  <a:pt x="11544" y="18009"/>
                </a:cubicBezTo>
                <a:lnTo>
                  <a:pt x="11544" y="18667"/>
                </a:lnTo>
                <a:lnTo>
                  <a:pt x="10036" y="18667"/>
                </a:lnTo>
                <a:lnTo>
                  <a:pt x="10036" y="18028"/>
                </a:lnTo>
                <a:cubicBezTo>
                  <a:pt x="9778" y="17977"/>
                  <a:pt x="9542" y="17901"/>
                  <a:pt x="9321" y="17784"/>
                </a:cubicBezTo>
                <a:cubicBezTo>
                  <a:pt x="8924" y="17574"/>
                  <a:pt x="8596" y="17257"/>
                  <a:pt x="8412" y="16863"/>
                </a:cubicBezTo>
                <a:cubicBezTo>
                  <a:pt x="8288" y="16601"/>
                  <a:pt x="8238" y="16307"/>
                  <a:pt x="8238" y="16017"/>
                </a:cubicBezTo>
                <a:lnTo>
                  <a:pt x="9727" y="16017"/>
                </a:lnTo>
                <a:cubicBezTo>
                  <a:pt x="9727" y="16111"/>
                  <a:pt x="9755" y="16178"/>
                  <a:pt x="9785" y="16242"/>
                </a:cubicBezTo>
                <a:cubicBezTo>
                  <a:pt x="9815" y="16306"/>
                  <a:pt x="9854" y="16375"/>
                  <a:pt x="9920" y="16430"/>
                </a:cubicBezTo>
                <a:cubicBezTo>
                  <a:pt x="10050" y="16538"/>
                  <a:pt x="10299" y="16636"/>
                  <a:pt x="10694" y="16637"/>
                </a:cubicBezTo>
                <a:cubicBezTo>
                  <a:pt x="10947" y="16637"/>
                  <a:pt x="11158" y="16605"/>
                  <a:pt x="11332" y="16562"/>
                </a:cubicBezTo>
                <a:cubicBezTo>
                  <a:pt x="11507" y="16519"/>
                  <a:pt x="11632" y="16464"/>
                  <a:pt x="11699" y="16411"/>
                </a:cubicBezTo>
                <a:cubicBezTo>
                  <a:pt x="11745" y="16375"/>
                  <a:pt x="11773" y="16340"/>
                  <a:pt x="11796" y="16299"/>
                </a:cubicBezTo>
                <a:cubicBezTo>
                  <a:pt x="11826" y="16244"/>
                  <a:pt x="11853" y="16171"/>
                  <a:pt x="11854" y="16017"/>
                </a:cubicBezTo>
                <a:cubicBezTo>
                  <a:pt x="11854" y="15910"/>
                  <a:pt x="11832" y="15843"/>
                  <a:pt x="11815" y="15791"/>
                </a:cubicBezTo>
                <a:cubicBezTo>
                  <a:pt x="11798" y="15739"/>
                  <a:pt x="11784" y="15694"/>
                  <a:pt x="11757" y="15660"/>
                </a:cubicBezTo>
                <a:cubicBezTo>
                  <a:pt x="11706" y="15594"/>
                  <a:pt x="11596" y="15512"/>
                  <a:pt x="11409" y="15434"/>
                </a:cubicBezTo>
                <a:cubicBezTo>
                  <a:pt x="11286" y="15382"/>
                  <a:pt x="11137" y="15330"/>
                  <a:pt x="10964" y="15284"/>
                </a:cubicBezTo>
                <a:cubicBezTo>
                  <a:pt x="10734" y="15221"/>
                  <a:pt x="10484" y="15165"/>
                  <a:pt x="10210" y="15096"/>
                </a:cubicBezTo>
                <a:cubicBezTo>
                  <a:pt x="9846" y="15000"/>
                  <a:pt x="9445" y="14900"/>
                  <a:pt x="9069" y="14663"/>
                </a:cubicBezTo>
                <a:cubicBezTo>
                  <a:pt x="8857" y="14527"/>
                  <a:pt x="8643" y="14344"/>
                  <a:pt x="8489" y="14099"/>
                </a:cubicBezTo>
                <a:cubicBezTo>
                  <a:pt x="8311" y="13820"/>
                  <a:pt x="8236" y="13472"/>
                  <a:pt x="8238" y="13122"/>
                </a:cubicBezTo>
                <a:cubicBezTo>
                  <a:pt x="8238" y="12776"/>
                  <a:pt x="8323" y="12399"/>
                  <a:pt x="8547" y="12050"/>
                </a:cubicBezTo>
                <a:cubicBezTo>
                  <a:pt x="8769" y="11702"/>
                  <a:pt x="9136" y="11397"/>
                  <a:pt x="9611" y="11223"/>
                </a:cubicBezTo>
                <a:cubicBezTo>
                  <a:pt x="9746" y="11173"/>
                  <a:pt x="9886" y="11139"/>
                  <a:pt x="10036" y="11110"/>
                </a:cubicBezTo>
                <a:lnTo>
                  <a:pt x="10036" y="10471"/>
                </a:ln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40" name="Google Shape;240;p19"/>
          <p:cNvSpPr/>
          <p:nvPr/>
        </p:nvSpPr>
        <p:spPr>
          <a:xfrm>
            <a:off x="2444917" y="2603006"/>
            <a:ext cx="270603" cy="311508"/>
          </a:xfrm>
          <a:custGeom>
            <a:avLst/>
            <a:gdLst/>
            <a:ahLst/>
            <a:cxnLst/>
            <a:rect l="l" t="t" r="r" b="b"/>
            <a:pathLst>
              <a:path w="21600" h="21600" extrusionOk="0">
                <a:moveTo>
                  <a:pt x="7689" y="0"/>
                </a:moveTo>
                <a:lnTo>
                  <a:pt x="7689" y="1813"/>
                </a:lnTo>
                <a:lnTo>
                  <a:pt x="9757" y="1813"/>
                </a:lnTo>
                <a:lnTo>
                  <a:pt x="9757" y="2870"/>
                </a:lnTo>
                <a:cubicBezTo>
                  <a:pt x="4274" y="3323"/>
                  <a:pt x="0" y="7337"/>
                  <a:pt x="0" y="12218"/>
                </a:cubicBezTo>
                <a:cubicBezTo>
                  <a:pt x="0" y="17403"/>
                  <a:pt x="4831" y="21600"/>
                  <a:pt x="10800" y="21600"/>
                </a:cubicBezTo>
                <a:cubicBezTo>
                  <a:pt x="16768" y="21600"/>
                  <a:pt x="21600" y="17403"/>
                  <a:pt x="21600" y="12218"/>
                </a:cubicBezTo>
                <a:cubicBezTo>
                  <a:pt x="21600" y="10136"/>
                  <a:pt x="20814" y="8220"/>
                  <a:pt x="19494" y="6663"/>
                </a:cubicBezTo>
                <a:lnTo>
                  <a:pt x="20460" y="5824"/>
                </a:lnTo>
                <a:lnTo>
                  <a:pt x="18161" y="3827"/>
                </a:lnTo>
                <a:lnTo>
                  <a:pt x="17195" y="4666"/>
                </a:lnTo>
                <a:cubicBezTo>
                  <a:pt x="15664" y="3686"/>
                  <a:pt x="13840" y="3035"/>
                  <a:pt x="11843" y="2870"/>
                </a:cubicBezTo>
                <a:lnTo>
                  <a:pt x="11843" y="1813"/>
                </a:lnTo>
                <a:lnTo>
                  <a:pt x="13911" y="1813"/>
                </a:lnTo>
                <a:lnTo>
                  <a:pt x="13911" y="0"/>
                </a:lnTo>
                <a:lnTo>
                  <a:pt x="7689" y="0"/>
                </a:lnTo>
                <a:close/>
                <a:moveTo>
                  <a:pt x="10800" y="4632"/>
                </a:moveTo>
                <a:cubicBezTo>
                  <a:pt x="15616" y="4632"/>
                  <a:pt x="19533" y="8035"/>
                  <a:pt x="19533" y="12218"/>
                </a:cubicBezTo>
                <a:cubicBezTo>
                  <a:pt x="19532" y="16402"/>
                  <a:pt x="15616" y="19804"/>
                  <a:pt x="10800" y="19804"/>
                </a:cubicBezTo>
                <a:cubicBezTo>
                  <a:pt x="5984" y="19804"/>
                  <a:pt x="2067" y="16402"/>
                  <a:pt x="2067" y="12218"/>
                </a:cubicBezTo>
                <a:cubicBezTo>
                  <a:pt x="2067" y="8035"/>
                  <a:pt x="5984" y="4632"/>
                  <a:pt x="10800" y="4632"/>
                </a:cubicBezTo>
                <a:close/>
                <a:moveTo>
                  <a:pt x="10356" y="5924"/>
                </a:moveTo>
                <a:lnTo>
                  <a:pt x="10356" y="9550"/>
                </a:lnTo>
                <a:cubicBezTo>
                  <a:pt x="10501" y="9531"/>
                  <a:pt x="10648" y="9516"/>
                  <a:pt x="10800" y="9516"/>
                </a:cubicBezTo>
                <a:cubicBezTo>
                  <a:pt x="12514" y="9516"/>
                  <a:pt x="13910" y="10729"/>
                  <a:pt x="13911" y="12218"/>
                </a:cubicBezTo>
                <a:cubicBezTo>
                  <a:pt x="13911" y="12262"/>
                  <a:pt x="13893" y="12309"/>
                  <a:pt x="13891" y="12352"/>
                </a:cubicBezTo>
                <a:lnTo>
                  <a:pt x="18045" y="12352"/>
                </a:lnTo>
                <a:cubicBezTo>
                  <a:pt x="18046" y="12309"/>
                  <a:pt x="18045" y="12261"/>
                  <a:pt x="18045" y="12218"/>
                </a:cubicBezTo>
                <a:cubicBezTo>
                  <a:pt x="18045" y="8744"/>
                  <a:pt x="14800" y="5924"/>
                  <a:pt x="10800" y="5924"/>
                </a:cubicBezTo>
                <a:cubicBezTo>
                  <a:pt x="10651" y="5924"/>
                  <a:pt x="10503" y="5917"/>
                  <a:pt x="10356" y="5924"/>
                </a:cubicBezTo>
                <a:close/>
                <a:moveTo>
                  <a:pt x="6163" y="7552"/>
                </a:moveTo>
                <a:lnTo>
                  <a:pt x="5120" y="8459"/>
                </a:lnTo>
                <a:lnTo>
                  <a:pt x="6163" y="9365"/>
                </a:lnTo>
                <a:lnTo>
                  <a:pt x="7206" y="8459"/>
                </a:lnTo>
                <a:lnTo>
                  <a:pt x="6163" y="7552"/>
                </a:lnTo>
                <a:close/>
                <a:moveTo>
                  <a:pt x="10800" y="10808"/>
                </a:moveTo>
                <a:cubicBezTo>
                  <a:pt x="9901" y="10808"/>
                  <a:pt x="9177" y="11437"/>
                  <a:pt x="9177" y="12218"/>
                </a:cubicBezTo>
                <a:cubicBezTo>
                  <a:pt x="9177" y="12999"/>
                  <a:pt x="9901" y="13628"/>
                  <a:pt x="10800" y="13628"/>
                </a:cubicBezTo>
                <a:cubicBezTo>
                  <a:pt x="11699" y="13628"/>
                  <a:pt x="12423" y="12999"/>
                  <a:pt x="12423" y="12218"/>
                </a:cubicBezTo>
                <a:cubicBezTo>
                  <a:pt x="12423" y="11437"/>
                  <a:pt x="11699" y="10808"/>
                  <a:pt x="10800" y="10808"/>
                </a:cubicBezTo>
                <a:close/>
                <a:moveTo>
                  <a:pt x="3574" y="11698"/>
                </a:moveTo>
                <a:lnTo>
                  <a:pt x="3574" y="12990"/>
                </a:lnTo>
                <a:lnTo>
                  <a:pt x="5043" y="12990"/>
                </a:lnTo>
                <a:lnTo>
                  <a:pt x="5043" y="11698"/>
                </a:lnTo>
                <a:lnTo>
                  <a:pt x="3574" y="11698"/>
                </a:lnTo>
                <a:close/>
                <a:moveTo>
                  <a:pt x="6163" y="15340"/>
                </a:moveTo>
                <a:lnTo>
                  <a:pt x="5120" y="16246"/>
                </a:lnTo>
                <a:lnTo>
                  <a:pt x="6163" y="17152"/>
                </a:lnTo>
                <a:lnTo>
                  <a:pt x="7206" y="16246"/>
                </a:lnTo>
                <a:lnTo>
                  <a:pt x="6163" y="15340"/>
                </a:lnTo>
                <a:close/>
                <a:moveTo>
                  <a:pt x="15128" y="15340"/>
                </a:moveTo>
                <a:lnTo>
                  <a:pt x="14084" y="16246"/>
                </a:lnTo>
                <a:lnTo>
                  <a:pt x="15128" y="17152"/>
                </a:lnTo>
                <a:lnTo>
                  <a:pt x="16171" y="16246"/>
                </a:lnTo>
                <a:lnTo>
                  <a:pt x="15128" y="15340"/>
                </a:lnTo>
                <a:close/>
                <a:moveTo>
                  <a:pt x="9911" y="17220"/>
                </a:moveTo>
                <a:lnTo>
                  <a:pt x="9911" y="18495"/>
                </a:lnTo>
                <a:lnTo>
                  <a:pt x="11380" y="18495"/>
                </a:lnTo>
                <a:lnTo>
                  <a:pt x="11380" y="17220"/>
                </a:lnTo>
                <a:lnTo>
                  <a:pt x="9911" y="17220"/>
                </a:ln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41" name="Google Shape;241;p19"/>
          <p:cNvSpPr/>
          <p:nvPr/>
        </p:nvSpPr>
        <p:spPr>
          <a:xfrm>
            <a:off x="1118112" y="2600059"/>
            <a:ext cx="244705" cy="307877"/>
          </a:xfrm>
          <a:custGeom>
            <a:avLst/>
            <a:gdLst/>
            <a:ahLst/>
            <a:cxnLst/>
            <a:rect l="l" t="t" r="r" b="b"/>
            <a:pathLst>
              <a:path w="21600" h="21600" extrusionOk="0">
                <a:moveTo>
                  <a:pt x="15703" y="0"/>
                </a:moveTo>
                <a:cubicBezTo>
                  <a:pt x="14980" y="0"/>
                  <a:pt x="14400" y="461"/>
                  <a:pt x="14400" y="1036"/>
                </a:cubicBezTo>
                <a:cubicBezTo>
                  <a:pt x="14400" y="1611"/>
                  <a:pt x="14980" y="2072"/>
                  <a:pt x="15703" y="2072"/>
                </a:cubicBezTo>
                <a:cubicBezTo>
                  <a:pt x="16427" y="2072"/>
                  <a:pt x="17007" y="1611"/>
                  <a:pt x="17007" y="1036"/>
                </a:cubicBezTo>
                <a:cubicBezTo>
                  <a:pt x="17007" y="461"/>
                  <a:pt x="16427" y="0"/>
                  <a:pt x="15703" y="0"/>
                </a:cubicBezTo>
                <a:close/>
                <a:moveTo>
                  <a:pt x="12434" y="1291"/>
                </a:moveTo>
                <a:cubicBezTo>
                  <a:pt x="11530" y="1291"/>
                  <a:pt x="10789" y="1880"/>
                  <a:pt x="10789" y="2598"/>
                </a:cubicBezTo>
                <a:cubicBezTo>
                  <a:pt x="10789" y="3317"/>
                  <a:pt x="11530" y="3889"/>
                  <a:pt x="12434" y="3889"/>
                </a:cubicBezTo>
                <a:cubicBezTo>
                  <a:pt x="13338" y="3889"/>
                  <a:pt x="14058" y="3317"/>
                  <a:pt x="14058" y="2598"/>
                </a:cubicBezTo>
                <a:cubicBezTo>
                  <a:pt x="14058" y="1880"/>
                  <a:pt x="13338" y="1291"/>
                  <a:pt x="12434" y="1291"/>
                </a:cubicBezTo>
                <a:close/>
                <a:moveTo>
                  <a:pt x="5234" y="4670"/>
                </a:moveTo>
                <a:lnTo>
                  <a:pt x="5234" y="6504"/>
                </a:lnTo>
                <a:lnTo>
                  <a:pt x="7200" y="6504"/>
                </a:lnTo>
                <a:lnTo>
                  <a:pt x="7200" y="9102"/>
                </a:lnTo>
                <a:lnTo>
                  <a:pt x="385" y="17745"/>
                </a:lnTo>
                <a:cubicBezTo>
                  <a:pt x="135" y="18113"/>
                  <a:pt x="0" y="18537"/>
                  <a:pt x="0" y="18985"/>
                </a:cubicBezTo>
                <a:cubicBezTo>
                  <a:pt x="0" y="20422"/>
                  <a:pt x="1460" y="21600"/>
                  <a:pt x="3269" y="21600"/>
                </a:cubicBezTo>
                <a:lnTo>
                  <a:pt x="18331" y="21600"/>
                </a:lnTo>
                <a:cubicBezTo>
                  <a:pt x="20139" y="21600"/>
                  <a:pt x="21600" y="20422"/>
                  <a:pt x="21600" y="18985"/>
                </a:cubicBezTo>
                <a:cubicBezTo>
                  <a:pt x="21600" y="18537"/>
                  <a:pt x="21466" y="18113"/>
                  <a:pt x="21215" y="17745"/>
                </a:cubicBezTo>
                <a:lnTo>
                  <a:pt x="14400" y="9102"/>
                </a:lnTo>
                <a:lnTo>
                  <a:pt x="14400" y="6504"/>
                </a:lnTo>
                <a:lnTo>
                  <a:pt x="16366" y="6504"/>
                </a:lnTo>
                <a:lnTo>
                  <a:pt x="16366" y="4670"/>
                </a:lnTo>
                <a:lnTo>
                  <a:pt x="5234" y="4670"/>
                </a:lnTo>
                <a:close/>
                <a:moveTo>
                  <a:pt x="9486" y="6504"/>
                </a:moveTo>
                <a:lnTo>
                  <a:pt x="12114" y="6504"/>
                </a:lnTo>
                <a:lnTo>
                  <a:pt x="12114" y="9628"/>
                </a:lnTo>
                <a:lnTo>
                  <a:pt x="16002" y="14570"/>
                </a:lnTo>
                <a:lnTo>
                  <a:pt x="5598" y="14570"/>
                </a:lnTo>
                <a:lnTo>
                  <a:pt x="9486" y="9628"/>
                </a:lnTo>
                <a:lnTo>
                  <a:pt x="9486" y="6504"/>
                </a:lnTo>
                <a:close/>
              </a:path>
            </a:pathLst>
          </a:custGeom>
          <a:solidFill>
            <a:srgbClr val="FFFFFF">
              <a:alpha val="80000"/>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Words>
  <Application>Microsoft Macintosh PowerPoint</Application>
  <PresentationFormat>On-screen Show (16:9)</PresentationFormat>
  <Paragraphs>11</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DM Sans</vt:lpstr>
      <vt:lpstr>Arial</vt:lpstr>
      <vt:lpstr>DM Sans Medium</vt:lpstr>
      <vt:lpstr>Simple Light</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2023-02-23T18:54:54Z</dcterms:modified>
</cp:coreProperties>
</file>