
<file path=[Content_Types].xml><?xml version="1.0" encoding="utf-8"?>
<Types xmlns="http://schemas.openxmlformats.org/package/2006/content-types">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3"/>
  </p:notesMasterIdLst>
  <p:sldIdLst>
    <p:sldId id="259" r:id="rId2"/>
  </p:sldIdLst>
  <p:sldSz cx="24384000" cy="13716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825500" rtl="0" fontAlgn="auto" latinLnBrk="0" hangingPunct="0">
      <a:lnSpc>
        <a:spcPct val="100000"/>
      </a:lnSpc>
      <a:spcBef>
        <a:spcPts val="0"/>
      </a:spcBef>
      <a:spcAft>
        <a:spcPts val="0"/>
      </a:spcAft>
      <a:buClrTx/>
      <a:buSzTx/>
      <a:buFontTx/>
      <a:buNone/>
      <a:tabLst/>
      <a:defRPr kumimoji="0" sz="3000" b="0" i="0" u="none" strike="noStrike" cap="none" spc="0" normalizeH="0" baseline="0">
        <a:ln>
          <a:noFill/>
        </a:ln>
        <a:solidFill>
          <a:srgbClr val="1A1A1A"/>
        </a:solidFill>
        <a:effectLst/>
        <a:uFillTx/>
        <a:latin typeface="DM Sans Medium"/>
        <a:ea typeface="DM Sans Medium"/>
        <a:cs typeface="DM Sans Medium"/>
        <a:sym typeface="DM Sans Medium"/>
      </a:defRPr>
    </a:lvl1pPr>
    <a:lvl2pPr marL="0" marR="0" indent="0" algn="ctr" defTabSz="825500" rtl="0" fontAlgn="auto" latinLnBrk="0" hangingPunct="0">
      <a:lnSpc>
        <a:spcPct val="100000"/>
      </a:lnSpc>
      <a:spcBef>
        <a:spcPts val="0"/>
      </a:spcBef>
      <a:spcAft>
        <a:spcPts val="0"/>
      </a:spcAft>
      <a:buClrTx/>
      <a:buSzTx/>
      <a:buFontTx/>
      <a:buNone/>
      <a:tabLst/>
      <a:defRPr kumimoji="0" sz="3000" b="0" i="0" u="none" strike="noStrike" cap="none" spc="0" normalizeH="0" baseline="0">
        <a:ln>
          <a:noFill/>
        </a:ln>
        <a:solidFill>
          <a:srgbClr val="1A1A1A"/>
        </a:solidFill>
        <a:effectLst/>
        <a:uFillTx/>
        <a:latin typeface="DM Sans Medium"/>
        <a:ea typeface="DM Sans Medium"/>
        <a:cs typeface="DM Sans Medium"/>
        <a:sym typeface="DM Sans Medium"/>
      </a:defRPr>
    </a:lvl2pPr>
    <a:lvl3pPr marL="0" marR="0" indent="0" algn="ctr" defTabSz="825500" rtl="0" fontAlgn="auto" latinLnBrk="0" hangingPunct="0">
      <a:lnSpc>
        <a:spcPct val="100000"/>
      </a:lnSpc>
      <a:spcBef>
        <a:spcPts val="0"/>
      </a:spcBef>
      <a:spcAft>
        <a:spcPts val="0"/>
      </a:spcAft>
      <a:buClrTx/>
      <a:buSzTx/>
      <a:buFontTx/>
      <a:buNone/>
      <a:tabLst/>
      <a:defRPr kumimoji="0" sz="3000" b="0" i="0" u="none" strike="noStrike" cap="none" spc="0" normalizeH="0" baseline="0">
        <a:ln>
          <a:noFill/>
        </a:ln>
        <a:solidFill>
          <a:srgbClr val="1A1A1A"/>
        </a:solidFill>
        <a:effectLst/>
        <a:uFillTx/>
        <a:latin typeface="DM Sans Medium"/>
        <a:ea typeface="DM Sans Medium"/>
        <a:cs typeface="DM Sans Medium"/>
        <a:sym typeface="DM Sans Medium"/>
      </a:defRPr>
    </a:lvl3pPr>
    <a:lvl4pPr marL="0" marR="0" indent="0" algn="ctr" defTabSz="825500" rtl="0" fontAlgn="auto" latinLnBrk="0" hangingPunct="0">
      <a:lnSpc>
        <a:spcPct val="100000"/>
      </a:lnSpc>
      <a:spcBef>
        <a:spcPts val="0"/>
      </a:spcBef>
      <a:spcAft>
        <a:spcPts val="0"/>
      </a:spcAft>
      <a:buClrTx/>
      <a:buSzTx/>
      <a:buFontTx/>
      <a:buNone/>
      <a:tabLst/>
      <a:defRPr kumimoji="0" sz="3000" b="0" i="0" u="none" strike="noStrike" cap="none" spc="0" normalizeH="0" baseline="0">
        <a:ln>
          <a:noFill/>
        </a:ln>
        <a:solidFill>
          <a:srgbClr val="1A1A1A"/>
        </a:solidFill>
        <a:effectLst/>
        <a:uFillTx/>
        <a:latin typeface="DM Sans Medium"/>
        <a:ea typeface="DM Sans Medium"/>
        <a:cs typeface="DM Sans Medium"/>
        <a:sym typeface="DM Sans Medium"/>
      </a:defRPr>
    </a:lvl4pPr>
    <a:lvl5pPr marL="0" marR="0" indent="0" algn="ctr" defTabSz="825500" rtl="0" fontAlgn="auto" latinLnBrk="0" hangingPunct="0">
      <a:lnSpc>
        <a:spcPct val="100000"/>
      </a:lnSpc>
      <a:spcBef>
        <a:spcPts val="0"/>
      </a:spcBef>
      <a:spcAft>
        <a:spcPts val="0"/>
      </a:spcAft>
      <a:buClrTx/>
      <a:buSzTx/>
      <a:buFontTx/>
      <a:buNone/>
      <a:tabLst/>
      <a:defRPr kumimoji="0" sz="3000" b="0" i="0" u="none" strike="noStrike" cap="none" spc="0" normalizeH="0" baseline="0">
        <a:ln>
          <a:noFill/>
        </a:ln>
        <a:solidFill>
          <a:srgbClr val="1A1A1A"/>
        </a:solidFill>
        <a:effectLst/>
        <a:uFillTx/>
        <a:latin typeface="DM Sans Medium"/>
        <a:ea typeface="DM Sans Medium"/>
        <a:cs typeface="DM Sans Medium"/>
        <a:sym typeface="DM Sans Medium"/>
      </a:defRPr>
    </a:lvl5pPr>
    <a:lvl6pPr marL="0" marR="0" indent="0" algn="ctr" defTabSz="825500" rtl="0" fontAlgn="auto" latinLnBrk="0" hangingPunct="0">
      <a:lnSpc>
        <a:spcPct val="100000"/>
      </a:lnSpc>
      <a:spcBef>
        <a:spcPts val="0"/>
      </a:spcBef>
      <a:spcAft>
        <a:spcPts val="0"/>
      </a:spcAft>
      <a:buClrTx/>
      <a:buSzTx/>
      <a:buFontTx/>
      <a:buNone/>
      <a:tabLst/>
      <a:defRPr kumimoji="0" sz="3000" b="0" i="0" u="none" strike="noStrike" cap="none" spc="0" normalizeH="0" baseline="0">
        <a:ln>
          <a:noFill/>
        </a:ln>
        <a:solidFill>
          <a:srgbClr val="1A1A1A"/>
        </a:solidFill>
        <a:effectLst/>
        <a:uFillTx/>
        <a:latin typeface="DM Sans Medium"/>
        <a:ea typeface="DM Sans Medium"/>
        <a:cs typeface="DM Sans Medium"/>
        <a:sym typeface="DM Sans Medium"/>
      </a:defRPr>
    </a:lvl6pPr>
    <a:lvl7pPr marL="0" marR="0" indent="0" algn="ctr" defTabSz="825500" rtl="0" fontAlgn="auto" latinLnBrk="0" hangingPunct="0">
      <a:lnSpc>
        <a:spcPct val="100000"/>
      </a:lnSpc>
      <a:spcBef>
        <a:spcPts val="0"/>
      </a:spcBef>
      <a:spcAft>
        <a:spcPts val="0"/>
      </a:spcAft>
      <a:buClrTx/>
      <a:buSzTx/>
      <a:buFontTx/>
      <a:buNone/>
      <a:tabLst/>
      <a:defRPr kumimoji="0" sz="3000" b="0" i="0" u="none" strike="noStrike" cap="none" spc="0" normalizeH="0" baseline="0">
        <a:ln>
          <a:noFill/>
        </a:ln>
        <a:solidFill>
          <a:srgbClr val="1A1A1A"/>
        </a:solidFill>
        <a:effectLst/>
        <a:uFillTx/>
        <a:latin typeface="DM Sans Medium"/>
        <a:ea typeface="DM Sans Medium"/>
        <a:cs typeface="DM Sans Medium"/>
        <a:sym typeface="DM Sans Medium"/>
      </a:defRPr>
    </a:lvl7pPr>
    <a:lvl8pPr marL="0" marR="0" indent="0" algn="ctr" defTabSz="825500" rtl="0" fontAlgn="auto" latinLnBrk="0" hangingPunct="0">
      <a:lnSpc>
        <a:spcPct val="100000"/>
      </a:lnSpc>
      <a:spcBef>
        <a:spcPts val="0"/>
      </a:spcBef>
      <a:spcAft>
        <a:spcPts val="0"/>
      </a:spcAft>
      <a:buClrTx/>
      <a:buSzTx/>
      <a:buFontTx/>
      <a:buNone/>
      <a:tabLst/>
      <a:defRPr kumimoji="0" sz="3000" b="0" i="0" u="none" strike="noStrike" cap="none" spc="0" normalizeH="0" baseline="0">
        <a:ln>
          <a:noFill/>
        </a:ln>
        <a:solidFill>
          <a:srgbClr val="1A1A1A"/>
        </a:solidFill>
        <a:effectLst/>
        <a:uFillTx/>
        <a:latin typeface="DM Sans Medium"/>
        <a:ea typeface="DM Sans Medium"/>
        <a:cs typeface="DM Sans Medium"/>
        <a:sym typeface="DM Sans Medium"/>
      </a:defRPr>
    </a:lvl8pPr>
    <a:lvl9pPr marL="0" marR="0" indent="0" algn="ctr" defTabSz="825500" rtl="0" fontAlgn="auto" latinLnBrk="0" hangingPunct="0">
      <a:lnSpc>
        <a:spcPct val="100000"/>
      </a:lnSpc>
      <a:spcBef>
        <a:spcPts val="0"/>
      </a:spcBef>
      <a:spcAft>
        <a:spcPts val="0"/>
      </a:spcAft>
      <a:buClrTx/>
      <a:buSzTx/>
      <a:buFontTx/>
      <a:buNone/>
      <a:tabLst/>
      <a:defRPr kumimoji="0" sz="3000" b="0" i="0" u="none" strike="noStrike" cap="none" spc="0" normalizeH="0" baseline="0">
        <a:ln>
          <a:noFill/>
        </a:ln>
        <a:solidFill>
          <a:srgbClr val="1A1A1A"/>
        </a:solidFill>
        <a:effectLst/>
        <a:uFillTx/>
        <a:latin typeface="DM Sans Medium"/>
        <a:ea typeface="DM Sans Medium"/>
        <a:cs typeface="DM Sans Medium"/>
        <a:sym typeface="DM Sans Medium"/>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
          <a:latin typeface="DM Sans Medium"/>
          <a:ea typeface="DM Sans Medium"/>
          <a:cs typeface="DM Sans Medium"/>
        </a:font>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a:tcStyle>
        <a:tcBdr/>
        <a:fill>
          <a:solidFill>
            <a:srgbClr val="E3E5E8"/>
          </a:solidFill>
        </a:fill>
      </a:tcStyle>
    </a:band2H>
    <a:firstCol>
      <a:tcTxStyle b="on" i="off">
        <a:font>
          <a:latin typeface="DM Sans Bold"/>
          <a:ea typeface="DM Sans Bold"/>
          <a:cs typeface="DM Sans Bold"/>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309D78"/>
          </a:solidFill>
        </a:fill>
      </a:tcStyle>
    </a:firstCol>
    <a:lastRow>
      <a:tcTxStyle b="off" i="off">
        <a:font>
          <a:latin typeface="DM Sans Medium"/>
          <a:ea typeface="DM Sans Medium"/>
          <a:cs typeface="DM Sans Medium"/>
        </a:font>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lastRow>
    <a:firstRow>
      <a:tcTxStyle b="on" i="off">
        <a:font>
          <a:latin typeface="DM Sans Bold"/>
          <a:ea typeface="DM Sans Bold"/>
          <a:cs typeface="DM Sans Bold"/>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227058"/>
          </a:solidFill>
        </a:fill>
      </a:tcStyle>
    </a:firstRow>
  </a:tblStyle>
  <a:tblStyle styleId="{C7B018BB-80A7-4F77-B60F-C8B233D01FF8}" styleName="">
    <a:tblBg/>
    <a:wholeTbl>
      <a:tcTxStyle b="off" i="off">
        <a:font>
          <a:latin typeface="DM Sans Medium"/>
          <a:ea typeface="DM Sans Medium"/>
          <a:cs typeface="DM Sans Medium"/>
        </a:font>
        <a:srgbClr val="1A1A1A"/>
      </a:tcTxStyle>
      <a:tcStyle>
        <a:tcBdr>
          <a:left>
            <a:ln w="12700" cap="flat">
              <a:solidFill>
                <a:srgbClr val="FCFFFF"/>
              </a:solidFill>
              <a:prstDash val="solid"/>
              <a:round/>
            </a:ln>
          </a:left>
          <a:right>
            <a:ln w="12700" cap="flat">
              <a:solidFill>
                <a:srgbClr val="FCFFFF"/>
              </a:solidFill>
              <a:prstDash val="solid"/>
              <a:round/>
            </a:ln>
          </a:right>
          <a:top>
            <a:ln w="12700" cap="flat">
              <a:solidFill>
                <a:srgbClr val="FCFFFF"/>
              </a:solidFill>
              <a:prstDash val="solid"/>
              <a:round/>
            </a:ln>
          </a:top>
          <a:bottom>
            <a:ln w="12700" cap="flat">
              <a:solidFill>
                <a:srgbClr val="FCFFFF"/>
              </a:solidFill>
              <a:prstDash val="solid"/>
              <a:round/>
            </a:ln>
          </a:bottom>
          <a:insideH>
            <a:ln w="12700" cap="flat">
              <a:solidFill>
                <a:srgbClr val="FCFFFF"/>
              </a:solidFill>
              <a:prstDash val="solid"/>
              <a:round/>
            </a:ln>
          </a:insideH>
          <a:insideV>
            <a:ln w="12700" cap="flat">
              <a:solidFill>
                <a:srgbClr val="FCFFFF"/>
              </a:solidFill>
              <a:prstDash val="solid"/>
              <a:round/>
            </a:ln>
          </a:insideV>
        </a:tcBdr>
        <a:fill>
          <a:solidFill>
            <a:srgbClr val="CEEBDE"/>
          </a:solidFill>
        </a:fill>
      </a:tcStyle>
    </a:wholeTbl>
    <a:band2H>
      <a:tcTxStyle/>
      <a:tcStyle>
        <a:tcBdr/>
        <a:fill>
          <a:solidFill>
            <a:srgbClr val="E8F5EF"/>
          </a:solidFill>
        </a:fill>
      </a:tcStyle>
    </a:band2H>
    <a:firstCol>
      <a:tcTxStyle b="on" i="off">
        <a:font>
          <a:latin typeface="DM Sans Bold"/>
          <a:ea typeface="DM Sans Bold"/>
          <a:cs typeface="DM Sans Bold"/>
        </a:font>
        <a:srgbClr val="FCFFFF"/>
      </a:tcTxStyle>
      <a:tcStyle>
        <a:tcBdr>
          <a:left>
            <a:ln w="12700" cap="flat">
              <a:solidFill>
                <a:srgbClr val="FCFFFF"/>
              </a:solidFill>
              <a:prstDash val="solid"/>
              <a:round/>
            </a:ln>
          </a:left>
          <a:right>
            <a:ln w="12700" cap="flat">
              <a:solidFill>
                <a:srgbClr val="FCFFFF"/>
              </a:solidFill>
              <a:prstDash val="solid"/>
              <a:round/>
            </a:ln>
          </a:right>
          <a:top>
            <a:ln w="12700" cap="flat">
              <a:solidFill>
                <a:srgbClr val="FCFFFF"/>
              </a:solidFill>
              <a:prstDash val="solid"/>
              <a:round/>
            </a:ln>
          </a:top>
          <a:bottom>
            <a:ln w="12700" cap="flat">
              <a:solidFill>
                <a:srgbClr val="FCFFFF"/>
              </a:solidFill>
              <a:prstDash val="solid"/>
              <a:round/>
            </a:ln>
          </a:bottom>
          <a:insideH>
            <a:ln w="12700" cap="flat">
              <a:solidFill>
                <a:srgbClr val="FCFFFF"/>
              </a:solidFill>
              <a:prstDash val="solid"/>
              <a:round/>
            </a:ln>
          </a:insideH>
          <a:insideV>
            <a:ln w="12700" cap="flat">
              <a:solidFill>
                <a:srgbClr val="FCFFFF"/>
              </a:solidFill>
              <a:prstDash val="solid"/>
              <a:round/>
            </a:ln>
          </a:insideV>
        </a:tcBdr>
        <a:fill>
          <a:solidFill>
            <a:schemeClr val="accent1"/>
          </a:solidFill>
        </a:fill>
      </a:tcStyle>
    </a:firstCol>
    <a:lastRow>
      <a:tcTxStyle b="on" i="off">
        <a:font>
          <a:latin typeface="DM Sans Bold"/>
          <a:ea typeface="DM Sans Bold"/>
          <a:cs typeface="DM Sans Bold"/>
        </a:font>
        <a:srgbClr val="FCFFFF"/>
      </a:tcTxStyle>
      <a:tcStyle>
        <a:tcBdr>
          <a:left>
            <a:ln w="12700" cap="flat">
              <a:solidFill>
                <a:srgbClr val="FCFFFF"/>
              </a:solidFill>
              <a:prstDash val="solid"/>
              <a:round/>
            </a:ln>
          </a:left>
          <a:right>
            <a:ln w="12700" cap="flat">
              <a:solidFill>
                <a:srgbClr val="FCFFFF"/>
              </a:solidFill>
              <a:prstDash val="solid"/>
              <a:round/>
            </a:ln>
          </a:right>
          <a:top>
            <a:ln w="38100" cap="flat">
              <a:solidFill>
                <a:srgbClr val="FCFFFF"/>
              </a:solidFill>
              <a:prstDash val="solid"/>
              <a:round/>
            </a:ln>
          </a:top>
          <a:bottom>
            <a:ln w="12700" cap="flat">
              <a:solidFill>
                <a:srgbClr val="FCFFFF"/>
              </a:solidFill>
              <a:prstDash val="solid"/>
              <a:round/>
            </a:ln>
          </a:bottom>
          <a:insideH>
            <a:ln w="12700" cap="flat">
              <a:solidFill>
                <a:srgbClr val="FCFFFF"/>
              </a:solidFill>
              <a:prstDash val="solid"/>
              <a:round/>
            </a:ln>
          </a:insideH>
          <a:insideV>
            <a:ln w="12700" cap="flat">
              <a:solidFill>
                <a:srgbClr val="FCFFFF"/>
              </a:solidFill>
              <a:prstDash val="solid"/>
              <a:round/>
            </a:ln>
          </a:insideV>
        </a:tcBdr>
        <a:fill>
          <a:solidFill>
            <a:schemeClr val="accent1"/>
          </a:solidFill>
        </a:fill>
      </a:tcStyle>
    </a:lastRow>
    <a:firstRow>
      <a:tcTxStyle b="on" i="off">
        <a:font>
          <a:latin typeface="DM Sans Bold"/>
          <a:ea typeface="DM Sans Bold"/>
          <a:cs typeface="DM Sans Bold"/>
        </a:font>
        <a:srgbClr val="FCFFFF"/>
      </a:tcTxStyle>
      <a:tcStyle>
        <a:tcBdr>
          <a:left>
            <a:ln w="12700" cap="flat">
              <a:solidFill>
                <a:srgbClr val="FCFFFF"/>
              </a:solidFill>
              <a:prstDash val="solid"/>
              <a:round/>
            </a:ln>
          </a:left>
          <a:right>
            <a:ln w="12700" cap="flat">
              <a:solidFill>
                <a:srgbClr val="FCFFFF"/>
              </a:solidFill>
              <a:prstDash val="solid"/>
              <a:round/>
            </a:ln>
          </a:right>
          <a:top>
            <a:ln w="12700" cap="flat">
              <a:solidFill>
                <a:srgbClr val="FCFFFF"/>
              </a:solidFill>
              <a:prstDash val="solid"/>
              <a:round/>
            </a:ln>
          </a:top>
          <a:bottom>
            <a:ln w="38100" cap="flat">
              <a:solidFill>
                <a:srgbClr val="FCFFFF"/>
              </a:solidFill>
              <a:prstDash val="solid"/>
              <a:round/>
            </a:ln>
          </a:bottom>
          <a:insideH>
            <a:ln w="12700" cap="flat">
              <a:solidFill>
                <a:srgbClr val="FCFFFF"/>
              </a:solidFill>
              <a:prstDash val="solid"/>
              <a:round/>
            </a:ln>
          </a:insideH>
          <a:insideV>
            <a:ln w="12700" cap="flat">
              <a:solidFill>
                <a:srgbClr val="FCFFFF"/>
              </a:solidFill>
              <a:prstDash val="solid"/>
              <a:round/>
            </a:ln>
          </a:insideV>
        </a:tcBdr>
        <a:fill>
          <a:solidFill>
            <a:schemeClr val="accent1"/>
          </a:solidFill>
        </a:fill>
      </a:tcStyle>
    </a:firstRow>
  </a:tblStyle>
  <a:tblStyle styleId="{EEE7283C-3CF3-47DC-8721-378D4A62B228}" styleName="">
    <a:tblBg/>
    <a:wholeTbl>
      <a:tcTxStyle b="off" i="off">
        <a:font>
          <a:latin typeface="DM Sans Medium"/>
          <a:ea typeface="DM Sans Medium"/>
          <a:cs typeface="DM Sans Medium"/>
        </a:font>
        <a:srgbClr val="1A1A1A"/>
      </a:tcTxStyle>
      <a:tcStyle>
        <a:tcBdr>
          <a:left>
            <a:ln w="12700" cap="flat">
              <a:solidFill>
                <a:srgbClr val="FCFFFF"/>
              </a:solidFill>
              <a:prstDash val="solid"/>
              <a:round/>
            </a:ln>
          </a:left>
          <a:right>
            <a:ln w="12700" cap="flat">
              <a:solidFill>
                <a:srgbClr val="FCFFFF"/>
              </a:solidFill>
              <a:prstDash val="solid"/>
              <a:round/>
            </a:ln>
          </a:right>
          <a:top>
            <a:ln w="12700" cap="flat">
              <a:solidFill>
                <a:srgbClr val="FCFFFF"/>
              </a:solidFill>
              <a:prstDash val="solid"/>
              <a:round/>
            </a:ln>
          </a:top>
          <a:bottom>
            <a:ln w="12700" cap="flat">
              <a:solidFill>
                <a:srgbClr val="FCFFFF"/>
              </a:solidFill>
              <a:prstDash val="solid"/>
              <a:round/>
            </a:ln>
          </a:bottom>
          <a:insideH>
            <a:ln w="12700" cap="flat">
              <a:solidFill>
                <a:srgbClr val="FCFFFF"/>
              </a:solidFill>
              <a:prstDash val="solid"/>
              <a:round/>
            </a:ln>
          </a:insideH>
          <a:insideV>
            <a:ln w="12700" cap="flat">
              <a:solidFill>
                <a:srgbClr val="FCFFFF"/>
              </a:solidFill>
              <a:prstDash val="solid"/>
              <a:round/>
            </a:ln>
          </a:insideV>
        </a:tcBdr>
        <a:fill>
          <a:solidFill>
            <a:srgbClr val="FCE5CB"/>
          </a:solidFill>
        </a:fill>
      </a:tcStyle>
    </a:wholeTbl>
    <a:band2H>
      <a:tcTxStyle/>
      <a:tcStyle>
        <a:tcBdr/>
        <a:fill>
          <a:solidFill>
            <a:srgbClr val="FDF2E7"/>
          </a:solidFill>
        </a:fill>
      </a:tcStyle>
    </a:band2H>
    <a:firstCol>
      <a:tcTxStyle b="on" i="off">
        <a:font>
          <a:latin typeface="DM Sans Bold"/>
          <a:ea typeface="DM Sans Bold"/>
          <a:cs typeface="DM Sans Bold"/>
        </a:font>
        <a:srgbClr val="FCFFFF"/>
      </a:tcTxStyle>
      <a:tcStyle>
        <a:tcBdr>
          <a:left>
            <a:ln w="12700" cap="flat">
              <a:solidFill>
                <a:srgbClr val="FCFFFF"/>
              </a:solidFill>
              <a:prstDash val="solid"/>
              <a:round/>
            </a:ln>
          </a:left>
          <a:right>
            <a:ln w="12700" cap="flat">
              <a:solidFill>
                <a:srgbClr val="FCFFFF"/>
              </a:solidFill>
              <a:prstDash val="solid"/>
              <a:round/>
            </a:ln>
          </a:right>
          <a:top>
            <a:ln w="12700" cap="flat">
              <a:solidFill>
                <a:srgbClr val="FCFFFF"/>
              </a:solidFill>
              <a:prstDash val="solid"/>
              <a:round/>
            </a:ln>
          </a:top>
          <a:bottom>
            <a:ln w="12700" cap="flat">
              <a:solidFill>
                <a:srgbClr val="FCFFFF"/>
              </a:solidFill>
              <a:prstDash val="solid"/>
              <a:round/>
            </a:ln>
          </a:bottom>
          <a:insideH>
            <a:ln w="12700" cap="flat">
              <a:solidFill>
                <a:srgbClr val="FCFFFF"/>
              </a:solidFill>
              <a:prstDash val="solid"/>
              <a:round/>
            </a:ln>
          </a:insideH>
          <a:insideV>
            <a:ln w="12700" cap="flat">
              <a:solidFill>
                <a:srgbClr val="FCFFFF"/>
              </a:solidFill>
              <a:prstDash val="solid"/>
              <a:round/>
            </a:ln>
          </a:insideV>
        </a:tcBdr>
        <a:fill>
          <a:solidFill>
            <a:schemeClr val="accent3"/>
          </a:solidFill>
        </a:fill>
      </a:tcStyle>
    </a:firstCol>
    <a:lastRow>
      <a:tcTxStyle b="on" i="off">
        <a:font>
          <a:latin typeface="DM Sans Bold"/>
          <a:ea typeface="DM Sans Bold"/>
          <a:cs typeface="DM Sans Bold"/>
        </a:font>
        <a:srgbClr val="FCFFFF"/>
      </a:tcTxStyle>
      <a:tcStyle>
        <a:tcBdr>
          <a:left>
            <a:ln w="12700" cap="flat">
              <a:solidFill>
                <a:srgbClr val="FCFFFF"/>
              </a:solidFill>
              <a:prstDash val="solid"/>
              <a:round/>
            </a:ln>
          </a:left>
          <a:right>
            <a:ln w="12700" cap="flat">
              <a:solidFill>
                <a:srgbClr val="FCFFFF"/>
              </a:solidFill>
              <a:prstDash val="solid"/>
              <a:round/>
            </a:ln>
          </a:right>
          <a:top>
            <a:ln w="38100" cap="flat">
              <a:solidFill>
                <a:srgbClr val="FCFFFF"/>
              </a:solidFill>
              <a:prstDash val="solid"/>
              <a:round/>
            </a:ln>
          </a:top>
          <a:bottom>
            <a:ln w="12700" cap="flat">
              <a:solidFill>
                <a:srgbClr val="FCFFFF"/>
              </a:solidFill>
              <a:prstDash val="solid"/>
              <a:round/>
            </a:ln>
          </a:bottom>
          <a:insideH>
            <a:ln w="12700" cap="flat">
              <a:solidFill>
                <a:srgbClr val="FCFFFF"/>
              </a:solidFill>
              <a:prstDash val="solid"/>
              <a:round/>
            </a:ln>
          </a:insideH>
          <a:insideV>
            <a:ln w="12700" cap="flat">
              <a:solidFill>
                <a:srgbClr val="FCFFFF"/>
              </a:solidFill>
              <a:prstDash val="solid"/>
              <a:round/>
            </a:ln>
          </a:insideV>
        </a:tcBdr>
        <a:fill>
          <a:solidFill>
            <a:schemeClr val="accent3"/>
          </a:solidFill>
        </a:fill>
      </a:tcStyle>
    </a:lastRow>
    <a:firstRow>
      <a:tcTxStyle b="on" i="off">
        <a:font>
          <a:latin typeface="DM Sans Bold"/>
          <a:ea typeface="DM Sans Bold"/>
          <a:cs typeface="DM Sans Bold"/>
        </a:font>
        <a:srgbClr val="FCFFFF"/>
      </a:tcTxStyle>
      <a:tcStyle>
        <a:tcBdr>
          <a:left>
            <a:ln w="12700" cap="flat">
              <a:solidFill>
                <a:srgbClr val="FCFFFF"/>
              </a:solidFill>
              <a:prstDash val="solid"/>
              <a:round/>
            </a:ln>
          </a:left>
          <a:right>
            <a:ln w="12700" cap="flat">
              <a:solidFill>
                <a:srgbClr val="FCFFFF"/>
              </a:solidFill>
              <a:prstDash val="solid"/>
              <a:round/>
            </a:ln>
          </a:right>
          <a:top>
            <a:ln w="12700" cap="flat">
              <a:solidFill>
                <a:srgbClr val="FCFFFF"/>
              </a:solidFill>
              <a:prstDash val="solid"/>
              <a:round/>
            </a:ln>
          </a:top>
          <a:bottom>
            <a:ln w="38100" cap="flat">
              <a:solidFill>
                <a:srgbClr val="FCFFFF"/>
              </a:solidFill>
              <a:prstDash val="solid"/>
              <a:round/>
            </a:ln>
          </a:bottom>
          <a:insideH>
            <a:ln w="12700" cap="flat">
              <a:solidFill>
                <a:srgbClr val="FCFFFF"/>
              </a:solidFill>
              <a:prstDash val="solid"/>
              <a:round/>
            </a:ln>
          </a:insideH>
          <a:insideV>
            <a:ln w="12700" cap="flat">
              <a:solidFill>
                <a:srgbClr val="FCFFFF"/>
              </a:solidFill>
              <a:prstDash val="solid"/>
              <a:round/>
            </a:ln>
          </a:insideV>
        </a:tcBdr>
        <a:fill>
          <a:solidFill>
            <a:schemeClr val="accent3"/>
          </a:solidFill>
        </a:fill>
      </a:tcStyle>
    </a:firstRow>
  </a:tblStyle>
  <a:tblStyle styleId="{CF821DB8-F4EB-4A41-A1BA-3FCAFE7338EE}" styleName="">
    <a:tblBg/>
    <a:wholeTbl>
      <a:tcTxStyle b="off" i="off">
        <a:font>
          <a:latin typeface="DM Sans Medium"/>
          <a:ea typeface="DM Sans Medium"/>
          <a:cs typeface="DM Sans Medium"/>
        </a:font>
        <a:srgbClr val="1A1A1A"/>
      </a:tcTxStyle>
      <a:tcStyle>
        <a:tcBdr>
          <a:left>
            <a:ln w="12700" cap="flat">
              <a:solidFill>
                <a:srgbClr val="FCFFFF"/>
              </a:solidFill>
              <a:prstDash val="solid"/>
              <a:round/>
            </a:ln>
          </a:left>
          <a:right>
            <a:ln w="12700" cap="flat">
              <a:solidFill>
                <a:srgbClr val="FCFFFF"/>
              </a:solidFill>
              <a:prstDash val="solid"/>
              <a:round/>
            </a:ln>
          </a:right>
          <a:top>
            <a:ln w="12700" cap="flat">
              <a:solidFill>
                <a:srgbClr val="FCFFFF"/>
              </a:solidFill>
              <a:prstDash val="solid"/>
              <a:round/>
            </a:ln>
          </a:top>
          <a:bottom>
            <a:ln w="12700" cap="flat">
              <a:solidFill>
                <a:srgbClr val="FCFFFF"/>
              </a:solidFill>
              <a:prstDash val="solid"/>
              <a:round/>
            </a:ln>
          </a:bottom>
          <a:insideH>
            <a:ln w="12700" cap="flat">
              <a:solidFill>
                <a:srgbClr val="FCFFFF"/>
              </a:solidFill>
              <a:prstDash val="solid"/>
              <a:round/>
            </a:ln>
          </a:insideH>
          <a:insideV>
            <a:ln w="12700" cap="flat">
              <a:solidFill>
                <a:srgbClr val="FCFFFF"/>
              </a:solidFill>
              <a:prstDash val="solid"/>
              <a:round/>
            </a:ln>
          </a:insideV>
        </a:tcBdr>
        <a:fill>
          <a:solidFill>
            <a:srgbClr val="E4E4E4"/>
          </a:solidFill>
        </a:fill>
      </a:tcStyle>
    </a:wholeTbl>
    <a:band2H>
      <a:tcTxStyle/>
      <a:tcStyle>
        <a:tcBdr/>
        <a:fill>
          <a:solidFill>
            <a:schemeClr val="accent5"/>
          </a:solidFill>
        </a:fill>
      </a:tcStyle>
    </a:band2H>
    <a:firstCol>
      <a:tcTxStyle b="on" i="off">
        <a:font>
          <a:latin typeface="DM Sans Bold"/>
          <a:ea typeface="DM Sans Bold"/>
          <a:cs typeface="DM Sans Bold"/>
        </a:font>
        <a:srgbClr val="FCFFFF"/>
      </a:tcTxStyle>
      <a:tcStyle>
        <a:tcBdr>
          <a:left>
            <a:ln w="12700" cap="flat">
              <a:solidFill>
                <a:srgbClr val="FCFFFF"/>
              </a:solidFill>
              <a:prstDash val="solid"/>
              <a:round/>
            </a:ln>
          </a:left>
          <a:right>
            <a:ln w="12700" cap="flat">
              <a:solidFill>
                <a:srgbClr val="FCFFFF"/>
              </a:solidFill>
              <a:prstDash val="solid"/>
              <a:round/>
            </a:ln>
          </a:right>
          <a:top>
            <a:ln w="12700" cap="flat">
              <a:solidFill>
                <a:srgbClr val="FCFFFF"/>
              </a:solidFill>
              <a:prstDash val="solid"/>
              <a:round/>
            </a:ln>
          </a:top>
          <a:bottom>
            <a:ln w="12700" cap="flat">
              <a:solidFill>
                <a:srgbClr val="FCFFFF"/>
              </a:solidFill>
              <a:prstDash val="solid"/>
              <a:round/>
            </a:ln>
          </a:bottom>
          <a:insideH>
            <a:ln w="12700" cap="flat">
              <a:solidFill>
                <a:srgbClr val="FCFFFF"/>
              </a:solidFill>
              <a:prstDash val="solid"/>
              <a:round/>
            </a:ln>
          </a:insideH>
          <a:insideV>
            <a:ln w="12700" cap="flat">
              <a:solidFill>
                <a:srgbClr val="FCFFFF"/>
              </a:solidFill>
              <a:prstDash val="solid"/>
              <a:round/>
            </a:ln>
          </a:insideV>
        </a:tcBdr>
        <a:fill>
          <a:solidFill>
            <a:schemeClr val="accent6"/>
          </a:solidFill>
        </a:fill>
      </a:tcStyle>
    </a:firstCol>
    <a:lastRow>
      <a:tcTxStyle b="on" i="off">
        <a:font>
          <a:latin typeface="DM Sans Bold"/>
          <a:ea typeface="DM Sans Bold"/>
          <a:cs typeface="DM Sans Bold"/>
        </a:font>
        <a:srgbClr val="FCFFFF"/>
      </a:tcTxStyle>
      <a:tcStyle>
        <a:tcBdr>
          <a:left>
            <a:ln w="12700" cap="flat">
              <a:solidFill>
                <a:srgbClr val="FCFFFF"/>
              </a:solidFill>
              <a:prstDash val="solid"/>
              <a:round/>
            </a:ln>
          </a:left>
          <a:right>
            <a:ln w="12700" cap="flat">
              <a:solidFill>
                <a:srgbClr val="FCFFFF"/>
              </a:solidFill>
              <a:prstDash val="solid"/>
              <a:round/>
            </a:ln>
          </a:right>
          <a:top>
            <a:ln w="38100" cap="flat">
              <a:solidFill>
                <a:srgbClr val="FCFFFF"/>
              </a:solidFill>
              <a:prstDash val="solid"/>
              <a:round/>
            </a:ln>
          </a:top>
          <a:bottom>
            <a:ln w="12700" cap="flat">
              <a:solidFill>
                <a:srgbClr val="FCFFFF"/>
              </a:solidFill>
              <a:prstDash val="solid"/>
              <a:round/>
            </a:ln>
          </a:bottom>
          <a:insideH>
            <a:ln w="12700" cap="flat">
              <a:solidFill>
                <a:srgbClr val="FCFFFF"/>
              </a:solidFill>
              <a:prstDash val="solid"/>
              <a:round/>
            </a:ln>
          </a:insideH>
          <a:insideV>
            <a:ln w="12700" cap="flat">
              <a:solidFill>
                <a:srgbClr val="FCFFFF"/>
              </a:solidFill>
              <a:prstDash val="solid"/>
              <a:round/>
            </a:ln>
          </a:insideV>
        </a:tcBdr>
        <a:fill>
          <a:solidFill>
            <a:schemeClr val="accent6"/>
          </a:solidFill>
        </a:fill>
      </a:tcStyle>
    </a:lastRow>
    <a:firstRow>
      <a:tcTxStyle b="on" i="off">
        <a:font>
          <a:latin typeface="DM Sans Bold"/>
          <a:ea typeface="DM Sans Bold"/>
          <a:cs typeface="DM Sans Bold"/>
        </a:font>
        <a:srgbClr val="FCFFFF"/>
      </a:tcTxStyle>
      <a:tcStyle>
        <a:tcBdr>
          <a:left>
            <a:ln w="12700" cap="flat">
              <a:solidFill>
                <a:srgbClr val="FCFFFF"/>
              </a:solidFill>
              <a:prstDash val="solid"/>
              <a:round/>
            </a:ln>
          </a:left>
          <a:right>
            <a:ln w="12700" cap="flat">
              <a:solidFill>
                <a:srgbClr val="FCFFFF"/>
              </a:solidFill>
              <a:prstDash val="solid"/>
              <a:round/>
            </a:ln>
          </a:right>
          <a:top>
            <a:ln w="12700" cap="flat">
              <a:solidFill>
                <a:srgbClr val="FCFFFF"/>
              </a:solidFill>
              <a:prstDash val="solid"/>
              <a:round/>
            </a:ln>
          </a:top>
          <a:bottom>
            <a:ln w="38100" cap="flat">
              <a:solidFill>
                <a:srgbClr val="FCFFFF"/>
              </a:solidFill>
              <a:prstDash val="solid"/>
              <a:round/>
            </a:ln>
          </a:bottom>
          <a:insideH>
            <a:ln w="12700" cap="flat">
              <a:solidFill>
                <a:srgbClr val="FCFFFF"/>
              </a:solidFill>
              <a:prstDash val="solid"/>
              <a:round/>
            </a:ln>
          </a:insideH>
          <a:insideV>
            <a:ln w="12700" cap="flat">
              <a:solidFill>
                <a:srgbClr val="FCFFFF"/>
              </a:solidFill>
              <a:prstDash val="solid"/>
              <a:round/>
            </a:ln>
          </a:insideV>
        </a:tcBdr>
        <a:fill>
          <a:solidFill>
            <a:schemeClr val="accent6"/>
          </a:solidFill>
        </a:fill>
      </a:tcStyle>
    </a:firstRow>
  </a:tblStyle>
  <a:tblStyle styleId="{33BA23B1-9221-436E-865A-0063620EA4FD}" styleName="">
    <a:tblBg/>
    <a:wholeTbl>
      <a:tcTxStyle b="off" i="off">
        <a:font>
          <a:latin typeface="DM Sans Medium"/>
          <a:ea typeface="DM Sans Medium"/>
          <a:cs typeface="DM Sans Medium"/>
        </a:font>
        <a:srgbClr val="1A1A1A"/>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7E7E7"/>
          </a:solidFill>
        </a:fill>
      </a:tcStyle>
    </a:wholeTbl>
    <a:band2H>
      <a:tcTxStyle/>
      <a:tcStyle>
        <a:tcBdr/>
        <a:fill>
          <a:solidFill>
            <a:srgbClr val="FCFFFF"/>
          </a:solidFill>
        </a:fill>
      </a:tcStyle>
    </a:band2H>
    <a:firstCol>
      <a:tcTxStyle b="on" i="off">
        <a:font>
          <a:latin typeface="DM Sans Bold"/>
          <a:ea typeface="DM Sans Bold"/>
          <a:cs typeface="DM Sans Bold"/>
        </a:font>
        <a:srgbClr val="FC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
          <a:latin typeface="DM Sans Bold"/>
          <a:ea typeface="DM Sans Bold"/>
          <a:cs typeface="DM Sans Bold"/>
        </a:font>
        <a:srgbClr val="1A1A1A"/>
      </a:tcTxStyle>
      <a:tcStyle>
        <a:tcBdr>
          <a:left>
            <a:ln w="12700" cap="flat">
              <a:noFill/>
              <a:miter lim="400000"/>
            </a:ln>
          </a:left>
          <a:right>
            <a:ln w="12700" cap="flat">
              <a:noFill/>
              <a:miter lim="400000"/>
            </a:ln>
          </a:right>
          <a:top>
            <a:ln w="50800" cap="flat">
              <a:solidFill>
                <a:srgbClr val="1A1A1A"/>
              </a:solidFill>
              <a:prstDash val="solid"/>
              <a:round/>
            </a:ln>
          </a:top>
          <a:bottom>
            <a:ln w="25400" cap="flat">
              <a:solidFill>
                <a:srgbClr val="1A1A1A"/>
              </a:solidFill>
              <a:prstDash val="solid"/>
              <a:round/>
            </a:ln>
          </a:bottom>
          <a:insideH>
            <a:ln w="12700" cap="flat">
              <a:noFill/>
              <a:miter lim="400000"/>
            </a:ln>
          </a:insideH>
          <a:insideV>
            <a:ln w="12700" cap="flat">
              <a:noFill/>
              <a:miter lim="400000"/>
            </a:ln>
          </a:insideV>
        </a:tcBdr>
        <a:fill>
          <a:solidFill>
            <a:srgbClr val="FCFFFF"/>
          </a:solidFill>
        </a:fill>
      </a:tcStyle>
    </a:lastRow>
    <a:firstRow>
      <a:tcTxStyle b="on" i="off">
        <a:font>
          <a:latin typeface="DM Sans Bold"/>
          <a:ea typeface="DM Sans Bold"/>
          <a:cs typeface="DM Sans Bold"/>
        </a:font>
        <a:srgbClr val="FCFFFF"/>
      </a:tcTxStyle>
      <a:tcStyle>
        <a:tcBdr>
          <a:left>
            <a:ln w="12700" cap="flat">
              <a:noFill/>
              <a:miter lim="400000"/>
            </a:ln>
          </a:left>
          <a:right>
            <a:ln w="12700" cap="flat">
              <a:noFill/>
              <a:miter lim="400000"/>
            </a:ln>
          </a:right>
          <a:top>
            <a:ln w="25400" cap="flat">
              <a:solidFill>
                <a:srgbClr val="1A1A1A"/>
              </a:solidFill>
              <a:prstDash val="solid"/>
              <a:round/>
            </a:ln>
          </a:top>
          <a:bottom>
            <a:ln w="25400" cap="flat">
              <a:solidFill>
                <a:srgbClr val="1A1A1A"/>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2708684C-4D16-4618-839F-0558EEFCDFE6}" styleName="">
    <a:tblBg/>
    <a:wholeTbl>
      <a:tcTxStyle b="off" i="off">
        <a:font>
          <a:latin typeface="DM Sans Medium"/>
          <a:ea typeface="DM Sans Medium"/>
          <a:cs typeface="DM Sans Medium"/>
        </a:font>
        <a:srgbClr val="1A1A1A"/>
      </a:tcTxStyle>
      <a:tcStyle>
        <a:tcBdr>
          <a:left>
            <a:ln w="12700" cap="flat">
              <a:solidFill>
                <a:srgbClr val="FCFFFF"/>
              </a:solidFill>
              <a:prstDash val="solid"/>
              <a:round/>
            </a:ln>
          </a:left>
          <a:right>
            <a:ln w="12700" cap="flat">
              <a:solidFill>
                <a:srgbClr val="FCFFFF"/>
              </a:solidFill>
              <a:prstDash val="solid"/>
              <a:round/>
            </a:ln>
          </a:right>
          <a:top>
            <a:ln w="12700" cap="flat">
              <a:solidFill>
                <a:srgbClr val="FCFFFF"/>
              </a:solidFill>
              <a:prstDash val="solid"/>
              <a:round/>
            </a:ln>
          </a:top>
          <a:bottom>
            <a:ln w="12700" cap="flat">
              <a:solidFill>
                <a:srgbClr val="FCFFFF"/>
              </a:solidFill>
              <a:prstDash val="solid"/>
              <a:round/>
            </a:ln>
          </a:bottom>
          <a:insideH>
            <a:ln w="12700" cap="flat">
              <a:solidFill>
                <a:srgbClr val="FCFFFF"/>
              </a:solidFill>
              <a:prstDash val="solid"/>
              <a:round/>
            </a:ln>
          </a:insideH>
          <a:insideV>
            <a:ln w="12700" cap="flat">
              <a:solidFill>
                <a:srgbClr val="FCFFFF"/>
              </a:solidFill>
              <a:prstDash val="solid"/>
              <a:round/>
            </a:ln>
          </a:insideV>
        </a:tcBdr>
        <a:fill>
          <a:solidFill>
            <a:srgbClr val="CBCBCB"/>
          </a:solidFill>
        </a:fill>
      </a:tcStyle>
    </a:wholeTbl>
    <a:band2H>
      <a:tcTxStyle/>
      <a:tcStyle>
        <a:tcBdr/>
        <a:fill>
          <a:solidFill>
            <a:srgbClr val="E7E7E7"/>
          </a:solidFill>
        </a:fill>
      </a:tcStyle>
    </a:band2H>
    <a:firstCol>
      <a:tcTxStyle b="on" i="off">
        <a:font>
          <a:latin typeface="DM Sans Bold"/>
          <a:ea typeface="DM Sans Bold"/>
          <a:cs typeface="DM Sans Bold"/>
        </a:font>
        <a:srgbClr val="FCFFFF"/>
      </a:tcTxStyle>
      <a:tcStyle>
        <a:tcBdr>
          <a:left>
            <a:ln w="12700" cap="flat">
              <a:solidFill>
                <a:srgbClr val="FCFFFF"/>
              </a:solidFill>
              <a:prstDash val="solid"/>
              <a:round/>
            </a:ln>
          </a:left>
          <a:right>
            <a:ln w="12700" cap="flat">
              <a:solidFill>
                <a:srgbClr val="FCFFFF"/>
              </a:solidFill>
              <a:prstDash val="solid"/>
              <a:round/>
            </a:ln>
          </a:right>
          <a:top>
            <a:ln w="12700" cap="flat">
              <a:solidFill>
                <a:srgbClr val="FCFFFF"/>
              </a:solidFill>
              <a:prstDash val="solid"/>
              <a:round/>
            </a:ln>
          </a:top>
          <a:bottom>
            <a:ln w="12700" cap="flat">
              <a:solidFill>
                <a:srgbClr val="FCFFFF"/>
              </a:solidFill>
              <a:prstDash val="solid"/>
              <a:round/>
            </a:ln>
          </a:bottom>
          <a:insideH>
            <a:ln w="12700" cap="flat">
              <a:solidFill>
                <a:srgbClr val="FCFFFF"/>
              </a:solidFill>
              <a:prstDash val="solid"/>
              <a:round/>
            </a:ln>
          </a:insideH>
          <a:insideV>
            <a:ln w="12700" cap="flat">
              <a:solidFill>
                <a:srgbClr val="FCFFFF"/>
              </a:solidFill>
              <a:prstDash val="solid"/>
              <a:round/>
            </a:ln>
          </a:insideV>
        </a:tcBdr>
        <a:fill>
          <a:solidFill>
            <a:srgbClr val="1A1A1A"/>
          </a:solidFill>
        </a:fill>
      </a:tcStyle>
    </a:firstCol>
    <a:lastRow>
      <a:tcTxStyle b="on" i="off">
        <a:font>
          <a:latin typeface="DM Sans Bold"/>
          <a:ea typeface="DM Sans Bold"/>
          <a:cs typeface="DM Sans Bold"/>
        </a:font>
        <a:srgbClr val="FCFFFF"/>
      </a:tcTxStyle>
      <a:tcStyle>
        <a:tcBdr>
          <a:left>
            <a:ln w="12700" cap="flat">
              <a:solidFill>
                <a:srgbClr val="FCFFFF"/>
              </a:solidFill>
              <a:prstDash val="solid"/>
              <a:round/>
            </a:ln>
          </a:left>
          <a:right>
            <a:ln w="12700" cap="flat">
              <a:solidFill>
                <a:srgbClr val="FCFFFF"/>
              </a:solidFill>
              <a:prstDash val="solid"/>
              <a:round/>
            </a:ln>
          </a:right>
          <a:top>
            <a:ln w="38100" cap="flat">
              <a:solidFill>
                <a:srgbClr val="FCFFFF"/>
              </a:solidFill>
              <a:prstDash val="solid"/>
              <a:round/>
            </a:ln>
          </a:top>
          <a:bottom>
            <a:ln w="12700" cap="flat">
              <a:solidFill>
                <a:srgbClr val="FCFFFF"/>
              </a:solidFill>
              <a:prstDash val="solid"/>
              <a:round/>
            </a:ln>
          </a:bottom>
          <a:insideH>
            <a:ln w="12700" cap="flat">
              <a:solidFill>
                <a:srgbClr val="FCFFFF"/>
              </a:solidFill>
              <a:prstDash val="solid"/>
              <a:round/>
            </a:ln>
          </a:insideH>
          <a:insideV>
            <a:ln w="12700" cap="flat">
              <a:solidFill>
                <a:srgbClr val="FCFFFF"/>
              </a:solidFill>
              <a:prstDash val="solid"/>
              <a:round/>
            </a:ln>
          </a:insideV>
        </a:tcBdr>
        <a:fill>
          <a:solidFill>
            <a:srgbClr val="1A1A1A"/>
          </a:solidFill>
        </a:fill>
      </a:tcStyle>
    </a:lastRow>
    <a:firstRow>
      <a:tcTxStyle b="on" i="off">
        <a:font>
          <a:latin typeface="DM Sans Bold"/>
          <a:ea typeface="DM Sans Bold"/>
          <a:cs typeface="DM Sans Bold"/>
        </a:font>
        <a:srgbClr val="FCFFFF"/>
      </a:tcTxStyle>
      <a:tcStyle>
        <a:tcBdr>
          <a:left>
            <a:ln w="12700" cap="flat">
              <a:solidFill>
                <a:srgbClr val="FCFFFF"/>
              </a:solidFill>
              <a:prstDash val="solid"/>
              <a:round/>
            </a:ln>
          </a:left>
          <a:right>
            <a:ln w="12700" cap="flat">
              <a:solidFill>
                <a:srgbClr val="FCFFFF"/>
              </a:solidFill>
              <a:prstDash val="solid"/>
              <a:round/>
            </a:ln>
          </a:right>
          <a:top>
            <a:ln w="12700" cap="flat">
              <a:solidFill>
                <a:srgbClr val="FCFFFF"/>
              </a:solidFill>
              <a:prstDash val="solid"/>
              <a:round/>
            </a:ln>
          </a:top>
          <a:bottom>
            <a:ln w="38100" cap="flat">
              <a:solidFill>
                <a:srgbClr val="FCFFFF"/>
              </a:solidFill>
              <a:prstDash val="solid"/>
              <a:round/>
            </a:ln>
          </a:bottom>
          <a:insideH>
            <a:ln w="12700" cap="flat">
              <a:solidFill>
                <a:srgbClr val="FCFFFF"/>
              </a:solidFill>
              <a:prstDash val="solid"/>
              <a:round/>
            </a:ln>
          </a:insideH>
          <a:insideV>
            <a:ln w="12700" cap="flat">
              <a:solidFill>
                <a:srgbClr val="FCFFFF"/>
              </a:solidFill>
              <a:prstDash val="solid"/>
              <a:round/>
            </a:ln>
          </a:insideV>
        </a:tcBdr>
        <a:fill>
          <a:solidFill>
            <a:srgbClr val="1A1A1A"/>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272"/>
    <p:restoredTop sz="94684"/>
  </p:normalViewPr>
  <p:slideViewPr>
    <p:cSldViewPr snapToGrid="0">
      <p:cViewPr varScale="1">
        <p:scale>
          <a:sx n="50" d="100"/>
          <a:sy n="50" d="100"/>
        </p:scale>
        <p:origin x="864" y="20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3" Type="http://schemas.openxmlformats.org/officeDocument/2006/relationships/notesMaster" Target="notesMasters/notesMaster1.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7" name="Shape 27"/>
          <p:cNvSpPr>
            <a:spLocks noGrp="1" noRot="1" noChangeAspect="1"/>
          </p:cNvSpPr>
          <p:nvPr>
            <p:ph type="sldImg"/>
          </p:nvPr>
        </p:nvSpPr>
        <p:spPr>
          <a:xfrm>
            <a:off x="1143000" y="685800"/>
            <a:ext cx="4572000" cy="3429000"/>
          </a:xfrm>
          <a:prstGeom prst="rect">
            <a:avLst/>
          </a:prstGeom>
        </p:spPr>
        <p:txBody>
          <a:bodyPr/>
          <a:lstStyle/>
          <a:p>
            <a:endParaRPr/>
          </a:p>
        </p:txBody>
      </p:sp>
      <p:sp>
        <p:nvSpPr>
          <p:cNvPr id="28" name="Shape 28"/>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457200" latinLnBrk="0">
      <a:lnSpc>
        <a:spcPct val="117999"/>
      </a:lnSpc>
      <a:defRPr sz="2200">
        <a:latin typeface="+mn-lt"/>
        <a:ea typeface="+mn-ea"/>
        <a:cs typeface="+mn-cs"/>
        <a:sym typeface="DM Sans Regular"/>
      </a:defRPr>
    </a:lvl1pPr>
    <a:lvl2pPr indent="228600" defTabSz="457200" latinLnBrk="0">
      <a:lnSpc>
        <a:spcPct val="117999"/>
      </a:lnSpc>
      <a:defRPr sz="2200">
        <a:latin typeface="+mn-lt"/>
        <a:ea typeface="+mn-ea"/>
        <a:cs typeface="+mn-cs"/>
        <a:sym typeface="DM Sans Regular"/>
      </a:defRPr>
    </a:lvl2pPr>
    <a:lvl3pPr indent="457200" defTabSz="457200" latinLnBrk="0">
      <a:lnSpc>
        <a:spcPct val="117999"/>
      </a:lnSpc>
      <a:defRPr sz="2200">
        <a:latin typeface="+mn-lt"/>
        <a:ea typeface="+mn-ea"/>
        <a:cs typeface="+mn-cs"/>
        <a:sym typeface="DM Sans Regular"/>
      </a:defRPr>
    </a:lvl3pPr>
    <a:lvl4pPr indent="685800" defTabSz="457200" latinLnBrk="0">
      <a:lnSpc>
        <a:spcPct val="117999"/>
      </a:lnSpc>
      <a:defRPr sz="2200">
        <a:latin typeface="+mn-lt"/>
        <a:ea typeface="+mn-ea"/>
        <a:cs typeface="+mn-cs"/>
        <a:sym typeface="DM Sans Regular"/>
      </a:defRPr>
    </a:lvl4pPr>
    <a:lvl5pPr indent="914400" defTabSz="457200" latinLnBrk="0">
      <a:lnSpc>
        <a:spcPct val="117999"/>
      </a:lnSpc>
      <a:defRPr sz="2200">
        <a:latin typeface="+mn-lt"/>
        <a:ea typeface="+mn-ea"/>
        <a:cs typeface="+mn-cs"/>
        <a:sym typeface="DM Sans Regular"/>
      </a:defRPr>
    </a:lvl5pPr>
    <a:lvl6pPr indent="1143000" defTabSz="457200" latinLnBrk="0">
      <a:lnSpc>
        <a:spcPct val="117999"/>
      </a:lnSpc>
      <a:defRPr sz="2200">
        <a:latin typeface="+mn-lt"/>
        <a:ea typeface="+mn-ea"/>
        <a:cs typeface="+mn-cs"/>
        <a:sym typeface="DM Sans Regular"/>
      </a:defRPr>
    </a:lvl6pPr>
    <a:lvl7pPr indent="1371600" defTabSz="457200" latinLnBrk="0">
      <a:lnSpc>
        <a:spcPct val="117999"/>
      </a:lnSpc>
      <a:defRPr sz="2200">
        <a:latin typeface="+mn-lt"/>
        <a:ea typeface="+mn-ea"/>
        <a:cs typeface="+mn-cs"/>
        <a:sym typeface="DM Sans Regular"/>
      </a:defRPr>
    </a:lvl7pPr>
    <a:lvl8pPr indent="1600200" defTabSz="457200" latinLnBrk="0">
      <a:lnSpc>
        <a:spcPct val="117999"/>
      </a:lnSpc>
      <a:defRPr sz="2200">
        <a:latin typeface="+mn-lt"/>
        <a:ea typeface="+mn-ea"/>
        <a:cs typeface="+mn-cs"/>
        <a:sym typeface="DM Sans Regular"/>
      </a:defRPr>
    </a:lvl8pPr>
    <a:lvl9pPr indent="1828800" defTabSz="457200" latinLnBrk="0">
      <a:lnSpc>
        <a:spcPct val="117999"/>
      </a:lnSpc>
      <a:defRPr sz="2200">
        <a:latin typeface="+mn-lt"/>
        <a:ea typeface="+mn-ea"/>
        <a:cs typeface="+mn-cs"/>
        <a:sym typeface="DM Sans Regular"/>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x">
  <p:cSld name="Side with logo">
    <p:spTree>
      <p:nvGrpSpPr>
        <p:cNvPr id="1" name=""/>
        <p:cNvGrpSpPr/>
        <p:nvPr/>
      </p:nvGrpSpPr>
      <p:grpSpPr>
        <a:xfrm>
          <a:off x="0" y="0"/>
          <a:ext cx="0" cy="0"/>
          <a:chOff x="0" y="0"/>
          <a:chExt cx="0" cy="0"/>
        </a:xfrm>
      </p:grpSpPr>
      <p:sp>
        <p:nvSpPr>
          <p:cNvPr id="18" name="Line"/>
          <p:cNvSpPr/>
          <p:nvPr/>
        </p:nvSpPr>
        <p:spPr>
          <a:xfrm>
            <a:off x="21922052" y="12414101"/>
            <a:ext cx="0" cy="493200"/>
          </a:xfrm>
          <a:prstGeom prst="line">
            <a:avLst/>
          </a:prstGeom>
          <a:ln w="25400">
            <a:solidFill>
              <a:schemeClr val="accent6"/>
            </a:solidFill>
            <a:miter lim="400000"/>
          </a:ln>
        </p:spPr>
        <p:txBody>
          <a:bodyPr lIns="45718" tIns="45718" rIns="45718" bIns="45718"/>
          <a:lstStyle/>
          <a:p>
            <a:endParaRPr/>
          </a:p>
        </p:txBody>
      </p:sp>
      <p:sp>
        <p:nvSpPr>
          <p:cNvPr id="19" name="Calendar 2023"/>
          <p:cNvSpPr txBox="1"/>
          <p:nvPr/>
        </p:nvSpPr>
        <p:spPr>
          <a:xfrm>
            <a:off x="18272267" y="12413670"/>
            <a:ext cx="3275624" cy="4953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spAutoFit/>
          </a:bodyPr>
          <a:lstStyle>
            <a:lvl1pPr algn="r" defTabSz="457200">
              <a:spcBef>
                <a:spcPts val="3300"/>
              </a:spcBef>
              <a:defRPr sz="2400">
                <a:solidFill>
                  <a:srgbClr val="656565"/>
                </a:solidFill>
                <a:latin typeface="+mn-lt"/>
                <a:ea typeface="+mn-ea"/>
                <a:cs typeface="+mn-cs"/>
                <a:sym typeface="DM Sans Regular"/>
              </a:defRPr>
            </a:lvl1pPr>
          </a:lstStyle>
          <a:p>
            <a:r>
              <a:rPr dirty="0"/>
              <a:t>Value Proposition</a:t>
            </a:r>
          </a:p>
        </p:txBody>
      </p:sp>
      <p:sp>
        <p:nvSpPr>
          <p:cNvPr id="20" name="Fortum Themes"/>
          <p:cNvSpPr txBox="1"/>
          <p:nvPr/>
        </p:nvSpPr>
        <p:spPr>
          <a:xfrm>
            <a:off x="1563200" y="12413670"/>
            <a:ext cx="2788830" cy="4953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spAutoFit/>
          </a:bodyPr>
          <a:lstStyle/>
          <a:p>
            <a:pPr algn="l" defTabSz="457200">
              <a:spcBef>
                <a:spcPts val="3300"/>
              </a:spcBef>
              <a:defRPr sz="2400">
                <a:solidFill>
                  <a:srgbClr val="656565"/>
                </a:solidFill>
                <a:latin typeface="DM Sans Bold"/>
                <a:ea typeface="DM Sans Bold"/>
                <a:cs typeface="DM Sans Bold"/>
                <a:sym typeface="DM Sans Bold"/>
              </a:defRPr>
            </a:pPr>
            <a:r>
              <a:t>Fortum</a:t>
            </a:r>
            <a:r>
              <a:rPr>
                <a:latin typeface="+mn-lt"/>
                <a:ea typeface="+mn-ea"/>
                <a:cs typeface="+mn-cs"/>
                <a:sym typeface="DM Sans Regular"/>
              </a:rPr>
              <a:t> Themes</a:t>
            </a:r>
          </a:p>
        </p:txBody>
      </p:sp>
      <p:sp>
        <p:nvSpPr>
          <p:cNvPr id="21" name="Slide Number"/>
          <p:cNvSpPr txBox="1">
            <a:spLocks noGrp="1"/>
          </p:cNvSpPr>
          <p:nvPr>
            <p:ph type="sldNum" sz="quarter" idx="2"/>
          </p:nvPr>
        </p:nvSpPr>
        <p:spPr>
          <a:xfrm>
            <a:off x="22063025" y="12413670"/>
            <a:ext cx="980441" cy="495301"/>
          </a:xfrm>
          <a:prstGeom prst="rect">
            <a:avLst/>
          </a:prstGeom>
        </p:spPr>
        <p:txBody>
          <a:bodyPr wrap="square"/>
          <a:lstStyle>
            <a:lvl1pPr>
              <a:defRPr>
                <a:solidFill>
                  <a:srgbClr val="535353"/>
                </a:solidFill>
              </a:defRPr>
            </a:lvl1p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1219200" y="184149"/>
            <a:ext cx="21945600" cy="301625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nchor="ctr"/>
          <a:lstStyle/>
          <a:p>
            <a:r>
              <a:t>Title Text</a:t>
            </a:r>
          </a:p>
        </p:txBody>
      </p:sp>
      <p:sp>
        <p:nvSpPr>
          <p:cNvPr id="3" name="Body Level One…"/>
          <p:cNvSpPr txBox="1">
            <a:spLocks noGrp="1"/>
          </p:cNvSpPr>
          <p:nvPr>
            <p:ph type="body" idx="1"/>
          </p:nvPr>
        </p:nvSpPr>
        <p:spPr>
          <a:xfrm>
            <a:off x="1219200" y="3200400"/>
            <a:ext cx="21945600" cy="105156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lstStyle/>
          <a:p>
            <a:r>
              <a:t>Body Level One</a:t>
            </a:r>
          </a:p>
          <a:p>
            <a:pPr lvl="1"/>
            <a:r>
              <a:t>Body Level Two</a:t>
            </a:r>
          </a:p>
          <a:p>
            <a:pPr lvl="2"/>
            <a:r>
              <a:t>Body Level Three</a:t>
            </a:r>
          </a:p>
          <a:p>
            <a:pPr lvl="3"/>
            <a:r>
              <a:t>Body Level Four</a:t>
            </a:r>
          </a:p>
          <a:p>
            <a:pPr lvl="4"/>
            <a:r>
              <a:t>Body Level Five</a:t>
            </a:r>
          </a:p>
        </p:txBody>
      </p:sp>
      <p:sp>
        <p:nvSpPr>
          <p:cNvPr id="4" name="Slide Number"/>
          <p:cNvSpPr txBox="1">
            <a:spLocks noGrp="1"/>
          </p:cNvSpPr>
          <p:nvPr>
            <p:ph type="sldNum" sz="quarter" idx="2"/>
          </p:nvPr>
        </p:nvSpPr>
        <p:spPr>
          <a:xfrm>
            <a:off x="14630400" y="12712700"/>
            <a:ext cx="5689600" cy="736600"/>
          </a:xfrm>
          <a:prstGeom prst="rect">
            <a:avLst/>
          </a:prstGeom>
          <a:ln w="12700">
            <a:miter lim="400000"/>
          </a:ln>
        </p:spPr>
        <p:txBody>
          <a:bodyPr wrap="none" lIns="50800" tIns="50800" rIns="50800" bIns="50800">
            <a:spAutoFit/>
          </a:bodyPr>
          <a:lstStyle>
            <a:lvl1pPr>
              <a:defRPr sz="2400">
                <a:solidFill>
                  <a:srgbClr val="000000"/>
                </a:solidFill>
                <a:latin typeface="+mn-lt"/>
                <a:ea typeface="+mn-ea"/>
                <a:cs typeface="+mn-cs"/>
                <a:sym typeface="DM Sans Regular"/>
              </a:defRPr>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50" r:id="rId1"/>
  </p:sldLayoutIdLst>
  <p:transition spd="med"/>
  <p:txStyles>
    <p:titleStyle>
      <a:lvl1pPr marL="0" marR="0" indent="0" algn="ctr" defTabSz="825500" rtl="0" latinLnBrk="0">
        <a:lnSpc>
          <a:spcPct val="100000"/>
        </a:lnSpc>
        <a:spcBef>
          <a:spcPts val="0"/>
        </a:spcBef>
        <a:spcAft>
          <a:spcPts val="0"/>
        </a:spcAft>
        <a:buClrTx/>
        <a:buSzTx/>
        <a:buFontTx/>
        <a:buNone/>
        <a:tabLst/>
        <a:defRPr sz="11200" b="0" i="0" u="none" strike="noStrike" cap="none" spc="0" baseline="0">
          <a:solidFill>
            <a:srgbClr val="000000"/>
          </a:solidFill>
          <a:uFillTx/>
          <a:latin typeface="DM Sans Medium"/>
          <a:ea typeface="DM Sans Medium"/>
          <a:cs typeface="DM Sans Medium"/>
          <a:sym typeface="DM Sans Medium"/>
        </a:defRPr>
      </a:lvl1pPr>
      <a:lvl2pPr marL="0" marR="0" indent="0" algn="ctr" defTabSz="825500" rtl="0" latinLnBrk="0">
        <a:lnSpc>
          <a:spcPct val="100000"/>
        </a:lnSpc>
        <a:spcBef>
          <a:spcPts val="0"/>
        </a:spcBef>
        <a:spcAft>
          <a:spcPts val="0"/>
        </a:spcAft>
        <a:buClrTx/>
        <a:buSzTx/>
        <a:buFontTx/>
        <a:buNone/>
        <a:tabLst/>
        <a:defRPr sz="11200" b="0" i="0" u="none" strike="noStrike" cap="none" spc="0" baseline="0">
          <a:solidFill>
            <a:srgbClr val="000000"/>
          </a:solidFill>
          <a:uFillTx/>
          <a:latin typeface="DM Sans Medium"/>
          <a:ea typeface="DM Sans Medium"/>
          <a:cs typeface="DM Sans Medium"/>
          <a:sym typeface="DM Sans Medium"/>
        </a:defRPr>
      </a:lvl2pPr>
      <a:lvl3pPr marL="0" marR="0" indent="0" algn="ctr" defTabSz="825500" rtl="0" latinLnBrk="0">
        <a:lnSpc>
          <a:spcPct val="100000"/>
        </a:lnSpc>
        <a:spcBef>
          <a:spcPts val="0"/>
        </a:spcBef>
        <a:spcAft>
          <a:spcPts val="0"/>
        </a:spcAft>
        <a:buClrTx/>
        <a:buSzTx/>
        <a:buFontTx/>
        <a:buNone/>
        <a:tabLst/>
        <a:defRPr sz="11200" b="0" i="0" u="none" strike="noStrike" cap="none" spc="0" baseline="0">
          <a:solidFill>
            <a:srgbClr val="000000"/>
          </a:solidFill>
          <a:uFillTx/>
          <a:latin typeface="DM Sans Medium"/>
          <a:ea typeface="DM Sans Medium"/>
          <a:cs typeface="DM Sans Medium"/>
          <a:sym typeface="DM Sans Medium"/>
        </a:defRPr>
      </a:lvl3pPr>
      <a:lvl4pPr marL="0" marR="0" indent="0" algn="ctr" defTabSz="825500" rtl="0" latinLnBrk="0">
        <a:lnSpc>
          <a:spcPct val="100000"/>
        </a:lnSpc>
        <a:spcBef>
          <a:spcPts val="0"/>
        </a:spcBef>
        <a:spcAft>
          <a:spcPts val="0"/>
        </a:spcAft>
        <a:buClrTx/>
        <a:buSzTx/>
        <a:buFontTx/>
        <a:buNone/>
        <a:tabLst/>
        <a:defRPr sz="11200" b="0" i="0" u="none" strike="noStrike" cap="none" spc="0" baseline="0">
          <a:solidFill>
            <a:srgbClr val="000000"/>
          </a:solidFill>
          <a:uFillTx/>
          <a:latin typeface="DM Sans Medium"/>
          <a:ea typeface="DM Sans Medium"/>
          <a:cs typeface="DM Sans Medium"/>
          <a:sym typeface="DM Sans Medium"/>
        </a:defRPr>
      </a:lvl4pPr>
      <a:lvl5pPr marL="0" marR="0" indent="0" algn="ctr" defTabSz="825500" rtl="0" latinLnBrk="0">
        <a:lnSpc>
          <a:spcPct val="100000"/>
        </a:lnSpc>
        <a:spcBef>
          <a:spcPts val="0"/>
        </a:spcBef>
        <a:spcAft>
          <a:spcPts val="0"/>
        </a:spcAft>
        <a:buClrTx/>
        <a:buSzTx/>
        <a:buFontTx/>
        <a:buNone/>
        <a:tabLst/>
        <a:defRPr sz="11200" b="0" i="0" u="none" strike="noStrike" cap="none" spc="0" baseline="0">
          <a:solidFill>
            <a:srgbClr val="000000"/>
          </a:solidFill>
          <a:uFillTx/>
          <a:latin typeface="DM Sans Medium"/>
          <a:ea typeface="DM Sans Medium"/>
          <a:cs typeface="DM Sans Medium"/>
          <a:sym typeface="DM Sans Medium"/>
        </a:defRPr>
      </a:lvl5pPr>
      <a:lvl6pPr marL="0" marR="0" indent="0" algn="ctr" defTabSz="825500" rtl="0" latinLnBrk="0">
        <a:lnSpc>
          <a:spcPct val="100000"/>
        </a:lnSpc>
        <a:spcBef>
          <a:spcPts val="0"/>
        </a:spcBef>
        <a:spcAft>
          <a:spcPts val="0"/>
        </a:spcAft>
        <a:buClrTx/>
        <a:buSzTx/>
        <a:buFontTx/>
        <a:buNone/>
        <a:tabLst/>
        <a:defRPr sz="11200" b="0" i="0" u="none" strike="noStrike" cap="none" spc="0" baseline="0">
          <a:solidFill>
            <a:srgbClr val="000000"/>
          </a:solidFill>
          <a:uFillTx/>
          <a:latin typeface="DM Sans Medium"/>
          <a:ea typeface="DM Sans Medium"/>
          <a:cs typeface="DM Sans Medium"/>
          <a:sym typeface="DM Sans Medium"/>
        </a:defRPr>
      </a:lvl6pPr>
      <a:lvl7pPr marL="0" marR="0" indent="0" algn="ctr" defTabSz="825500" rtl="0" latinLnBrk="0">
        <a:lnSpc>
          <a:spcPct val="100000"/>
        </a:lnSpc>
        <a:spcBef>
          <a:spcPts val="0"/>
        </a:spcBef>
        <a:spcAft>
          <a:spcPts val="0"/>
        </a:spcAft>
        <a:buClrTx/>
        <a:buSzTx/>
        <a:buFontTx/>
        <a:buNone/>
        <a:tabLst/>
        <a:defRPr sz="11200" b="0" i="0" u="none" strike="noStrike" cap="none" spc="0" baseline="0">
          <a:solidFill>
            <a:srgbClr val="000000"/>
          </a:solidFill>
          <a:uFillTx/>
          <a:latin typeface="DM Sans Medium"/>
          <a:ea typeface="DM Sans Medium"/>
          <a:cs typeface="DM Sans Medium"/>
          <a:sym typeface="DM Sans Medium"/>
        </a:defRPr>
      </a:lvl7pPr>
      <a:lvl8pPr marL="0" marR="0" indent="0" algn="ctr" defTabSz="825500" rtl="0" latinLnBrk="0">
        <a:lnSpc>
          <a:spcPct val="100000"/>
        </a:lnSpc>
        <a:spcBef>
          <a:spcPts val="0"/>
        </a:spcBef>
        <a:spcAft>
          <a:spcPts val="0"/>
        </a:spcAft>
        <a:buClrTx/>
        <a:buSzTx/>
        <a:buFontTx/>
        <a:buNone/>
        <a:tabLst/>
        <a:defRPr sz="11200" b="0" i="0" u="none" strike="noStrike" cap="none" spc="0" baseline="0">
          <a:solidFill>
            <a:srgbClr val="000000"/>
          </a:solidFill>
          <a:uFillTx/>
          <a:latin typeface="DM Sans Medium"/>
          <a:ea typeface="DM Sans Medium"/>
          <a:cs typeface="DM Sans Medium"/>
          <a:sym typeface="DM Sans Medium"/>
        </a:defRPr>
      </a:lvl8pPr>
      <a:lvl9pPr marL="0" marR="0" indent="0" algn="ctr" defTabSz="825500" rtl="0" latinLnBrk="0">
        <a:lnSpc>
          <a:spcPct val="100000"/>
        </a:lnSpc>
        <a:spcBef>
          <a:spcPts val="0"/>
        </a:spcBef>
        <a:spcAft>
          <a:spcPts val="0"/>
        </a:spcAft>
        <a:buClrTx/>
        <a:buSzTx/>
        <a:buFontTx/>
        <a:buNone/>
        <a:tabLst/>
        <a:defRPr sz="11200" b="0" i="0" u="none" strike="noStrike" cap="none" spc="0" baseline="0">
          <a:solidFill>
            <a:srgbClr val="000000"/>
          </a:solidFill>
          <a:uFillTx/>
          <a:latin typeface="DM Sans Medium"/>
          <a:ea typeface="DM Sans Medium"/>
          <a:cs typeface="DM Sans Medium"/>
          <a:sym typeface="DM Sans Medium"/>
        </a:defRPr>
      </a:lvl9pPr>
    </p:titleStyle>
    <p:bodyStyle>
      <a:lvl1pPr marL="635000" marR="0" indent="-635000" algn="l" defTabSz="825500" rtl="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mn-lt"/>
          <a:ea typeface="+mn-ea"/>
          <a:cs typeface="+mn-cs"/>
          <a:sym typeface="DM Sans Regular"/>
        </a:defRPr>
      </a:lvl1pPr>
      <a:lvl2pPr marL="1270000" marR="0" indent="-635000" algn="l" defTabSz="825500" rtl="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mn-lt"/>
          <a:ea typeface="+mn-ea"/>
          <a:cs typeface="+mn-cs"/>
          <a:sym typeface="DM Sans Regular"/>
        </a:defRPr>
      </a:lvl2pPr>
      <a:lvl3pPr marL="1905000" marR="0" indent="-635000" algn="l" defTabSz="825500" rtl="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mn-lt"/>
          <a:ea typeface="+mn-ea"/>
          <a:cs typeface="+mn-cs"/>
          <a:sym typeface="DM Sans Regular"/>
        </a:defRPr>
      </a:lvl3pPr>
      <a:lvl4pPr marL="2540000" marR="0" indent="-635000" algn="l" defTabSz="825500" rtl="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mn-lt"/>
          <a:ea typeface="+mn-ea"/>
          <a:cs typeface="+mn-cs"/>
          <a:sym typeface="DM Sans Regular"/>
        </a:defRPr>
      </a:lvl4pPr>
      <a:lvl5pPr marL="3175000" marR="0" indent="-635000" algn="l" defTabSz="825500" rtl="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mn-lt"/>
          <a:ea typeface="+mn-ea"/>
          <a:cs typeface="+mn-cs"/>
          <a:sym typeface="DM Sans Regular"/>
        </a:defRPr>
      </a:lvl5pPr>
      <a:lvl6pPr marL="3810000" marR="0" indent="-635000" algn="l" defTabSz="825500" rtl="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mn-lt"/>
          <a:ea typeface="+mn-ea"/>
          <a:cs typeface="+mn-cs"/>
          <a:sym typeface="DM Sans Regular"/>
        </a:defRPr>
      </a:lvl6pPr>
      <a:lvl7pPr marL="4445000" marR="0" indent="-635000" algn="l" defTabSz="825500" rtl="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mn-lt"/>
          <a:ea typeface="+mn-ea"/>
          <a:cs typeface="+mn-cs"/>
          <a:sym typeface="DM Sans Regular"/>
        </a:defRPr>
      </a:lvl7pPr>
      <a:lvl8pPr marL="5080000" marR="0" indent="-635000" algn="l" defTabSz="825500" rtl="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mn-lt"/>
          <a:ea typeface="+mn-ea"/>
          <a:cs typeface="+mn-cs"/>
          <a:sym typeface="DM Sans Regular"/>
        </a:defRPr>
      </a:lvl8pPr>
      <a:lvl9pPr marL="5715000" marR="0" indent="-635000" algn="l" defTabSz="825500" rtl="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mn-lt"/>
          <a:ea typeface="+mn-ea"/>
          <a:cs typeface="+mn-cs"/>
          <a:sym typeface="DM Sans Regular"/>
        </a:defRPr>
      </a:lvl9pPr>
    </p:bodyStyle>
    <p:otherStyle>
      <a:lvl1pPr marL="0" marR="0" indent="0" algn="ctr" defTabSz="825500" rtl="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DM Sans Regular"/>
        </a:defRPr>
      </a:lvl1pPr>
      <a:lvl2pPr marL="0" marR="0" indent="0" algn="ctr" defTabSz="825500" rtl="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DM Sans Regular"/>
        </a:defRPr>
      </a:lvl2pPr>
      <a:lvl3pPr marL="0" marR="0" indent="0" algn="ctr" defTabSz="825500" rtl="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DM Sans Regular"/>
        </a:defRPr>
      </a:lvl3pPr>
      <a:lvl4pPr marL="0" marR="0" indent="0" algn="ctr" defTabSz="825500" rtl="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DM Sans Regular"/>
        </a:defRPr>
      </a:lvl4pPr>
      <a:lvl5pPr marL="0" marR="0" indent="0" algn="ctr" defTabSz="825500" rtl="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DM Sans Regular"/>
        </a:defRPr>
      </a:lvl5pPr>
      <a:lvl6pPr marL="0" marR="0" indent="0" algn="ctr" defTabSz="825500" rtl="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DM Sans Regular"/>
        </a:defRPr>
      </a:lvl6pPr>
      <a:lvl7pPr marL="0" marR="0" indent="0" algn="ctr" defTabSz="825500" rtl="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DM Sans Regular"/>
        </a:defRPr>
      </a:lvl7pPr>
      <a:lvl8pPr marL="0" marR="0" indent="0" algn="ctr" defTabSz="825500" rtl="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DM Sans Regular"/>
        </a:defRPr>
      </a:lvl8pPr>
      <a:lvl9pPr marL="0" marR="0" indent="0" algn="ctr" defTabSz="825500" rtl="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DM Sans Regular"/>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5" name="Slide Number"/>
          <p:cNvSpPr txBox="1">
            <a:spLocks noGrp="1"/>
          </p:cNvSpPr>
          <p:nvPr>
            <p:ph type="sldNum" sz="quarter" idx="2"/>
          </p:nvPr>
        </p:nvSpPr>
        <p:spPr>
          <a:prstGeom prst="rect">
            <a:avLst/>
          </a:prstGeom>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a:lstStyle/>
          <a:p>
            <a:fld id="{86CB4B4D-7CA3-9044-876B-883B54F8677D}" type="slidenum">
              <a:t>1</a:t>
            </a:fld>
            <a:endParaRPr/>
          </a:p>
        </p:txBody>
      </p:sp>
      <p:sp>
        <p:nvSpPr>
          <p:cNvPr id="176" name="Value refers to the worth or usefulness of something, as perceived by a person or group. In the context of business and economics, value often refers to the perceived benefit a customer receives from a product or service compared to its cost. Value can b"/>
          <p:cNvSpPr txBox="1"/>
          <p:nvPr/>
        </p:nvSpPr>
        <p:spPr>
          <a:xfrm>
            <a:off x="1508830" y="3103155"/>
            <a:ext cx="20516758" cy="194925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spAutoFit/>
          </a:bodyPr>
          <a:lstStyle>
            <a:lvl1pPr algn="l">
              <a:defRPr sz="2400">
                <a:solidFill>
                  <a:srgbClr val="535353"/>
                </a:solidFill>
                <a:latin typeface="+mn-lt"/>
                <a:ea typeface="+mn-ea"/>
                <a:cs typeface="+mn-cs"/>
                <a:sym typeface="DM Sans Regular"/>
              </a:defRPr>
            </a:lvl1pPr>
          </a:lstStyle>
          <a:p>
            <a:r>
              <a:rPr>
                <a:solidFill>
                  <a:schemeClr val="tx2"/>
                </a:solidFill>
              </a:rPr>
              <a:t>Value refers to the worth or usefulness of something, as perceived by a person or group. In the context of business and economics, value often refers to the perceived benefit a customer receives from a product or service compared to its cost. Value can be considered subjective, as it depends on individual perceptions and preferences. The value of a product or service can be increased by improving its quality, features, or by reducing its price. The concept of value is central to marketing and is used to determine the price and positioning of products and services in the market.</a:t>
            </a:r>
          </a:p>
        </p:txBody>
      </p:sp>
      <p:sp>
        <p:nvSpPr>
          <p:cNvPr id="177" name="Venn diagram"/>
          <p:cNvSpPr txBox="1"/>
          <p:nvPr/>
        </p:nvSpPr>
        <p:spPr>
          <a:xfrm>
            <a:off x="1508830" y="1919581"/>
            <a:ext cx="13490359" cy="81047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spAutoFit/>
          </a:bodyPr>
          <a:lstStyle>
            <a:lvl1pPr algn="l">
              <a:defRPr sz="4600">
                <a:solidFill>
                  <a:srgbClr val="000000"/>
                </a:solidFill>
              </a:defRPr>
            </a:lvl1pPr>
          </a:lstStyle>
          <a:p>
            <a:r>
              <a:rPr dirty="0">
                <a:solidFill>
                  <a:schemeClr val="tx1"/>
                </a:solidFill>
              </a:rPr>
              <a:t>What is value: example of delivering value</a:t>
            </a:r>
          </a:p>
        </p:txBody>
      </p:sp>
      <p:sp>
        <p:nvSpPr>
          <p:cNvPr id="178" name="Rounded Rectangle"/>
          <p:cNvSpPr/>
          <p:nvPr/>
        </p:nvSpPr>
        <p:spPr>
          <a:xfrm>
            <a:off x="1592674" y="5788010"/>
            <a:ext cx="3363796" cy="5920595"/>
          </a:xfrm>
          <a:prstGeom prst="roundRect">
            <a:avLst>
              <a:gd name="adj" fmla="val 50000"/>
            </a:avLst>
          </a:prstGeom>
          <a:solidFill>
            <a:schemeClr val="accent5"/>
          </a:solidFill>
          <a:ln w="12700">
            <a:miter lim="400000"/>
          </a:ln>
        </p:spPr>
        <p:txBody>
          <a:bodyPr lIns="0" tIns="0" rIns="0" bIns="0" anchor="ctr"/>
          <a:lstStyle/>
          <a:p>
            <a:endParaRPr/>
          </a:p>
        </p:txBody>
      </p:sp>
      <p:sp>
        <p:nvSpPr>
          <p:cNvPr id="179" name="Circle"/>
          <p:cNvSpPr/>
          <p:nvPr/>
        </p:nvSpPr>
        <p:spPr>
          <a:xfrm>
            <a:off x="1892856" y="6076580"/>
            <a:ext cx="2763430" cy="2763430"/>
          </a:xfrm>
          <a:prstGeom prst="ellipse">
            <a:avLst/>
          </a:prstGeom>
          <a:solidFill>
            <a:schemeClr val="accent1"/>
          </a:solidFill>
          <a:ln w="12700">
            <a:miter lim="400000"/>
          </a:ln>
        </p:spPr>
        <p:txBody>
          <a:bodyPr lIns="0" tIns="0" rIns="0" bIns="0" anchor="ctr"/>
          <a:lstStyle/>
          <a:p>
            <a:endParaRPr/>
          </a:p>
        </p:txBody>
      </p:sp>
      <p:sp>
        <p:nvSpPr>
          <p:cNvPr id="180" name="Process improvement"/>
          <p:cNvSpPr txBox="1"/>
          <p:nvPr/>
        </p:nvSpPr>
        <p:spPr>
          <a:xfrm>
            <a:off x="1828879" y="9502513"/>
            <a:ext cx="2891385" cy="84125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spAutoFit/>
          </a:bodyPr>
          <a:lstStyle>
            <a:lvl1pPr>
              <a:defRPr sz="2400">
                <a:solidFill>
                  <a:srgbClr val="535353"/>
                </a:solidFill>
                <a:latin typeface="+mn-lt"/>
                <a:ea typeface="+mn-ea"/>
                <a:cs typeface="+mn-cs"/>
                <a:sym typeface="DM Sans Regular"/>
              </a:defRPr>
            </a:lvl1pPr>
          </a:lstStyle>
          <a:p>
            <a:r>
              <a:rPr dirty="0">
                <a:solidFill>
                  <a:schemeClr val="tx2"/>
                </a:solidFill>
              </a:rPr>
              <a:t>Process improvement</a:t>
            </a:r>
          </a:p>
        </p:txBody>
      </p:sp>
      <p:sp>
        <p:nvSpPr>
          <p:cNvPr id="181" name="Rounded Rectangle"/>
          <p:cNvSpPr/>
          <p:nvPr/>
        </p:nvSpPr>
        <p:spPr>
          <a:xfrm>
            <a:off x="5148862" y="5788010"/>
            <a:ext cx="3363796" cy="5920595"/>
          </a:xfrm>
          <a:prstGeom prst="roundRect">
            <a:avLst>
              <a:gd name="adj" fmla="val 50000"/>
            </a:avLst>
          </a:prstGeom>
          <a:solidFill>
            <a:schemeClr val="accent5"/>
          </a:solidFill>
          <a:ln w="12700">
            <a:miter lim="400000"/>
          </a:ln>
        </p:spPr>
        <p:txBody>
          <a:bodyPr lIns="0" tIns="0" rIns="0" bIns="0" anchor="ctr"/>
          <a:lstStyle/>
          <a:p>
            <a:endParaRPr/>
          </a:p>
        </p:txBody>
      </p:sp>
      <p:sp>
        <p:nvSpPr>
          <p:cNvPr id="182" name="Circle"/>
          <p:cNvSpPr/>
          <p:nvPr/>
        </p:nvSpPr>
        <p:spPr>
          <a:xfrm>
            <a:off x="5449045" y="6076580"/>
            <a:ext cx="2763430" cy="2763430"/>
          </a:xfrm>
          <a:prstGeom prst="ellipse">
            <a:avLst/>
          </a:prstGeom>
          <a:solidFill>
            <a:schemeClr val="accent2"/>
          </a:solidFill>
          <a:ln w="12700">
            <a:miter lim="400000"/>
          </a:ln>
        </p:spPr>
        <p:txBody>
          <a:bodyPr lIns="0" tIns="0" rIns="0" bIns="0" anchor="ctr"/>
          <a:lstStyle/>
          <a:p>
            <a:endParaRPr/>
          </a:p>
        </p:txBody>
      </p:sp>
      <p:sp>
        <p:nvSpPr>
          <p:cNvPr id="183" name="Saving…"/>
          <p:cNvSpPr txBox="1"/>
          <p:nvPr/>
        </p:nvSpPr>
        <p:spPr>
          <a:xfrm>
            <a:off x="5385067" y="9502513"/>
            <a:ext cx="2891385" cy="84125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spAutoFit/>
          </a:bodyPr>
          <a:lstStyle/>
          <a:p>
            <a:pPr>
              <a:defRPr sz="2400">
                <a:solidFill>
                  <a:srgbClr val="535353"/>
                </a:solidFill>
                <a:latin typeface="+mn-lt"/>
                <a:ea typeface="+mn-ea"/>
                <a:cs typeface="+mn-cs"/>
                <a:sym typeface="DM Sans Regular"/>
              </a:defRPr>
            </a:pPr>
            <a:r>
              <a:rPr>
                <a:solidFill>
                  <a:schemeClr val="tx2"/>
                </a:solidFill>
              </a:rPr>
              <a:t>Saving </a:t>
            </a:r>
          </a:p>
          <a:p>
            <a:pPr>
              <a:defRPr sz="2400">
                <a:solidFill>
                  <a:srgbClr val="535353"/>
                </a:solidFill>
                <a:latin typeface="+mn-lt"/>
                <a:ea typeface="+mn-ea"/>
                <a:cs typeface="+mn-cs"/>
                <a:sym typeface="DM Sans Regular"/>
              </a:defRPr>
            </a:pPr>
            <a:r>
              <a:rPr>
                <a:solidFill>
                  <a:schemeClr val="tx2"/>
                </a:solidFill>
              </a:rPr>
              <a:t>time</a:t>
            </a:r>
          </a:p>
        </p:txBody>
      </p:sp>
      <p:sp>
        <p:nvSpPr>
          <p:cNvPr id="184" name="Rounded Rectangle"/>
          <p:cNvSpPr/>
          <p:nvPr/>
        </p:nvSpPr>
        <p:spPr>
          <a:xfrm>
            <a:off x="8705050" y="5788010"/>
            <a:ext cx="3363796" cy="5920595"/>
          </a:xfrm>
          <a:prstGeom prst="roundRect">
            <a:avLst>
              <a:gd name="adj" fmla="val 50000"/>
            </a:avLst>
          </a:prstGeom>
          <a:solidFill>
            <a:schemeClr val="accent5"/>
          </a:solidFill>
          <a:ln w="12700">
            <a:miter lim="400000"/>
          </a:ln>
        </p:spPr>
        <p:txBody>
          <a:bodyPr lIns="0" tIns="0" rIns="0" bIns="0" anchor="ctr"/>
          <a:lstStyle/>
          <a:p>
            <a:endParaRPr/>
          </a:p>
        </p:txBody>
      </p:sp>
      <p:sp>
        <p:nvSpPr>
          <p:cNvPr id="185" name="Circle"/>
          <p:cNvSpPr/>
          <p:nvPr/>
        </p:nvSpPr>
        <p:spPr>
          <a:xfrm>
            <a:off x="9005233" y="6076580"/>
            <a:ext cx="2763430" cy="2763430"/>
          </a:xfrm>
          <a:prstGeom prst="ellipse">
            <a:avLst/>
          </a:prstGeom>
          <a:solidFill>
            <a:schemeClr val="accent3"/>
          </a:solidFill>
          <a:ln w="12700">
            <a:miter lim="400000"/>
          </a:ln>
        </p:spPr>
        <p:txBody>
          <a:bodyPr lIns="0" tIns="0" rIns="0" bIns="0" anchor="ctr"/>
          <a:lstStyle/>
          <a:p>
            <a:endParaRPr/>
          </a:p>
        </p:txBody>
      </p:sp>
      <p:sp>
        <p:nvSpPr>
          <p:cNvPr id="186" name="Saving…"/>
          <p:cNvSpPr txBox="1"/>
          <p:nvPr/>
        </p:nvSpPr>
        <p:spPr>
          <a:xfrm>
            <a:off x="8941256" y="9502513"/>
            <a:ext cx="2891385" cy="84125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spAutoFit/>
          </a:bodyPr>
          <a:lstStyle/>
          <a:p>
            <a:pPr>
              <a:defRPr sz="2400">
                <a:solidFill>
                  <a:srgbClr val="535353"/>
                </a:solidFill>
                <a:latin typeface="+mn-lt"/>
                <a:ea typeface="+mn-ea"/>
                <a:cs typeface="+mn-cs"/>
                <a:sym typeface="DM Sans Regular"/>
              </a:defRPr>
            </a:pPr>
            <a:r>
              <a:rPr>
                <a:solidFill>
                  <a:schemeClr val="tx2"/>
                </a:solidFill>
              </a:rPr>
              <a:t>Saving</a:t>
            </a:r>
          </a:p>
          <a:p>
            <a:pPr>
              <a:defRPr sz="2400">
                <a:solidFill>
                  <a:srgbClr val="535353"/>
                </a:solidFill>
                <a:latin typeface="+mn-lt"/>
                <a:ea typeface="+mn-ea"/>
                <a:cs typeface="+mn-cs"/>
                <a:sym typeface="DM Sans Regular"/>
              </a:defRPr>
            </a:pPr>
            <a:r>
              <a:rPr>
                <a:solidFill>
                  <a:schemeClr val="tx2"/>
                </a:solidFill>
              </a:rPr>
              <a:t>money</a:t>
            </a:r>
          </a:p>
        </p:txBody>
      </p:sp>
      <p:sp>
        <p:nvSpPr>
          <p:cNvPr id="187" name="Rounded Rectangle"/>
          <p:cNvSpPr/>
          <p:nvPr/>
        </p:nvSpPr>
        <p:spPr>
          <a:xfrm>
            <a:off x="12261239" y="5788010"/>
            <a:ext cx="3363796" cy="5920595"/>
          </a:xfrm>
          <a:prstGeom prst="roundRect">
            <a:avLst>
              <a:gd name="adj" fmla="val 50000"/>
            </a:avLst>
          </a:prstGeom>
          <a:solidFill>
            <a:schemeClr val="accent5"/>
          </a:solidFill>
          <a:ln w="12700">
            <a:miter lim="400000"/>
          </a:ln>
        </p:spPr>
        <p:txBody>
          <a:bodyPr lIns="0" tIns="0" rIns="0" bIns="0" anchor="ctr"/>
          <a:lstStyle/>
          <a:p>
            <a:endParaRPr/>
          </a:p>
        </p:txBody>
      </p:sp>
      <p:sp>
        <p:nvSpPr>
          <p:cNvPr id="188" name="Circle"/>
          <p:cNvSpPr/>
          <p:nvPr/>
        </p:nvSpPr>
        <p:spPr>
          <a:xfrm>
            <a:off x="12561421" y="6076580"/>
            <a:ext cx="2763430" cy="2763430"/>
          </a:xfrm>
          <a:prstGeom prst="ellipse">
            <a:avLst/>
          </a:prstGeom>
          <a:solidFill>
            <a:schemeClr val="accent4"/>
          </a:solidFill>
          <a:ln w="12700">
            <a:miter lim="400000"/>
          </a:ln>
        </p:spPr>
        <p:txBody>
          <a:bodyPr lIns="0" tIns="0" rIns="0" bIns="0" anchor="ctr"/>
          <a:lstStyle/>
          <a:p>
            <a:endParaRPr/>
          </a:p>
        </p:txBody>
      </p:sp>
      <p:sp>
        <p:nvSpPr>
          <p:cNvPr id="189" name="Helping to make money"/>
          <p:cNvSpPr txBox="1"/>
          <p:nvPr/>
        </p:nvSpPr>
        <p:spPr>
          <a:xfrm>
            <a:off x="12763477" y="9502513"/>
            <a:ext cx="2359319" cy="84125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spAutoFit/>
          </a:bodyPr>
          <a:lstStyle>
            <a:lvl1pPr>
              <a:defRPr sz="2400">
                <a:solidFill>
                  <a:srgbClr val="535353"/>
                </a:solidFill>
                <a:latin typeface="+mn-lt"/>
                <a:ea typeface="+mn-ea"/>
                <a:cs typeface="+mn-cs"/>
                <a:sym typeface="DM Sans Regular"/>
              </a:defRPr>
            </a:lvl1pPr>
          </a:lstStyle>
          <a:p>
            <a:r>
              <a:rPr>
                <a:solidFill>
                  <a:schemeClr val="tx2"/>
                </a:solidFill>
              </a:rPr>
              <a:t>Helping to make money</a:t>
            </a:r>
          </a:p>
        </p:txBody>
      </p:sp>
      <p:sp>
        <p:nvSpPr>
          <p:cNvPr id="190" name="Rounded Rectangle"/>
          <p:cNvSpPr/>
          <p:nvPr/>
        </p:nvSpPr>
        <p:spPr>
          <a:xfrm>
            <a:off x="15817426" y="5788010"/>
            <a:ext cx="3363796" cy="5920595"/>
          </a:xfrm>
          <a:prstGeom prst="roundRect">
            <a:avLst>
              <a:gd name="adj" fmla="val 50000"/>
            </a:avLst>
          </a:prstGeom>
          <a:solidFill>
            <a:schemeClr val="accent5"/>
          </a:solidFill>
          <a:ln w="12700">
            <a:miter lim="400000"/>
          </a:ln>
        </p:spPr>
        <p:txBody>
          <a:bodyPr lIns="0" tIns="0" rIns="0" bIns="0" anchor="ctr"/>
          <a:lstStyle/>
          <a:p>
            <a:endParaRPr/>
          </a:p>
        </p:txBody>
      </p:sp>
      <p:sp>
        <p:nvSpPr>
          <p:cNvPr id="191" name="Circle"/>
          <p:cNvSpPr/>
          <p:nvPr/>
        </p:nvSpPr>
        <p:spPr>
          <a:xfrm>
            <a:off x="16117609" y="6076580"/>
            <a:ext cx="2763430" cy="2763430"/>
          </a:xfrm>
          <a:prstGeom prst="ellipse">
            <a:avLst/>
          </a:prstGeom>
          <a:solidFill>
            <a:schemeClr val="accent1"/>
          </a:solidFill>
          <a:ln w="12700">
            <a:miter lim="400000"/>
          </a:ln>
        </p:spPr>
        <p:txBody>
          <a:bodyPr lIns="0" tIns="0" rIns="0" bIns="0" anchor="ctr"/>
          <a:lstStyle/>
          <a:p>
            <a:endParaRPr/>
          </a:p>
        </p:txBody>
      </p:sp>
      <p:sp>
        <p:nvSpPr>
          <p:cNvPr id="192" name="Improving the delivery process"/>
          <p:cNvSpPr txBox="1"/>
          <p:nvPr/>
        </p:nvSpPr>
        <p:spPr>
          <a:xfrm>
            <a:off x="16268019" y="9502513"/>
            <a:ext cx="2462613" cy="84125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spAutoFit/>
          </a:bodyPr>
          <a:lstStyle>
            <a:lvl1pPr>
              <a:defRPr sz="2400">
                <a:solidFill>
                  <a:srgbClr val="535353"/>
                </a:solidFill>
                <a:latin typeface="+mn-lt"/>
                <a:ea typeface="+mn-ea"/>
                <a:cs typeface="+mn-cs"/>
                <a:sym typeface="DM Sans Regular"/>
              </a:defRPr>
            </a:lvl1pPr>
          </a:lstStyle>
          <a:p>
            <a:r>
              <a:rPr>
                <a:solidFill>
                  <a:schemeClr val="tx2"/>
                </a:solidFill>
              </a:rPr>
              <a:t>Improving the delivery process</a:t>
            </a:r>
          </a:p>
        </p:txBody>
      </p:sp>
      <p:sp>
        <p:nvSpPr>
          <p:cNvPr id="193" name="Rounded Rectangle"/>
          <p:cNvSpPr/>
          <p:nvPr/>
        </p:nvSpPr>
        <p:spPr>
          <a:xfrm>
            <a:off x="19373615" y="5788010"/>
            <a:ext cx="3363796" cy="5920595"/>
          </a:xfrm>
          <a:prstGeom prst="roundRect">
            <a:avLst>
              <a:gd name="adj" fmla="val 50000"/>
            </a:avLst>
          </a:prstGeom>
          <a:solidFill>
            <a:schemeClr val="accent5"/>
          </a:solidFill>
          <a:ln w="12700">
            <a:miter lim="400000"/>
          </a:ln>
        </p:spPr>
        <p:txBody>
          <a:bodyPr lIns="0" tIns="0" rIns="0" bIns="0" anchor="ctr"/>
          <a:lstStyle/>
          <a:p>
            <a:endParaRPr/>
          </a:p>
        </p:txBody>
      </p:sp>
      <p:sp>
        <p:nvSpPr>
          <p:cNvPr id="194" name="Circle"/>
          <p:cNvSpPr/>
          <p:nvPr/>
        </p:nvSpPr>
        <p:spPr>
          <a:xfrm>
            <a:off x="19673799" y="6076580"/>
            <a:ext cx="2763430" cy="2763430"/>
          </a:xfrm>
          <a:prstGeom prst="ellipse">
            <a:avLst/>
          </a:prstGeom>
          <a:solidFill>
            <a:schemeClr val="accent2"/>
          </a:solidFill>
          <a:ln w="12700">
            <a:miter lim="400000"/>
          </a:ln>
        </p:spPr>
        <p:txBody>
          <a:bodyPr lIns="0" tIns="0" rIns="0" bIns="0" anchor="ctr"/>
          <a:lstStyle/>
          <a:p>
            <a:endParaRPr/>
          </a:p>
        </p:txBody>
      </p:sp>
      <p:sp>
        <p:nvSpPr>
          <p:cNvPr id="195" name="Adding unique features"/>
          <p:cNvSpPr txBox="1"/>
          <p:nvPr/>
        </p:nvSpPr>
        <p:spPr>
          <a:xfrm>
            <a:off x="19875855" y="9502513"/>
            <a:ext cx="2359318" cy="84125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spAutoFit/>
          </a:bodyPr>
          <a:lstStyle>
            <a:lvl1pPr>
              <a:defRPr sz="2400">
                <a:solidFill>
                  <a:srgbClr val="535353"/>
                </a:solidFill>
                <a:latin typeface="+mn-lt"/>
                <a:ea typeface="+mn-ea"/>
                <a:cs typeface="+mn-cs"/>
                <a:sym typeface="DM Sans Regular"/>
              </a:defRPr>
            </a:lvl1pPr>
          </a:lstStyle>
          <a:p>
            <a:r>
              <a:rPr>
                <a:solidFill>
                  <a:schemeClr val="tx2"/>
                </a:solidFill>
              </a:rPr>
              <a:t>Adding unique features</a:t>
            </a:r>
          </a:p>
        </p:txBody>
      </p:sp>
      <p:sp>
        <p:nvSpPr>
          <p:cNvPr id="196" name="Freeform 889"/>
          <p:cNvSpPr/>
          <p:nvPr/>
        </p:nvSpPr>
        <p:spPr>
          <a:xfrm>
            <a:off x="17104653" y="7087676"/>
            <a:ext cx="865542" cy="639637"/>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11290"/>
                </a:lnTo>
                <a:lnTo>
                  <a:pt x="13498" y="11290"/>
                </a:lnTo>
                <a:lnTo>
                  <a:pt x="13498" y="0"/>
                </a:lnTo>
                <a:lnTo>
                  <a:pt x="0" y="0"/>
                </a:lnTo>
                <a:close/>
                <a:moveTo>
                  <a:pt x="14738" y="3662"/>
                </a:moveTo>
                <a:lnTo>
                  <a:pt x="14738" y="12947"/>
                </a:lnTo>
                <a:lnTo>
                  <a:pt x="0" y="12947"/>
                </a:lnTo>
                <a:lnTo>
                  <a:pt x="0" y="16282"/>
                </a:lnTo>
                <a:cubicBezTo>
                  <a:pt x="0" y="17886"/>
                  <a:pt x="859" y="19225"/>
                  <a:pt x="1981" y="19529"/>
                </a:cubicBezTo>
                <a:cubicBezTo>
                  <a:pt x="1977" y="19440"/>
                  <a:pt x="1965" y="19358"/>
                  <a:pt x="1965" y="19268"/>
                </a:cubicBezTo>
                <a:cubicBezTo>
                  <a:pt x="1965" y="17069"/>
                  <a:pt x="3288" y="15279"/>
                  <a:pt x="4913" y="15279"/>
                </a:cubicBezTo>
                <a:cubicBezTo>
                  <a:pt x="6537" y="15279"/>
                  <a:pt x="7860" y="17069"/>
                  <a:pt x="7860" y="19268"/>
                </a:cubicBezTo>
                <a:cubicBezTo>
                  <a:pt x="7860" y="19380"/>
                  <a:pt x="7851" y="19485"/>
                  <a:pt x="7844" y="19595"/>
                </a:cubicBezTo>
                <a:lnTo>
                  <a:pt x="13756" y="19595"/>
                </a:lnTo>
                <a:cubicBezTo>
                  <a:pt x="13749" y="19485"/>
                  <a:pt x="13756" y="19379"/>
                  <a:pt x="13756" y="19268"/>
                </a:cubicBezTo>
                <a:cubicBezTo>
                  <a:pt x="13756" y="17069"/>
                  <a:pt x="15079" y="15279"/>
                  <a:pt x="16703" y="15279"/>
                </a:cubicBezTo>
                <a:cubicBezTo>
                  <a:pt x="18328" y="15279"/>
                  <a:pt x="19635" y="17069"/>
                  <a:pt x="19635" y="19268"/>
                </a:cubicBezTo>
                <a:cubicBezTo>
                  <a:pt x="19635" y="19358"/>
                  <a:pt x="19639" y="19440"/>
                  <a:pt x="19635" y="19529"/>
                </a:cubicBezTo>
                <a:cubicBezTo>
                  <a:pt x="20757" y="19225"/>
                  <a:pt x="21600" y="17886"/>
                  <a:pt x="21600" y="16282"/>
                </a:cubicBezTo>
                <a:lnTo>
                  <a:pt x="21600" y="9961"/>
                </a:lnTo>
                <a:lnTo>
                  <a:pt x="17203" y="9961"/>
                </a:lnTo>
                <a:lnTo>
                  <a:pt x="17187" y="5972"/>
                </a:lnTo>
                <a:lnTo>
                  <a:pt x="21133" y="5972"/>
                </a:lnTo>
                <a:lnTo>
                  <a:pt x="20875" y="3662"/>
                </a:lnTo>
                <a:lnTo>
                  <a:pt x="14738" y="3662"/>
                </a:lnTo>
                <a:close/>
                <a:moveTo>
                  <a:pt x="4913" y="16936"/>
                </a:moveTo>
                <a:cubicBezTo>
                  <a:pt x="3964" y="16936"/>
                  <a:pt x="3189" y="17983"/>
                  <a:pt x="3189" y="19268"/>
                </a:cubicBezTo>
                <a:cubicBezTo>
                  <a:pt x="3189" y="20552"/>
                  <a:pt x="3964" y="21600"/>
                  <a:pt x="4913" y="21600"/>
                </a:cubicBezTo>
                <a:cubicBezTo>
                  <a:pt x="5862" y="21600"/>
                  <a:pt x="6636" y="20552"/>
                  <a:pt x="6636" y="19268"/>
                </a:cubicBezTo>
                <a:cubicBezTo>
                  <a:pt x="6636" y="17983"/>
                  <a:pt x="5862" y="16936"/>
                  <a:pt x="4913" y="16936"/>
                </a:cubicBezTo>
                <a:close/>
                <a:moveTo>
                  <a:pt x="16687" y="16936"/>
                </a:moveTo>
                <a:cubicBezTo>
                  <a:pt x="15738" y="16936"/>
                  <a:pt x="14980" y="17983"/>
                  <a:pt x="14980" y="19268"/>
                </a:cubicBezTo>
                <a:cubicBezTo>
                  <a:pt x="14980" y="20552"/>
                  <a:pt x="15738" y="21600"/>
                  <a:pt x="16687" y="21600"/>
                </a:cubicBezTo>
                <a:cubicBezTo>
                  <a:pt x="17636" y="21600"/>
                  <a:pt x="18411" y="20552"/>
                  <a:pt x="18411" y="19268"/>
                </a:cubicBezTo>
                <a:cubicBezTo>
                  <a:pt x="18411" y="17983"/>
                  <a:pt x="17636" y="16936"/>
                  <a:pt x="16687" y="16936"/>
                </a:cubicBezTo>
                <a:close/>
              </a:path>
            </a:pathLst>
          </a:custGeom>
          <a:solidFill>
            <a:srgbClr val="FFFFFF">
              <a:alpha val="80000"/>
            </a:srgbClr>
          </a:solidFill>
          <a:ln w="12700">
            <a:miter lim="400000"/>
          </a:ln>
        </p:spPr>
        <p:txBody>
          <a:bodyPr lIns="45719" rIns="45719" anchor="ctr"/>
          <a:lstStyle/>
          <a:p>
            <a:pPr algn="l" defTabSz="914400">
              <a:defRPr sz="1800">
                <a:solidFill>
                  <a:srgbClr val="000000"/>
                </a:solidFill>
                <a:latin typeface="+mn-lt"/>
                <a:ea typeface="+mn-ea"/>
                <a:cs typeface="+mn-cs"/>
                <a:sym typeface="DM Sans Regular"/>
              </a:defRPr>
            </a:pPr>
            <a:endParaRPr/>
          </a:p>
        </p:txBody>
      </p:sp>
      <p:sp>
        <p:nvSpPr>
          <p:cNvPr id="197" name="Freeform 753"/>
          <p:cNvSpPr/>
          <p:nvPr/>
        </p:nvSpPr>
        <p:spPr>
          <a:xfrm>
            <a:off x="20695583" y="7096067"/>
            <a:ext cx="770662" cy="622855"/>
          </a:xfrm>
          <a:custGeom>
            <a:avLst/>
            <a:gdLst/>
            <a:ahLst/>
            <a:cxnLst>
              <a:cxn ang="0">
                <a:pos x="wd2" y="hd2"/>
              </a:cxn>
              <a:cxn ang="5400000">
                <a:pos x="wd2" y="hd2"/>
              </a:cxn>
              <a:cxn ang="10800000">
                <a:pos x="wd2" y="hd2"/>
              </a:cxn>
              <a:cxn ang="16200000">
                <a:pos x="wd2" y="hd2"/>
              </a:cxn>
            </a:cxnLst>
            <a:rect l="0" t="0" r="r" b="b"/>
            <a:pathLst>
              <a:path w="21600" h="21600" extrusionOk="0">
                <a:moveTo>
                  <a:pt x="4975" y="0"/>
                </a:moveTo>
                <a:lnTo>
                  <a:pt x="0" y="7207"/>
                </a:lnTo>
                <a:lnTo>
                  <a:pt x="10800" y="21600"/>
                </a:lnTo>
                <a:lnTo>
                  <a:pt x="21600" y="7207"/>
                </a:lnTo>
                <a:lnTo>
                  <a:pt x="16607" y="0"/>
                </a:lnTo>
                <a:lnTo>
                  <a:pt x="4975" y="0"/>
                </a:lnTo>
                <a:close/>
                <a:moveTo>
                  <a:pt x="7652" y="1724"/>
                </a:moveTo>
                <a:lnTo>
                  <a:pt x="9208" y="1724"/>
                </a:lnTo>
                <a:lnTo>
                  <a:pt x="7236" y="6357"/>
                </a:lnTo>
                <a:lnTo>
                  <a:pt x="14291" y="6357"/>
                </a:lnTo>
                <a:lnTo>
                  <a:pt x="12084" y="1724"/>
                </a:lnTo>
                <a:lnTo>
                  <a:pt x="13694" y="1724"/>
                </a:lnTo>
                <a:lnTo>
                  <a:pt x="15902" y="6357"/>
                </a:lnTo>
                <a:lnTo>
                  <a:pt x="19176" y="6357"/>
                </a:lnTo>
                <a:lnTo>
                  <a:pt x="19737" y="7163"/>
                </a:lnTo>
                <a:lnTo>
                  <a:pt x="19067" y="8058"/>
                </a:lnTo>
                <a:lnTo>
                  <a:pt x="15630" y="8058"/>
                </a:lnTo>
                <a:lnTo>
                  <a:pt x="10800" y="18914"/>
                </a:lnTo>
                <a:lnTo>
                  <a:pt x="5952" y="8058"/>
                </a:lnTo>
                <a:lnTo>
                  <a:pt x="2533" y="8058"/>
                </a:lnTo>
                <a:lnTo>
                  <a:pt x="1845" y="7163"/>
                </a:lnTo>
                <a:lnTo>
                  <a:pt x="2406" y="6357"/>
                </a:lnTo>
                <a:lnTo>
                  <a:pt x="5662" y="6357"/>
                </a:lnTo>
                <a:lnTo>
                  <a:pt x="7652" y="1724"/>
                </a:lnTo>
                <a:close/>
                <a:moveTo>
                  <a:pt x="7544" y="8058"/>
                </a:moveTo>
                <a:lnTo>
                  <a:pt x="10800" y="15377"/>
                </a:lnTo>
                <a:lnTo>
                  <a:pt x="14056" y="8058"/>
                </a:lnTo>
                <a:lnTo>
                  <a:pt x="7544" y="8058"/>
                </a:lnTo>
                <a:close/>
              </a:path>
            </a:pathLst>
          </a:custGeom>
          <a:solidFill>
            <a:srgbClr val="FFFFFF">
              <a:alpha val="80000"/>
            </a:srgbClr>
          </a:solidFill>
          <a:ln w="12700">
            <a:miter lim="400000"/>
          </a:ln>
        </p:spPr>
        <p:txBody>
          <a:bodyPr lIns="45719" rIns="45719" anchor="ctr"/>
          <a:lstStyle/>
          <a:p>
            <a:pPr algn="l" defTabSz="914400">
              <a:defRPr sz="1800">
                <a:solidFill>
                  <a:srgbClr val="000000"/>
                </a:solidFill>
                <a:latin typeface="+mn-lt"/>
                <a:ea typeface="+mn-ea"/>
                <a:cs typeface="+mn-cs"/>
                <a:sym typeface="DM Sans Regular"/>
              </a:defRPr>
            </a:pPr>
            <a:endParaRPr/>
          </a:p>
        </p:txBody>
      </p:sp>
      <p:sp>
        <p:nvSpPr>
          <p:cNvPr id="198" name="Freeform 809"/>
          <p:cNvSpPr/>
          <p:nvPr/>
        </p:nvSpPr>
        <p:spPr>
          <a:xfrm>
            <a:off x="13573647" y="7067439"/>
            <a:ext cx="805516" cy="629310"/>
          </a:xfrm>
          <a:custGeom>
            <a:avLst/>
            <a:gdLst/>
            <a:ahLst/>
            <a:cxnLst>
              <a:cxn ang="0">
                <a:pos x="wd2" y="hd2"/>
              </a:cxn>
              <a:cxn ang="5400000">
                <a:pos x="wd2" y="hd2"/>
              </a:cxn>
              <a:cxn ang="10800000">
                <a:pos x="wd2" y="hd2"/>
              </a:cxn>
              <a:cxn ang="16200000">
                <a:pos x="wd2" y="hd2"/>
              </a:cxn>
            </a:cxnLst>
            <a:rect l="0" t="0" r="r" b="b"/>
            <a:pathLst>
              <a:path w="21600" h="21600" extrusionOk="0">
                <a:moveTo>
                  <a:pt x="3462" y="0"/>
                </a:moveTo>
                <a:lnTo>
                  <a:pt x="2458" y="7089"/>
                </a:lnTo>
                <a:lnTo>
                  <a:pt x="10800" y="7089"/>
                </a:lnTo>
                <a:cubicBezTo>
                  <a:pt x="10800" y="5044"/>
                  <a:pt x="12110" y="3390"/>
                  <a:pt x="13708" y="3390"/>
                </a:cubicBezTo>
                <a:cubicBezTo>
                  <a:pt x="15306" y="3390"/>
                  <a:pt x="16598" y="5044"/>
                  <a:pt x="16598" y="7089"/>
                </a:cubicBezTo>
                <a:lnTo>
                  <a:pt x="19765" y="7089"/>
                </a:lnTo>
                <a:lnTo>
                  <a:pt x="19765" y="13890"/>
                </a:lnTo>
                <a:cubicBezTo>
                  <a:pt x="19922" y="13920"/>
                  <a:pt x="20065" y="13970"/>
                  <a:pt x="20215" y="14023"/>
                </a:cubicBezTo>
                <a:lnTo>
                  <a:pt x="21600" y="4209"/>
                </a:lnTo>
                <a:lnTo>
                  <a:pt x="3462" y="0"/>
                </a:lnTo>
                <a:close/>
                <a:moveTo>
                  <a:pt x="13708" y="5073"/>
                </a:moveTo>
                <a:cubicBezTo>
                  <a:pt x="12835" y="5073"/>
                  <a:pt x="12115" y="5972"/>
                  <a:pt x="12115" y="7089"/>
                </a:cubicBezTo>
                <a:cubicBezTo>
                  <a:pt x="12115" y="8207"/>
                  <a:pt x="12835" y="9105"/>
                  <a:pt x="13708" y="9105"/>
                </a:cubicBezTo>
                <a:cubicBezTo>
                  <a:pt x="14581" y="9105"/>
                  <a:pt x="15283" y="8207"/>
                  <a:pt x="15283" y="7089"/>
                </a:cubicBezTo>
                <a:cubicBezTo>
                  <a:pt x="15283" y="5972"/>
                  <a:pt x="14581" y="5073"/>
                  <a:pt x="13708" y="5073"/>
                </a:cubicBezTo>
                <a:close/>
                <a:moveTo>
                  <a:pt x="0" y="8773"/>
                </a:moveTo>
                <a:lnTo>
                  <a:pt x="0" y="21600"/>
                </a:lnTo>
                <a:lnTo>
                  <a:pt x="16408" y="21600"/>
                </a:lnTo>
                <a:cubicBezTo>
                  <a:pt x="15868" y="20778"/>
                  <a:pt x="15542" y="19720"/>
                  <a:pt x="15542" y="18565"/>
                </a:cubicBezTo>
                <a:cubicBezTo>
                  <a:pt x="15542" y="16309"/>
                  <a:pt x="16795" y="14422"/>
                  <a:pt x="18450" y="13957"/>
                </a:cubicBezTo>
                <a:lnTo>
                  <a:pt x="18450" y="8773"/>
                </a:lnTo>
                <a:lnTo>
                  <a:pt x="16287" y="8773"/>
                </a:lnTo>
                <a:cubicBezTo>
                  <a:pt x="15806" y="9972"/>
                  <a:pt x="14831" y="10811"/>
                  <a:pt x="13708" y="10811"/>
                </a:cubicBezTo>
                <a:cubicBezTo>
                  <a:pt x="12584" y="10811"/>
                  <a:pt x="11610" y="9972"/>
                  <a:pt x="11129" y="8773"/>
                </a:cubicBezTo>
                <a:lnTo>
                  <a:pt x="0" y="8773"/>
                </a:lnTo>
                <a:close/>
                <a:moveTo>
                  <a:pt x="9225" y="11143"/>
                </a:moveTo>
                <a:cubicBezTo>
                  <a:pt x="10971" y="11143"/>
                  <a:pt x="12375" y="12940"/>
                  <a:pt x="12375" y="15175"/>
                </a:cubicBezTo>
                <a:cubicBezTo>
                  <a:pt x="12375" y="17411"/>
                  <a:pt x="10971" y="19230"/>
                  <a:pt x="9225" y="19230"/>
                </a:cubicBezTo>
                <a:cubicBezTo>
                  <a:pt x="7479" y="19230"/>
                  <a:pt x="6058" y="17410"/>
                  <a:pt x="6058" y="15175"/>
                </a:cubicBezTo>
                <a:cubicBezTo>
                  <a:pt x="6058" y="12941"/>
                  <a:pt x="7479" y="11143"/>
                  <a:pt x="9225" y="11143"/>
                </a:cubicBezTo>
                <a:close/>
                <a:moveTo>
                  <a:pt x="19229" y="15530"/>
                </a:moveTo>
                <a:cubicBezTo>
                  <a:pt x="17919" y="15530"/>
                  <a:pt x="16858" y="16889"/>
                  <a:pt x="16858" y="18565"/>
                </a:cubicBezTo>
                <a:cubicBezTo>
                  <a:pt x="16858" y="20241"/>
                  <a:pt x="17919" y="21600"/>
                  <a:pt x="19229" y="21600"/>
                </a:cubicBezTo>
                <a:cubicBezTo>
                  <a:pt x="20538" y="21600"/>
                  <a:pt x="21600" y="20241"/>
                  <a:pt x="21600" y="18565"/>
                </a:cubicBezTo>
                <a:cubicBezTo>
                  <a:pt x="21600" y="16889"/>
                  <a:pt x="20538" y="15530"/>
                  <a:pt x="19229" y="15530"/>
                </a:cubicBezTo>
                <a:close/>
              </a:path>
            </a:pathLst>
          </a:custGeom>
          <a:solidFill>
            <a:srgbClr val="FFFFFF">
              <a:alpha val="80000"/>
            </a:srgbClr>
          </a:solidFill>
          <a:ln w="12700">
            <a:miter lim="400000"/>
          </a:ln>
        </p:spPr>
        <p:txBody>
          <a:bodyPr lIns="45719" rIns="45719" anchor="ctr"/>
          <a:lstStyle/>
          <a:p>
            <a:pPr algn="l" defTabSz="914400">
              <a:defRPr sz="1800">
                <a:solidFill>
                  <a:srgbClr val="000000"/>
                </a:solidFill>
                <a:latin typeface="+mn-lt"/>
                <a:ea typeface="+mn-ea"/>
                <a:cs typeface="+mn-cs"/>
                <a:sym typeface="DM Sans Regular"/>
              </a:defRPr>
            </a:pPr>
            <a:endParaRPr/>
          </a:p>
        </p:txBody>
      </p:sp>
      <p:sp>
        <p:nvSpPr>
          <p:cNvPr id="199" name="Freeform 805"/>
          <p:cNvSpPr/>
          <p:nvPr/>
        </p:nvSpPr>
        <p:spPr>
          <a:xfrm>
            <a:off x="10047035" y="6998586"/>
            <a:ext cx="720963" cy="741617"/>
          </a:xfrm>
          <a:custGeom>
            <a:avLst/>
            <a:gdLst/>
            <a:ahLst/>
            <a:cxnLst>
              <a:cxn ang="0">
                <a:pos x="wd2" y="hd2"/>
              </a:cxn>
              <a:cxn ang="5400000">
                <a:pos x="wd2" y="hd2"/>
              </a:cxn>
              <a:cxn ang="10800000">
                <a:pos x="wd2" y="hd2"/>
              </a:cxn>
              <a:cxn ang="16200000">
                <a:pos x="wd2" y="hd2"/>
              </a:cxn>
            </a:cxnLst>
            <a:rect l="0" t="0" r="r" b="b"/>
            <a:pathLst>
              <a:path w="21600" h="21600" extrusionOk="0">
                <a:moveTo>
                  <a:pt x="6285" y="0"/>
                </a:moveTo>
                <a:lnTo>
                  <a:pt x="7812" y="4681"/>
                </a:lnTo>
                <a:lnTo>
                  <a:pt x="13768" y="4681"/>
                </a:lnTo>
                <a:lnTo>
                  <a:pt x="15296" y="0"/>
                </a:lnTo>
                <a:lnTo>
                  <a:pt x="6285" y="0"/>
                </a:lnTo>
                <a:close/>
                <a:moveTo>
                  <a:pt x="7716" y="6128"/>
                </a:moveTo>
                <a:lnTo>
                  <a:pt x="522" y="17032"/>
                </a:lnTo>
                <a:cubicBezTo>
                  <a:pt x="192" y="17501"/>
                  <a:pt x="0" y="18056"/>
                  <a:pt x="0" y="18667"/>
                </a:cubicBezTo>
                <a:cubicBezTo>
                  <a:pt x="0" y="20278"/>
                  <a:pt x="1340" y="21600"/>
                  <a:pt x="2997" y="21600"/>
                </a:cubicBezTo>
                <a:lnTo>
                  <a:pt x="18603" y="21600"/>
                </a:lnTo>
                <a:cubicBezTo>
                  <a:pt x="20260" y="21600"/>
                  <a:pt x="21600" y="20279"/>
                  <a:pt x="21600" y="18667"/>
                </a:cubicBezTo>
                <a:cubicBezTo>
                  <a:pt x="21600" y="18056"/>
                  <a:pt x="21408" y="17500"/>
                  <a:pt x="21078" y="17032"/>
                </a:cubicBezTo>
                <a:lnTo>
                  <a:pt x="13884" y="6128"/>
                </a:lnTo>
                <a:lnTo>
                  <a:pt x="7716" y="6128"/>
                </a:lnTo>
                <a:close/>
                <a:moveTo>
                  <a:pt x="10036" y="10471"/>
                </a:moveTo>
                <a:lnTo>
                  <a:pt x="11544" y="10471"/>
                </a:lnTo>
                <a:lnTo>
                  <a:pt x="11544" y="11129"/>
                </a:lnTo>
                <a:cubicBezTo>
                  <a:pt x="11772" y="11178"/>
                  <a:pt x="11985" y="11242"/>
                  <a:pt x="12183" y="11336"/>
                </a:cubicBezTo>
                <a:cubicBezTo>
                  <a:pt x="12611" y="11537"/>
                  <a:pt x="12972" y="11872"/>
                  <a:pt x="13169" y="12276"/>
                </a:cubicBezTo>
                <a:cubicBezTo>
                  <a:pt x="13301" y="12543"/>
                  <a:pt x="13363" y="12831"/>
                  <a:pt x="13362" y="13122"/>
                </a:cubicBezTo>
                <a:lnTo>
                  <a:pt x="11854" y="13122"/>
                </a:lnTo>
                <a:cubicBezTo>
                  <a:pt x="11853" y="13026"/>
                  <a:pt x="11843" y="12954"/>
                  <a:pt x="11815" y="12896"/>
                </a:cubicBezTo>
                <a:cubicBezTo>
                  <a:pt x="11786" y="12838"/>
                  <a:pt x="11734" y="12783"/>
                  <a:pt x="11661" y="12727"/>
                </a:cubicBezTo>
                <a:cubicBezTo>
                  <a:pt x="11518" y="12616"/>
                  <a:pt x="11221" y="12500"/>
                  <a:pt x="10694" y="12501"/>
                </a:cubicBezTo>
                <a:cubicBezTo>
                  <a:pt x="10329" y="12503"/>
                  <a:pt x="10121" y="12575"/>
                  <a:pt x="9997" y="12652"/>
                </a:cubicBezTo>
                <a:cubicBezTo>
                  <a:pt x="9875" y="12731"/>
                  <a:pt x="9807" y="12832"/>
                  <a:pt x="9765" y="12934"/>
                </a:cubicBezTo>
                <a:cubicBezTo>
                  <a:pt x="9739" y="13000"/>
                  <a:pt x="9726" y="13064"/>
                  <a:pt x="9727" y="13122"/>
                </a:cubicBezTo>
                <a:cubicBezTo>
                  <a:pt x="9726" y="13205"/>
                  <a:pt x="9735" y="13259"/>
                  <a:pt x="9746" y="13291"/>
                </a:cubicBezTo>
                <a:cubicBezTo>
                  <a:pt x="9758" y="13323"/>
                  <a:pt x="9782" y="13341"/>
                  <a:pt x="9804" y="13366"/>
                </a:cubicBezTo>
                <a:cubicBezTo>
                  <a:pt x="9844" y="13413"/>
                  <a:pt x="9958" y="13481"/>
                  <a:pt x="10152" y="13554"/>
                </a:cubicBezTo>
                <a:cubicBezTo>
                  <a:pt x="10280" y="13602"/>
                  <a:pt x="10439" y="13659"/>
                  <a:pt x="10616" y="13704"/>
                </a:cubicBezTo>
                <a:cubicBezTo>
                  <a:pt x="10854" y="13765"/>
                  <a:pt x="11109" y="13816"/>
                  <a:pt x="11390" y="13892"/>
                </a:cubicBezTo>
                <a:cubicBezTo>
                  <a:pt x="11763" y="13996"/>
                  <a:pt x="12174" y="14133"/>
                  <a:pt x="12550" y="14400"/>
                </a:cubicBezTo>
                <a:cubicBezTo>
                  <a:pt x="12764" y="14552"/>
                  <a:pt x="12966" y="14745"/>
                  <a:pt x="13111" y="15002"/>
                </a:cubicBezTo>
                <a:cubicBezTo>
                  <a:pt x="13278" y="15294"/>
                  <a:pt x="13364" y="15652"/>
                  <a:pt x="13362" y="16017"/>
                </a:cubicBezTo>
                <a:cubicBezTo>
                  <a:pt x="13364" y="16411"/>
                  <a:pt x="13259" y="16793"/>
                  <a:pt x="13053" y="17107"/>
                </a:cubicBezTo>
                <a:cubicBezTo>
                  <a:pt x="12849" y="17422"/>
                  <a:pt x="12552" y="17656"/>
                  <a:pt x="12241" y="17803"/>
                </a:cubicBezTo>
                <a:cubicBezTo>
                  <a:pt x="12032" y="17902"/>
                  <a:pt x="11804" y="17963"/>
                  <a:pt x="11583" y="18009"/>
                </a:cubicBezTo>
                <a:cubicBezTo>
                  <a:pt x="11567" y="18013"/>
                  <a:pt x="11560" y="18007"/>
                  <a:pt x="11544" y="18009"/>
                </a:cubicBezTo>
                <a:lnTo>
                  <a:pt x="11544" y="18667"/>
                </a:lnTo>
                <a:lnTo>
                  <a:pt x="10036" y="18667"/>
                </a:lnTo>
                <a:lnTo>
                  <a:pt x="10036" y="18028"/>
                </a:lnTo>
                <a:cubicBezTo>
                  <a:pt x="9778" y="17977"/>
                  <a:pt x="9542" y="17901"/>
                  <a:pt x="9321" y="17784"/>
                </a:cubicBezTo>
                <a:cubicBezTo>
                  <a:pt x="8924" y="17574"/>
                  <a:pt x="8596" y="17257"/>
                  <a:pt x="8412" y="16863"/>
                </a:cubicBezTo>
                <a:cubicBezTo>
                  <a:pt x="8288" y="16601"/>
                  <a:pt x="8238" y="16307"/>
                  <a:pt x="8238" y="16017"/>
                </a:cubicBezTo>
                <a:lnTo>
                  <a:pt x="9727" y="16017"/>
                </a:lnTo>
                <a:cubicBezTo>
                  <a:pt x="9727" y="16111"/>
                  <a:pt x="9755" y="16178"/>
                  <a:pt x="9785" y="16242"/>
                </a:cubicBezTo>
                <a:cubicBezTo>
                  <a:pt x="9815" y="16306"/>
                  <a:pt x="9854" y="16375"/>
                  <a:pt x="9920" y="16430"/>
                </a:cubicBezTo>
                <a:cubicBezTo>
                  <a:pt x="10050" y="16538"/>
                  <a:pt x="10299" y="16636"/>
                  <a:pt x="10694" y="16637"/>
                </a:cubicBezTo>
                <a:cubicBezTo>
                  <a:pt x="10947" y="16637"/>
                  <a:pt x="11158" y="16605"/>
                  <a:pt x="11332" y="16562"/>
                </a:cubicBezTo>
                <a:cubicBezTo>
                  <a:pt x="11507" y="16519"/>
                  <a:pt x="11632" y="16464"/>
                  <a:pt x="11699" y="16411"/>
                </a:cubicBezTo>
                <a:cubicBezTo>
                  <a:pt x="11745" y="16375"/>
                  <a:pt x="11773" y="16340"/>
                  <a:pt x="11796" y="16299"/>
                </a:cubicBezTo>
                <a:cubicBezTo>
                  <a:pt x="11826" y="16244"/>
                  <a:pt x="11853" y="16171"/>
                  <a:pt x="11854" y="16017"/>
                </a:cubicBezTo>
                <a:cubicBezTo>
                  <a:pt x="11854" y="15910"/>
                  <a:pt x="11832" y="15843"/>
                  <a:pt x="11815" y="15791"/>
                </a:cubicBezTo>
                <a:cubicBezTo>
                  <a:pt x="11798" y="15739"/>
                  <a:pt x="11784" y="15694"/>
                  <a:pt x="11757" y="15660"/>
                </a:cubicBezTo>
                <a:cubicBezTo>
                  <a:pt x="11706" y="15594"/>
                  <a:pt x="11596" y="15512"/>
                  <a:pt x="11409" y="15434"/>
                </a:cubicBezTo>
                <a:cubicBezTo>
                  <a:pt x="11286" y="15382"/>
                  <a:pt x="11137" y="15330"/>
                  <a:pt x="10964" y="15284"/>
                </a:cubicBezTo>
                <a:cubicBezTo>
                  <a:pt x="10734" y="15221"/>
                  <a:pt x="10484" y="15165"/>
                  <a:pt x="10210" y="15096"/>
                </a:cubicBezTo>
                <a:cubicBezTo>
                  <a:pt x="9846" y="15000"/>
                  <a:pt x="9445" y="14900"/>
                  <a:pt x="9069" y="14663"/>
                </a:cubicBezTo>
                <a:cubicBezTo>
                  <a:pt x="8857" y="14527"/>
                  <a:pt x="8643" y="14344"/>
                  <a:pt x="8489" y="14099"/>
                </a:cubicBezTo>
                <a:cubicBezTo>
                  <a:pt x="8311" y="13820"/>
                  <a:pt x="8236" y="13472"/>
                  <a:pt x="8238" y="13122"/>
                </a:cubicBezTo>
                <a:cubicBezTo>
                  <a:pt x="8238" y="12776"/>
                  <a:pt x="8323" y="12399"/>
                  <a:pt x="8547" y="12050"/>
                </a:cubicBezTo>
                <a:cubicBezTo>
                  <a:pt x="8769" y="11702"/>
                  <a:pt x="9136" y="11397"/>
                  <a:pt x="9611" y="11223"/>
                </a:cubicBezTo>
                <a:cubicBezTo>
                  <a:pt x="9746" y="11173"/>
                  <a:pt x="9886" y="11139"/>
                  <a:pt x="10036" y="11110"/>
                </a:cubicBezTo>
                <a:lnTo>
                  <a:pt x="10036" y="10471"/>
                </a:lnTo>
                <a:close/>
              </a:path>
            </a:pathLst>
          </a:custGeom>
          <a:solidFill>
            <a:srgbClr val="FFFFFF">
              <a:alpha val="80000"/>
            </a:srgbClr>
          </a:solidFill>
          <a:ln w="12700">
            <a:miter lim="400000"/>
          </a:ln>
        </p:spPr>
        <p:txBody>
          <a:bodyPr lIns="45719" rIns="45719" anchor="ctr"/>
          <a:lstStyle/>
          <a:p>
            <a:pPr algn="l" defTabSz="914400">
              <a:defRPr sz="1800">
                <a:solidFill>
                  <a:srgbClr val="000000"/>
                </a:solidFill>
                <a:latin typeface="+mn-lt"/>
                <a:ea typeface="+mn-ea"/>
                <a:cs typeface="+mn-cs"/>
                <a:sym typeface="DM Sans Regular"/>
              </a:defRPr>
            </a:pPr>
            <a:endParaRPr/>
          </a:p>
        </p:txBody>
      </p:sp>
      <p:sp>
        <p:nvSpPr>
          <p:cNvPr id="200" name="Freeform 637"/>
          <p:cNvSpPr/>
          <p:nvPr/>
        </p:nvSpPr>
        <p:spPr>
          <a:xfrm>
            <a:off x="6519778" y="6941350"/>
            <a:ext cx="721607" cy="830688"/>
          </a:xfrm>
          <a:custGeom>
            <a:avLst/>
            <a:gdLst/>
            <a:ahLst/>
            <a:cxnLst>
              <a:cxn ang="0">
                <a:pos x="wd2" y="hd2"/>
              </a:cxn>
              <a:cxn ang="5400000">
                <a:pos x="wd2" y="hd2"/>
              </a:cxn>
              <a:cxn ang="10800000">
                <a:pos x="wd2" y="hd2"/>
              </a:cxn>
              <a:cxn ang="16200000">
                <a:pos x="wd2" y="hd2"/>
              </a:cxn>
            </a:cxnLst>
            <a:rect l="0" t="0" r="r" b="b"/>
            <a:pathLst>
              <a:path w="21600" h="21600" extrusionOk="0">
                <a:moveTo>
                  <a:pt x="7689" y="0"/>
                </a:moveTo>
                <a:lnTo>
                  <a:pt x="7689" y="1813"/>
                </a:lnTo>
                <a:lnTo>
                  <a:pt x="9757" y="1813"/>
                </a:lnTo>
                <a:lnTo>
                  <a:pt x="9757" y="2870"/>
                </a:lnTo>
                <a:cubicBezTo>
                  <a:pt x="4274" y="3323"/>
                  <a:pt x="0" y="7337"/>
                  <a:pt x="0" y="12218"/>
                </a:cubicBezTo>
                <a:cubicBezTo>
                  <a:pt x="0" y="17403"/>
                  <a:pt x="4831" y="21600"/>
                  <a:pt x="10800" y="21600"/>
                </a:cubicBezTo>
                <a:cubicBezTo>
                  <a:pt x="16768" y="21600"/>
                  <a:pt x="21600" y="17403"/>
                  <a:pt x="21600" y="12218"/>
                </a:cubicBezTo>
                <a:cubicBezTo>
                  <a:pt x="21600" y="10136"/>
                  <a:pt x="20814" y="8220"/>
                  <a:pt x="19494" y="6663"/>
                </a:cubicBezTo>
                <a:lnTo>
                  <a:pt x="20460" y="5824"/>
                </a:lnTo>
                <a:lnTo>
                  <a:pt x="18161" y="3827"/>
                </a:lnTo>
                <a:lnTo>
                  <a:pt x="17195" y="4666"/>
                </a:lnTo>
                <a:cubicBezTo>
                  <a:pt x="15664" y="3686"/>
                  <a:pt x="13840" y="3035"/>
                  <a:pt x="11843" y="2870"/>
                </a:cubicBezTo>
                <a:lnTo>
                  <a:pt x="11843" y="1813"/>
                </a:lnTo>
                <a:lnTo>
                  <a:pt x="13911" y="1813"/>
                </a:lnTo>
                <a:lnTo>
                  <a:pt x="13911" y="0"/>
                </a:lnTo>
                <a:lnTo>
                  <a:pt x="7689" y="0"/>
                </a:lnTo>
                <a:close/>
                <a:moveTo>
                  <a:pt x="10800" y="4632"/>
                </a:moveTo>
                <a:cubicBezTo>
                  <a:pt x="15616" y="4632"/>
                  <a:pt x="19533" y="8035"/>
                  <a:pt x="19533" y="12218"/>
                </a:cubicBezTo>
                <a:cubicBezTo>
                  <a:pt x="19532" y="16402"/>
                  <a:pt x="15616" y="19804"/>
                  <a:pt x="10800" y="19804"/>
                </a:cubicBezTo>
                <a:cubicBezTo>
                  <a:pt x="5984" y="19804"/>
                  <a:pt x="2067" y="16402"/>
                  <a:pt x="2067" y="12218"/>
                </a:cubicBezTo>
                <a:cubicBezTo>
                  <a:pt x="2067" y="8035"/>
                  <a:pt x="5984" y="4632"/>
                  <a:pt x="10800" y="4632"/>
                </a:cubicBezTo>
                <a:close/>
                <a:moveTo>
                  <a:pt x="10356" y="5924"/>
                </a:moveTo>
                <a:lnTo>
                  <a:pt x="10356" y="9550"/>
                </a:lnTo>
                <a:cubicBezTo>
                  <a:pt x="10501" y="9531"/>
                  <a:pt x="10648" y="9516"/>
                  <a:pt x="10800" y="9516"/>
                </a:cubicBezTo>
                <a:cubicBezTo>
                  <a:pt x="12514" y="9516"/>
                  <a:pt x="13910" y="10729"/>
                  <a:pt x="13911" y="12218"/>
                </a:cubicBezTo>
                <a:cubicBezTo>
                  <a:pt x="13911" y="12262"/>
                  <a:pt x="13893" y="12309"/>
                  <a:pt x="13891" y="12352"/>
                </a:cubicBezTo>
                <a:lnTo>
                  <a:pt x="18045" y="12352"/>
                </a:lnTo>
                <a:cubicBezTo>
                  <a:pt x="18046" y="12309"/>
                  <a:pt x="18045" y="12261"/>
                  <a:pt x="18045" y="12218"/>
                </a:cubicBezTo>
                <a:cubicBezTo>
                  <a:pt x="18045" y="8744"/>
                  <a:pt x="14800" y="5924"/>
                  <a:pt x="10800" y="5924"/>
                </a:cubicBezTo>
                <a:cubicBezTo>
                  <a:pt x="10651" y="5924"/>
                  <a:pt x="10503" y="5917"/>
                  <a:pt x="10356" y="5924"/>
                </a:cubicBezTo>
                <a:close/>
                <a:moveTo>
                  <a:pt x="6163" y="7552"/>
                </a:moveTo>
                <a:lnTo>
                  <a:pt x="5120" y="8459"/>
                </a:lnTo>
                <a:lnTo>
                  <a:pt x="6163" y="9365"/>
                </a:lnTo>
                <a:lnTo>
                  <a:pt x="7206" y="8459"/>
                </a:lnTo>
                <a:lnTo>
                  <a:pt x="6163" y="7552"/>
                </a:lnTo>
                <a:close/>
                <a:moveTo>
                  <a:pt x="10800" y="10808"/>
                </a:moveTo>
                <a:cubicBezTo>
                  <a:pt x="9901" y="10808"/>
                  <a:pt x="9177" y="11437"/>
                  <a:pt x="9177" y="12218"/>
                </a:cubicBezTo>
                <a:cubicBezTo>
                  <a:pt x="9177" y="12999"/>
                  <a:pt x="9901" y="13628"/>
                  <a:pt x="10800" y="13628"/>
                </a:cubicBezTo>
                <a:cubicBezTo>
                  <a:pt x="11699" y="13628"/>
                  <a:pt x="12423" y="12999"/>
                  <a:pt x="12423" y="12218"/>
                </a:cubicBezTo>
                <a:cubicBezTo>
                  <a:pt x="12423" y="11437"/>
                  <a:pt x="11699" y="10808"/>
                  <a:pt x="10800" y="10808"/>
                </a:cubicBezTo>
                <a:close/>
                <a:moveTo>
                  <a:pt x="3574" y="11698"/>
                </a:moveTo>
                <a:lnTo>
                  <a:pt x="3574" y="12990"/>
                </a:lnTo>
                <a:lnTo>
                  <a:pt x="5043" y="12990"/>
                </a:lnTo>
                <a:lnTo>
                  <a:pt x="5043" y="11698"/>
                </a:lnTo>
                <a:lnTo>
                  <a:pt x="3574" y="11698"/>
                </a:lnTo>
                <a:close/>
                <a:moveTo>
                  <a:pt x="6163" y="15340"/>
                </a:moveTo>
                <a:lnTo>
                  <a:pt x="5120" y="16246"/>
                </a:lnTo>
                <a:lnTo>
                  <a:pt x="6163" y="17152"/>
                </a:lnTo>
                <a:lnTo>
                  <a:pt x="7206" y="16246"/>
                </a:lnTo>
                <a:lnTo>
                  <a:pt x="6163" y="15340"/>
                </a:lnTo>
                <a:close/>
                <a:moveTo>
                  <a:pt x="15128" y="15340"/>
                </a:moveTo>
                <a:lnTo>
                  <a:pt x="14084" y="16246"/>
                </a:lnTo>
                <a:lnTo>
                  <a:pt x="15128" y="17152"/>
                </a:lnTo>
                <a:lnTo>
                  <a:pt x="16171" y="16246"/>
                </a:lnTo>
                <a:lnTo>
                  <a:pt x="15128" y="15340"/>
                </a:lnTo>
                <a:close/>
                <a:moveTo>
                  <a:pt x="9911" y="17220"/>
                </a:moveTo>
                <a:lnTo>
                  <a:pt x="9911" y="18495"/>
                </a:lnTo>
                <a:lnTo>
                  <a:pt x="11380" y="18495"/>
                </a:lnTo>
                <a:lnTo>
                  <a:pt x="11380" y="17220"/>
                </a:lnTo>
                <a:lnTo>
                  <a:pt x="9911" y="17220"/>
                </a:lnTo>
                <a:close/>
              </a:path>
            </a:pathLst>
          </a:custGeom>
          <a:solidFill>
            <a:srgbClr val="FFFFFF">
              <a:alpha val="80000"/>
            </a:srgbClr>
          </a:solidFill>
          <a:ln w="12700">
            <a:miter lim="400000"/>
          </a:ln>
        </p:spPr>
        <p:txBody>
          <a:bodyPr lIns="45719" rIns="45719" anchor="ctr"/>
          <a:lstStyle/>
          <a:p>
            <a:pPr algn="l" defTabSz="914400">
              <a:defRPr sz="1800">
                <a:solidFill>
                  <a:srgbClr val="000000"/>
                </a:solidFill>
                <a:latin typeface="+mn-lt"/>
                <a:ea typeface="+mn-ea"/>
                <a:cs typeface="+mn-cs"/>
                <a:sym typeface="DM Sans Regular"/>
              </a:defRPr>
            </a:pPr>
            <a:endParaRPr/>
          </a:p>
        </p:txBody>
      </p:sp>
      <p:sp>
        <p:nvSpPr>
          <p:cNvPr id="201" name="Freeform 855"/>
          <p:cNvSpPr/>
          <p:nvPr/>
        </p:nvSpPr>
        <p:spPr>
          <a:xfrm>
            <a:off x="2981633" y="6933491"/>
            <a:ext cx="652546" cy="821006"/>
          </a:xfrm>
          <a:custGeom>
            <a:avLst/>
            <a:gdLst/>
            <a:ahLst/>
            <a:cxnLst>
              <a:cxn ang="0">
                <a:pos x="wd2" y="hd2"/>
              </a:cxn>
              <a:cxn ang="5400000">
                <a:pos x="wd2" y="hd2"/>
              </a:cxn>
              <a:cxn ang="10800000">
                <a:pos x="wd2" y="hd2"/>
              </a:cxn>
              <a:cxn ang="16200000">
                <a:pos x="wd2" y="hd2"/>
              </a:cxn>
            </a:cxnLst>
            <a:rect l="0" t="0" r="r" b="b"/>
            <a:pathLst>
              <a:path w="21600" h="21600" extrusionOk="0">
                <a:moveTo>
                  <a:pt x="15703" y="0"/>
                </a:moveTo>
                <a:cubicBezTo>
                  <a:pt x="14980" y="0"/>
                  <a:pt x="14400" y="461"/>
                  <a:pt x="14400" y="1036"/>
                </a:cubicBezTo>
                <a:cubicBezTo>
                  <a:pt x="14400" y="1611"/>
                  <a:pt x="14980" y="2072"/>
                  <a:pt x="15703" y="2072"/>
                </a:cubicBezTo>
                <a:cubicBezTo>
                  <a:pt x="16427" y="2072"/>
                  <a:pt x="17007" y="1611"/>
                  <a:pt x="17007" y="1036"/>
                </a:cubicBezTo>
                <a:cubicBezTo>
                  <a:pt x="17007" y="461"/>
                  <a:pt x="16427" y="0"/>
                  <a:pt x="15703" y="0"/>
                </a:cubicBezTo>
                <a:close/>
                <a:moveTo>
                  <a:pt x="12434" y="1291"/>
                </a:moveTo>
                <a:cubicBezTo>
                  <a:pt x="11530" y="1291"/>
                  <a:pt x="10789" y="1880"/>
                  <a:pt x="10789" y="2598"/>
                </a:cubicBezTo>
                <a:cubicBezTo>
                  <a:pt x="10789" y="3317"/>
                  <a:pt x="11530" y="3889"/>
                  <a:pt x="12434" y="3889"/>
                </a:cubicBezTo>
                <a:cubicBezTo>
                  <a:pt x="13338" y="3889"/>
                  <a:pt x="14058" y="3317"/>
                  <a:pt x="14058" y="2598"/>
                </a:cubicBezTo>
                <a:cubicBezTo>
                  <a:pt x="14058" y="1880"/>
                  <a:pt x="13338" y="1291"/>
                  <a:pt x="12434" y="1291"/>
                </a:cubicBezTo>
                <a:close/>
                <a:moveTo>
                  <a:pt x="5234" y="4670"/>
                </a:moveTo>
                <a:lnTo>
                  <a:pt x="5234" y="6504"/>
                </a:lnTo>
                <a:lnTo>
                  <a:pt x="7200" y="6504"/>
                </a:lnTo>
                <a:lnTo>
                  <a:pt x="7200" y="9102"/>
                </a:lnTo>
                <a:lnTo>
                  <a:pt x="385" y="17745"/>
                </a:lnTo>
                <a:cubicBezTo>
                  <a:pt x="135" y="18113"/>
                  <a:pt x="0" y="18537"/>
                  <a:pt x="0" y="18985"/>
                </a:cubicBezTo>
                <a:cubicBezTo>
                  <a:pt x="0" y="20422"/>
                  <a:pt x="1460" y="21600"/>
                  <a:pt x="3269" y="21600"/>
                </a:cubicBezTo>
                <a:lnTo>
                  <a:pt x="18331" y="21600"/>
                </a:lnTo>
                <a:cubicBezTo>
                  <a:pt x="20139" y="21600"/>
                  <a:pt x="21600" y="20422"/>
                  <a:pt x="21600" y="18985"/>
                </a:cubicBezTo>
                <a:cubicBezTo>
                  <a:pt x="21600" y="18537"/>
                  <a:pt x="21466" y="18113"/>
                  <a:pt x="21215" y="17745"/>
                </a:cubicBezTo>
                <a:lnTo>
                  <a:pt x="14400" y="9102"/>
                </a:lnTo>
                <a:lnTo>
                  <a:pt x="14400" y="6504"/>
                </a:lnTo>
                <a:lnTo>
                  <a:pt x="16366" y="6504"/>
                </a:lnTo>
                <a:lnTo>
                  <a:pt x="16366" y="4670"/>
                </a:lnTo>
                <a:lnTo>
                  <a:pt x="5234" y="4670"/>
                </a:lnTo>
                <a:close/>
                <a:moveTo>
                  <a:pt x="9486" y="6504"/>
                </a:moveTo>
                <a:lnTo>
                  <a:pt x="12114" y="6504"/>
                </a:lnTo>
                <a:lnTo>
                  <a:pt x="12114" y="9628"/>
                </a:lnTo>
                <a:lnTo>
                  <a:pt x="16002" y="14570"/>
                </a:lnTo>
                <a:lnTo>
                  <a:pt x="5598" y="14570"/>
                </a:lnTo>
                <a:lnTo>
                  <a:pt x="9486" y="9628"/>
                </a:lnTo>
                <a:lnTo>
                  <a:pt x="9486" y="6504"/>
                </a:lnTo>
                <a:close/>
              </a:path>
            </a:pathLst>
          </a:custGeom>
          <a:solidFill>
            <a:srgbClr val="FFFFFF">
              <a:alpha val="80000"/>
            </a:srgbClr>
          </a:solidFill>
          <a:ln w="12700">
            <a:miter lim="400000"/>
          </a:ln>
        </p:spPr>
        <p:txBody>
          <a:bodyPr lIns="45719" rIns="45719" anchor="ctr"/>
          <a:lstStyle/>
          <a:p>
            <a:pPr algn="l" defTabSz="914400">
              <a:defRPr sz="1800">
                <a:solidFill>
                  <a:srgbClr val="000000"/>
                </a:solidFill>
                <a:latin typeface="+mn-lt"/>
                <a:ea typeface="+mn-ea"/>
                <a:cs typeface="+mn-cs"/>
                <a:sym typeface="DM Sans Regular"/>
              </a:defRPr>
            </a:pPr>
            <a:endParaRPr/>
          </a:p>
        </p:txBody>
      </p:sp>
    </p:spTree>
  </p:cSld>
  <p:clrMapOvr>
    <a:masterClrMapping/>
  </p:clrMapOvr>
  <p:transition spd="med"/>
</p:sld>
</file>

<file path=ppt/theme/theme1.xml><?xml version="1.0" encoding="utf-8"?>
<a:theme xmlns:a="http://schemas.openxmlformats.org/drawingml/2006/main" name="White">
  <a:themeElements>
    <a:clrScheme name="Fortum Color 01">
      <a:dk1>
        <a:srgbClr val="1A1A1A"/>
      </a:dk1>
      <a:lt1>
        <a:srgbClr val="FCFFFF"/>
      </a:lt1>
      <a:dk2>
        <a:srgbClr val="656565"/>
      </a:dk2>
      <a:lt2>
        <a:srgbClr val="F2F2F2"/>
      </a:lt2>
      <a:accent1>
        <a:srgbClr val="4AC89D"/>
      </a:accent1>
      <a:accent2>
        <a:srgbClr val="0EAAE5"/>
      </a:accent2>
      <a:accent3>
        <a:srgbClr val="F7B61A"/>
      </a:accent3>
      <a:accent4>
        <a:srgbClr val="F87802"/>
      </a:accent4>
      <a:accent5>
        <a:srgbClr val="F2F2F2"/>
      </a:accent5>
      <a:accent6>
        <a:srgbClr val="B2B2B2"/>
      </a:accent6>
      <a:hlink>
        <a:srgbClr val="4AC89D"/>
      </a:hlink>
      <a:folHlink>
        <a:srgbClr val="0EAAE5"/>
      </a:folHlink>
    </a:clrScheme>
    <a:fontScheme name="White">
      <a:majorFont>
        <a:latin typeface="DM Sans Regular"/>
        <a:ea typeface="DM Sans Regular"/>
        <a:cs typeface="DM Sans Regular"/>
      </a:majorFont>
      <a:minorFont>
        <a:latin typeface="DM Sans Regular"/>
        <a:ea typeface="DM Sans Regular"/>
        <a:cs typeface="DM Sans Regular"/>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CFFFF"/>
        </a:solidFill>
        <a:ln w="25400" cap="flat">
          <a:solidFill>
            <a:schemeClr val="accent1"/>
          </a:solidFill>
          <a:prstDash val="solid"/>
          <a:round/>
        </a:ln>
        <a:effectLst/>
        <a:sp3d/>
      </a:spPr>
      <a:bodyPr rot="0" spcFirstLastPara="1" vertOverflow="overflow" horzOverflow="overflow" vert="horz" wrap="square" lIns="0" tIns="0" rIns="0" bIns="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3000" b="0" i="0" u="none" strike="noStrike" cap="none" spc="0" normalizeH="0" baseline="0">
            <a:ln>
              <a:noFill/>
            </a:ln>
            <a:solidFill>
              <a:srgbClr val="1A1A1A"/>
            </a:solidFill>
            <a:effectLst/>
            <a:uFillTx/>
            <a:latin typeface="DM Sans Medium"/>
            <a:ea typeface="DM Sans Medium"/>
            <a:cs typeface="DM Sans Medium"/>
            <a:sym typeface="DM Sans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3000" b="0" i="0" u="none" strike="noStrike" cap="none" spc="0" normalizeH="0" baseline="0">
            <a:ln>
              <a:noFill/>
            </a:ln>
            <a:solidFill>
              <a:srgbClr val="1A1A1A"/>
            </a:solidFill>
            <a:effectLst/>
            <a:uFillTx/>
            <a:latin typeface="DM Sans Medium"/>
            <a:ea typeface="DM Sans Medium"/>
            <a:cs typeface="DM Sans Medium"/>
            <a:sym typeface="DM Sans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White">
  <a:themeElements>
    <a:clrScheme name="White">
      <a:dk1>
        <a:srgbClr val="000000"/>
      </a:dk1>
      <a:lt1>
        <a:srgbClr val="FFFFFF"/>
      </a:lt1>
      <a:dk2>
        <a:srgbClr val="A7A7A7"/>
      </a:dk2>
      <a:lt2>
        <a:srgbClr val="535353"/>
      </a:lt2>
      <a:accent1>
        <a:srgbClr val="4AC89D"/>
      </a:accent1>
      <a:accent2>
        <a:srgbClr val="0EAAE5"/>
      </a:accent2>
      <a:accent3>
        <a:srgbClr val="F7B61A"/>
      </a:accent3>
      <a:accent4>
        <a:srgbClr val="F87802"/>
      </a:accent4>
      <a:accent5>
        <a:srgbClr val="F2F2F2"/>
      </a:accent5>
      <a:accent6>
        <a:srgbClr val="B2B2B2"/>
      </a:accent6>
      <a:hlink>
        <a:srgbClr val="0000FF"/>
      </a:hlink>
      <a:folHlink>
        <a:srgbClr val="FF00FF"/>
      </a:folHlink>
    </a:clrScheme>
    <a:fontScheme name="White">
      <a:majorFont>
        <a:latin typeface="DM Sans Regular"/>
        <a:ea typeface="DM Sans Regular"/>
        <a:cs typeface="DM Sans Regular"/>
      </a:majorFont>
      <a:minorFont>
        <a:latin typeface="DM Sans Regular"/>
        <a:ea typeface="DM Sans Regular"/>
        <a:cs typeface="DM Sans Regular"/>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CFFFF"/>
        </a:solidFill>
        <a:ln w="25400" cap="flat">
          <a:solidFill>
            <a:schemeClr val="accent1"/>
          </a:solidFill>
          <a:prstDash val="solid"/>
          <a:round/>
        </a:ln>
        <a:effectLst/>
        <a:sp3d/>
      </a:spPr>
      <a:bodyPr rot="0" spcFirstLastPara="1" vertOverflow="overflow" horzOverflow="overflow" vert="horz" wrap="square" lIns="0" tIns="0" rIns="0" bIns="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3000" b="0" i="0" u="none" strike="noStrike" cap="none" spc="0" normalizeH="0" baseline="0">
            <a:ln>
              <a:noFill/>
            </a:ln>
            <a:solidFill>
              <a:srgbClr val="1A1A1A"/>
            </a:solidFill>
            <a:effectLst/>
            <a:uFillTx/>
            <a:latin typeface="DM Sans Medium"/>
            <a:ea typeface="DM Sans Medium"/>
            <a:cs typeface="DM Sans Medium"/>
            <a:sym typeface="DM Sans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3000" b="0" i="0" u="none" strike="noStrike" cap="none" spc="0" normalizeH="0" baseline="0">
            <a:ln>
              <a:noFill/>
            </a:ln>
            <a:solidFill>
              <a:srgbClr val="1A1A1A"/>
            </a:solidFill>
            <a:effectLst/>
            <a:uFillTx/>
            <a:latin typeface="DM Sans Medium"/>
            <a:ea typeface="DM Sans Medium"/>
            <a:cs typeface="DM Sans Medium"/>
            <a:sym typeface="DM Sans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13</TotalTime>
  <Words>135</Words>
  <Application>Microsoft Macintosh PowerPoint</Application>
  <PresentationFormat>Custom</PresentationFormat>
  <Paragraphs>11</Paragraphs>
  <Slides>1</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vt:i4>
      </vt:variant>
    </vt:vector>
  </HeadingPairs>
  <TitlesOfParts>
    <vt:vector size="5" baseType="lpstr">
      <vt:lpstr>DM Sans Bold</vt:lpstr>
      <vt:lpstr>DM Sans Medium</vt:lpstr>
      <vt:lpstr>DM Sans Regular</vt:lpstr>
      <vt:lpstr>White</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cp:lastModifiedBy>Анастасия Мясоедова</cp:lastModifiedBy>
  <cp:revision>6</cp:revision>
  <dcterms:modified xsi:type="dcterms:W3CDTF">2023-02-23T18:55:14Z</dcterms:modified>
</cp:coreProperties>
</file>