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58"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1pPr>
    <a:lvl2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2pPr>
    <a:lvl3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3pPr>
    <a:lvl4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4pPr>
    <a:lvl5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5pPr>
    <a:lvl6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6pPr>
    <a:lvl7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7pPr>
    <a:lvl8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8pPr>
    <a:lvl9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09D78"/>
          </a:solidFill>
        </a:fill>
      </a:tcStyle>
    </a:firstCol>
    <a:lastRow>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227058"/>
          </a:solidFill>
        </a:fill>
      </a:tcStyle>
    </a:firstRow>
  </a:tblStyle>
  <a:tblStyle styleId="{C7B018BB-80A7-4F77-B60F-C8B233D01FF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EEBDE"/>
          </a:solidFill>
        </a:fill>
      </a:tcStyle>
    </a:wholeTbl>
    <a:band2H>
      <a:tcTxStyle/>
      <a:tcStyle>
        <a:tcBdr/>
        <a:fill>
          <a:solidFill>
            <a:srgbClr val="E8F5EF"/>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Row>
  </a:tblStyle>
  <a:tblStyle styleId="{EEE7283C-3CF3-47DC-8721-378D4A62B22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FCE5CB"/>
          </a:solidFill>
        </a:fill>
      </a:tcStyle>
    </a:wholeTbl>
    <a:band2H>
      <a:tcTxStyle/>
      <a:tcStyle>
        <a:tcBdr/>
        <a:fill>
          <a:solidFill>
            <a:srgbClr val="FDF2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Row>
  </a:tblStyle>
  <a:tblStyle styleId="{CF821DB8-F4EB-4A41-A1BA-3FCAFE7338EE}"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E4E4E4"/>
          </a:solidFill>
        </a:fill>
      </a:tcStyle>
    </a:wholeTbl>
    <a:band2H>
      <a:tcTxStyle/>
      <a:tcStyle>
        <a:tcBdr/>
        <a:fill>
          <a:solidFill>
            <a:schemeClr val="accent5"/>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Row>
  </a:tblStyle>
  <a:tblStyle styleId="{33BA23B1-9221-436E-865A-0063620EA4FD}" styleName="">
    <a:tblBg/>
    <a:wholeTbl>
      <a:tcTxStyle b="off" i="off">
        <a:font>
          <a:latin typeface="DM Sans Medium"/>
          <a:ea typeface="DM Sans Medium"/>
          <a:cs typeface="DM Sans Medium"/>
        </a:font>
        <a:srgbClr val="1A1A1A"/>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7"/>
          </a:solidFill>
        </a:fill>
      </a:tcStyle>
    </a:wholeTbl>
    <a:band2H>
      <a:tcTxStyle/>
      <a:tcStyle>
        <a:tcBdr/>
        <a:fill>
          <a:solidFill>
            <a:srgbClr val="FCFFFF"/>
          </a:solidFill>
        </a:fill>
      </a:tcStyle>
    </a:band2H>
    <a:firstCol>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DM Sans Bold"/>
          <a:ea typeface="DM Sans Bold"/>
          <a:cs typeface="DM Sans Bold"/>
        </a:font>
        <a:srgbClr val="1A1A1A"/>
      </a:tcTxStyle>
      <a:tcStyle>
        <a:tcBdr>
          <a:left>
            <a:ln w="12700" cap="flat">
              <a:noFill/>
              <a:miter lim="400000"/>
            </a:ln>
          </a:left>
          <a:right>
            <a:ln w="12700" cap="flat">
              <a:noFill/>
              <a:miter lim="400000"/>
            </a:ln>
          </a:right>
          <a:top>
            <a:ln w="508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rgbClr val="FCFFFF"/>
          </a:solidFill>
        </a:fill>
      </a:tcStyle>
    </a:lastRow>
    <a:firstRow>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254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BCBCB"/>
          </a:solidFill>
        </a:fill>
      </a:tcStyle>
    </a:wholeTbl>
    <a:band2H>
      <a:tcTxStyle/>
      <a:tcStyle>
        <a:tcBdr/>
        <a:fill>
          <a:solidFill>
            <a:srgbClr val="E7E7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84"/>
  </p:normalViewPr>
  <p:slideViewPr>
    <p:cSldViewPr snapToGrid="0">
      <p:cViewPr varScale="1">
        <p:scale>
          <a:sx n="53" d="100"/>
          <a:sy n="53" d="100"/>
        </p:scale>
        <p:origin x="792"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7" name="Shape 27"/>
          <p:cNvSpPr>
            <a:spLocks noGrp="1" noRot="1" noChangeAspect="1"/>
          </p:cNvSpPr>
          <p:nvPr>
            <p:ph type="sldImg"/>
          </p:nvPr>
        </p:nvSpPr>
        <p:spPr>
          <a:xfrm>
            <a:off x="1143000" y="685800"/>
            <a:ext cx="4572000" cy="3429000"/>
          </a:xfrm>
          <a:prstGeom prst="rect">
            <a:avLst/>
          </a:prstGeom>
        </p:spPr>
        <p:txBody>
          <a:bodyPr/>
          <a:lstStyle/>
          <a:p>
            <a:endParaRPr/>
          </a:p>
        </p:txBody>
      </p:sp>
      <p:sp>
        <p:nvSpPr>
          <p:cNvPr id="28" name="Shape 2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DM Sans Regular"/>
      </a:defRPr>
    </a:lvl1pPr>
    <a:lvl2pPr indent="228600" defTabSz="457200" latinLnBrk="0">
      <a:lnSpc>
        <a:spcPct val="117999"/>
      </a:lnSpc>
      <a:defRPr sz="2200">
        <a:latin typeface="+mn-lt"/>
        <a:ea typeface="+mn-ea"/>
        <a:cs typeface="+mn-cs"/>
        <a:sym typeface="DM Sans Regular"/>
      </a:defRPr>
    </a:lvl2pPr>
    <a:lvl3pPr indent="457200" defTabSz="457200" latinLnBrk="0">
      <a:lnSpc>
        <a:spcPct val="117999"/>
      </a:lnSpc>
      <a:defRPr sz="2200">
        <a:latin typeface="+mn-lt"/>
        <a:ea typeface="+mn-ea"/>
        <a:cs typeface="+mn-cs"/>
        <a:sym typeface="DM Sans Regular"/>
      </a:defRPr>
    </a:lvl3pPr>
    <a:lvl4pPr indent="685800" defTabSz="457200" latinLnBrk="0">
      <a:lnSpc>
        <a:spcPct val="117999"/>
      </a:lnSpc>
      <a:defRPr sz="2200">
        <a:latin typeface="+mn-lt"/>
        <a:ea typeface="+mn-ea"/>
        <a:cs typeface="+mn-cs"/>
        <a:sym typeface="DM Sans Regular"/>
      </a:defRPr>
    </a:lvl4pPr>
    <a:lvl5pPr indent="914400" defTabSz="457200" latinLnBrk="0">
      <a:lnSpc>
        <a:spcPct val="117999"/>
      </a:lnSpc>
      <a:defRPr sz="2200">
        <a:latin typeface="+mn-lt"/>
        <a:ea typeface="+mn-ea"/>
        <a:cs typeface="+mn-cs"/>
        <a:sym typeface="DM Sans Regular"/>
      </a:defRPr>
    </a:lvl5pPr>
    <a:lvl6pPr indent="1143000" defTabSz="457200" latinLnBrk="0">
      <a:lnSpc>
        <a:spcPct val="117999"/>
      </a:lnSpc>
      <a:defRPr sz="2200">
        <a:latin typeface="+mn-lt"/>
        <a:ea typeface="+mn-ea"/>
        <a:cs typeface="+mn-cs"/>
        <a:sym typeface="DM Sans Regular"/>
      </a:defRPr>
    </a:lvl6pPr>
    <a:lvl7pPr indent="1371600" defTabSz="457200" latinLnBrk="0">
      <a:lnSpc>
        <a:spcPct val="117999"/>
      </a:lnSpc>
      <a:defRPr sz="2200">
        <a:latin typeface="+mn-lt"/>
        <a:ea typeface="+mn-ea"/>
        <a:cs typeface="+mn-cs"/>
        <a:sym typeface="DM Sans Regular"/>
      </a:defRPr>
    </a:lvl7pPr>
    <a:lvl8pPr indent="1600200" defTabSz="457200" latinLnBrk="0">
      <a:lnSpc>
        <a:spcPct val="117999"/>
      </a:lnSpc>
      <a:defRPr sz="2200">
        <a:latin typeface="+mn-lt"/>
        <a:ea typeface="+mn-ea"/>
        <a:cs typeface="+mn-cs"/>
        <a:sym typeface="DM Sans Regular"/>
      </a:defRPr>
    </a:lvl8pPr>
    <a:lvl9pPr indent="1828800" defTabSz="457200" latinLnBrk="0">
      <a:lnSpc>
        <a:spcPct val="117999"/>
      </a:lnSpc>
      <a:defRPr sz="2200">
        <a:latin typeface="+mn-lt"/>
        <a:ea typeface="+mn-ea"/>
        <a:cs typeface="+mn-cs"/>
        <a:sym typeface="DM Sans Regular"/>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Side with logo">
    <p:spTree>
      <p:nvGrpSpPr>
        <p:cNvPr id="1" name=""/>
        <p:cNvGrpSpPr/>
        <p:nvPr/>
      </p:nvGrpSpPr>
      <p:grpSpPr>
        <a:xfrm>
          <a:off x="0" y="0"/>
          <a:ext cx="0" cy="0"/>
          <a:chOff x="0" y="0"/>
          <a:chExt cx="0" cy="0"/>
        </a:xfrm>
      </p:grpSpPr>
      <p:sp>
        <p:nvSpPr>
          <p:cNvPr id="18" name="Line"/>
          <p:cNvSpPr/>
          <p:nvPr/>
        </p:nvSpPr>
        <p:spPr>
          <a:xfrm>
            <a:off x="21922052" y="12414101"/>
            <a:ext cx="1" cy="494438"/>
          </a:xfrm>
          <a:prstGeom prst="line">
            <a:avLst/>
          </a:prstGeom>
          <a:ln w="25400">
            <a:solidFill>
              <a:schemeClr val="accent6"/>
            </a:solidFill>
            <a:miter lim="400000"/>
          </a:ln>
        </p:spPr>
        <p:txBody>
          <a:bodyPr lIns="45718" tIns="45718" rIns="45718" bIns="45718"/>
          <a:lstStyle/>
          <a:p>
            <a:endParaRPr/>
          </a:p>
        </p:txBody>
      </p:sp>
      <p:sp>
        <p:nvSpPr>
          <p:cNvPr id="19" name="Calendar 2023"/>
          <p:cNvSpPr txBox="1"/>
          <p:nvPr/>
        </p:nvSpPr>
        <p:spPr>
          <a:xfrm>
            <a:off x="16850644" y="12413670"/>
            <a:ext cx="4697248" cy="4953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defTabSz="457200">
              <a:spcBef>
                <a:spcPts val="3300"/>
              </a:spcBef>
              <a:defRPr sz="2400">
                <a:solidFill>
                  <a:srgbClr val="656565"/>
                </a:solidFill>
                <a:latin typeface="+mn-lt"/>
                <a:ea typeface="+mn-ea"/>
                <a:cs typeface="+mn-cs"/>
                <a:sym typeface="DM Sans Regular"/>
              </a:defRPr>
            </a:lvl1pPr>
          </a:lstStyle>
          <a:p>
            <a:r>
              <a:t>MVP Minimum Viable Product</a:t>
            </a:r>
          </a:p>
        </p:txBody>
      </p:sp>
      <p:sp>
        <p:nvSpPr>
          <p:cNvPr id="20" name="Fortum Themes"/>
          <p:cNvSpPr txBox="1"/>
          <p:nvPr/>
        </p:nvSpPr>
        <p:spPr>
          <a:xfrm>
            <a:off x="1563200" y="12413670"/>
            <a:ext cx="4288960"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p>
            <a:pPr algn="l" defTabSz="457200">
              <a:spcBef>
                <a:spcPts val="3300"/>
              </a:spcBef>
              <a:defRPr sz="2400">
                <a:solidFill>
                  <a:srgbClr val="656565"/>
                </a:solidFill>
                <a:latin typeface="DM Sans Bold"/>
                <a:ea typeface="DM Sans Bold"/>
                <a:cs typeface="DM Sans Bold"/>
                <a:sym typeface="DM Sans Bold"/>
              </a:defRPr>
            </a:pPr>
            <a:r>
              <a:rPr lang="en-US" dirty="0" err="1"/>
              <a:t>HiSlide.io</a:t>
            </a:r>
            <a:r>
              <a:rPr dirty="0">
                <a:latin typeface="+mn-lt"/>
                <a:ea typeface="+mn-ea"/>
                <a:cs typeface="+mn-cs"/>
                <a:sym typeface="DM Sans Regular"/>
              </a:rPr>
              <a:t> T</a:t>
            </a:r>
            <a:r>
              <a:rPr lang="en-US" dirty="0">
                <a:latin typeface="+mn-lt"/>
                <a:ea typeface="+mn-ea"/>
                <a:cs typeface="+mn-cs"/>
                <a:sym typeface="DM Sans Regular"/>
              </a:rPr>
              <a:t>emplates</a:t>
            </a:r>
            <a:endParaRPr dirty="0">
              <a:latin typeface="+mn-lt"/>
              <a:ea typeface="+mn-ea"/>
              <a:cs typeface="+mn-cs"/>
              <a:sym typeface="DM Sans Regular"/>
            </a:endParaRPr>
          </a:p>
        </p:txBody>
      </p:sp>
      <p:sp>
        <p:nvSpPr>
          <p:cNvPr id="21" name="Slide Number"/>
          <p:cNvSpPr txBox="1">
            <a:spLocks noGrp="1"/>
          </p:cNvSpPr>
          <p:nvPr>
            <p:ph type="sldNum" sz="quarter" idx="2"/>
          </p:nvPr>
        </p:nvSpPr>
        <p:spPr>
          <a:xfrm>
            <a:off x="22063025" y="12413670"/>
            <a:ext cx="980441" cy="495301"/>
          </a:xfrm>
          <a:prstGeom prst="rect">
            <a:avLst/>
          </a:prstGeom>
        </p:spPr>
        <p:txBody>
          <a:bodyPr wrap="square"/>
          <a:lstStyle>
            <a:lvl1pPr>
              <a:defRPr>
                <a:solidFill>
                  <a:srgbClr val="535353"/>
                </a:solidFill>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19200" y="184149"/>
            <a:ext cx="21945600" cy="30162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3" name="Body Level One…"/>
          <p:cNvSpPr txBox="1">
            <a:spLocks noGrp="1"/>
          </p:cNvSpPr>
          <p:nvPr>
            <p:ph type="body" idx="1"/>
          </p:nvPr>
        </p:nvSpPr>
        <p:spPr>
          <a:xfrm>
            <a:off x="1219200" y="3200400"/>
            <a:ext cx="21945600" cy="10515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4630400" y="12712700"/>
            <a:ext cx="5689600" cy="736600"/>
          </a:xfrm>
          <a:prstGeom prst="rect">
            <a:avLst/>
          </a:prstGeom>
          <a:ln w="12700">
            <a:miter lim="400000"/>
          </a:ln>
        </p:spPr>
        <p:txBody>
          <a:bodyPr wrap="none" lIns="50800" tIns="50800" rIns="50800" bIns="50800">
            <a:spAutoFit/>
          </a:bodyPr>
          <a:lstStyle>
            <a:lvl1pPr>
              <a:defRPr sz="2400">
                <a:solidFill>
                  <a:srgbClr val="000000"/>
                </a:solidFill>
                <a:latin typeface="+mn-lt"/>
                <a:ea typeface="+mn-ea"/>
                <a:cs typeface="+mn-cs"/>
                <a:sym typeface="DM Sans Regular"/>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9pPr>
    </p:titleStyle>
    <p:bodyStyle>
      <a:lvl1pPr marL="63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1pPr>
      <a:lvl2pPr marL="127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2pPr>
      <a:lvl3pPr marL="190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3pPr>
      <a:lvl4pPr marL="254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4pPr>
      <a:lvl5pPr marL="317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5pPr>
      <a:lvl6pPr marL="381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6pPr>
      <a:lvl7pPr marL="444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7pPr>
      <a:lvl8pPr marL="508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8pPr>
      <a:lvl9pPr marL="571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1pPr>
      <a:lvl2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2pPr>
      <a:lvl3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3pPr>
      <a:lvl4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4pPr>
      <a:lvl5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5pPr>
      <a:lvl6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6pPr>
      <a:lvl7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7pPr>
      <a:lvl8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8pPr>
      <a:lvl9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a:t>
            </a:fld>
            <a:endParaRPr/>
          </a:p>
        </p:txBody>
      </p:sp>
      <p:grpSp>
        <p:nvGrpSpPr>
          <p:cNvPr id="249" name="Group"/>
          <p:cNvGrpSpPr/>
          <p:nvPr/>
        </p:nvGrpSpPr>
        <p:grpSpPr>
          <a:xfrm flipH="1">
            <a:off x="1623299" y="9848117"/>
            <a:ext cx="4804493" cy="1800896"/>
            <a:chOff x="0" y="0"/>
            <a:chExt cx="4804491" cy="1800894"/>
          </a:xfrm>
        </p:grpSpPr>
        <p:sp>
          <p:nvSpPr>
            <p:cNvPr id="230" name="Shape"/>
            <p:cNvSpPr/>
            <p:nvPr/>
          </p:nvSpPr>
          <p:spPr>
            <a:xfrm>
              <a:off x="569" y="0"/>
              <a:ext cx="4803923" cy="1541783"/>
            </a:xfrm>
            <a:custGeom>
              <a:avLst/>
              <a:gdLst/>
              <a:ahLst/>
              <a:cxnLst>
                <a:cxn ang="0">
                  <a:pos x="wd2" y="hd2"/>
                </a:cxn>
                <a:cxn ang="5400000">
                  <a:pos x="wd2" y="hd2"/>
                </a:cxn>
                <a:cxn ang="10800000">
                  <a:pos x="wd2" y="hd2"/>
                </a:cxn>
                <a:cxn ang="16200000">
                  <a:pos x="wd2" y="hd2"/>
                </a:cxn>
              </a:cxnLst>
              <a:rect l="0" t="0" r="r" b="b"/>
              <a:pathLst>
                <a:path w="21600" h="21544" extrusionOk="0">
                  <a:moveTo>
                    <a:pt x="8696" y="2018"/>
                  </a:moveTo>
                  <a:cubicBezTo>
                    <a:pt x="9066" y="1521"/>
                    <a:pt x="9441" y="1052"/>
                    <a:pt x="9829" y="711"/>
                  </a:cubicBezTo>
                  <a:cubicBezTo>
                    <a:pt x="10062" y="507"/>
                    <a:pt x="10295" y="272"/>
                    <a:pt x="10535" y="224"/>
                  </a:cubicBezTo>
                  <a:cubicBezTo>
                    <a:pt x="11935" y="-56"/>
                    <a:pt x="13348" y="-44"/>
                    <a:pt x="14812" y="97"/>
                  </a:cubicBezTo>
                  <a:cubicBezTo>
                    <a:pt x="15279" y="141"/>
                    <a:pt x="15745" y="245"/>
                    <a:pt x="16211" y="348"/>
                  </a:cubicBezTo>
                  <a:cubicBezTo>
                    <a:pt x="16490" y="409"/>
                    <a:pt x="16769" y="484"/>
                    <a:pt x="17041" y="691"/>
                  </a:cubicBezTo>
                  <a:cubicBezTo>
                    <a:pt x="17257" y="856"/>
                    <a:pt x="17465" y="1103"/>
                    <a:pt x="17661" y="1427"/>
                  </a:cubicBezTo>
                  <a:cubicBezTo>
                    <a:pt x="18287" y="2463"/>
                    <a:pt x="18891" y="3618"/>
                    <a:pt x="19471" y="4886"/>
                  </a:cubicBezTo>
                  <a:cubicBezTo>
                    <a:pt x="20045" y="6140"/>
                    <a:pt x="20634" y="7430"/>
                    <a:pt x="21114" y="8964"/>
                  </a:cubicBezTo>
                  <a:cubicBezTo>
                    <a:pt x="21133" y="9039"/>
                    <a:pt x="21149" y="9123"/>
                    <a:pt x="21161" y="9212"/>
                  </a:cubicBezTo>
                  <a:cubicBezTo>
                    <a:pt x="21177" y="9337"/>
                    <a:pt x="21186" y="9472"/>
                    <a:pt x="21185" y="9608"/>
                  </a:cubicBezTo>
                  <a:lnTo>
                    <a:pt x="21182" y="13465"/>
                  </a:lnTo>
                  <a:cubicBezTo>
                    <a:pt x="21180" y="13586"/>
                    <a:pt x="21186" y="13707"/>
                    <a:pt x="21199" y="13820"/>
                  </a:cubicBezTo>
                  <a:cubicBezTo>
                    <a:pt x="21214" y="13949"/>
                    <a:pt x="21237" y="14066"/>
                    <a:pt x="21268" y="14163"/>
                  </a:cubicBezTo>
                  <a:lnTo>
                    <a:pt x="21498" y="14774"/>
                  </a:lnTo>
                  <a:cubicBezTo>
                    <a:pt x="21520" y="14821"/>
                    <a:pt x="21539" y="14878"/>
                    <a:pt x="21554" y="14944"/>
                  </a:cubicBezTo>
                  <a:cubicBezTo>
                    <a:pt x="21584" y="15072"/>
                    <a:pt x="21600" y="15227"/>
                    <a:pt x="21600" y="15385"/>
                  </a:cubicBezTo>
                  <a:lnTo>
                    <a:pt x="21593" y="18031"/>
                  </a:lnTo>
                  <a:cubicBezTo>
                    <a:pt x="21592" y="18206"/>
                    <a:pt x="21576" y="18377"/>
                    <a:pt x="21549" y="18530"/>
                  </a:cubicBezTo>
                  <a:cubicBezTo>
                    <a:pt x="21520" y="18690"/>
                    <a:pt x="21479" y="18824"/>
                    <a:pt x="21430" y="18922"/>
                  </a:cubicBezTo>
                  <a:cubicBezTo>
                    <a:pt x="21218" y="19396"/>
                    <a:pt x="20988" y="19786"/>
                    <a:pt x="20746" y="20083"/>
                  </a:cubicBezTo>
                  <a:cubicBezTo>
                    <a:pt x="20467" y="20425"/>
                    <a:pt x="20173" y="20642"/>
                    <a:pt x="19875" y="20726"/>
                  </a:cubicBezTo>
                  <a:lnTo>
                    <a:pt x="15821" y="20790"/>
                  </a:lnTo>
                  <a:lnTo>
                    <a:pt x="5271" y="20790"/>
                  </a:lnTo>
                  <a:lnTo>
                    <a:pt x="3040" y="21520"/>
                  </a:lnTo>
                  <a:lnTo>
                    <a:pt x="657" y="21544"/>
                  </a:lnTo>
                  <a:cubicBezTo>
                    <a:pt x="478" y="21484"/>
                    <a:pt x="312" y="21221"/>
                    <a:pt x="191" y="20805"/>
                  </a:cubicBezTo>
                  <a:cubicBezTo>
                    <a:pt x="67" y="20376"/>
                    <a:pt x="0" y="19816"/>
                    <a:pt x="4" y="19239"/>
                  </a:cubicBezTo>
                  <a:lnTo>
                    <a:pt x="0" y="15908"/>
                  </a:lnTo>
                  <a:cubicBezTo>
                    <a:pt x="43" y="14318"/>
                    <a:pt x="273" y="12832"/>
                    <a:pt x="646" y="11737"/>
                  </a:cubicBezTo>
                  <a:cubicBezTo>
                    <a:pt x="942" y="10868"/>
                    <a:pt x="1310" y="10298"/>
                    <a:pt x="1690" y="9846"/>
                  </a:cubicBezTo>
                  <a:cubicBezTo>
                    <a:pt x="2294" y="9128"/>
                    <a:pt x="2928" y="8699"/>
                    <a:pt x="3567" y="8409"/>
                  </a:cubicBezTo>
                  <a:cubicBezTo>
                    <a:pt x="4175" y="8134"/>
                    <a:pt x="4788" y="7983"/>
                    <a:pt x="5402" y="7957"/>
                  </a:cubicBezTo>
                  <a:cubicBezTo>
                    <a:pt x="5877" y="6788"/>
                    <a:pt x="6379" y="5726"/>
                    <a:pt x="6904" y="4780"/>
                  </a:cubicBezTo>
                  <a:cubicBezTo>
                    <a:pt x="7481" y="3738"/>
                    <a:pt x="8083" y="2840"/>
                    <a:pt x="8696" y="2018"/>
                  </a:cubicBezTo>
                  <a:close/>
                </a:path>
              </a:pathLst>
            </a:custGeom>
            <a:solidFill>
              <a:schemeClr val="accent3"/>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31" name="Shape"/>
            <p:cNvSpPr/>
            <p:nvPr/>
          </p:nvSpPr>
          <p:spPr>
            <a:xfrm>
              <a:off x="41442" y="21"/>
              <a:ext cx="4669683" cy="981595"/>
            </a:xfrm>
            <a:custGeom>
              <a:avLst/>
              <a:gdLst/>
              <a:ahLst/>
              <a:cxnLst>
                <a:cxn ang="0">
                  <a:pos x="wd2" y="hd2"/>
                </a:cxn>
                <a:cxn ang="5400000">
                  <a:pos x="wd2" y="hd2"/>
                </a:cxn>
                <a:cxn ang="10800000">
                  <a:pos x="wd2" y="hd2"/>
                </a:cxn>
                <a:cxn ang="16200000">
                  <a:pos x="wd2" y="hd2"/>
                </a:cxn>
              </a:cxnLst>
              <a:rect l="0" t="0" r="r" b="b"/>
              <a:pathLst>
                <a:path w="21599" h="21582" extrusionOk="0">
                  <a:moveTo>
                    <a:pt x="12819" y="5"/>
                  </a:moveTo>
                  <a:cubicBezTo>
                    <a:pt x="12088" y="27"/>
                    <a:pt x="11364" y="133"/>
                    <a:pt x="10644" y="353"/>
                  </a:cubicBezTo>
                  <a:cubicBezTo>
                    <a:pt x="10396" y="429"/>
                    <a:pt x="10157" y="797"/>
                    <a:pt x="9918" y="1118"/>
                  </a:cubicBezTo>
                  <a:cubicBezTo>
                    <a:pt x="9518" y="1655"/>
                    <a:pt x="9133" y="2395"/>
                    <a:pt x="8752" y="3176"/>
                  </a:cubicBezTo>
                  <a:cubicBezTo>
                    <a:pt x="8121" y="4469"/>
                    <a:pt x="7502" y="5883"/>
                    <a:pt x="6908" y="7522"/>
                  </a:cubicBezTo>
                  <a:cubicBezTo>
                    <a:pt x="6369" y="9011"/>
                    <a:pt x="5852" y="10681"/>
                    <a:pt x="5363" y="12520"/>
                  </a:cubicBezTo>
                  <a:cubicBezTo>
                    <a:pt x="4731" y="12561"/>
                    <a:pt x="4101" y="12798"/>
                    <a:pt x="3476" y="13232"/>
                  </a:cubicBezTo>
                  <a:cubicBezTo>
                    <a:pt x="2818" y="13688"/>
                    <a:pt x="2166" y="14362"/>
                    <a:pt x="1545" y="15492"/>
                  </a:cubicBezTo>
                  <a:cubicBezTo>
                    <a:pt x="1154" y="16203"/>
                    <a:pt x="775" y="17100"/>
                    <a:pt x="471" y="18466"/>
                  </a:cubicBezTo>
                  <a:cubicBezTo>
                    <a:pt x="272" y="19360"/>
                    <a:pt x="113" y="20421"/>
                    <a:pt x="0" y="21582"/>
                  </a:cubicBezTo>
                  <a:cubicBezTo>
                    <a:pt x="1969" y="20903"/>
                    <a:pt x="3939" y="20261"/>
                    <a:pt x="5910" y="19658"/>
                  </a:cubicBezTo>
                  <a:cubicBezTo>
                    <a:pt x="11136" y="18057"/>
                    <a:pt x="16367" y="16731"/>
                    <a:pt x="21599" y="15663"/>
                  </a:cubicBezTo>
                  <a:lnTo>
                    <a:pt x="21599" y="15117"/>
                  </a:lnTo>
                  <a:cubicBezTo>
                    <a:pt x="21600" y="14904"/>
                    <a:pt x="21592" y="14691"/>
                    <a:pt x="21575" y="14493"/>
                  </a:cubicBezTo>
                  <a:cubicBezTo>
                    <a:pt x="21563" y="14353"/>
                    <a:pt x="21546" y="14224"/>
                    <a:pt x="21526" y="14106"/>
                  </a:cubicBezTo>
                  <a:cubicBezTo>
                    <a:pt x="21032" y="11692"/>
                    <a:pt x="20427" y="9661"/>
                    <a:pt x="19837" y="7687"/>
                  </a:cubicBezTo>
                  <a:cubicBezTo>
                    <a:pt x="19240" y="5693"/>
                    <a:pt x="18618" y="3875"/>
                    <a:pt x="17974" y="2246"/>
                  </a:cubicBezTo>
                  <a:cubicBezTo>
                    <a:pt x="17773" y="1736"/>
                    <a:pt x="17558" y="1348"/>
                    <a:pt x="17336" y="1089"/>
                  </a:cubicBezTo>
                  <a:cubicBezTo>
                    <a:pt x="17057" y="762"/>
                    <a:pt x="16770" y="644"/>
                    <a:pt x="16482" y="548"/>
                  </a:cubicBezTo>
                  <a:cubicBezTo>
                    <a:pt x="16003" y="386"/>
                    <a:pt x="15524" y="223"/>
                    <a:pt x="15044" y="153"/>
                  </a:cubicBezTo>
                  <a:cubicBezTo>
                    <a:pt x="14291" y="43"/>
                    <a:pt x="13551" y="-18"/>
                    <a:pt x="12819" y="5"/>
                  </a:cubicBezTo>
                  <a:close/>
                </a:path>
              </a:pathLst>
            </a:custGeom>
            <a:solidFill>
              <a:schemeClr val="accent3">
                <a:satOff val="-12296"/>
                <a:lumOff val="-10705"/>
                <a:alpha val="13157"/>
              </a:schemeClr>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32" name="Shape"/>
            <p:cNvSpPr/>
            <p:nvPr/>
          </p:nvSpPr>
          <p:spPr>
            <a:xfrm>
              <a:off x="3523392" y="928545"/>
              <a:ext cx="937894" cy="559166"/>
            </a:xfrm>
            <a:custGeom>
              <a:avLst/>
              <a:gdLst/>
              <a:ahLst/>
              <a:cxnLst>
                <a:cxn ang="0">
                  <a:pos x="wd2" y="hd2"/>
                </a:cxn>
                <a:cxn ang="5400000">
                  <a:pos x="wd2" y="hd2"/>
                </a:cxn>
                <a:cxn ang="10800000">
                  <a:pos x="wd2" y="hd2"/>
                </a:cxn>
                <a:cxn ang="16200000">
                  <a:pos x="wd2" y="hd2"/>
                </a:cxn>
              </a:cxnLst>
              <a:rect l="0" t="0" r="r" b="b"/>
              <a:pathLst>
                <a:path w="20749" h="21600" extrusionOk="0">
                  <a:moveTo>
                    <a:pt x="10377" y="0"/>
                  </a:moveTo>
                  <a:cubicBezTo>
                    <a:pt x="7721" y="0"/>
                    <a:pt x="5065" y="1769"/>
                    <a:pt x="3038" y="5307"/>
                  </a:cubicBezTo>
                  <a:cubicBezTo>
                    <a:pt x="503" y="9734"/>
                    <a:pt x="-445" y="15885"/>
                    <a:pt x="192" y="21600"/>
                  </a:cubicBezTo>
                  <a:lnTo>
                    <a:pt x="19827" y="21429"/>
                  </a:lnTo>
                  <a:cubicBezTo>
                    <a:pt x="20083" y="21388"/>
                    <a:pt x="20338" y="21320"/>
                    <a:pt x="20592" y="21258"/>
                  </a:cubicBezTo>
                  <a:cubicBezTo>
                    <a:pt x="21155" y="15640"/>
                    <a:pt x="20200" y="9646"/>
                    <a:pt x="17714" y="5307"/>
                  </a:cubicBezTo>
                  <a:cubicBezTo>
                    <a:pt x="15688" y="1769"/>
                    <a:pt x="13033" y="0"/>
                    <a:pt x="10377" y="0"/>
                  </a:cubicBezTo>
                  <a:close/>
                </a:path>
              </a:pathLst>
            </a:custGeom>
            <a:solidFill>
              <a:schemeClr val="accent3">
                <a:satOff val="-12296"/>
                <a:lumOff val="-10705"/>
              </a:schemeClr>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33" name="Shape"/>
            <p:cNvSpPr/>
            <p:nvPr/>
          </p:nvSpPr>
          <p:spPr>
            <a:xfrm>
              <a:off x="497729" y="928545"/>
              <a:ext cx="938006" cy="612013"/>
            </a:xfrm>
            <a:custGeom>
              <a:avLst/>
              <a:gdLst/>
              <a:ahLst/>
              <a:cxnLst>
                <a:cxn ang="0">
                  <a:pos x="wd2" y="hd2"/>
                </a:cxn>
                <a:cxn ang="5400000">
                  <a:pos x="wd2" y="hd2"/>
                </a:cxn>
                <a:cxn ang="10800000">
                  <a:pos x="wd2" y="hd2"/>
                </a:cxn>
                <a:cxn ang="16200000">
                  <a:pos x="wd2" y="hd2"/>
                </a:cxn>
              </a:cxnLst>
              <a:rect l="0" t="0" r="r" b="b"/>
              <a:pathLst>
                <a:path w="20517" h="21600" extrusionOk="0">
                  <a:moveTo>
                    <a:pt x="10256" y="0"/>
                  </a:moveTo>
                  <a:cubicBezTo>
                    <a:pt x="7630" y="0"/>
                    <a:pt x="5003" y="1616"/>
                    <a:pt x="2999" y="4849"/>
                  </a:cubicBezTo>
                  <a:cubicBezTo>
                    <a:pt x="190" y="9382"/>
                    <a:pt x="-642" y="15887"/>
                    <a:pt x="488" y="21600"/>
                  </a:cubicBezTo>
                  <a:lnTo>
                    <a:pt x="3894" y="21580"/>
                  </a:lnTo>
                  <a:lnTo>
                    <a:pt x="14745" y="19739"/>
                  </a:lnTo>
                  <a:lnTo>
                    <a:pt x="20327" y="19739"/>
                  </a:lnTo>
                  <a:cubicBezTo>
                    <a:pt x="20958" y="14516"/>
                    <a:pt x="20021" y="8894"/>
                    <a:pt x="17513" y="4849"/>
                  </a:cubicBezTo>
                  <a:cubicBezTo>
                    <a:pt x="15509" y="1616"/>
                    <a:pt x="12882" y="0"/>
                    <a:pt x="10256" y="0"/>
                  </a:cubicBezTo>
                  <a:close/>
                </a:path>
              </a:pathLst>
            </a:custGeom>
            <a:solidFill>
              <a:schemeClr val="accent3">
                <a:satOff val="-12296"/>
                <a:lumOff val="-10705"/>
              </a:schemeClr>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34" name="Shape"/>
            <p:cNvSpPr/>
            <p:nvPr/>
          </p:nvSpPr>
          <p:spPr>
            <a:xfrm>
              <a:off x="1201625" y="147023"/>
              <a:ext cx="828671" cy="423248"/>
            </a:xfrm>
            <a:custGeom>
              <a:avLst/>
              <a:gdLst/>
              <a:ahLst/>
              <a:cxnLst>
                <a:cxn ang="0">
                  <a:pos x="wd2" y="hd2"/>
                </a:cxn>
                <a:cxn ang="5400000">
                  <a:pos x="wd2" y="hd2"/>
                </a:cxn>
                <a:cxn ang="10800000">
                  <a:pos x="wd2" y="hd2"/>
                </a:cxn>
                <a:cxn ang="16200000">
                  <a:pos x="wd2" y="hd2"/>
                </a:cxn>
              </a:cxnLst>
              <a:rect l="0" t="0" r="r" b="b"/>
              <a:pathLst>
                <a:path w="21557" h="21550" extrusionOk="0">
                  <a:moveTo>
                    <a:pt x="21254" y="0"/>
                  </a:moveTo>
                  <a:lnTo>
                    <a:pt x="18873" y="17"/>
                  </a:lnTo>
                  <a:cubicBezTo>
                    <a:pt x="15386" y="2972"/>
                    <a:pt x="11958" y="6198"/>
                    <a:pt x="8671" y="9934"/>
                  </a:cubicBezTo>
                  <a:cubicBezTo>
                    <a:pt x="5644" y="13375"/>
                    <a:pt x="2746" y="17233"/>
                    <a:pt x="0" y="21481"/>
                  </a:cubicBezTo>
                  <a:lnTo>
                    <a:pt x="3240" y="21532"/>
                  </a:lnTo>
                  <a:cubicBezTo>
                    <a:pt x="3837" y="21600"/>
                    <a:pt x="4434" y="21476"/>
                    <a:pt x="5010" y="21165"/>
                  </a:cubicBezTo>
                  <a:cubicBezTo>
                    <a:pt x="5750" y="20767"/>
                    <a:pt x="6438" y="20070"/>
                    <a:pt x="7031" y="19118"/>
                  </a:cubicBezTo>
                  <a:cubicBezTo>
                    <a:pt x="9322" y="15774"/>
                    <a:pt x="11674" y="12589"/>
                    <a:pt x="14082" y="9579"/>
                  </a:cubicBezTo>
                  <a:cubicBezTo>
                    <a:pt x="16469" y="6595"/>
                    <a:pt x="18911" y="3785"/>
                    <a:pt x="21401" y="1145"/>
                  </a:cubicBezTo>
                  <a:cubicBezTo>
                    <a:pt x="21548" y="975"/>
                    <a:pt x="21600" y="605"/>
                    <a:pt x="21520" y="310"/>
                  </a:cubicBezTo>
                  <a:cubicBezTo>
                    <a:pt x="21467" y="118"/>
                    <a:pt x="21366" y="1"/>
                    <a:pt x="21254" y="0"/>
                  </a:cubicBezTo>
                  <a:close/>
                </a:path>
              </a:pathLst>
            </a:custGeom>
            <a:solidFill>
              <a:srgbClr val="474747"/>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35" name="Shape"/>
            <p:cNvSpPr/>
            <p:nvPr/>
          </p:nvSpPr>
          <p:spPr>
            <a:xfrm>
              <a:off x="3984582" y="181258"/>
              <a:ext cx="583569" cy="344895"/>
            </a:xfrm>
            <a:custGeom>
              <a:avLst/>
              <a:gdLst/>
              <a:ahLst/>
              <a:cxnLst>
                <a:cxn ang="0">
                  <a:pos x="wd2" y="hd2"/>
                </a:cxn>
                <a:cxn ang="5400000">
                  <a:pos x="wd2" y="hd2"/>
                </a:cxn>
                <a:cxn ang="10800000">
                  <a:pos x="wd2" y="hd2"/>
                </a:cxn>
                <a:cxn ang="16200000">
                  <a:pos x="wd2" y="hd2"/>
                </a:cxn>
              </a:cxnLst>
              <a:rect l="0" t="0" r="r" b="b"/>
              <a:pathLst>
                <a:path w="21563" h="21600" extrusionOk="0">
                  <a:moveTo>
                    <a:pt x="3072" y="0"/>
                  </a:moveTo>
                  <a:lnTo>
                    <a:pt x="374" y="1978"/>
                  </a:lnTo>
                  <a:cubicBezTo>
                    <a:pt x="180" y="2178"/>
                    <a:pt x="46" y="2512"/>
                    <a:pt x="10" y="2893"/>
                  </a:cubicBezTo>
                  <a:cubicBezTo>
                    <a:pt x="-37" y="3390"/>
                    <a:pt x="86" y="3893"/>
                    <a:pt x="325" y="4191"/>
                  </a:cubicBezTo>
                  <a:cubicBezTo>
                    <a:pt x="2229" y="6601"/>
                    <a:pt x="4097" y="9083"/>
                    <a:pt x="5934" y="11636"/>
                  </a:cubicBezTo>
                  <a:cubicBezTo>
                    <a:pt x="7752" y="14162"/>
                    <a:pt x="9541" y="16760"/>
                    <a:pt x="11290" y="19421"/>
                  </a:cubicBezTo>
                  <a:cubicBezTo>
                    <a:pt x="11663" y="20066"/>
                    <a:pt x="12101" y="20587"/>
                    <a:pt x="12588" y="20955"/>
                  </a:cubicBezTo>
                  <a:cubicBezTo>
                    <a:pt x="13153" y="21382"/>
                    <a:pt x="13767" y="21595"/>
                    <a:pt x="14385" y="21579"/>
                  </a:cubicBezTo>
                  <a:lnTo>
                    <a:pt x="21563" y="21600"/>
                  </a:lnTo>
                  <a:cubicBezTo>
                    <a:pt x="18749" y="17697"/>
                    <a:pt x="15734" y="14088"/>
                    <a:pt x="12764" y="10547"/>
                  </a:cubicBezTo>
                  <a:cubicBezTo>
                    <a:pt x="9622" y="6800"/>
                    <a:pt x="6383" y="3299"/>
                    <a:pt x="3072" y="0"/>
                  </a:cubicBezTo>
                  <a:close/>
                </a:path>
              </a:pathLst>
            </a:custGeom>
            <a:solidFill>
              <a:srgbClr val="474747"/>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36" name="Shape"/>
            <p:cNvSpPr/>
            <p:nvPr/>
          </p:nvSpPr>
          <p:spPr>
            <a:xfrm>
              <a:off x="4698684" y="1141486"/>
              <a:ext cx="104384" cy="66476"/>
            </a:xfrm>
            <a:custGeom>
              <a:avLst/>
              <a:gdLst/>
              <a:ahLst/>
              <a:cxnLst>
                <a:cxn ang="0">
                  <a:pos x="wd2" y="hd2"/>
                </a:cxn>
                <a:cxn ang="5400000">
                  <a:pos x="wd2" y="hd2"/>
                </a:cxn>
                <a:cxn ang="10800000">
                  <a:pos x="wd2" y="hd2"/>
                </a:cxn>
                <a:cxn ang="16200000">
                  <a:pos x="wd2" y="hd2"/>
                </a:cxn>
              </a:cxnLst>
              <a:rect l="0" t="0" r="r" b="b"/>
              <a:pathLst>
                <a:path w="21600" h="21600" extrusionOk="0">
                  <a:moveTo>
                    <a:pt x="6879" y="0"/>
                  </a:moveTo>
                  <a:cubicBezTo>
                    <a:pt x="3081" y="0"/>
                    <a:pt x="0" y="4838"/>
                    <a:pt x="0" y="10800"/>
                  </a:cubicBezTo>
                  <a:cubicBezTo>
                    <a:pt x="0" y="16762"/>
                    <a:pt x="3081" y="21600"/>
                    <a:pt x="6879" y="21600"/>
                  </a:cubicBezTo>
                  <a:lnTo>
                    <a:pt x="21508" y="21600"/>
                  </a:lnTo>
                  <a:lnTo>
                    <a:pt x="21600" y="0"/>
                  </a:lnTo>
                  <a:lnTo>
                    <a:pt x="6879" y="0"/>
                  </a:lnTo>
                  <a:close/>
                </a:path>
              </a:pathLst>
            </a:custGeom>
            <a:solidFill>
              <a:srgbClr val="C12C5F"/>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37" name="Shape"/>
            <p:cNvSpPr/>
            <p:nvPr/>
          </p:nvSpPr>
          <p:spPr>
            <a:xfrm>
              <a:off x="4451311" y="693561"/>
              <a:ext cx="259896" cy="282072"/>
            </a:xfrm>
            <a:custGeom>
              <a:avLst/>
              <a:gdLst/>
              <a:ahLst/>
              <a:cxnLst>
                <a:cxn ang="0">
                  <a:pos x="wd2" y="hd2"/>
                </a:cxn>
                <a:cxn ang="5400000">
                  <a:pos x="wd2" y="hd2"/>
                </a:cxn>
                <a:cxn ang="10800000">
                  <a:pos x="wd2" y="hd2"/>
                </a:cxn>
                <a:cxn ang="16200000">
                  <a:pos x="wd2" y="hd2"/>
                </a:cxn>
              </a:cxnLst>
              <a:rect l="0" t="0" r="r" b="b"/>
              <a:pathLst>
                <a:path w="21454" h="21586" extrusionOk="0">
                  <a:moveTo>
                    <a:pt x="2683" y="0"/>
                  </a:moveTo>
                  <a:cubicBezTo>
                    <a:pt x="1784" y="-14"/>
                    <a:pt x="940" y="399"/>
                    <a:pt x="442" y="1093"/>
                  </a:cubicBezTo>
                  <a:cubicBezTo>
                    <a:pt x="-95" y="1843"/>
                    <a:pt x="-146" y="2798"/>
                    <a:pt x="305" y="3595"/>
                  </a:cubicBezTo>
                  <a:cubicBezTo>
                    <a:pt x="1103" y="5469"/>
                    <a:pt x="2055" y="7285"/>
                    <a:pt x="3159" y="9021"/>
                  </a:cubicBezTo>
                  <a:cubicBezTo>
                    <a:pt x="4415" y="10996"/>
                    <a:pt x="5862" y="12859"/>
                    <a:pt x="7230" y="14769"/>
                  </a:cubicBezTo>
                  <a:cubicBezTo>
                    <a:pt x="8369" y="16361"/>
                    <a:pt x="9476" y="18002"/>
                    <a:pt x="11044" y="19246"/>
                  </a:cubicBezTo>
                  <a:cubicBezTo>
                    <a:pt x="12769" y="20615"/>
                    <a:pt x="14933" y="21410"/>
                    <a:pt x="17200" y="21510"/>
                  </a:cubicBezTo>
                  <a:lnTo>
                    <a:pt x="21454" y="21586"/>
                  </a:lnTo>
                  <a:cubicBezTo>
                    <a:pt x="21410" y="21282"/>
                    <a:pt x="21384" y="20978"/>
                    <a:pt x="21399" y="20670"/>
                  </a:cubicBezTo>
                  <a:lnTo>
                    <a:pt x="21445" y="42"/>
                  </a:lnTo>
                  <a:lnTo>
                    <a:pt x="2683" y="0"/>
                  </a:lnTo>
                  <a:close/>
                </a:path>
              </a:pathLst>
            </a:custGeom>
            <a:solidFill>
              <a:srgbClr val="C12C5F"/>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38" name="Shape"/>
            <p:cNvSpPr/>
            <p:nvPr/>
          </p:nvSpPr>
          <p:spPr>
            <a:xfrm>
              <a:off x="77374" y="806784"/>
              <a:ext cx="475292" cy="219813"/>
            </a:xfrm>
            <a:custGeom>
              <a:avLst/>
              <a:gdLst/>
              <a:ahLst/>
              <a:cxnLst>
                <a:cxn ang="0">
                  <a:pos x="wd2" y="hd2"/>
                </a:cxn>
                <a:cxn ang="5400000">
                  <a:pos x="wd2" y="hd2"/>
                </a:cxn>
                <a:cxn ang="10800000">
                  <a:pos x="wd2" y="hd2"/>
                </a:cxn>
                <a:cxn ang="16200000">
                  <a:pos x="wd2" y="hd2"/>
                </a:cxn>
              </a:cxnLst>
              <a:rect l="0" t="0" r="r" b="b"/>
              <a:pathLst>
                <a:path w="21500" h="21585" extrusionOk="0">
                  <a:moveTo>
                    <a:pt x="2794" y="7687"/>
                  </a:moveTo>
                  <a:cubicBezTo>
                    <a:pt x="5807" y="5745"/>
                    <a:pt x="8863" y="4124"/>
                    <a:pt x="11949" y="2829"/>
                  </a:cubicBezTo>
                  <a:cubicBezTo>
                    <a:pt x="14926" y="1580"/>
                    <a:pt x="17929" y="636"/>
                    <a:pt x="20947" y="0"/>
                  </a:cubicBezTo>
                  <a:cubicBezTo>
                    <a:pt x="21168" y="-7"/>
                    <a:pt x="21369" y="276"/>
                    <a:pt x="21456" y="716"/>
                  </a:cubicBezTo>
                  <a:cubicBezTo>
                    <a:pt x="21522" y="1051"/>
                    <a:pt x="21512" y="1434"/>
                    <a:pt x="21428" y="1749"/>
                  </a:cubicBezTo>
                  <a:cubicBezTo>
                    <a:pt x="20443" y="5419"/>
                    <a:pt x="19280" y="8851"/>
                    <a:pt x="17960" y="11988"/>
                  </a:cubicBezTo>
                  <a:cubicBezTo>
                    <a:pt x="16656" y="15086"/>
                    <a:pt x="15205" y="17878"/>
                    <a:pt x="13632" y="20318"/>
                  </a:cubicBezTo>
                  <a:cubicBezTo>
                    <a:pt x="13356" y="20706"/>
                    <a:pt x="13057" y="21011"/>
                    <a:pt x="12743" y="21224"/>
                  </a:cubicBezTo>
                  <a:cubicBezTo>
                    <a:pt x="12378" y="21472"/>
                    <a:pt x="11999" y="21593"/>
                    <a:pt x="11617" y="21584"/>
                  </a:cubicBezTo>
                  <a:lnTo>
                    <a:pt x="1580" y="21584"/>
                  </a:lnTo>
                  <a:cubicBezTo>
                    <a:pt x="908" y="21544"/>
                    <a:pt x="316" y="20607"/>
                    <a:pt x="95" y="19229"/>
                  </a:cubicBezTo>
                  <a:cubicBezTo>
                    <a:pt x="-78" y="18154"/>
                    <a:pt x="7" y="16993"/>
                    <a:pt x="170" y="15910"/>
                  </a:cubicBezTo>
                  <a:cubicBezTo>
                    <a:pt x="426" y="14205"/>
                    <a:pt x="864" y="12668"/>
                    <a:pt x="1359" y="11233"/>
                  </a:cubicBezTo>
                  <a:cubicBezTo>
                    <a:pt x="1794" y="9972"/>
                    <a:pt x="2274" y="8786"/>
                    <a:pt x="2794" y="7687"/>
                  </a:cubicBezTo>
                  <a:close/>
                </a:path>
              </a:pathLst>
            </a:custGeom>
            <a:solidFill>
              <a:srgbClr val="FFFFFF"/>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39" name="Shape"/>
            <p:cNvSpPr/>
            <p:nvPr/>
          </p:nvSpPr>
          <p:spPr>
            <a:xfrm>
              <a:off x="0" y="1266976"/>
              <a:ext cx="287651" cy="169881"/>
            </a:xfrm>
            <a:custGeom>
              <a:avLst/>
              <a:gdLst/>
              <a:ahLst/>
              <a:cxnLst>
                <a:cxn ang="0">
                  <a:pos x="wd2" y="hd2"/>
                </a:cxn>
                <a:cxn ang="5400000">
                  <a:pos x="wd2" y="hd2"/>
                </a:cxn>
                <a:cxn ang="10800000">
                  <a:pos x="wd2" y="hd2"/>
                </a:cxn>
                <a:cxn ang="16200000">
                  <a:pos x="wd2" y="hd2"/>
                </a:cxn>
              </a:cxnLst>
              <a:rect l="0" t="0" r="r" b="b"/>
              <a:pathLst>
                <a:path w="21491" h="21556" extrusionOk="0">
                  <a:moveTo>
                    <a:pt x="12493" y="5"/>
                  </a:moveTo>
                  <a:lnTo>
                    <a:pt x="0" y="89"/>
                  </a:lnTo>
                  <a:lnTo>
                    <a:pt x="24" y="13937"/>
                  </a:lnTo>
                  <a:cubicBezTo>
                    <a:pt x="-6" y="16556"/>
                    <a:pt x="257" y="19144"/>
                    <a:pt x="786" y="21556"/>
                  </a:cubicBezTo>
                  <a:lnTo>
                    <a:pt x="19240" y="21500"/>
                  </a:lnTo>
                  <a:cubicBezTo>
                    <a:pt x="20036" y="21539"/>
                    <a:pt x="20779" y="20836"/>
                    <a:pt x="21186" y="19672"/>
                  </a:cubicBezTo>
                  <a:cubicBezTo>
                    <a:pt x="21571" y="18568"/>
                    <a:pt x="21594" y="17211"/>
                    <a:pt x="21244" y="16073"/>
                  </a:cubicBezTo>
                  <a:lnTo>
                    <a:pt x="17874" y="4925"/>
                  </a:lnTo>
                  <a:cubicBezTo>
                    <a:pt x="17245" y="3199"/>
                    <a:pt x="16325" y="1817"/>
                    <a:pt x="15241" y="961"/>
                  </a:cubicBezTo>
                  <a:cubicBezTo>
                    <a:pt x="14380" y="281"/>
                    <a:pt x="13442" y="-44"/>
                    <a:pt x="12493" y="5"/>
                  </a:cubicBezTo>
                  <a:close/>
                </a:path>
              </a:pathLst>
            </a:custGeom>
            <a:solidFill>
              <a:srgbClr val="404040"/>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40" name="Circle"/>
            <p:cNvSpPr/>
            <p:nvPr/>
          </p:nvSpPr>
          <p:spPr>
            <a:xfrm>
              <a:off x="563377" y="994379"/>
              <a:ext cx="806654" cy="806516"/>
            </a:xfrm>
            <a:prstGeom prst="ellipse">
              <a:avLst/>
            </a:prstGeom>
            <a:solidFill>
              <a:srgbClr val="404040"/>
            </a:solidFill>
            <a:ln w="12700" cap="flat">
              <a:noFill/>
              <a:miter lim="400000"/>
            </a:ln>
            <a:effectLst/>
          </p:spPr>
          <p:txBody>
            <a:bodyPr wrap="square" lIns="0" tIns="0" rIns="0" bIns="0" numCol="1" anchor="ctr">
              <a:noAutofit/>
            </a:bodyPr>
            <a:lstStyle/>
            <a:p>
              <a:pPr algn="l" defTabSz="914400">
                <a:defRPr sz="3200">
                  <a:solidFill>
                    <a:srgbClr val="FFFFFF"/>
                  </a:solidFill>
                  <a:latin typeface="+mn-lt"/>
                  <a:ea typeface="+mn-ea"/>
                  <a:cs typeface="+mn-cs"/>
                  <a:sym typeface="DM Sans Regular"/>
                </a:defRPr>
              </a:pPr>
              <a:endParaRPr/>
            </a:p>
          </p:txBody>
        </p:sp>
        <p:sp>
          <p:nvSpPr>
            <p:cNvPr id="241" name="Circle"/>
            <p:cNvSpPr/>
            <p:nvPr/>
          </p:nvSpPr>
          <p:spPr>
            <a:xfrm>
              <a:off x="680421" y="1111402"/>
              <a:ext cx="572566" cy="572470"/>
            </a:xfrm>
            <a:prstGeom prst="ellipse">
              <a:avLst/>
            </a:prstGeom>
            <a:solidFill>
              <a:srgbClr val="C4C4C4"/>
            </a:solidFill>
            <a:ln w="12700" cap="flat">
              <a:noFill/>
              <a:miter lim="400000"/>
            </a:ln>
            <a:effectLst/>
          </p:spPr>
          <p:txBody>
            <a:bodyPr wrap="square" lIns="0" tIns="0" rIns="0" bIns="0" numCol="1" anchor="ctr">
              <a:noAutofit/>
            </a:bodyPr>
            <a:lstStyle/>
            <a:p>
              <a:pPr algn="l" defTabSz="914400">
                <a:defRPr sz="3200">
                  <a:solidFill>
                    <a:srgbClr val="FFFFFF"/>
                  </a:solidFill>
                  <a:latin typeface="+mn-lt"/>
                  <a:ea typeface="+mn-ea"/>
                  <a:cs typeface="+mn-cs"/>
                  <a:sym typeface="DM Sans Regular"/>
                </a:defRPr>
              </a:pPr>
              <a:endParaRPr/>
            </a:p>
          </p:txBody>
        </p:sp>
        <p:sp>
          <p:nvSpPr>
            <p:cNvPr id="242" name="Circle"/>
            <p:cNvSpPr/>
            <p:nvPr/>
          </p:nvSpPr>
          <p:spPr>
            <a:xfrm>
              <a:off x="3589020" y="994379"/>
              <a:ext cx="806653" cy="806516"/>
            </a:xfrm>
            <a:prstGeom prst="ellipse">
              <a:avLst/>
            </a:prstGeom>
            <a:solidFill>
              <a:srgbClr val="404040"/>
            </a:solidFill>
            <a:ln w="12700" cap="flat">
              <a:noFill/>
              <a:miter lim="400000"/>
            </a:ln>
            <a:effectLst/>
          </p:spPr>
          <p:txBody>
            <a:bodyPr wrap="square" lIns="0" tIns="0" rIns="0" bIns="0" numCol="1" anchor="ctr">
              <a:noAutofit/>
            </a:bodyPr>
            <a:lstStyle/>
            <a:p>
              <a:pPr algn="l" defTabSz="914400">
                <a:defRPr sz="3200">
                  <a:solidFill>
                    <a:srgbClr val="FFFFFF"/>
                  </a:solidFill>
                  <a:latin typeface="+mn-lt"/>
                  <a:ea typeface="+mn-ea"/>
                  <a:cs typeface="+mn-cs"/>
                  <a:sym typeface="DM Sans Regular"/>
                </a:defRPr>
              </a:pPr>
              <a:endParaRPr/>
            </a:p>
          </p:txBody>
        </p:sp>
        <p:sp>
          <p:nvSpPr>
            <p:cNvPr id="243" name="Circle"/>
            <p:cNvSpPr/>
            <p:nvPr/>
          </p:nvSpPr>
          <p:spPr>
            <a:xfrm>
              <a:off x="3706063" y="1111402"/>
              <a:ext cx="572567" cy="572470"/>
            </a:xfrm>
            <a:prstGeom prst="ellipse">
              <a:avLst/>
            </a:prstGeom>
            <a:solidFill>
              <a:srgbClr val="C4C4C4"/>
            </a:solidFill>
            <a:ln w="12700" cap="flat">
              <a:noFill/>
              <a:miter lim="400000"/>
            </a:ln>
            <a:effectLst/>
          </p:spPr>
          <p:txBody>
            <a:bodyPr wrap="square" lIns="0" tIns="0" rIns="0" bIns="0" numCol="1" anchor="ctr">
              <a:noAutofit/>
            </a:bodyPr>
            <a:lstStyle/>
            <a:p>
              <a:pPr algn="l" defTabSz="914400">
                <a:defRPr sz="3200">
                  <a:solidFill>
                    <a:srgbClr val="FFFFFF"/>
                  </a:solidFill>
                  <a:latin typeface="+mn-lt"/>
                  <a:ea typeface="+mn-ea"/>
                  <a:cs typeface="+mn-cs"/>
                  <a:sym typeface="DM Sans Regular"/>
                </a:defRPr>
              </a:pPr>
              <a:endParaRPr/>
            </a:p>
          </p:txBody>
        </p:sp>
        <p:sp>
          <p:nvSpPr>
            <p:cNvPr id="244" name="Shape"/>
            <p:cNvSpPr/>
            <p:nvPr/>
          </p:nvSpPr>
          <p:spPr>
            <a:xfrm>
              <a:off x="112693" y="569249"/>
              <a:ext cx="1281155" cy="302573"/>
            </a:xfrm>
            <a:custGeom>
              <a:avLst/>
              <a:gdLst/>
              <a:ahLst/>
              <a:cxnLst>
                <a:cxn ang="0">
                  <a:pos x="wd2" y="hd2"/>
                </a:cxn>
                <a:cxn ang="5400000">
                  <a:pos x="wd2" y="hd2"/>
                </a:cxn>
                <a:cxn ang="10800000">
                  <a:pos x="wd2" y="hd2"/>
                </a:cxn>
                <a:cxn ang="16200000">
                  <a:pos x="wd2" y="hd2"/>
                </a:cxn>
              </a:cxnLst>
              <a:rect l="0" t="0" r="r" b="b"/>
              <a:pathLst>
                <a:path w="21491" h="21600" extrusionOk="0">
                  <a:moveTo>
                    <a:pt x="20887" y="0"/>
                  </a:moveTo>
                  <a:cubicBezTo>
                    <a:pt x="20711" y="70"/>
                    <a:pt x="20533" y="91"/>
                    <a:pt x="20356" y="47"/>
                  </a:cubicBezTo>
                  <a:lnTo>
                    <a:pt x="18253" y="16"/>
                  </a:lnTo>
                  <a:cubicBezTo>
                    <a:pt x="15963" y="147"/>
                    <a:pt x="13678" y="918"/>
                    <a:pt x="11411" y="2325"/>
                  </a:cubicBezTo>
                  <a:cubicBezTo>
                    <a:pt x="9025" y="3807"/>
                    <a:pt x="6660" y="5996"/>
                    <a:pt x="4407" y="9665"/>
                  </a:cubicBezTo>
                  <a:cubicBezTo>
                    <a:pt x="2991" y="11972"/>
                    <a:pt x="1617" y="14886"/>
                    <a:pt x="513" y="19322"/>
                  </a:cubicBezTo>
                  <a:cubicBezTo>
                    <a:pt x="332" y="20048"/>
                    <a:pt x="162" y="20810"/>
                    <a:pt x="0" y="21600"/>
                  </a:cubicBezTo>
                  <a:cubicBezTo>
                    <a:pt x="1634" y="19560"/>
                    <a:pt x="3299" y="18016"/>
                    <a:pt x="4987" y="17005"/>
                  </a:cubicBezTo>
                  <a:cubicBezTo>
                    <a:pt x="9300" y="14420"/>
                    <a:pt x="13608" y="14796"/>
                    <a:pt x="17999" y="12568"/>
                  </a:cubicBezTo>
                  <a:cubicBezTo>
                    <a:pt x="18457" y="12335"/>
                    <a:pt x="18909" y="11933"/>
                    <a:pt x="19363" y="11627"/>
                  </a:cubicBezTo>
                  <a:cubicBezTo>
                    <a:pt x="19695" y="11403"/>
                    <a:pt x="20030" y="11199"/>
                    <a:pt x="20348" y="10725"/>
                  </a:cubicBezTo>
                  <a:cubicBezTo>
                    <a:pt x="20893" y="9914"/>
                    <a:pt x="21600" y="8491"/>
                    <a:pt x="21477" y="5766"/>
                  </a:cubicBezTo>
                  <a:cubicBezTo>
                    <a:pt x="21386" y="3761"/>
                    <a:pt x="21255" y="1324"/>
                    <a:pt x="20887" y="0"/>
                  </a:cubicBezTo>
                  <a:close/>
                </a:path>
              </a:pathLst>
            </a:custGeom>
            <a:solidFill>
              <a:schemeClr val="accent3">
                <a:satOff val="-12296"/>
                <a:lumOff val="-10705"/>
                <a:alpha val="25098"/>
              </a:schemeClr>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45" name="Shape"/>
            <p:cNvSpPr/>
            <p:nvPr/>
          </p:nvSpPr>
          <p:spPr>
            <a:xfrm>
              <a:off x="1465950" y="100597"/>
              <a:ext cx="1373342" cy="1306211"/>
            </a:xfrm>
            <a:custGeom>
              <a:avLst/>
              <a:gdLst/>
              <a:ahLst/>
              <a:cxnLst>
                <a:cxn ang="0">
                  <a:pos x="wd2" y="hd2"/>
                </a:cxn>
                <a:cxn ang="5400000">
                  <a:pos x="wd2" y="hd2"/>
                </a:cxn>
                <a:cxn ang="10800000">
                  <a:pos x="wd2" y="hd2"/>
                </a:cxn>
                <a:cxn ang="16200000">
                  <a:pos x="wd2" y="hd2"/>
                </a:cxn>
              </a:cxnLst>
              <a:rect l="0" t="0" r="r" b="b"/>
              <a:pathLst>
                <a:path w="21600" h="21594" extrusionOk="0">
                  <a:moveTo>
                    <a:pt x="21600" y="12"/>
                  </a:moveTo>
                  <a:cubicBezTo>
                    <a:pt x="20821" y="3596"/>
                    <a:pt x="20303" y="7238"/>
                    <a:pt x="20049" y="10905"/>
                  </a:cubicBezTo>
                  <a:cubicBezTo>
                    <a:pt x="19803" y="14463"/>
                    <a:pt x="19806" y="18036"/>
                    <a:pt x="20060" y="21594"/>
                  </a:cubicBezTo>
                  <a:lnTo>
                    <a:pt x="933" y="21594"/>
                  </a:lnTo>
                  <a:cubicBezTo>
                    <a:pt x="747" y="21590"/>
                    <a:pt x="566" y="21529"/>
                    <a:pt x="413" y="21417"/>
                  </a:cubicBezTo>
                  <a:cubicBezTo>
                    <a:pt x="154" y="21227"/>
                    <a:pt x="0" y="20916"/>
                    <a:pt x="0" y="20584"/>
                  </a:cubicBezTo>
                  <a:lnTo>
                    <a:pt x="101" y="9614"/>
                  </a:lnTo>
                  <a:cubicBezTo>
                    <a:pt x="100" y="9218"/>
                    <a:pt x="175" y="8825"/>
                    <a:pt x="323" y="8460"/>
                  </a:cubicBezTo>
                  <a:cubicBezTo>
                    <a:pt x="716" y="7485"/>
                    <a:pt x="1546" y="6823"/>
                    <a:pt x="2365" y="6209"/>
                  </a:cubicBezTo>
                  <a:cubicBezTo>
                    <a:pt x="4978" y="4248"/>
                    <a:pt x="7714" y="2434"/>
                    <a:pt x="10762" y="1365"/>
                  </a:cubicBezTo>
                  <a:cubicBezTo>
                    <a:pt x="12626" y="711"/>
                    <a:pt x="14569" y="353"/>
                    <a:pt x="16526" y="170"/>
                  </a:cubicBezTo>
                  <a:cubicBezTo>
                    <a:pt x="17382" y="90"/>
                    <a:pt x="18241" y="44"/>
                    <a:pt x="19101" y="20"/>
                  </a:cubicBezTo>
                  <a:cubicBezTo>
                    <a:pt x="19934" y="-3"/>
                    <a:pt x="20767" y="-6"/>
                    <a:pt x="21600" y="12"/>
                  </a:cubicBezTo>
                  <a:close/>
                </a:path>
              </a:pathLst>
            </a:custGeom>
            <a:noFill/>
            <a:ln w="50800" cap="flat">
              <a:solidFill>
                <a:schemeClr val="accent3">
                  <a:satOff val="-12296"/>
                  <a:lumOff val="-10705"/>
                  <a:alpha val="15131"/>
                </a:schemeClr>
              </a:solidFill>
              <a:prstDash val="solid"/>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46" name="Shape"/>
            <p:cNvSpPr/>
            <p:nvPr/>
          </p:nvSpPr>
          <p:spPr>
            <a:xfrm>
              <a:off x="2723353" y="94880"/>
              <a:ext cx="1400693" cy="1322583"/>
            </a:xfrm>
            <a:custGeom>
              <a:avLst/>
              <a:gdLst/>
              <a:ahLst/>
              <a:cxnLst>
                <a:cxn ang="0">
                  <a:pos x="wd2" y="hd2"/>
                </a:cxn>
                <a:cxn ang="5400000">
                  <a:pos x="wd2" y="hd2"/>
                </a:cxn>
                <a:cxn ang="10800000">
                  <a:pos x="wd2" y="hd2"/>
                </a:cxn>
                <a:cxn ang="16200000">
                  <a:pos x="wd2" y="hd2"/>
                </a:cxn>
              </a:cxnLst>
              <a:rect l="0" t="0" r="r" b="b"/>
              <a:pathLst>
                <a:path w="21504" h="21567" extrusionOk="0">
                  <a:moveTo>
                    <a:pt x="1602" y="149"/>
                  </a:moveTo>
                  <a:cubicBezTo>
                    <a:pt x="3358" y="48"/>
                    <a:pt x="5115" y="-2"/>
                    <a:pt x="6873" y="0"/>
                  </a:cubicBezTo>
                  <a:cubicBezTo>
                    <a:pt x="8689" y="3"/>
                    <a:pt x="10504" y="60"/>
                    <a:pt x="12316" y="173"/>
                  </a:cubicBezTo>
                  <a:cubicBezTo>
                    <a:pt x="12933" y="224"/>
                    <a:pt x="13537" y="388"/>
                    <a:pt x="14101" y="659"/>
                  </a:cubicBezTo>
                  <a:cubicBezTo>
                    <a:pt x="14519" y="860"/>
                    <a:pt x="14911" y="1118"/>
                    <a:pt x="15267" y="1427"/>
                  </a:cubicBezTo>
                  <a:cubicBezTo>
                    <a:pt x="16385" y="2297"/>
                    <a:pt x="17437" y="3259"/>
                    <a:pt x="18413" y="4303"/>
                  </a:cubicBezTo>
                  <a:cubicBezTo>
                    <a:pt x="19373" y="5330"/>
                    <a:pt x="20256" y="6433"/>
                    <a:pt x="21056" y="7604"/>
                  </a:cubicBezTo>
                  <a:cubicBezTo>
                    <a:pt x="21296" y="7975"/>
                    <a:pt x="21445" y="8403"/>
                    <a:pt x="21490" y="8851"/>
                  </a:cubicBezTo>
                  <a:cubicBezTo>
                    <a:pt x="21535" y="9300"/>
                    <a:pt x="21473" y="9755"/>
                    <a:pt x="21311" y="10173"/>
                  </a:cubicBezTo>
                  <a:cubicBezTo>
                    <a:pt x="20112" y="10309"/>
                    <a:pt x="18951" y="10590"/>
                    <a:pt x="17843" y="11001"/>
                  </a:cubicBezTo>
                  <a:cubicBezTo>
                    <a:pt x="16924" y="11342"/>
                    <a:pt x="16024" y="11778"/>
                    <a:pt x="15171" y="12339"/>
                  </a:cubicBezTo>
                  <a:cubicBezTo>
                    <a:pt x="14070" y="13062"/>
                    <a:pt x="13095" y="13980"/>
                    <a:pt x="12289" y="15056"/>
                  </a:cubicBezTo>
                  <a:cubicBezTo>
                    <a:pt x="11206" y="16502"/>
                    <a:pt x="10461" y="18200"/>
                    <a:pt x="10115" y="20011"/>
                  </a:cubicBezTo>
                  <a:cubicBezTo>
                    <a:pt x="10002" y="20623"/>
                    <a:pt x="9618" y="21139"/>
                    <a:pt x="9084" y="21398"/>
                  </a:cubicBezTo>
                  <a:cubicBezTo>
                    <a:pt x="8778" y="21545"/>
                    <a:pt x="8438" y="21598"/>
                    <a:pt x="8105" y="21549"/>
                  </a:cubicBezTo>
                  <a:lnTo>
                    <a:pt x="198" y="21386"/>
                  </a:lnTo>
                  <a:cubicBezTo>
                    <a:pt x="-52" y="17886"/>
                    <a:pt x="-65" y="14372"/>
                    <a:pt x="159" y="10871"/>
                  </a:cubicBezTo>
                  <a:cubicBezTo>
                    <a:pt x="390" y="7264"/>
                    <a:pt x="873" y="3680"/>
                    <a:pt x="1602" y="149"/>
                  </a:cubicBezTo>
                  <a:close/>
                </a:path>
              </a:pathLst>
            </a:custGeom>
            <a:noFill/>
            <a:ln w="50800" cap="flat">
              <a:solidFill>
                <a:schemeClr val="accent3">
                  <a:satOff val="-12296"/>
                  <a:lumOff val="-10705"/>
                  <a:alpha val="15131"/>
                </a:schemeClr>
              </a:solidFill>
              <a:prstDash val="solid"/>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47" name="Shape"/>
            <p:cNvSpPr/>
            <p:nvPr/>
          </p:nvSpPr>
          <p:spPr>
            <a:xfrm>
              <a:off x="1600563" y="133154"/>
              <a:ext cx="1169500" cy="453915"/>
            </a:xfrm>
            <a:custGeom>
              <a:avLst/>
              <a:gdLst/>
              <a:ahLst/>
              <a:cxnLst>
                <a:cxn ang="0">
                  <a:pos x="wd2" y="hd2"/>
                </a:cxn>
                <a:cxn ang="5400000">
                  <a:pos x="wd2" y="hd2"/>
                </a:cxn>
                <a:cxn ang="10800000">
                  <a:pos x="wd2" y="hd2"/>
                </a:cxn>
                <a:cxn ang="16200000">
                  <a:pos x="wd2" y="hd2"/>
                </a:cxn>
              </a:cxnLst>
              <a:rect l="0" t="0" r="r" b="b"/>
              <a:pathLst>
                <a:path w="21534" h="21571" extrusionOk="0">
                  <a:moveTo>
                    <a:pt x="350" y="18826"/>
                  </a:moveTo>
                  <a:cubicBezTo>
                    <a:pt x="218" y="19131"/>
                    <a:pt x="120" y="19503"/>
                    <a:pt x="56" y="19910"/>
                  </a:cubicBezTo>
                  <a:cubicBezTo>
                    <a:pt x="1" y="20266"/>
                    <a:pt x="-29" y="20672"/>
                    <a:pt x="38" y="21042"/>
                  </a:cubicBezTo>
                  <a:cubicBezTo>
                    <a:pt x="98" y="21371"/>
                    <a:pt x="227" y="21577"/>
                    <a:pt x="368" y="21570"/>
                  </a:cubicBezTo>
                  <a:lnTo>
                    <a:pt x="19212" y="20026"/>
                  </a:lnTo>
                  <a:cubicBezTo>
                    <a:pt x="19446" y="20023"/>
                    <a:pt x="19674" y="19830"/>
                    <a:pt x="19863" y="19474"/>
                  </a:cubicBezTo>
                  <a:cubicBezTo>
                    <a:pt x="20049" y="19123"/>
                    <a:pt x="20189" y="18631"/>
                    <a:pt x="20263" y="18067"/>
                  </a:cubicBezTo>
                  <a:lnTo>
                    <a:pt x="21520" y="2082"/>
                  </a:lnTo>
                  <a:cubicBezTo>
                    <a:pt x="21571" y="1426"/>
                    <a:pt x="21472" y="752"/>
                    <a:pt x="21266" y="346"/>
                  </a:cubicBezTo>
                  <a:cubicBezTo>
                    <a:pt x="21140" y="99"/>
                    <a:pt x="20984" y="-23"/>
                    <a:pt x="20826" y="3"/>
                  </a:cubicBezTo>
                  <a:cubicBezTo>
                    <a:pt x="19211" y="44"/>
                    <a:pt x="17600" y="320"/>
                    <a:pt x="16002" y="827"/>
                  </a:cubicBezTo>
                  <a:cubicBezTo>
                    <a:pt x="14373" y="1344"/>
                    <a:pt x="12751" y="2104"/>
                    <a:pt x="11174" y="3341"/>
                  </a:cubicBezTo>
                  <a:cubicBezTo>
                    <a:pt x="9193" y="4896"/>
                    <a:pt x="7318" y="7172"/>
                    <a:pt x="5528" y="9796"/>
                  </a:cubicBezTo>
                  <a:cubicBezTo>
                    <a:pt x="3718" y="12448"/>
                    <a:pt x="1987" y="15465"/>
                    <a:pt x="350" y="18826"/>
                  </a:cubicBezTo>
                  <a:close/>
                </a:path>
              </a:pathLst>
            </a:custGeom>
            <a:solidFill>
              <a:srgbClr val="474747"/>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48" name="Shape"/>
            <p:cNvSpPr/>
            <p:nvPr/>
          </p:nvSpPr>
          <p:spPr>
            <a:xfrm>
              <a:off x="2871665" y="130626"/>
              <a:ext cx="1089655" cy="413955"/>
            </a:xfrm>
            <a:custGeom>
              <a:avLst/>
              <a:gdLst/>
              <a:ahLst/>
              <a:cxnLst>
                <a:cxn ang="0">
                  <a:pos x="wd2" y="hd2"/>
                </a:cxn>
                <a:cxn ang="5400000">
                  <a:pos x="wd2" y="hd2"/>
                </a:cxn>
                <a:cxn ang="10800000">
                  <a:pos x="wd2" y="hd2"/>
                </a:cxn>
                <a:cxn ang="16200000">
                  <a:pos x="wd2" y="hd2"/>
                </a:cxn>
              </a:cxnLst>
              <a:rect l="0" t="0" r="r" b="b"/>
              <a:pathLst>
                <a:path w="21590" h="21577" extrusionOk="0">
                  <a:moveTo>
                    <a:pt x="240" y="2335"/>
                  </a:moveTo>
                  <a:lnTo>
                    <a:pt x="1" y="19523"/>
                  </a:lnTo>
                  <a:cubicBezTo>
                    <a:pt x="-8" y="20070"/>
                    <a:pt x="68" y="20604"/>
                    <a:pt x="213" y="21000"/>
                  </a:cubicBezTo>
                  <a:cubicBezTo>
                    <a:pt x="322" y="21300"/>
                    <a:pt x="465" y="21502"/>
                    <a:pt x="621" y="21577"/>
                  </a:cubicBezTo>
                  <a:lnTo>
                    <a:pt x="20999" y="20337"/>
                  </a:lnTo>
                  <a:cubicBezTo>
                    <a:pt x="21215" y="20260"/>
                    <a:pt x="21403" y="19919"/>
                    <a:pt x="21508" y="19418"/>
                  </a:cubicBezTo>
                  <a:cubicBezTo>
                    <a:pt x="21561" y="19167"/>
                    <a:pt x="21588" y="18889"/>
                    <a:pt x="21590" y="18610"/>
                  </a:cubicBezTo>
                  <a:cubicBezTo>
                    <a:pt x="21592" y="18217"/>
                    <a:pt x="21577" y="17784"/>
                    <a:pt x="21485" y="17464"/>
                  </a:cubicBezTo>
                  <a:cubicBezTo>
                    <a:pt x="20148" y="12800"/>
                    <a:pt x="18759" y="9296"/>
                    <a:pt x="17063" y="5964"/>
                  </a:cubicBezTo>
                  <a:cubicBezTo>
                    <a:pt x="16654" y="5159"/>
                    <a:pt x="16252" y="4317"/>
                    <a:pt x="15822" y="3596"/>
                  </a:cubicBezTo>
                  <a:cubicBezTo>
                    <a:pt x="15408" y="2902"/>
                    <a:pt x="14969" y="2320"/>
                    <a:pt x="14512" y="1847"/>
                  </a:cubicBezTo>
                  <a:cubicBezTo>
                    <a:pt x="13620" y="922"/>
                    <a:pt x="12672" y="416"/>
                    <a:pt x="11711" y="354"/>
                  </a:cubicBezTo>
                  <a:cubicBezTo>
                    <a:pt x="9985" y="153"/>
                    <a:pt x="8258" y="38"/>
                    <a:pt x="6531" y="8"/>
                  </a:cubicBezTo>
                  <a:cubicBezTo>
                    <a:pt x="4726" y="-23"/>
                    <a:pt x="2920" y="39"/>
                    <a:pt x="1116" y="195"/>
                  </a:cubicBezTo>
                  <a:cubicBezTo>
                    <a:pt x="886" y="189"/>
                    <a:pt x="665" y="423"/>
                    <a:pt x="500" y="846"/>
                  </a:cubicBezTo>
                  <a:cubicBezTo>
                    <a:pt x="346" y="1240"/>
                    <a:pt x="254" y="1771"/>
                    <a:pt x="240" y="2335"/>
                  </a:cubicBezTo>
                  <a:close/>
                </a:path>
              </a:pathLst>
            </a:custGeom>
            <a:solidFill>
              <a:srgbClr val="474747"/>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grpSp>
      <p:grpSp>
        <p:nvGrpSpPr>
          <p:cNvPr id="265" name="Group"/>
          <p:cNvGrpSpPr/>
          <p:nvPr/>
        </p:nvGrpSpPr>
        <p:grpSpPr>
          <a:xfrm>
            <a:off x="1623299" y="6928208"/>
            <a:ext cx="4803923" cy="1800895"/>
            <a:chOff x="0" y="0"/>
            <a:chExt cx="4803922" cy="1800894"/>
          </a:xfrm>
        </p:grpSpPr>
        <p:sp>
          <p:nvSpPr>
            <p:cNvPr id="250" name="Shape"/>
            <p:cNvSpPr/>
            <p:nvPr/>
          </p:nvSpPr>
          <p:spPr>
            <a:xfrm flipH="1">
              <a:off x="-1" y="0"/>
              <a:ext cx="4803923" cy="1541783"/>
            </a:xfrm>
            <a:custGeom>
              <a:avLst/>
              <a:gdLst/>
              <a:ahLst/>
              <a:cxnLst>
                <a:cxn ang="0">
                  <a:pos x="wd2" y="hd2"/>
                </a:cxn>
                <a:cxn ang="5400000">
                  <a:pos x="wd2" y="hd2"/>
                </a:cxn>
                <a:cxn ang="10800000">
                  <a:pos x="wd2" y="hd2"/>
                </a:cxn>
                <a:cxn ang="16200000">
                  <a:pos x="wd2" y="hd2"/>
                </a:cxn>
              </a:cxnLst>
              <a:rect l="0" t="0" r="r" b="b"/>
              <a:pathLst>
                <a:path w="21600" h="21544" extrusionOk="0">
                  <a:moveTo>
                    <a:pt x="8696" y="2018"/>
                  </a:moveTo>
                  <a:cubicBezTo>
                    <a:pt x="9066" y="1521"/>
                    <a:pt x="9441" y="1052"/>
                    <a:pt x="9829" y="711"/>
                  </a:cubicBezTo>
                  <a:cubicBezTo>
                    <a:pt x="10062" y="507"/>
                    <a:pt x="10295" y="272"/>
                    <a:pt x="10535" y="224"/>
                  </a:cubicBezTo>
                  <a:cubicBezTo>
                    <a:pt x="11935" y="-56"/>
                    <a:pt x="13348" y="-44"/>
                    <a:pt x="14812" y="97"/>
                  </a:cubicBezTo>
                  <a:cubicBezTo>
                    <a:pt x="15279" y="141"/>
                    <a:pt x="15745" y="245"/>
                    <a:pt x="16211" y="348"/>
                  </a:cubicBezTo>
                  <a:cubicBezTo>
                    <a:pt x="16490" y="409"/>
                    <a:pt x="16769" y="484"/>
                    <a:pt x="17041" y="691"/>
                  </a:cubicBezTo>
                  <a:cubicBezTo>
                    <a:pt x="17257" y="856"/>
                    <a:pt x="17465" y="1103"/>
                    <a:pt x="17661" y="1427"/>
                  </a:cubicBezTo>
                  <a:cubicBezTo>
                    <a:pt x="18287" y="2463"/>
                    <a:pt x="18891" y="3618"/>
                    <a:pt x="19471" y="4886"/>
                  </a:cubicBezTo>
                  <a:cubicBezTo>
                    <a:pt x="20045" y="6140"/>
                    <a:pt x="20634" y="7430"/>
                    <a:pt x="21114" y="8964"/>
                  </a:cubicBezTo>
                  <a:cubicBezTo>
                    <a:pt x="21133" y="9039"/>
                    <a:pt x="21149" y="9123"/>
                    <a:pt x="21161" y="9212"/>
                  </a:cubicBezTo>
                  <a:cubicBezTo>
                    <a:pt x="21177" y="9337"/>
                    <a:pt x="21186" y="9472"/>
                    <a:pt x="21185" y="9608"/>
                  </a:cubicBezTo>
                  <a:lnTo>
                    <a:pt x="21182" y="13465"/>
                  </a:lnTo>
                  <a:cubicBezTo>
                    <a:pt x="21180" y="13586"/>
                    <a:pt x="21186" y="13707"/>
                    <a:pt x="21199" y="13820"/>
                  </a:cubicBezTo>
                  <a:cubicBezTo>
                    <a:pt x="21214" y="13949"/>
                    <a:pt x="21237" y="14066"/>
                    <a:pt x="21268" y="14163"/>
                  </a:cubicBezTo>
                  <a:lnTo>
                    <a:pt x="21498" y="14774"/>
                  </a:lnTo>
                  <a:cubicBezTo>
                    <a:pt x="21520" y="14821"/>
                    <a:pt x="21539" y="14878"/>
                    <a:pt x="21554" y="14944"/>
                  </a:cubicBezTo>
                  <a:cubicBezTo>
                    <a:pt x="21584" y="15072"/>
                    <a:pt x="21600" y="15227"/>
                    <a:pt x="21600" y="15385"/>
                  </a:cubicBezTo>
                  <a:lnTo>
                    <a:pt x="21593" y="18031"/>
                  </a:lnTo>
                  <a:cubicBezTo>
                    <a:pt x="21592" y="18206"/>
                    <a:pt x="21576" y="18377"/>
                    <a:pt x="21549" y="18530"/>
                  </a:cubicBezTo>
                  <a:cubicBezTo>
                    <a:pt x="21520" y="18690"/>
                    <a:pt x="21479" y="18824"/>
                    <a:pt x="21430" y="18922"/>
                  </a:cubicBezTo>
                  <a:cubicBezTo>
                    <a:pt x="21218" y="19396"/>
                    <a:pt x="20988" y="19786"/>
                    <a:pt x="20746" y="20083"/>
                  </a:cubicBezTo>
                  <a:cubicBezTo>
                    <a:pt x="20467" y="20425"/>
                    <a:pt x="20173" y="20642"/>
                    <a:pt x="19875" y="20726"/>
                  </a:cubicBezTo>
                  <a:lnTo>
                    <a:pt x="15821" y="20790"/>
                  </a:lnTo>
                  <a:lnTo>
                    <a:pt x="5271" y="20790"/>
                  </a:lnTo>
                  <a:lnTo>
                    <a:pt x="3040" y="21520"/>
                  </a:lnTo>
                  <a:lnTo>
                    <a:pt x="657" y="21544"/>
                  </a:lnTo>
                  <a:cubicBezTo>
                    <a:pt x="478" y="21484"/>
                    <a:pt x="312" y="21221"/>
                    <a:pt x="191" y="20805"/>
                  </a:cubicBezTo>
                  <a:cubicBezTo>
                    <a:pt x="67" y="20376"/>
                    <a:pt x="0" y="19816"/>
                    <a:pt x="4" y="19239"/>
                  </a:cubicBezTo>
                  <a:lnTo>
                    <a:pt x="0" y="15908"/>
                  </a:lnTo>
                  <a:cubicBezTo>
                    <a:pt x="43" y="14318"/>
                    <a:pt x="273" y="12832"/>
                    <a:pt x="646" y="11737"/>
                  </a:cubicBezTo>
                  <a:cubicBezTo>
                    <a:pt x="942" y="10868"/>
                    <a:pt x="1310" y="10298"/>
                    <a:pt x="1690" y="9846"/>
                  </a:cubicBezTo>
                  <a:cubicBezTo>
                    <a:pt x="2294" y="9128"/>
                    <a:pt x="2928" y="8699"/>
                    <a:pt x="3567" y="8409"/>
                  </a:cubicBezTo>
                  <a:cubicBezTo>
                    <a:pt x="4175" y="8134"/>
                    <a:pt x="4788" y="7983"/>
                    <a:pt x="5402" y="7957"/>
                  </a:cubicBezTo>
                  <a:cubicBezTo>
                    <a:pt x="5877" y="6788"/>
                    <a:pt x="6379" y="5726"/>
                    <a:pt x="6904" y="4780"/>
                  </a:cubicBezTo>
                  <a:cubicBezTo>
                    <a:pt x="7481" y="3738"/>
                    <a:pt x="8083" y="2840"/>
                    <a:pt x="8696" y="2018"/>
                  </a:cubicBezTo>
                  <a:close/>
                </a:path>
              </a:pathLst>
            </a:custGeom>
            <a:solidFill>
              <a:schemeClr val="accent2"/>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51" name="Shape"/>
            <p:cNvSpPr/>
            <p:nvPr/>
          </p:nvSpPr>
          <p:spPr>
            <a:xfrm flipH="1">
              <a:off x="93366" y="21"/>
              <a:ext cx="4669683" cy="981595"/>
            </a:xfrm>
            <a:custGeom>
              <a:avLst/>
              <a:gdLst/>
              <a:ahLst/>
              <a:cxnLst>
                <a:cxn ang="0">
                  <a:pos x="wd2" y="hd2"/>
                </a:cxn>
                <a:cxn ang="5400000">
                  <a:pos x="wd2" y="hd2"/>
                </a:cxn>
                <a:cxn ang="10800000">
                  <a:pos x="wd2" y="hd2"/>
                </a:cxn>
                <a:cxn ang="16200000">
                  <a:pos x="wd2" y="hd2"/>
                </a:cxn>
              </a:cxnLst>
              <a:rect l="0" t="0" r="r" b="b"/>
              <a:pathLst>
                <a:path w="21599" h="21582" extrusionOk="0">
                  <a:moveTo>
                    <a:pt x="12819" y="5"/>
                  </a:moveTo>
                  <a:cubicBezTo>
                    <a:pt x="12088" y="27"/>
                    <a:pt x="11364" y="133"/>
                    <a:pt x="10644" y="353"/>
                  </a:cubicBezTo>
                  <a:cubicBezTo>
                    <a:pt x="10396" y="429"/>
                    <a:pt x="10157" y="797"/>
                    <a:pt x="9918" y="1118"/>
                  </a:cubicBezTo>
                  <a:cubicBezTo>
                    <a:pt x="9518" y="1655"/>
                    <a:pt x="9133" y="2395"/>
                    <a:pt x="8752" y="3176"/>
                  </a:cubicBezTo>
                  <a:cubicBezTo>
                    <a:pt x="8121" y="4469"/>
                    <a:pt x="7502" y="5883"/>
                    <a:pt x="6908" y="7522"/>
                  </a:cubicBezTo>
                  <a:cubicBezTo>
                    <a:pt x="6369" y="9011"/>
                    <a:pt x="5852" y="10681"/>
                    <a:pt x="5363" y="12520"/>
                  </a:cubicBezTo>
                  <a:cubicBezTo>
                    <a:pt x="4731" y="12561"/>
                    <a:pt x="4101" y="12798"/>
                    <a:pt x="3476" y="13232"/>
                  </a:cubicBezTo>
                  <a:cubicBezTo>
                    <a:pt x="2818" y="13688"/>
                    <a:pt x="2166" y="14362"/>
                    <a:pt x="1545" y="15492"/>
                  </a:cubicBezTo>
                  <a:cubicBezTo>
                    <a:pt x="1154" y="16203"/>
                    <a:pt x="775" y="17100"/>
                    <a:pt x="471" y="18466"/>
                  </a:cubicBezTo>
                  <a:cubicBezTo>
                    <a:pt x="272" y="19360"/>
                    <a:pt x="113" y="20421"/>
                    <a:pt x="0" y="21582"/>
                  </a:cubicBezTo>
                  <a:cubicBezTo>
                    <a:pt x="1969" y="20903"/>
                    <a:pt x="3939" y="20261"/>
                    <a:pt x="5910" y="19658"/>
                  </a:cubicBezTo>
                  <a:cubicBezTo>
                    <a:pt x="11136" y="18057"/>
                    <a:pt x="16367" y="16731"/>
                    <a:pt x="21599" y="15663"/>
                  </a:cubicBezTo>
                  <a:lnTo>
                    <a:pt x="21599" y="15117"/>
                  </a:lnTo>
                  <a:cubicBezTo>
                    <a:pt x="21600" y="14904"/>
                    <a:pt x="21592" y="14691"/>
                    <a:pt x="21575" y="14493"/>
                  </a:cubicBezTo>
                  <a:cubicBezTo>
                    <a:pt x="21563" y="14353"/>
                    <a:pt x="21546" y="14224"/>
                    <a:pt x="21526" y="14106"/>
                  </a:cubicBezTo>
                  <a:cubicBezTo>
                    <a:pt x="21032" y="11692"/>
                    <a:pt x="20427" y="9661"/>
                    <a:pt x="19837" y="7687"/>
                  </a:cubicBezTo>
                  <a:cubicBezTo>
                    <a:pt x="19240" y="5693"/>
                    <a:pt x="18618" y="3875"/>
                    <a:pt x="17974" y="2246"/>
                  </a:cubicBezTo>
                  <a:cubicBezTo>
                    <a:pt x="17773" y="1736"/>
                    <a:pt x="17558" y="1348"/>
                    <a:pt x="17336" y="1089"/>
                  </a:cubicBezTo>
                  <a:cubicBezTo>
                    <a:pt x="17057" y="762"/>
                    <a:pt x="16770" y="644"/>
                    <a:pt x="16482" y="548"/>
                  </a:cubicBezTo>
                  <a:cubicBezTo>
                    <a:pt x="16003" y="386"/>
                    <a:pt x="15524" y="223"/>
                    <a:pt x="15044" y="153"/>
                  </a:cubicBezTo>
                  <a:cubicBezTo>
                    <a:pt x="14291" y="43"/>
                    <a:pt x="13551" y="-18"/>
                    <a:pt x="12819" y="5"/>
                  </a:cubicBezTo>
                  <a:close/>
                </a:path>
              </a:pathLst>
            </a:custGeom>
            <a:solidFill>
              <a:schemeClr val="accent2">
                <a:lumOff val="-9529"/>
                <a:alpha val="25736"/>
              </a:schemeClr>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52" name="Shape"/>
            <p:cNvSpPr/>
            <p:nvPr/>
          </p:nvSpPr>
          <p:spPr>
            <a:xfrm flipH="1">
              <a:off x="343207" y="928545"/>
              <a:ext cx="937893" cy="559166"/>
            </a:xfrm>
            <a:custGeom>
              <a:avLst/>
              <a:gdLst/>
              <a:ahLst/>
              <a:cxnLst>
                <a:cxn ang="0">
                  <a:pos x="wd2" y="hd2"/>
                </a:cxn>
                <a:cxn ang="5400000">
                  <a:pos x="wd2" y="hd2"/>
                </a:cxn>
                <a:cxn ang="10800000">
                  <a:pos x="wd2" y="hd2"/>
                </a:cxn>
                <a:cxn ang="16200000">
                  <a:pos x="wd2" y="hd2"/>
                </a:cxn>
              </a:cxnLst>
              <a:rect l="0" t="0" r="r" b="b"/>
              <a:pathLst>
                <a:path w="20749" h="21600" extrusionOk="0">
                  <a:moveTo>
                    <a:pt x="10377" y="0"/>
                  </a:moveTo>
                  <a:cubicBezTo>
                    <a:pt x="7721" y="0"/>
                    <a:pt x="5065" y="1769"/>
                    <a:pt x="3038" y="5307"/>
                  </a:cubicBezTo>
                  <a:cubicBezTo>
                    <a:pt x="503" y="9734"/>
                    <a:pt x="-445" y="15885"/>
                    <a:pt x="192" y="21600"/>
                  </a:cubicBezTo>
                  <a:lnTo>
                    <a:pt x="19827" y="21429"/>
                  </a:lnTo>
                  <a:cubicBezTo>
                    <a:pt x="20083" y="21388"/>
                    <a:pt x="20338" y="21320"/>
                    <a:pt x="20592" y="21258"/>
                  </a:cubicBezTo>
                  <a:cubicBezTo>
                    <a:pt x="21155" y="15640"/>
                    <a:pt x="20200" y="9646"/>
                    <a:pt x="17714" y="5307"/>
                  </a:cubicBezTo>
                  <a:cubicBezTo>
                    <a:pt x="15688" y="1769"/>
                    <a:pt x="13033" y="0"/>
                    <a:pt x="10377" y="0"/>
                  </a:cubicBezTo>
                  <a:close/>
                </a:path>
              </a:pathLst>
            </a:custGeom>
            <a:solidFill>
              <a:schemeClr val="accent2">
                <a:lumOff val="-9529"/>
              </a:schemeClr>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53" name="Shape"/>
            <p:cNvSpPr/>
            <p:nvPr/>
          </p:nvSpPr>
          <p:spPr>
            <a:xfrm flipH="1">
              <a:off x="3368756" y="928545"/>
              <a:ext cx="938007" cy="612013"/>
            </a:xfrm>
            <a:custGeom>
              <a:avLst/>
              <a:gdLst/>
              <a:ahLst/>
              <a:cxnLst>
                <a:cxn ang="0">
                  <a:pos x="wd2" y="hd2"/>
                </a:cxn>
                <a:cxn ang="5400000">
                  <a:pos x="wd2" y="hd2"/>
                </a:cxn>
                <a:cxn ang="10800000">
                  <a:pos x="wd2" y="hd2"/>
                </a:cxn>
                <a:cxn ang="16200000">
                  <a:pos x="wd2" y="hd2"/>
                </a:cxn>
              </a:cxnLst>
              <a:rect l="0" t="0" r="r" b="b"/>
              <a:pathLst>
                <a:path w="20517" h="21600" extrusionOk="0">
                  <a:moveTo>
                    <a:pt x="10256" y="0"/>
                  </a:moveTo>
                  <a:cubicBezTo>
                    <a:pt x="7630" y="0"/>
                    <a:pt x="5003" y="1616"/>
                    <a:pt x="2999" y="4849"/>
                  </a:cubicBezTo>
                  <a:cubicBezTo>
                    <a:pt x="190" y="9382"/>
                    <a:pt x="-642" y="15887"/>
                    <a:pt x="488" y="21600"/>
                  </a:cubicBezTo>
                  <a:lnTo>
                    <a:pt x="3894" y="21580"/>
                  </a:lnTo>
                  <a:lnTo>
                    <a:pt x="14745" y="19739"/>
                  </a:lnTo>
                  <a:lnTo>
                    <a:pt x="20327" y="19739"/>
                  </a:lnTo>
                  <a:cubicBezTo>
                    <a:pt x="20958" y="14516"/>
                    <a:pt x="20021" y="8894"/>
                    <a:pt x="17513" y="4849"/>
                  </a:cubicBezTo>
                  <a:cubicBezTo>
                    <a:pt x="15509" y="1616"/>
                    <a:pt x="12882" y="0"/>
                    <a:pt x="10256" y="0"/>
                  </a:cubicBezTo>
                  <a:close/>
                </a:path>
              </a:pathLst>
            </a:custGeom>
            <a:solidFill>
              <a:schemeClr val="accent2">
                <a:lumOff val="-9529"/>
              </a:schemeClr>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54" name="Shape"/>
            <p:cNvSpPr/>
            <p:nvPr/>
          </p:nvSpPr>
          <p:spPr>
            <a:xfrm flipH="1">
              <a:off x="2774196" y="147023"/>
              <a:ext cx="828671" cy="423248"/>
            </a:xfrm>
            <a:custGeom>
              <a:avLst/>
              <a:gdLst/>
              <a:ahLst/>
              <a:cxnLst>
                <a:cxn ang="0">
                  <a:pos x="wd2" y="hd2"/>
                </a:cxn>
                <a:cxn ang="5400000">
                  <a:pos x="wd2" y="hd2"/>
                </a:cxn>
                <a:cxn ang="10800000">
                  <a:pos x="wd2" y="hd2"/>
                </a:cxn>
                <a:cxn ang="16200000">
                  <a:pos x="wd2" y="hd2"/>
                </a:cxn>
              </a:cxnLst>
              <a:rect l="0" t="0" r="r" b="b"/>
              <a:pathLst>
                <a:path w="21557" h="21550" extrusionOk="0">
                  <a:moveTo>
                    <a:pt x="21254" y="0"/>
                  </a:moveTo>
                  <a:lnTo>
                    <a:pt x="18873" y="17"/>
                  </a:lnTo>
                  <a:cubicBezTo>
                    <a:pt x="15386" y="2972"/>
                    <a:pt x="11958" y="6198"/>
                    <a:pt x="8671" y="9934"/>
                  </a:cubicBezTo>
                  <a:cubicBezTo>
                    <a:pt x="5644" y="13375"/>
                    <a:pt x="2746" y="17233"/>
                    <a:pt x="0" y="21481"/>
                  </a:cubicBezTo>
                  <a:lnTo>
                    <a:pt x="3240" y="21532"/>
                  </a:lnTo>
                  <a:cubicBezTo>
                    <a:pt x="3837" y="21600"/>
                    <a:pt x="4434" y="21476"/>
                    <a:pt x="5010" y="21165"/>
                  </a:cubicBezTo>
                  <a:cubicBezTo>
                    <a:pt x="5750" y="20767"/>
                    <a:pt x="6438" y="20070"/>
                    <a:pt x="7031" y="19118"/>
                  </a:cubicBezTo>
                  <a:cubicBezTo>
                    <a:pt x="9322" y="15774"/>
                    <a:pt x="11674" y="12589"/>
                    <a:pt x="14082" y="9579"/>
                  </a:cubicBezTo>
                  <a:cubicBezTo>
                    <a:pt x="16469" y="6595"/>
                    <a:pt x="18911" y="3785"/>
                    <a:pt x="21401" y="1145"/>
                  </a:cubicBezTo>
                  <a:cubicBezTo>
                    <a:pt x="21548" y="975"/>
                    <a:pt x="21600" y="605"/>
                    <a:pt x="21520" y="310"/>
                  </a:cubicBezTo>
                  <a:cubicBezTo>
                    <a:pt x="21467" y="118"/>
                    <a:pt x="21366" y="1"/>
                    <a:pt x="21254" y="0"/>
                  </a:cubicBezTo>
                  <a:close/>
                </a:path>
              </a:pathLst>
            </a:custGeom>
            <a:solidFill>
              <a:srgbClr val="474747"/>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55" name="Shape"/>
            <p:cNvSpPr/>
            <p:nvPr/>
          </p:nvSpPr>
          <p:spPr>
            <a:xfrm flipH="1">
              <a:off x="93285" y="693561"/>
              <a:ext cx="259896" cy="282072"/>
            </a:xfrm>
            <a:custGeom>
              <a:avLst/>
              <a:gdLst/>
              <a:ahLst/>
              <a:cxnLst>
                <a:cxn ang="0">
                  <a:pos x="wd2" y="hd2"/>
                </a:cxn>
                <a:cxn ang="5400000">
                  <a:pos x="wd2" y="hd2"/>
                </a:cxn>
                <a:cxn ang="10800000">
                  <a:pos x="wd2" y="hd2"/>
                </a:cxn>
                <a:cxn ang="16200000">
                  <a:pos x="wd2" y="hd2"/>
                </a:cxn>
              </a:cxnLst>
              <a:rect l="0" t="0" r="r" b="b"/>
              <a:pathLst>
                <a:path w="21454" h="21586" extrusionOk="0">
                  <a:moveTo>
                    <a:pt x="2683" y="0"/>
                  </a:moveTo>
                  <a:cubicBezTo>
                    <a:pt x="1784" y="-14"/>
                    <a:pt x="940" y="399"/>
                    <a:pt x="442" y="1093"/>
                  </a:cubicBezTo>
                  <a:cubicBezTo>
                    <a:pt x="-95" y="1843"/>
                    <a:pt x="-146" y="2798"/>
                    <a:pt x="305" y="3595"/>
                  </a:cubicBezTo>
                  <a:cubicBezTo>
                    <a:pt x="1103" y="5469"/>
                    <a:pt x="2055" y="7285"/>
                    <a:pt x="3159" y="9021"/>
                  </a:cubicBezTo>
                  <a:cubicBezTo>
                    <a:pt x="4415" y="10996"/>
                    <a:pt x="5862" y="12859"/>
                    <a:pt x="7230" y="14769"/>
                  </a:cubicBezTo>
                  <a:cubicBezTo>
                    <a:pt x="8369" y="16361"/>
                    <a:pt x="9476" y="18002"/>
                    <a:pt x="11044" y="19246"/>
                  </a:cubicBezTo>
                  <a:cubicBezTo>
                    <a:pt x="12769" y="20615"/>
                    <a:pt x="14933" y="21410"/>
                    <a:pt x="17200" y="21510"/>
                  </a:cubicBezTo>
                  <a:lnTo>
                    <a:pt x="21454" y="21586"/>
                  </a:lnTo>
                  <a:cubicBezTo>
                    <a:pt x="21410" y="21282"/>
                    <a:pt x="21384" y="20978"/>
                    <a:pt x="21399" y="20670"/>
                  </a:cubicBezTo>
                  <a:lnTo>
                    <a:pt x="21445" y="42"/>
                  </a:lnTo>
                  <a:lnTo>
                    <a:pt x="2683" y="0"/>
                  </a:lnTo>
                  <a:close/>
                </a:path>
              </a:pathLst>
            </a:custGeom>
            <a:solidFill>
              <a:srgbClr val="C12C5F"/>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56" name="Shape"/>
            <p:cNvSpPr/>
            <p:nvPr/>
          </p:nvSpPr>
          <p:spPr>
            <a:xfrm flipH="1">
              <a:off x="4251826" y="806784"/>
              <a:ext cx="475292" cy="219813"/>
            </a:xfrm>
            <a:custGeom>
              <a:avLst/>
              <a:gdLst/>
              <a:ahLst/>
              <a:cxnLst>
                <a:cxn ang="0">
                  <a:pos x="wd2" y="hd2"/>
                </a:cxn>
                <a:cxn ang="5400000">
                  <a:pos x="wd2" y="hd2"/>
                </a:cxn>
                <a:cxn ang="10800000">
                  <a:pos x="wd2" y="hd2"/>
                </a:cxn>
                <a:cxn ang="16200000">
                  <a:pos x="wd2" y="hd2"/>
                </a:cxn>
              </a:cxnLst>
              <a:rect l="0" t="0" r="r" b="b"/>
              <a:pathLst>
                <a:path w="21500" h="21585" extrusionOk="0">
                  <a:moveTo>
                    <a:pt x="2794" y="7687"/>
                  </a:moveTo>
                  <a:cubicBezTo>
                    <a:pt x="5807" y="5745"/>
                    <a:pt x="8863" y="4124"/>
                    <a:pt x="11949" y="2829"/>
                  </a:cubicBezTo>
                  <a:cubicBezTo>
                    <a:pt x="14926" y="1580"/>
                    <a:pt x="17929" y="636"/>
                    <a:pt x="20947" y="0"/>
                  </a:cubicBezTo>
                  <a:cubicBezTo>
                    <a:pt x="21168" y="-7"/>
                    <a:pt x="21369" y="276"/>
                    <a:pt x="21456" y="716"/>
                  </a:cubicBezTo>
                  <a:cubicBezTo>
                    <a:pt x="21522" y="1051"/>
                    <a:pt x="21512" y="1434"/>
                    <a:pt x="21428" y="1749"/>
                  </a:cubicBezTo>
                  <a:cubicBezTo>
                    <a:pt x="20443" y="5419"/>
                    <a:pt x="19280" y="8851"/>
                    <a:pt x="17960" y="11988"/>
                  </a:cubicBezTo>
                  <a:cubicBezTo>
                    <a:pt x="16656" y="15086"/>
                    <a:pt x="15205" y="17878"/>
                    <a:pt x="13632" y="20318"/>
                  </a:cubicBezTo>
                  <a:cubicBezTo>
                    <a:pt x="13356" y="20706"/>
                    <a:pt x="13057" y="21011"/>
                    <a:pt x="12743" y="21224"/>
                  </a:cubicBezTo>
                  <a:cubicBezTo>
                    <a:pt x="12378" y="21472"/>
                    <a:pt x="11999" y="21593"/>
                    <a:pt x="11617" y="21584"/>
                  </a:cubicBezTo>
                  <a:lnTo>
                    <a:pt x="1580" y="21584"/>
                  </a:lnTo>
                  <a:cubicBezTo>
                    <a:pt x="908" y="21544"/>
                    <a:pt x="316" y="20607"/>
                    <a:pt x="95" y="19229"/>
                  </a:cubicBezTo>
                  <a:cubicBezTo>
                    <a:pt x="-78" y="18154"/>
                    <a:pt x="7" y="16993"/>
                    <a:pt x="170" y="15910"/>
                  </a:cubicBezTo>
                  <a:cubicBezTo>
                    <a:pt x="426" y="14205"/>
                    <a:pt x="864" y="12668"/>
                    <a:pt x="1359" y="11233"/>
                  </a:cubicBezTo>
                  <a:cubicBezTo>
                    <a:pt x="1794" y="9972"/>
                    <a:pt x="2274" y="8786"/>
                    <a:pt x="2794" y="7687"/>
                  </a:cubicBezTo>
                  <a:close/>
                </a:path>
              </a:pathLst>
            </a:custGeom>
            <a:solidFill>
              <a:srgbClr val="FFFFFF"/>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57" name="Circle"/>
            <p:cNvSpPr/>
            <p:nvPr/>
          </p:nvSpPr>
          <p:spPr>
            <a:xfrm flipH="1">
              <a:off x="3434461" y="994379"/>
              <a:ext cx="806653" cy="806516"/>
            </a:xfrm>
            <a:prstGeom prst="ellipse">
              <a:avLst/>
            </a:prstGeom>
            <a:solidFill>
              <a:srgbClr val="404040"/>
            </a:solidFill>
            <a:ln w="12700" cap="flat">
              <a:noFill/>
              <a:miter lim="400000"/>
            </a:ln>
            <a:effectLst/>
          </p:spPr>
          <p:txBody>
            <a:bodyPr wrap="square" lIns="0" tIns="0" rIns="0" bIns="0" numCol="1" anchor="ctr">
              <a:noAutofit/>
            </a:bodyPr>
            <a:lstStyle/>
            <a:p>
              <a:pPr algn="l" defTabSz="914400">
                <a:defRPr sz="3200">
                  <a:solidFill>
                    <a:srgbClr val="FFFFFF"/>
                  </a:solidFill>
                  <a:latin typeface="+mn-lt"/>
                  <a:ea typeface="+mn-ea"/>
                  <a:cs typeface="+mn-cs"/>
                  <a:sym typeface="DM Sans Regular"/>
                </a:defRPr>
              </a:pPr>
              <a:endParaRPr/>
            </a:p>
          </p:txBody>
        </p:sp>
        <p:sp>
          <p:nvSpPr>
            <p:cNvPr id="258" name="Circle"/>
            <p:cNvSpPr/>
            <p:nvPr/>
          </p:nvSpPr>
          <p:spPr>
            <a:xfrm flipH="1">
              <a:off x="3551504" y="1111402"/>
              <a:ext cx="572567" cy="572470"/>
            </a:xfrm>
            <a:prstGeom prst="ellipse">
              <a:avLst/>
            </a:prstGeom>
            <a:solidFill>
              <a:srgbClr val="C4C4C4"/>
            </a:solidFill>
            <a:ln w="12700" cap="flat">
              <a:noFill/>
              <a:miter lim="400000"/>
            </a:ln>
            <a:effectLst/>
          </p:spPr>
          <p:txBody>
            <a:bodyPr wrap="square" lIns="0" tIns="0" rIns="0" bIns="0" numCol="1" anchor="ctr">
              <a:noAutofit/>
            </a:bodyPr>
            <a:lstStyle/>
            <a:p>
              <a:pPr algn="l" defTabSz="914400">
                <a:defRPr sz="3200">
                  <a:solidFill>
                    <a:srgbClr val="FFFFFF"/>
                  </a:solidFill>
                  <a:latin typeface="+mn-lt"/>
                  <a:ea typeface="+mn-ea"/>
                  <a:cs typeface="+mn-cs"/>
                  <a:sym typeface="DM Sans Regular"/>
                </a:defRPr>
              </a:pPr>
              <a:endParaRPr/>
            </a:p>
          </p:txBody>
        </p:sp>
        <p:sp>
          <p:nvSpPr>
            <p:cNvPr id="259" name="Circle"/>
            <p:cNvSpPr/>
            <p:nvPr/>
          </p:nvSpPr>
          <p:spPr>
            <a:xfrm flipH="1">
              <a:off x="408818" y="994379"/>
              <a:ext cx="806653" cy="806516"/>
            </a:xfrm>
            <a:prstGeom prst="ellipse">
              <a:avLst/>
            </a:prstGeom>
            <a:solidFill>
              <a:srgbClr val="404040"/>
            </a:solidFill>
            <a:ln w="12700" cap="flat">
              <a:noFill/>
              <a:miter lim="400000"/>
            </a:ln>
            <a:effectLst/>
          </p:spPr>
          <p:txBody>
            <a:bodyPr wrap="square" lIns="0" tIns="0" rIns="0" bIns="0" numCol="1" anchor="ctr">
              <a:noAutofit/>
            </a:bodyPr>
            <a:lstStyle/>
            <a:p>
              <a:pPr algn="l" defTabSz="914400">
                <a:defRPr sz="3200">
                  <a:solidFill>
                    <a:srgbClr val="FFFFFF"/>
                  </a:solidFill>
                  <a:latin typeface="+mn-lt"/>
                  <a:ea typeface="+mn-ea"/>
                  <a:cs typeface="+mn-cs"/>
                  <a:sym typeface="DM Sans Regular"/>
                </a:defRPr>
              </a:pPr>
              <a:endParaRPr/>
            </a:p>
          </p:txBody>
        </p:sp>
        <p:sp>
          <p:nvSpPr>
            <p:cNvPr id="260" name="Circle"/>
            <p:cNvSpPr/>
            <p:nvPr/>
          </p:nvSpPr>
          <p:spPr>
            <a:xfrm flipH="1">
              <a:off x="525861" y="1111402"/>
              <a:ext cx="572567" cy="572470"/>
            </a:xfrm>
            <a:prstGeom prst="ellipse">
              <a:avLst/>
            </a:prstGeom>
            <a:solidFill>
              <a:srgbClr val="C4C4C4"/>
            </a:solidFill>
            <a:ln w="12700" cap="flat">
              <a:noFill/>
              <a:miter lim="400000"/>
            </a:ln>
            <a:effectLst/>
          </p:spPr>
          <p:txBody>
            <a:bodyPr wrap="square" lIns="0" tIns="0" rIns="0" bIns="0" numCol="1" anchor="ctr">
              <a:noAutofit/>
            </a:bodyPr>
            <a:lstStyle/>
            <a:p>
              <a:pPr algn="l" defTabSz="914400">
                <a:defRPr sz="3200">
                  <a:solidFill>
                    <a:srgbClr val="FFFFFF"/>
                  </a:solidFill>
                  <a:latin typeface="+mn-lt"/>
                  <a:ea typeface="+mn-ea"/>
                  <a:cs typeface="+mn-cs"/>
                  <a:sym typeface="DM Sans Regular"/>
                </a:defRPr>
              </a:pPr>
              <a:endParaRPr/>
            </a:p>
          </p:txBody>
        </p:sp>
        <p:sp>
          <p:nvSpPr>
            <p:cNvPr id="261" name="Shape"/>
            <p:cNvSpPr/>
            <p:nvPr/>
          </p:nvSpPr>
          <p:spPr>
            <a:xfrm flipH="1">
              <a:off x="3410644" y="569249"/>
              <a:ext cx="1281154" cy="302573"/>
            </a:xfrm>
            <a:custGeom>
              <a:avLst/>
              <a:gdLst/>
              <a:ahLst/>
              <a:cxnLst>
                <a:cxn ang="0">
                  <a:pos x="wd2" y="hd2"/>
                </a:cxn>
                <a:cxn ang="5400000">
                  <a:pos x="wd2" y="hd2"/>
                </a:cxn>
                <a:cxn ang="10800000">
                  <a:pos x="wd2" y="hd2"/>
                </a:cxn>
                <a:cxn ang="16200000">
                  <a:pos x="wd2" y="hd2"/>
                </a:cxn>
              </a:cxnLst>
              <a:rect l="0" t="0" r="r" b="b"/>
              <a:pathLst>
                <a:path w="21491" h="21600" extrusionOk="0">
                  <a:moveTo>
                    <a:pt x="20887" y="0"/>
                  </a:moveTo>
                  <a:cubicBezTo>
                    <a:pt x="20711" y="70"/>
                    <a:pt x="20533" y="91"/>
                    <a:pt x="20356" y="47"/>
                  </a:cubicBezTo>
                  <a:lnTo>
                    <a:pt x="18253" y="16"/>
                  </a:lnTo>
                  <a:cubicBezTo>
                    <a:pt x="15963" y="147"/>
                    <a:pt x="13678" y="918"/>
                    <a:pt x="11411" y="2325"/>
                  </a:cubicBezTo>
                  <a:cubicBezTo>
                    <a:pt x="9025" y="3807"/>
                    <a:pt x="6660" y="5996"/>
                    <a:pt x="4407" y="9665"/>
                  </a:cubicBezTo>
                  <a:cubicBezTo>
                    <a:pt x="2991" y="11972"/>
                    <a:pt x="1617" y="14886"/>
                    <a:pt x="513" y="19322"/>
                  </a:cubicBezTo>
                  <a:cubicBezTo>
                    <a:pt x="332" y="20048"/>
                    <a:pt x="162" y="20810"/>
                    <a:pt x="0" y="21600"/>
                  </a:cubicBezTo>
                  <a:cubicBezTo>
                    <a:pt x="1634" y="19560"/>
                    <a:pt x="3299" y="18016"/>
                    <a:pt x="4987" y="17005"/>
                  </a:cubicBezTo>
                  <a:cubicBezTo>
                    <a:pt x="9300" y="14420"/>
                    <a:pt x="13608" y="14796"/>
                    <a:pt x="17999" y="12568"/>
                  </a:cubicBezTo>
                  <a:cubicBezTo>
                    <a:pt x="18457" y="12335"/>
                    <a:pt x="18909" y="11933"/>
                    <a:pt x="19363" y="11627"/>
                  </a:cubicBezTo>
                  <a:cubicBezTo>
                    <a:pt x="19695" y="11403"/>
                    <a:pt x="20030" y="11199"/>
                    <a:pt x="20348" y="10725"/>
                  </a:cubicBezTo>
                  <a:cubicBezTo>
                    <a:pt x="20893" y="9914"/>
                    <a:pt x="21600" y="8491"/>
                    <a:pt x="21477" y="5766"/>
                  </a:cubicBezTo>
                  <a:cubicBezTo>
                    <a:pt x="21386" y="3761"/>
                    <a:pt x="21255" y="1324"/>
                    <a:pt x="20887" y="0"/>
                  </a:cubicBezTo>
                  <a:close/>
                </a:path>
              </a:pathLst>
            </a:custGeom>
            <a:solidFill>
              <a:schemeClr val="accent2">
                <a:lumOff val="-9529"/>
                <a:alpha val="85631"/>
              </a:schemeClr>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62" name="Shape"/>
            <p:cNvSpPr/>
            <p:nvPr/>
          </p:nvSpPr>
          <p:spPr>
            <a:xfrm flipH="1">
              <a:off x="1965200" y="100597"/>
              <a:ext cx="1373341" cy="1306211"/>
            </a:xfrm>
            <a:custGeom>
              <a:avLst/>
              <a:gdLst/>
              <a:ahLst/>
              <a:cxnLst>
                <a:cxn ang="0">
                  <a:pos x="wd2" y="hd2"/>
                </a:cxn>
                <a:cxn ang="5400000">
                  <a:pos x="wd2" y="hd2"/>
                </a:cxn>
                <a:cxn ang="10800000">
                  <a:pos x="wd2" y="hd2"/>
                </a:cxn>
                <a:cxn ang="16200000">
                  <a:pos x="wd2" y="hd2"/>
                </a:cxn>
              </a:cxnLst>
              <a:rect l="0" t="0" r="r" b="b"/>
              <a:pathLst>
                <a:path w="21600" h="21594" extrusionOk="0">
                  <a:moveTo>
                    <a:pt x="21600" y="12"/>
                  </a:moveTo>
                  <a:cubicBezTo>
                    <a:pt x="20821" y="3596"/>
                    <a:pt x="20303" y="7238"/>
                    <a:pt x="20049" y="10905"/>
                  </a:cubicBezTo>
                  <a:cubicBezTo>
                    <a:pt x="19803" y="14463"/>
                    <a:pt x="19806" y="18036"/>
                    <a:pt x="20060" y="21594"/>
                  </a:cubicBezTo>
                  <a:lnTo>
                    <a:pt x="933" y="21594"/>
                  </a:lnTo>
                  <a:cubicBezTo>
                    <a:pt x="747" y="21590"/>
                    <a:pt x="566" y="21529"/>
                    <a:pt x="413" y="21417"/>
                  </a:cubicBezTo>
                  <a:cubicBezTo>
                    <a:pt x="154" y="21227"/>
                    <a:pt x="0" y="20916"/>
                    <a:pt x="0" y="20584"/>
                  </a:cubicBezTo>
                  <a:lnTo>
                    <a:pt x="101" y="9614"/>
                  </a:lnTo>
                  <a:cubicBezTo>
                    <a:pt x="100" y="9218"/>
                    <a:pt x="175" y="8825"/>
                    <a:pt x="323" y="8460"/>
                  </a:cubicBezTo>
                  <a:cubicBezTo>
                    <a:pt x="716" y="7485"/>
                    <a:pt x="1546" y="6823"/>
                    <a:pt x="2365" y="6209"/>
                  </a:cubicBezTo>
                  <a:cubicBezTo>
                    <a:pt x="4978" y="4248"/>
                    <a:pt x="7714" y="2434"/>
                    <a:pt x="10762" y="1365"/>
                  </a:cubicBezTo>
                  <a:cubicBezTo>
                    <a:pt x="12626" y="711"/>
                    <a:pt x="14569" y="353"/>
                    <a:pt x="16526" y="170"/>
                  </a:cubicBezTo>
                  <a:cubicBezTo>
                    <a:pt x="17382" y="90"/>
                    <a:pt x="18241" y="44"/>
                    <a:pt x="19101" y="20"/>
                  </a:cubicBezTo>
                  <a:cubicBezTo>
                    <a:pt x="19934" y="-3"/>
                    <a:pt x="20767" y="-6"/>
                    <a:pt x="21600" y="12"/>
                  </a:cubicBezTo>
                  <a:close/>
                </a:path>
              </a:pathLst>
            </a:custGeom>
            <a:noFill/>
            <a:ln w="50800" cap="flat">
              <a:solidFill>
                <a:schemeClr val="accent2">
                  <a:lumOff val="-9529"/>
                  <a:alpha val="62217"/>
                </a:schemeClr>
              </a:solidFill>
              <a:prstDash val="solid"/>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63" name="Shape"/>
            <p:cNvSpPr/>
            <p:nvPr/>
          </p:nvSpPr>
          <p:spPr>
            <a:xfrm flipH="1">
              <a:off x="2034428" y="133154"/>
              <a:ext cx="1169500" cy="453915"/>
            </a:xfrm>
            <a:custGeom>
              <a:avLst/>
              <a:gdLst/>
              <a:ahLst/>
              <a:cxnLst>
                <a:cxn ang="0">
                  <a:pos x="wd2" y="hd2"/>
                </a:cxn>
                <a:cxn ang="5400000">
                  <a:pos x="wd2" y="hd2"/>
                </a:cxn>
                <a:cxn ang="10800000">
                  <a:pos x="wd2" y="hd2"/>
                </a:cxn>
                <a:cxn ang="16200000">
                  <a:pos x="wd2" y="hd2"/>
                </a:cxn>
              </a:cxnLst>
              <a:rect l="0" t="0" r="r" b="b"/>
              <a:pathLst>
                <a:path w="21534" h="21571" extrusionOk="0">
                  <a:moveTo>
                    <a:pt x="350" y="18826"/>
                  </a:moveTo>
                  <a:cubicBezTo>
                    <a:pt x="218" y="19131"/>
                    <a:pt x="120" y="19503"/>
                    <a:pt x="56" y="19910"/>
                  </a:cubicBezTo>
                  <a:cubicBezTo>
                    <a:pt x="1" y="20266"/>
                    <a:pt x="-29" y="20672"/>
                    <a:pt x="38" y="21042"/>
                  </a:cubicBezTo>
                  <a:cubicBezTo>
                    <a:pt x="98" y="21371"/>
                    <a:pt x="227" y="21577"/>
                    <a:pt x="368" y="21570"/>
                  </a:cubicBezTo>
                  <a:lnTo>
                    <a:pt x="19212" y="20026"/>
                  </a:lnTo>
                  <a:cubicBezTo>
                    <a:pt x="19446" y="20023"/>
                    <a:pt x="19674" y="19830"/>
                    <a:pt x="19863" y="19474"/>
                  </a:cubicBezTo>
                  <a:cubicBezTo>
                    <a:pt x="20049" y="19123"/>
                    <a:pt x="20189" y="18631"/>
                    <a:pt x="20263" y="18067"/>
                  </a:cubicBezTo>
                  <a:lnTo>
                    <a:pt x="21520" y="2082"/>
                  </a:lnTo>
                  <a:cubicBezTo>
                    <a:pt x="21571" y="1426"/>
                    <a:pt x="21472" y="752"/>
                    <a:pt x="21266" y="346"/>
                  </a:cubicBezTo>
                  <a:cubicBezTo>
                    <a:pt x="21140" y="99"/>
                    <a:pt x="20984" y="-23"/>
                    <a:pt x="20826" y="3"/>
                  </a:cubicBezTo>
                  <a:cubicBezTo>
                    <a:pt x="19211" y="44"/>
                    <a:pt x="17600" y="320"/>
                    <a:pt x="16002" y="827"/>
                  </a:cubicBezTo>
                  <a:cubicBezTo>
                    <a:pt x="14373" y="1344"/>
                    <a:pt x="12751" y="2104"/>
                    <a:pt x="11174" y="3341"/>
                  </a:cubicBezTo>
                  <a:cubicBezTo>
                    <a:pt x="9193" y="4896"/>
                    <a:pt x="7318" y="7172"/>
                    <a:pt x="5528" y="9796"/>
                  </a:cubicBezTo>
                  <a:cubicBezTo>
                    <a:pt x="3718" y="12448"/>
                    <a:pt x="1987" y="15465"/>
                    <a:pt x="350" y="18826"/>
                  </a:cubicBezTo>
                  <a:close/>
                </a:path>
              </a:pathLst>
            </a:custGeom>
            <a:solidFill>
              <a:srgbClr val="474747"/>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64" name="Shape"/>
            <p:cNvSpPr/>
            <p:nvPr/>
          </p:nvSpPr>
          <p:spPr>
            <a:xfrm flipH="1">
              <a:off x="542611" y="131854"/>
              <a:ext cx="1390216" cy="413865"/>
            </a:xfrm>
            <a:custGeom>
              <a:avLst/>
              <a:gdLst/>
              <a:ahLst/>
              <a:cxnLst>
                <a:cxn ang="0">
                  <a:pos x="wd2" y="hd2"/>
                </a:cxn>
                <a:cxn ang="5400000">
                  <a:pos x="wd2" y="hd2"/>
                </a:cxn>
                <a:cxn ang="10800000">
                  <a:pos x="wd2" y="hd2"/>
                </a:cxn>
                <a:cxn ang="16200000">
                  <a:pos x="wd2" y="hd2"/>
                </a:cxn>
              </a:cxnLst>
              <a:rect l="0" t="0" r="r" b="b"/>
              <a:pathLst>
                <a:path w="21592" h="21574" extrusionOk="0">
                  <a:moveTo>
                    <a:pt x="187" y="2330"/>
                  </a:moveTo>
                  <a:lnTo>
                    <a:pt x="0" y="19520"/>
                  </a:lnTo>
                  <a:cubicBezTo>
                    <a:pt x="-7" y="20068"/>
                    <a:pt x="53" y="20601"/>
                    <a:pt x="166" y="20997"/>
                  </a:cubicBezTo>
                  <a:cubicBezTo>
                    <a:pt x="252" y="21297"/>
                    <a:pt x="364" y="21499"/>
                    <a:pt x="486" y="21574"/>
                  </a:cubicBezTo>
                  <a:lnTo>
                    <a:pt x="21128" y="20514"/>
                  </a:lnTo>
                  <a:cubicBezTo>
                    <a:pt x="21297" y="20436"/>
                    <a:pt x="21445" y="20096"/>
                    <a:pt x="21527" y="19595"/>
                  </a:cubicBezTo>
                  <a:cubicBezTo>
                    <a:pt x="21568" y="19347"/>
                    <a:pt x="21590" y="19070"/>
                    <a:pt x="21591" y="18787"/>
                  </a:cubicBezTo>
                  <a:cubicBezTo>
                    <a:pt x="21593" y="18394"/>
                    <a:pt x="21581" y="17961"/>
                    <a:pt x="21509" y="17641"/>
                  </a:cubicBezTo>
                  <a:cubicBezTo>
                    <a:pt x="20461" y="12977"/>
                    <a:pt x="19372" y="9472"/>
                    <a:pt x="18043" y="6140"/>
                  </a:cubicBezTo>
                  <a:cubicBezTo>
                    <a:pt x="17722" y="5335"/>
                    <a:pt x="17408" y="4494"/>
                    <a:pt x="17070" y="3771"/>
                  </a:cubicBezTo>
                  <a:cubicBezTo>
                    <a:pt x="16746" y="3077"/>
                    <a:pt x="16401" y="2496"/>
                    <a:pt x="16043" y="2022"/>
                  </a:cubicBezTo>
                  <a:cubicBezTo>
                    <a:pt x="15343" y="1096"/>
                    <a:pt x="14600" y="590"/>
                    <a:pt x="13847" y="529"/>
                  </a:cubicBezTo>
                  <a:cubicBezTo>
                    <a:pt x="10939" y="149"/>
                    <a:pt x="8029" y="-26"/>
                    <a:pt x="5119" y="3"/>
                  </a:cubicBezTo>
                  <a:cubicBezTo>
                    <a:pt x="3704" y="17"/>
                    <a:pt x="2289" y="79"/>
                    <a:pt x="874" y="190"/>
                  </a:cubicBezTo>
                  <a:cubicBezTo>
                    <a:pt x="694" y="184"/>
                    <a:pt x="520" y="418"/>
                    <a:pt x="391" y="841"/>
                  </a:cubicBezTo>
                  <a:cubicBezTo>
                    <a:pt x="271" y="1236"/>
                    <a:pt x="198" y="1766"/>
                    <a:pt x="187" y="2330"/>
                  </a:cubicBezTo>
                  <a:close/>
                </a:path>
              </a:pathLst>
            </a:custGeom>
            <a:solidFill>
              <a:srgbClr val="474747"/>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grpSp>
      <p:grpSp>
        <p:nvGrpSpPr>
          <p:cNvPr id="283" name="Group"/>
          <p:cNvGrpSpPr/>
          <p:nvPr/>
        </p:nvGrpSpPr>
        <p:grpSpPr>
          <a:xfrm>
            <a:off x="1623358" y="4063957"/>
            <a:ext cx="4804375" cy="1689580"/>
            <a:chOff x="0" y="0"/>
            <a:chExt cx="4804373" cy="1689579"/>
          </a:xfrm>
        </p:grpSpPr>
        <p:sp>
          <p:nvSpPr>
            <p:cNvPr id="266" name="Shape"/>
            <p:cNvSpPr/>
            <p:nvPr/>
          </p:nvSpPr>
          <p:spPr>
            <a:xfrm rot="20990477">
              <a:off x="2109599" y="195680"/>
              <a:ext cx="201596" cy="341739"/>
            </a:xfrm>
            <a:custGeom>
              <a:avLst/>
              <a:gdLst/>
              <a:ahLst/>
              <a:cxnLst>
                <a:cxn ang="0">
                  <a:pos x="wd2" y="hd2"/>
                </a:cxn>
                <a:cxn ang="5400000">
                  <a:pos x="wd2" y="hd2"/>
                </a:cxn>
                <a:cxn ang="10800000">
                  <a:pos x="wd2" y="hd2"/>
                </a:cxn>
                <a:cxn ang="16200000">
                  <a:pos x="wd2" y="hd2"/>
                </a:cxn>
              </a:cxnLst>
              <a:rect l="0" t="0" r="r" b="b"/>
              <a:pathLst>
                <a:path w="21483" h="21532" extrusionOk="0">
                  <a:moveTo>
                    <a:pt x="2893" y="19"/>
                  </a:moveTo>
                  <a:cubicBezTo>
                    <a:pt x="1988" y="-68"/>
                    <a:pt x="1074" y="146"/>
                    <a:pt x="514" y="575"/>
                  </a:cubicBezTo>
                  <a:cubicBezTo>
                    <a:pt x="41" y="938"/>
                    <a:pt x="-117" y="1411"/>
                    <a:pt x="88" y="1853"/>
                  </a:cubicBezTo>
                  <a:lnTo>
                    <a:pt x="5399" y="21332"/>
                  </a:lnTo>
                  <a:lnTo>
                    <a:pt x="21483" y="21532"/>
                  </a:lnTo>
                  <a:cubicBezTo>
                    <a:pt x="19898" y="18764"/>
                    <a:pt x="18830" y="15903"/>
                    <a:pt x="18296" y="12998"/>
                  </a:cubicBezTo>
                  <a:cubicBezTo>
                    <a:pt x="17824" y="10431"/>
                    <a:pt x="17772" y="7844"/>
                    <a:pt x="18141" y="5271"/>
                  </a:cubicBezTo>
                  <a:cubicBezTo>
                    <a:pt x="18395" y="4161"/>
                    <a:pt x="17912" y="3035"/>
                    <a:pt x="16793" y="2130"/>
                  </a:cubicBezTo>
                  <a:cubicBezTo>
                    <a:pt x="15684" y="1233"/>
                    <a:pt x="14034" y="623"/>
                    <a:pt x="12185" y="424"/>
                  </a:cubicBezTo>
                  <a:lnTo>
                    <a:pt x="2893" y="19"/>
                  </a:lnTo>
                  <a:close/>
                </a:path>
              </a:pathLst>
            </a:custGeom>
            <a:solidFill>
              <a:srgbClr val="474747"/>
            </a:solidFill>
            <a:ln w="12700" cap="flat">
              <a:noFill/>
              <a:miter lim="400000"/>
            </a:ln>
            <a:effectLst/>
          </p:spPr>
          <p:txBody>
            <a:bodyPr wrap="square" lIns="45718" tIns="45718" rIns="45718" bIns="45718" numCol="1" anchor="t">
              <a:noAutofit/>
            </a:bodyPr>
            <a:lstStyle/>
            <a:p>
              <a:endParaRPr/>
            </a:p>
          </p:txBody>
        </p:sp>
        <p:sp>
          <p:nvSpPr>
            <p:cNvPr id="267" name="Shape"/>
            <p:cNvSpPr/>
            <p:nvPr/>
          </p:nvSpPr>
          <p:spPr>
            <a:xfrm rot="20990477">
              <a:off x="1166404" y="195680"/>
              <a:ext cx="201596" cy="341739"/>
            </a:xfrm>
            <a:custGeom>
              <a:avLst/>
              <a:gdLst/>
              <a:ahLst/>
              <a:cxnLst>
                <a:cxn ang="0">
                  <a:pos x="wd2" y="hd2"/>
                </a:cxn>
                <a:cxn ang="5400000">
                  <a:pos x="wd2" y="hd2"/>
                </a:cxn>
                <a:cxn ang="10800000">
                  <a:pos x="wd2" y="hd2"/>
                </a:cxn>
                <a:cxn ang="16200000">
                  <a:pos x="wd2" y="hd2"/>
                </a:cxn>
              </a:cxnLst>
              <a:rect l="0" t="0" r="r" b="b"/>
              <a:pathLst>
                <a:path w="21483" h="21532" extrusionOk="0">
                  <a:moveTo>
                    <a:pt x="2893" y="19"/>
                  </a:moveTo>
                  <a:cubicBezTo>
                    <a:pt x="1988" y="-68"/>
                    <a:pt x="1074" y="146"/>
                    <a:pt x="514" y="575"/>
                  </a:cubicBezTo>
                  <a:cubicBezTo>
                    <a:pt x="41" y="938"/>
                    <a:pt x="-117" y="1411"/>
                    <a:pt x="88" y="1853"/>
                  </a:cubicBezTo>
                  <a:lnTo>
                    <a:pt x="5399" y="21332"/>
                  </a:lnTo>
                  <a:lnTo>
                    <a:pt x="21483" y="21532"/>
                  </a:lnTo>
                  <a:cubicBezTo>
                    <a:pt x="19898" y="18764"/>
                    <a:pt x="18830" y="15903"/>
                    <a:pt x="18296" y="12998"/>
                  </a:cubicBezTo>
                  <a:cubicBezTo>
                    <a:pt x="17824" y="10431"/>
                    <a:pt x="17772" y="7844"/>
                    <a:pt x="18141" y="5271"/>
                  </a:cubicBezTo>
                  <a:cubicBezTo>
                    <a:pt x="18395" y="4161"/>
                    <a:pt x="17912" y="3035"/>
                    <a:pt x="16793" y="2130"/>
                  </a:cubicBezTo>
                  <a:cubicBezTo>
                    <a:pt x="15684" y="1233"/>
                    <a:pt x="14034" y="623"/>
                    <a:pt x="12185" y="424"/>
                  </a:cubicBezTo>
                  <a:lnTo>
                    <a:pt x="2893" y="19"/>
                  </a:lnTo>
                  <a:close/>
                </a:path>
              </a:pathLst>
            </a:custGeom>
            <a:solidFill>
              <a:srgbClr val="474747"/>
            </a:solidFill>
            <a:ln w="12700" cap="flat">
              <a:noFill/>
              <a:miter lim="400000"/>
            </a:ln>
            <a:effectLst/>
          </p:spPr>
          <p:txBody>
            <a:bodyPr wrap="square" lIns="45718" tIns="45718" rIns="45718" bIns="45718" numCol="1" anchor="t">
              <a:noAutofit/>
            </a:bodyPr>
            <a:lstStyle/>
            <a:p>
              <a:endParaRPr/>
            </a:p>
          </p:txBody>
        </p:sp>
        <p:sp>
          <p:nvSpPr>
            <p:cNvPr id="268" name="Shape"/>
            <p:cNvSpPr/>
            <p:nvPr/>
          </p:nvSpPr>
          <p:spPr>
            <a:xfrm>
              <a:off x="0" y="0"/>
              <a:ext cx="4803901" cy="1430530"/>
            </a:xfrm>
            <a:custGeom>
              <a:avLst/>
              <a:gdLst/>
              <a:ahLst/>
              <a:cxnLst>
                <a:cxn ang="0">
                  <a:pos x="wd2" y="hd2"/>
                </a:cxn>
                <a:cxn ang="5400000">
                  <a:pos x="wd2" y="hd2"/>
                </a:cxn>
                <a:cxn ang="10800000">
                  <a:pos x="wd2" y="hd2"/>
                </a:cxn>
                <a:cxn ang="16200000">
                  <a:pos x="wd2" y="hd2"/>
                </a:cxn>
              </a:cxnLst>
              <a:rect l="0" t="0" r="r" b="b"/>
              <a:pathLst>
                <a:path w="21600" h="21600" extrusionOk="0">
                  <a:moveTo>
                    <a:pt x="12304" y="0"/>
                  </a:moveTo>
                  <a:cubicBezTo>
                    <a:pt x="12241" y="16"/>
                    <a:pt x="12191" y="182"/>
                    <a:pt x="12185" y="392"/>
                  </a:cubicBezTo>
                  <a:cubicBezTo>
                    <a:pt x="12180" y="559"/>
                    <a:pt x="12204" y="719"/>
                    <a:pt x="12248" y="803"/>
                  </a:cubicBezTo>
                  <a:cubicBezTo>
                    <a:pt x="12686" y="1560"/>
                    <a:pt x="13106" y="2438"/>
                    <a:pt x="13503" y="3421"/>
                  </a:cubicBezTo>
                  <a:cubicBezTo>
                    <a:pt x="13851" y="4281"/>
                    <a:pt x="14179" y="5219"/>
                    <a:pt x="14487" y="6234"/>
                  </a:cubicBezTo>
                  <a:cubicBezTo>
                    <a:pt x="14551" y="6431"/>
                    <a:pt x="14565" y="6748"/>
                    <a:pt x="14522" y="7000"/>
                  </a:cubicBezTo>
                  <a:cubicBezTo>
                    <a:pt x="14487" y="7206"/>
                    <a:pt x="14420" y="7326"/>
                    <a:pt x="14350" y="7306"/>
                  </a:cubicBezTo>
                  <a:lnTo>
                    <a:pt x="6211" y="6506"/>
                  </a:lnTo>
                  <a:cubicBezTo>
                    <a:pt x="6165" y="6512"/>
                    <a:pt x="6118" y="6512"/>
                    <a:pt x="6072" y="6502"/>
                  </a:cubicBezTo>
                  <a:cubicBezTo>
                    <a:pt x="5995" y="6486"/>
                    <a:pt x="5919" y="6448"/>
                    <a:pt x="5844" y="6389"/>
                  </a:cubicBezTo>
                  <a:lnTo>
                    <a:pt x="5130" y="5740"/>
                  </a:lnTo>
                  <a:cubicBezTo>
                    <a:pt x="5051" y="5653"/>
                    <a:pt x="4971" y="5582"/>
                    <a:pt x="4889" y="5529"/>
                  </a:cubicBezTo>
                  <a:cubicBezTo>
                    <a:pt x="4813" y="5480"/>
                    <a:pt x="4737" y="5447"/>
                    <a:pt x="4660" y="5427"/>
                  </a:cubicBezTo>
                  <a:lnTo>
                    <a:pt x="1524" y="5069"/>
                  </a:lnTo>
                  <a:cubicBezTo>
                    <a:pt x="1155" y="5983"/>
                    <a:pt x="796" y="6934"/>
                    <a:pt x="485" y="8007"/>
                  </a:cubicBezTo>
                  <a:cubicBezTo>
                    <a:pt x="466" y="8088"/>
                    <a:pt x="450" y="8179"/>
                    <a:pt x="438" y="8275"/>
                  </a:cubicBezTo>
                  <a:cubicBezTo>
                    <a:pt x="422" y="8410"/>
                    <a:pt x="413" y="8554"/>
                    <a:pt x="414" y="8701"/>
                  </a:cubicBezTo>
                  <a:lnTo>
                    <a:pt x="418" y="12869"/>
                  </a:lnTo>
                  <a:cubicBezTo>
                    <a:pt x="420" y="12999"/>
                    <a:pt x="414" y="13131"/>
                    <a:pt x="401" y="13253"/>
                  </a:cubicBezTo>
                  <a:cubicBezTo>
                    <a:pt x="386" y="13393"/>
                    <a:pt x="362" y="13518"/>
                    <a:pt x="331" y="13623"/>
                  </a:cubicBezTo>
                  <a:lnTo>
                    <a:pt x="101" y="14283"/>
                  </a:lnTo>
                  <a:cubicBezTo>
                    <a:pt x="79" y="14334"/>
                    <a:pt x="60" y="14397"/>
                    <a:pt x="45" y="14468"/>
                  </a:cubicBezTo>
                  <a:cubicBezTo>
                    <a:pt x="15" y="14606"/>
                    <a:pt x="0" y="14772"/>
                    <a:pt x="0" y="14943"/>
                  </a:cubicBezTo>
                  <a:lnTo>
                    <a:pt x="7" y="17802"/>
                  </a:lnTo>
                  <a:cubicBezTo>
                    <a:pt x="8" y="17991"/>
                    <a:pt x="24" y="18176"/>
                    <a:pt x="51" y="18341"/>
                  </a:cubicBezTo>
                  <a:cubicBezTo>
                    <a:pt x="80" y="18514"/>
                    <a:pt x="121" y="18662"/>
                    <a:pt x="170" y="18768"/>
                  </a:cubicBezTo>
                  <a:cubicBezTo>
                    <a:pt x="382" y="19280"/>
                    <a:pt x="612" y="19699"/>
                    <a:pt x="854" y="20020"/>
                  </a:cubicBezTo>
                  <a:cubicBezTo>
                    <a:pt x="1133" y="20389"/>
                    <a:pt x="1426" y="20623"/>
                    <a:pt x="1724" y="20714"/>
                  </a:cubicBezTo>
                  <a:lnTo>
                    <a:pt x="5778" y="20785"/>
                  </a:lnTo>
                  <a:lnTo>
                    <a:pt x="16328" y="20785"/>
                  </a:lnTo>
                  <a:lnTo>
                    <a:pt x="18560" y="21574"/>
                  </a:lnTo>
                  <a:lnTo>
                    <a:pt x="20943" y="21600"/>
                  </a:lnTo>
                  <a:cubicBezTo>
                    <a:pt x="21122" y="21535"/>
                    <a:pt x="21288" y="21250"/>
                    <a:pt x="21409" y="20800"/>
                  </a:cubicBezTo>
                  <a:cubicBezTo>
                    <a:pt x="21533" y="20337"/>
                    <a:pt x="21600" y="19730"/>
                    <a:pt x="21596" y="19107"/>
                  </a:cubicBezTo>
                  <a:lnTo>
                    <a:pt x="21600" y="15509"/>
                  </a:lnTo>
                  <a:cubicBezTo>
                    <a:pt x="21557" y="13791"/>
                    <a:pt x="21326" y="12185"/>
                    <a:pt x="20953" y="11002"/>
                  </a:cubicBezTo>
                  <a:cubicBezTo>
                    <a:pt x="20657" y="10063"/>
                    <a:pt x="20290" y="9446"/>
                    <a:pt x="19910" y="8958"/>
                  </a:cubicBezTo>
                  <a:cubicBezTo>
                    <a:pt x="19306" y="8182"/>
                    <a:pt x="18672" y="7721"/>
                    <a:pt x="18033" y="7407"/>
                  </a:cubicBezTo>
                  <a:cubicBezTo>
                    <a:pt x="17425" y="7110"/>
                    <a:pt x="16812" y="6945"/>
                    <a:pt x="16198" y="6917"/>
                  </a:cubicBezTo>
                  <a:cubicBezTo>
                    <a:pt x="15723" y="5654"/>
                    <a:pt x="15220" y="4507"/>
                    <a:pt x="14695" y="3485"/>
                  </a:cubicBezTo>
                  <a:cubicBezTo>
                    <a:pt x="14118" y="2359"/>
                    <a:pt x="13517" y="1390"/>
                    <a:pt x="12904" y="502"/>
                  </a:cubicBezTo>
                  <a:cubicBezTo>
                    <a:pt x="12784" y="329"/>
                    <a:pt x="12664" y="171"/>
                    <a:pt x="12543" y="8"/>
                  </a:cubicBezTo>
                  <a:lnTo>
                    <a:pt x="12304" y="0"/>
                  </a:lnTo>
                  <a:close/>
                </a:path>
              </a:pathLst>
            </a:custGeom>
            <a:solidFill>
              <a:schemeClr val="accent1"/>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69" name="Shape"/>
            <p:cNvSpPr/>
            <p:nvPr/>
          </p:nvSpPr>
          <p:spPr>
            <a:xfrm>
              <a:off x="93152" y="0"/>
              <a:ext cx="4669783" cy="870258"/>
            </a:xfrm>
            <a:custGeom>
              <a:avLst/>
              <a:gdLst/>
              <a:ahLst/>
              <a:cxnLst>
                <a:cxn ang="0">
                  <a:pos x="wd2" y="hd2"/>
                </a:cxn>
                <a:cxn ang="5400000">
                  <a:pos x="wd2" y="hd2"/>
                </a:cxn>
                <a:cxn ang="10800000">
                  <a:pos x="wd2" y="hd2"/>
                </a:cxn>
                <a:cxn ang="16200000">
                  <a:pos x="wd2" y="hd2"/>
                </a:cxn>
              </a:cxnLst>
              <a:rect l="0" t="0" r="r" b="b"/>
              <a:pathLst>
                <a:path w="21599" h="21600" extrusionOk="0">
                  <a:moveTo>
                    <a:pt x="12226" y="0"/>
                  </a:moveTo>
                  <a:cubicBezTo>
                    <a:pt x="12161" y="27"/>
                    <a:pt x="12110" y="299"/>
                    <a:pt x="12103" y="645"/>
                  </a:cubicBezTo>
                  <a:cubicBezTo>
                    <a:pt x="12098" y="920"/>
                    <a:pt x="12123" y="1183"/>
                    <a:pt x="12168" y="1321"/>
                  </a:cubicBezTo>
                  <a:cubicBezTo>
                    <a:pt x="12619" y="2565"/>
                    <a:pt x="13051" y="4007"/>
                    <a:pt x="13460" y="5623"/>
                  </a:cubicBezTo>
                  <a:cubicBezTo>
                    <a:pt x="13817" y="7037"/>
                    <a:pt x="14155" y="8579"/>
                    <a:pt x="14472" y="10248"/>
                  </a:cubicBezTo>
                  <a:cubicBezTo>
                    <a:pt x="14537" y="10571"/>
                    <a:pt x="14552" y="11093"/>
                    <a:pt x="14508" y="11507"/>
                  </a:cubicBezTo>
                  <a:cubicBezTo>
                    <a:pt x="14472" y="11845"/>
                    <a:pt x="14403" y="12042"/>
                    <a:pt x="14331" y="12009"/>
                  </a:cubicBezTo>
                  <a:lnTo>
                    <a:pt x="5958" y="10695"/>
                  </a:lnTo>
                  <a:cubicBezTo>
                    <a:pt x="5910" y="10705"/>
                    <a:pt x="5862" y="10704"/>
                    <a:pt x="5815" y="10688"/>
                  </a:cubicBezTo>
                  <a:cubicBezTo>
                    <a:pt x="5736" y="10662"/>
                    <a:pt x="5658" y="10599"/>
                    <a:pt x="5580" y="10502"/>
                  </a:cubicBezTo>
                  <a:lnTo>
                    <a:pt x="4847" y="9436"/>
                  </a:lnTo>
                  <a:cubicBezTo>
                    <a:pt x="4765" y="9293"/>
                    <a:pt x="4682" y="9176"/>
                    <a:pt x="4598" y="9089"/>
                  </a:cubicBezTo>
                  <a:cubicBezTo>
                    <a:pt x="4521" y="9008"/>
                    <a:pt x="4441" y="8953"/>
                    <a:pt x="4363" y="8921"/>
                  </a:cubicBezTo>
                  <a:lnTo>
                    <a:pt x="1141" y="8339"/>
                  </a:lnTo>
                  <a:cubicBezTo>
                    <a:pt x="763" y="9841"/>
                    <a:pt x="394" y="11398"/>
                    <a:pt x="74" y="13162"/>
                  </a:cubicBezTo>
                  <a:cubicBezTo>
                    <a:pt x="54" y="13295"/>
                    <a:pt x="36" y="13438"/>
                    <a:pt x="24" y="13596"/>
                  </a:cubicBezTo>
                  <a:cubicBezTo>
                    <a:pt x="7" y="13820"/>
                    <a:pt x="-1" y="14062"/>
                    <a:pt x="0" y="14303"/>
                  </a:cubicBezTo>
                  <a:lnTo>
                    <a:pt x="0" y="14917"/>
                  </a:lnTo>
                  <a:cubicBezTo>
                    <a:pt x="5232" y="16122"/>
                    <a:pt x="10464" y="17623"/>
                    <a:pt x="15689" y="19430"/>
                  </a:cubicBezTo>
                  <a:cubicBezTo>
                    <a:pt x="17660" y="20111"/>
                    <a:pt x="19630" y="20833"/>
                    <a:pt x="21599" y="21600"/>
                  </a:cubicBezTo>
                  <a:cubicBezTo>
                    <a:pt x="21486" y="20289"/>
                    <a:pt x="21327" y="19094"/>
                    <a:pt x="21128" y="18085"/>
                  </a:cubicBezTo>
                  <a:cubicBezTo>
                    <a:pt x="20824" y="16543"/>
                    <a:pt x="20445" y="15527"/>
                    <a:pt x="20054" y="14724"/>
                  </a:cubicBezTo>
                  <a:cubicBezTo>
                    <a:pt x="19433" y="13449"/>
                    <a:pt x="18781" y="12691"/>
                    <a:pt x="18123" y="12176"/>
                  </a:cubicBezTo>
                  <a:cubicBezTo>
                    <a:pt x="17498" y="11686"/>
                    <a:pt x="16868" y="11417"/>
                    <a:pt x="16236" y="11370"/>
                  </a:cubicBezTo>
                  <a:cubicBezTo>
                    <a:pt x="15747" y="9294"/>
                    <a:pt x="15230" y="7410"/>
                    <a:pt x="14691" y="5729"/>
                  </a:cubicBezTo>
                  <a:cubicBezTo>
                    <a:pt x="14097" y="3878"/>
                    <a:pt x="13478" y="2284"/>
                    <a:pt x="12847" y="825"/>
                  </a:cubicBezTo>
                  <a:cubicBezTo>
                    <a:pt x="12725" y="541"/>
                    <a:pt x="12601" y="280"/>
                    <a:pt x="12478" y="12"/>
                  </a:cubicBezTo>
                  <a:lnTo>
                    <a:pt x="12226" y="0"/>
                  </a:lnTo>
                  <a:close/>
                </a:path>
              </a:pathLst>
            </a:custGeom>
            <a:solidFill>
              <a:schemeClr val="accent1">
                <a:satOff val="-7404"/>
                <a:lumOff val="-10745"/>
                <a:alpha val="27068"/>
              </a:schemeClr>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70" name="Shape"/>
            <p:cNvSpPr/>
            <p:nvPr/>
          </p:nvSpPr>
          <p:spPr>
            <a:xfrm flipH="1">
              <a:off x="343089" y="817230"/>
              <a:ext cx="937893" cy="559166"/>
            </a:xfrm>
            <a:custGeom>
              <a:avLst/>
              <a:gdLst/>
              <a:ahLst/>
              <a:cxnLst>
                <a:cxn ang="0">
                  <a:pos x="wd2" y="hd2"/>
                </a:cxn>
                <a:cxn ang="5400000">
                  <a:pos x="wd2" y="hd2"/>
                </a:cxn>
                <a:cxn ang="10800000">
                  <a:pos x="wd2" y="hd2"/>
                </a:cxn>
                <a:cxn ang="16200000">
                  <a:pos x="wd2" y="hd2"/>
                </a:cxn>
              </a:cxnLst>
              <a:rect l="0" t="0" r="r" b="b"/>
              <a:pathLst>
                <a:path w="20749" h="21600" extrusionOk="0">
                  <a:moveTo>
                    <a:pt x="10377" y="0"/>
                  </a:moveTo>
                  <a:cubicBezTo>
                    <a:pt x="7721" y="0"/>
                    <a:pt x="5065" y="1769"/>
                    <a:pt x="3038" y="5307"/>
                  </a:cubicBezTo>
                  <a:cubicBezTo>
                    <a:pt x="503" y="9734"/>
                    <a:pt x="-445" y="15885"/>
                    <a:pt x="192" y="21600"/>
                  </a:cubicBezTo>
                  <a:lnTo>
                    <a:pt x="19827" y="21429"/>
                  </a:lnTo>
                  <a:cubicBezTo>
                    <a:pt x="20083" y="21388"/>
                    <a:pt x="20338" y="21320"/>
                    <a:pt x="20592" y="21258"/>
                  </a:cubicBezTo>
                  <a:cubicBezTo>
                    <a:pt x="21155" y="15640"/>
                    <a:pt x="20200" y="9646"/>
                    <a:pt x="17714" y="5307"/>
                  </a:cubicBezTo>
                  <a:cubicBezTo>
                    <a:pt x="15688" y="1769"/>
                    <a:pt x="13033" y="0"/>
                    <a:pt x="10377" y="0"/>
                  </a:cubicBezTo>
                  <a:close/>
                </a:path>
              </a:pathLst>
            </a:custGeom>
            <a:solidFill>
              <a:schemeClr val="accent1">
                <a:satOff val="-7404"/>
                <a:lumOff val="-10745"/>
              </a:schemeClr>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71" name="Shape"/>
            <p:cNvSpPr/>
            <p:nvPr/>
          </p:nvSpPr>
          <p:spPr>
            <a:xfrm flipH="1">
              <a:off x="3368638" y="817230"/>
              <a:ext cx="938007" cy="612013"/>
            </a:xfrm>
            <a:custGeom>
              <a:avLst/>
              <a:gdLst/>
              <a:ahLst/>
              <a:cxnLst>
                <a:cxn ang="0">
                  <a:pos x="wd2" y="hd2"/>
                </a:cxn>
                <a:cxn ang="5400000">
                  <a:pos x="wd2" y="hd2"/>
                </a:cxn>
                <a:cxn ang="10800000">
                  <a:pos x="wd2" y="hd2"/>
                </a:cxn>
                <a:cxn ang="16200000">
                  <a:pos x="wd2" y="hd2"/>
                </a:cxn>
              </a:cxnLst>
              <a:rect l="0" t="0" r="r" b="b"/>
              <a:pathLst>
                <a:path w="20517" h="21600" extrusionOk="0">
                  <a:moveTo>
                    <a:pt x="10256" y="0"/>
                  </a:moveTo>
                  <a:cubicBezTo>
                    <a:pt x="7630" y="0"/>
                    <a:pt x="5003" y="1616"/>
                    <a:pt x="2999" y="4849"/>
                  </a:cubicBezTo>
                  <a:cubicBezTo>
                    <a:pt x="190" y="9382"/>
                    <a:pt x="-642" y="15887"/>
                    <a:pt x="488" y="21600"/>
                  </a:cubicBezTo>
                  <a:lnTo>
                    <a:pt x="3894" y="21580"/>
                  </a:lnTo>
                  <a:lnTo>
                    <a:pt x="14745" y="19739"/>
                  </a:lnTo>
                  <a:lnTo>
                    <a:pt x="20327" y="19739"/>
                  </a:lnTo>
                  <a:cubicBezTo>
                    <a:pt x="20958" y="14516"/>
                    <a:pt x="20021" y="8894"/>
                    <a:pt x="17513" y="4849"/>
                  </a:cubicBezTo>
                  <a:cubicBezTo>
                    <a:pt x="15509" y="1616"/>
                    <a:pt x="12882" y="0"/>
                    <a:pt x="10256" y="0"/>
                  </a:cubicBezTo>
                  <a:close/>
                </a:path>
              </a:pathLst>
            </a:custGeom>
            <a:solidFill>
              <a:schemeClr val="accent1">
                <a:satOff val="-7404"/>
                <a:lumOff val="-10745"/>
              </a:schemeClr>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72" name="Shape"/>
            <p:cNvSpPr/>
            <p:nvPr/>
          </p:nvSpPr>
          <p:spPr>
            <a:xfrm flipH="1">
              <a:off x="2774078" y="35707"/>
              <a:ext cx="828671" cy="423248"/>
            </a:xfrm>
            <a:custGeom>
              <a:avLst/>
              <a:gdLst/>
              <a:ahLst/>
              <a:cxnLst>
                <a:cxn ang="0">
                  <a:pos x="wd2" y="hd2"/>
                </a:cxn>
                <a:cxn ang="5400000">
                  <a:pos x="wd2" y="hd2"/>
                </a:cxn>
                <a:cxn ang="10800000">
                  <a:pos x="wd2" y="hd2"/>
                </a:cxn>
                <a:cxn ang="16200000">
                  <a:pos x="wd2" y="hd2"/>
                </a:cxn>
              </a:cxnLst>
              <a:rect l="0" t="0" r="r" b="b"/>
              <a:pathLst>
                <a:path w="21557" h="21550" extrusionOk="0">
                  <a:moveTo>
                    <a:pt x="21254" y="0"/>
                  </a:moveTo>
                  <a:lnTo>
                    <a:pt x="18873" y="17"/>
                  </a:lnTo>
                  <a:cubicBezTo>
                    <a:pt x="15386" y="2972"/>
                    <a:pt x="11958" y="6198"/>
                    <a:pt x="8671" y="9934"/>
                  </a:cubicBezTo>
                  <a:cubicBezTo>
                    <a:pt x="5644" y="13375"/>
                    <a:pt x="2746" y="17233"/>
                    <a:pt x="0" y="21481"/>
                  </a:cubicBezTo>
                  <a:lnTo>
                    <a:pt x="3240" y="21532"/>
                  </a:lnTo>
                  <a:cubicBezTo>
                    <a:pt x="3837" y="21600"/>
                    <a:pt x="4434" y="21476"/>
                    <a:pt x="5010" y="21165"/>
                  </a:cubicBezTo>
                  <a:cubicBezTo>
                    <a:pt x="5750" y="20767"/>
                    <a:pt x="6438" y="20070"/>
                    <a:pt x="7031" y="19118"/>
                  </a:cubicBezTo>
                  <a:cubicBezTo>
                    <a:pt x="9322" y="15774"/>
                    <a:pt x="11674" y="12589"/>
                    <a:pt x="14082" y="9579"/>
                  </a:cubicBezTo>
                  <a:cubicBezTo>
                    <a:pt x="16469" y="6595"/>
                    <a:pt x="18911" y="3785"/>
                    <a:pt x="21401" y="1145"/>
                  </a:cubicBezTo>
                  <a:cubicBezTo>
                    <a:pt x="21548" y="975"/>
                    <a:pt x="21600" y="605"/>
                    <a:pt x="21520" y="310"/>
                  </a:cubicBezTo>
                  <a:cubicBezTo>
                    <a:pt x="21467" y="118"/>
                    <a:pt x="21366" y="1"/>
                    <a:pt x="21254" y="0"/>
                  </a:cubicBezTo>
                  <a:close/>
                </a:path>
              </a:pathLst>
            </a:custGeom>
            <a:solidFill>
              <a:srgbClr val="474747"/>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73" name="Shape"/>
            <p:cNvSpPr/>
            <p:nvPr/>
          </p:nvSpPr>
          <p:spPr>
            <a:xfrm flipH="1">
              <a:off x="1305" y="1030171"/>
              <a:ext cx="104384" cy="66476"/>
            </a:xfrm>
            <a:custGeom>
              <a:avLst/>
              <a:gdLst/>
              <a:ahLst/>
              <a:cxnLst>
                <a:cxn ang="0">
                  <a:pos x="wd2" y="hd2"/>
                </a:cxn>
                <a:cxn ang="5400000">
                  <a:pos x="wd2" y="hd2"/>
                </a:cxn>
                <a:cxn ang="10800000">
                  <a:pos x="wd2" y="hd2"/>
                </a:cxn>
                <a:cxn ang="16200000">
                  <a:pos x="wd2" y="hd2"/>
                </a:cxn>
              </a:cxnLst>
              <a:rect l="0" t="0" r="r" b="b"/>
              <a:pathLst>
                <a:path w="21600" h="21600" extrusionOk="0">
                  <a:moveTo>
                    <a:pt x="6879" y="0"/>
                  </a:moveTo>
                  <a:cubicBezTo>
                    <a:pt x="3081" y="0"/>
                    <a:pt x="0" y="4838"/>
                    <a:pt x="0" y="10800"/>
                  </a:cubicBezTo>
                  <a:cubicBezTo>
                    <a:pt x="0" y="16762"/>
                    <a:pt x="3081" y="21600"/>
                    <a:pt x="6879" y="21600"/>
                  </a:cubicBezTo>
                  <a:lnTo>
                    <a:pt x="21508" y="21600"/>
                  </a:lnTo>
                  <a:lnTo>
                    <a:pt x="21600" y="0"/>
                  </a:lnTo>
                  <a:lnTo>
                    <a:pt x="6879" y="0"/>
                  </a:lnTo>
                  <a:close/>
                </a:path>
              </a:pathLst>
            </a:custGeom>
            <a:solidFill>
              <a:srgbClr val="C12C5F"/>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74" name="Shape"/>
            <p:cNvSpPr/>
            <p:nvPr/>
          </p:nvSpPr>
          <p:spPr>
            <a:xfrm flipH="1">
              <a:off x="93167" y="582246"/>
              <a:ext cx="259896" cy="282072"/>
            </a:xfrm>
            <a:custGeom>
              <a:avLst/>
              <a:gdLst/>
              <a:ahLst/>
              <a:cxnLst>
                <a:cxn ang="0">
                  <a:pos x="wd2" y="hd2"/>
                </a:cxn>
                <a:cxn ang="5400000">
                  <a:pos x="wd2" y="hd2"/>
                </a:cxn>
                <a:cxn ang="10800000">
                  <a:pos x="wd2" y="hd2"/>
                </a:cxn>
                <a:cxn ang="16200000">
                  <a:pos x="wd2" y="hd2"/>
                </a:cxn>
              </a:cxnLst>
              <a:rect l="0" t="0" r="r" b="b"/>
              <a:pathLst>
                <a:path w="21454" h="21586" extrusionOk="0">
                  <a:moveTo>
                    <a:pt x="2683" y="0"/>
                  </a:moveTo>
                  <a:cubicBezTo>
                    <a:pt x="1784" y="-14"/>
                    <a:pt x="940" y="399"/>
                    <a:pt x="442" y="1093"/>
                  </a:cubicBezTo>
                  <a:cubicBezTo>
                    <a:pt x="-95" y="1843"/>
                    <a:pt x="-146" y="2798"/>
                    <a:pt x="305" y="3595"/>
                  </a:cubicBezTo>
                  <a:cubicBezTo>
                    <a:pt x="1103" y="5469"/>
                    <a:pt x="2055" y="7285"/>
                    <a:pt x="3159" y="9021"/>
                  </a:cubicBezTo>
                  <a:cubicBezTo>
                    <a:pt x="4415" y="10996"/>
                    <a:pt x="5862" y="12859"/>
                    <a:pt x="7230" y="14769"/>
                  </a:cubicBezTo>
                  <a:cubicBezTo>
                    <a:pt x="8369" y="16361"/>
                    <a:pt x="9476" y="18002"/>
                    <a:pt x="11044" y="19246"/>
                  </a:cubicBezTo>
                  <a:cubicBezTo>
                    <a:pt x="12769" y="20615"/>
                    <a:pt x="14933" y="21410"/>
                    <a:pt x="17200" y="21510"/>
                  </a:cubicBezTo>
                  <a:lnTo>
                    <a:pt x="21454" y="21586"/>
                  </a:lnTo>
                  <a:cubicBezTo>
                    <a:pt x="21410" y="21282"/>
                    <a:pt x="21384" y="20978"/>
                    <a:pt x="21399" y="20670"/>
                  </a:cubicBezTo>
                  <a:lnTo>
                    <a:pt x="21445" y="42"/>
                  </a:lnTo>
                  <a:lnTo>
                    <a:pt x="2683" y="0"/>
                  </a:lnTo>
                  <a:close/>
                </a:path>
              </a:pathLst>
            </a:custGeom>
            <a:solidFill>
              <a:srgbClr val="C12C5F"/>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75" name="Shape"/>
            <p:cNvSpPr/>
            <p:nvPr/>
          </p:nvSpPr>
          <p:spPr>
            <a:xfrm flipH="1">
              <a:off x="4251707" y="695468"/>
              <a:ext cx="475293" cy="219814"/>
            </a:xfrm>
            <a:custGeom>
              <a:avLst/>
              <a:gdLst/>
              <a:ahLst/>
              <a:cxnLst>
                <a:cxn ang="0">
                  <a:pos x="wd2" y="hd2"/>
                </a:cxn>
                <a:cxn ang="5400000">
                  <a:pos x="wd2" y="hd2"/>
                </a:cxn>
                <a:cxn ang="10800000">
                  <a:pos x="wd2" y="hd2"/>
                </a:cxn>
                <a:cxn ang="16200000">
                  <a:pos x="wd2" y="hd2"/>
                </a:cxn>
              </a:cxnLst>
              <a:rect l="0" t="0" r="r" b="b"/>
              <a:pathLst>
                <a:path w="21500" h="21585" extrusionOk="0">
                  <a:moveTo>
                    <a:pt x="2794" y="7687"/>
                  </a:moveTo>
                  <a:cubicBezTo>
                    <a:pt x="5807" y="5745"/>
                    <a:pt x="8863" y="4124"/>
                    <a:pt x="11949" y="2829"/>
                  </a:cubicBezTo>
                  <a:cubicBezTo>
                    <a:pt x="14926" y="1580"/>
                    <a:pt x="17929" y="636"/>
                    <a:pt x="20947" y="0"/>
                  </a:cubicBezTo>
                  <a:cubicBezTo>
                    <a:pt x="21168" y="-7"/>
                    <a:pt x="21369" y="276"/>
                    <a:pt x="21456" y="716"/>
                  </a:cubicBezTo>
                  <a:cubicBezTo>
                    <a:pt x="21522" y="1051"/>
                    <a:pt x="21512" y="1434"/>
                    <a:pt x="21428" y="1749"/>
                  </a:cubicBezTo>
                  <a:cubicBezTo>
                    <a:pt x="20443" y="5419"/>
                    <a:pt x="19280" y="8851"/>
                    <a:pt x="17960" y="11988"/>
                  </a:cubicBezTo>
                  <a:cubicBezTo>
                    <a:pt x="16656" y="15086"/>
                    <a:pt x="15205" y="17878"/>
                    <a:pt x="13632" y="20318"/>
                  </a:cubicBezTo>
                  <a:cubicBezTo>
                    <a:pt x="13356" y="20706"/>
                    <a:pt x="13057" y="21011"/>
                    <a:pt x="12743" y="21224"/>
                  </a:cubicBezTo>
                  <a:cubicBezTo>
                    <a:pt x="12378" y="21472"/>
                    <a:pt x="11999" y="21593"/>
                    <a:pt x="11617" y="21584"/>
                  </a:cubicBezTo>
                  <a:lnTo>
                    <a:pt x="1580" y="21584"/>
                  </a:lnTo>
                  <a:cubicBezTo>
                    <a:pt x="908" y="21544"/>
                    <a:pt x="316" y="20607"/>
                    <a:pt x="95" y="19229"/>
                  </a:cubicBezTo>
                  <a:cubicBezTo>
                    <a:pt x="-78" y="18154"/>
                    <a:pt x="7" y="16993"/>
                    <a:pt x="170" y="15910"/>
                  </a:cubicBezTo>
                  <a:cubicBezTo>
                    <a:pt x="426" y="14205"/>
                    <a:pt x="864" y="12668"/>
                    <a:pt x="1359" y="11233"/>
                  </a:cubicBezTo>
                  <a:cubicBezTo>
                    <a:pt x="1794" y="9972"/>
                    <a:pt x="2274" y="8786"/>
                    <a:pt x="2794" y="7687"/>
                  </a:cubicBezTo>
                  <a:close/>
                </a:path>
              </a:pathLst>
            </a:custGeom>
            <a:solidFill>
              <a:srgbClr val="FFFFFF"/>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76" name="Shape"/>
            <p:cNvSpPr/>
            <p:nvPr/>
          </p:nvSpPr>
          <p:spPr>
            <a:xfrm flipH="1">
              <a:off x="4516723" y="1155661"/>
              <a:ext cx="287651" cy="169881"/>
            </a:xfrm>
            <a:custGeom>
              <a:avLst/>
              <a:gdLst/>
              <a:ahLst/>
              <a:cxnLst>
                <a:cxn ang="0">
                  <a:pos x="wd2" y="hd2"/>
                </a:cxn>
                <a:cxn ang="5400000">
                  <a:pos x="wd2" y="hd2"/>
                </a:cxn>
                <a:cxn ang="10800000">
                  <a:pos x="wd2" y="hd2"/>
                </a:cxn>
                <a:cxn ang="16200000">
                  <a:pos x="wd2" y="hd2"/>
                </a:cxn>
              </a:cxnLst>
              <a:rect l="0" t="0" r="r" b="b"/>
              <a:pathLst>
                <a:path w="21491" h="21556" extrusionOk="0">
                  <a:moveTo>
                    <a:pt x="12493" y="5"/>
                  </a:moveTo>
                  <a:lnTo>
                    <a:pt x="0" y="89"/>
                  </a:lnTo>
                  <a:lnTo>
                    <a:pt x="24" y="13937"/>
                  </a:lnTo>
                  <a:cubicBezTo>
                    <a:pt x="-6" y="16556"/>
                    <a:pt x="257" y="19144"/>
                    <a:pt x="786" y="21556"/>
                  </a:cubicBezTo>
                  <a:lnTo>
                    <a:pt x="19240" y="21500"/>
                  </a:lnTo>
                  <a:cubicBezTo>
                    <a:pt x="20036" y="21539"/>
                    <a:pt x="20779" y="20836"/>
                    <a:pt x="21186" y="19672"/>
                  </a:cubicBezTo>
                  <a:cubicBezTo>
                    <a:pt x="21571" y="18568"/>
                    <a:pt x="21594" y="17211"/>
                    <a:pt x="21244" y="16073"/>
                  </a:cubicBezTo>
                  <a:lnTo>
                    <a:pt x="17874" y="4925"/>
                  </a:lnTo>
                  <a:cubicBezTo>
                    <a:pt x="17245" y="3199"/>
                    <a:pt x="16325" y="1817"/>
                    <a:pt x="15241" y="961"/>
                  </a:cubicBezTo>
                  <a:cubicBezTo>
                    <a:pt x="14380" y="281"/>
                    <a:pt x="13442" y="-44"/>
                    <a:pt x="12493" y="5"/>
                  </a:cubicBezTo>
                  <a:close/>
                </a:path>
              </a:pathLst>
            </a:custGeom>
            <a:solidFill>
              <a:srgbClr val="404040"/>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77" name="Circle"/>
            <p:cNvSpPr/>
            <p:nvPr/>
          </p:nvSpPr>
          <p:spPr>
            <a:xfrm flipH="1">
              <a:off x="3434343" y="883063"/>
              <a:ext cx="806653" cy="806517"/>
            </a:xfrm>
            <a:prstGeom prst="ellipse">
              <a:avLst/>
            </a:prstGeom>
            <a:solidFill>
              <a:srgbClr val="404040"/>
            </a:solidFill>
            <a:ln w="12700" cap="flat">
              <a:noFill/>
              <a:miter lim="400000"/>
            </a:ln>
            <a:effectLst/>
          </p:spPr>
          <p:txBody>
            <a:bodyPr wrap="square" lIns="0" tIns="0" rIns="0" bIns="0" numCol="1" anchor="ctr">
              <a:noAutofit/>
            </a:bodyPr>
            <a:lstStyle/>
            <a:p>
              <a:pPr algn="l" defTabSz="914400">
                <a:defRPr sz="3200">
                  <a:solidFill>
                    <a:srgbClr val="FFFFFF"/>
                  </a:solidFill>
                  <a:latin typeface="+mn-lt"/>
                  <a:ea typeface="+mn-ea"/>
                  <a:cs typeface="+mn-cs"/>
                  <a:sym typeface="DM Sans Regular"/>
                </a:defRPr>
              </a:pPr>
              <a:endParaRPr/>
            </a:p>
          </p:txBody>
        </p:sp>
        <p:sp>
          <p:nvSpPr>
            <p:cNvPr id="278" name="Circle"/>
            <p:cNvSpPr/>
            <p:nvPr/>
          </p:nvSpPr>
          <p:spPr>
            <a:xfrm flipH="1">
              <a:off x="3551387" y="1000087"/>
              <a:ext cx="572566" cy="572469"/>
            </a:xfrm>
            <a:prstGeom prst="ellipse">
              <a:avLst/>
            </a:prstGeom>
            <a:solidFill>
              <a:srgbClr val="C4C4C4"/>
            </a:solidFill>
            <a:ln w="12700" cap="flat">
              <a:noFill/>
              <a:miter lim="400000"/>
            </a:ln>
            <a:effectLst/>
          </p:spPr>
          <p:txBody>
            <a:bodyPr wrap="square" lIns="0" tIns="0" rIns="0" bIns="0" numCol="1" anchor="ctr">
              <a:noAutofit/>
            </a:bodyPr>
            <a:lstStyle/>
            <a:p>
              <a:pPr algn="l" defTabSz="914400">
                <a:defRPr sz="3200">
                  <a:solidFill>
                    <a:srgbClr val="FFFFFF"/>
                  </a:solidFill>
                  <a:latin typeface="+mn-lt"/>
                  <a:ea typeface="+mn-ea"/>
                  <a:cs typeface="+mn-cs"/>
                  <a:sym typeface="DM Sans Regular"/>
                </a:defRPr>
              </a:pPr>
              <a:endParaRPr/>
            </a:p>
          </p:txBody>
        </p:sp>
        <p:sp>
          <p:nvSpPr>
            <p:cNvPr id="279" name="Circle"/>
            <p:cNvSpPr/>
            <p:nvPr/>
          </p:nvSpPr>
          <p:spPr>
            <a:xfrm flipH="1">
              <a:off x="408700" y="883063"/>
              <a:ext cx="806653" cy="806517"/>
            </a:xfrm>
            <a:prstGeom prst="ellipse">
              <a:avLst/>
            </a:prstGeom>
            <a:solidFill>
              <a:srgbClr val="404040"/>
            </a:solidFill>
            <a:ln w="12700" cap="flat">
              <a:noFill/>
              <a:miter lim="400000"/>
            </a:ln>
            <a:effectLst/>
          </p:spPr>
          <p:txBody>
            <a:bodyPr wrap="square" lIns="0" tIns="0" rIns="0" bIns="0" numCol="1" anchor="ctr">
              <a:noAutofit/>
            </a:bodyPr>
            <a:lstStyle/>
            <a:p>
              <a:pPr algn="l" defTabSz="914400">
                <a:defRPr sz="3200">
                  <a:solidFill>
                    <a:srgbClr val="FFFFFF"/>
                  </a:solidFill>
                  <a:latin typeface="+mn-lt"/>
                  <a:ea typeface="+mn-ea"/>
                  <a:cs typeface="+mn-cs"/>
                  <a:sym typeface="DM Sans Regular"/>
                </a:defRPr>
              </a:pPr>
              <a:endParaRPr/>
            </a:p>
          </p:txBody>
        </p:sp>
        <p:sp>
          <p:nvSpPr>
            <p:cNvPr id="280" name="Circle"/>
            <p:cNvSpPr/>
            <p:nvPr/>
          </p:nvSpPr>
          <p:spPr>
            <a:xfrm flipH="1">
              <a:off x="525743" y="1000087"/>
              <a:ext cx="572567" cy="572469"/>
            </a:xfrm>
            <a:prstGeom prst="ellipse">
              <a:avLst/>
            </a:prstGeom>
            <a:solidFill>
              <a:srgbClr val="C4C4C4"/>
            </a:solidFill>
            <a:ln w="12700" cap="flat">
              <a:noFill/>
              <a:miter lim="400000"/>
            </a:ln>
            <a:effectLst/>
          </p:spPr>
          <p:txBody>
            <a:bodyPr wrap="square" lIns="0" tIns="0" rIns="0" bIns="0" numCol="1" anchor="ctr">
              <a:noAutofit/>
            </a:bodyPr>
            <a:lstStyle/>
            <a:p>
              <a:pPr algn="l" defTabSz="914400">
                <a:defRPr sz="3200">
                  <a:solidFill>
                    <a:srgbClr val="FFFFFF"/>
                  </a:solidFill>
                  <a:latin typeface="+mn-lt"/>
                  <a:ea typeface="+mn-ea"/>
                  <a:cs typeface="+mn-cs"/>
                  <a:sym typeface="DM Sans Regular"/>
                </a:defRPr>
              </a:pPr>
              <a:endParaRPr/>
            </a:p>
          </p:txBody>
        </p:sp>
        <p:sp>
          <p:nvSpPr>
            <p:cNvPr id="281" name="Shape"/>
            <p:cNvSpPr/>
            <p:nvPr/>
          </p:nvSpPr>
          <p:spPr>
            <a:xfrm flipH="1">
              <a:off x="3410526" y="457933"/>
              <a:ext cx="1281155" cy="302573"/>
            </a:xfrm>
            <a:custGeom>
              <a:avLst/>
              <a:gdLst/>
              <a:ahLst/>
              <a:cxnLst>
                <a:cxn ang="0">
                  <a:pos x="wd2" y="hd2"/>
                </a:cxn>
                <a:cxn ang="5400000">
                  <a:pos x="wd2" y="hd2"/>
                </a:cxn>
                <a:cxn ang="10800000">
                  <a:pos x="wd2" y="hd2"/>
                </a:cxn>
                <a:cxn ang="16200000">
                  <a:pos x="wd2" y="hd2"/>
                </a:cxn>
              </a:cxnLst>
              <a:rect l="0" t="0" r="r" b="b"/>
              <a:pathLst>
                <a:path w="21491" h="21600" extrusionOk="0">
                  <a:moveTo>
                    <a:pt x="20887" y="0"/>
                  </a:moveTo>
                  <a:cubicBezTo>
                    <a:pt x="20711" y="70"/>
                    <a:pt x="20533" y="91"/>
                    <a:pt x="20356" y="47"/>
                  </a:cubicBezTo>
                  <a:lnTo>
                    <a:pt x="18253" y="16"/>
                  </a:lnTo>
                  <a:cubicBezTo>
                    <a:pt x="15963" y="147"/>
                    <a:pt x="13678" y="918"/>
                    <a:pt x="11411" y="2325"/>
                  </a:cubicBezTo>
                  <a:cubicBezTo>
                    <a:pt x="9025" y="3807"/>
                    <a:pt x="6660" y="5996"/>
                    <a:pt x="4407" y="9665"/>
                  </a:cubicBezTo>
                  <a:cubicBezTo>
                    <a:pt x="2991" y="11972"/>
                    <a:pt x="1617" y="14886"/>
                    <a:pt x="513" y="19322"/>
                  </a:cubicBezTo>
                  <a:cubicBezTo>
                    <a:pt x="332" y="20048"/>
                    <a:pt x="162" y="20810"/>
                    <a:pt x="0" y="21600"/>
                  </a:cubicBezTo>
                  <a:cubicBezTo>
                    <a:pt x="1634" y="19560"/>
                    <a:pt x="3299" y="18016"/>
                    <a:pt x="4987" y="17005"/>
                  </a:cubicBezTo>
                  <a:cubicBezTo>
                    <a:pt x="9300" y="14420"/>
                    <a:pt x="13608" y="14796"/>
                    <a:pt x="17999" y="12568"/>
                  </a:cubicBezTo>
                  <a:cubicBezTo>
                    <a:pt x="18457" y="12335"/>
                    <a:pt x="18909" y="11933"/>
                    <a:pt x="19363" y="11627"/>
                  </a:cubicBezTo>
                  <a:cubicBezTo>
                    <a:pt x="19695" y="11403"/>
                    <a:pt x="20030" y="11199"/>
                    <a:pt x="20348" y="10725"/>
                  </a:cubicBezTo>
                  <a:cubicBezTo>
                    <a:pt x="20893" y="9914"/>
                    <a:pt x="21600" y="8491"/>
                    <a:pt x="21477" y="5766"/>
                  </a:cubicBezTo>
                  <a:cubicBezTo>
                    <a:pt x="21386" y="3761"/>
                    <a:pt x="21255" y="1324"/>
                    <a:pt x="20887" y="0"/>
                  </a:cubicBezTo>
                  <a:close/>
                </a:path>
              </a:pathLst>
            </a:custGeom>
            <a:solidFill>
              <a:schemeClr val="accent1">
                <a:satOff val="-7404"/>
                <a:lumOff val="-10745"/>
                <a:alpha val="77008"/>
              </a:schemeClr>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282" name="Line"/>
            <p:cNvSpPr/>
            <p:nvPr/>
          </p:nvSpPr>
          <p:spPr>
            <a:xfrm flipH="1">
              <a:off x="2048443" y="446078"/>
              <a:ext cx="1289981" cy="847125"/>
            </a:xfrm>
            <a:custGeom>
              <a:avLst/>
              <a:gdLst/>
              <a:ahLst/>
              <a:cxnLst>
                <a:cxn ang="0">
                  <a:pos x="wd2" y="hd2"/>
                </a:cxn>
                <a:cxn ang="5400000">
                  <a:pos x="wd2" y="hd2"/>
                </a:cxn>
                <a:cxn ang="10800000">
                  <a:pos x="wd2" y="hd2"/>
                </a:cxn>
                <a:cxn ang="16200000">
                  <a:pos x="wd2" y="hd2"/>
                </a:cxn>
              </a:cxnLst>
              <a:rect l="0" t="0" r="r" b="b"/>
              <a:pathLst>
                <a:path w="21599" h="21600" extrusionOk="0">
                  <a:moveTo>
                    <a:pt x="21599" y="493"/>
                  </a:moveTo>
                  <a:cubicBezTo>
                    <a:pt x="21495" y="2030"/>
                    <a:pt x="21410" y="3571"/>
                    <a:pt x="21344" y="5113"/>
                  </a:cubicBezTo>
                  <a:cubicBezTo>
                    <a:pt x="21108" y="10603"/>
                    <a:pt x="21112" y="16111"/>
                    <a:pt x="21355" y="21600"/>
                  </a:cubicBezTo>
                  <a:lnTo>
                    <a:pt x="993" y="21600"/>
                  </a:lnTo>
                  <a:cubicBezTo>
                    <a:pt x="795" y="21594"/>
                    <a:pt x="602" y="21499"/>
                    <a:pt x="439" y="21327"/>
                  </a:cubicBezTo>
                  <a:cubicBezTo>
                    <a:pt x="163" y="21034"/>
                    <a:pt x="-1" y="20554"/>
                    <a:pt x="0" y="20042"/>
                  </a:cubicBezTo>
                  <a:lnTo>
                    <a:pt x="107" y="3122"/>
                  </a:lnTo>
                  <a:cubicBezTo>
                    <a:pt x="52" y="2505"/>
                    <a:pt x="135" y="1878"/>
                    <a:pt x="343" y="1342"/>
                  </a:cubicBezTo>
                  <a:cubicBezTo>
                    <a:pt x="624" y="620"/>
                    <a:pt x="1102" y="128"/>
                    <a:pt x="1647" y="0"/>
                  </a:cubicBezTo>
                </a:path>
              </a:pathLst>
            </a:custGeom>
            <a:noFill/>
            <a:ln w="50800" cap="flat">
              <a:solidFill>
                <a:schemeClr val="accent1">
                  <a:satOff val="-7404"/>
                  <a:lumOff val="-10745"/>
                  <a:alpha val="42406"/>
                </a:schemeClr>
              </a:solidFill>
              <a:prstDash val="solid"/>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grpSp>
      <p:grpSp>
        <p:nvGrpSpPr>
          <p:cNvPr id="299" name="Group"/>
          <p:cNvGrpSpPr/>
          <p:nvPr/>
        </p:nvGrpSpPr>
        <p:grpSpPr>
          <a:xfrm>
            <a:off x="9063084" y="6928208"/>
            <a:ext cx="2565639" cy="1800895"/>
            <a:chOff x="0" y="0"/>
            <a:chExt cx="2565638" cy="1800894"/>
          </a:xfrm>
        </p:grpSpPr>
        <p:sp>
          <p:nvSpPr>
            <p:cNvPr id="284" name="Rectangle"/>
            <p:cNvSpPr/>
            <p:nvPr/>
          </p:nvSpPr>
          <p:spPr>
            <a:xfrm>
              <a:off x="520679" y="1412165"/>
              <a:ext cx="300743" cy="142960"/>
            </a:xfrm>
            <a:prstGeom prst="rect">
              <a:avLst/>
            </a:prstGeom>
            <a:solidFill>
              <a:schemeClr val="accent2">
                <a:lumOff val="-9529"/>
              </a:schemeClr>
            </a:solidFill>
            <a:ln w="12700" cap="flat">
              <a:noFill/>
              <a:miter lim="400000"/>
            </a:ln>
            <a:effectLst/>
          </p:spPr>
          <p:txBody>
            <a:bodyPr wrap="square" lIns="0" tIns="0" rIns="0" bIns="0" numCol="1" anchor="ctr">
              <a:noAutofit/>
            </a:bodyPr>
            <a:lstStyle/>
            <a:p>
              <a:endParaRPr/>
            </a:p>
          </p:txBody>
        </p:sp>
        <p:sp>
          <p:nvSpPr>
            <p:cNvPr id="285" name="Circle"/>
            <p:cNvSpPr/>
            <p:nvPr/>
          </p:nvSpPr>
          <p:spPr>
            <a:xfrm>
              <a:off x="128297" y="1223642"/>
              <a:ext cx="577254" cy="577253"/>
            </a:xfrm>
            <a:prstGeom prst="ellipse">
              <a:avLst/>
            </a:prstGeom>
            <a:solidFill>
              <a:srgbClr val="404040"/>
            </a:solidFill>
            <a:ln w="12700" cap="flat">
              <a:noFill/>
              <a:miter lim="400000"/>
            </a:ln>
            <a:effectLst/>
          </p:spPr>
          <p:txBody>
            <a:bodyPr wrap="square" lIns="0" tIns="0" rIns="0" bIns="0" numCol="1" anchor="ctr">
              <a:noAutofit/>
            </a:bodyPr>
            <a:lstStyle/>
            <a:p>
              <a:endParaRPr/>
            </a:p>
          </p:txBody>
        </p:sp>
        <p:sp>
          <p:nvSpPr>
            <p:cNvPr id="286" name="Circle"/>
            <p:cNvSpPr/>
            <p:nvPr/>
          </p:nvSpPr>
          <p:spPr>
            <a:xfrm>
              <a:off x="228272" y="1323617"/>
              <a:ext cx="377304" cy="377303"/>
            </a:xfrm>
            <a:prstGeom prst="ellipse">
              <a:avLst/>
            </a:prstGeom>
            <a:solidFill>
              <a:srgbClr val="C4C4C4"/>
            </a:solidFill>
            <a:ln w="12700" cap="flat">
              <a:noFill/>
              <a:miter lim="400000"/>
            </a:ln>
            <a:effectLst/>
          </p:spPr>
          <p:txBody>
            <a:bodyPr wrap="square" lIns="0" tIns="0" rIns="0" bIns="0" numCol="1" anchor="ctr">
              <a:noAutofit/>
            </a:bodyPr>
            <a:lstStyle/>
            <a:p>
              <a:endParaRPr/>
            </a:p>
          </p:txBody>
        </p:sp>
        <p:sp>
          <p:nvSpPr>
            <p:cNvPr id="287" name="Circle"/>
            <p:cNvSpPr/>
            <p:nvPr/>
          </p:nvSpPr>
          <p:spPr>
            <a:xfrm>
              <a:off x="338149" y="1433493"/>
              <a:ext cx="157550" cy="157551"/>
            </a:xfrm>
            <a:prstGeom prst="ellipse">
              <a:avLst/>
            </a:prstGeom>
            <a:solidFill>
              <a:srgbClr val="404040"/>
            </a:solidFill>
            <a:ln w="12700" cap="flat">
              <a:noFill/>
              <a:miter lim="400000"/>
            </a:ln>
            <a:effectLst/>
          </p:spPr>
          <p:txBody>
            <a:bodyPr wrap="square" lIns="0" tIns="0" rIns="0" bIns="0" numCol="1" anchor="ctr">
              <a:noAutofit/>
            </a:bodyPr>
            <a:lstStyle/>
            <a:p>
              <a:endParaRPr/>
            </a:p>
          </p:txBody>
        </p:sp>
        <p:sp>
          <p:nvSpPr>
            <p:cNvPr id="288" name="Circle"/>
            <p:cNvSpPr/>
            <p:nvPr/>
          </p:nvSpPr>
          <p:spPr>
            <a:xfrm>
              <a:off x="1988385" y="1223642"/>
              <a:ext cx="577254" cy="577253"/>
            </a:xfrm>
            <a:prstGeom prst="ellipse">
              <a:avLst/>
            </a:prstGeom>
            <a:solidFill>
              <a:srgbClr val="404040"/>
            </a:solidFill>
            <a:ln w="12700" cap="flat">
              <a:noFill/>
              <a:miter lim="400000"/>
            </a:ln>
            <a:effectLst/>
          </p:spPr>
          <p:txBody>
            <a:bodyPr wrap="square" lIns="0" tIns="0" rIns="0" bIns="0" numCol="1" anchor="ctr">
              <a:noAutofit/>
            </a:bodyPr>
            <a:lstStyle/>
            <a:p>
              <a:endParaRPr/>
            </a:p>
          </p:txBody>
        </p:sp>
        <p:sp>
          <p:nvSpPr>
            <p:cNvPr id="289" name="Circle"/>
            <p:cNvSpPr/>
            <p:nvPr/>
          </p:nvSpPr>
          <p:spPr>
            <a:xfrm>
              <a:off x="2088360" y="1323617"/>
              <a:ext cx="377304" cy="377303"/>
            </a:xfrm>
            <a:prstGeom prst="ellipse">
              <a:avLst/>
            </a:prstGeom>
            <a:solidFill>
              <a:srgbClr val="C4C4C4"/>
            </a:solidFill>
            <a:ln w="12700" cap="flat">
              <a:noFill/>
              <a:miter lim="400000"/>
            </a:ln>
            <a:effectLst/>
          </p:spPr>
          <p:txBody>
            <a:bodyPr wrap="square" lIns="0" tIns="0" rIns="0" bIns="0" numCol="1" anchor="ctr">
              <a:noAutofit/>
            </a:bodyPr>
            <a:lstStyle/>
            <a:p>
              <a:endParaRPr/>
            </a:p>
          </p:txBody>
        </p:sp>
        <p:sp>
          <p:nvSpPr>
            <p:cNvPr id="290" name="Circle"/>
            <p:cNvSpPr/>
            <p:nvPr/>
          </p:nvSpPr>
          <p:spPr>
            <a:xfrm>
              <a:off x="2198237" y="1433493"/>
              <a:ext cx="157551" cy="157551"/>
            </a:xfrm>
            <a:prstGeom prst="ellipse">
              <a:avLst/>
            </a:prstGeom>
            <a:solidFill>
              <a:srgbClr val="404040"/>
            </a:solidFill>
            <a:ln w="12700" cap="flat">
              <a:noFill/>
              <a:miter lim="400000"/>
            </a:ln>
            <a:effectLst/>
          </p:spPr>
          <p:txBody>
            <a:bodyPr wrap="square" lIns="0" tIns="0" rIns="0" bIns="0" numCol="1" anchor="ctr">
              <a:noAutofit/>
            </a:bodyPr>
            <a:lstStyle/>
            <a:p>
              <a:endParaRPr/>
            </a:p>
          </p:txBody>
        </p:sp>
        <p:sp>
          <p:nvSpPr>
            <p:cNvPr id="291" name="Shape"/>
            <p:cNvSpPr/>
            <p:nvPr/>
          </p:nvSpPr>
          <p:spPr>
            <a:xfrm>
              <a:off x="1877467" y="1078863"/>
              <a:ext cx="670681" cy="381464"/>
            </a:xfrm>
            <a:custGeom>
              <a:avLst/>
              <a:gdLst/>
              <a:ahLst/>
              <a:cxnLst>
                <a:cxn ang="0">
                  <a:pos x="wd2" y="hd2"/>
                </a:cxn>
                <a:cxn ang="5400000">
                  <a:pos x="wd2" y="hd2"/>
                </a:cxn>
                <a:cxn ang="10800000">
                  <a:pos x="wd2" y="hd2"/>
                </a:cxn>
                <a:cxn ang="16200000">
                  <a:pos x="wd2" y="hd2"/>
                </a:cxn>
              </a:cxnLst>
              <a:rect l="0" t="0" r="r" b="b"/>
              <a:pathLst>
                <a:path w="21600" h="20936" extrusionOk="0">
                  <a:moveTo>
                    <a:pt x="7917" y="1036"/>
                  </a:moveTo>
                  <a:cubicBezTo>
                    <a:pt x="10889" y="-664"/>
                    <a:pt x="14137" y="-259"/>
                    <a:pt x="16932" y="2161"/>
                  </a:cubicBezTo>
                  <a:cubicBezTo>
                    <a:pt x="18049" y="3128"/>
                    <a:pt x="19062" y="4395"/>
                    <a:pt x="19881" y="5977"/>
                  </a:cubicBezTo>
                  <a:cubicBezTo>
                    <a:pt x="20648" y="7460"/>
                    <a:pt x="21236" y="9203"/>
                    <a:pt x="21600" y="11107"/>
                  </a:cubicBezTo>
                  <a:lnTo>
                    <a:pt x="0" y="20936"/>
                  </a:lnTo>
                  <a:lnTo>
                    <a:pt x="7917" y="1036"/>
                  </a:lnTo>
                  <a:close/>
                </a:path>
              </a:pathLst>
            </a:custGeom>
            <a:solidFill>
              <a:schemeClr val="accent2">
                <a:lumOff val="-9529"/>
              </a:schemeClr>
            </a:solidFill>
            <a:ln w="12700" cap="flat">
              <a:noFill/>
              <a:miter lim="400000"/>
            </a:ln>
            <a:effectLst/>
          </p:spPr>
          <p:txBody>
            <a:bodyPr wrap="square" lIns="45718" tIns="45718" rIns="45718" bIns="45718" numCol="1" anchor="t">
              <a:noAutofit/>
            </a:bodyPr>
            <a:lstStyle/>
            <a:p>
              <a:endParaRPr/>
            </a:p>
          </p:txBody>
        </p:sp>
        <p:sp>
          <p:nvSpPr>
            <p:cNvPr id="292" name="Shape"/>
            <p:cNvSpPr/>
            <p:nvPr/>
          </p:nvSpPr>
          <p:spPr>
            <a:xfrm>
              <a:off x="1435962" y="0"/>
              <a:ext cx="593245" cy="349781"/>
            </a:xfrm>
            <a:custGeom>
              <a:avLst/>
              <a:gdLst/>
              <a:ahLst/>
              <a:cxnLst>
                <a:cxn ang="0">
                  <a:pos x="wd2" y="hd2"/>
                </a:cxn>
                <a:cxn ang="5400000">
                  <a:pos x="wd2" y="hd2"/>
                </a:cxn>
                <a:cxn ang="10800000">
                  <a:pos x="wd2" y="hd2"/>
                </a:cxn>
                <a:cxn ang="16200000">
                  <a:pos x="wd2" y="hd2"/>
                </a:cxn>
              </a:cxnLst>
              <a:rect l="0" t="0" r="r" b="b"/>
              <a:pathLst>
                <a:path w="21404" h="21589" extrusionOk="0">
                  <a:moveTo>
                    <a:pt x="367" y="11010"/>
                  </a:moveTo>
                  <a:lnTo>
                    <a:pt x="3243" y="9950"/>
                  </a:lnTo>
                  <a:cubicBezTo>
                    <a:pt x="3635" y="9833"/>
                    <a:pt x="4008" y="9569"/>
                    <a:pt x="4335" y="9179"/>
                  </a:cubicBezTo>
                  <a:cubicBezTo>
                    <a:pt x="4613" y="8847"/>
                    <a:pt x="4852" y="8428"/>
                    <a:pt x="5040" y="7945"/>
                  </a:cubicBezTo>
                  <a:lnTo>
                    <a:pt x="13223" y="5112"/>
                  </a:lnTo>
                  <a:cubicBezTo>
                    <a:pt x="13482" y="3990"/>
                    <a:pt x="13886" y="2982"/>
                    <a:pt x="14405" y="2165"/>
                  </a:cubicBezTo>
                  <a:cubicBezTo>
                    <a:pt x="15030" y="1180"/>
                    <a:pt x="15799" y="504"/>
                    <a:pt x="16630" y="209"/>
                  </a:cubicBezTo>
                  <a:cubicBezTo>
                    <a:pt x="16978" y="98"/>
                    <a:pt x="17329" y="31"/>
                    <a:pt x="17683" y="9"/>
                  </a:cubicBezTo>
                  <a:cubicBezTo>
                    <a:pt x="17995" y="-11"/>
                    <a:pt x="18308" y="4"/>
                    <a:pt x="18619" y="53"/>
                  </a:cubicBezTo>
                  <a:cubicBezTo>
                    <a:pt x="19944" y="2222"/>
                    <a:pt x="20851" y="5029"/>
                    <a:pt x="21220" y="8101"/>
                  </a:cubicBezTo>
                  <a:cubicBezTo>
                    <a:pt x="21591" y="11190"/>
                    <a:pt x="21400" y="14400"/>
                    <a:pt x="20673" y="17298"/>
                  </a:cubicBezTo>
                  <a:cubicBezTo>
                    <a:pt x="20163" y="17577"/>
                    <a:pt x="19633" y="17728"/>
                    <a:pt x="19097" y="17746"/>
                  </a:cubicBezTo>
                  <a:cubicBezTo>
                    <a:pt x="18443" y="17769"/>
                    <a:pt x="17792" y="17593"/>
                    <a:pt x="17174" y="17228"/>
                  </a:cubicBezTo>
                  <a:lnTo>
                    <a:pt x="17714" y="20477"/>
                  </a:lnTo>
                  <a:lnTo>
                    <a:pt x="13507" y="21589"/>
                  </a:lnTo>
                  <a:lnTo>
                    <a:pt x="11114" y="16639"/>
                  </a:lnTo>
                  <a:cubicBezTo>
                    <a:pt x="10476" y="15693"/>
                    <a:pt x="9728" y="14991"/>
                    <a:pt x="8919" y="14583"/>
                  </a:cubicBezTo>
                  <a:cubicBezTo>
                    <a:pt x="8157" y="14198"/>
                    <a:pt x="7358" y="14081"/>
                    <a:pt x="6569" y="14238"/>
                  </a:cubicBezTo>
                  <a:lnTo>
                    <a:pt x="6299" y="12776"/>
                  </a:lnTo>
                  <a:lnTo>
                    <a:pt x="3956" y="13247"/>
                  </a:lnTo>
                  <a:lnTo>
                    <a:pt x="292" y="13853"/>
                  </a:lnTo>
                  <a:cubicBezTo>
                    <a:pt x="95" y="13458"/>
                    <a:pt x="-9" y="12951"/>
                    <a:pt x="1" y="12431"/>
                  </a:cubicBezTo>
                  <a:cubicBezTo>
                    <a:pt x="11" y="11895"/>
                    <a:pt x="142" y="11386"/>
                    <a:pt x="367" y="11010"/>
                  </a:cubicBezTo>
                  <a:close/>
                </a:path>
              </a:pathLst>
            </a:custGeom>
            <a:solidFill>
              <a:schemeClr val="accent2"/>
            </a:solidFill>
            <a:ln w="12700" cap="flat">
              <a:noFill/>
              <a:miter lim="400000"/>
            </a:ln>
            <a:effectLst/>
          </p:spPr>
          <p:txBody>
            <a:bodyPr wrap="square" lIns="45718" tIns="45718" rIns="45718" bIns="45718" numCol="1" anchor="t">
              <a:noAutofit/>
            </a:bodyPr>
            <a:lstStyle/>
            <a:p>
              <a:endParaRPr/>
            </a:p>
          </p:txBody>
        </p:sp>
        <p:sp>
          <p:nvSpPr>
            <p:cNvPr id="293" name="Shape"/>
            <p:cNvSpPr/>
            <p:nvPr/>
          </p:nvSpPr>
          <p:spPr>
            <a:xfrm>
              <a:off x="1926032" y="14852"/>
              <a:ext cx="89811" cy="254065"/>
            </a:xfrm>
            <a:custGeom>
              <a:avLst/>
              <a:gdLst/>
              <a:ahLst/>
              <a:cxnLst>
                <a:cxn ang="0">
                  <a:pos x="wd2" y="hd2"/>
                </a:cxn>
                <a:cxn ang="5400000">
                  <a:pos x="wd2" y="hd2"/>
                </a:cxn>
                <a:cxn ang="10800000">
                  <a:pos x="wd2" y="hd2"/>
                </a:cxn>
                <a:cxn ang="16200000">
                  <a:pos x="wd2" y="hd2"/>
                </a:cxn>
              </a:cxnLst>
              <a:rect l="0" t="0" r="r" b="b"/>
              <a:pathLst>
                <a:path w="19649" h="21600" extrusionOk="0">
                  <a:moveTo>
                    <a:pt x="5163" y="0"/>
                  </a:moveTo>
                  <a:cubicBezTo>
                    <a:pt x="12585" y="2993"/>
                    <a:pt x="17439" y="6806"/>
                    <a:pt x="19056" y="10915"/>
                  </a:cubicBezTo>
                  <a:cubicBezTo>
                    <a:pt x="20478" y="14528"/>
                    <a:pt x="19331" y="18223"/>
                    <a:pt x="15739" y="21600"/>
                  </a:cubicBezTo>
                  <a:cubicBezTo>
                    <a:pt x="8005" y="18993"/>
                    <a:pt x="2751" y="15451"/>
                    <a:pt x="820" y="11544"/>
                  </a:cubicBezTo>
                  <a:cubicBezTo>
                    <a:pt x="-1122" y="7616"/>
                    <a:pt x="409" y="3548"/>
                    <a:pt x="5163" y="0"/>
                  </a:cubicBezTo>
                  <a:close/>
                </a:path>
              </a:pathLst>
            </a:custGeom>
            <a:solidFill>
              <a:srgbClr val="FFFFFF"/>
            </a:solidFill>
            <a:ln w="12700" cap="flat">
              <a:noFill/>
              <a:miter lim="400000"/>
            </a:ln>
            <a:effectLst/>
          </p:spPr>
          <p:txBody>
            <a:bodyPr wrap="square" lIns="45718" tIns="45718" rIns="45718" bIns="45718" numCol="1" anchor="t">
              <a:noAutofit/>
            </a:bodyPr>
            <a:lstStyle/>
            <a:p>
              <a:endParaRPr/>
            </a:p>
          </p:txBody>
        </p:sp>
        <p:sp>
          <p:nvSpPr>
            <p:cNvPr id="294" name="Shape"/>
            <p:cNvSpPr/>
            <p:nvPr/>
          </p:nvSpPr>
          <p:spPr>
            <a:xfrm>
              <a:off x="719989" y="310873"/>
              <a:ext cx="1529399" cy="1325127"/>
            </a:xfrm>
            <a:custGeom>
              <a:avLst/>
              <a:gdLst/>
              <a:ahLst/>
              <a:cxnLst>
                <a:cxn ang="0">
                  <a:pos x="wd2" y="hd2"/>
                </a:cxn>
                <a:cxn ang="5400000">
                  <a:pos x="wd2" y="hd2"/>
                </a:cxn>
                <a:cxn ang="10800000">
                  <a:pos x="wd2" y="hd2"/>
                </a:cxn>
                <a:cxn ang="16200000">
                  <a:pos x="wd2" y="hd2"/>
                </a:cxn>
              </a:cxnLst>
              <a:rect l="0" t="0" r="r" b="b"/>
              <a:pathLst>
                <a:path w="21597" h="21580" extrusionOk="0">
                  <a:moveTo>
                    <a:pt x="14606" y="524"/>
                  </a:moveTo>
                  <a:cubicBezTo>
                    <a:pt x="14875" y="374"/>
                    <a:pt x="15156" y="255"/>
                    <a:pt x="15446" y="168"/>
                  </a:cubicBezTo>
                  <a:cubicBezTo>
                    <a:pt x="15892" y="35"/>
                    <a:pt x="16354" y="-20"/>
                    <a:pt x="16815" y="6"/>
                  </a:cubicBezTo>
                  <a:cubicBezTo>
                    <a:pt x="17011" y="21"/>
                    <a:pt x="17201" y="92"/>
                    <a:pt x="17368" y="213"/>
                  </a:cubicBezTo>
                  <a:cubicBezTo>
                    <a:pt x="17554" y="348"/>
                    <a:pt x="17703" y="541"/>
                    <a:pt x="17799" y="769"/>
                  </a:cubicBezTo>
                  <a:lnTo>
                    <a:pt x="21346" y="9451"/>
                  </a:lnTo>
                  <a:cubicBezTo>
                    <a:pt x="21509" y="9787"/>
                    <a:pt x="21595" y="10164"/>
                    <a:pt x="21597" y="10548"/>
                  </a:cubicBezTo>
                  <a:cubicBezTo>
                    <a:pt x="21600" y="10993"/>
                    <a:pt x="21490" y="11428"/>
                    <a:pt x="21282" y="11802"/>
                  </a:cubicBezTo>
                  <a:cubicBezTo>
                    <a:pt x="20311" y="13393"/>
                    <a:pt x="19313" y="14961"/>
                    <a:pt x="18286" y="16504"/>
                  </a:cubicBezTo>
                  <a:cubicBezTo>
                    <a:pt x="17262" y="18044"/>
                    <a:pt x="16210" y="19559"/>
                    <a:pt x="15132" y="21049"/>
                  </a:cubicBezTo>
                  <a:cubicBezTo>
                    <a:pt x="15034" y="21193"/>
                    <a:pt x="14912" y="21312"/>
                    <a:pt x="14774" y="21402"/>
                  </a:cubicBezTo>
                  <a:cubicBezTo>
                    <a:pt x="14609" y="21509"/>
                    <a:pt x="14425" y="21570"/>
                    <a:pt x="14236" y="21580"/>
                  </a:cubicBezTo>
                  <a:lnTo>
                    <a:pt x="3396" y="21580"/>
                  </a:lnTo>
                  <a:cubicBezTo>
                    <a:pt x="2657" y="21565"/>
                    <a:pt x="1941" y="21281"/>
                    <a:pt x="1350" y="20769"/>
                  </a:cubicBezTo>
                  <a:cubicBezTo>
                    <a:pt x="647" y="20160"/>
                    <a:pt x="166" y="19272"/>
                    <a:pt x="0" y="18276"/>
                  </a:cubicBezTo>
                  <a:lnTo>
                    <a:pt x="26" y="17735"/>
                  </a:lnTo>
                  <a:lnTo>
                    <a:pt x="5889" y="17816"/>
                  </a:lnTo>
                  <a:lnTo>
                    <a:pt x="5480" y="19658"/>
                  </a:lnTo>
                  <a:lnTo>
                    <a:pt x="12273" y="19658"/>
                  </a:lnTo>
                  <a:cubicBezTo>
                    <a:pt x="12672" y="19001"/>
                    <a:pt x="13044" y="18323"/>
                    <a:pt x="13386" y="17624"/>
                  </a:cubicBezTo>
                  <a:cubicBezTo>
                    <a:pt x="13725" y="16932"/>
                    <a:pt x="14034" y="16222"/>
                    <a:pt x="14339" y="15509"/>
                  </a:cubicBezTo>
                  <a:cubicBezTo>
                    <a:pt x="14949" y="14084"/>
                    <a:pt x="15542" y="12649"/>
                    <a:pt x="16117" y="11204"/>
                  </a:cubicBezTo>
                  <a:lnTo>
                    <a:pt x="14020" y="2013"/>
                  </a:lnTo>
                  <a:cubicBezTo>
                    <a:pt x="13962" y="1777"/>
                    <a:pt x="13965" y="1527"/>
                    <a:pt x="14029" y="1293"/>
                  </a:cubicBezTo>
                  <a:cubicBezTo>
                    <a:pt x="14121" y="956"/>
                    <a:pt x="14330" y="678"/>
                    <a:pt x="14606" y="524"/>
                  </a:cubicBezTo>
                  <a:close/>
                </a:path>
              </a:pathLst>
            </a:custGeom>
            <a:solidFill>
              <a:schemeClr val="accent2"/>
            </a:solidFill>
            <a:ln w="12700" cap="flat">
              <a:noFill/>
              <a:miter lim="400000"/>
            </a:ln>
            <a:effectLst/>
          </p:spPr>
          <p:txBody>
            <a:bodyPr wrap="square" lIns="45718" tIns="45718" rIns="45718" bIns="45718" numCol="1" anchor="t">
              <a:noAutofit/>
            </a:bodyPr>
            <a:lstStyle/>
            <a:p>
              <a:endParaRPr/>
            </a:p>
          </p:txBody>
        </p:sp>
        <p:sp>
          <p:nvSpPr>
            <p:cNvPr id="295" name="Shape"/>
            <p:cNvSpPr/>
            <p:nvPr/>
          </p:nvSpPr>
          <p:spPr>
            <a:xfrm>
              <a:off x="0" y="720768"/>
              <a:ext cx="1292209" cy="722748"/>
            </a:xfrm>
            <a:custGeom>
              <a:avLst/>
              <a:gdLst/>
              <a:ahLst/>
              <a:cxnLst>
                <a:cxn ang="0">
                  <a:pos x="wd2" y="hd2"/>
                </a:cxn>
                <a:cxn ang="5400000">
                  <a:pos x="wd2" y="hd2"/>
                </a:cxn>
                <a:cxn ang="10800000">
                  <a:pos x="wd2" y="hd2"/>
                </a:cxn>
                <a:cxn ang="16200000">
                  <a:pos x="wd2" y="hd2"/>
                </a:cxn>
              </a:cxnLst>
              <a:rect l="0" t="0" r="r" b="b"/>
              <a:pathLst>
                <a:path w="21564" h="21536" extrusionOk="0">
                  <a:moveTo>
                    <a:pt x="0" y="21536"/>
                  </a:moveTo>
                  <a:lnTo>
                    <a:pt x="18801" y="21504"/>
                  </a:lnTo>
                  <a:lnTo>
                    <a:pt x="21536" y="1683"/>
                  </a:lnTo>
                  <a:cubicBezTo>
                    <a:pt x="21600" y="1292"/>
                    <a:pt x="21551" y="870"/>
                    <a:pt x="21405" y="556"/>
                  </a:cubicBezTo>
                  <a:cubicBezTo>
                    <a:pt x="21274" y="274"/>
                    <a:pt x="21078" y="112"/>
                    <a:pt x="20872" y="116"/>
                  </a:cubicBezTo>
                  <a:cubicBezTo>
                    <a:pt x="19102" y="-64"/>
                    <a:pt x="17328" y="-34"/>
                    <a:pt x="15560" y="206"/>
                  </a:cubicBezTo>
                  <a:cubicBezTo>
                    <a:pt x="13753" y="451"/>
                    <a:pt x="11957" y="915"/>
                    <a:pt x="10185" y="1595"/>
                  </a:cubicBezTo>
                  <a:cubicBezTo>
                    <a:pt x="9007" y="2133"/>
                    <a:pt x="7885" y="3010"/>
                    <a:pt x="6865" y="4192"/>
                  </a:cubicBezTo>
                  <a:cubicBezTo>
                    <a:pt x="5960" y="5240"/>
                    <a:pt x="5146" y="6514"/>
                    <a:pt x="4420" y="7938"/>
                  </a:cubicBezTo>
                  <a:cubicBezTo>
                    <a:pt x="3427" y="9886"/>
                    <a:pt x="2611" y="12091"/>
                    <a:pt x="1888" y="14386"/>
                  </a:cubicBezTo>
                  <a:cubicBezTo>
                    <a:pt x="1164" y="16686"/>
                    <a:pt x="533" y="19075"/>
                    <a:pt x="0" y="21536"/>
                  </a:cubicBezTo>
                  <a:close/>
                </a:path>
              </a:pathLst>
            </a:custGeom>
            <a:solidFill>
              <a:schemeClr val="accent2">
                <a:lumOff val="-9529"/>
              </a:schemeClr>
            </a:solidFill>
            <a:ln w="12700" cap="flat">
              <a:noFill/>
              <a:miter lim="400000"/>
            </a:ln>
            <a:effectLst/>
          </p:spPr>
          <p:txBody>
            <a:bodyPr wrap="square" lIns="45718" tIns="45718" rIns="45718" bIns="45718" numCol="1" anchor="t">
              <a:noAutofit/>
            </a:bodyPr>
            <a:lstStyle/>
            <a:p>
              <a:endParaRPr/>
            </a:p>
          </p:txBody>
        </p:sp>
        <p:sp>
          <p:nvSpPr>
            <p:cNvPr id="296" name="Shape"/>
            <p:cNvSpPr/>
            <p:nvPr/>
          </p:nvSpPr>
          <p:spPr>
            <a:xfrm>
              <a:off x="276890" y="720738"/>
              <a:ext cx="1015321" cy="333370"/>
            </a:xfrm>
            <a:custGeom>
              <a:avLst/>
              <a:gdLst/>
              <a:ahLst/>
              <a:cxnLst>
                <a:cxn ang="0">
                  <a:pos x="wd2" y="hd2"/>
                </a:cxn>
                <a:cxn ang="5400000">
                  <a:pos x="wd2" y="hd2"/>
                </a:cxn>
                <a:cxn ang="10800000">
                  <a:pos x="wd2" y="hd2"/>
                </a:cxn>
                <a:cxn ang="16200000">
                  <a:pos x="wd2" y="hd2"/>
                </a:cxn>
              </a:cxnLst>
              <a:rect l="0" t="0" r="r" b="b"/>
              <a:pathLst>
                <a:path w="21554" h="21574" extrusionOk="0">
                  <a:moveTo>
                    <a:pt x="17293" y="7"/>
                  </a:moveTo>
                  <a:cubicBezTo>
                    <a:pt x="16166" y="39"/>
                    <a:pt x="15040" y="190"/>
                    <a:pt x="13916" y="451"/>
                  </a:cubicBezTo>
                  <a:cubicBezTo>
                    <a:pt x="11617" y="983"/>
                    <a:pt x="9333" y="1991"/>
                    <a:pt x="7079" y="3467"/>
                  </a:cubicBezTo>
                  <a:cubicBezTo>
                    <a:pt x="5580" y="4636"/>
                    <a:pt x="4153" y="6539"/>
                    <a:pt x="2855" y="9106"/>
                  </a:cubicBezTo>
                  <a:cubicBezTo>
                    <a:pt x="1807" y="11178"/>
                    <a:pt x="859" y="13678"/>
                    <a:pt x="0" y="16441"/>
                  </a:cubicBezTo>
                  <a:lnTo>
                    <a:pt x="7938" y="16495"/>
                  </a:lnTo>
                  <a:lnTo>
                    <a:pt x="9658" y="21465"/>
                  </a:lnTo>
                  <a:lnTo>
                    <a:pt x="20071" y="21574"/>
                  </a:lnTo>
                  <a:lnTo>
                    <a:pt x="21519" y="3656"/>
                  </a:lnTo>
                  <a:cubicBezTo>
                    <a:pt x="21600" y="2807"/>
                    <a:pt x="21537" y="1892"/>
                    <a:pt x="21351" y="1211"/>
                  </a:cubicBezTo>
                  <a:cubicBezTo>
                    <a:pt x="21184" y="597"/>
                    <a:pt x="20935" y="241"/>
                    <a:pt x="20673" y="250"/>
                  </a:cubicBezTo>
                  <a:cubicBezTo>
                    <a:pt x="19547" y="54"/>
                    <a:pt x="18420" y="-26"/>
                    <a:pt x="17293" y="7"/>
                  </a:cubicBezTo>
                  <a:close/>
                </a:path>
              </a:pathLst>
            </a:custGeom>
            <a:solidFill>
              <a:srgbClr val="404040"/>
            </a:solidFill>
            <a:ln w="12700" cap="flat">
              <a:noFill/>
              <a:miter lim="400000"/>
            </a:ln>
            <a:effectLst/>
          </p:spPr>
          <p:txBody>
            <a:bodyPr wrap="square" lIns="45718" tIns="45718" rIns="45718" bIns="45718" numCol="1" anchor="t">
              <a:noAutofit/>
            </a:bodyPr>
            <a:lstStyle/>
            <a:p>
              <a:endParaRPr/>
            </a:p>
          </p:txBody>
        </p:sp>
        <p:sp>
          <p:nvSpPr>
            <p:cNvPr id="297" name="Shape"/>
            <p:cNvSpPr/>
            <p:nvPr/>
          </p:nvSpPr>
          <p:spPr>
            <a:xfrm>
              <a:off x="1873360" y="310879"/>
              <a:ext cx="375928" cy="646333"/>
            </a:xfrm>
            <a:custGeom>
              <a:avLst/>
              <a:gdLst/>
              <a:ahLst/>
              <a:cxnLst>
                <a:cxn ang="0">
                  <a:pos x="wd2" y="hd2"/>
                </a:cxn>
                <a:cxn ang="5400000">
                  <a:pos x="wd2" y="hd2"/>
                </a:cxn>
                <a:cxn ang="10800000">
                  <a:pos x="wd2" y="hd2"/>
                </a:cxn>
                <a:cxn ang="16200000">
                  <a:pos x="wd2" y="hd2"/>
                </a:cxn>
              </a:cxnLst>
              <a:rect l="0" t="0" r="r" b="b"/>
              <a:pathLst>
                <a:path w="21600" h="21596" extrusionOk="0">
                  <a:moveTo>
                    <a:pt x="740" y="3"/>
                  </a:moveTo>
                  <a:cubicBezTo>
                    <a:pt x="492" y="7"/>
                    <a:pt x="247" y="22"/>
                    <a:pt x="0" y="32"/>
                  </a:cubicBezTo>
                  <a:lnTo>
                    <a:pt x="12739" y="18113"/>
                  </a:lnTo>
                  <a:cubicBezTo>
                    <a:pt x="13650" y="19268"/>
                    <a:pt x="15170" y="20224"/>
                    <a:pt x="17075" y="20845"/>
                  </a:cubicBezTo>
                  <a:cubicBezTo>
                    <a:pt x="18471" y="21301"/>
                    <a:pt x="20020" y="21548"/>
                    <a:pt x="21600" y="21596"/>
                  </a:cubicBezTo>
                  <a:cubicBezTo>
                    <a:pt x="21578" y="20824"/>
                    <a:pt x="21233" y="20066"/>
                    <a:pt x="20585" y="19392"/>
                  </a:cubicBezTo>
                  <a:lnTo>
                    <a:pt x="6151" y="1577"/>
                  </a:lnTo>
                  <a:cubicBezTo>
                    <a:pt x="5759" y="1109"/>
                    <a:pt x="5152" y="715"/>
                    <a:pt x="4396" y="437"/>
                  </a:cubicBezTo>
                  <a:cubicBezTo>
                    <a:pt x="3719" y="188"/>
                    <a:pt x="2948" y="43"/>
                    <a:pt x="2149" y="13"/>
                  </a:cubicBezTo>
                  <a:cubicBezTo>
                    <a:pt x="1680" y="-1"/>
                    <a:pt x="1208" y="-4"/>
                    <a:pt x="740" y="3"/>
                  </a:cubicBezTo>
                  <a:close/>
                </a:path>
              </a:pathLst>
            </a:custGeom>
            <a:solidFill>
              <a:schemeClr val="accent2">
                <a:lumOff val="-9529"/>
              </a:schemeClr>
            </a:solidFill>
            <a:ln w="12700" cap="flat">
              <a:noFill/>
              <a:miter lim="400000"/>
            </a:ln>
            <a:effectLst/>
          </p:spPr>
          <p:txBody>
            <a:bodyPr wrap="square" lIns="45718" tIns="45718" rIns="45718" bIns="45718" numCol="1" anchor="t">
              <a:noAutofit/>
            </a:bodyPr>
            <a:lstStyle/>
            <a:p>
              <a:endParaRPr/>
            </a:p>
          </p:txBody>
        </p:sp>
        <p:sp>
          <p:nvSpPr>
            <p:cNvPr id="298" name="Shape"/>
            <p:cNvSpPr/>
            <p:nvPr/>
          </p:nvSpPr>
          <p:spPr>
            <a:xfrm>
              <a:off x="1436028" y="126272"/>
              <a:ext cx="174509" cy="98187"/>
            </a:xfrm>
            <a:custGeom>
              <a:avLst/>
              <a:gdLst/>
              <a:ahLst/>
              <a:cxnLst>
                <a:cxn ang="0">
                  <a:pos x="wd2" y="hd2"/>
                </a:cxn>
                <a:cxn ang="5400000">
                  <a:pos x="wd2" y="hd2"/>
                </a:cxn>
                <a:cxn ang="10800000">
                  <a:pos x="wd2" y="hd2"/>
                </a:cxn>
                <a:cxn ang="16200000">
                  <a:pos x="wd2" y="hd2"/>
                </a:cxn>
              </a:cxnLst>
              <a:rect l="0" t="0" r="r" b="b"/>
              <a:pathLst>
                <a:path w="21568" h="21600" extrusionOk="0">
                  <a:moveTo>
                    <a:pt x="18765" y="0"/>
                  </a:moveTo>
                  <a:lnTo>
                    <a:pt x="17252" y="549"/>
                  </a:lnTo>
                  <a:cubicBezTo>
                    <a:pt x="16610" y="2267"/>
                    <a:pt x="15792" y="3756"/>
                    <a:pt x="14842" y="4939"/>
                  </a:cubicBezTo>
                  <a:cubicBezTo>
                    <a:pt x="13723" y="6331"/>
                    <a:pt x="12445" y="7267"/>
                    <a:pt x="11100" y="7682"/>
                  </a:cubicBezTo>
                  <a:lnTo>
                    <a:pt x="1249" y="11473"/>
                  </a:lnTo>
                  <a:cubicBezTo>
                    <a:pt x="484" y="12814"/>
                    <a:pt x="37" y="14627"/>
                    <a:pt x="2" y="16537"/>
                  </a:cubicBezTo>
                  <a:cubicBezTo>
                    <a:pt x="-32" y="18386"/>
                    <a:pt x="323" y="20191"/>
                    <a:pt x="997" y="21600"/>
                  </a:cubicBezTo>
                  <a:lnTo>
                    <a:pt x="13539" y="19430"/>
                  </a:lnTo>
                  <a:lnTo>
                    <a:pt x="21568" y="17759"/>
                  </a:lnTo>
                  <a:lnTo>
                    <a:pt x="18765" y="0"/>
                  </a:lnTo>
                  <a:close/>
                </a:path>
              </a:pathLst>
            </a:custGeom>
            <a:solidFill>
              <a:srgbClr val="404040"/>
            </a:solidFill>
            <a:ln w="12700" cap="flat">
              <a:noFill/>
              <a:miter lim="400000"/>
            </a:ln>
            <a:effectLst/>
          </p:spPr>
          <p:txBody>
            <a:bodyPr wrap="square" lIns="0" tIns="0" rIns="0" bIns="0" numCol="1" anchor="ctr">
              <a:noAutofit/>
            </a:bodyPr>
            <a:lstStyle/>
            <a:p>
              <a:endParaRPr/>
            </a:p>
          </p:txBody>
        </p:sp>
      </p:grpSp>
      <p:grpSp>
        <p:nvGrpSpPr>
          <p:cNvPr id="317" name="Group"/>
          <p:cNvGrpSpPr/>
          <p:nvPr/>
        </p:nvGrpSpPr>
        <p:grpSpPr>
          <a:xfrm>
            <a:off x="8672728" y="4021206"/>
            <a:ext cx="3346350" cy="1732331"/>
            <a:chOff x="0" y="0"/>
            <a:chExt cx="3346349" cy="1732329"/>
          </a:xfrm>
        </p:grpSpPr>
        <p:sp>
          <p:nvSpPr>
            <p:cNvPr id="300" name="Shape"/>
            <p:cNvSpPr/>
            <p:nvPr/>
          </p:nvSpPr>
          <p:spPr>
            <a:xfrm>
              <a:off x="1555145" y="941669"/>
              <a:ext cx="168185" cy="49123"/>
            </a:xfrm>
            <a:custGeom>
              <a:avLst/>
              <a:gdLst/>
              <a:ahLst/>
              <a:cxnLst>
                <a:cxn ang="0">
                  <a:pos x="wd2" y="hd2"/>
                </a:cxn>
                <a:cxn ang="5400000">
                  <a:pos x="wd2" y="hd2"/>
                </a:cxn>
                <a:cxn ang="10800000">
                  <a:pos x="wd2" y="hd2"/>
                </a:cxn>
                <a:cxn ang="16200000">
                  <a:pos x="wd2" y="hd2"/>
                </a:cxn>
              </a:cxnLst>
              <a:rect l="0" t="0" r="r" b="b"/>
              <a:pathLst>
                <a:path w="21600" h="21600" extrusionOk="0">
                  <a:moveTo>
                    <a:pt x="1966" y="0"/>
                  </a:moveTo>
                  <a:lnTo>
                    <a:pt x="19634" y="0"/>
                  </a:lnTo>
                  <a:cubicBezTo>
                    <a:pt x="19922" y="0"/>
                    <a:pt x="20153" y="0"/>
                    <a:pt x="20341" y="41"/>
                  </a:cubicBezTo>
                  <a:cubicBezTo>
                    <a:pt x="20528" y="82"/>
                    <a:pt x="20672" y="165"/>
                    <a:pt x="20788" y="330"/>
                  </a:cubicBezTo>
                  <a:cubicBezTo>
                    <a:pt x="20954" y="537"/>
                    <a:pt x="21103" y="865"/>
                    <a:pt x="21225" y="1284"/>
                  </a:cubicBezTo>
                  <a:cubicBezTo>
                    <a:pt x="21347" y="1702"/>
                    <a:pt x="21443" y="2211"/>
                    <a:pt x="21504" y="2781"/>
                  </a:cubicBezTo>
                  <a:cubicBezTo>
                    <a:pt x="21552" y="3176"/>
                    <a:pt x="21576" y="3670"/>
                    <a:pt x="21588" y="4312"/>
                  </a:cubicBezTo>
                  <a:cubicBezTo>
                    <a:pt x="21600" y="4954"/>
                    <a:pt x="21600" y="5744"/>
                    <a:pt x="21600" y="6732"/>
                  </a:cubicBezTo>
                  <a:lnTo>
                    <a:pt x="21600" y="14868"/>
                  </a:lnTo>
                  <a:cubicBezTo>
                    <a:pt x="21600" y="15856"/>
                    <a:pt x="21600" y="16646"/>
                    <a:pt x="21588" y="17288"/>
                  </a:cubicBezTo>
                  <a:cubicBezTo>
                    <a:pt x="21576" y="17930"/>
                    <a:pt x="21552" y="18424"/>
                    <a:pt x="21504" y="18819"/>
                  </a:cubicBezTo>
                  <a:cubicBezTo>
                    <a:pt x="21443" y="19389"/>
                    <a:pt x="21347" y="19898"/>
                    <a:pt x="21225" y="20316"/>
                  </a:cubicBezTo>
                  <a:cubicBezTo>
                    <a:pt x="21103" y="20735"/>
                    <a:pt x="20954" y="21063"/>
                    <a:pt x="20788" y="21270"/>
                  </a:cubicBezTo>
                  <a:cubicBezTo>
                    <a:pt x="20672" y="21435"/>
                    <a:pt x="20528" y="21518"/>
                    <a:pt x="20341" y="21559"/>
                  </a:cubicBezTo>
                  <a:cubicBezTo>
                    <a:pt x="20153" y="21600"/>
                    <a:pt x="19922" y="21600"/>
                    <a:pt x="19634" y="21600"/>
                  </a:cubicBezTo>
                  <a:cubicBezTo>
                    <a:pt x="16689" y="21600"/>
                    <a:pt x="13745" y="21600"/>
                    <a:pt x="10800" y="21600"/>
                  </a:cubicBezTo>
                  <a:cubicBezTo>
                    <a:pt x="7855" y="21600"/>
                    <a:pt x="4911" y="21600"/>
                    <a:pt x="1966" y="21600"/>
                  </a:cubicBezTo>
                  <a:cubicBezTo>
                    <a:pt x="1678" y="21600"/>
                    <a:pt x="1447" y="21600"/>
                    <a:pt x="1259" y="21559"/>
                  </a:cubicBezTo>
                  <a:cubicBezTo>
                    <a:pt x="1072" y="21518"/>
                    <a:pt x="928" y="21435"/>
                    <a:pt x="812" y="21270"/>
                  </a:cubicBezTo>
                  <a:cubicBezTo>
                    <a:pt x="646" y="21063"/>
                    <a:pt x="497" y="20735"/>
                    <a:pt x="375" y="20316"/>
                  </a:cubicBezTo>
                  <a:cubicBezTo>
                    <a:pt x="253" y="19898"/>
                    <a:pt x="157" y="19389"/>
                    <a:pt x="96" y="18819"/>
                  </a:cubicBezTo>
                  <a:cubicBezTo>
                    <a:pt x="48" y="18424"/>
                    <a:pt x="24" y="17930"/>
                    <a:pt x="12" y="17288"/>
                  </a:cubicBezTo>
                  <a:cubicBezTo>
                    <a:pt x="0" y="16646"/>
                    <a:pt x="0" y="15856"/>
                    <a:pt x="0" y="14868"/>
                  </a:cubicBezTo>
                  <a:lnTo>
                    <a:pt x="0" y="6732"/>
                  </a:lnTo>
                  <a:cubicBezTo>
                    <a:pt x="0" y="5744"/>
                    <a:pt x="0" y="4954"/>
                    <a:pt x="12" y="4312"/>
                  </a:cubicBezTo>
                  <a:cubicBezTo>
                    <a:pt x="24" y="3670"/>
                    <a:pt x="48" y="3176"/>
                    <a:pt x="96" y="2781"/>
                  </a:cubicBezTo>
                  <a:cubicBezTo>
                    <a:pt x="157" y="2211"/>
                    <a:pt x="253" y="1702"/>
                    <a:pt x="375" y="1284"/>
                  </a:cubicBezTo>
                  <a:cubicBezTo>
                    <a:pt x="497" y="865"/>
                    <a:pt x="646" y="537"/>
                    <a:pt x="812" y="330"/>
                  </a:cubicBezTo>
                  <a:cubicBezTo>
                    <a:pt x="928" y="165"/>
                    <a:pt x="1072" y="82"/>
                    <a:pt x="1259" y="41"/>
                  </a:cubicBezTo>
                  <a:cubicBezTo>
                    <a:pt x="1447" y="0"/>
                    <a:pt x="1678" y="0"/>
                    <a:pt x="1966" y="0"/>
                  </a:cubicBezTo>
                  <a:close/>
                </a:path>
              </a:pathLst>
            </a:custGeom>
            <a:solidFill>
              <a:schemeClr val="accent1">
                <a:satOff val="-7404"/>
                <a:lumOff val="-10745"/>
              </a:schemeClr>
            </a:solidFill>
            <a:ln w="12700" cap="flat">
              <a:noFill/>
              <a:miter lim="400000"/>
            </a:ln>
            <a:effectLst/>
          </p:spPr>
          <p:txBody>
            <a:bodyPr wrap="square" lIns="0" tIns="0" rIns="0" bIns="0" numCol="1" anchor="ctr">
              <a:noAutofit/>
            </a:bodyPr>
            <a:lstStyle/>
            <a:p>
              <a:endParaRPr/>
            </a:p>
          </p:txBody>
        </p:sp>
        <p:sp>
          <p:nvSpPr>
            <p:cNvPr id="301" name="Rectangle"/>
            <p:cNvSpPr/>
            <p:nvPr/>
          </p:nvSpPr>
          <p:spPr>
            <a:xfrm rot="176717">
              <a:off x="696992" y="1036332"/>
              <a:ext cx="834051" cy="10777"/>
            </a:xfrm>
            <a:prstGeom prst="rect">
              <a:avLst/>
            </a:prstGeom>
            <a:solidFill>
              <a:srgbClr val="474747"/>
            </a:solidFill>
            <a:ln w="12700" cap="flat">
              <a:noFill/>
              <a:miter lim="400000"/>
            </a:ln>
            <a:effectLst/>
          </p:spPr>
          <p:txBody>
            <a:bodyPr wrap="square" lIns="0" tIns="0" rIns="0" bIns="0" numCol="1" anchor="ctr">
              <a:noAutofit/>
            </a:bodyPr>
            <a:lstStyle/>
            <a:p>
              <a:endParaRPr/>
            </a:p>
          </p:txBody>
        </p:sp>
        <p:sp>
          <p:nvSpPr>
            <p:cNvPr id="302" name="Rectangle"/>
            <p:cNvSpPr/>
            <p:nvPr/>
          </p:nvSpPr>
          <p:spPr>
            <a:xfrm rot="777303">
              <a:off x="669759" y="1259301"/>
              <a:ext cx="834051" cy="10777"/>
            </a:xfrm>
            <a:prstGeom prst="rect">
              <a:avLst/>
            </a:prstGeom>
            <a:solidFill>
              <a:srgbClr val="474747"/>
            </a:solidFill>
            <a:ln w="12700" cap="flat">
              <a:noFill/>
              <a:miter lim="400000"/>
            </a:ln>
            <a:effectLst/>
          </p:spPr>
          <p:txBody>
            <a:bodyPr wrap="square" lIns="0" tIns="0" rIns="0" bIns="0" numCol="1" anchor="ctr">
              <a:noAutofit/>
            </a:bodyPr>
            <a:lstStyle/>
            <a:p>
              <a:endParaRPr/>
            </a:p>
          </p:txBody>
        </p:sp>
        <p:sp>
          <p:nvSpPr>
            <p:cNvPr id="303" name="Shape"/>
            <p:cNvSpPr/>
            <p:nvPr/>
          </p:nvSpPr>
          <p:spPr>
            <a:xfrm rot="1295779">
              <a:off x="1586235" y="956831"/>
              <a:ext cx="27823" cy="2485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060" y="0"/>
                    <a:pt x="13310" y="25"/>
                    <a:pt x="14494" y="73"/>
                  </a:cubicBezTo>
                  <a:cubicBezTo>
                    <a:pt x="17494" y="195"/>
                    <a:pt x="19857" y="460"/>
                    <a:pt x="20949" y="795"/>
                  </a:cubicBezTo>
                  <a:cubicBezTo>
                    <a:pt x="21274" y="901"/>
                    <a:pt x="21437" y="1032"/>
                    <a:pt x="21519" y="1203"/>
                  </a:cubicBezTo>
                  <a:cubicBezTo>
                    <a:pt x="21600" y="1374"/>
                    <a:pt x="21600" y="1585"/>
                    <a:pt x="21600" y="1848"/>
                  </a:cubicBezTo>
                  <a:cubicBezTo>
                    <a:pt x="21600" y="4832"/>
                    <a:pt x="21600" y="7816"/>
                    <a:pt x="21600" y="10800"/>
                  </a:cubicBezTo>
                  <a:cubicBezTo>
                    <a:pt x="21600" y="13784"/>
                    <a:pt x="21600" y="16768"/>
                    <a:pt x="21600" y="19752"/>
                  </a:cubicBezTo>
                  <a:cubicBezTo>
                    <a:pt x="21600" y="20015"/>
                    <a:pt x="21600" y="20226"/>
                    <a:pt x="21519" y="20397"/>
                  </a:cubicBezTo>
                  <a:cubicBezTo>
                    <a:pt x="21437" y="20568"/>
                    <a:pt x="21274" y="20699"/>
                    <a:pt x="20949" y="20805"/>
                  </a:cubicBezTo>
                  <a:cubicBezTo>
                    <a:pt x="19857" y="21140"/>
                    <a:pt x="17494" y="21405"/>
                    <a:pt x="14494" y="21527"/>
                  </a:cubicBezTo>
                  <a:cubicBezTo>
                    <a:pt x="13310" y="21575"/>
                    <a:pt x="12060" y="21600"/>
                    <a:pt x="10800" y="21600"/>
                  </a:cubicBezTo>
                  <a:cubicBezTo>
                    <a:pt x="9540" y="21600"/>
                    <a:pt x="8290" y="21575"/>
                    <a:pt x="7106" y="21527"/>
                  </a:cubicBezTo>
                  <a:cubicBezTo>
                    <a:pt x="4106" y="21405"/>
                    <a:pt x="1743" y="21140"/>
                    <a:pt x="651" y="20805"/>
                  </a:cubicBezTo>
                  <a:cubicBezTo>
                    <a:pt x="326" y="20699"/>
                    <a:pt x="163" y="20568"/>
                    <a:pt x="81" y="20397"/>
                  </a:cubicBezTo>
                  <a:cubicBezTo>
                    <a:pt x="0" y="20226"/>
                    <a:pt x="0" y="20015"/>
                    <a:pt x="0" y="19752"/>
                  </a:cubicBezTo>
                  <a:lnTo>
                    <a:pt x="0" y="1848"/>
                  </a:lnTo>
                  <a:cubicBezTo>
                    <a:pt x="0" y="1585"/>
                    <a:pt x="0" y="1374"/>
                    <a:pt x="81" y="1203"/>
                  </a:cubicBezTo>
                  <a:cubicBezTo>
                    <a:pt x="163" y="1032"/>
                    <a:pt x="326" y="901"/>
                    <a:pt x="651" y="795"/>
                  </a:cubicBezTo>
                  <a:cubicBezTo>
                    <a:pt x="1743" y="460"/>
                    <a:pt x="4106" y="195"/>
                    <a:pt x="7106" y="73"/>
                  </a:cubicBezTo>
                  <a:cubicBezTo>
                    <a:pt x="8290" y="25"/>
                    <a:pt x="9540" y="0"/>
                    <a:pt x="10800" y="0"/>
                  </a:cubicBezTo>
                  <a:close/>
                </a:path>
              </a:pathLst>
            </a:custGeom>
            <a:solidFill>
              <a:srgbClr val="474747"/>
            </a:solidFill>
            <a:ln w="12700" cap="flat">
              <a:noFill/>
              <a:miter lim="400000"/>
            </a:ln>
            <a:effectLst/>
          </p:spPr>
          <p:txBody>
            <a:bodyPr wrap="square" lIns="0" tIns="0" rIns="0" bIns="0" numCol="1" anchor="ctr">
              <a:noAutofit/>
            </a:bodyPr>
            <a:lstStyle/>
            <a:p>
              <a:endParaRPr/>
            </a:p>
          </p:txBody>
        </p:sp>
        <p:sp>
          <p:nvSpPr>
            <p:cNvPr id="304" name="Shape"/>
            <p:cNvSpPr/>
            <p:nvPr/>
          </p:nvSpPr>
          <p:spPr>
            <a:xfrm>
              <a:off x="0" y="445520"/>
              <a:ext cx="1286865" cy="1286810"/>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4"/>
                    <a:pt x="2881" y="3015"/>
                  </a:cubicBezTo>
                  <a:cubicBezTo>
                    <a:pt x="-961" y="7037"/>
                    <a:pt x="-961" y="13557"/>
                    <a:pt x="2881" y="17579"/>
                  </a:cubicBezTo>
                  <a:cubicBezTo>
                    <a:pt x="6724" y="21600"/>
                    <a:pt x="12954" y="21600"/>
                    <a:pt x="16797" y="17579"/>
                  </a:cubicBezTo>
                  <a:cubicBezTo>
                    <a:pt x="20639" y="13557"/>
                    <a:pt x="20639" y="7037"/>
                    <a:pt x="16797" y="3015"/>
                  </a:cubicBezTo>
                  <a:cubicBezTo>
                    <a:pt x="14875" y="1004"/>
                    <a:pt x="12357" y="0"/>
                    <a:pt x="9839" y="0"/>
                  </a:cubicBezTo>
                  <a:close/>
                  <a:moveTo>
                    <a:pt x="9839" y="1268"/>
                  </a:moveTo>
                  <a:cubicBezTo>
                    <a:pt x="12047" y="1268"/>
                    <a:pt x="14255" y="2150"/>
                    <a:pt x="15939" y="3912"/>
                  </a:cubicBezTo>
                  <a:cubicBezTo>
                    <a:pt x="19308" y="7438"/>
                    <a:pt x="19308" y="13156"/>
                    <a:pt x="15939" y="16681"/>
                  </a:cubicBezTo>
                  <a:cubicBezTo>
                    <a:pt x="12571" y="20207"/>
                    <a:pt x="7107" y="20207"/>
                    <a:pt x="3739" y="16681"/>
                  </a:cubicBezTo>
                  <a:cubicBezTo>
                    <a:pt x="370" y="13156"/>
                    <a:pt x="370" y="7438"/>
                    <a:pt x="3739" y="3912"/>
                  </a:cubicBezTo>
                  <a:cubicBezTo>
                    <a:pt x="5423" y="2150"/>
                    <a:pt x="7631" y="1268"/>
                    <a:pt x="9839" y="1268"/>
                  </a:cubicBezTo>
                  <a:close/>
                </a:path>
              </a:pathLst>
            </a:custGeom>
            <a:solidFill>
              <a:srgbClr val="474747"/>
            </a:solidFill>
            <a:ln w="12700" cap="flat">
              <a:noFill/>
              <a:miter lim="400000"/>
            </a:ln>
            <a:effectLst/>
          </p:spPr>
          <p:txBody>
            <a:bodyPr wrap="square" lIns="0" tIns="0" rIns="0" bIns="0" numCol="1" anchor="ctr">
              <a:noAutofit/>
            </a:bodyPr>
            <a:lstStyle/>
            <a:p>
              <a:endParaRPr/>
            </a:p>
          </p:txBody>
        </p:sp>
        <p:sp>
          <p:nvSpPr>
            <p:cNvPr id="305" name="Shape"/>
            <p:cNvSpPr/>
            <p:nvPr/>
          </p:nvSpPr>
          <p:spPr>
            <a:xfrm>
              <a:off x="75073" y="520624"/>
              <a:ext cx="1136719" cy="1136633"/>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4"/>
                    <a:pt x="2881" y="3015"/>
                  </a:cubicBezTo>
                  <a:cubicBezTo>
                    <a:pt x="-961" y="7036"/>
                    <a:pt x="-961" y="13557"/>
                    <a:pt x="2881" y="17579"/>
                  </a:cubicBezTo>
                  <a:cubicBezTo>
                    <a:pt x="6724" y="21600"/>
                    <a:pt x="12954" y="21600"/>
                    <a:pt x="16797" y="17579"/>
                  </a:cubicBezTo>
                  <a:cubicBezTo>
                    <a:pt x="20639" y="13557"/>
                    <a:pt x="20639" y="7036"/>
                    <a:pt x="16797" y="3015"/>
                  </a:cubicBezTo>
                  <a:cubicBezTo>
                    <a:pt x="14875" y="1004"/>
                    <a:pt x="12357" y="0"/>
                    <a:pt x="9839" y="0"/>
                  </a:cubicBezTo>
                  <a:close/>
                  <a:moveTo>
                    <a:pt x="9839" y="692"/>
                  </a:moveTo>
                  <a:cubicBezTo>
                    <a:pt x="12188" y="692"/>
                    <a:pt x="14537" y="1628"/>
                    <a:pt x="16329" y="3504"/>
                  </a:cubicBezTo>
                  <a:cubicBezTo>
                    <a:pt x="19913" y="7255"/>
                    <a:pt x="19913" y="13338"/>
                    <a:pt x="16329" y="17089"/>
                  </a:cubicBezTo>
                  <a:cubicBezTo>
                    <a:pt x="12745" y="20840"/>
                    <a:pt x="6933" y="20840"/>
                    <a:pt x="3349" y="17089"/>
                  </a:cubicBezTo>
                  <a:cubicBezTo>
                    <a:pt x="-235" y="13338"/>
                    <a:pt x="-235" y="7255"/>
                    <a:pt x="3349" y="3504"/>
                  </a:cubicBezTo>
                  <a:cubicBezTo>
                    <a:pt x="5141" y="1628"/>
                    <a:pt x="7490" y="692"/>
                    <a:pt x="9839" y="692"/>
                  </a:cubicBezTo>
                  <a:close/>
                </a:path>
              </a:pathLst>
            </a:custGeom>
            <a:solidFill>
              <a:schemeClr val="accent1">
                <a:satOff val="-7404"/>
                <a:lumOff val="-10745"/>
              </a:schemeClr>
            </a:solidFill>
            <a:ln w="12700" cap="flat">
              <a:noFill/>
              <a:miter lim="400000"/>
            </a:ln>
            <a:effectLst/>
          </p:spPr>
          <p:txBody>
            <a:bodyPr wrap="square" lIns="0" tIns="0" rIns="0" bIns="0" numCol="1" anchor="ctr">
              <a:noAutofit/>
            </a:bodyPr>
            <a:lstStyle/>
            <a:p>
              <a:endParaRPr/>
            </a:p>
          </p:txBody>
        </p:sp>
        <p:sp>
          <p:nvSpPr>
            <p:cNvPr id="306" name="Circle"/>
            <p:cNvSpPr/>
            <p:nvPr/>
          </p:nvSpPr>
          <p:spPr>
            <a:xfrm>
              <a:off x="486278" y="931771"/>
              <a:ext cx="314308" cy="314308"/>
            </a:xfrm>
            <a:prstGeom prst="ellipse">
              <a:avLst/>
            </a:prstGeom>
            <a:solidFill>
              <a:srgbClr val="474747"/>
            </a:solidFill>
            <a:ln w="12700" cap="flat">
              <a:noFill/>
              <a:miter lim="400000"/>
            </a:ln>
            <a:effectLst/>
          </p:spPr>
          <p:txBody>
            <a:bodyPr wrap="square" lIns="0" tIns="0" rIns="0" bIns="0" numCol="1" anchor="ctr">
              <a:noAutofit/>
            </a:bodyPr>
            <a:lstStyle/>
            <a:p>
              <a:endParaRPr/>
            </a:p>
          </p:txBody>
        </p:sp>
        <p:sp>
          <p:nvSpPr>
            <p:cNvPr id="307" name="Shape"/>
            <p:cNvSpPr/>
            <p:nvPr/>
          </p:nvSpPr>
          <p:spPr>
            <a:xfrm>
              <a:off x="2059485" y="445520"/>
              <a:ext cx="1286865" cy="1286810"/>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4"/>
                    <a:pt x="2881" y="3015"/>
                  </a:cubicBezTo>
                  <a:cubicBezTo>
                    <a:pt x="-961" y="7037"/>
                    <a:pt x="-961" y="13557"/>
                    <a:pt x="2881" y="17579"/>
                  </a:cubicBezTo>
                  <a:cubicBezTo>
                    <a:pt x="6724" y="21600"/>
                    <a:pt x="12954" y="21600"/>
                    <a:pt x="16797" y="17579"/>
                  </a:cubicBezTo>
                  <a:cubicBezTo>
                    <a:pt x="20639" y="13557"/>
                    <a:pt x="20639" y="7037"/>
                    <a:pt x="16797" y="3015"/>
                  </a:cubicBezTo>
                  <a:cubicBezTo>
                    <a:pt x="14875" y="1004"/>
                    <a:pt x="12357" y="0"/>
                    <a:pt x="9839" y="0"/>
                  </a:cubicBezTo>
                  <a:close/>
                  <a:moveTo>
                    <a:pt x="9839" y="1268"/>
                  </a:moveTo>
                  <a:cubicBezTo>
                    <a:pt x="12047" y="1268"/>
                    <a:pt x="14255" y="2150"/>
                    <a:pt x="15939" y="3912"/>
                  </a:cubicBezTo>
                  <a:cubicBezTo>
                    <a:pt x="19308" y="7438"/>
                    <a:pt x="19308" y="13156"/>
                    <a:pt x="15939" y="16681"/>
                  </a:cubicBezTo>
                  <a:cubicBezTo>
                    <a:pt x="12571" y="20207"/>
                    <a:pt x="7107" y="20207"/>
                    <a:pt x="3739" y="16681"/>
                  </a:cubicBezTo>
                  <a:cubicBezTo>
                    <a:pt x="370" y="13156"/>
                    <a:pt x="370" y="7438"/>
                    <a:pt x="3739" y="3912"/>
                  </a:cubicBezTo>
                  <a:cubicBezTo>
                    <a:pt x="5423" y="2150"/>
                    <a:pt x="7631" y="1268"/>
                    <a:pt x="9839" y="1268"/>
                  </a:cubicBezTo>
                  <a:close/>
                </a:path>
              </a:pathLst>
            </a:custGeom>
            <a:solidFill>
              <a:srgbClr val="474747"/>
            </a:solidFill>
            <a:ln w="12700" cap="flat">
              <a:noFill/>
              <a:miter lim="400000"/>
            </a:ln>
            <a:effectLst/>
          </p:spPr>
          <p:txBody>
            <a:bodyPr wrap="square" lIns="0" tIns="0" rIns="0" bIns="0" numCol="1" anchor="ctr">
              <a:noAutofit/>
            </a:bodyPr>
            <a:lstStyle/>
            <a:p>
              <a:endParaRPr/>
            </a:p>
          </p:txBody>
        </p:sp>
        <p:sp>
          <p:nvSpPr>
            <p:cNvPr id="308" name="Shape"/>
            <p:cNvSpPr/>
            <p:nvPr/>
          </p:nvSpPr>
          <p:spPr>
            <a:xfrm>
              <a:off x="2134558" y="520624"/>
              <a:ext cx="1136719" cy="1136633"/>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4"/>
                    <a:pt x="2881" y="3015"/>
                  </a:cubicBezTo>
                  <a:cubicBezTo>
                    <a:pt x="-961" y="7036"/>
                    <a:pt x="-961" y="13557"/>
                    <a:pt x="2881" y="17579"/>
                  </a:cubicBezTo>
                  <a:cubicBezTo>
                    <a:pt x="6724" y="21600"/>
                    <a:pt x="12954" y="21600"/>
                    <a:pt x="16797" y="17579"/>
                  </a:cubicBezTo>
                  <a:cubicBezTo>
                    <a:pt x="20639" y="13557"/>
                    <a:pt x="20639" y="7036"/>
                    <a:pt x="16797" y="3015"/>
                  </a:cubicBezTo>
                  <a:cubicBezTo>
                    <a:pt x="14875" y="1004"/>
                    <a:pt x="12357" y="0"/>
                    <a:pt x="9839" y="0"/>
                  </a:cubicBezTo>
                  <a:close/>
                  <a:moveTo>
                    <a:pt x="9839" y="692"/>
                  </a:moveTo>
                  <a:cubicBezTo>
                    <a:pt x="12188" y="692"/>
                    <a:pt x="14537" y="1628"/>
                    <a:pt x="16329" y="3504"/>
                  </a:cubicBezTo>
                  <a:cubicBezTo>
                    <a:pt x="19913" y="7255"/>
                    <a:pt x="19913" y="13338"/>
                    <a:pt x="16329" y="17089"/>
                  </a:cubicBezTo>
                  <a:cubicBezTo>
                    <a:pt x="12745" y="20840"/>
                    <a:pt x="6933" y="20840"/>
                    <a:pt x="3349" y="17089"/>
                  </a:cubicBezTo>
                  <a:cubicBezTo>
                    <a:pt x="-235" y="13338"/>
                    <a:pt x="-235" y="7255"/>
                    <a:pt x="3349" y="3504"/>
                  </a:cubicBezTo>
                  <a:cubicBezTo>
                    <a:pt x="5141" y="1628"/>
                    <a:pt x="7490" y="692"/>
                    <a:pt x="9839" y="692"/>
                  </a:cubicBezTo>
                  <a:close/>
                </a:path>
              </a:pathLst>
            </a:custGeom>
            <a:solidFill>
              <a:schemeClr val="accent1">
                <a:satOff val="-7404"/>
                <a:lumOff val="-10745"/>
              </a:schemeClr>
            </a:solidFill>
            <a:ln w="12700" cap="flat">
              <a:noFill/>
              <a:miter lim="400000"/>
            </a:ln>
            <a:effectLst/>
          </p:spPr>
          <p:txBody>
            <a:bodyPr wrap="square" lIns="0" tIns="0" rIns="0" bIns="0" numCol="1" anchor="ctr">
              <a:noAutofit/>
            </a:bodyPr>
            <a:lstStyle/>
            <a:p>
              <a:endParaRPr/>
            </a:p>
          </p:txBody>
        </p:sp>
        <p:sp>
          <p:nvSpPr>
            <p:cNvPr id="309" name="Circle"/>
            <p:cNvSpPr/>
            <p:nvPr/>
          </p:nvSpPr>
          <p:spPr>
            <a:xfrm>
              <a:off x="2545764" y="931771"/>
              <a:ext cx="314308" cy="314308"/>
            </a:xfrm>
            <a:prstGeom prst="ellipse">
              <a:avLst/>
            </a:prstGeom>
            <a:solidFill>
              <a:srgbClr val="474747"/>
            </a:solidFill>
            <a:ln w="12700" cap="flat">
              <a:noFill/>
              <a:miter lim="400000"/>
            </a:ln>
            <a:effectLst/>
          </p:spPr>
          <p:txBody>
            <a:bodyPr wrap="square" lIns="0" tIns="0" rIns="0" bIns="0" numCol="1" anchor="ctr">
              <a:noAutofit/>
            </a:bodyPr>
            <a:lstStyle/>
            <a:p>
              <a:endParaRPr/>
            </a:p>
          </p:txBody>
        </p:sp>
        <p:sp>
          <p:nvSpPr>
            <p:cNvPr id="310" name="Shape"/>
            <p:cNvSpPr/>
            <p:nvPr/>
          </p:nvSpPr>
          <p:spPr>
            <a:xfrm>
              <a:off x="1384165" y="1036452"/>
              <a:ext cx="360157" cy="360178"/>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6"/>
                    <a:pt x="2881" y="3017"/>
                  </a:cubicBezTo>
                  <a:cubicBezTo>
                    <a:pt x="-961" y="7038"/>
                    <a:pt x="-961" y="13558"/>
                    <a:pt x="2881" y="17579"/>
                  </a:cubicBezTo>
                  <a:cubicBezTo>
                    <a:pt x="6724" y="21600"/>
                    <a:pt x="12954" y="21600"/>
                    <a:pt x="16797" y="17579"/>
                  </a:cubicBezTo>
                  <a:cubicBezTo>
                    <a:pt x="20639" y="13558"/>
                    <a:pt x="20639" y="7038"/>
                    <a:pt x="16797" y="3017"/>
                  </a:cubicBezTo>
                  <a:cubicBezTo>
                    <a:pt x="14875" y="1006"/>
                    <a:pt x="12357" y="0"/>
                    <a:pt x="9839" y="0"/>
                  </a:cubicBezTo>
                  <a:close/>
                  <a:moveTo>
                    <a:pt x="9839" y="1928"/>
                  </a:moveTo>
                  <a:cubicBezTo>
                    <a:pt x="11887" y="1928"/>
                    <a:pt x="13932" y="2745"/>
                    <a:pt x="15495" y="4380"/>
                  </a:cubicBezTo>
                  <a:cubicBezTo>
                    <a:pt x="18619" y="7650"/>
                    <a:pt x="18619" y="12953"/>
                    <a:pt x="15495" y="16222"/>
                  </a:cubicBezTo>
                  <a:cubicBezTo>
                    <a:pt x="12370" y="19492"/>
                    <a:pt x="7308" y="19492"/>
                    <a:pt x="4183" y="16222"/>
                  </a:cubicBezTo>
                  <a:cubicBezTo>
                    <a:pt x="1059" y="12952"/>
                    <a:pt x="1059" y="7649"/>
                    <a:pt x="4183" y="4380"/>
                  </a:cubicBezTo>
                  <a:cubicBezTo>
                    <a:pt x="5746" y="2745"/>
                    <a:pt x="7791" y="1928"/>
                    <a:pt x="9839" y="1928"/>
                  </a:cubicBezTo>
                  <a:close/>
                </a:path>
              </a:pathLst>
            </a:custGeom>
            <a:solidFill>
              <a:srgbClr val="C4C4C4"/>
            </a:solidFill>
            <a:ln w="12700" cap="flat">
              <a:noFill/>
              <a:miter lim="400000"/>
            </a:ln>
            <a:effectLst/>
          </p:spPr>
          <p:txBody>
            <a:bodyPr wrap="square" lIns="0" tIns="0" rIns="0" bIns="0" numCol="1" anchor="ctr">
              <a:noAutofit/>
            </a:bodyPr>
            <a:lstStyle/>
            <a:p>
              <a:endParaRPr/>
            </a:p>
          </p:txBody>
        </p:sp>
        <p:sp>
          <p:nvSpPr>
            <p:cNvPr id="311" name="Shape"/>
            <p:cNvSpPr/>
            <p:nvPr/>
          </p:nvSpPr>
          <p:spPr>
            <a:xfrm>
              <a:off x="617429" y="0"/>
              <a:ext cx="2118774" cy="1311643"/>
            </a:xfrm>
            <a:custGeom>
              <a:avLst/>
              <a:gdLst/>
              <a:ahLst/>
              <a:cxnLst>
                <a:cxn ang="0">
                  <a:pos x="wd2" y="hd2"/>
                </a:cxn>
                <a:cxn ang="5400000">
                  <a:pos x="wd2" y="hd2"/>
                </a:cxn>
                <a:cxn ang="10800000">
                  <a:pos x="wd2" y="hd2"/>
                </a:cxn>
                <a:cxn ang="16200000">
                  <a:pos x="wd2" y="hd2"/>
                </a:cxn>
              </a:cxnLst>
              <a:rect l="0" t="0" r="r" b="b"/>
              <a:pathLst>
                <a:path w="21541" h="21445" extrusionOk="0">
                  <a:moveTo>
                    <a:pt x="15963" y="9"/>
                  </a:moveTo>
                  <a:cubicBezTo>
                    <a:pt x="15924" y="-3"/>
                    <a:pt x="15883" y="-3"/>
                    <a:pt x="15841" y="11"/>
                  </a:cubicBezTo>
                  <a:cubicBezTo>
                    <a:pt x="15670" y="67"/>
                    <a:pt x="15560" y="340"/>
                    <a:pt x="15599" y="615"/>
                  </a:cubicBezTo>
                  <a:cubicBezTo>
                    <a:pt x="15899" y="2296"/>
                    <a:pt x="16253" y="3951"/>
                    <a:pt x="16655" y="5575"/>
                  </a:cubicBezTo>
                  <a:lnTo>
                    <a:pt x="6540" y="5575"/>
                  </a:lnTo>
                  <a:lnTo>
                    <a:pt x="5845" y="2641"/>
                  </a:lnTo>
                  <a:lnTo>
                    <a:pt x="5181" y="2801"/>
                  </a:lnTo>
                  <a:lnTo>
                    <a:pt x="5980" y="6123"/>
                  </a:lnTo>
                  <a:lnTo>
                    <a:pt x="94" y="17348"/>
                  </a:lnTo>
                  <a:cubicBezTo>
                    <a:pt x="12" y="17496"/>
                    <a:pt x="-19" y="17701"/>
                    <a:pt x="11" y="17894"/>
                  </a:cubicBezTo>
                  <a:cubicBezTo>
                    <a:pt x="43" y="18096"/>
                    <a:pt x="137" y="18258"/>
                    <a:pt x="260" y="18322"/>
                  </a:cubicBezTo>
                  <a:lnTo>
                    <a:pt x="8696" y="20221"/>
                  </a:lnTo>
                  <a:cubicBezTo>
                    <a:pt x="8734" y="20503"/>
                    <a:pt x="8819" y="20771"/>
                    <a:pt x="8955" y="20990"/>
                  </a:cubicBezTo>
                  <a:cubicBezTo>
                    <a:pt x="9333" y="21597"/>
                    <a:pt x="9945" y="21597"/>
                    <a:pt x="10322" y="20990"/>
                  </a:cubicBezTo>
                  <a:cubicBezTo>
                    <a:pt x="10632" y="20492"/>
                    <a:pt x="10684" y="19744"/>
                    <a:pt x="10487" y="19155"/>
                  </a:cubicBezTo>
                  <a:lnTo>
                    <a:pt x="17080" y="7211"/>
                  </a:lnTo>
                  <a:cubicBezTo>
                    <a:pt x="17303" y="8034"/>
                    <a:pt x="17539" y="8848"/>
                    <a:pt x="17788" y="9652"/>
                  </a:cubicBezTo>
                  <a:cubicBezTo>
                    <a:pt x="18706" y="12605"/>
                    <a:pt x="19793" y="15413"/>
                    <a:pt x="21037" y="18040"/>
                  </a:cubicBezTo>
                  <a:cubicBezTo>
                    <a:pt x="21122" y="18247"/>
                    <a:pt x="21296" y="18302"/>
                    <a:pt x="21422" y="18160"/>
                  </a:cubicBezTo>
                  <a:cubicBezTo>
                    <a:pt x="21556" y="18011"/>
                    <a:pt x="21581" y="17709"/>
                    <a:pt x="21476" y="17509"/>
                  </a:cubicBezTo>
                  <a:cubicBezTo>
                    <a:pt x="20304" y="14887"/>
                    <a:pt x="19268" y="12112"/>
                    <a:pt x="18380" y="9215"/>
                  </a:cubicBezTo>
                  <a:cubicBezTo>
                    <a:pt x="17508" y="6372"/>
                    <a:pt x="16781" y="3420"/>
                    <a:pt x="16206" y="388"/>
                  </a:cubicBezTo>
                  <a:cubicBezTo>
                    <a:pt x="16178" y="190"/>
                    <a:pt x="16080" y="46"/>
                    <a:pt x="15963" y="9"/>
                  </a:cubicBezTo>
                  <a:close/>
                  <a:moveTo>
                    <a:pt x="14778" y="6664"/>
                  </a:moveTo>
                  <a:cubicBezTo>
                    <a:pt x="15086" y="6657"/>
                    <a:pt x="15364" y="6950"/>
                    <a:pt x="15486" y="7404"/>
                  </a:cubicBezTo>
                  <a:cubicBezTo>
                    <a:pt x="15595" y="7815"/>
                    <a:pt x="15556" y="8289"/>
                    <a:pt x="15382" y="8638"/>
                  </a:cubicBezTo>
                  <a:lnTo>
                    <a:pt x="10035" y="18476"/>
                  </a:lnTo>
                  <a:cubicBezTo>
                    <a:pt x="9887" y="18370"/>
                    <a:pt x="9727" y="18327"/>
                    <a:pt x="9569" y="18346"/>
                  </a:cubicBezTo>
                  <a:lnTo>
                    <a:pt x="6801" y="6674"/>
                  </a:lnTo>
                  <a:lnTo>
                    <a:pt x="14778" y="6664"/>
                  </a:lnTo>
                  <a:close/>
                  <a:moveTo>
                    <a:pt x="6242" y="7206"/>
                  </a:moveTo>
                  <a:lnTo>
                    <a:pt x="9013" y="18715"/>
                  </a:lnTo>
                  <a:cubicBezTo>
                    <a:pt x="8994" y="18741"/>
                    <a:pt x="8973" y="18762"/>
                    <a:pt x="8955" y="18791"/>
                  </a:cubicBezTo>
                  <a:cubicBezTo>
                    <a:pt x="8875" y="18921"/>
                    <a:pt x="8814" y="19069"/>
                    <a:pt x="8768" y="19226"/>
                  </a:cubicBezTo>
                  <a:lnTo>
                    <a:pt x="3270" y="17953"/>
                  </a:lnTo>
                  <a:cubicBezTo>
                    <a:pt x="2766" y="17780"/>
                    <a:pt x="2362" y="17174"/>
                    <a:pt x="2220" y="16377"/>
                  </a:cubicBezTo>
                  <a:cubicBezTo>
                    <a:pt x="2094" y="15672"/>
                    <a:pt x="2192" y="14911"/>
                    <a:pt x="2483" y="14346"/>
                  </a:cubicBezTo>
                  <a:lnTo>
                    <a:pt x="6242" y="7206"/>
                  </a:lnTo>
                  <a:close/>
                </a:path>
              </a:pathLst>
            </a:custGeom>
            <a:solidFill>
              <a:schemeClr val="accent1"/>
            </a:solidFill>
            <a:ln w="12700" cap="flat">
              <a:noFill/>
              <a:miter lim="400000"/>
            </a:ln>
            <a:effectLst/>
          </p:spPr>
          <p:txBody>
            <a:bodyPr wrap="square" lIns="45718" tIns="45718" rIns="45718" bIns="45718" numCol="1" anchor="t">
              <a:noAutofit/>
            </a:bodyPr>
            <a:lstStyle/>
            <a:p>
              <a:endParaRPr/>
            </a:p>
          </p:txBody>
        </p:sp>
        <p:sp>
          <p:nvSpPr>
            <p:cNvPr id="312" name="Circle"/>
            <p:cNvSpPr/>
            <p:nvPr/>
          </p:nvSpPr>
          <p:spPr>
            <a:xfrm>
              <a:off x="1502863" y="1155161"/>
              <a:ext cx="122761" cy="122760"/>
            </a:xfrm>
            <a:prstGeom prst="ellipse">
              <a:avLst/>
            </a:prstGeom>
            <a:solidFill>
              <a:srgbClr val="474747"/>
            </a:solidFill>
            <a:ln w="12700" cap="flat">
              <a:noFill/>
              <a:miter lim="400000"/>
            </a:ln>
            <a:effectLst/>
          </p:spPr>
          <p:txBody>
            <a:bodyPr wrap="square" lIns="0" tIns="0" rIns="0" bIns="0" numCol="1" anchor="ctr">
              <a:noAutofit/>
            </a:bodyPr>
            <a:lstStyle/>
            <a:p>
              <a:endParaRPr/>
            </a:p>
          </p:txBody>
        </p:sp>
        <p:sp>
          <p:nvSpPr>
            <p:cNvPr id="313" name="Shape"/>
            <p:cNvSpPr/>
            <p:nvPr/>
          </p:nvSpPr>
          <p:spPr>
            <a:xfrm rot="1295779">
              <a:off x="1509643" y="1220649"/>
              <a:ext cx="27823" cy="24857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2060" y="0"/>
                    <a:pt x="13310" y="25"/>
                    <a:pt x="14494" y="73"/>
                  </a:cubicBezTo>
                  <a:cubicBezTo>
                    <a:pt x="17494" y="195"/>
                    <a:pt x="19857" y="460"/>
                    <a:pt x="20949" y="795"/>
                  </a:cubicBezTo>
                  <a:cubicBezTo>
                    <a:pt x="21274" y="901"/>
                    <a:pt x="21437" y="1032"/>
                    <a:pt x="21519" y="1203"/>
                  </a:cubicBezTo>
                  <a:cubicBezTo>
                    <a:pt x="21600" y="1374"/>
                    <a:pt x="21600" y="1585"/>
                    <a:pt x="21600" y="1848"/>
                  </a:cubicBezTo>
                  <a:cubicBezTo>
                    <a:pt x="21600" y="4832"/>
                    <a:pt x="21600" y="7816"/>
                    <a:pt x="21600" y="10800"/>
                  </a:cubicBezTo>
                  <a:cubicBezTo>
                    <a:pt x="21600" y="13784"/>
                    <a:pt x="21600" y="16768"/>
                    <a:pt x="21600" y="19752"/>
                  </a:cubicBezTo>
                  <a:cubicBezTo>
                    <a:pt x="21600" y="20015"/>
                    <a:pt x="21600" y="20226"/>
                    <a:pt x="21519" y="20397"/>
                  </a:cubicBezTo>
                  <a:cubicBezTo>
                    <a:pt x="21437" y="20568"/>
                    <a:pt x="21274" y="20699"/>
                    <a:pt x="20949" y="20805"/>
                  </a:cubicBezTo>
                  <a:cubicBezTo>
                    <a:pt x="19857" y="21140"/>
                    <a:pt x="17494" y="21405"/>
                    <a:pt x="14494" y="21527"/>
                  </a:cubicBezTo>
                  <a:cubicBezTo>
                    <a:pt x="13310" y="21575"/>
                    <a:pt x="12060" y="21600"/>
                    <a:pt x="10800" y="21600"/>
                  </a:cubicBezTo>
                  <a:cubicBezTo>
                    <a:pt x="9540" y="21600"/>
                    <a:pt x="8290" y="21575"/>
                    <a:pt x="7106" y="21527"/>
                  </a:cubicBezTo>
                  <a:cubicBezTo>
                    <a:pt x="4106" y="21405"/>
                    <a:pt x="1743" y="21140"/>
                    <a:pt x="651" y="20805"/>
                  </a:cubicBezTo>
                  <a:cubicBezTo>
                    <a:pt x="326" y="20699"/>
                    <a:pt x="163" y="20568"/>
                    <a:pt x="81" y="20397"/>
                  </a:cubicBezTo>
                  <a:cubicBezTo>
                    <a:pt x="0" y="20226"/>
                    <a:pt x="0" y="20015"/>
                    <a:pt x="0" y="19752"/>
                  </a:cubicBezTo>
                  <a:lnTo>
                    <a:pt x="0" y="1848"/>
                  </a:lnTo>
                  <a:cubicBezTo>
                    <a:pt x="0" y="1585"/>
                    <a:pt x="0" y="1374"/>
                    <a:pt x="81" y="1203"/>
                  </a:cubicBezTo>
                  <a:cubicBezTo>
                    <a:pt x="163" y="1032"/>
                    <a:pt x="326" y="901"/>
                    <a:pt x="651" y="795"/>
                  </a:cubicBezTo>
                  <a:cubicBezTo>
                    <a:pt x="1743" y="460"/>
                    <a:pt x="4106" y="195"/>
                    <a:pt x="7106" y="73"/>
                  </a:cubicBezTo>
                  <a:cubicBezTo>
                    <a:pt x="8290" y="25"/>
                    <a:pt x="9540" y="0"/>
                    <a:pt x="10800" y="0"/>
                  </a:cubicBezTo>
                  <a:close/>
                </a:path>
              </a:pathLst>
            </a:custGeom>
            <a:solidFill>
              <a:srgbClr val="474747"/>
            </a:solidFill>
            <a:ln w="12700" cap="flat">
              <a:noFill/>
              <a:miter lim="400000"/>
            </a:ln>
            <a:effectLst/>
          </p:spPr>
          <p:txBody>
            <a:bodyPr wrap="square" lIns="0" tIns="0" rIns="0" bIns="0" numCol="1" anchor="ctr">
              <a:noAutofit/>
            </a:bodyPr>
            <a:lstStyle/>
            <a:p>
              <a:endParaRPr/>
            </a:p>
          </p:txBody>
        </p:sp>
        <p:sp>
          <p:nvSpPr>
            <p:cNvPr id="314" name="Shape"/>
            <p:cNvSpPr/>
            <p:nvPr/>
          </p:nvSpPr>
          <p:spPr>
            <a:xfrm>
              <a:off x="1401960" y="1428457"/>
              <a:ext cx="168185" cy="49122"/>
            </a:xfrm>
            <a:custGeom>
              <a:avLst/>
              <a:gdLst/>
              <a:ahLst/>
              <a:cxnLst>
                <a:cxn ang="0">
                  <a:pos x="wd2" y="hd2"/>
                </a:cxn>
                <a:cxn ang="5400000">
                  <a:pos x="wd2" y="hd2"/>
                </a:cxn>
                <a:cxn ang="10800000">
                  <a:pos x="wd2" y="hd2"/>
                </a:cxn>
                <a:cxn ang="16200000">
                  <a:pos x="wd2" y="hd2"/>
                </a:cxn>
              </a:cxnLst>
              <a:rect l="0" t="0" r="r" b="b"/>
              <a:pathLst>
                <a:path w="21600" h="21600" extrusionOk="0">
                  <a:moveTo>
                    <a:pt x="1966" y="0"/>
                  </a:moveTo>
                  <a:lnTo>
                    <a:pt x="19634" y="0"/>
                  </a:lnTo>
                  <a:cubicBezTo>
                    <a:pt x="19922" y="0"/>
                    <a:pt x="20153" y="0"/>
                    <a:pt x="20341" y="41"/>
                  </a:cubicBezTo>
                  <a:cubicBezTo>
                    <a:pt x="20528" y="82"/>
                    <a:pt x="20672" y="165"/>
                    <a:pt x="20788" y="330"/>
                  </a:cubicBezTo>
                  <a:cubicBezTo>
                    <a:pt x="20954" y="537"/>
                    <a:pt x="21103" y="865"/>
                    <a:pt x="21225" y="1284"/>
                  </a:cubicBezTo>
                  <a:cubicBezTo>
                    <a:pt x="21347" y="1702"/>
                    <a:pt x="21443" y="2211"/>
                    <a:pt x="21504" y="2781"/>
                  </a:cubicBezTo>
                  <a:cubicBezTo>
                    <a:pt x="21552" y="3176"/>
                    <a:pt x="21576" y="3670"/>
                    <a:pt x="21588" y="4312"/>
                  </a:cubicBezTo>
                  <a:cubicBezTo>
                    <a:pt x="21600" y="4954"/>
                    <a:pt x="21600" y="5744"/>
                    <a:pt x="21600" y="6732"/>
                  </a:cubicBezTo>
                  <a:lnTo>
                    <a:pt x="21600" y="14868"/>
                  </a:lnTo>
                  <a:cubicBezTo>
                    <a:pt x="21600" y="15856"/>
                    <a:pt x="21600" y="16646"/>
                    <a:pt x="21588" y="17288"/>
                  </a:cubicBezTo>
                  <a:cubicBezTo>
                    <a:pt x="21576" y="17930"/>
                    <a:pt x="21552" y="18424"/>
                    <a:pt x="21504" y="18819"/>
                  </a:cubicBezTo>
                  <a:cubicBezTo>
                    <a:pt x="21443" y="19389"/>
                    <a:pt x="21347" y="19898"/>
                    <a:pt x="21225" y="20316"/>
                  </a:cubicBezTo>
                  <a:cubicBezTo>
                    <a:pt x="21103" y="20735"/>
                    <a:pt x="20954" y="21063"/>
                    <a:pt x="20788" y="21270"/>
                  </a:cubicBezTo>
                  <a:cubicBezTo>
                    <a:pt x="20672" y="21435"/>
                    <a:pt x="20528" y="21518"/>
                    <a:pt x="20341" y="21559"/>
                  </a:cubicBezTo>
                  <a:cubicBezTo>
                    <a:pt x="20153" y="21600"/>
                    <a:pt x="19922" y="21600"/>
                    <a:pt x="19634" y="21600"/>
                  </a:cubicBezTo>
                  <a:cubicBezTo>
                    <a:pt x="16689" y="21600"/>
                    <a:pt x="13745" y="21600"/>
                    <a:pt x="10800" y="21600"/>
                  </a:cubicBezTo>
                  <a:cubicBezTo>
                    <a:pt x="7855" y="21600"/>
                    <a:pt x="4911" y="21600"/>
                    <a:pt x="1966" y="21600"/>
                  </a:cubicBezTo>
                  <a:cubicBezTo>
                    <a:pt x="1678" y="21600"/>
                    <a:pt x="1447" y="21600"/>
                    <a:pt x="1259" y="21559"/>
                  </a:cubicBezTo>
                  <a:cubicBezTo>
                    <a:pt x="1072" y="21518"/>
                    <a:pt x="928" y="21435"/>
                    <a:pt x="812" y="21270"/>
                  </a:cubicBezTo>
                  <a:cubicBezTo>
                    <a:pt x="646" y="21063"/>
                    <a:pt x="497" y="20735"/>
                    <a:pt x="375" y="20316"/>
                  </a:cubicBezTo>
                  <a:cubicBezTo>
                    <a:pt x="253" y="19898"/>
                    <a:pt x="157" y="19389"/>
                    <a:pt x="96" y="18819"/>
                  </a:cubicBezTo>
                  <a:cubicBezTo>
                    <a:pt x="48" y="18424"/>
                    <a:pt x="24" y="17930"/>
                    <a:pt x="12" y="17288"/>
                  </a:cubicBezTo>
                  <a:cubicBezTo>
                    <a:pt x="0" y="16646"/>
                    <a:pt x="0" y="15856"/>
                    <a:pt x="0" y="14868"/>
                  </a:cubicBezTo>
                  <a:lnTo>
                    <a:pt x="0" y="6732"/>
                  </a:lnTo>
                  <a:cubicBezTo>
                    <a:pt x="0" y="5744"/>
                    <a:pt x="0" y="4954"/>
                    <a:pt x="12" y="4312"/>
                  </a:cubicBezTo>
                  <a:cubicBezTo>
                    <a:pt x="24" y="3670"/>
                    <a:pt x="48" y="3176"/>
                    <a:pt x="96" y="2781"/>
                  </a:cubicBezTo>
                  <a:cubicBezTo>
                    <a:pt x="157" y="2211"/>
                    <a:pt x="253" y="1702"/>
                    <a:pt x="375" y="1284"/>
                  </a:cubicBezTo>
                  <a:cubicBezTo>
                    <a:pt x="497" y="865"/>
                    <a:pt x="646" y="537"/>
                    <a:pt x="812" y="330"/>
                  </a:cubicBezTo>
                  <a:cubicBezTo>
                    <a:pt x="928" y="165"/>
                    <a:pt x="1072" y="82"/>
                    <a:pt x="1259" y="41"/>
                  </a:cubicBezTo>
                  <a:cubicBezTo>
                    <a:pt x="1447" y="0"/>
                    <a:pt x="1678" y="0"/>
                    <a:pt x="1966" y="0"/>
                  </a:cubicBezTo>
                  <a:close/>
                </a:path>
              </a:pathLst>
            </a:custGeom>
            <a:solidFill>
              <a:schemeClr val="accent1">
                <a:satOff val="-7404"/>
                <a:lumOff val="-10745"/>
              </a:schemeClr>
            </a:solidFill>
            <a:ln w="12700" cap="flat">
              <a:noFill/>
              <a:miter lim="400000"/>
            </a:ln>
            <a:effectLst/>
          </p:spPr>
          <p:txBody>
            <a:bodyPr wrap="square" lIns="0" tIns="0" rIns="0" bIns="0" numCol="1" anchor="ctr">
              <a:noAutofit/>
            </a:bodyPr>
            <a:lstStyle/>
            <a:p>
              <a:endParaRPr/>
            </a:p>
          </p:txBody>
        </p:sp>
        <p:sp>
          <p:nvSpPr>
            <p:cNvPr id="315" name="Shape"/>
            <p:cNvSpPr/>
            <p:nvPr/>
          </p:nvSpPr>
          <p:spPr>
            <a:xfrm>
              <a:off x="2166599" y="12565"/>
              <a:ext cx="557008" cy="280811"/>
            </a:xfrm>
            <a:custGeom>
              <a:avLst/>
              <a:gdLst/>
              <a:ahLst/>
              <a:cxnLst>
                <a:cxn ang="0">
                  <a:pos x="wd2" y="hd2"/>
                </a:cxn>
                <a:cxn ang="5400000">
                  <a:pos x="wd2" y="hd2"/>
                </a:cxn>
                <a:cxn ang="10800000">
                  <a:pos x="wd2" y="hd2"/>
                </a:cxn>
                <a:cxn ang="16200000">
                  <a:pos x="wd2" y="hd2"/>
                </a:cxn>
              </a:cxnLst>
              <a:rect l="0" t="0" r="r" b="b"/>
              <a:pathLst>
                <a:path w="21571" h="21600" extrusionOk="0">
                  <a:moveTo>
                    <a:pt x="609" y="0"/>
                  </a:moveTo>
                  <a:cubicBezTo>
                    <a:pt x="245" y="101"/>
                    <a:pt x="-20" y="741"/>
                    <a:pt x="1" y="1471"/>
                  </a:cubicBezTo>
                  <a:cubicBezTo>
                    <a:pt x="24" y="2248"/>
                    <a:pt x="358" y="2843"/>
                    <a:pt x="750" y="2803"/>
                  </a:cubicBezTo>
                  <a:lnTo>
                    <a:pt x="15999" y="2679"/>
                  </a:lnTo>
                  <a:cubicBezTo>
                    <a:pt x="18295" y="2555"/>
                    <a:pt x="20181" y="6254"/>
                    <a:pt x="20148" y="10816"/>
                  </a:cubicBezTo>
                  <a:cubicBezTo>
                    <a:pt x="20115" y="15281"/>
                    <a:pt x="18247" y="18828"/>
                    <a:pt x="15999" y="18691"/>
                  </a:cubicBezTo>
                  <a:lnTo>
                    <a:pt x="10226" y="18691"/>
                  </a:lnTo>
                  <a:cubicBezTo>
                    <a:pt x="9816" y="18752"/>
                    <a:pt x="9510" y="19463"/>
                    <a:pt x="9543" y="20276"/>
                  </a:cubicBezTo>
                  <a:cubicBezTo>
                    <a:pt x="9572" y="20994"/>
                    <a:pt x="9864" y="21559"/>
                    <a:pt x="10226" y="21600"/>
                  </a:cubicBezTo>
                  <a:lnTo>
                    <a:pt x="16767" y="21507"/>
                  </a:lnTo>
                  <a:cubicBezTo>
                    <a:pt x="19512" y="20875"/>
                    <a:pt x="21580" y="16249"/>
                    <a:pt x="21571" y="10760"/>
                  </a:cubicBezTo>
                  <a:cubicBezTo>
                    <a:pt x="21561" y="5112"/>
                    <a:pt x="19367" y="427"/>
                    <a:pt x="16532" y="0"/>
                  </a:cubicBezTo>
                  <a:lnTo>
                    <a:pt x="609" y="0"/>
                  </a:lnTo>
                  <a:close/>
                </a:path>
              </a:pathLst>
            </a:custGeom>
            <a:solidFill>
              <a:srgbClr val="474747"/>
            </a:solidFill>
            <a:ln w="12700" cap="flat">
              <a:noFill/>
              <a:miter lim="400000"/>
            </a:ln>
            <a:effectLst/>
          </p:spPr>
          <p:txBody>
            <a:bodyPr wrap="square" lIns="45718" tIns="45718" rIns="45718" bIns="45718" numCol="1" anchor="t">
              <a:noAutofit/>
            </a:bodyPr>
            <a:lstStyle/>
            <a:p>
              <a:endParaRPr/>
            </a:p>
          </p:txBody>
        </p:sp>
        <p:sp>
          <p:nvSpPr>
            <p:cNvPr id="316" name="Shape"/>
            <p:cNvSpPr/>
            <p:nvPr/>
          </p:nvSpPr>
          <p:spPr>
            <a:xfrm>
              <a:off x="951179" y="77774"/>
              <a:ext cx="438262" cy="122824"/>
            </a:xfrm>
            <a:custGeom>
              <a:avLst/>
              <a:gdLst/>
              <a:ahLst/>
              <a:cxnLst>
                <a:cxn ang="0">
                  <a:pos x="wd2" y="hd2"/>
                </a:cxn>
                <a:cxn ang="5400000">
                  <a:pos x="wd2" y="hd2"/>
                </a:cxn>
                <a:cxn ang="10800000">
                  <a:pos x="wd2" y="hd2"/>
                </a:cxn>
                <a:cxn ang="16200000">
                  <a:pos x="wd2" y="hd2"/>
                </a:cxn>
              </a:cxnLst>
              <a:rect l="0" t="0" r="r" b="b"/>
              <a:pathLst>
                <a:path w="21437" h="21068" extrusionOk="0">
                  <a:moveTo>
                    <a:pt x="1068" y="3909"/>
                  </a:moveTo>
                  <a:cubicBezTo>
                    <a:pt x="628" y="4417"/>
                    <a:pt x="276" y="5588"/>
                    <a:pt x="108" y="7101"/>
                  </a:cubicBezTo>
                  <a:cubicBezTo>
                    <a:pt x="-139" y="9335"/>
                    <a:pt x="45" y="11873"/>
                    <a:pt x="567" y="13419"/>
                  </a:cubicBezTo>
                  <a:cubicBezTo>
                    <a:pt x="1856" y="16735"/>
                    <a:pt x="3331" y="19051"/>
                    <a:pt x="4895" y="20212"/>
                  </a:cubicBezTo>
                  <a:cubicBezTo>
                    <a:pt x="6631" y="21500"/>
                    <a:pt x="8428" y="21334"/>
                    <a:pt x="10142" y="19727"/>
                  </a:cubicBezTo>
                  <a:cubicBezTo>
                    <a:pt x="12973" y="16072"/>
                    <a:pt x="15865" y="13017"/>
                    <a:pt x="18801" y="10579"/>
                  </a:cubicBezTo>
                  <a:cubicBezTo>
                    <a:pt x="19462" y="10030"/>
                    <a:pt x="20125" y="9512"/>
                    <a:pt x="20790" y="9026"/>
                  </a:cubicBezTo>
                  <a:cubicBezTo>
                    <a:pt x="21189" y="8684"/>
                    <a:pt x="21461" y="7386"/>
                    <a:pt x="21435" y="5947"/>
                  </a:cubicBezTo>
                  <a:cubicBezTo>
                    <a:pt x="21408" y="4513"/>
                    <a:pt x="21093" y="3351"/>
                    <a:pt x="20686" y="3186"/>
                  </a:cubicBezTo>
                  <a:cubicBezTo>
                    <a:pt x="17752" y="1159"/>
                    <a:pt x="14771" y="95"/>
                    <a:pt x="11781" y="6"/>
                  </a:cubicBezTo>
                  <a:cubicBezTo>
                    <a:pt x="8179" y="-100"/>
                    <a:pt x="4586" y="1209"/>
                    <a:pt x="1068" y="3909"/>
                  </a:cubicBezTo>
                  <a:close/>
                </a:path>
              </a:pathLst>
            </a:custGeom>
            <a:solidFill>
              <a:srgbClr val="474747"/>
            </a:solidFill>
            <a:ln w="12700" cap="flat">
              <a:noFill/>
              <a:miter lim="400000"/>
            </a:ln>
            <a:effectLst/>
          </p:spPr>
          <p:txBody>
            <a:bodyPr wrap="square" lIns="45718" tIns="45718" rIns="45718" bIns="45718" numCol="1" anchor="t">
              <a:noAutofit/>
            </a:bodyPr>
            <a:lstStyle/>
            <a:p>
              <a:endParaRPr/>
            </a:p>
          </p:txBody>
        </p:sp>
      </p:grpSp>
      <p:grpSp>
        <p:nvGrpSpPr>
          <p:cNvPr id="337" name="Group"/>
          <p:cNvGrpSpPr/>
          <p:nvPr/>
        </p:nvGrpSpPr>
        <p:grpSpPr>
          <a:xfrm flipH="1">
            <a:off x="7943656" y="9848117"/>
            <a:ext cx="4804493" cy="1800896"/>
            <a:chOff x="0" y="0"/>
            <a:chExt cx="4804491" cy="1800894"/>
          </a:xfrm>
        </p:grpSpPr>
        <p:sp>
          <p:nvSpPr>
            <p:cNvPr id="318" name="Shape"/>
            <p:cNvSpPr/>
            <p:nvPr/>
          </p:nvSpPr>
          <p:spPr>
            <a:xfrm>
              <a:off x="569" y="0"/>
              <a:ext cx="4803923" cy="1541783"/>
            </a:xfrm>
            <a:custGeom>
              <a:avLst/>
              <a:gdLst/>
              <a:ahLst/>
              <a:cxnLst>
                <a:cxn ang="0">
                  <a:pos x="wd2" y="hd2"/>
                </a:cxn>
                <a:cxn ang="5400000">
                  <a:pos x="wd2" y="hd2"/>
                </a:cxn>
                <a:cxn ang="10800000">
                  <a:pos x="wd2" y="hd2"/>
                </a:cxn>
                <a:cxn ang="16200000">
                  <a:pos x="wd2" y="hd2"/>
                </a:cxn>
              </a:cxnLst>
              <a:rect l="0" t="0" r="r" b="b"/>
              <a:pathLst>
                <a:path w="21600" h="21544" extrusionOk="0">
                  <a:moveTo>
                    <a:pt x="8696" y="2018"/>
                  </a:moveTo>
                  <a:cubicBezTo>
                    <a:pt x="9066" y="1521"/>
                    <a:pt x="9441" y="1052"/>
                    <a:pt x="9829" y="711"/>
                  </a:cubicBezTo>
                  <a:cubicBezTo>
                    <a:pt x="10062" y="507"/>
                    <a:pt x="10295" y="272"/>
                    <a:pt x="10535" y="224"/>
                  </a:cubicBezTo>
                  <a:cubicBezTo>
                    <a:pt x="11935" y="-56"/>
                    <a:pt x="13348" y="-44"/>
                    <a:pt x="14812" y="97"/>
                  </a:cubicBezTo>
                  <a:cubicBezTo>
                    <a:pt x="15279" y="141"/>
                    <a:pt x="15745" y="245"/>
                    <a:pt x="16211" y="348"/>
                  </a:cubicBezTo>
                  <a:cubicBezTo>
                    <a:pt x="16490" y="409"/>
                    <a:pt x="16769" y="484"/>
                    <a:pt x="17041" y="691"/>
                  </a:cubicBezTo>
                  <a:cubicBezTo>
                    <a:pt x="17257" y="856"/>
                    <a:pt x="17465" y="1103"/>
                    <a:pt x="17661" y="1427"/>
                  </a:cubicBezTo>
                  <a:cubicBezTo>
                    <a:pt x="18287" y="2463"/>
                    <a:pt x="18891" y="3618"/>
                    <a:pt x="19471" y="4886"/>
                  </a:cubicBezTo>
                  <a:cubicBezTo>
                    <a:pt x="20045" y="6140"/>
                    <a:pt x="20634" y="7430"/>
                    <a:pt x="21114" y="8964"/>
                  </a:cubicBezTo>
                  <a:cubicBezTo>
                    <a:pt x="21133" y="9039"/>
                    <a:pt x="21149" y="9123"/>
                    <a:pt x="21161" y="9212"/>
                  </a:cubicBezTo>
                  <a:cubicBezTo>
                    <a:pt x="21177" y="9337"/>
                    <a:pt x="21186" y="9472"/>
                    <a:pt x="21185" y="9608"/>
                  </a:cubicBezTo>
                  <a:lnTo>
                    <a:pt x="21182" y="13465"/>
                  </a:lnTo>
                  <a:cubicBezTo>
                    <a:pt x="21180" y="13586"/>
                    <a:pt x="21186" y="13707"/>
                    <a:pt x="21199" y="13820"/>
                  </a:cubicBezTo>
                  <a:cubicBezTo>
                    <a:pt x="21214" y="13949"/>
                    <a:pt x="21237" y="14066"/>
                    <a:pt x="21268" y="14163"/>
                  </a:cubicBezTo>
                  <a:lnTo>
                    <a:pt x="21498" y="14774"/>
                  </a:lnTo>
                  <a:cubicBezTo>
                    <a:pt x="21520" y="14821"/>
                    <a:pt x="21539" y="14878"/>
                    <a:pt x="21554" y="14944"/>
                  </a:cubicBezTo>
                  <a:cubicBezTo>
                    <a:pt x="21584" y="15072"/>
                    <a:pt x="21600" y="15227"/>
                    <a:pt x="21600" y="15385"/>
                  </a:cubicBezTo>
                  <a:lnTo>
                    <a:pt x="21593" y="18031"/>
                  </a:lnTo>
                  <a:cubicBezTo>
                    <a:pt x="21592" y="18206"/>
                    <a:pt x="21576" y="18377"/>
                    <a:pt x="21549" y="18530"/>
                  </a:cubicBezTo>
                  <a:cubicBezTo>
                    <a:pt x="21520" y="18690"/>
                    <a:pt x="21479" y="18824"/>
                    <a:pt x="21430" y="18922"/>
                  </a:cubicBezTo>
                  <a:cubicBezTo>
                    <a:pt x="21218" y="19396"/>
                    <a:pt x="20988" y="19786"/>
                    <a:pt x="20746" y="20083"/>
                  </a:cubicBezTo>
                  <a:cubicBezTo>
                    <a:pt x="20467" y="20425"/>
                    <a:pt x="20173" y="20642"/>
                    <a:pt x="19875" y="20726"/>
                  </a:cubicBezTo>
                  <a:lnTo>
                    <a:pt x="15821" y="20790"/>
                  </a:lnTo>
                  <a:lnTo>
                    <a:pt x="5271" y="20790"/>
                  </a:lnTo>
                  <a:lnTo>
                    <a:pt x="3040" y="21520"/>
                  </a:lnTo>
                  <a:lnTo>
                    <a:pt x="657" y="21544"/>
                  </a:lnTo>
                  <a:cubicBezTo>
                    <a:pt x="478" y="21484"/>
                    <a:pt x="312" y="21221"/>
                    <a:pt x="191" y="20805"/>
                  </a:cubicBezTo>
                  <a:cubicBezTo>
                    <a:pt x="67" y="20376"/>
                    <a:pt x="0" y="19816"/>
                    <a:pt x="4" y="19239"/>
                  </a:cubicBezTo>
                  <a:lnTo>
                    <a:pt x="0" y="15908"/>
                  </a:lnTo>
                  <a:cubicBezTo>
                    <a:pt x="43" y="14318"/>
                    <a:pt x="273" y="12832"/>
                    <a:pt x="646" y="11737"/>
                  </a:cubicBezTo>
                  <a:cubicBezTo>
                    <a:pt x="942" y="10868"/>
                    <a:pt x="1310" y="10298"/>
                    <a:pt x="1690" y="9846"/>
                  </a:cubicBezTo>
                  <a:cubicBezTo>
                    <a:pt x="2294" y="9128"/>
                    <a:pt x="2928" y="8699"/>
                    <a:pt x="3567" y="8409"/>
                  </a:cubicBezTo>
                  <a:cubicBezTo>
                    <a:pt x="4175" y="8134"/>
                    <a:pt x="4788" y="7983"/>
                    <a:pt x="5402" y="7957"/>
                  </a:cubicBezTo>
                  <a:cubicBezTo>
                    <a:pt x="5877" y="6788"/>
                    <a:pt x="6379" y="5726"/>
                    <a:pt x="6904" y="4780"/>
                  </a:cubicBezTo>
                  <a:cubicBezTo>
                    <a:pt x="7481" y="3738"/>
                    <a:pt x="8083" y="2840"/>
                    <a:pt x="8696" y="2018"/>
                  </a:cubicBezTo>
                  <a:close/>
                </a:path>
              </a:pathLst>
            </a:custGeom>
            <a:solidFill>
              <a:schemeClr val="accent3"/>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319" name="Shape"/>
            <p:cNvSpPr/>
            <p:nvPr/>
          </p:nvSpPr>
          <p:spPr>
            <a:xfrm>
              <a:off x="41442" y="21"/>
              <a:ext cx="4669683" cy="981595"/>
            </a:xfrm>
            <a:custGeom>
              <a:avLst/>
              <a:gdLst/>
              <a:ahLst/>
              <a:cxnLst>
                <a:cxn ang="0">
                  <a:pos x="wd2" y="hd2"/>
                </a:cxn>
                <a:cxn ang="5400000">
                  <a:pos x="wd2" y="hd2"/>
                </a:cxn>
                <a:cxn ang="10800000">
                  <a:pos x="wd2" y="hd2"/>
                </a:cxn>
                <a:cxn ang="16200000">
                  <a:pos x="wd2" y="hd2"/>
                </a:cxn>
              </a:cxnLst>
              <a:rect l="0" t="0" r="r" b="b"/>
              <a:pathLst>
                <a:path w="21599" h="21582" extrusionOk="0">
                  <a:moveTo>
                    <a:pt x="12819" y="5"/>
                  </a:moveTo>
                  <a:cubicBezTo>
                    <a:pt x="12088" y="27"/>
                    <a:pt x="11364" y="133"/>
                    <a:pt x="10644" y="353"/>
                  </a:cubicBezTo>
                  <a:cubicBezTo>
                    <a:pt x="10396" y="429"/>
                    <a:pt x="10157" y="797"/>
                    <a:pt x="9918" y="1118"/>
                  </a:cubicBezTo>
                  <a:cubicBezTo>
                    <a:pt x="9518" y="1655"/>
                    <a:pt x="9133" y="2395"/>
                    <a:pt x="8752" y="3176"/>
                  </a:cubicBezTo>
                  <a:cubicBezTo>
                    <a:pt x="8121" y="4469"/>
                    <a:pt x="7502" y="5883"/>
                    <a:pt x="6908" y="7522"/>
                  </a:cubicBezTo>
                  <a:cubicBezTo>
                    <a:pt x="6369" y="9011"/>
                    <a:pt x="5852" y="10681"/>
                    <a:pt x="5363" y="12520"/>
                  </a:cubicBezTo>
                  <a:cubicBezTo>
                    <a:pt x="4731" y="12561"/>
                    <a:pt x="4101" y="12798"/>
                    <a:pt x="3476" y="13232"/>
                  </a:cubicBezTo>
                  <a:cubicBezTo>
                    <a:pt x="2818" y="13688"/>
                    <a:pt x="2166" y="14362"/>
                    <a:pt x="1545" y="15492"/>
                  </a:cubicBezTo>
                  <a:cubicBezTo>
                    <a:pt x="1154" y="16203"/>
                    <a:pt x="775" y="17100"/>
                    <a:pt x="471" y="18466"/>
                  </a:cubicBezTo>
                  <a:cubicBezTo>
                    <a:pt x="272" y="19360"/>
                    <a:pt x="113" y="20421"/>
                    <a:pt x="0" y="21582"/>
                  </a:cubicBezTo>
                  <a:cubicBezTo>
                    <a:pt x="1969" y="20903"/>
                    <a:pt x="3939" y="20261"/>
                    <a:pt x="5910" y="19658"/>
                  </a:cubicBezTo>
                  <a:cubicBezTo>
                    <a:pt x="11136" y="18057"/>
                    <a:pt x="16367" y="16731"/>
                    <a:pt x="21599" y="15663"/>
                  </a:cubicBezTo>
                  <a:lnTo>
                    <a:pt x="21599" y="15117"/>
                  </a:lnTo>
                  <a:cubicBezTo>
                    <a:pt x="21600" y="14904"/>
                    <a:pt x="21592" y="14691"/>
                    <a:pt x="21575" y="14493"/>
                  </a:cubicBezTo>
                  <a:cubicBezTo>
                    <a:pt x="21563" y="14353"/>
                    <a:pt x="21546" y="14224"/>
                    <a:pt x="21526" y="14106"/>
                  </a:cubicBezTo>
                  <a:cubicBezTo>
                    <a:pt x="21032" y="11692"/>
                    <a:pt x="20427" y="9661"/>
                    <a:pt x="19837" y="7687"/>
                  </a:cubicBezTo>
                  <a:cubicBezTo>
                    <a:pt x="19240" y="5693"/>
                    <a:pt x="18618" y="3875"/>
                    <a:pt x="17974" y="2246"/>
                  </a:cubicBezTo>
                  <a:cubicBezTo>
                    <a:pt x="17773" y="1736"/>
                    <a:pt x="17558" y="1348"/>
                    <a:pt x="17336" y="1089"/>
                  </a:cubicBezTo>
                  <a:cubicBezTo>
                    <a:pt x="17057" y="762"/>
                    <a:pt x="16770" y="644"/>
                    <a:pt x="16482" y="548"/>
                  </a:cubicBezTo>
                  <a:cubicBezTo>
                    <a:pt x="16003" y="386"/>
                    <a:pt x="15524" y="223"/>
                    <a:pt x="15044" y="153"/>
                  </a:cubicBezTo>
                  <a:cubicBezTo>
                    <a:pt x="14291" y="43"/>
                    <a:pt x="13551" y="-18"/>
                    <a:pt x="12819" y="5"/>
                  </a:cubicBezTo>
                  <a:close/>
                </a:path>
              </a:pathLst>
            </a:custGeom>
            <a:solidFill>
              <a:schemeClr val="accent3">
                <a:satOff val="-12296"/>
                <a:lumOff val="-10705"/>
                <a:alpha val="13157"/>
              </a:schemeClr>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320" name="Shape"/>
            <p:cNvSpPr/>
            <p:nvPr/>
          </p:nvSpPr>
          <p:spPr>
            <a:xfrm>
              <a:off x="3523392" y="928545"/>
              <a:ext cx="937894" cy="559166"/>
            </a:xfrm>
            <a:custGeom>
              <a:avLst/>
              <a:gdLst/>
              <a:ahLst/>
              <a:cxnLst>
                <a:cxn ang="0">
                  <a:pos x="wd2" y="hd2"/>
                </a:cxn>
                <a:cxn ang="5400000">
                  <a:pos x="wd2" y="hd2"/>
                </a:cxn>
                <a:cxn ang="10800000">
                  <a:pos x="wd2" y="hd2"/>
                </a:cxn>
                <a:cxn ang="16200000">
                  <a:pos x="wd2" y="hd2"/>
                </a:cxn>
              </a:cxnLst>
              <a:rect l="0" t="0" r="r" b="b"/>
              <a:pathLst>
                <a:path w="20749" h="21600" extrusionOk="0">
                  <a:moveTo>
                    <a:pt x="10377" y="0"/>
                  </a:moveTo>
                  <a:cubicBezTo>
                    <a:pt x="7721" y="0"/>
                    <a:pt x="5065" y="1769"/>
                    <a:pt x="3038" y="5307"/>
                  </a:cubicBezTo>
                  <a:cubicBezTo>
                    <a:pt x="503" y="9734"/>
                    <a:pt x="-445" y="15885"/>
                    <a:pt x="192" y="21600"/>
                  </a:cubicBezTo>
                  <a:lnTo>
                    <a:pt x="19827" y="21429"/>
                  </a:lnTo>
                  <a:cubicBezTo>
                    <a:pt x="20083" y="21388"/>
                    <a:pt x="20338" y="21320"/>
                    <a:pt x="20592" y="21258"/>
                  </a:cubicBezTo>
                  <a:cubicBezTo>
                    <a:pt x="21155" y="15640"/>
                    <a:pt x="20200" y="9646"/>
                    <a:pt x="17714" y="5307"/>
                  </a:cubicBezTo>
                  <a:cubicBezTo>
                    <a:pt x="15688" y="1769"/>
                    <a:pt x="13033" y="0"/>
                    <a:pt x="10377" y="0"/>
                  </a:cubicBezTo>
                  <a:close/>
                </a:path>
              </a:pathLst>
            </a:custGeom>
            <a:solidFill>
              <a:schemeClr val="accent3">
                <a:satOff val="-12296"/>
                <a:lumOff val="-10705"/>
              </a:schemeClr>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321" name="Shape"/>
            <p:cNvSpPr/>
            <p:nvPr/>
          </p:nvSpPr>
          <p:spPr>
            <a:xfrm>
              <a:off x="497729" y="928545"/>
              <a:ext cx="938006" cy="612013"/>
            </a:xfrm>
            <a:custGeom>
              <a:avLst/>
              <a:gdLst/>
              <a:ahLst/>
              <a:cxnLst>
                <a:cxn ang="0">
                  <a:pos x="wd2" y="hd2"/>
                </a:cxn>
                <a:cxn ang="5400000">
                  <a:pos x="wd2" y="hd2"/>
                </a:cxn>
                <a:cxn ang="10800000">
                  <a:pos x="wd2" y="hd2"/>
                </a:cxn>
                <a:cxn ang="16200000">
                  <a:pos x="wd2" y="hd2"/>
                </a:cxn>
              </a:cxnLst>
              <a:rect l="0" t="0" r="r" b="b"/>
              <a:pathLst>
                <a:path w="20517" h="21600" extrusionOk="0">
                  <a:moveTo>
                    <a:pt x="10256" y="0"/>
                  </a:moveTo>
                  <a:cubicBezTo>
                    <a:pt x="7630" y="0"/>
                    <a:pt x="5003" y="1616"/>
                    <a:pt x="2999" y="4849"/>
                  </a:cubicBezTo>
                  <a:cubicBezTo>
                    <a:pt x="190" y="9382"/>
                    <a:pt x="-642" y="15887"/>
                    <a:pt x="488" y="21600"/>
                  </a:cubicBezTo>
                  <a:lnTo>
                    <a:pt x="3894" y="21580"/>
                  </a:lnTo>
                  <a:lnTo>
                    <a:pt x="14745" y="19739"/>
                  </a:lnTo>
                  <a:lnTo>
                    <a:pt x="20327" y="19739"/>
                  </a:lnTo>
                  <a:cubicBezTo>
                    <a:pt x="20958" y="14516"/>
                    <a:pt x="20021" y="8894"/>
                    <a:pt x="17513" y="4849"/>
                  </a:cubicBezTo>
                  <a:cubicBezTo>
                    <a:pt x="15509" y="1616"/>
                    <a:pt x="12882" y="0"/>
                    <a:pt x="10256" y="0"/>
                  </a:cubicBezTo>
                  <a:close/>
                </a:path>
              </a:pathLst>
            </a:custGeom>
            <a:solidFill>
              <a:schemeClr val="accent3">
                <a:satOff val="-12296"/>
                <a:lumOff val="-10705"/>
              </a:schemeClr>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322" name="Shape"/>
            <p:cNvSpPr/>
            <p:nvPr/>
          </p:nvSpPr>
          <p:spPr>
            <a:xfrm>
              <a:off x="1201625" y="147023"/>
              <a:ext cx="828671" cy="423248"/>
            </a:xfrm>
            <a:custGeom>
              <a:avLst/>
              <a:gdLst/>
              <a:ahLst/>
              <a:cxnLst>
                <a:cxn ang="0">
                  <a:pos x="wd2" y="hd2"/>
                </a:cxn>
                <a:cxn ang="5400000">
                  <a:pos x="wd2" y="hd2"/>
                </a:cxn>
                <a:cxn ang="10800000">
                  <a:pos x="wd2" y="hd2"/>
                </a:cxn>
                <a:cxn ang="16200000">
                  <a:pos x="wd2" y="hd2"/>
                </a:cxn>
              </a:cxnLst>
              <a:rect l="0" t="0" r="r" b="b"/>
              <a:pathLst>
                <a:path w="21557" h="21550" extrusionOk="0">
                  <a:moveTo>
                    <a:pt x="21254" y="0"/>
                  </a:moveTo>
                  <a:lnTo>
                    <a:pt x="18873" y="17"/>
                  </a:lnTo>
                  <a:cubicBezTo>
                    <a:pt x="15386" y="2972"/>
                    <a:pt x="11958" y="6198"/>
                    <a:pt x="8671" y="9934"/>
                  </a:cubicBezTo>
                  <a:cubicBezTo>
                    <a:pt x="5644" y="13375"/>
                    <a:pt x="2746" y="17233"/>
                    <a:pt x="0" y="21481"/>
                  </a:cubicBezTo>
                  <a:lnTo>
                    <a:pt x="3240" y="21532"/>
                  </a:lnTo>
                  <a:cubicBezTo>
                    <a:pt x="3837" y="21600"/>
                    <a:pt x="4434" y="21476"/>
                    <a:pt x="5010" y="21165"/>
                  </a:cubicBezTo>
                  <a:cubicBezTo>
                    <a:pt x="5750" y="20767"/>
                    <a:pt x="6438" y="20070"/>
                    <a:pt x="7031" y="19118"/>
                  </a:cubicBezTo>
                  <a:cubicBezTo>
                    <a:pt x="9322" y="15774"/>
                    <a:pt x="11674" y="12589"/>
                    <a:pt x="14082" y="9579"/>
                  </a:cubicBezTo>
                  <a:cubicBezTo>
                    <a:pt x="16469" y="6595"/>
                    <a:pt x="18911" y="3785"/>
                    <a:pt x="21401" y="1145"/>
                  </a:cubicBezTo>
                  <a:cubicBezTo>
                    <a:pt x="21548" y="975"/>
                    <a:pt x="21600" y="605"/>
                    <a:pt x="21520" y="310"/>
                  </a:cubicBezTo>
                  <a:cubicBezTo>
                    <a:pt x="21467" y="118"/>
                    <a:pt x="21366" y="1"/>
                    <a:pt x="21254" y="0"/>
                  </a:cubicBezTo>
                  <a:close/>
                </a:path>
              </a:pathLst>
            </a:custGeom>
            <a:solidFill>
              <a:srgbClr val="474747"/>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323" name="Shape"/>
            <p:cNvSpPr/>
            <p:nvPr/>
          </p:nvSpPr>
          <p:spPr>
            <a:xfrm>
              <a:off x="3984582" y="181258"/>
              <a:ext cx="583569" cy="344895"/>
            </a:xfrm>
            <a:custGeom>
              <a:avLst/>
              <a:gdLst/>
              <a:ahLst/>
              <a:cxnLst>
                <a:cxn ang="0">
                  <a:pos x="wd2" y="hd2"/>
                </a:cxn>
                <a:cxn ang="5400000">
                  <a:pos x="wd2" y="hd2"/>
                </a:cxn>
                <a:cxn ang="10800000">
                  <a:pos x="wd2" y="hd2"/>
                </a:cxn>
                <a:cxn ang="16200000">
                  <a:pos x="wd2" y="hd2"/>
                </a:cxn>
              </a:cxnLst>
              <a:rect l="0" t="0" r="r" b="b"/>
              <a:pathLst>
                <a:path w="21563" h="21600" extrusionOk="0">
                  <a:moveTo>
                    <a:pt x="3072" y="0"/>
                  </a:moveTo>
                  <a:lnTo>
                    <a:pt x="374" y="1978"/>
                  </a:lnTo>
                  <a:cubicBezTo>
                    <a:pt x="180" y="2178"/>
                    <a:pt x="46" y="2512"/>
                    <a:pt x="10" y="2893"/>
                  </a:cubicBezTo>
                  <a:cubicBezTo>
                    <a:pt x="-37" y="3390"/>
                    <a:pt x="86" y="3893"/>
                    <a:pt x="325" y="4191"/>
                  </a:cubicBezTo>
                  <a:cubicBezTo>
                    <a:pt x="2229" y="6601"/>
                    <a:pt x="4097" y="9083"/>
                    <a:pt x="5934" y="11636"/>
                  </a:cubicBezTo>
                  <a:cubicBezTo>
                    <a:pt x="7752" y="14162"/>
                    <a:pt x="9541" y="16760"/>
                    <a:pt x="11290" y="19421"/>
                  </a:cubicBezTo>
                  <a:cubicBezTo>
                    <a:pt x="11663" y="20066"/>
                    <a:pt x="12101" y="20587"/>
                    <a:pt x="12588" y="20955"/>
                  </a:cubicBezTo>
                  <a:cubicBezTo>
                    <a:pt x="13153" y="21382"/>
                    <a:pt x="13767" y="21595"/>
                    <a:pt x="14385" y="21579"/>
                  </a:cubicBezTo>
                  <a:lnTo>
                    <a:pt x="21563" y="21600"/>
                  </a:lnTo>
                  <a:cubicBezTo>
                    <a:pt x="18749" y="17697"/>
                    <a:pt x="15734" y="14088"/>
                    <a:pt x="12764" y="10547"/>
                  </a:cubicBezTo>
                  <a:cubicBezTo>
                    <a:pt x="9622" y="6800"/>
                    <a:pt x="6383" y="3299"/>
                    <a:pt x="3072" y="0"/>
                  </a:cubicBezTo>
                  <a:close/>
                </a:path>
              </a:pathLst>
            </a:custGeom>
            <a:solidFill>
              <a:srgbClr val="474747"/>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324" name="Shape"/>
            <p:cNvSpPr/>
            <p:nvPr/>
          </p:nvSpPr>
          <p:spPr>
            <a:xfrm>
              <a:off x="4698684" y="1141486"/>
              <a:ext cx="104384" cy="66476"/>
            </a:xfrm>
            <a:custGeom>
              <a:avLst/>
              <a:gdLst/>
              <a:ahLst/>
              <a:cxnLst>
                <a:cxn ang="0">
                  <a:pos x="wd2" y="hd2"/>
                </a:cxn>
                <a:cxn ang="5400000">
                  <a:pos x="wd2" y="hd2"/>
                </a:cxn>
                <a:cxn ang="10800000">
                  <a:pos x="wd2" y="hd2"/>
                </a:cxn>
                <a:cxn ang="16200000">
                  <a:pos x="wd2" y="hd2"/>
                </a:cxn>
              </a:cxnLst>
              <a:rect l="0" t="0" r="r" b="b"/>
              <a:pathLst>
                <a:path w="21600" h="21600" extrusionOk="0">
                  <a:moveTo>
                    <a:pt x="6879" y="0"/>
                  </a:moveTo>
                  <a:cubicBezTo>
                    <a:pt x="3081" y="0"/>
                    <a:pt x="0" y="4838"/>
                    <a:pt x="0" y="10800"/>
                  </a:cubicBezTo>
                  <a:cubicBezTo>
                    <a:pt x="0" y="16762"/>
                    <a:pt x="3081" y="21600"/>
                    <a:pt x="6879" y="21600"/>
                  </a:cubicBezTo>
                  <a:lnTo>
                    <a:pt x="21508" y="21600"/>
                  </a:lnTo>
                  <a:lnTo>
                    <a:pt x="21600" y="0"/>
                  </a:lnTo>
                  <a:lnTo>
                    <a:pt x="6879" y="0"/>
                  </a:lnTo>
                  <a:close/>
                </a:path>
              </a:pathLst>
            </a:custGeom>
            <a:solidFill>
              <a:srgbClr val="C12C5F"/>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325" name="Shape"/>
            <p:cNvSpPr/>
            <p:nvPr/>
          </p:nvSpPr>
          <p:spPr>
            <a:xfrm>
              <a:off x="4451311" y="693561"/>
              <a:ext cx="259896" cy="282072"/>
            </a:xfrm>
            <a:custGeom>
              <a:avLst/>
              <a:gdLst/>
              <a:ahLst/>
              <a:cxnLst>
                <a:cxn ang="0">
                  <a:pos x="wd2" y="hd2"/>
                </a:cxn>
                <a:cxn ang="5400000">
                  <a:pos x="wd2" y="hd2"/>
                </a:cxn>
                <a:cxn ang="10800000">
                  <a:pos x="wd2" y="hd2"/>
                </a:cxn>
                <a:cxn ang="16200000">
                  <a:pos x="wd2" y="hd2"/>
                </a:cxn>
              </a:cxnLst>
              <a:rect l="0" t="0" r="r" b="b"/>
              <a:pathLst>
                <a:path w="21454" h="21586" extrusionOk="0">
                  <a:moveTo>
                    <a:pt x="2683" y="0"/>
                  </a:moveTo>
                  <a:cubicBezTo>
                    <a:pt x="1784" y="-14"/>
                    <a:pt x="940" y="399"/>
                    <a:pt x="442" y="1093"/>
                  </a:cubicBezTo>
                  <a:cubicBezTo>
                    <a:pt x="-95" y="1843"/>
                    <a:pt x="-146" y="2798"/>
                    <a:pt x="305" y="3595"/>
                  </a:cubicBezTo>
                  <a:cubicBezTo>
                    <a:pt x="1103" y="5469"/>
                    <a:pt x="2055" y="7285"/>
                    <a:pt x="3159" y="9021"/>
                  </a:cubicBezTo>
                  <a:cubicBezTo>
                    <a:pt x="4415" y="10996"/>
                    <a:pt x="5862" y="12859"/>
                    <a:pt x="7230" y="14769"/>
                  </a:cubicBezTo>
                  <a:cubicBezTo>
                    <a:pt x="8369" y="16361"/>
                    <a:pt x="9476" y="18002"/>
                    <a:pt x="11044" y="19246"/>
                  </a:cubicBezTo>
                  <a:cubicBezTo>
                    <a:pt x="12769" y="20615"/>
                    <a:pt x="14933" y="21410"/>
                    <a:pt x="17200" y="21510"/>
                  </a:cubicBezTo>
                  <a:lnTo>
                    <a:pt x="21454" y="21586"/>
                  </a:lnTo>
                  <a:cubicBezTo>
                    <a:pt x="21410" y="21282"/>
                    <a:pt x="21384" y="20978"/>
                    <a:pt x="21399" y="20670"/>
                  </a:cubicBezTo>
                  <a:lnTo>
                    <a:pt x="21445" y="42"/>
                  </a:lnTo>
                  <a:lnTo>
                    <a:pt x="2683" y="0"/>
                  </a:lnTo>
                  <a:close/>
                </a:path>
              </a:pathLst>
            </a:custGeom>
            <a:solidFill>
              <a:srgbClr val="C12C5F"/>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326" name="Shape"/>
            <p:cNvSpPr/>
            <p:nvPr/>
          </p:nvSpPr>
          <p:spPr>
            <a:xfrm>
              <a:off x="77374" y="806784"/>
              <a:ext cx="475292" cy="219813"/>
            </a:xfrm>
            <a:custGeom>
              <a:avLst/>
              <a:gdLst/>
              <a:ahLst/>
              <a:cxnLst>
                <a:cxn ang="0">
                  <a:pos x="wd2" y="hd2"/>
                </a:cxn>
                <a:cxn ang="5400000">
                  <a:pos x="wd2" y="hd2"/>
                </a:cxn>
                <a:cxn ang="10800000">
                  <a:pos x="wd2" y="hd2"/>
                </a:cxn>
                <a:cxn ang="16200000">
                  <a:pos x="wd2" y="hd2"/>
                </a:cxn>
              </a:cxnLst>
              <a:rect l="0" t="0" r="r" b="b"/>
              <a:pathLst>
                <a:path w="21500" h="21585" extrusionOk="0">
                  <a:moveTo>
                    <a:pt x="2794" y="7687"/>
                  </a:moveTo>
                  <a:cubicBezTo>
                    <a:pt x="5807" y="5745"/>
                    <a:pt x="8863" y="4124"/>
                    <a:pt x="11949" y="2829"/>
                  </a:cubicBezTo>
                  <a:cubicBezTo>
                    <a:pt x="14926" y="1580"/>
                    <a:pt x="17929" y="636"/>
                    <a:pt x="20947" y="0"/>
                  </a:cubicBezTo>
                  <a:cubicBezTo>
                    <a:pt x="21168" y="-7"/>
                    <a:pt x="21369" y="276"/>
                    <a:pt x="21456" y="716"/>
                  </a:cubicBezTo>
                  <a:cubicBezTo>
                    <a:pt x="21522" y="1051"/>
                    <a:pt x="21512" y="1434"/>
                    <a:pt x="21428" y="1749"/>
                  </a:cubicBezTo>
                  <a:cubicBezTo>
                    <a:pt x="20443" y="5419"/>
                    <a:pt x="19280" y="8851"/>
                    <a:pt x="17960" y="11988"/>
                  </a:cubicBezTo>
                  <a:cubicBezTo>
                    <a:pt x="16656" y="15086"/>
                    <a:pt x="15205" y="17878"/>
                    <a:pt x="13632" y="20318"/>
                  </a:cubicBezTo>
                  <a:cubicBezTo>
                    <a:pt x="13356" y="20706"/>
                    <a:pt x="13057" y="21011"/>
                    <a:pt x="12743" y="21224"/>
                  </a:cubicBezTo>
                  <a:cubicBezTo>
                    <a:pt x="12378" y="21472"/>
                    <a:pt x="11999" y="21593"/>
                    <a:pt x="11617" y="21584"/>
                  </a:cubicBezTo>
                  <a:lnTo>
                    <a:pt x="1580" y="21584"/>
                  </a:lnTo>
                  <a:cubicBezTo>
                    <a:pt x="908" y="21544"/>
                    <a:pt x="316" y="20607"/>
                    <a:pt x="95" y="19229"/>
                  </a:cubicBezTo>
                  <a:cubicBezTo>
                    <a:pt x="-78" y="18154"/>
                    <a:pt x="7" y="16993"/>
                    <a:pt x="170" y="15910"/>
                  </a:cubicBezTo>
                  <a:cubicBezTo>
                    <a:pt x="426" y="14205"/>
                    <a:pt x="864" y="12668"/>
                    <a:pt x="1359" y="11233"/>
                  </a:cubicBezTo>
                  <a:cubicBezTo>
                    <a:pt x="1794" y="9972"/>
                    <a:pt x="2274" y="8786"/>
                    <a:pt x="2794" y="7687"/>
                  </a:cubicBezTo>
                  <a:close/>
                </a:path>
              </a:pathLst>
            </a:custGeom>
            <a:solidFill>
              <a:srgbClr val="FFFFFF"/>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327" name="Shape"/>
            <p:cNvSpPr/>
            <p:nvPr/>
          </p:nvSpPr>
          <p:spPr>
            <a:xfrm>
              <a:off x="0" y="1266976"/>
              <a:ext cx="287651" cy="169881"/>
            </a:xfrm>
            <a:custGeom>
              <a:avLst/>
              <a:gdLst/>
              <a:ahLst/>
              <a:cxnLst>
                <a:cxn ang="0">
                  <a:pos x="wd2" y="hd2"/>
                </a:cxn>
                <a:cxn ang="5400000">
                  <a:pos x="wd2" y="hd2"/>
                </a:cxn>
                <a:cxn ang="10800000">
                  <a:pos x="wd2" y="hd2"/>
                </a:cxn>
                <a:cxn ang="16200000">
                  <a:pos x="wd2" y="hd2"/>
                </a:cxn>
              </a:cxnLst>
              <a:rect l="0" t="0" r="r" b="b"/>
              <a:pathLst>
                <a:path w="21491" h="21556" extrusionOk="0">
                  <a:moveTo>
                    <a:pt x="12493" y="5"/>
                  </a:moveTo>
                  <a:lnTo>
                    <a:pt x="0" y="89"/>
                  </a:lnTo>
                  <a:lnTo>
                    <a:pt x="24" y="13937"/>
                  </a:lnTo>
                  <a:cubicBezTo>
                    <a:pt x="-6" y="16556"/>
                    <a:pt x="257" y="19144"/>
                    <a:pt x="786" y="21556"/>
                  </a:cubicBezTo>
                  <a:lnTo>
                    <a:pt x="19240" y="21500"/>
                  </a:lnTo>
                  <a:cubicBezTo>
                    <a:pt x="20036" y="21539"/>
                    <a:pt x="20779" y="20836"/>
                    <a:pt x="21186" y="19672"/>
                  </a:cubicBezTo>
                  <a:cubicBezTo>
                    <a:pt x="21571" y="18568"/>
                    <a:pt x="21594" y="17211"/>
                    <a:pt x="21244" y="16073"/>
                  </a:cubicBezTo>
                  <a:lnTo>
                    <a:pt x="17874" y="4925"/>
                  </a:lnTo>
                  <a:cubicBezTo>
                    <a:pt x="17245" y="3199"/>
                    <a:pt x="16325" y="1817"/>
                    <a:pt x="15241" y="961"/>
                  </a:cubicBezTo>
                  <a:cubicBezTo>
                    <a:pt x="14380" y="281"/>
                    <a:pt x="13442" y="-44"/>
                    <a:pt x="12493" y="5"/>
                  </a:cubicBezTo>
                  <a:close/>
                </a:path>
              </a:pathLst>
            </a:custGeom>
            <a:solidFill>
              <a:srgbClr val="404040"/>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328" name="Circle"/>
            <p:cNvSpPr/>
            <p:nvPr/>
          </p:nvSpPr>
          <p:spPr>
            <a:xfrm>
              <a:off x="563377" y="994379"/>
              <a:ext cx="806654" cy="806516"/>
            </a:xfrm>
            <a:prstGeom prst="ellipse">
              <a:avLst/>
            </a:prstGeom>
            <a:solidFill>
              <a:srgbClr val="404040"/>
            </a:solidFill>
            <a:ln w="12700" cap="flat">
              <a:noFill/>
              <a:miter lim="400000"/>
            </a:ln>
            <a:effectLst/>
          </p:spPr>
          <p:txBody>
            <a:bodyPr wrap="square" lIns="0" tIns="0" rIns="0" bIns="0" numCol="1" anchor="ctr">
              <a:noAutofit/>
            </a:bodyPr>
            <a:lstStyle/>
            <a:p>
              <a:pPr algn="l" defTabSz="914400">
                <a:defRPr sz="3200">
                  <a:solidFill>
                    <a:srgbClr val="FFFFFF"/>
                  </a:solidFill>
                  <a:latin typeface="+mn-lt"/>
                  <a:ea typeface="+mn-ea"/>
                  <a:cs typeface="+mn-cs"/>
                  <a:sym typeface="DM Sans Regular"/>
                </a:defRPr>
              </a:pPr>
              <a:endParaRPr/>
            </a:p>
          </p:txBody>
        </p:sp>
        <p:sp>
          <p:nvSpPr>
            <p:cNvPr id="329" name="Circle"/>
            <p:cNvSpPr/>
            <p:nvPr/>
          </p:nvSpPr>
          <p:spPr>
            <a:xfrm>
              <a:off x="680421" y="1111402"/>
              <a:ext cx="572566" cy="572470"/>
            </a:xfrm>
            <a:prstGeom prst="ellipse">
              <a:avLst/>
            </a:prstGeom>
            <a:solidFill>
              <a:srgbClr val="C4C4C4"/>
            </a:solidFill>
            <a:ln w="12700" cap="flat">
              <a:noFill/>
              <a:miter lim="400000"/>
            </a:ln>
            <a:effectLst/>
          </p:spPr>
          <p:txBody>
            <a:bodyPr wrap="square" lIns="0" tIns="0" rIns="0" bIns="0" numCol="1" anchor="ctr">
              <a:noAutofit/>
            </a:bodyPr>
            <a:lstStyle/>
            <a:p>
              <a:pPr algn="l" defTabSz="914400">
                <a:defRPr sz="3200">
                  <a:solidFill>
                    <a:srgbClr val="FFFFFF"/>
                  </a:solidFill>
                  <a:latin typeface="+mn-lt"/>
                  <a:ea typeface="+mn-ea"/>
                  <a:cs typeface="+mn-cs"/>
                  <a:sym typeface="DM Sans Regular"/>
                </a:defRPr>
              </a:pPr>
              <a:endParaRPr/>
            </a:p>
          </p:txBody>
        </p:sp>
        <p:sp>
          <p:nvSpPr>
            <p:cNvPr id="330" name="Circle"/>
            <p:cNvSpPr/>
            <p:nvPr/>
          </p:nvSpPr>
          <p:spPr>
            <a:xfrm>
              <a:off x="3589020" y="994379"/>
              <a:ext cx="806653" cy="806516"/>
            </a:xfrm>
            <a:prstGeom prst="ellipse">
              <a:avLst/>
            </a:prstGeom>
            <a:solidFill>
              <a:srgbClr val="404040"/>
            </a:solidFill>
            <a:ln w="12700" cap="flat">
              <a:noFill/>
              <a:miter lim="400000"/>
            </a:ln>
            <a:effectLst/>
          </p:spPr>
          <p:txBody>
            <a:bodyPr wrap="square" lIns="0" tIns="0" rIns="0" bIns="0" numCol="1" anchor="ctr">
              <a:noAutofit/>
            </a:bodyPr>
            <a:lstStyle/>
            <a:p>
              <a:pPr algn="l" defTabSz="914400">
                <a:defRPr sz="3200">
                  <a:solidFill>
                    <a:srgbClr val="FFFFFF"/>
                  </a:solidFill>
                  <a:latin typeface="+mn-lt"/>
                  <a:ea typeface="+mn-ea"/>
                  <a:cs typeface="+mn-cs"/>
                  <a:sym typeface="DM Sans Regular"/>
                </a:defRPr>
              </a:pPr>
              <a:endParaRPr/>
            </a:p>
          </p:txBody>
        </p:sp>
        <p:sp>
          <p:nvSpPr>
            <p:cNvPr id="331" name="Circle"/>
            <p:cNvSpPr/>
            <p:nvPr/>
          </p:nvSpPr>
          <p:spPr>
            <a:xfrm>
              <a:off x="3706063" y="1111402"/>
              <a:ext cx="572567" cy="572470"/>
            </a:xfrm>
            <a:prstGeom prst="ellipse">
              <a:avLst/>
            </a:prstGeom>
            <a:solidFill>
              <a:srgbClr val="C4C4C4"/>
            </a:solidFill>
            <a:ln w="12700" cap="flat">
              <a:noFill/>
              <a:miter lim="400000"/>
            </a:ln>
            <a:effectLst/>
          </p:spPr>
          <p:txBody>
            <a:bodyPr wrap="square" lIns="0" tIns="0" rIns="0" bIns="0" numCol="1" anchor="ctr">
              <a:noAutofit/>
            </a:bodyPr>
            <a:lstStyle/>
            <a:p>
              <a:pPr algn="l" defTabSz="914400">
                <a:defRPr sz="3200">
                  <a:solidFill>
                    <a:srgbClr val="FFFFFF"/>
                  </a:solidFill>
                  <a:latin typeface="+mn-lt"/>
                  <a:ea typeface="+mn-ea"/>
                  <a:cs typeface="+mn-cs"/>
                  <a:sym typeface="DM Sans Regular"/>
                </a:defRPr>
              </a:pPr>
              <a:endParaRPr/>
            </a:p>
          </p:txBody>
        </p:sp>
        <p:sp>
          <p:nvSpPr>
            <p:cNvPr id="332" name="Shape"/>
            <p:cNvSpPr/>
            <p:nvPr/>
          </p:nvSpPr>
          <p:spPr>
            <a:xfrm>
              <a:off x="112693" y="569249"/>
              <a:ext cx="1281155" cy="302573"/>
            </a:xfrm>
            <a:custGeom>
              <a:avLst/>
              <a:gdLst/>
              <a:ahLst/>
              <a:cxnLst>
                <a:cxn ang="0">
                  <a:pos x="wd2" y="hd2"/>
                </a:cxn>
                <a:cxn ang="5400000">
                  <a:pos x="wd2" y="hd2"/>
                </a:cxn>
                <a:cxn ang="10800000">
                  <a:pos x="wd2" y="hd2"/>
                </a:cxn>
                <a:cxn ang="16200000">
                  <a:pos x="wd2" y="hd2"/>
                </a:cxn>
              </a:cxnLst>
              <a:rect l="0" t="0" r="r" b="b"/>
              <a:pathLst>
                <a:path w="21491" h="21600" extrusionOk="0">
                  <a:moveTo>
                    <a:pt x="20887" y="0"/>
                  </a:moveTo>
                  <a:cubicBezTo>
                    <a:pt x="20711" y="70"/>
                    <a:pt x="20533" y="91"/>
                    <a:pt x="20356" y="47"/>
                  </a:cubicBezTo>
                  <a:lnTo>
                    <a:pt x="18253" y="16"/>
                  </a:lnTo>
                  <a:cubicBezTo>
                    <a:pt x="15963" y="147"/>
                    <a:pt x="13678" y="918"/>
                    <a:pt x="11411" y="2325"/>
                  </a:cubicBezTo>
                  <a:cubicBezTo>
                    <a:pt x="9025" y="3807"/>
                    <a:pt x="6660" y="5996"/>
                    <a:pt x="4407" y="9665"/>
                  </a:cubicBezTo>
                  <a:cubicBezTo>
                    <a:pt x="2991" y="11972"/>
                    <a:pt x="1617" y="14886"/>
                    <a:pt x="513" y="19322"/>
                  </a:cubicBezTo>
                  <a:cubicBezTo>
                    <a:pt x="332" y="20048"/>
                    <a:pt x="162" y="20810"/>
                    <a:pt x="0" y="21600"/>
                  </a:cubicBezTo>
                  <a:cubicBezTo>
                    <a:pt x="1634" y="19560"/>
                    <a:pt x="3299" y="18016"/>
                    <a:pt x="4987" y="17005"/>
                  </a:cubicBezTo>
                  <a:cubicBezTo>
                    <a:pt x="9300" y="14420"/>
                    <a:pt x="13608" y="14796"/>
                    <a:pt x="17999" y="12568"/>
                  </a:cubicBezTo>
                  <a:cubicBezTo>
                    <a:pt x="18457" y="12335"/>
                    <a:pt x="18909" y="11933"/>
                    <a:pt x="19363" y="11627"/>
                  </a:cubicBezTo>
                  <a:cubicBezTo>
                    <a:pt x="19695" y="11403"/>
                    <a:pt x="20030" y="11199"/>
                    <a:pt x="20348" y="10725"/>
                  </a:cubicBezTo>
                  <a:cubicBezTo>
                    <a:pt x="20893" y="9914"/>
                    <a:pt x="21600" y="8491"/>
                    <a:pt x="21477" y="5766"/>
                  </a:cubicBezTo>
                  <a:cubicBezTo>
                    <a:pt x="21386" y="3761"/>
                    <a:pt x="21255" y="1324"/>
                    <a:pt x="20887" y="0"/>
                  </a:cubicBezTo>
                  <a:close/>
                </a:path>
              </a:pathLst>
            </a:custGeom>
            <a:solidFill>
              <a:schemeClr val="accent3">
                <a:satOff val="-12296"/>
                <a:lumOff val="-10705"/>
                <a:alpha val="25098"/>
              </a:schemeClr>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333" name="Shape"/>
            <p:cNvSpPr/>
            <p:nvPr/>
          </p:nvSpPr>
          <p:spPr>
            <a:xfrm>
              <a:off x="1465950" y="100597"/>
              <a:ext cx="1373342" cy="1306211"/>
            </a:xfrm>
            <a:custGeom>
              <a:avLst/>
              <a:gdLst/>
              <a:ahLst/>
              <a:cxnLst>
                <a:cxn ang="0">
                  <a:pos x="wd2" y="hd2"/>
                </a:cxn>
                <a:cxn ang="5400000">
                  <a:pos x="wd2" y="hd2"/>
                </a:cxn>
                <a:cxn ang="10800000">
                  <a:pos x="wd2" y="hd2"/>
                </a:cxn>
                <a:cxn ang="16200000">
                  <a:pos x="wd2" y="hd2"/>
                </a:cxn>
              </a:cxnLst>
              <a:rect l="0" t="0" r="r" b="b"/>
              <a:pathLst>
                <a:path w="21600" h="21594" extrusionOk="0">
                  <a:moveTo>
                    <a:pt x="21600" y="12"/>
                  </a:moveTo>
                  <a:cubicBezTo>
                    <a:pt x="20821" y="3596"/>
                    <a:pt x="20303" y="7238"/>
                    <a:pt x="20049" y="10905"/>
                  </a:cubicBezTo>
                  <a:cubicBezTo>
                    <a:pt x="19803" y="14463"/>
                    <a:pt x="19806" y="18036"/>
                    <a:pt x="20060" y="21594"/>
                  </a:cubicBezTo>
                  <a:lnTo>
                    <a:pt x="933" y="21594"/>
                  </a:lnTo>
                  <a:cubicBezTo>
                    <a:pt x="747" y="21590"/>
                    <a:pt x="566" y="21529"/>
                    <a:pt x="413" y="21417"/>
                  </a:cubicBezTo>
                  <a:cubicBezTo>
                    <a:pt x="154" y="21227"/>
                    <a:pt x="0" y="20916"/>
                    <a:pt x="0" y="20584"/>
                  </a:cubicBezTo>
                  <a:lnTo>
                    <a:pt x="101" y="9614"/>
                  </a:lnTo>
                  <a:cubicBezTo>
                    <a:pt x="100" y="9218"/>
                    <a:pt x="175" y="8825"/>
                    <a:pt x="323" y="8460"/>
                  </a:cubicBezTo>
                  <a:cubicBezTo>
                    <a:pt x="716" y="7485"/>
                    <a:pt x="1546" y="6823"/>
                    <a:pt x="2365" y="6209"/>
                  </a:cubicBezTo>
                  <a:cubicBezTo>
                    <a:pt x="4978" y="4248"/>
                    <a:pt x="7714" y="2434"/>
                    <a:pt x="10762" y="1365"/>
                  </a:cubicBezTo>
                  <a:cubicBezTo>
                    <a:pt x="12626" y="711"/>
                    <a:pt x="14569" y="353"/>
                    <a:pt x="16526" y="170"/>
                  </a:cubicBezTo>
                  <a:cubicBezTo>
                    <a:pt x="17382" y="90"/>
                    <a:pt x="18241" y="44"/>
                    <a:pt x="19101" y="20"/>
                  </a:cubicBezTo>
                  <a:cubicBezTo>
                    <a:pt x="19934" y="-3"/>
                    <a:pt x="20767" y="-6"/>
                    <a:pt x="21600" y="12"/>
                  </a:cubicBezTo>
                  <a:close/>
                </a:path>
              </a:pathLst>
            </a:custGeom>
            <a:noFill/>
            <a:ln w="50800" cap="flat">
              <a:solidFill>
                <a:schemeClr val="accent3">
                  <a:satOff val="-12296"/>
                  <a:lumOff val="-10705"/>
                  <a:alpha val="15131"/>
                </a:schemeClr>
              </a:solidFill>
              <a:prstDash val="solid"/>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334" name="Shape"/>
            <p:cNvSpPr/>
            <p:nvPr/>
          </p:nvSpPr>
          <p:spPr>
            <a:xfrm>
              <a:off x="2723353" y="94880"/>
              <a:ext cx="1400693" cy="1322583"/>
            </a:xfrm>
            <a:custGeom>
              <a:avLst/>
              <a:gdLst/>
              <a:ahLst/>
              <a:cxnLst>
                <a:cxn ang="0">
                  <a:pos x="wd2" y="hd2"/>
                </a:cxn>
                <a:cxn ang="5400000">
                  <a:pos x="wd2" y="hd2"/>
                </a:cxn>
                <a:cxn ang="10800000">
                  <a:pos x="wd2" y="hd2"/>
                </a:cxn>
                <a:cxn ang="16200000">
                  <a:pos x="wd2" y="hd2"/>
                </a:cxn>
              </a:cxnLst>
              <a:rect l="0" t="0" r="r" b="b"/>
              <a:pathLst>
                <a:path w="21504" h="21567" extrusionOk="0">
                  <a:moveTo>
                    <a:pt x="1602" y="149"/>
                  </a:moveTo>
                  <a:cubicBezTo>
                    <a:pt x="3358" y="48"/>
                    <a:pt x="5115" y="-2"/>
                    <a:pt x="6873" y="0"/>
                  </a:cubicBezTo>
                  <a:cubicBezTo>
                    <a:pt x="8689" y="3"/>
                    <a:pt x="10504" y="60"/>
                    <a:pt x="12316" y="173"/>
                  </a:cubicBezTo>
                  <a:cubicBezTo>
                    <a:pt x="12933" y="224"/>
                    <a:pt x="13537" y="388"/>
                    <a:pt x="14101" y="659"/>
                  </a:cubicBezTo>
                  <a:cubicBezTo>
                    <a:pt x="14519" y="860"/>
                    <a:pt x="14911" y="1118"/>
                    <a:pt x="15267" y="1427"/>
                  </a:cubicBezTo>
                  <a:cubicBezTo>
                    <a:pt x="16385" y="2297"/>
                    <a:pt x="17437" y="3259"/>
                    <a:pt x="18413" y="4303"/>
                  </a:cubicBezTo>
                  <a:cubicBezTo>
                    <a:pt x="19373" y="5330"/>
                    <a:pt x="20256" y="6433"/>
                    <a:pt x="21056" y="7604"/>
                  </a:cubicBezTo>
                  <a:cubicBezTo>
                    <a:pt x="21296" y="7975"/>
                    <a:pt x="21445" y="8403"/>
                    <a:pt x="21490" y="8851"/>
                  </a:cubicBezTo>
                  <a:cubicBezTo>
                    <a:pt x="21535" y="9300"/>
                    <a:pt x="21473" y="9755"/>
                    <a:pt x="21311" y="10173"/>
                  </a:cubicBezTo>
                  <a:cubicBezTo>
                    <a:pt x="20112" y="10309"/>
                    <a:pt x="18951" y="10590"/>
                    <a:pt x="17843" y="11001"/>
                  </a:cubicBezTo>
                  <a:cubicBezTo>
                    <a:pt x="16924" y="11342"/>
                    <a:pt x="16024" y="11778"/>
                    <a:pt x="15171" y="12339"/>
                  </a:cubicBezTo>
                  <a:cubicBezTo>
                    <a:pt x="14070" y="13062"/>
                    <a:pt x="13095" y="13980"/>
                    <a:pt x="12289" y="15056"/>
                  </a:cubicBezTo>
                  <a:cubicBezTo>
                    <a:pt x="11206" y="16502"/>
                    <a:pt x="10461" y="18200"/>
                    <a:pt x="10115" y="20011"/>
                  </a:cubicBezTo>
                  <a:cubicBezTo>
                    <a:pt x="10002" y="20623"/>
                    <a:pt x="9618" y="21139"/>
                    <a:pt x="9084" y="21398"/>
                  </a:cubicBezTo>
                  <a:cubicBezTo>
                    <a:pt x="8778" y="21545"/>
                    <a:pt x="8438" y="21598"/>
                    <a:pt x="8105" y="21549"/>
                  </a:cubicBezTo>
                  <a:lnTo>
                    <a:pt x="198" y="21386"/>
                  </a:lnTo>
                  <a:cubicBezTo>
                    <a:pt x="-52" y="17886"/>
                    <a:pt x="-65" y="14372"/>
                    <a:pt x="159" y="10871"/>
                  </a:cubicBezTo>
                  <a:cubicBezTo>
                    <a:pt x="390" y="7264"/>
                    <a:pt x="873" y="3680"/>
                    <a:pt x="1602" y="149"/>
                  </a:cubicBezTo>
                  <a:close/>
                </a:path>
              </a:pathLst>
            </a:custGeom>
            <a:noFill/>
            <a:ln w="50800" cap="flat">
              <a:solidFill>
                <a:schemeClr val="accent3">
                  <a:satOff val="-12296"/>
                  <a:lumOff val="-10705"/>
                  <a:alpha val="15131"/>
                </a:schemeClr>
              </a:solidFill>
              <a:prstDash val="solid"/>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335" name="Shape"/>
            <p:cNvSpPr/>
            <p:nvPr/>
          </p:nvSpPr>
          <p:spPr>
            <a:xfrm>
              <a:off x="1600563" y="133154"/>
              <a:ext cx="1169500" cy="453915"/>
            </a:xfrm>
            <a:custGeom>
              <a:avLst/>
              <a:gdLst/>
              <a:ahLst/>
              <a:cxnLst>
                <a:cxn ang="0">
                  <a:pos x="wd2" y="hd2"/>
                </a:cxn>
                <a:cxn ang="5400000">
                  <a:pos x="wd2" y="hd2"/>
                </a:cxn>
                <a:cxn ang="10800000">
                  <a:pos x="wd2" y="hd2"/>
                </a:cxn>
                <a:cxn ang="16200000">
                  <a:pos x="wd2" y="hd2"/>
                </a:cxn>
              </a:cxnLst>
              <a:rect l="0" t="0" r="r" b="b"/>
              <a:pathLst>
                <a:path w="21534" h="21571" extrusionOk="0">
                  <a:moveTo>
                    <a:pt x="350" y="18826"/>
                  </a:moveTo>
                  <a:cubicBezTo>
                    <a:pt x="218" y="19131"/>
                    <a:pt x="120" y="19503"/>
                    <a:pt x="56" y="19910"/>
                  </a:cubicBezTo>
                  <a:cubicBezTo>
                    <a:pt x="1" y="20266"/>
                    <a:pt x="-29" y="20672"/>
                    <a:pt x="38" y="21042"/>
                  </a:cubicBezTo>
                  <a:cubicBezTo>
                    <a:pt x="98" y="21371"/>
                    <a:pt x="227" y="21577"/>
                    <a:pt x="368" y="21570"/>
                  </a:cubicBezTo>
                  <a:lnTo>
                    <a:pt x="19212" y="20026"/>
                  </a:lnTo>
                  <a:cubicBezTo>
                    <a:pt x="19446" y="20023"/>
                    <a:pt x="19674" y="19830"/>
                    <a:pt x="19863" y="19474"/>
                  </a:cubicBezTo>
                  <a:cubicBezTo>
                    <a:pt x="20049" y="19123"/>
                    <a:pt x="20189" y="18631"/>
                    <a:pt x="20263" y="18067"/>
                  </a:cubicBezTo>
                  <a:lnTo>
                    <a:pt x="21520" y="2082"/>
                  </a:lnTo>
                  <a:cubicBezTo>
                    <a:pt x="21571" y="1426"/>
                    <a:pt x="21472" y="752"/>
                    <a:pt x="21266" y="346"/>
                  </a:cubicBezTo>
                  <a:cubicBezTo>
                    <a:pt x="21140" y="99"/>
                    <a:pt x="20984" y="-23"/>
                    <a:pt x="20826" y="3"/>
                  </a:cubicBezTo>
                  <a:cubicBezTo>
                    <a:pt x="19211" y="44"/>
                    <a:pt x="17600" y="320"/>
                    <a:pt x="16002" y="827"/>
                  </a:cubicBezTo>
                  <a:cubicBezTo>
                    <a:pt x="14373" y="1344"/>
                    <a:pt x="12751" y="2104"/>
                    <a:pt x="11174" y="3341"/>
                  </a:cubicBezTo>
                  <a:cubicBezTo>
                    <a:pt x="9193" y="4896"/>
                    <a:pt x="7318" y="7172"/>
                    <a:pt x="5528" y="9796"/>
                  </a:cubicBezTo>
                  <a:cubicBezTo>
                    <a:pt x="3718" y="12448"/>
                    <a:pt x="1987" y="15465"/>
                    <a:pt x="350" y="18826"/>
                  </a:cubicBezTo>
                  <a:close/>
                </a:path>
              </a:pathLst>
            </a:custGeom>
            <a:solidFill>
              <a:srgbClr val="474747"/>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sp>
          <p:nvSpPr>
            <p:cNvPr id="336" name="Shape"/>
            <p:cNvSpPr/>
            <p:nvPr/>
          </p:nvSpPr>
          <p:spPr>
            <a:xfrm>
              <a:off x="2871665" y="130626"/>
              <a:ext cx="1089655" cy="413955"/>
            </a:xfrm>
            <a:custGeom>
              <a:avLst/>
              <a:gdLst/>
              <a:ahLst/>
              <a:cxnLst>
                <a:cxn ang="0">
                  <a:pos x="wd2" y="hd2"/>
                </a:cxn>
                <a:cxn ang="5400000">
                  <a:pos x="wd2" y="hd2"/>
                </a:cxn>
                <a:cxn ang="10800000">
                  <a:pos x="wd2" y="hd2"/>
                </a:cxn>
                <a:cxn ang="16200000">
                  <a:pos x="wd2" y="hd2"/>
                </a:cxn>
              </a:cxnLst>
              <a:rect l="0" t="0" r="r" b="b"/>
              <a:pathLst>
                <a:path w="21590" h="21577" extrusionOk="0">
                  <a:moveTo>
                    <a:pt x="240" y="2335"/>
                  </a:moveTo>
                  <a:lnTo>
                    <a:pt x="1" y="19523"/>
                  </a:lnTo>
                  <a:cubicBezTo>
                    <a:pt x="-8" y="20070"/>
                    <a:pt x="68" y="20604"/>
                    <a:pt x="213" y="21000"/>
                  </a:cubicBezTo>
                  <a:cubicBezTo>
                    <a:pt x="322" y="21300"/>
                    <a:pt x="465" y="21502"/>
                    <a:pt x="621" y="21577"/>
                  </a:cubicBezTo>
                  <a:lnTo>
                    <a:pt x="20999" y="20337"/>
                  </a:lnTo>
                  <a:cubicBezTo>
                    <a:pt x="21215" y="20260"/>
                    <a:pt x="21403" y="19919"/>
                    <a:pt x="21508" y="19418"/>
                  </a:cubicBezTo>
                  <a:cubicBezTo>
                    <a:pt x="21561" y="19167"/>
                    <a:pt x="21588" y="18889"/>
                    <a:pt x="21590" y="18610"/>
                  </a:cubicBezTo>
                  <a:cubicBezTo>
                    <a:pt x="21592" y="18217"/>
                    <a:pt x="21577" y="17784"/>
                    <a:pt x="21485" y="17464"/>
                  </a:cubicBezTo>
                  <a:cubicBezTo>
                    <a:pt x="20148" y="12800"/>
                    <a:pt x="18759" y="9296"/>
                    <a:pt x="17063" y="5964"/>
                  </a:cubicBezTo>
                  <a:cubicBezTo>
                    <a:pt x="16654" y="5159"/>
                    <a:pt x="16252" y="4317"/>
                    <a:pt x="15822" y="3596"/>
                  </a:cubicBezTo>
                  <a:cubicBezTo>
                    <a:pt x="15408" y="2902"/>
                    <a:pt x="14969" y="2320"/>
                    <a:pt x="14512" y="1847"/>
                  </a:cubicBezTo>
                  <a:cubicBezTo>
                    <a:pt x="13620" y="922"/>
                    <a:pt x="12672" y="416"/>
                    <a:pt x="11711" y="354"/>
                  </a:cubicBezTo>
                  <a:cubicBezTo>
                    <a:pt x="9985" y="153"/>
                    <a:pt x="8258" y="38"/>
                    <a:pt x="6531" y="8"/>
                  </a:cubicBezTo>
                  <a:cubicBezTo>
                    <a:pt x="4726" y="-23"/>
                    <a:pt x="2920" y="39"/>
                    <a:pt x="1116" y="195"/>
                  </a:cubicBezTo>
                  <a:cubicBezTo>
                    <a:pt x="886" y="189"/>
                    <a:pt x="665" y="423"/>
                    <a:pt x="500" y="846"/>
                  </a:cubicBezTo>
                  <a:cubicBezTo>
                    <a:pt x="346" y="1240"/>
                    <a:pt x="254" y="1771"/>
                    <a:pt x="240" y="2335"/>
                  </a:cubicBezTo>
                  <a:close/>
                </a:path>
              </a:pathLst>
            </a:custGeom>
            <a:solidFill>
              <a:srgbClr val="474747"/>
            </a:solidFill>
            <a:ln w="12700" cap="flat">
              <a:noFill/>
              <a:miter lim="400000"/>
            </a:ln>
            <a:effectLst/>
          </p:spPr>
          <p:txBody>
            <a:bodyPr wrap="square" lIns="0" tIns="0" rIns="0" bIns="0" numCol="1" anchor="ctr">
              <a:noAutofit/>
            </a:bodyPr>
            <a:lstStyle/>
            <a:p>
              <a:pPr algn="l">
                <a:defRPr>
                  <a:solidFill>
                    <a:srgbClr val="000000"/>
                  </a:solidFill>
                  <a:latin typeface="DM Sans Bold"/>
                  <a:ea typeface="DM Sans Bold"/>
                  <a:cs typeface="DM Sans Bold"/>
                  <a:sym typeface="DM Sans Bold"/>
                </a:defRPr>
              </a:pPr>
              <a:endParaRPr/>
            </a:p>
          </p:txBody>
        </p:sp>
      </p:grpSp>
      <p:grpSp>
        <p:nvGrpSpPr>
          <p:cNvPr id="340" name="Group"/>
          <p:cNvGrpSpPr/>
          <p:nvPr/>
        </p:nvGrpSpPr>
        <p:grpSpPr>
          <a:xfrm>
            <a:off x="5515821" y="4011914"/>
            <a:ext cx="875257" cy="348813"/>
            <a:chOff x="0" y="9744"/>
            <a:chExt cx="875256" cy="348812"/>
          </a:xfrm>
        </p:grpSpPr>
        <p:sp>
          <p:nvSpPr>
            <p:cNvPr id="338" name="Rounded Rectangle"/>
            <p:cNvSpPr/>
            <p:nvPr/>
          </p:nvSpPr>
          <p:spPr>
            <a:xfrm>
              <a:off x="0" y="28786"/>
              <a:ext cx="875256" cy="310727"/>
            </a:xfrm>
            <a:prstGeom prst="roundRect">
              <a:avLst>
                <a:gd name="adj" fmla="val 50000"/>
              </a:avLst>
            </a:prstGeom>
            <a:solidFill>
              <a:schemeClr val="accent6">
                <a:lumOff val="16690"/>
              </a:schemeClr>
            </a:solidFill>
            <a:ln w="12700" cap="flat">
              <a:noFill/>
              <a:miter lim="400000"/>
            </a:ln>
            <a:effectLst/>
          </p:spPr>
          <p:txBody>
            <a:bodyPr wrap="square" lIns="0" tIns="0" rIns="0" bIns="0" numCol="1" anchor="ctr">
              <a:noAutofit/>
            </a:bodyPr>
            <a:lstStyle/>
            <a:p>
              <a:endParaRPr>
                <a:solidFill>
                  <a:schemeClr val="tx2"/>
                </a:solidFill>
              </a:endParaRPr>
            </a:p>
          </p:txBody>
        </p:sp>
        <p:sp>
          <p:nvSpPr>
            <p:cNvPr id="339" name="MVP 1"/>
            <p:cNvSpPr txBox="1"/>
            <p:nvPr/>
          </p:nvSpPr>
          <p:spPr>
            <a:xfrm>
              <a:off x="76067" y="9744"/>
              <a:ext cx="723122" cy="3488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600">
                  <a:solidFill>
                    <a:srgbClr val="535353"/>
                  </a:solidFill>
                </a:defRPr>
              </a:lvl1pPr>
            </a:lstStyle>
            <a:p>
              <a:r>
                <a:rPr dirty="0">
                  <a:solidFill>
                    <a:schemeClr val="tx2"/>
                  </a:solidFill>
                </a:rPr>
                <a:t>MVP 1</a:t>
              </a:r>
            </a:p>
          </p:txBody>
        </p:sp>
      </p:grpSp>
      <p:grpSp>
        <p:nvGrpSpPr>
          <p:cNvPr id="343" name="Group"/>
          <p:cNvGrpSpPr/>
          <p:nvPr/>
        </p:nvGrpSpPr>
        <p:grpSpPr>
          <a:xfrm>
            <a:off x="5515821" y="6937594"/>
            <a:ext cx="875257" cy="348813"/>
            <a:chOff x="0" y="9744"/>
            <a:chExt cx="875256" cy="348812"/>
          </a:xfrm>
        </p:grpSpPr>
        <p:sp>
          <p:nvSpPr>
            <p:cNvPr id="341" name="Rounded Rectangle"/>
            <p:cNvSpPr/>
            <p:nvPr/>
          </p:nvSpPr>
          <p:spPr>
            <a:xfrm>
              <a:off x="0" y="28786"/>
              <a:ext cx="875256" cy="310727"/>
            </a:xfrm>
            <a:prstGeom prst="roundRect">
              <a:avLst>
                <a:gd name="adj" fmla="val 50000"/>
              </a:avLst>
            </a:prstGeom>
            <a:solidFill>
              <a:schemeClr val="accent6">
                <a:lumOff val="16690"/>
              </a:schemeClr>
            </a:solidFill>
            <a:ln w="12700" cap="flat">
              <a:noFill/>
              <a:miter lim="400000"/>
            </a:ln>
            <a:effectLst/>
          </p:spPr>
          <p:txBody>
            <a:bodyPr wrap="square" lIns="0" tIns="0" rIns="0" bIns="0" numCol="1" anchor="ctr">
              <a:noAutofit/>
            </a:bodyPr>
            <a:lstStyle/>
            <a:p>
              <a:endParaRPr>
                <a:solidFill>
                  <a:schemeClr val="tx2"/>
                </a:solidFill>
              </a:endParaRPr>
            </a:p>
          </p:txBody>
        </p:sp>
        <p:sp>
          <p:nvSpPr>
            <p:cNvPr id="342" name="MVP 2"/>
            <p:cNvSpPr txBox="1"/>
            <p:nvPr/>
          </p:nvSpPr>
          <p:spPr>
            <a:xfrm>
              <a:off x="76067" y="9744"/>
              <a:ext cx="723122" cy="3488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600">
                  <a:solidFill>
                    <a:srgbClr val="535353"/>
                  </a:solidFill>
                </a:defRPr>
              </a:lvl1pPr>
            </a:lstStyle>
            <a:p>
              <a:r>
                <a:rPr>
                  <a:solidFill>
                    <a:schemeClr val="tx2"/>
                  </a:solidFill>
                </a:rPr>
                <a:t>MVP 2</a:t>
              </a:r>
            </a:p>
          </p:txBody>
        </p:sp>
      </p:grpSp>
      <p:grpSp>
        <p:nvGrpSpPr>
          <p:cNvPr id="346" name="Group"/>
          <p:cNvGrpSpPr/>
          <p:nvPr/>
        </p:nvGrpSpPr>
        <p:grpSpPr>
          <a:xfrm>
            <a:off x="5515821" y="9913518"/>
            <a:ext cx="875257" cy="348813"/>
            <a:chOff x="0" y="9744"/>
            <a:chExt cx="875256" cy="348812"/>
          </a:xfrm>
        </p:grpSpPr>
        <p:sp>
          <p:nvSpPr>
            <p:cNvPr id="344" name="Rounded Rectangle"/>
            <p:cNvSpPr/>
            <p:nvPr/>
          </p:nvSpPr>
          <p:spPr>
            <a:xfrm>
              <a:off x="0" y="28786"/>
              <a:ext cx="875256" cy="310727"/>
            </a:xfrm>
            <a:prstGeom prst="roundRect">
              <a:avLst>
                <a:gd name="adj" fmla="val 50000"/>
              </a:avLst>
            </a:prstGeom>
            <a:solidFill>
              <a:schemeClr val="accent6">
                <a:lumOff val="16690"/>
              </a:schemeClr>
            </a:solidFill>
            <a:ln w="12700" cap="flat">
              <a:noFill/>
              <a:miter lim="400000"/>
            </a:ln>
            <a:effectLst/>
          </p:spPr>
          <p:txBody>
            <a:bodyPr wrap="square" lIns="0" tIns="0" rIns="0" bIns="0" numCol="1" anchor="ctr">
              <a:noAutofit/>
            </a:bodyPr>
            <a:lstStyle/>
            <a:p>
              <a:endParaRPr>
                <a:solidFill>
                  <a:schemeClr val="tx2"/>
                </a:solidFill>
              </a:endParaRPr>
            </a:p>
          </p:txBody>
        </p:sp>
        <p:sp>
          <p:nvSpPr>
            <p:cNvPr id="345" name="MVP 3"/>
            <p:cNvSpPr txBox="1"/>
            <p:nvPr/>
          </p:nvSpPr>
          <p:spPr>
            <a:xfrm>
              <a:off x="76067" y="9744"/>
              <a:ext cx="723122" cy="3488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600">
                  <a:solidFill>
                    <a:srgbClr val="535353"/>
                  </a:solidFill>
                </a:defRPr>
              </a:lvl1pPr>
            </a:lstStyle>
            <a:p>
              <a:r>
                <a:rPr>
                  <a:solidFill>
                    <a:schemeClr val="tx2"/>
                  </a:solidFill>
                </a:rPr>
                <a:t>MVP 3</a:t>
              </a:r>
            </a:p>
          </p:txBody>
        </p:sp>
      </p:grpSp>
      <p:sp>
        <p:nvSpPr>
          <p:cNvPr id="347" name="Graphic 16"/>
          <p:cNvSpPr/>
          <p:nvPr/>
        </p:nvSpPr>
        <p:spPr>
          <a:xfrm>
            <a:off x="6230106" y="3876586"/>
            <a:ext cx="245951" cy="24595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45" y="0"/>
                  <a:pt x="0" y="4845"/>
                  <a:pt x="0" y="10800"/>
                </a:cubicBezTo>
                <a:cubicBezTo>
                  <a:pt x="0" y="16755"/>
                  <a:pt x="4845" y="21600"/>
                  <a:pt x="10800" y="21600"/>
                </a:cubicBezTo>
                <a:cubicBezTo>
                  <a:pt x="16755" y="21600"/>
                  <a:pt x="21600" y="16755"/>
                  <a:pt x="21600" y="10800"/>
                </a:cubicBezTo>
                <a:cubicBezTo>
                  <a:pt x="21600" y="4845"/>
                  <a:pt x="16755" y="0"/>
                  <a:pt x="10800" y="0"/>
                </a:cubicBezTo>
                <a:close/>
                <a:moveTo>
                  <a:pt x="16274" y="8511"/>
                </a:moveTo>
                <a:lnTo>
                  <a:pt x="10424" y="14361"/>
                </a:lnTo>
                <a:cubicBezTo>
                  <a:pt x="10248" y="14537"/>
                  <a:pt x="10018" y="14625"/>
                  <a:pt x="9787" y="14625"/>
                </a:cubicBezTo>
                <a:cubicBezTo>
                  <a:pt x="9557" y="14625"/>
                  <a:pt x="9327" y="14537"/>
                  <a:pt x="9151" y="14361"/>
                </a:cubicBezTo>
                <a:lnTo>
                  <a:pt x="6226" y="11436"/>
                </a:lnTo>
                <a:cubicBezTo>
                  <a:pt x="5874" y="11084"/>
                  <a:pt x="5874" y="10516"/>
                  <a:pt x="6226" y="10164"/>
                </a:cubicBezTo>
                <a:cubicBezTo>
                  <a:pt x="6578" y="9812"/>
                  <a:pt x="7147" y="9812"/>
                  <a:pt x="7499" y="10164"/>
                </a:cubicBezTo>
                <a:lnTo>
                  <a:pt x="9787" y="12452"/>
                </a:lnTo>
                <a:lnTo>
                  <a:pt x="15001" y="7239"/>
                </a:lnTo>
                <a:cubicBezTo>
                  <a:pt x="15353" y="6887"/>
                  <a:pt x="15922" y="6887"/>
                  <a:pt x="16274" y="7239"/>
                </a:cubicBezTo>
                <a:cubicBezTo>
                  <a:pt x="16626" y="7591"/>
                  <a:pt x="16626" y="8159"/>
                  <a:pt x="16274" y="8511"/>
                </a:cubicBezTo>
                <a:close/>
              </a:path>
            </a:pathLst>
          </a:custGeom>
          <a:solidFill>
            <a:schemeClr val="accent1"/>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
        <p:nvSpPr>
          <p:cNvPr id="348" name="Graphic 16"/>
          <p:cNvSpPr/>
          <p:nvPr/>
        </p:nvSpPr>
        <p:spPr>
          <a:xfrm>
            <a:off x="6230106" y="6807314"/>
            <a:ext cx="245951" cy="24595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45" y="0"/>
                  <a:pt x="0" y="4845"/>
                  <a:pt x="0" y="10800"/>
                </a:cubicBezTo>
                <a:cubicBezTo>
                  <a:pt x="0" y="16755"/>
                  <a:pt x="4845" y="21600"/>
                  <a:pt x="10800" y="21600"/>
                </a:cubicBezTo>
                <a:cubicBezTo>
                  <a:pt x="16755" y="21600"/>
                  <a:pt x="21600" y="16755"/>
                  <a:pt x="21600" y="10800"/>
                </a:cubicBezTo>
                <a:cubicBezTo>
                  <a:pt x="21600" y="4845"/>
                  <a:pt x="16755" y="0"/>
                  <a:pt x="10800" y="0"/>
                </a:cubicBezTo>
                <a:close/>
                <a:moveTo>
                  <a:pt x="16274" y="8511"/>
                </a:moveTo>
                <a:lnTo>
                  <a:pt x="10424" y="14361"/>
                </a:lnTo>
                <a:cubicBezTo>
                  <a:pt x="10248" y="14537"/>
                  <a:pt x="10018" y="14625"/>
                  <a:pt x="9787" y="14625"/>
                </a:cubicBezTo>
                <a:cubicBezTo>
                  <a:pt x="9557" y="14625"/>
                  <a:pt x="9327" y="14537"/>
                  <a:pt x="9151" y="14361"/>
                </a:cubicBezTo>
                <a:lnTo>
                  <a:pt x="6226" y="11436"/>
                </a:lnTo>
                <a:cubicBezTo>
                  <a:pt x="5874" y="11084"/>
                  <a:pt x="5874" y="10516"/>
                  <a:pt x="6226" y="10164"/>
                </a:cubicBezTo>
                <a:cubicBezTo>
                  <a:pt x="6578" y="9812"/>
                  <a:pt x="7147" y="9812"/>
                  <a:pt x="7499" y="10164"/>
                </a:cubicBezTo>
                <a:lnTo>
                  <a:pt x="9787" y="12452"/>
                </a:lnTo>
                <a:lnTo>
                  <a:pt x="15001" y="7239"/>
                </a:lnTo>
                <a:cubicBezTo>
                  <a:pt x="15353" y="6887"/>
                  <a:pt x="15922" y="6887"/>
                  <a:pt x="16274" y="7239"/>
                </a:cubicBezTo>
                <a:cubicBezTo>
                  <a:pt x="16626" y="7591"/>
                  <a:pt x="16626" y="8159"/>
                  <a:pt x="16274" y="8511"/>
                </a:cubicBezTo>
                <a:close/>
              </a:path>
            </a:pathLst>
          </a:custGeom>
          <a:solidFill>
            <a:schemeClr val="accent1"/>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
        <p:nvSpPr>
          <p:cNvPr id="349" name="Graphic 16"/>
          <p:cNvSpPr/>
          <p:nvPr/>
        </p:nvSpPr>
        <p:spPr>
          <a:xfrm>
            <a:off x="6230106" y="9779114"/>
            <a:ext cx="245951" cy="24595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45" y="0"/>
                  <a:pt x="0" y="4845"/>
                  <a:pt x="0" y="10800"/>
                </a:cubicBezTo>
                <a:cubicBezTo>
                  <a:pt x="0" y="16755"/>
                  <a:pt x="4845" y="21600"/>
                  <a:pt x="10800" y="21600"/>
                </a:cubicBezTo>
                <a:cubicBezTo>
                  <a:pt x="16755" y="21600"/>
                  <a:pt x="21600" y="16755"/>
                  <a:pt x="21600" y="10800"/>
                </a:cubicBezTo>
                <a:cubicBezTo>
                  <a:pt x="21600" y="4845"/>
                  <a:pt x="16755" y="0"/>
                  <a:pt x="10800" y="0"/>
                </a:cubicBezTo>
                <a:close/>
                <a:moveTo>
                  <a:pt x="16274" y="8511"/>
                </a:moveTo>
                <a:lnTo>
                  <a:pt x="10424" y="14361"/>
                </a:lnTo>
                <a:cubicBezTo>
                  <a:pt x="10248" y="14537"/>
                  <a:pt x="10018" y="14625"/>
                  <a:pt x="9787" y="14625"/>
                </a:cubicBezTo>
                <a:cubicBezTo>
                  <a:pt x="9557" y="14625"/>
                  <a:pt x="9327" y="14537"/>
                  <a:pt x="9151" y="14361"/>
                </a:cubicBezTo>
                <a:lnTo>
                  <a:pt x="6226" y="11436"/>
                </a:lnTo>
                <a:cubicBezTo>
                  <a:pt x="5874" y="11084"/>
                  <a:pt x="5874" y="10516"/>
                  <a:pt x="6226" y="10164"/>
                </a:cubicBezTo>
                <a:cubicBezTo>
                  <a:pt x="6578" y="9812"/>
                  <a:pt x="7147" y="9812"/>
                  <a:pt x="7499" y="10164"/>
                </a:cubicBezTo>
                <a:lnTo>
                  <a:pt x="9787" y="12452"/>
                </a:lnTo>
                <a:lnTo>
                  <a:pt x="15001" y="7239"/>
                </a:lnTo>
                <a:cubicBezTo>
                  <a:pt x="15353" y="6887"/>
                  <a:pt x="15922" y="6887"/>
                  <a:pt x="16274" y="7239"/>
                </a:cubicBezTo>
                <a:cubicBezTo>
                  <a:pt x="16626" y="7591"/>
                  <a:pt x="16626" y="8159"/>
                  <a:pt x="16274" y="8511"/>
                </a:cubicBezTo>
                <a:close/>
              </a:path>
            </a:pathLst>
          </a:custGeom>
          <a:solidFill>
            <a:schemeClr val="accent1"/>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grpSp>
        <p:nvGrpSpPr>
          <p:cNvPr id="352" name="Group"/>
          <p:cNvGrpSpPr/>
          <p:nvPr/>
        </p:nvGrpSpPr>
        <p:grpSpPr>
          <a:xfrm>
            <a:off x="11904126" y="4012191"/>
            <a:ext cx="875258" cy="348813"/>
            <a:chOff x="0" y="9744"/>
            <a:chExt cx="875256" cy="348812"/>
          </a:xfrm>
        </p:grpSpPr>
        <p:sp>
          <p:nvSpPr>
            <p:cNvPr id="350" name="Rounded Rectangle"/>
            <p:cNvSpPr/>
            <p:nvPr/>
          </p:nvSpPr>
          <p:spPr>
            <a:xfrm>
              <a:off x="0" y="28786"/>
              <a:ext cx="875256" cy="310727"/>
            </a:xfrm>
            <a:prstGeom prst="roundRect">
              <a:avLst>
                <a:gd name="adj" fmla="val 50000"/>
              </a:avLst>
            </a:prstGeom>
            <a:solidFill>
              <a:schemeClr val="accent6">
                <a:lumOff val="16690"/>
              </a:schemeClr>
            </a:solidFill>
            <a:ln w="12700" cap="flat">
              <a:noFill/>
              <a:miter lim="400000"/>
            </a:ln>
            <a:effectLst/>
          </p:spPr>
          <p:txBody>
            <a:bodyPr wrap="square" lIns="0" tIns="0" rIns="0" bIns="0" numCol="1" anchor="ctr">
              <a:noAutofit/>
            </a:bodyPr>
            <a:lstStyle/>
            <a:p>
              <a:endParaRPr>
                <a:solidFill>
                  <a:schemeClr val="tx2"/>
                </a:solidFill>
              </a:endParaRPr>
            </a:p>
          </p:txBody>
        </p:sp>
        <p:sp>
          <p:nvSpPr>
            <p:cNvPr id="351" name="MVP 1"/>
            <p:cNvSpPr txBox="1"/>
            <p:nvPr/>
          </p:nvSpPr>
          <p:spPr>
            <a:xfrm>
              <a:off x="76067" y="9744"/>
              <a:ext cx="723122" cy="3488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600">
                  <a:solidFill>
                    <a:srgbClr val="535353"/>
                  </a:solidFill>
                </a:defRPr>
              </a:lvl1pPr>
            </a:lstStyle>
            <a:p>
              <a:r>
                <a:rPr>
                  <a:solidFill>
                    <a:schemeClr val="tx2"/>
                  </a:solidFill>
                </a:rPr>
                <a:t>MVP 1</a:t>
              </a:r>
            </a:p>
          </p:txBody>
        </p:sp>
      </p:grpSp>
      <p:grpSp>
        <p:nvGrpSpPr>
          <p:cNvPr id="355" name="Group"/>
          <p:cNvGrpSpPr/>
          <p:nvPr/>
        </p:nvGrpSpPr>
        <p:grpSpPr>
          <a:xfrm>
            <a:off x="11904126" y="6937871"/>
            <a:ext cx="875258" cy="348813"/>
            <a:chOff x="0" y="9744"/>
            <a:chExt cx="875256" cy="348812"/>
          </a:xfrm>
        </p:grpSpPr>
        <p:sp>
          <p:nvSpPr>
            <p:cNvPr id="353" name="Rounded Rectangle"/>
            <p:cNvSpPr/>
            <p:nvPr/>
          </p:nvSpPr>
          <p:spPr>
            <a:xfrm>
              <a:off x="0" y="28786"/>
              <a:ext cx="875256" cy="310727"/>
            </a:xfrm>
            <a:prstGeom prst="roundRect">
              <a:avLst>
                <a:gd name="adj" fmla="val 50000"/>
              </a:avLst>
            </a:prstGeom>
            <a:solidFill>
              <a:schemeClr val="accent6">
                <a:lumOff val="16690"/>
              </a:schemeClr>
            </a:solidFill>
            <a:ln w="12700" cap="flat">
              <a:noFill/>
              <a:miter lim="400000"/>
            </a:ln>
            <a:effectLst/>
          </p:spPr>
          <p:txBody>
            <a:bodyPr wrap="square" lIns="0" tIns="0" rIns="0" bIns="0" numCol="1" anchor="ctr">
              <a:noAutofit/>
            </a:bodyPr>
            <a:lstStyle/>
            <a:p>
              <a:endParaRPr>
                <a:solidFill>
                  <a:schemeClr val="tx2"/>
                </a:solidFill>
              </a:endParaRPr>
            </a:p>
          </p:txBody>
        </p:sp>
        <p:sp>
          <p:nvSpPr>
            <p:cNvPr id="354" name="MVP 2"/>
            <p:cNvSpPr txBox="1"/>
            <p:nvPr/>
          </p:nvSpPr>
          <p:spPr>
            <a:xfrm>
              <a:off x="76067" y="9744"/>
              <a:ext cx="723122" cy="3488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600">
                  <a:solidFill>
                    <a:srgbClr val="535353"/>
                  </a:solidFill>
                </a:defRPr>
              </a:lvl1pPr>
            </a:lstStyle>
            <a:p>
              <a:r>
                <a:rPr>
                  <a:solidFill>
                    <a:schemeClr val="tx2"/>
                  </a:solidFill>
                </a:rPr>
                <a:t>MVP 2</a:t>
              </a:r>
            </a:p>
          </p:txBody>
        </p:sp>
      </p:grpSp>
      <p:grpSp>
        <p:nvGrpSpPr>
          <p:cNvPr id="358" name="Group"/>
          <p:cNvGrpSpPr/>
          <p:nvPr/>
        </p:nvGrpSpPr>
        <p:grpSpPr>
          <a:xfrm>
            <a:off x="11904126" y="9913796"/>
            <a:ext cx="875258" cy="348813"/>
            <a:chOff x="0" y="9744"/>
            <a:chExt cx="875256" cy="348812"/>
          </a:xfrm>
        </p:grpSpPr>
        <p:sp>
          <p:nvSpPr>
            <p:cNvPr id="356" name="Rounded Rectangle"/>
            <p:cNvSpPr/>
            <p:nvPr/>
          </p:nvSpPr>
          <p:spPr>
            <a:xfrm>
              <a:off x="0" y="28786"/>
              <a:ext cx="875256" cy="310727"/>
            </a:xfrm>
            <a:prstGeom prst="roundRect">
              <a:avLst>
                <a:gd name="adj" fmla="val 50000"/>
              </a:avLst>
            </a:prstGeom>
            <a:solidFill>
              <a:schemeClr val="accent6">
                <a:lumOff val="16690"/>
              </a:schemeClr>
            </a:solidFill>
            <a:ln w="12700" cap="flat">
              <a:noFill/>
              <a:miter lim="400000"/>
            </a:ln>
            <a:effectLst/>
          </p:spPr>
          <p:txBody>
            <a:bodyPr wrap="square" lIns="0" tIns="0" rIns="0" bIns="0" numCol="1" anchor="ctr">
              <a:noAutofit/>
            </a:bodyPr>
            <a:lstStyle/>
            <a:p>
              <a:endParaRPr>
                <a:solidFill>
                  <a:schemeClr val="tx2"/>
                </a:solidFill>
              </a:endParaRPr>
            </a:p>
          </p:txBody>
        </p:sp>
        <p:sp>
          <p:nvSpPr>
            <p:cNvPr id="357" name="MVP 3"/>
            <p:cNvSpPr txBox="1"/>
            <p:nvPr/>
          </p:nvSpPr>
          <p:spPr>
            <a:xfrm>
              <a:off x="76067" y="9744"/>
              <a:ext cx="723122" cy="34881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a:defRPr sz="1600">
                  <a:solidFill>
                    <a:srgbClr val="535353"/>
                  </a:solidFill>
                </a:defRPr>
              </a:lvl1pPr>
            </a:lstStyle>
            <a:p>
              <a:r>
                <a:rPr>
                  <a:solidFill>
                    <a:schemeClr val="tx2"/>
                  </a:solidFill>
                </a:rPr>
                <a:t>MVP 3</a:t>
              </a:r>
            </a:p>
          </p:txBody>
        </p:sp>
      </p:grpSp>
      <p:sp>
        <p:nvSpPr>
          <p:cNvPr id="359" name="Graphic 106"/>
          <p:cNvSpPr/>
          <p:nvPr/>
        </p:nvSpPr>
        <p:spPr>
          <a:xfrm>
            <a:off x="12624001" y="3878911"/>
            <a:ext cx="241301" cy="2413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45" y="0"/>
                  <a:pt x="0" y="4845"/>
                  <a:pt x="0" y="10800"/>
                </a:cubicBezTo>
                <a:cubicBezTo>
                  <a:pt x="0" y="16755"/>
                  <a:pt x="4845" y="21600"/>
                  <a:pt x="10800" y="21600"/>
                </a:cubicBezTo>
                <a:cubicBezTo>
                  <a:pt x="16755" y="21600"/>
                  <a:pt x="21600" y="16755"/>
                  <a:pt x="21600" y="10800"/>
                </a:cubicBezTo>
                <a:cubicBezTo>
                  <a:pt x="21600" y="4845"/>
                  <a:pt x="16755" y="0"/>
                  <a:pt x="10800" y="0"/>
                </a:cubicBezTo>
                <a:close/>
                <a:moveTo>
                  <a:pt x="14777" y="13504"/>
                </a:moveTo>
                <a:cubicBezTo>
                  <a:pt x="15129" y="13856"/>
                  <a:pt x="15129" y="14425"/>
                  <a:pt x="14777" y="14777"/>
                </a:cubicBezTo>
                <a:cubicBezTo>
                  <a:pt x="14602" y="14953"/>
                  <a:pt x="14371" y="15041"/>
                  <a:pt x="14141" y="15041"/>
                </a:cubicBezTo>
                <a:cubicBezTo>
                  <a:pt x="13910" y="15041"/>
                  <a:pt x="13680" y="14953"/>
                  <a:pt x="13504" y="14777"/>
                </a:cubicBezTo>
                <a:lnTo>
                  <a:pt x="10800" y="12073"/>
                </a:lnTo>
                <a:lnTo>
                  <a:pt x="8096" y="14777"/>
                </a:lnTo>
                <a:cubicBezTo>
                  <a:pt x="7920" y="14953"/>
                  <a:pt x="7690" y="15041"/>
                  <a:pt x="7459" y="15041"/>
                </a:cubicBezTo>
                <a:cubicBezTo>
                  <a:pt x="7229" y="15041"/>
                  <a:pt x="6998" y="14953"/>
                  <a:pt x="6823" y="14777"/>
                </a:cubicBezTo>
                <a:cubicBezTo>
                  <a:pt x="6471" y="14425"/>
                  <a:pt x="6471" y="13856"/>
                  <a:pt x="6823" y="13504"/>
                </a:cubicBezTo>
                <a:lnTo>
                  <a:pt x="9527" y="10800"/>
                </a:lnTo>
                <a:lnTo>
                  <a:pt x="6823" y="8096"/>
                </a:lnTo>
                <a:cubicBezTo>
                  <a:pt x="6471" y="7744"/>
                  <a:pt x="6471" y="7175"/>
                  <a:pt x="6823" y="6823"/>
                </a:cubicBezTo>
                <a:cubicBezTo>
                  <a:pt x="7175" y="6471"/>
                  <a:pt x="7744" y="6471"/>
                  <a:pt x="8096" y="6823"/>
                </a:cubicBezTo>
                <a:lnTo>
                  <a:pt x="10800" y="9527"/>
                </a:lnTo>
                <a:lnTo>
                  <a:pt x="13504" y="6823"/>
                </a:lnTo>
                <a:cubicBezTo>
                  <a:pt x="13856" y="6471"/>
                  <a:pt x="14425" y="6471"/>
                  <a:pt x="14777" y="6823"/>
                </a:cubicBezTo>
                <a:cubicBezTo>
                  <a:pt x="15129" y="7175"/>
                  <a:pt x="15129" y="7744"/>
                  <a:pt x="14777" y="8096"/>
                </a:cubicBezTo>
                <a:lnTo>
                  <a:pt x="12073" y="10800"/>
                </a:lnTo>
                <a:close/>
              </a:path>
            </a:pathLst>
          </a:custGeom>
          <a:solidFill>
            <a:schemeClr val="accent4"/>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
        <p:nvSpPr>
          <p:cNvPr id="360" name="Graphic 106"/>
          <p:cNvSpPr/>
          <p:nvPr/>
        </p:nvSpPr>
        <p:spPr>
          <a:xfrm>
            <a:off x="12624001" y="6810071"/>
            <a:ext cx="241301" cy="2413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45" y="0"/>
                  <a:pt x="0" y="4845"/>
                  <a:pt x="0" y="10800"/>
                </a:cubicBezTo>
                <a:cubicBezTo>
                  <a:pt x="0" y="16755"/>
                  <a:pt x="4845" y="21600"/>
                  <a:pt x="10800" y="21600"/>
                </a:cubicBezTo>
                <a:cubicBezTo>
                  <a:pt x="16755" y="21600"/>
                  <a:pt x="21600" y="16755"/>
                  <a:pt x="21600" y="10800"/>
                </a:cubicBezTo>
                <a:cubicBezTo>
                  <a:pt x="21600" y="4845"/>
                  <a:pt x="16755" y="0"/>
                  <a:pt x="10800" y="0"/>
                </a:cubicBezTo>
                <a:close/>
                <a:moveTo>
                  <a:pt x="14777" y="13504"/>
                </a:moveTo>
                <a:cubicBezTo>
                  <a:pt x="15129" y="13856"/>
                  <a:pt x="15129" y="14425"/>
                  <a:pt x="14777" y="14777"/>
                </a:cubicBezTo>
                <a:cubicBezTo>
                  <a:pt x="14602" y="14953"/>
                  <a:pt x="14371" y="15041"/>
                  <a:pt x="14141" y="15041"/>
                </a:cubicBezTo>
                <a:cubicBezTo>
                  <a:pt x="13910" y="15041"/>
                  <a:pt x="13680" y="14953"/>
                  <a:pt x="13504" y="14777"/>
                </a:cubicBezTo>
                <a:lnTo>
                  <a:pt x="10800" y="12073"/>
                </a:lnTo>
                <a:lnTo>
                  <a:pt x="8096" y="14777"/>
                </a:lnTo>
                <a:cubicBezTo>
                  <a:pt x="7920" y="14953"/>
                  <a:pt x="7690" y="15041"/>
                  <a:pt x="7459" y="15041"/>
                </a:cubicBezTo>
                <a:cubicBezTo>
                  <a:pt x="7229" y="15041"/>
                  <a:pt x="6998" y="14953"/>
                  <a:pt x="6823" y="14777"/>
                </a:cubicBezTo>
                <a:cubicBezTo>
                  <a:pt x="6471" y="14425"/>
                  <a:pt x="6471" y="13856"/>
                  <a:pt x="6823" y="13504"/>
                </a:cubicBezTo>
                <a:lnTo>
                  <a:pt x="9527" y="10800"/>
                </a:lnTo>
                <a:lnTo>
                  <a:pt x="6823" y="8096"/>
                </a:lnTo>
                <a:cubicBezTo>
                  <a:pt x="6471" y="7744"/>
                  <a:pt x="6471" y="7175"/>
                  <a:pt x="6823" y="6823"/>
                </a:cubicBezTo>
                <a:cubicBezTo>
                  <a:pt x="7175" y="6471"/>
                  <a:pt x="7744" y="6471"/>
                  <a:pt x="8096" y="6823"/>
                </a:cubicBezTo>
                <a:lnTo>
                  <a:pt x="10800" y="9527"/>
                </a:lnTo>
                <a:lnTo>
                  <a:pt x="13504" y="6823"/>
                </a:lnTo>
                <a:cubicBezTo>
                  <a:pt x="13856" y="6471"/>
                  <a:pt x="14425" y="6471"/>
                  <a:pt x="14777" y="6823"/>
                </a:cubicBezTo>
                <a:cubicBezTo>
                  <a:pt x="15129" y="7175"/>
                  <a:pt x="15129" y="7744"/>
                  <a:pt x="14777" y="8096"/>
                </a:cubicBezTo>
                <a:lnTo>
                  <a:pt x="12073" y="10800"/>
                </a:lnTo>
                <a:close/>
              </a:path>
            </a:pathLst>
          </a:custGeom>
          <a:solidFill>
            <a:schemeClr val="accent4"/>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
        <p:nvSpPr>
          <p:cNvPr id="361" name="Graphic 106"/>
          <p:cNvSpPr/>
          <p:nvPr/>
        </p:nvSpPr>
        <p:spPr>
          <a:xfrm>
            <a:off x="12624001" y="9782477"/>
            <a:ext cx="241301" cy="2413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45" y="0"/>
                  <a:pt x="0" y="4845"/>
                  <a:pt x="0" y="10800"/>
                </a:cubicBezTo>
                <a:cubicBezTo>
                  <a:pt x="0" y="16755"/>
                  <a:pt x="4845" y="21600"/>
                  <a:pt x="10800" y="21600"/>
                </a:cubicBezTo>
                <a:cubicBezTo>
                  <a:pt x="16755" y="21600"/>
                  <a:pt x="21600" y="16755"/>
                  <a:pt x="21600" y="10800"/>
                </a:cubicBezTo>
                <a:cubicBezTo>
                  <a:pt x="21600" y="4845"/>
                  <a:pt x="16755" y="0"/>
                  <a:pt x="10800" y="0"/>
                </a:cubicBezTo>
                <a:close/>
                <a:moveTo>
                  <a:pt x="14777" y="13504"/>
                </a:moveTo>
                <a:cubicBezTo>
                  <a:pt x="15129" y="13856"/>
                  <a:pt x="15129" y="14425"/>
                  <a:pt x="14777" y="14777"/>
                </a:cubicBezTo>
                <a:cubicBezTo>
                  <a:pt x="14602" y="14953"/>
                  <a:pt x="14371" y="15041"/>
                  <a:pt x="14141" y="15041"/>
                </a:cubicBezTo>
                <a:cubicBezTo>
                  <a:pt x="13910" y="15041"/>
                  <a:pt x="13680" y="14953"/>
                  <a:pt x="13504" y="14777"/>
                </a:cubicBezTo>
                <a:lnTo>
                  <a:pt x="10800" y="12073"/>
                </a:lnTo>
                <a:lnTo>
                  <a:pt x="8096" y="14777"/>
                </a:lnTo>
                <a:cubicBezTo>
                  <a:pt x="7920" y="14953"/>
                  <a:pt x="7690" y="15041"/>
                  <a:pt x="7459" y="15041"/>
                </a:cubicBezTo>
                <a:cubicBezTo>
                  <a:pt x="7229" y="15041"/>
                  <a:pt x="6998" y="14953"/>
                  <a:pt x="6823" y="14777"/>
                </a:cubicBezTo>
                <a:cubicBezTo>
                  <a:pt x="6471" y="14425"/>
                  <a:pt x="6471" y="13856"/>
                  <a:pt x="6823" y="13504"/>
                </a:cubicBezTo>
                <a:lnTo>
                  <a:pt x="9527" y="10800"/>
                </a:lnTo>
                <a:lnTo>
                  <a:pt x="6823" y="8096"/>
                </a:lnTo>
                <a:cubicBezTo>
                  <a:pt x="6471" y="7744"/>
                  <a:pt x="6471" y="7175"/>
                  <a:pt x="6823" y="6823"/>
                </a:cubicBezTo>
                <a:cubicBezTo>
                  <a:pt x="7175" y="6471"/>
                  <a:pt x="7744" y="6471"/>
                  <a:pt x="8096" y="6823"/>
                </a:cubicBezTo>
                <a:lnTo>
                  <a:pt x="10800" y="9527"/>
                </a:lnTo>
                <a:lnTo>
                  <a:pt x="13504" y="6823"/>
                </a:lnTo>
                <a:cubicBezTo>
                  <a:pt x="13856" y="6471"/>
                  <a:pt x="14425" y="6471"/>
                  <a:pt x="14777" y="6823"/>
                </a:cubicBezTo>
                <a:cubicBezTo>
                  <a:pt x="15129" y="7175"/>
                  <a:pt x="15129" y="7744"/>
                  <a:pt x="14777" y="8096"/>
                </a:cubicBezTo>
                <a:lnTo>
                  <a:pt x="12073" y="10800"/>
                </a:lnTo>
                <a:close/>
              </a:path>
            </a:pathLst>
          </a:custGeom>
          <a:solidFill>
            <a:schemeClr val="accent4"/>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
        <p:nvSpPr>
          <p:cNvPr id="362" name="How not to build a Minimum Viable Product"/>
          <p:cNvSpPr txBox="1"/>
          <p:nvPr/>
        </p:nvSpPr>
        <p:spPr>
          <a:xfrm>
            <a:off x="7870714" y="1923310"/>
            <a:ext cx="4950378"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r>
              <a:rPr>
                <a:solidFill>
                  <a:schemeClr val="tx1"/>
                </a:solidFill>
              </a:rPr>
              <a:t>How not to build a Minimum Viable Product</a:t>
            </a:r>
          </a:p>
        </p:txBody>
      </p:sp>
      <p:sp>
        <p:nvSpPr>
          <p:cNvPr id="363" name="How to build a…"/>
          <p:cNvSpPr txBox="1"/>
          <p:nvPr/>
        </p:nvSpPr>
        <p:spPr>
          <a:xfrm>
            <a:off x="1152113" y="1923310"/>
            <a:ext cx="5746866" cy="10259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r>
              <a:rPr dirty="0">
                <a:solidFill>
                  <a:schemeClr val="tx1"/>
                </a:solidFill>
              </a:rPr>
              <a:t>How to build a </a:t>
            </a:r>
          </a:p>
          <a:p>
            <a:r>
              <a:rPr dirty="0">
                <a:solidFill>
                  <a:schemeClr val="tx1"/>
                </a:solidFill>
              </a:rPr>
              <a:t>Minimum Viable Product</a:t>
            </a:r>
          </a:p>
        </p:txBody>
      </p:sp>
      <p:sp>
        <p:nvSpPr>
          <p:cNvPr id="364" name="A Minimum Viable Product (MVP) is a concept in product development that emphasizes creating a version of a product with just enough features to satisfy early adopters and gather valuable feedback for future improvements. The primary goal of an MVP is to "/>
          <p:cNvSpPr txBox="1"/>
          <p:nvPr/>
        </p:nvSpPr>
        <p:spPr>
          <a:xfrm>
            <a:off x="14699639" y="5275700"/>
            <a:ext cx="8090353" cy="490390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400">
                <a:solidFill>
                  <a:srgbClr val="535353"/>
                </a:solidFill>
                <a:latin typeface="+mn-lt"/>
                <a:ea typeface="+mn-ea"/>
                <a:cs typeface="+mn-cs"/>
                <a:sym typeface="DM Sans Regular"/>
              </a:defRPr>
            </a:lvl1pPr>
          </a:lstStyle>
          <a:p>
            <a:r>
              <a:rPr dirty="0">
                <a:solidFill>
                  <a:schemeClr val="tx2"/>
                </a:solidFill>
              </a:rPr>
              <a:t>A Minimum Viable Product (MVP) is a concept in product development that emphasizes creating a version of a product with just enough features to satisfy early adopters and gather valuable feedback for future improvements. The primary goal of an MVP is to test the product's core assumptions, validate its market demand, and minimize the time and resources spent on development before obtaining user feedback. This approach allows developers to iteratively improve the product based on real-world usage and customer insights, ultimately leading to a better, more refined product that meets the needs and expectations of its target audience.</a:t>
            </a:r>
          </a:p>
        </p:txBody>
      </p:sp>
      <p:sp>
        <p:nvSpPr>
          <p:cNvPr id="365" name="Venn diagram"/>
          <p:cNvSpPr txBox="1"/>
          <p:nvPr/>
        </p:nvSpPr>
        <p:spPr>
          <a:xfrm>
            <a:off x="14704758" y="3467536"/>
            <a:ext cx="7582836" cy="15183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spAutoFit/>
          </a:bodyPr>
          <a:lstStyle>
            <a:lvl1pPr algn="l">
              <a:defRPr sz="4600">
                <a:solidFill>
                  <a:srgbClr val="000000"/>
                </a:solidFill>
              </a:defRPr>
            </a:lvl1pPr>
          </a:lstStyle>
          <a:p>
            <a:r>
              <a:rPr dirty="0">
                <a:solidFill>
                  <a:schemeClr val="tx1"/>
                </a:solidFill>
              </a:rPr>
              <a:t>Minimum Viable Product MVP definition</a:t>
            </a:r>
          </a:p>
        </p:txBody>
      </p:sp>
    </p:spTree>
  </p:cSld>
  <p:clrMapOvr>
    <a:masterClrMapping/>
  </p:clrMapOvr>
  <p:transition spd="med"/>
</p:sld>
</file>

<file path=ppt/theme/theme1.xml><?xml version="1.0" encoding="utf-8"?>
<a:theme xmlns:a="http://schemas.openxmlformats.org/drawingml/2006/main" name="White">
  <a:themeElements>
    <a:clrScheme name="Fortum Color 01">
      <a:dk1>
        <a:srgbClr val="1A1A1A"/>
      </a:dk1>
      <a:lt1>
        <a:srgbClr val="FCFFFF"/>
      </a:lt1>
      <a:dk2>
        <a:srgbClr val="656565"/>
      </a:dk2>
      <a:lt2>
        <a:srgbClr val="F2F2F2"/>
      </a:lt2>
      <a:accent1>
        <a:srgbClr val="4AC89D"/>
      </a:accent1>
      <a:accent2>
        <a:srgbClr val="0EAAE5"/>
      </a:accent2>
      <a:accent3>
        <a:srgbClr val="F7B61A"/>
      </a:accent3>
      <a:accent4>
        <a:srgbClr val="F87802"/>
      </a:accent4>
      <a:accent5>
        <a:srgbClr val="F2F2F2"/>
      </a:accent5>
      <a:accent6>
        <a:srgbClr val="B2B2B2"/>
      </a:accent6>
      <a:hlink>
        <a:srgbClr val="4AC89D"/>
      </a:hlink>
      <a:folHlink>
        <a:srgbClr val="0EAAE5"/>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4AC89D"/>
      </a:accent1>
      <a:accent2>
        <a:srgbClr val="0EAAE5"/>
      </a:accent2>
      <a:accent3>
        <a:srgbClr val="F7B61A"/>
      </a:accent3>
      <a:accent4>
        <a:srgbClr val="F87802"/>
      </a:accent4>
      <a:accent5>
        <a:srgbClr val="F2F2F2"/>
      </a:accent5>
      <a:accent6>
        <a:srgbClr val="B2B2B2"/>
      </a:accent6>
      <a:hlink>
        <a:srgbClr val="0000FF"/>
      </a:hlink>
      <a:folHlink>
        <a:srgbClr val="FF00FF"/>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TotalTime>
  <Words>140</Words>
  <Application>Microsoft Macintosh PowerPoint</Application>
  <PresentationFormat>Custom</PresentationFormat>
  <Paragraphs>12</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DM Sans Bold</vt:lpstr>
      <vt:lpstr>DM Sans Medium</vt:lpstr>
      <vt:lpstr>DM Sans Regular</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7</cp:revision>
  <dcterms:modified xsi:type="dcterms:W3CDTF">2023-04-04T13:15:17Z</dcterms:modified>
</cp:coreProperties>
</file>