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84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E0C18C2-E041-4510-90A5-2E2D27BDE68C}">
  <a:tblStyle styleId="{EE0C18C2-E041-4510-90A5-2E2D27BDE68C}" styleName="Table_0"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E3E5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3797C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227058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141" d="100"/>
          <a:sy n="141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9" name="Google Shape;1779;g22a81abe0a6_2_1708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80" name="Google Shape;1780;g22a81abe0a6_2_170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MVP Minimum Viable Product</a:t>
            </a:r>
            <a:endParaRPr sz="50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530467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2" name="Google Shape;1782;p44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783" name="Google Shape;1783;p44"/>
          <p:cNvSpPr txBox="1"/>
          <p:nvPr/>
        </p:nvSpPr>
        <p:spPr>
          <a:xfrm>
            <a:off x="1246664" y="501890"/>
            <a:ext cx="6650672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Minimum Viable Product MVP development timeline template</a:t>
            </a:r>
            <a:endParaRPr sz="500"/>
          </a:p>
        </p:txBody>
      </p:sp>
      <p:sp>
        <p:nvSpPr>
          <p:cNvPr id="1784" name="Google Shape;1784;p44"/>
          <p:cNvSpPr/>
          <p:nvPr/>
        </p:nvSpPr>
        <p:spPr>
          <a:xfrm>
            <a:off x="2193187" y="996178"/>
            <a:ext cx="1538586" cy="3530502"/>
          </a:xfrm>
          <a:custGeom>
            <a:avLst/>
            <a:gdLst/>
            <a:ahLst/>
            <a:cxnLst/>
            <a:rect l="l" t="t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785" name="Google Shape;1785;p44"/>
          <p:cNvSpPr/>
          <p:nvPr/>
        </p:nvSpPr>
        <p:spPr>
          <a:xfrm>
            <a:off x="2292082" y="1092556"/>
            <a:ext cx="1340796" cy="1340796"/>
          </a:xfrm>
          <a:prstGeom prst="ellipse">
            <a:avLst/>
          </a:prstGeom>
          <a:solidFill>
            <a:schemeClr val="accent2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786" name="Google Shape;1786;p44"/>
          <p:cNvSpPr txBox="1"/>
          <p:nvPr/>
        </p:nvSpPr>
        <p:spPr>
          <a:xfrm>
            <a:off x="2321943" y="1718943"/>
            <a:ext cx="13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Business Plan Development</a:t>
            </a:r>
            <a:endParaRPr sz="500"/>
          </a:p>
        </p:txBody>
      </p:sp>
      <p:sp>
        <p:nvSpPr>
          <p:cNvPr id="1787" name="Google Shape;1787;p44"/>
          <p:cNvSpPr txBox="1"/>
          <p:nvPr/>
        </p:nvSpPr>
        <p:spPr>
          <a:xfrm>
            <a:off x="2344352" y="2622683"/>
            <a:ext cx="1214372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Describe this stage of the work in as much detail as possible in this box.</a:t>
            </a:r>
            <a:endParaRPr sz="500"/>
          </a:p>
        </p:txBody>
      </p:sp>
      <p:sp>
        <p:nvSpPr>
          <p:cNvPr id="1788" name="Google Shape;1788;p44"/>
          <p:cNvSpPr txBox="1"/>
          <p:nvPr/>
        </p:nvSpPr>
        <p:spPr>
          <a:xfrm>
            <a:off x="2344352" y="4171973"/>
            <a:ext cx="121437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Responsible person</a:t>
            </a:r>
            <a:endParaRPr sz="500"/>
          </a:p>
        </p:txBody>
      </p:sp>
      <p:sp>
        <p:nvSpPr>
          <p:cNvPr id="1789" name="Google Shape;1789;p44"/>
          <p:cNvSpPr txBox="1"/>
          <p:nvPr/>
        </p:nvSpPr>
        <p:spPr>
          <a:xfrm>
            <a:off x="2469843" y="2135740"/>
            <a:ext cx="963389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MMYY - MMYY</a:t>
            </a:r>
            <a:endParaRPr sz="500"/>
          </a:p>
        </p:txBody>
      </p:sp>
      <p:grpSp>
        <p:nvGrpSpPr>
          <p:cNvPr id="1790" name="Google Shape;1790;p44"/>
          <p:cNvGrpSpPr/>
          <p:nvPr/>
        </p:nvGrpSpPr>
        <p:grpSpPr>
          <a:xfrm>
            <a:off x="2381079" y="3188714"/>
            <a:ext cx="1170624" cy="914863"/>
            <a:chOff x="0" y="-1"/>
            <a:chExt cx="3121661" cy="2439632"/>
          </a:xfrm>
        </p:grpSpPr>
        <p:cxnSp>
          <p:nvCxnSpPr>
            <p:cNvPr id="1791" name="Google Shape;1791;p44"/>
            <p:cNvCxnSpPr/>
            <p:nvPr/>
          </p:nvCxnSpPr>
          <p:spPr>
            <a:xfrm>
              <a:off x="0" y="487926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792" name="Google Shape;1792;p44"/>
            <p:cNvCxnSpPr/>
            <p:nvPr/>
          </p:nvCxnSpPr>
          <p:spPr>
            <a:xfrm>
              <a:off x="0" y="975852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793" name="Google Shape;1793;p44"/>
            <p:cNvCxnSpPr/>
            <p:nvPr/>
          </p:nvCxnSpPr>
          <p:spPr>
            <a:xfrm>
              <a:off x="0" y="1463778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794" name="Google Shape;1794;p44"/>
            <p:cNvCxnSpPr/>
            <p:nvPr/>
          </p:nvCxnSpPr>
          <p:spPr>
            <a:xfrm>
              <a:off x="0" y="1951705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795" name="Google Shape;1795;p44"/>
            <p:cNvCxnSpPr/>
            <p:nvPr/>
          </p:nvCxnSpPr>
          <p:spPr>
            <a:xfrm>
              <a:off x="0" y="243963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796" name="Google Shape;1796;p44"/>
            <p:cNvCxnSpPr/>
            <p:nvPr/>
          </p:nvCxnSpPr>
          <p:spPr>
            <a:xfrm>
              <a:off x="0" y="-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797" name="Google Shape;1797;p44"/>
          <p:cNvSpPr/>
          <p:nvPr/>
        </p:nvSpPr>
        <p:spPr>
          <a:xfrm>
            <a:off x="593055" y="996178"/>
            <a:ext cx="1538586" cy="3530502"/>
          </a:xfrm>
          <a:custGeom>
            <a:avLst/>
            <a:gdLst/>
            <a:ahLst/>
            <a:cxnLst/>
            <a:rect l="l" t="t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798" name="Google Shape;1798;p44"/>
          <p:cNvSpPr/>
          <p:nvPr/>
        </p:nvSpPr>
        <p:spPr>
          <a:xfrm>
            <a:off x="691950" y="1092556"/>
            <a:ext cx="1340796" cy="134079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799" name="Google Shape;1799;p44"/>
          <p:cNvSpPr txBox="1"/>
          <p:nvPr/>
        </p:nvSpPr>
        <p:spPr>
          <a:xfrm>
            <a:off x="721812" y="1718943"/>
            <a:ext cx="1300122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Business Analysis</a:t>
            </a:r>
            <a:endParaRPr sz="500"/>
          </a:p>
        </p:txBody>
      </p:sp>
      <p:sp>
        <p:nvSpPr>
          <p:cNvPr id="1800" name="Google Shape;1800;p44"/>
          <p:cNvSpPr txBox="1"/>
          <p:nvPr/>
        </p:nvSpPr>
        <p:spPr>
          <a:xfrm>
            <a:off x="744220" y="2622683"/>
            <a:ext cx="1214372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Describe this stage of the work in as much detail as possible in this box.</a:t>
            </a:r>
            <a:endParaRPr sz="500"/>
          </a:p>
        </p:txBody>
      </p:sp>
      <p:sp>
        <p:nvSpPr>
          <p:cNvPr id="1801" name="Google Shape;1801;p44"/>
          <p:cNvSpPr txBox="1"/>
          <p:nvPr/>
        </p:nvSpPr>
        <p:spPr>
          <a:xfrm>
            <a:off x="744220" y="4171973"/>
            <a:ext cx="121437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Responsible person</a:t>
            </a:r>
            <a:endParaRPr sz="500"/>
          </a:p>
        </p:txBody>
      </p:sp>
      <p:sp>
        <p:nvSpPr>
          <p:cNvPr id="1802" name="Google Shape;1802;p44"/>
          <p:cNvSpPr txBox="1"/>
          <p:nvPr/>
        </p:nvSpPr>
        <p:spPr>
          <a:xfrm>
            <a:off x="869712" y="2135740"/>
            <a:ext cx="963389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MMYY - MMYY</a:t>
            </a:r>
            <a:endParaRPr sz="500"/>
          </a:p>
        </p:txBody>
      </p:sp>
      <p:grpSp>
        <p:nvGrpSpPr>
          <p:cNvPr id="1803" name="Google Shape;1803;p44"/>
          <p:cNvGrpSpPr/>
          <p:nvPr/>
        </p:nvGrpSpPr>
        <p:grpSpPr>
          <a:xfrm>
            <a:off x="780947" y="3188714"/>
            <a:ext cx="1170624" cy="914863"/>
            <a:chOff x="0" y="-1"/>
            <a:chExt cx="3121661" cy="2439632"/>
          </a:xfrm>
        </p:grpSpPr>
        <p:cxnSp>
          <p:nvCxnSpPr>
            <p:cNvPr id="1804" name="Google Shape;1804;p44"/>
            <p:cNvCxnSpPr/>
            <p:nvPr/>
          </p:nvCxnSpPr>
          <p:spPr>
            <a:xfrm>
              <a:off x="0" y="487926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05" name="Google Shape;1805;p44"/>
            <p:cNvCxnSpPr/>
            <p:nvPr/>
          </p:nvCxnSpPr>
          <p:spPr>
            <a:xfrm>
              <a:off x="0" y="975852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06" name="Google Shape;1806;p44"/>
            <p:cNvCxnSpPr/>
            <p:nvPr/>
          </p:nvCxnSpPr>
          <p:spPr>
            <a:xfrm>
              <a:off x="0" y="1463778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07" name="Google Shape;1807;p44"/>
            <p:cNvCxnSpPr/>
            <p:nvPr/>
          </p:nvCxnSpPr>
          <p:spPr>
            <a:xfrm>
              <a:off x="0" y="1951705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08" name="Google Shape;1808;p44"/>
            <p:cNvCxnSpPr/>
            <p:nvPr/>
          </p:nvCxnSpPr>
          <p:spPr>
            <a:xfrm>
              <a:off x="0" y="243963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09" name="Google Shape;1809;p44"/>
            <p:cNvCxnSpPr/>
            <p:nvPr/>
          </p:nvCxnSpPr>
          <p:spPr>
            <a:xfrm>
              <a:off x="0" y="-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810" name="Google Shape;1810;p44"/>
          <p:cNvSpPr/>
          <p:nvPr/>
        </p:nvSpPr>
        <p:spPr>
          <a:xfrm>
            <a:off x="5393450" y="996178"/>
            <a:ext cx="1538586" cy="3530502"/>
          </a:xfrm>
          <a:custGeom>
            <a:avLst/>
            <a:gdLst/>
            <a:ahLst/>
            <a:cxnLst/>
            <a:rect l="l" t="t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11" name="Google Shape;1811;p44"/>
          <p:cNvSpPr/>
          <p:nvPr/>
        </p:nvSpPr>
        <p:spPr>
          <a:xfrm>
            <a:off x="5492345" y="1092556"/>
            <a:ext cx="1340796" cy="1340796"/>
          </a:xfrm>
          <a:prstGeom prst="ellipse">
            <a:avLst/>
          </a:prstGeom>
          <a:solidFill>
            <a:schemeClr val="accent4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12" name="Google Shape;1812;p44"/>
          <p:cNvSpPr txBox="1"/>
          <p:nvPr/>
        </p:nvSpPr>
        <p:spPr>
          <a:xfrm>
            <a:off x="5522207" y="1718943"/>
            <a:ext cx="1300122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MVP Development and Testing</a:t>
            </a:r>
            <a:endParaRPr sz="500"/>
          </a:p>
        </p:txBody>
      </p:sp>
      <p:sp>
        <p:nvSpPr>
          <p:cNvPr id="1813" name="Google Shape;1813;p44"/>
          <p:cNvSpPr txBox="1"/>
          <p:nvPr/>
        </p:nvSpPr>
        <p:spPr>
          <a:xfrm>
            <a:off x="5544616" y="2622683"/>
            <a:ext cx="1214372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Describe this stage of the work in as much detail as possible in this box.</a:t>
            </a:r>
            <a:endParaRPr sz="500"/>
          </a:p>
        </p:txBody>
      </p:sp>
      <p:sp>
        <p:nvSpPr>
          <p:cNvPr id="1814" name="Google Shape;1814;p44"/>
          <p:cNvSpPr txBox="1"/>
          <p:nvPr/>
        </p:nvSpPr>
        <p:spPr>
          <a:xfrm>
            <a:off x="5544616" y="4171973"/>
            <a:ext cx="121437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Responsible person</a:t>
            </a:r>
            <a:endParaRPr sz="500"/>
          </a:p>
        </p:txBody>
      </p:sp>
      <p:sp>
        <p:nvSpPr>
          <p:cNvPr id="1815" name="Google Shape;1815;p44"/>
          <p:cNvSpPr txBox="1"/>
          <p:nvPr/>
        </p:nvSpPr>
        <p:spPr>
          <a:xfrm>
            <a:off x="5670107" y="2135740"/>
            <a:ext cx="963389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MMYY - MMYY</a:t>
            </a:r>
            <a:endParaRPr sz="500"/>
          </a:p>
        </p:txBody>
      </p:sp>
      <p:grpSp>
        <p:nvGrpSpPr>
          <p:cNvPr id="1816" name="Google Shape;1816;p44"/>
          <p:cNvGrpSpPr/>
          <p:nvPr/>
        </p:nvGrpSpPr>
        <p:grpSpPr>
          <a:xfrm>
            <a:off x="5581342" y="3188714"/>
            <a:ext cx="1170624" cy="914863"/>
            <a:chOff x="0" y="-1"/>
            <a:chExt cx="3121661" cy="2439632"/>
          </a:xfrm>
        </p:grpSpPr>
        <p:cxnSp>
          <p:nvCxnSpPr>
            <p:cNvPr id="1817" name="Google Shape;1817;p44"/>
            <p:cNvCxnSpPr/>
            <p:nvPr/>
          </p:nvCxnSpPr>
          <p:spPr>
            <a:xfrm>
              <a:off x="0" y="487926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18" name="Google Shape;1818;p44"/>
            <p:cNvCxnSpPr/>
            <p:nvPr/>
          </p:nvCxnSpPr>
          <p:spPr>
            <a:xfrm>
              <a:off x="0" y="975852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19" name="Google Shape;1819;p44"/>
            <p:cNvCxnSpPr/>
            <p:nvPr/>
          </p:nvCxnSpPr>
          <p:spPr>
            <a:xfrm>
              <a:off x="0" y="1463778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20" name="Google Shape;1820;p44"/>
            <p:cNvCxnSpPr/>
            <p:nvPr/>
          </p:nvCxnSpPr>
          <p:spPr>
            <a:xfrm>
              <a:off x="0" y="1951705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21" name="Google Shape;1821;p44"/>
            <p:cNvCxnSpPr/>
            <p:nvPr/>
          </p:nvCxnSpPr>
          <p:spPr>
            <a:xfrm>
              <a:off x="0" y="243963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22" name="Google Shape;1822;p44"/>
            <p:cNvCxnSpPr/>
            <p:nvPr/>
          </p:nvCxnSpPr>
          <p:spPr>
            <a:xfrm>
              <a:off x="0" y="-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823" name="Google Shape;1823;p44"/>
          <p:cNvSpPr/>
          <p:nvPr/>
        </p:nvSpPr>
        <p:spPr>
          <a:xfrm>
            <a:off x="3793319" y="996178"/>
            <a:ext cx="1538586" cy="3530502"/>
          </a:xfrm>
          <a:custGeom>
            <a:avLst/>
            <a:gdLst/>
            <a:ahLst/>
            <a:cxnLst/>
            <a:rect l="l" t="t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24" name="Google Shape;1824;p44"/>
          <p:cNvSpPr/>
          <p:nvPr/>
        </p:nvSpPr>
        <p:spPr>
          <a:xfrm>
            <a:off x="3892214" y="1092556"/>
            <a:ext cx="1340796" cy="1340796"/>
          </a:xfrm>
          <a:prstGeom prst="ellipse">
            <a:avLst/>
          </a:prstGeom>
          <a:solidFill>
            <a:schemeClr val="accent3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25" name="Google Shape;1825;p44"/>
          <p:cNvSpPr txBox="1"/>
          <p:nvPr/>
        </p:nvSpPr>
        <p:spPr>
          <a:xfrm>
            <a:off x="3922075" y="1718943"/>
            <a:ext cx="1300122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MVP Design</a:t>
            </a:r>
            <a:endParaRPr sz="500"/>
          </a:p>
        </p:txBody>
      </p:sp>
      <p:sp>
        <p:nvSpPr>
          <p:cNvPr id="1826" name="Google Shape;1826;p44"/>
          <p:cNvSpPr txBox="1"/>
          <p:nvPr/>
        </p:nvSpPr>
        <p:spPr>
          <a:xfrm>
            <a:off x="3944484" y="2622683"/>
            <a:ext cx="1214372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Describe this stage of the work in as much detail as possible in this box.</a:t>
            </a:r>
            <a:endParaRPr sz="500"/>
          </a:p>
        </p:txBody>
      </p:sp>
      <p:sp>
        <p:nvSpPr>
          <p:cNvPr id="1827" name="Google Shape;1827;p44"/>
          <p:cNvSpPr txBox="1"/>
          <p:nvPr/>
        </p:nvSpPr>
        <p:spPr>
          <a:xfrm>
            <a:off x="3944484" y="4171973"/>
            <a:ext cx="121437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Responsible person</a:t>
            </a:r>
            <a:endParaRPr sz="500"/>
          </a:p>
        </p:txBody>
      </p:sp>
      <p:sp>
        <p:nvSpPr>
          <p:cNvPr id="1828" name="Google Shape;1828;p44"/>
          <p:cNvSpPr txBox="1"/>
          <p:nvPr/>
        </p:nvSpPr>
        <p:spPr>
          <a:xfrm>
            <a:off x="4069975" y="2135740"/>
            <a:ext cx="963389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MMYY - MMYY</a:t>
            </a:r>
            <a:endParaRPr sz="500"/>
          </a:p>
        </p:txBody>
      </p:sp>
      <p:grpSp>
        <p:nvGrpSpPr>
          <p:cNvPr id="1829" name="Google Shape;1829;p44"/>
          <p:cNvGrpSpPr/>
          <p:nvPr/>
        </p:nvGrpSpPr>
        <p:grpSpPr>
          <a:xfrm>
            <a:off x="3981211" y="3188714"/>
            <a:ext cx="1170624" cy="914863"/>
            <a:chOff x="0" y="-1"/>
            <a:chExt cx="3121661" cy="2439632"/>
          </a:xfrm>
        </p:grpSpPr>
        <p:cxnSp>
          <p:nvCxnSpPr>
            <p:cNvPr id="1830" name="Google Shape;1830;p44"/>
            <p:cNvCxnSpPr/>
            <p:nvPr/>
          </p:nvCxnSpPr>
          <p:spPr>
            <a:xfrm>
              <a:off x="0" y="487926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31" name="Google Shape;1831;p44"/>
            <p:cNvCxnSpPr/>
            <p:nvPr/>
          </p:nvCxnSpPr>
          <p:spPr>
            <a:xfrm>
              <a:off x="0" y="975852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32" name="Google Shape;1832;p44"/>
            <p:cNvCxnSpPr/>
            <p:nvPr/>
          </p:nvCxnSpPr>
          <p:spPr>
            <a:xfrm>
              <a:off x="0" y="1463778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33" name="Google Shape;1833;p44"/>
            <p:cNvCxnSpPr/>
            <p:nvPr/>
          </p:nvCxnSpPr>
          <p:spPr>
            <a:xfrm>
              <a:off x="0" y="1951705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34" name="Google Shape;1834;p44"/>
            <p:cNvCxnSpPr/>
            <p:nvPr/>
          </p:nvCxnSpPr>
          <p:spPr>
            <a:xfrm>
              <a:off x="0" y="243963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35" name="Google Shape;1835;p44"/>
            <p:cNvCxnSpPr/>
            <p:nvPr/>
          </p:nvCxnSpPr>
          <p:spPr>
            <a:xfrm>
              <a:off x="0" y="-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836" name="Google Shape;1836;p44"/>
          <p:cNvSpPr/>
          <p:nvPr/>
        </p:nvSpPr>
        <p:spPr>
          <a:xfrm>
            <a:off x="6993582" y="996178"/>
            <a:ext cx="1538586" cy="3530502"/>
          </a:xfrm>
          <a:custGeom>
            <a:avLst/>
            <a:gdLst/>
            <a:ahLst/>
            <a:cxnLst/>
            <a:rect l="l" t="t" r="r" b="b"/>
            <a:pathLst>
              <a:path w="20988" h="21600" extrusionOk="0">
                <a:moveTo>
                  <a:pt x="10494" y="0"/>
                </a:moveTo>
                <a:cubicBezTo>
                  <a:pt x="9270" y="0"/>
                  <a:pt x="8055" y="95"/>
                  <a:pt x="6905" y="283"/>
                </a:cubicBezTo>
                <a:cubicBezTo>
                  <a:pt x="3990" y="759"/>
                  <a:pt x="1692" y="1789"/>
                  <a:pt x="631" y="3097"/>
                </a:cubicBezTo>
                <a:cubicBezTo>
                  <a:pt x="315" y="3507"/>
                  <a:pt x="158" y="4019"/>
                  <a:pt x="79" y="4685"/>
                </a:cubicBezTo>
                <a:cubicBezTo>
                  <a:pt x="0" y="5351"/>
                  <a:pt x="0" y="6170"/>
                  <a:pt x="0" y="7194"/>
                </a:cubicBezTo>
                <a:lnTo>
                  <a:pt x="0" y="20932"/>
                </a:lnTo>
                <a:cubicBezTo>
                  <a:pt x="0" y="21030"/>
                  <a:pt x="1" y="21108"/>
                  <a:pt x="10" y="21172"/>
                </a:cubicBezTo>
                <a:cubicBezTo>
                  <a:pt x="19" y="21236"/>
                  <a:pt x="36" y="21285"/>
                  <a:pt x="73" y="21324"/>
                </a:cubicBezTo>
                <a:cubicBezTo>
                  <a:pt x="119" y="21381"/>
                  <a:pt x="192" y="21431"/>
                  <a:pt x="284" y="21473"/>
                </a:cubicBezTo>
                <a:cubicBezTo>
                  <a:pt x="377" y="21514"/>
                  <a:pt x="489" y="21547"/>
                  <a:pt x="615" y="21567"/>
                </a:cubicBezTo>
                <a:cubicBezTo>
                  <a:pt x="702" y="21584"/>
                  <a:pt x="812" y="21591"/>
                  <a:pt x="954" y="21595"/>
                </a:cubicBezTo>
                <a:cubicBezTo>
                  <a:pt x="1096" y="21600"/>
                  <a:pt x="1269" y="21600"/>
                  <a:pt x="1488" y="21600"/>
                </a:cubicBezTo>
                <a:lnTo>
                  <a:pt x="19498" y="21600"/>
                </a:lnTo>
                <a:cubicBezTo>
                  <a:pt x="19717" y="21600"/>
                  <a:pt x="19892" y="21600"/>
                  <a:pt x="20034" y="21595"/>
                </a:cubicBezTo>
                <a:cubicBezTo>
                  <a:pt x="20176" y="21591"/>
                  <a:pt x="20286" y="21584"/>
                  <a:pt x="20373" y="21567"/>
                </a:cubicBezTo>
                <a:cubicBezTo>
                  <a:pt x="20499" y="21547"/>
                  <a:pt x="20611" y="21514"/>
                  <a:pt x="20704" y="21473"/>
                </a:cubicBezTo>
                <a:cubicBezTo>
                  <a:pt x="20797" y="21431"/>
                  <a:pt x="20869" y="21381"/>
                  <a:pt x="20915" y="21324"/>
                </a:cubicBezTo>
                <a:cubicBezTo>
                  <a:pt x="20952" y="21285"/>
                  <a:pt x="20969" y="21236"/>
                  <a:pt x="20978" y="21172"/>
                </a:cubicBezTo>
                <a:cubicBezTo>
                  <a:pt x="20987" y="21108"/>
                  <a:pt x="20988" y="21030"/>
                  <a:pt x="20988" y="20932"/>
                </a:cubicBezTo>
                <a:lnTo>
                  <a:pt x="20988" y="7194"/>
                </a:lnTo>
                <a:cubicBezTo>
                  <a:pt x="20988" y="6170"/>
                  <a:pt x="20988" y="5351"/>
                  <a:pt x="20909" y="4685"/>
                </a:cubicBezTo>
                <a:cubicBezTo>
                  <a:pt x="20830" y="4019"/>
                  <a:pt x="20671" y="3507"/>
                  <a:pt x="20355" y="3097"/>
                </a:cubicBezTo>
                <a:cubicBezTo>
                  <a:pt x="19294" y="1789"/>
                  <a:pt x="16998" y="759"/>
                  <a:pt x="14083" y="283"/>
                </a:cubicBezTo>
                <a:cubicBezTo>
                  <a:pt x="12933" y="95"/>
                  <a:pt x="11718" y="0"/>
                  <a:pt x="10494" y="0"/>
                </a:cubicBezTo>
                <a:close/>
                <a:moveTo>
                  <a:pt x="10494" y="300"/>
                </a:moveTo>
                <a:cubicBezTo>
                  <a:pt x="13012" y="300"/>
                  <a:pt x="15530" y="732"/>
                  <a:pt x="17452" y="1593"/>
                </a:cubicBezTo>
                <a:cubicBezTo>
                  <a:pt x="21294" y="3317"/>
                  <a:pt x="21294" y="6111"/>
                  <a:pt x="17452" y="7834"/>
                </a:cubicBezTo>
                <a:cubicBezTo>
                  <a:pt x="13609" y="9558"/>
                  <a:pt x="7379" y="9558"/>
                  <a:pt x="3536" y="7834"/>
                </a:cubicBezTo>
                <a:cubicBezTo>
                  <a:pt x="-306" y="6111"/>
                  <a:pt x="-306" y="3317"/>
                  <a:pt x="3536" y="1593"/>
                </a:cubicBezTo>
                <a:cubicBezTo>
                  <a:pt x="5458" y="732"/>
                  <a:pt x="7976" y="300"/>
                  <a:pt x="10494" y="300"/>
                </a:cubicBezTo>
                <a:close/>
                <a:moveTo>
                  <a:pt x="19882" y="7107"/>
                </a:moveTo>
                <a:cubicBezTo>
                  <a:pt x="20117" y="7121"/>
                  <a:pt x="20295" y="7211"/>
                  <a:pt x="20294" y="7318"/>
                </a:cubicBezTo>
                <a:lnTo>
                  <a:pt x="20296" y="20933"/>
                </a:lnTo>
                <a:cubicBezTo>
                  <a:pt x="20317" y="21016"/>
                  <a:pt x="20264" y="21100"/>
                  <a:pt x="20148" y="21166"/>
                </a:cubicBezTo>
                <a:cubicBezTo>
                  <a:pt x="20018" y="21239"/>
                  <a:pt x="19821" y="21284"/>
                  <a:pt x="19612" y="21287"/>
                </a:cubicBezTo>
                <a:lnTo>
                  <a:pt x="1407" y="21279"/>
                </a:lnTo>
                <a:cubicBezTo>
                  <a:pt x="1199" y="21293"/>
                  <a:pt x="989" y="21259"/>
                  <a:pt x="848" y="21188"/>
                </a:cubicBezTo>
                <a:cubicBezTo>
                  <a:pt x="741" y="21135"/>
                  <a:pt x="686" y="21065"/>
                  <a:pt x="692" y="20993"/>
                </a:cubicBezTo>
                <a:lnTo>
                  <a:pt x="688" y="7349"/>
                </a:lnTo>
                <a:cubicBezTo>
                  <a:pt x="684" y="7259"/>
                  <a:pt x="804" y="7177"/>
                  <a:pt x="991" y="7142"/>
                </a:cubicBezTo>
                <a:cubicBezTo>
                  <a:pt x="1209" y="7102"/>
                  <a:pt x="1461" y="7137"/>
                  <a:pt x="1592" y="7225"/>
                </a:cubicBezTo>
                <a:cubicBezTo>
                  <a:pt x="3563" y="8626"/>
                  <a:pt x="7025" y="9461"/>
                  <a:pt x="10717" y="9428"/>
                </a:cubicBezTo>
                <a:cubicBezTo>
                  <a:pt x="14264" y="9396"/>
                  <a:pt x="17535" y="8563"/>
                  <a:pt x="19415" y="7213"/>
                </a:cubicBezTo>
                <a:cubicBezTo>
                  <a:pt x="19506" y="7138"/>
                  <a:pt x="19692" y="7095"/>
                  <a:pt x="19882" y="710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37" name="Google Shape;1837;p44"/>
          <p:cNvSpPr/>
          <p:nvPr/>
        </p:nvSpPr>
        <p:spPr>
          <a:xfrm>
            <a:off x="7092477" y="1092556"/>
            <a:ext cx="1340795" cy="1340796"/>
          </a:xfrm>
          <a:prstGeom prst="ellipse">
            <a:avLst/>
          </a:prstGeom>
          <a:solidFill>
            <a:schemeClr val="accent1">
              <a:alpha val="20000"/>
            </a:schemeClr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38" name="Google Shape;1838;p44"/>
          <p:cNvSpPr txBox="1"/>
          <p:nvPr/>
        </p:nvSpPr>
        <p:spPr>
          <a:xfrm>
            <a:off x="7122339" y="1718943"/>
            <a:ext cx="1300122" cy="188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DM Sans Medium"/>
              <a:buNone/>
            </a:pPr>
            <a:r>
              <a:rPr lang="en-GB" sz="10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Product Launch</a:t>
            </a:r>
            <a:endParaRPr sz="500"/>
          </a:p>
        </p:txBody>
      </p:sp>
      <p:sp>
        <p:nvSpPr>
          <p:cNvPr id="1839" name="Google Shape;1839;p44"/>
          <p:cNvSpPr txBox="1"/>
          <p:nvPr/>
        </p:nvSpPr>
        <p:spPr>
          <a:xfrm>
            <a:off x="7144748" y="2622683"/>
            <a:ext cx="1214371" cy="3847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Describe this stage of the work in as much detail as possible in this box.</a:t>
            </a:r>
            <a:endParaRPr sz="500"/>
          </a:p>
        </p:txBody>
      </p:sp>
      <p:sp>
        <p:nvSpPr>
          <p:cNvPr id="1840" name="Google Shape;1840;p44"/>
          <p:cNvSpPr txBox="1"/>
          <p:nvPr/>
        </p:nvSpPr>
        <p:spPr>
          <a:xfrm>
            <a:off x="7144748" y="4171973"/>
            <a:ext cx="121437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Responsible person</a:t>
            </a:r>
            <a:endParaRPr sz="500"/>
          </a:p>
        </p:txBody>
      </p:sp>
      <p:sp>
        <p:nvSpPr>
          <p:cNvPr id="1841" name="Google Shape;1841;p44"/>
          <p:cNvSpPr txBox="1"/>
          <p:nvPr/>
        </p:nvSpPr>
        <p:spPr>
          <a:xfrm>
            <a:off x="7270239" y="2135740"/>
            <a:ext cx="963389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MMYY - MMYY</a:t>
            </a:r>
            <a:endParaRPr sz="500"/>
          </a:p>
        </p:txBody>
      </p:sp>
      <p:grpSp>
        <p:nvGrpSpPr>
          <p:cNvPr id="1842" name="Google Shape;1842;p44"/>
          <p:cNvGrpSpPr/>
          <p:nvPr/>
        </p:nvGrpSpPr>
        <p:grpSpPr>
          <a:xfrm>
            <a:off x="7181475" y="3188714"/>
            <a:ext cx="1170624" cy="914863"/>
            <a:chOff x="0" y="-1"/>
            <a:chExt cx="3121661" cy="2439632"/>
          </a:xfrm>
        </p:grpSpPr>
        <p:cxnSp>
          <p:nvCxnSpPr>
            <p:cNvPr id="1843" name="Google Shape;1843;p44"/>
            <p:cNvCxnSpPr/>
            <p:nvPr/>
          </p:nvCxnSpPr>
          <p:spPr>
            <a:xfrm>
              <a:off x="0" y="487926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44" name="Google Shape;1844;p44"/>
            <p:cNvCxnSpPr/>
            <p:nvPr/>
          </p:nvCxnSpPr>
          <p:spPr>
            <a:xfrm>
              <a:off x="0" y="975852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45" name="Google Shape;1845;p44"/>
            <p:cNvCxnSpPr/>
            <p:nvPr/>
          </p:nvCxnSpPr>
          <p:spPr>
            <a:xfrm>
              <a:off x="0" y="1463778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46" name="Google Shape;1846;p44"/>
            <p:cNvCxnSpPr/>
            <p:nvPr/>
          </p:nvCxnSpPr>
          <p:spPr>
            <a:xfrm>
              <a:off x="0" y="1951705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47" name="Google Shape;1847;p44"/>
            <p:cNvCxnSpPr/>
            <p:nvPr/>
          </p:nvCxnSpPr>
          <p:spPr>
            <a:xfrm>
              <a:off x="0" y="243963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  <p:cxnSp>
          <p:nvCxnSpPr>
            <p:cNvPr id="1848" name="Google Shape;1848;p44"/>
            <p:cNvCxnSpPr/>
            <p:nvPr/>
          </p:nvCxnSpPr>
          <p:spPr>
            <a:xfrm>
              <a:off x="0" y="-1"/>
              <a:ext cx="3121661" cy="0"/>
            </a:xfrm>
            <a:prstGeom prst="straightConnector1">
              <a:avLst/>
            </a:prstGeom>
            <a:noFill/>
            <a:ln w="9525" cap="flat" cmpd="sng">
              <a:solidFill>
                <a:srgbClr val="A7A7A7"/>
              </a:solidFill>
              <a:prstDash val="dash"/>
              <a:miter lim="400000"/>
              <a:headEnd type="none" w="sm" len="sm"/>
              <a:tailEnd type="none" w="sm" len="sm"/>
            </a:ln>
          </p:spPr>
        </p:cxnSp>
      </p:grpSp>
      <p:sp>
        <p:nvSpPr>
          <p:cNvPr id="1849" name="Google Shape;1849;p44"/>
          <p:cNvSpPr/>
          <p:nvPr/>
        </p:nvSpPr>
        <p:spPr>
          <a:xfrm>
            <a:off x="1212435" y="1345445"/>
            <a:ext cx="299826" cy="2485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2079" y="0"/>
                </a:moveTo>
                <a:cubicBezTo>
                  <a:pt x="8422" y="0"/>
                  <a:pt x="5455" y="3580"/>
                  <a:pt x="5455" y="7990"/>
                </a:cubicBezTo>
                <a:cubicBezTo>
                  <a:pt x="5455" y="10488"/>
                  <a:pt x="6406" y="12718"/>
                  <a:pt x="7895" y="14182"/>
                </a:cubicBezTo>
                <a:lnTo>
                  <a:pt x="6607" y="16409"/>
                </a:lnTo>
                <a:lnTo>
                  <a:pt x="4303" y="14264"/>
                </a:lnTo>
                <a:lnTo>
                  <a:pt x="1813" y="18003"/>
                </a:lnTo>
                <a:lnTo>
                  <a:pt x="1813" y="2514"/>
                </a:lnTo>
                <a:lnTo>
                  <a:pt x="0" y="2514"/>
                </a:lnTo>
                <a:lnTo>
                  <a:pt x="0" y="18473"/>
                </a:lnTo>
                <a:cubicBezTo>
                  <a:pt x="0" y="19084"/>
                  <a:pt x="153" y="19666"/>
                  <a:pt x="407" y="20149"/>
                </a:cubicBezTo>
                <a:lnTo>
                  <a:pt x="390" y="20170"/>
                </a:lnTo>
                <a:lnTo>
                  <a:pt x="440" y="20210"/>
                </a:lnTo>
                <a:cubicBezTo>
                  <a:pt x="908" y="21046"/>
                  <a:pt x="1698" y="21600"/>
                  <a:pt x="2592" y="21600"/>
                </a:cubicBezTo>
                <a:lnTo>
                  <a:pt x="17907" y="21600"/>
                </a:lnTo>
                <a:lnTo>
                  <a:pt x="17907" y="19413"/>
                </a:lnTo>
                <a:lnTo>
                  <a:pt x="2592" y="19413"/>
                </a:lnTo>
                <a:cubicBezTo>
                  <a:pt x="2576" y="19413"/>
                  <a:pt x="2558" y="19415"/>
                  <a:pt x="2541" y="19413"/>
                </a:cubicBezTo>
                <a:lnTo>
                  <a:pt x="4523" y="16430"/>
                </a:lnTo>
                <a:lnTo>
                  <a:pt x="6895" y="18657"/>
                </a:lnTo>
                <a:lnTo>
                  <a:pt x="8979" y="15040"/>
                </a:lnTo>
                <a:cubicBezTo>
                  <a:pt x="9904" y="15632"/>
                  <a:pt x="10959" y="15980"/>
                  <a:pt x="12079" y="15980"/>
                </a:cubicBezTo>
                <a:cubicBezTo>
                  <a:pt x="13552" y="15980"/>
                  <a:pt x="14910" y="15388"/>
                  <a:pt x="16009" y="14407"/>
                </a:cubicBezTo>
                <a:lnTo>
                  <a:pt x="19940" y="19168"/>
                </a:lnTo>
                <a:lnTo>
                  <a:pt x="21600" y="17166"/>
                </a:lnTo>
                <a:lnTo>
                  <a:pt x="17619" y="12363"/>
                </a:lnTo>
                <a:cubicBezTo>
                  <a:pt x="18302" y="11107"/>
                  <a:pt x="18686" y="9606"/>
                  <a:pt x="18686" y="7990"/>
                </a:cubicBezTo>
                <a:cubicBezTo>
                  <a:pt x="18686" y="3580"/>
                  <a:pt x="15736" y="0"/>
                  <a:pt x="12079" y="0"/>
                </a:cubicBezTo>
                <a:close/>
                <a:moveTo>
                  <a:pt x="12079" y="1574"/>
                </a:moveTo>
                <a:cubicBezTo>
                  <a:pt x="15014" y="1574"/>
                  <a:pt x="17399" y="4450"/>
                  <a:pt x="17399" y="7990"/>
                </a:cubicBezTo>
                <a:cubicBezTo>
                  <a:pt x="17399" y="11530"/>
                  <a:pt x="15014" y="14407"/>
                  <a:pt x="12079" y="14407"/>
                </a:cubicBezTo>
                <a:cubicBezTo>
                  <a:pt x="9144" y="14407"/>
                  <a:pt x="6760" y="11530"/>
                  <a:pt x="6760" y="7990"/>
                </a:cubicBezTo>
                <a:cubicBezTo>
                  <a:pt x="6760" y="4450"/>
                  <a:pt x="9144" y="1574"/>
                  <a:pt x="12079" y="1574"/>
                </a:cubicBezTo>
                <a:close/>
                <a:moveTo>
                  <a:pt x="14027" y="3597"/>
                </a:moveTo>
                <a:lnTo>
                  <a:pt x="9097" y="11096"/>
                </a:lnTo>
                <a:lnTo>
                  <a:pt x="10114" y="12077"/>
                </a:lnTo>
                <a:lnTo>
                  <a:pt x="15044" y="4557"/>
                </a:lnTo>
                <a:lnTo>
                  <a:pt x="14027" y="3597"/>
                </a:lnTo>
                <a:close/>
                <a:moveTo>
                  <a:pt x="9860" y="3760"/>
                </a:moveTo>
                <a:cubicBezTo>
                  <a:pt x="9000" y="3760"/>
                  <a:pt x="8301" y="4602"/>
                  <a:pt x="8301" y="5640"/>
                </a:cubicBezTo>
                <a:cubicBezTo>
                  <a:pt x="8301" y="6678"/>
                  <a:pt x="9000" y="7520"/>
                  <a:pt x="9860" y="7520"/>
                </a:cubicBezTo>
                <a:cubicBezTo>
                  <a:pt x="10720" y="7520"/>
                  <a:pt x="11418" y="6678"/>
                  <a:pt x="11418" y="5640"/>
                </a:cubicBezTo>
                <a:cubicBezTo>
                  <a:pt x="11418" y="4602"/>
                  <a:pt x="10720" y="3760"/>
                  <a:pt x="9860" y="3760"/>
                </a:cubicBezTo>
                <a:close/>
                <a:moveTo>
                  <a:pt x="14281" y="8460"/>
                </a:moveTo>
                <a:cubicBezTo>
                  <a:pt x="13421" y="8460"/>
                  <a:pt x="12723" y="9303"/>
                  <a:pt x="12723" y="10340"/>
                </a:cubicBezTo>
                <a:cubicBezTo>
                  <a:pt x="12723" y="11378"/>
                  <a:pt x="13421" y="12220"/>
                  <a:pt x="14281" y="12220"/>
                </a:cubicBezTo>
                <a:cubicBezTo>
                  <a:pt x="15142" y="12220"/>
                  <a:pt x="15840" y="11378"/>
                  <a:pt x="15840" y="10340"/>
                </a:cubicBezTo>
                <a:cubicBezTo>
                  <a:pt x="15840" y="9303"/>
                  <a:pt x="15142" y="8460"/>
                  <a:pt x="14281" y="846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50" name="Google Shape;1850;p44"/>
          <p:cNvSpPr/>
          <p:nvPr/>
        </p:nvSpPr>
        <p:spPr>
          <a:xfrm>
            <a:off x="2866252" y="1345445"/>
            <a:ext cx="226287" cy="2485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16064"/>
                </a:lnTo>
                <a:cubicBezTo>
                  <a:pt x="0" y="17494"/>
                  <a:pt x="1191" y="18674"/>
                  <a:pt x="2722" y="18814"/>
                </a:cubicBezTo>
                <a:lnTo>
                  <a:pt x="2722" y="1393"/>
                </a:lnTo>
                <a:lnTo>
                  <a:pt x="17328" y="1393"/>
                </a:lnTo>
                <a:lnTo>
                  <a:pt x="17328" y="0"/>
                </a:lnTo>
                <a:lnTo>
                  <a:pt x="0" y="0"/>
                </a:lnTo>
                <a:close/>
                <a:moveTo>
                  <a:pt x="4252" y="2768"/>
                </a:moveTo>
                <a:lnTo>
                  <a:pt x="4252" y="18832"/>
                </a:lnTo>
                <a:cubicBezTo>
                  <a:pt x="4252" y="20355"/>
                  <a:pt x="5619" y="21600"/>
                  <a:pt x="7293" y="21600"/>
                </a:cubicBezTo>
                <a:lnTo>
                  <a:pt x="15201" y="21600"/>
                </a:lnTo>
                <a:lnTo>
                  <a:pt x="15201" y="18561"/>
                </a:lnTo>
                <a:cubicBezTo>
                  <a:pt x="15201" y="17037"/>
                  <a:pt x="16568" y="15793"/>
                  <a:pt x="18242" y="15793"/>
                </a:cubicBezTo>
                <a:lnTo>
                  <a:pt x="21600" y="15793"/>
                </a:lnTo>
                <a:lnTo>
                  <a:pt x="21600" y="2768"/>
                </a:lnTo>
                <a:lnTo>
                  <a:pt x="4252" y="2768"/>
                </a:lnTo>
                <a:close/>
                <a:moveTo>
                  <a:pt x="7909" y="5952"/>
                </a:moveTo>
                <a:lnTo>
                  <a:pt x="17944" y="5952"/>
                </a:lnTo>
                <a:lnTo>
                  <a:pt x="17944" y="7345"/>
                </a:lnTo>
                <a:lnTo>
                  <a:pt x="7909" y="7345"/>
                </a:lnTo>
                <a:lnTo>
                  <a:pt x="7909" y="5952"/>
                </a:lnTo>
                <a:close/>
                <a:moveTo>
                  <a:pt x="7909" y="9280"/>
                </a:moveTo>
                <a:lnTo>
                  <a:pt x="17944" y="9280"/>
                </a:lnTo>
                <a:lnTo>
                  <a:pt x="17944" y="10655"/>
                </a:lnTo>
                <a:lnTo>
                  <a:pt x="7909" y="10655"/>
                </a:lnTo>
                <a:lnTo>
                  <a:pt x="7909" y="9280"/>
                </a:lnTo>
                <a:close/>
                <a:moveTo>
                  <a:pt x="7909" y="12609"/>
                </a:moveTo>
                <a:lnTo>
                  <a:pt x="13373" y="12609"/>
                </a:lnTo>
                <a:lnTo>
                  <a:pt x="13373" y="13984"/>
                </a:lnTo>
                <a:lnTo>
                  <a:pt x="7909" y="13984"/>
                </a:lnTo>
                <a:lnTo>
                  <a:pt x="7909" y="12609"/>
                </a:lnTo>
                <a:close/>
                <a:moveTo>
                  <a:pt x="18242" y="17168"/>
                </a:moveTo>
                <a:cubicBezTo>
                  <a:pt x="17403" y="17168"/>
                  <a:pt x="16732" y="17797"/>
                  <a:pt x="16732" y="18561"/>
                </a:cubicBezTo>
                <a:lnTo>
                  <a:pt x="16732" y="21600"/>
                </a:lnTo>
                <a:lnTo>
                  <a:pt x="21600" y="17168"/>
                </a:lnTo>
                <a:lnTo>
                  <a:pt x="18242" y="171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51" name="Google Shape;1851;p44"/>
          <p:cNvSpPr/>
          <p:nvPr/>
        </p:nvSpPr>
        <p:spPr>
          <a:xfrm>
            <a:off x="6060987" y="1345445"/>
            <a:ext cx="197559" cy="2485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5703" y="0"/>
                </a:moveTo>
                <a:cubicBezTo>
                  <a:pt x="14980" y="0"/>
                  <a:pt x="14400" y="461"/>
                  <a:pt x="14400" y="1036"/>
                </a:cubicBezTo>
                <a:cubicBezTo>
                  <a:pt x="14400" y="1611"/>
                  <a:pt x="14980" y="2072"/>
                  <a:pt x="15703" y="2072"/>
                </a:cubicBezTo>
                <a:cubicBezTo>
                  <a:pt x="16427" y="2072"/>
                  <a:pt x="17007" y="1611"/>
                  <a:pt x="17007" y="1036"/>
                </a:cubicBezTo>
                <a:cubicBezTo>
                  <a:pt x="17007" y="461"/>
                  <a:pt x="16427" y="0"/>
                  <a:pt x="15703" y="0"/>
                </a:cubicBezTo>
                <a:close/>
                <a:moveTo>
                  <a:pt x="12434" y="1291"/>
                </a:moveTo>
                <a:cubicBezTo>
                  <a:pt x="11530" y="1291"/>
                  <a:pt x="10789" y="1880"/>
                  <a:pt x="10789" y="2598"/>
                </a:cubicBezTo>
                <a:cubicBezTo>
                  <a:pt x="10789" y="3317"/>
                  <a:pt x="11530" y="3889"/>
                  <a:pt x="12434" y="3889"/>
                </a:cubicBezTo>
                <a:cubicBezTo>
                  <a:pt x="13338" y="3889"/>
                  <a:pt x="14058" y="3317"/>
                  <a:pt x="14058" y="2598"/>
                </a:cubicBezTo>
                <a:cubicBezTo>
                  <a:pt x="14058" y="1880"/>
                  <a:pt x="13338" y="1291"/>
                  <a:pt x="12434" y="1291"/>
                </a:cubicBezTo>
                <a:close/>
                <a:moveTo>
                  <a:pt x="5234" y="4670"/>
                </a:moveTo>
                <a:lnTo>
                  <a:pt x="5234" y="6504"/>
                </a:lnTo>
                <a:lnTo>
                  <a:pt x="7200" y="6504"/>
                </a:lnTo>
                <a:lnTo>
                  <a:pt x="7200" y="9102"/>
                </a:lnTo>
                <a:lnTo>
                  <a:pt x="385" y="17745"/>
                </a:lnTo>
                <a:cubicBezTo>
                  <a:pt x="135" y="18113"/>
                  <a:pt x="0" y="18537"/>
                  <a:pt x="0" y="18985"/>
                </a:cubicBezTo>
                <a:cubicBezTo>
                  <a:pt x="0" y="20422"/>
                  <a:pt x="1460" y="21600"/>
                  <a:pt x="3269" y="21600"/>
                </a:cubicBezTo>
                <a:lnTo>
                  <a:pt x="18331" y="21600"/>
                </a:lnTo>
                <a:cubicBezTo>
                  <a:pt x="20139" y="21600"/>
                  <a:pt x="21600" y="20422"/>
                  <a:pt x="21600" y="18985"/>
                </a:cubicBezTo>
                <a:cubicBezTo>
                  <a:pt x="21600" y="18537"/>
                  <a:pt x="21466" y="18113"/>
                  <a:pt x="21215" y="17745"/>
                </a:cubicBezTo>
                <a:lnTo>
                  <a:pt x="14400" y="9102"/>
                </a:lnTo>
                <a:lnTo>
                  <a:pt x="14400" y="6504"/>
                </a:lnTo>
                <a:lnTo>
                  <a:pt x="16366" y="6504"/>
                </a:lnTo>
                <a:lnTo>
                  <a:pt x="16366" y="4670"/>
                </a:lnTo>
                <a:lnTo>
                  <a:pt x="5234" y="4670"/>
                </a:lnTo>
                <a:close/>
                <a:moveTo>
                  <a:pt x="9486" y="6504"/>
                </a:moveTo>
                <a:lnTo>
                  <a:pt x="12114" y="6504"/>
                </a:lnTo>
                <a:lnTo>
                  <a:pt x="12114" y="9628"/>
                </a:lnTo>
                <a:lnTo>
                  <a:pt x="16002" y="14570"/>
                </a:lnTo>
                <a:lnTo>
                  <a:pt x="5598" y="14570"/>
                </a:lnTo>
                <a:lnTo>
                  <a:pt x="9486" y="9628"/>
                </a:lnTo>
                <a:lnTo>
                  <a:pt x="9486" y="650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52" name="Google Shape;1852;p44"/>
          <p:cNvSpPr/>
          <p:nvPr/>
        </p:nvSpPr>
        <p:spPr>
          <a:xfrm>
            <a:off x="4447719" y="1345445"/>
            <a:ext cx="248562" cy="24856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7671" y="6688"/>
                </a:moveTo>
                <a:cubicBezTo>
                  <a:pt x="18428" y="6710"/>
                  <a:pt x="19192" y="6436"/>
                  <a:pt x="19770" y="5858"/>
                </a:cubicBezTo>
                <a:cubicBezTo>
                  <a:pt x="20882" y="4746"/>
                  <a:pt x="20882" y="2943"/>
                  <a:pt x="19770" y="1830"/>
                </a:cubicBezTo>
                <a:cubicBezTo>
                  <a:pt x="18657" y="718"/>
                  <a:pt x="16854" y="718"/>
                  <a:pt x="15742" y="1830"/>
                </a:cubicBezTo>
                <a:cubicBezTo>
                  <a:pt x="15164" y="2408"/>
                  <a:pt x="14890" y="3172"/>
                  <a:pt x="14912" y="3929"/>
                </a:cubicBezTo>
                <a:lnTo>
                  <a:pt x="10983" y="0"/>
                </a:lnTo>
                <a:lnTo>
                  <a:pt x="6407" y="4576"/>
                </a:lnTo>
                <a:lnTo>
                  <a:pt x="6867" y="5037"/>
                </a:lnTo>
                <a:cubicBezTo>
                  <a:pt x="7604" y="4891"/>
                  <a:pt x="8398" y="5103"/>
                  <a:pt x="8970" y="5674"/>
                </a:cubicBezTo>
                <a:cubicBezTo>
                  <a:pt x="9879" y="6584"/>
                  <a:pt x="9879" y="8059"/>
                  <a:pt x="8969" y="8969"/>
                </a:cubicBezTo>
                <a:cubicBezTo>
                  <a:pt x="8059" y="9879"/>
                  <a:pt x="6584" y="9879"/>
                  <a:pt x="5674" y="8969"/>
                </a:cubicBezTo>
                <a:cubicBezTo>
                  <a:pt x="5103" y="8398"/>
                  <a:pt x="4891" y="7604"/>
                  <a:pt x="5037" y="6867"/>
                </a:cubicBezTo>
                <a:lnTo>
                  <a:pt x="4576" y="6407"/>
                </a:lnTo>
                <a:lnTo>
                  <a:pt x="0" y="10983"/>
                </a:lnTo>
                <a:lnTo>
                  <a:pt x="3929" y="14912"/>
                </a:lnTo>
                <a:cubicBezTo>
                  <a:pt x="3172" y="14890"/>
                  <a:pt x="2408" y="15165"/>
                  <a:pt x="1830" y="15743"/>
                </a:cubicBezTo>
                <a:cubicBezTo>
                  <a:pt x="718" y="16855"/>
                  <a:pt x="718" y="18658"/>
                  <a:pt x="1830" y="19770"/>
                </a:cubicBezTo>
                <a:cubicBezTo>
                  <a:pt x="2943" y="20882"/>
                  <a:pt x="4746" y="20882"/>
                  <a:pt x="5858" y="19770"/>
                </a:cubicBezTo>
                <a:cubicBezTo>
                  <a:pt x="6436" y="19192"/>
                  <a:pt x="6711" y="18428"/>
                  <a:pt x="6688" y="17671"/>
                </a:cubicBezTo>
                <a:lnTo>
                  <a:pt x="10617" y="21600"/>
                </a:lnTo>
                <a:lnTo>
                  <a:pt x="15193" y="17024"/>
                </a:lnTo>
                <a:lnTo>
                  <a:pt x="14732" y="16563"/>
                </a:lnTo>
                <a:cubicBezTo>
                  <a:pt x="13996" y="16709"/>
                  <a:pt x="13201" y="16497"/>
                  <a:pt x="12630" y="15925"/>
                </a:cubicBezTo>
                <a:cubicBezTo>
                  <a:pt x="11720" y="15015"/>
                  <a:pt x="11720" y="13540"/>
                  <a:pt x="12630" y="12630"/>
                </a:cubicBezTo>
                <a:cubicBezTo>
                  <a:pt x="13540" y="11720"/>
                  <a:pt x="15015" y="11720"/>
                  <a:pt x="15925" y="12630"/>
                </a:cubicBezTo>
                <a:cubicBezTo>
                  <a:pt x="16497" y="13201"/>
                  <a:pt x="16709" y="13995"/>
                  <a:pt x="16563" y="14732"/>
                </a:cubicBezTo>
                <a:lnTo>
                  <a:pt x="17023" y="15193"/>
                </a:lnTo>
                <a:lnTo>
                  <a:pt x="21600" y="10617"/>
                </a:lnTo>
                <a:lnTo>
                  <a:pt x="17671" y="66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853" name="Google Shape;1853;p44"/>
          <p:cNvSpPr/>
          <p:nvPr/>
        </p:nvSpPr>
        <p:spPr>
          <a:xfrm>
            <a:off x="7678674" y="1320413"/>
            <a:ext cx="158119" cy="2986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13" y="0"/>
                </a:moveTo>
                <a:cubicBezTo>
                  <a:pt x="10543" y="0"/>
                  <a:pt x="10267" y="44"/>
                  <a:pt x="10047" y="140"/>
                </a:cubicBezTo>
                <a:cubicBezTo>
                  <a:pt x="9943" y="185"/>
                  <a:pt x="7499" y="1251"/>
                  <a:pt x="5341" y="2534"/>
                </a:cubicBezTo>
                <a:cubicBezTo>
                  <a:pt x="2916" y="3975"/>
                  <a:pt x="1970" y="5825"/>
                  <a:pt x="2776" y="7601"/>
                </a:cubicBezTo>
                <a:lnTo>
                  <a:pt x="5208" y="13747"/>
                </a:lnTo>
                <a:cubicBezTo>
                  <a:pt x="5324" y="14040"/>
                  <a:pt x="5832" y="14251"/>
                  <a:pt x="6398" y="14251"/>
                </a:cubicBezTo>
                <a:lnTo>
                  <a:pt x="15228" y="14251"/>
                </a:lnTo>
                <a:cubicBezTo>
                  <a:pt x="15795" y="14251"/>
                  <a:pt x="16303" y="14041"/>
                  <a:pt x="16418" y="13747"/>
                </a:cubicBezTo>
                <a:lnTo>
                  <a:pt x="18824" y="7587"/>
                </a:lnTo>
                <a:cubicBezTo>
                  <a:pt x="19623" y="5814"/>
                  <a:pt x="18706" y="3973"/>
                  <a:pt x="16286" y="2534"/>
                </a:cubicBezTo>
                <a:cubicBezTo>
                  <a:pt x="14126" y="1250"/>
                  <a:pt x="11657" y="185"/>
                  <a:pt x="11554" y="140"/>
                </a:cubicBezTo>
                <a:cubicBezTo>
                  <a:pt x="11333" y="44"/>
                  <a:pt x="11083" y="0"/>
                  <a:pt x="10813" y="0"/>
                </a:cubicBezTo>
                <a:close/>
                <a:moveTo>
                  <a:pt x="10813" y="4914"/>
                </a:moveTo>
                <a:cubicBezTo>
                  <a:pt x="12791" y="4914"/>
                  <a:pt x="14382" y="5756"/>
                  <a:pt x="14382" y="6803"/>
                </a:cubicBezTo>
                <a:cubicBezTo>
                  <a:pt x="14382" y="7851"/>
                  <a:pt x="12791" y="8707"/>
                  <a:pt x="10813" y="8707"/>
                </a:cubicBezTo>
                <a:cubicBezTo>
                  <a:pt x="8835" y="8707"/>
                  <a:pt x="7218" y="7851"/>
                  <a:pt x="7218" y="6803"/>
                </a:cubicBezTo>
                <a:cubicBezTo>
                  <a:pt x="7218" y="5756"/>
                  <a:pt x="8835" y="4914"/>
                  <a:pt x="10813" y="4914"/>
                </a:cubicBezTo>
                <a:close/>
                <a:moveTo>
                  <a:pt x="10813" y="6173"/>
                </a:moveTo>
                <a:cubicBezTo>
                  <a:pt x="10153" y="6173"/>
                  <a:pt x="9597" y="6454"/>
                  <a:pt x="9597" y="6803"/>
                </a:cubicBezTo>
                <a:cubicBezTo>
                  <a:pt x="9597" y="7153"/>
                  <a:pt x="10153" y="7447"/>
                  <a:pt x="10813" y="7447"/>
                </a:cubicBezTo>
                <a:cubicBezTo>
                  <a:pt x="11474" y="7447"/>
                  <a:pt x="12003" y="7153"/>
                  <a:pt x="12003" y="6803"/>
                </a:cubicBezTo>
                <a:cubicBezTo>
                  <a:pt x="12003" y="6454"/>
                  <a:pt x="11474" y="6173"/>
                  <a:pt x="10813" y="6173"/>
                </a:cubicBezTo>
                <a:close/>
                <a:moveTo>
                  <a:pt x="1005" y="9239"/>
                </a:moveTo>
                <a:cubicBezTo>
                  <a:pt x="391" y="9643"/>
                  <a:pt x="0" y="10152"/>
                  <a:pt x="0" y="10709"/>
                </a:cubicBezTo>
                <a:lnTo>
                  <a:pt x="0" y="13621"/>
                </a:lnTo>
                <a:cubicBezTo>
                  <a:pt x="0" y="13970"/>
                  <a:pt x="556" y="14251"/>
                  <a:pt x="1216" y="14251"/>
                </a:cubicBezTo>
                <a:lnTo>
                  <a:pt x="3014" y="14251"/>
                </a:lnTo>
                <a:cubicBezTo>
                  <a:pt x="2961" y="14172"/>
                  <a:pt x="2915" y="14096"/>
                  <a:pt x="2882" y="14013"/>
                </a:cubicBezTo>
                <a:lnTo>
                  <a:pt x="1005" y="9239"/>
                </a:lnTo>
                <a:close/>
                <a:moveTo>
                  <a:pt x="20622" y="9239"/>
                </a:moveTo>
                <a:lnTo>
                  <a:pt x="18745" y="14013"/>
                </a:lnTo>
                <a:cubicBezTo>
                  <a:pt x="18711" y="14097"/>
                  <a:pt x="18666" y="14171"/>
                  <a:pt x="18612" y="14251"/>
                </a:cubicBezTo>
                <a:lnTo>
                  <a:pt x="20410" y="14251"/>
                </a:lnTo>
                <a:cubicBezTo>
                  <a:pt x="21071" y="14251"/>
                  <a:pt x="21600" y="13970"/>
                  <a:pt x="21600" y="13621"/>
                </a:cubicBezTo>
                <a:lnTo>
                  <a:pt x="21600" y="10709"/>
                </a:lnTo>
                <a:cubicBezTo>
                  <a:pt x="21600" y="10153"/>
                  <a:pt x="21233" y="9642"/>
                  <a:pt x="20622" y="9239"/>
                </a:cubicBezTo>
                <a:close/>
                <a:moveTo>
                  <a:pt x="1216" y="15525"/>
                </a:moveTo>
                <a:cubicBezTo>
                  <a:pt x="556" y="15525"/>
                  <a:pt x="0" y="15805"/>
                  <a:pt x="0" y="16155"/>
                </a:cubicBezTo>
                <a:lnTo>
                  <a:pt x="0" y="20970"/>
                </a:lnTo>
                <a:cubicBezTo>
                  <a:pt x="0" y="21320"/>
                  <a:pt x="556" y="21600"/>
                  <a:pt x="1216" y="21600"/>
                </a:cubicBezTo>
                <a:cubicBezTo>
                  <a:pt x="1877" y="21600"/>
                  <a:pt x="2406" y="21320"/>
                  <a:pt x="2406" y="20970"/>
                </a:cubicBezTo>
                <a:lnTo>
                  <a:pt x="2406" y="16155"/>
                </a:lnTo>
                <a:cubicBezTo>
                  <a:pt x="2406" y="15805"/>
                  <a:pt x="1877" y="15525"/>
                  <a:pt x="1216" y="15525"/>
                </a:cubicBezTo>
                <a:close/>
                <a:moveTo>
                  <a:pt x="8196" y="15525"/>
                </a:moveTo>
                <a:cubicBezTo>
                  <a:pt x="8193" y="15549"/>
                  <a:pt x="8196" y="15570"/>
                  <a:pt x="8196" y="15595"/>
                </a:cubicBezTo>
                <a:cubicBezTo>
                  <a:pt x="8196" y="15784"/>
                  <a:pt x="8290" y="16131"/>
                  <a:pt x="9174" y="16938"/>
                </a:cubicBezTo>
                <a:cubicBezTo>
                  <a:pt x="9621" y="17346"/>
                  <a:pt x="10081" y="17680"/>
                  <a:pt x="10099" y="17694"/>
                </a:cubicBezTo>
                <a:cubicBezTo>
                  <a:pt x="10262" y="17819"/>
                  <a:pt x="10528" y="17890"/>
                  <a:pt x="10813" y="17890"/>
                </a:cubicBezTo>
                <a:cubicBezTo>
                  <a:pt x="11099" y="17890"/>
                  <a:pt x="11365" y="17819"/>
                  <a:pt x="11527" y="17694"/>
                </a:cubicBezTo>
                <a:cubicBezTo>
                  <a:pt x="11546" y="17680"/>
                  <a:pt x="11979" y="17346"/>
                  <a:pt x="12426" y="16938"/>
                </a:cubicBezTo>
                <a:cubicBezTo>
                  <a:pt x="13310" y="16131"/>
                  <a:pt x="13404" y="15784"/>
                  <a:pt x="13404" y="15595"/>
                </a:cubicBezTo>
                <a:cubicBezTo>
                  <a:pt x="13404" y="15570"/>
                  <a:pt x="13407" y="15549"/>
                  <a:pt x="13404" y="15525"/>
                </a:cubicBezTo>
                <a:lnTo>
                  <a:pt x="8196" y="15525"/>
                </a:lnTo>
                <a:close/>
                <a:moveTo>
                  <a:pt x="20331" y="15525"/>
                </a:moveTo>
                <a:cubicBezTo>
                  <a:pt x="19671" y="15525"/>
                  <a:pt x="19141" y="15805"/>
                  <a:pt x="19141" y="16155"/>
                </a:cubicBezTo>
                <a:lnTo>
                  <a:pt x="19141" y="20970"/>
                </a:lnTo>
                <a:cubicBezTo>
                  <a:pt x="19141" y="21320"/>
                  <a:pt x="19671" y="21600"/>
                  <a:pt x="20331" y="21600"/>
                </a:cubicBezTo>
                <a:cubicBezTo>
                  <a:pt x="20991" y="21600"/>
                  <a:pt x="21547" y="21320"/>
                  <a:pt x="21547" y="20970"/>
                </a:cubicBezTo>
                <a:lnTo>
                  <a:pt x="21547" y="16155"/>
                </a:lnTo>
                <a:cubicBezTo>
                  <a:pt x="21547" y="15805"/>
                  <a:pt x="20991" y="15525"/>
                  <a:pt x="20331" y="15525"/>
                </a:cubicBezTo>
                <a:close/>
                <a:moveTo>
                  <a:pt x="6001" y="17204"/>
                </a:moveTo>
                <a:cubicBezTo>
                  <a:pt x="5341" y="17204"/>
                  <a:pt x="4785" y="17485"/>
                  <a:pt x="4785" y="17834"/>
                </a:cubicBezTo>
                <a:lnTo>
                  <a:pt x="4785" y="20970"/>
                </a:lnTo>
                <a:cubicBezTo>
                  <a:pt x="4785" y="21320"/>
                  <a:pt x="5341" y="21600"/>
                  <a:pt x="6001" y="21600"/>
                </a:cubicBezTo>
                <a:cubicBezTo>
                  <a:pt x="6662" y="21600"/>
                  <a:pt x="7191" y="21320"/>
                  <a:pt x="7191" y="20970"/>
                </a:cubicBezTo>
                <a:lnTo>
                  <a:pt x="7191" y="17834"/>
                </a:lnTo>
                <a:cubicBezTo>
                  <a:pt x="7191" y="17485"/>
                  <a:pt x="6662" y="17204"/>
                  <a:pt x="6001" y="17204"/>
                </a:cubicBezTo>
                <a:close/>
                <a:moveTo>
                  <a:pt x="15546" y="17204"/>
                </a:moveTo>
                <a:cubicBezTo>
                  <a:pt x="14885" y="17204"/>
                  <a:pt x="14356" y="17485"/>
                  <a:pt x="14356" y="17834"/>
                </a:cubicBezTo>
                <a:lnTo>
                  <a:pt x="14356" y="20970"/>
                </a:lnTo>
                <a:cubicBezTo>
                  <a:pt x="14356" y="21320"/>
                  <a:pt x="14885" y="21600"/>
                  <a:pt x="15546" y="21600"/>
                </a:cubicBezTo>
                <a:cubicBezTo>
                  <a:pt x="16206" y="21600"/>
                  <a:pt x="16762" y="21320"/>
                  <a:pt x="16762" y="20970"/>
                </a:cubicBezTo>
                <a:lnTo>
                  <a:pt x="16762" y="17834"/>
                </a:lnTo>
                <a:cubicBezTo>
                  <a:pt x="16762" y="17485"/>
                  <a:pt x="16206" y="17204"/>
                  <a:pt x="15546" y="17204"/>
                </a:cubicBezTo>
                <a:close/>
                <a:moveTo>
                  <a:pt x="10813" y="19318"/>
                </a:moveTo>
                <a:cubicBezTo>
                  <a:pt x="10153" y="19318"/>
                  <a:pt x="9597" y="19598"/>
                  <a:pt x="9597" y="19948"/>
                </a:cubicBezTo>
                <a:lnTo>
                  <a:pt x="9597" y="20970"/>
                </a:lnTo>
                <a:cubicBezTo>
                  <a:pt x="9597" y="21320"/>
                  <a:pt x="10153" y="21600"/>
                  <a:pt x="10813" y="21600"/>
                </a:cubicBezTo>
                <a:cubicBezTo>
                  <a:pt x="11474" y="21600"/>
                  <a:pt x="12003" y="21320"/>
                  <a:pt x="12003" y="20970"/>
                </a:cubicBezTo>
                <a:lnTo>
                  <a:pt x="12003" y="19948"/>
                </a:lnTo>
                <a:cubicBezTo>
                  <a:pt x="12003" y="19598"/>
                  <a:pt x="11474" y="19318"/>
                  <a:pt x="10813" y="1931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126</Words>
  <Application>Microsoft Macintosh PowerPoint</Application>
  <PresentationFormat>On-screen Show (16:9)</PresentationFormat>
  <Paragraphs>22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Arial</vt:lpstr>
      <vt:lpstr>DM Sans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2023-04-04T13:32:16Z</dcterms:modified>
</cp:coreProperties>
</file>