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53" d="100"/>
          <a:sy n="53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1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MVP Minimum Viable Product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428896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773" name="Venn diagram"/>
          <p:cNvSpPr txBox="1"/>
          <p:nvPr/>
        </p:nvSpPr>
        <p:spPr>
          <a:xfrm>
            <a:off x="3324437" y="1338373"/>
            <a:ext cx="17735126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>
              <a:defRPr sz="4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Steps to building an Minimum Viable Product MVP template</a:t>
            </a:r>
          </a:p>
        </p:txBody>
      </p:sp>
      <p:grpSp>
        <p:nvGrpSpPr>
          <p:cNvPr id="1784" name="Group"/>
          <p:cNvGrpSpPr/>
          <p:nvPr/>
        </p:nvGrpSpPr>
        <p:grpSpPr>
          <a:xfrm>
            <a:off x="1599766" y="2644600"/>
            <a:ext cx="6873865" cy="4645725"/>
            <a:chOff x="0" y="0"/>
            <a:chExt cx="6873863" cy="4645724"/>
          </a:xfrm>
        </p:grpSpPr>
        <p:grpSp>
          <p:nvGrpSpPr>
            <p:cNvPr id="1776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774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75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77" name="First define the MVP idea"/>
            <p:cNvSpPr txBox="1"/>
            <p:nvPr/>
          </p:nvSpPr>
          <p:spPr>
            <a:xfrm rot="16200000">
              <a:off x="-1557677" y="2119439"/>
              <a:ext cx="4317881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First define the MVP idea</a:t>
              </a:r>
            </a:p>
          </p:txBody>
        </p:sp>
        <p:sp>
          <p:nvSpPr>
            <p:cNvPr id="1778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79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80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81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82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83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795" name="Group"/>
          <p:cNvGrpSpPr/>
          <p:nvPr/>
        </p:nvGrpSpPr>
        <p:grpSpPr>
          <a:xfrm>
            <a:off x="8729575" y="2644600"/>
            <a:ext cx="6873865" cy="4645725"/>
            <a:chOff x="0" y="0"/>
            <a:chExt cx="6873863" cy="4645724"/>
          </a:xfrm>
        </p:grpSpPr>
        <p:grpSp>
          <p:nvGrpSpPr>
            <p:cNvPr id="1787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785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86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88" name="Product requirements"/>
            <p:cNvSpPr txBox="1"/>
            <p:nvPr/>
          </p:nvSpPr>
          <p:spPr>
            <a:xfrm rot="16200000">
              <a:off x="-1557677" y="2119439"/>
              <a:ext cx="4317881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Product requirements</a:t>
              </a:r>
            </a:p>
          </p:txBody>
        </p:sp>
        <p:sp>
          <p:nvSpPr>
            <p:cNvPr id="1789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0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1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2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3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94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806" name="Group"/>
          <p:cNvGrpSpPr/>
          <p:nvPr/>
        </p:nvGrpSpPr>
        <p:grpSpPr>
          <a:xfrm>
            <a:off x="15859385" y="2644600"/>
            <a:ext cx="6873865" cy="4645725"/>
            <a:chOff x="0" y="0"/>
            <a:chExt cx="6873863" cy="4645724"/>
          </a:xfrm>
        </p:grpSpPr>
        <p:grpSp>
          <p:nvGrpSpPr>
            <p:cNvPr id="1798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796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797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99" name="Priority product requirements"/>
            <p:cNvSpPr txBox="1"/>
            <p:nvPr/>
          </p:nvSpPr>
          <p:spPr>
            <a:xfrm rot="16200000">
              <a:off x="-1660930" y="2119439"/>
              <a:ext cx="4524387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Priority product requirements</a:t>
              </a:r>
            </a:p>
          </p:txBody>
        </p:sp>
        <p:sp>
          <p:nvSpPr>
            <p:cNvPr id="1800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1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2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3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4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05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817" name="Group"/>
          <p:cNvGrpSpPr/>
          <p:nvPr/>
        </p:nvGrpSpPr>
        <p:grpSpPr>
          <a:xfrm>
            <a:off x="1625259" y="7540301"/>
            <a:ext cx="6873864" cy="4645726"/>
            <a:chOff x="0" y="0"/>
            <a:chExt cx="6873863" cy="4645724"/>
          </a:xfrm>
        </p:grpSpPr>
        <p:grpSp>
          <p:nvGrpSpPr>
            <p:cNvPr id="1809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807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08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10" name="PPR dependency"/>
            <p:cNvSpPr txBox="1"/>
            <p:nvPr/>
          </p:nvSpPr>
          <p:spPr>
            <a:xfrm rot="16200000">
              <a:off x="-1557677" y="2119439"/>
              <a:ext cx="4317881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PPR dependency</a:t>
              </a:r>
            </a:p>
          </p:txBody>
        </p:sp>
        <p:sp>
          <p:nvSpPr>
            <p:cNvPr id="1811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2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3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4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5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16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828" name="Group"/>
          <p:cNvGrpSpPr/>
          <p:nvPr/>
        </p:nvGrpSpPr>
        <p:grpSpPr>
          <a:xfrm>
            <a:off x="8755067" y="7540301"/>
            <a:ext cx="6873865" cy="4645726"/>
            <a:chOff x="0" y="0"/>
            <a:chExt cx="6873863" cy="4645724"/>
          </a:xfrm>
        </p:grpSpPr>
        <p:grpSp>
          <p:nvGrpSpPr>
            <p:cNvPr id="1820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818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19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21" name="Build product"/>
            <p:cNvSpPr txBox="1"/>
            <p:nvPr/>
          </p:nvSpPr>
          <p:spPr>
            <a:xfrm rot="16200000">
              <a:off x="-1557677" y="2119439"/>
              <a:ext cx="4317881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Build product</a:t>
              </a:r>
            </a:p>
          </p:txBody>
        </p:sp>
        <p:sp>
          <p:nvSpPr>
            <p:cNvPr id="1822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3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4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5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6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27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1839" name="Group"/>
          <p:cNvGrpSpPr/>
          <p:nvPr/>
        </p:nvGrpSpPr>
        <p:grpSpPr>
          <a:xfrm>
            <a:off x="15884878" y="7540301"/>
            <a:ext cx="6873865" cy="4645726"/>
            <a:chOff x="0" y="0"/>
            <a:chExt cx="6873863" cy="4645724"/>
          </a:xfrm>
        </p:grpSpPr>
        <p:grpSp>
          <p:nvGrpSpPr>
            <p:cNvPr id="1831" name="Group"/>
            <p:cNvGrpSpPr/>
            <p:nvPr/>
          </p:nvGrpSpPr>
          <p:grpSpPr>
            <a:xfrm>
              <a:off x="0" y="0"/>
              <a:ext cx="6873863" cy="4645724"/>
              <a:chOff x="0" y="0"/>
              <a:chExt cx="6873862" cy="4645723"/>
            </a:xfrm>
          </p:grpSpPr>
          <p:sp>
            <p:nvSpPr>
              <p:cNvPr id="1829" name="Rounded Rectangle"/>
              <p:cNvSpPr/>
              <p:nvPr/>
            </p:nvSpPr>
            <p:spPr>
              <a:xfrm>
                <a:off x="0" y="0"/>
                <a:ext cx="6873863" cy="4645724"/>
              </a:xfrm>
              <a:prstGeom prst="roundRect">
                <a:avLst>
                  <a:gd name="adj" fmla="val 4101"/>
                </a:avLst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1830" name="Rounded Rectangle"/>
              <p:cNvSpPr/>
              <p:nvPr/>
            </p:nvSpPr>
            <p:spPr>
              <a:xfrm>
                <a:off x="130655" y="125175"/>
                <a:ext cx="955041" cy="4395373"/>
              </a:xfrm>
              <a:prstGeom prst="roundRect">
                <a:avLst>
                  <a:gd name="adj" fmla="val 11979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32" name="Feedback"/>
            <p:cNvSpPr txBox="1"/>
            <p:nvPr/>
          </p:nvSpPr>
          <p:spPr>
            <a:xfrm rot="16200000">
              <a:off x="-1660930" y="2119439"/>
              <a:ext cx="4524387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Feedback</a:t>
              </a:r>
            </a:p>
          </p:txBody>
        </p:sp>
        <p:sp>
          <p:nvSpPr>
            <p:cNvPr id="1833" name="Line"/>
            <p:cNvSpPr/>
            <p:nvPr/>
          </p:nvSpPr>
          <p:spPr>
            <a:xfrm flipV="1">
              <a:off x="1428282" y="1325973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4" name="Line"/>
            <p:cNvSpPr/>
            <p:nvPr/>
          </p:nvSpPr>
          <p:spPr>
            <a:xfrm flipV="1">
              <a:off x="1428282" y="1997219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5" name="Line"/>
            <p:cNvSpPr/>
            <p:nvPr/>
          </p:nvSpPr>
          <p:spPr>
            <a:xfrm flipV="1">
              <a:off x="1428282" y="2668465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6" name="Line"/>
            <p:cNvSpPr/>
            <p:nvPr/>
          </p:nvSpPr>
          <p:spPr>
            <a:xfrm flipV="1">
              <a:off x="1428282" y="3339710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7" name="Line"/>
            <p:cNvSpPr/>
            <p:nvPr/>
          </p:nvSpPr>
          <p:spPr>
            <a:xfrm flipV="1">
              <a:off x="1428282" y="654727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38" name="Line"/>
            <p:cNvSpPr/>
            <p:nvPr/>
          </p:nvSpPr>
          <p:spPr>
            <a:xfrm flipV="1">
              <a:off x="1428282" y="4010956"/>
              <a:ext cx="4926336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2023-04-04T13:33:17Z</dcterms:modified>
</cp:coreProperties>
</file>