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5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0C18C2-E041-4510-90A5-2E2D27BDE68C}">
  <a:tblStyle styleId="{EE0C18C2-E041-4510-90A5-2E2D27BDE68C}" styleName="Table_0"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3E5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797C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227058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30"/>
    <p:restoredTop sz="94684"/>
  </p:normalViewPr>
  <p:slideViewPr>
    <p:cSldViewPr snapToGrid="0">
      <p:cViewPr varScale="1">
        <p:scale>
          <a:sx n="141" d="100"/>
          <a:sy n="141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g22a81abe0a6_2_178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6" name="Google Shape;1856;g22a81abe0a6_2_17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MVP Minimum Viable Product</a:t>
            </a:r>
            <a:endParaRPr sz="50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530467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8" name="Google Shape;1858;p4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859" name="Google Shape;1859;p45"/>
          <p:cNvSpPr txBox="1"/>
          <p:nvPr/>
        </p:nvSpPr>
        <p:spPr>
          <a:xfrm>
            <a:off x="1246664" y="501890"/>
            <a:ext cx="6650672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Steps to building an Minimum Viable Product MVP template</a:t>
            </a:r>
            <a:endParaRPr sz="500"/>
          </a:p>
        </p:txBody>
      </p:sp>
      <p:grpSp>
        <p:nvGrpSpPr>
          <p:cNvPr id="1860" name="Google Shape;1860;p45"/>
          <p:cNvGrpSpPr/>
          <p:nvPr/>
        </p:nvGrpSpPr>
        <p:grpSpPr>
          <a:xfrm>
            <a:off x="599912" y="991725"/>
            <a:ext cx="2577700" cy="1742147"/>
            <a:chOff x="0" y="0"/>
            <a:chExt cx="6873863" cy="4645724"/>
          </a:xfrm>
        </p:grpSpPr>
        <p:sp>
          <p:nvSpPr>
            <p:cNvPr id="1861" name="Google Shape;186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62" name="Google Shape;186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863" name="Google Shape;1863;p45"/>
          <p:cNvSpPr txBox="1"/>
          <p:nvPr/>
        </p:nvSpPr>
        <p:spPr>
          <a:xfrm rot="-5400000">
            <a:off x="19742" y="1782662"/>
            <a:ext cx="1619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First define the MVP idea</a:t>
            </a:r>
            <a:endParaRPr sz="500"/>
          </a:p>
        </p:txBody>
      </p:sp>
      <p:cxnSp>
        <p:nvCxnSpPr>
          <p:cNvPr id="1864" name="Google Shape;1864;p45"/>
          <p:cNvCxnSpPr/>
          <p:nvPr/>
        </p:nvCxnSpPr>
        <p:spPr>
          <a:xfrm>
            <a:off x="1135518" y="1488965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65" name="Google Shape;1865;p45"/>
          <p:cNvCxnSpPr/>
          <p:nvPr/>
        </p:nvCxnSpPr>
        <p:spPr>
          <a:xfrm>
            <a:off x="1135518" y="1740682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66" name="Google Shape;1866;p45"/>
          <p:cNvCxnSpPr/>
          <p:nvPr/>
        </p:nvCxnSpPr>
        <p:spPr>
          <a:xfrm>
            <a:off x="1135518" y="1992400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67" name="Google Shape;1867;p45"/>
          <p:cNvCxnSpPr/>
          <p:nvPr/>
        </p:nvCxnSpPr>
        <p:spPr>
          <a:xfrm>
            <a:off x="1135518" y="2244117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68" name="Google Shape;1868;p45"/>
          <p:cNvCxnSpPr/>
          <p:nvPr/>
        </p:nvCxnSpPr>
        <p:spPr>
          <a:xfrm>
            <a:off x="1135518" y="1237248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69" name="Google Shape;1869;p45"/>
          <p:cNvCxnSpPr/>
          <p:nvPr/>
        </p:nvCxnSpPr>
        <p:spPr>
          <a:xfrm>
            <a:off x="1135518" y="2495834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grpSp>
        <p:nvGrpSpPr>
          <p:cNvPr id="1870" name="Google Shape;1870;p45"/>
          <p:cNvGrpSpPr/>
          <p:nvPr/>
        </p:nvGrpSpPr>
        <p:grpSpPr>
          <a:xfrm>
            <a:off x="3273591" y="991725"/>
            <a:ext cx="2577700" cy="1742147"/>
            <a:chOff x="0" y="0"/>
            <a:chExt cx="6873863" cy="4645724"/>
          </a:xfrm>
        </p:grpSpPr>
        <p:sp>
          <p:nvSpPr>
            <p:cNvPr id="1871" name="Google Shape;187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72" name="Google Shape;187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873" name="Google Shape;1873;p45"/>
          <p:cNvSpPr txBox="1"/>
          <p:nvPr/>
        </p:nvSpPr>
        <p:spPr>
          <a:xfrm rot="-5400000">
            <a:off x="2693420" y="1782662"/>
            <a:ext cx="1619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Product requirements</a:t>
            </a:r>
            <a:endParaRPr sz="500"/>
          </a:p>
        </p:txBody>
      </p:sp>
      <p:cxnSp>
        <p:nvCxnSpPr>
          <p:cNvPr id="1874" name="Google Shape;1874;p45"/>
          <p:cNvCxnSpPr/>
          <p:nvPr/>
        </p:nvCxnSpPr>
        <p:spPr>
          <a:xfrm>
            <a:off x="3809197" y="1488965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75" name="Google Shape;1875;p45"/>
          <p:cNvCxnSpPr/>
          <p:nvPr/>
        </p:nvCxnSpPr>
        <p:spPr>
          <a:xfrm>
            <a:off x="3809197" y="1740682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76" name="Google Shape;1876;p45"/>
          <p:cNvCxnSpPr/>
          <p:nvPr/>
        </p:nvCxnSpPr>
        <p:spPr>
          <a:xfrm>
            <a:off x="3809197" y="1992400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77" name="Google Shape;1877;p45"/>
          <p:cNvCxnSpPr/>
          <p:nvPr/>
        </p:nvCxnSpPr>
        <p:spPr>
          <a:xfrm>
            <a:off x="3809197" y="2244117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78" name="Google Shape;1878;p45"/>
          <p:cNvCxnSpPr/>
          <p:nvPr/>
        </p:nvCxnSpPr>
        <p:spPr>
          <a:xfrm>
            <a:off x="3809197" y="1237248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79" name="Google Shape;1879;p45"/>
          <p:cNvCxnSpPr/>
          <p:nvPr/>
        </p:nvCxnSpPr>
        <p:spPr>
          <a:xfrm>
            <a:off x="3809197" y="2495834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grpSp>
        <p:nvGrpSpPr>
          <p:cNvPr id="1880" name="Google Shape;1880;p45"/>
          <p:cNvGrpSpPr/>
          <p:nvPr/>
        </p:nvGrpSpPr>
        <p:grpSpPr>
          <a:xfrm>
            <a:off x="5947269" y="991725"/>
            <a:ext cx="2577700" cy="1742147"/>
            <a:chOff x="0" y="0"/>
            <a:chExt cx="6873863" cy="4645724"/>
          </a:xfrm>
        </p:grpSpPr>
        <p:sp>
          <p:nvSpPr>
            <p:cNvPr id="1881" name="Google Shape;188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82" name="Google Shape;188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883" name="Google Shape;1883;p45"/>
          <p:cNvSpPr txBox="1"/>
          <p:nvPr/>
        </p:nvSpPr>
        <p:spPr>
          <a:xfrm rot="-5400000">
            <a:off x="5328399" y="1782681"/>
            <a:ext cx="16965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Priority product requirements</a:t>
            </a:r>
            <a:endParaRPr sz="500"/>
          </a:p>
        </p:txBody>
      </p:sp>
      <p:cxnSp>
        <p:nvCxnSpPr>
          <p:cNvPr id="1884" name="Google Shape;1884;p45"/>
          <p:cNvCxnSpPr/>
          <p:nvPr/>
        </p:nvCxnSpPr>
        <p:spPr>
          <a:xfrm>
            <a:off x="6482875" y="1488965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85" name="Google Shape;1885;p45"/>
          <p:cNvCxnSpPr/>
          <p:nvPr/>
        </p:nvCxnSpPr>
        <p:spPr>
          <a:xfrm>
            <a:off x="6482875" y="1740682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86" name="Google Shape;1886;p45"/>
          <p:cNvCxnSpPr/>
          <p:nvPr/>
        </p:nvCxnSpPr>
        <p:spPr>
          <a:xfrm>
            <a:off x="6482875" y="1992400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87" name="Google Shape;1887;p45"/>
          <p:cNvCxnSpPr/>
          <p:nvPr/>
        </p:nvCxnSpPr>
        <p:spPr>
          <a:xfrm>
            <a:off x="6482875" y="2244117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88" name="Google Shape;1888;p45"/>
          <p:cNvCxnSpPr/>
          <p:nvPr/>
        </p:nvCxnSpPr>
        <p:spPr>
          <a:xfrm>
            <a:off x="6482875" y="1237248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89" name="Google Shape;1889;p45"/>
          <p:cNvCxnSpPr/>
          <p:nvPr/>
        </p:nvCxnSpPr>
        <p:spPr>
          <a:xfrm>
            <a:off x="6482875" y="2495834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grpSp>
        <p:nvGrpSpPr>
          <p:cNvPr id="1890" name="Google Shape;1890;p45"/>
          <p:cNvGrpSpPr/>
          <p:nvPr/>
        </p:nvGrpSpPr>
        <p:grpSpPr>
          <a:xfrm>
            <a:off x="609472" y="2827613"/>
            <a:ext cx="2577699" cy="1742148"/>
            <a:chOff x="0" y="0"/>
            <a:chExt cx="6873863" cy="4645724"/>
          </a:xfrm>
        </p:grpSpPr>
        <p:sp>
          <p:nvSpPr>
            <p:cNvPr id="1891" name="Google Shape;189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892" name="Google Shape;189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893" name="Google Shape;1893;p45"/>
          <p:cNvSpPr txBox="1"/>
          <p:nvPr/>
        </p:nvSpPr>
        <p:spPr>
          <a:xfrm rot="-5400000">
            <a:off x="29302" y="3618549"/>
            <a:ext cx="1619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PPR dependency</a:t>
            </a:r>
            <a:endParaRPr sz="500"/>
          </a:p>
        </p:txBody>
      </p:sp>
      <p:cxnSp>
        <p:nvCxnSpPr>
          <p:cNvPr id="1894" name="Google Shape;1894;p45"/>
          <p:cNvCxnSpPr/>
          <p:nvPr/>
        </p:nvCxnSpPr>
        <p:spPr>
          <a:xfrm>
            <a:off x="1145078" y="3324853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95" name="Google Shape;1895;p45"/>
          <p:cNvCxnSpPr/>
          <p:nvPr/>
        </p:nvCxnSpPr>
        <p:spPr>
          <a:xfrm>
            <a:off x="1145078" y="3576570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96" name="Google Shape;1896;p45"/>
          <p:cNvCxnSpPr/>
          <p:nvPr/>
        </p:nvCxnSpPr>
        <p:spPr>
          <a:xfrm>
            <a:off x="1145078" y="3828288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97" name="Google Shape;1897;p45"/>
          <p:cNvCxnSpPr/>
          <p:nvPr/>
        </p:nvCxnSpPr>
        <p:spPr>
          <a:xfrm>
            <a:off x="1145078" y="4080005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98" name="Google Shape;1898;p45"/>
          <p:cNvCxnSpPr/>
          <p:nvPr/>
        </p:nvCxnSpPr>
        <p:spPr>
          <a:xfrm>
            <a:off x="1145078" y="3073136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899" name="Google Shape;1899;p45"/>
          <p:cNvCxnSpPr/>
          <p:nvPr/>
        </p:nvCxnSpPr>
        <p:spPr>
          <a:xfrm>
            <a:off x="1145078" y="4331722"/>
            <a:ext cx="1847376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grpSp>
        <p:nvGrpSpPr>
          <p:cNvPr id="1900" name="Google Shape;1900;p45"/>
          <p:cNvGrpSpPr/>
          <p:nvPr/>
        </p:nvGrpSpPr>
        <p:grpSpPr>
          <a:xfrm>
            <a:off x="3283150" y="2827613"/>
            <a:ext cx="2577700" cy="1742148"/>
            <a:chOff x="0" y="0"/>
            <a:chExt cx="6873863" cy="4645724"/>
          </a:xfrm>
        </p:grpSpPr>
        <p:sp>
          <p:nvSpPr>
            <p:cNvPr id="1901" name="Google Shape;190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902" name="Google Shape;190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903" name="Google Shape;1903;p45"/>
          <p:cNvSpPr txBox="1"/>
          <p:nvPr/>
        </p:nvSpPr>
        <p:spPr>
          <a:xfrm rot="-5400000">
            <a:off x="2702980" y="3618549"/>
            <a:ext cx="16191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Build product</a:t>
            </a:r>
            <a:endParaRPr sz="500"/>
          </a:p>
        </p:txBody>
      </p:sp>
      <p:cxnSp>
        <p:nvCxnSpPr>
          <p:cNvPr id="1904" name="Google Shape;1904;p45"/>
          <p:cNvCxnSpPr/>
          <p:nvPr/>
        </p:nvCxnSpPr>
        <p:spPr>
          <a:xfrm>
            <a:off x="3818756" y="3324853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05" name="Google Shape;1905;p45"/>
          <p:cNvCxnSpPr/>
          <p:nvPr/>
        </p:nvCxnSpPr>
        <p:spPr>
          <a:xfrm>
            <a:off x="3818756" y="3576570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06" name="Google Shape;1906;p45"/>
          <p:cNvCxnSpPr/>
          <p:nvPr/>
        </p:nvCxnSpPr>
        <p:spPr>
          <a:xfrm>
            <a:off x="3818756" y="3828288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07" name="Google Shape;1907;p45"/>
          <p:cNvCxnSpPr/>
          <p:nvPr/>
        </p:nvCxnSpPr>
        <p:spPr>
          <a:xfrm>
            <a:off x="3818756" y="4080005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08" name="Google Shape;1908;p45"/>
          <p:cNvCxnSpPr/>
          <p:nvPr/>
        </p:nvCxnSpPr>
        <p:spPr>
          <a:xfrm>
            <a:off x="3818756" y="3073136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09" name="Google Shape;1909;p45"/>
          <p:cNvCxnSpPr/>
          <p:nvPr/>
        </p:nvCxnSpPr>
        <p:spPr>
          <a:xfrm>
            <a:off x="3818756" y="4331722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grpSp>
        <p:nvGrpSpPr>
          <p:cNvPr id="1910" name="Google Shape;1910;p45"/>
          <p:cNvGrpSpPr/>
          <p:nvPr/>
        </p:nvGrpSpPr>
        <p:grpSpPr>
          <a:xfrm>
            <a:off x="5956829" y="2827613"/>
            <a:ext cx="2577700" cy="1742148"/>
            <a:chOff x="0" y="0"/>
            <a:chExt cx="6873863" cy="4645724"/>
          </a:xfrm>
        </p:grpSpPr>
        <p:sp>
          <p:nvSpPr>
            <p:cNvPr id="1911" name="Google Shape;1911;p45"/>
            <p:cNvSpPr/>
            <p:nvPr/>
          </p:nvSpPr>
          <p:spPr>
            <a:xfrm>
              <a:off x="0" y="0"/>
              <a:ext cx="6873863" cy="4645724"/>
            </a:xfrm>
            <a:prstGeom prst="roundRect">
              <a:avLst>
                <a:gd name="adj" fmla="val 4101"/>
              </a:avLst>
            </a:prstGeom>
            <a:solidFill>
              <a:schemeClr val="accent5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912" name="Google Shape;1912;p45"/>
            <p:cNvSpPr/>
            <p:nvPr/>
          </p:nvSpPr>
          <p:spPr>
            <a:xfrm>
              <a:off x="130655" y="125175"/>
              <a:ext cx="955041" cy="4395373"/>
            </a:xfrm>
            <a:prstGeom prst="roundRect">
              <a:avLst>
                <a:gd name="adj" fmla="val 11979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1913" name="Google Shape;1913;p45"/>
          <p:cNvSpPr txBox="1"/>
          <p:nvPr/>
        </p:nvSpPr>
        <p:spPr>
          <a:xfrm rot="-5400000">
            <a:off x="5337959" y="3618569"/>
            <a:ext cx="1696500" cy="1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Feedback</a:t>
            </a:r>
            <a:endParaRPr sz="500"/>
          </a:p>
        </p:txBody>
      </p:sp>
      <p:cxnSp>
        <p:nvCxnSpPr>
          <p:cNvPr id="1914" name="Google Shape;1914;p45"/>
          <p:cNvCxnSpPr/>
          <p:nvPr/>
        </p:nvCxnSpPr>
        <p:spPr>
          <a:xfrm>
            <a:off x="6492435" y="3324853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15" name="Google Shape;1915;p45"/>
          <p:cNvCxnSpPr/>
          <p:nvPr/>
        </p:nvCxnSpPr>
        <p:spPr>
          <a:xfrm>
            <a:off x="6492435" y="3576570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16" name="Google Shape;1916;p45"/>
          <p:cNvCxnSpPr/>
          <p:nvPr/>
        </p:nvCxnSpPr>
        <p:spPr>
          <a:xfrm>
            <a:off x="6492435" y="3828288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17" name="Google Shape;1917;p45"/>
          <p:cNvCxnSpPr/>
          <p:nvPr/>
        </p:nvCxnSpPr>
        <p:spPr>
          <a:xfrm>
            <a:off x="6492435" y="4080005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18" name="Google Shape;1918;p45"/>
          <p:cNvCxnSpPr/>
          <p:nvPr/>
        </p:nvCxnSpPr>
        <p:spPr>
          <a:xfrm>
            <a:off x="6492435" y="3073136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1919" name="Google Shape;1919;p45"/>
          <p:cNvCxnSpPr/>
          <p:nvPr/>
        </p:nvCxnSpPr>
        <p:spPr>
          <a:xfrm>
            <a:off x="6492435" y="4331722"/>
            <a:ext cx="1847377" cy="0"/>
          </a:xfrm>
          <a:prstGeom prst="straightConnector1">
            <a:avLst/>
          </a:prstGeom>
          <a:noFill/>
          <a:ln w="9525" cap="flat" cmpd="sng">
            <a:solidFill>
              <a:srgbClr val="A7A7A7"/>
            </a:solidFill>
            <a:prstDash val="dash"/>
            <a:miter lim="4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Macintosh PowerPoint</Application>
  <PresentationFormat>On-screen Show (16:9)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Arial</vt:lpstr>
      <vt:lpstr>DM Sans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2023-04-04T13:32:56Z</dcterms:modified>
</cp:coreProperties>
</file>