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86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E0C18C2-E041-4510-90A5-2E2D27BDE68C}">
  <a:tblStyle styleId="{EE0C18C2-E041-4510-90A5-2E2D27BDE68C}" styleName="Table_0"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wholeTbl>
    <a:band1H>
      <a:tcTxStyle/>
      <a:tcStyle>
        <a:tcBdr/>
      </a:tcStyle>
    </a:band1H>
    <a:band2H>
      <a:tcTxStyle b="off" i="off"/>
      <a:tcStyle>
        <a:tcBdr/>
        <a:fill>
          <a:solidFill>
            <a:srgbClr val="E3E5E8"/>
          </a:solidFill>
        </a:fill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rgbClr val="3797C6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227058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141" d="100"/>
          <a:sy n="141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1" name="Google Shape;1921;g22a81abe0a6_2_1854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22" name="Google Shape;1922;g22a81abe0a6_2_18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MVP Minimum Viable Product</a:t>
            </a:r>
            <a:endParaRPr sz="50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530467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4" name="Google Shape;1924;p46"/>
          <p:cNvSpPr/>
          <p:nvPr/>
        </p:nvSpPr>
        <p:spPr>
          <a:xfrm>
            <a:off x="606474" y="1218456"/>
            <a:ext cx="8009633" cy="2822526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539" y="0"/>
                </a:moveTo>
                <a:lnTo>
                  <a:pt x="1539" y="182"/>
                </a:lnTo>
                <a:lnTo>
                  <a:pt x="0" y="180"/>
                </a:lnTo>
                <a:lnTo>
                  <a:pt x="0" y="574"/>
                </a:lnTo>
                <a:lnTo>
                  <a:pt x="1539" y="574"/>
                </a:lnTo>
                <a:lnTo>
                  <a:pt x="1539" y="740"/>
                </a:lnTo>
                <a:lnTo>
                  <a:pt x="1800" y="370"/>
                </a:lnTo>
                <a:lnTo>
                  <a:pt x="1539" y="0"/>
                </a:lnTo>
                <a:close/>
                <a:moveTo>
                  <a:pt x="7875" y="0"/>
                </a:moveTo>
                <a:lnTo>
                  <a:pt x="7875" y="191"/>
                </a:lnTo>
                <a:lnTo>
                  <a:pt x="6375" y="189"/>
                </a:lnTo>
                <a:lnTo>
                  <a:pt x="6375" y="574"/>
                </a:lnTo>
                <a:lnTo>
                  <a:pt x="7875" y="574"/>
                </a:lnTo>
                <a:lnTo>
                  <a:pt x="7875" y="740"/>
                </a:lnTo>
                <a:lnTo>
                  <a:pt x="8136" y="370"/>
                </a:lnTo>
                <a:lnTo>
                  <a:pt x="7875" y="0"/>
                </a:lnTo>
                <a:close/>
                <a:moveTo>
                  <a:pt x="14169" y="25"/>
                </a:moveTo>
                <a:lnTo>
                  <a:pt x="14169" y="200"/>
                </a:lnTo>
                <a:lnTo>
                  <a:pt x="12703" y="198"/>
                </a:lnTo>
                <a:lnTo>
                  <a:pt x="12703" y="574"/>
                </a:lnTo>
                <a:lnTo>
                  <a:pt x="14169" y="574"/>
                </a:lnTo>
                <a:lnTo>
                  <a:pt x="14169" y="764"/>
                </a:lnTo>
                <a:lnTo>
                  <a:pt x="14429" y="394"/>
                </a:lnTo>
                <a:lnTo>
                  <a:pt x="14169" y="25"/>
                </a:lnTo>
                <a:close/>
                <a:moveTo>
                  <a:pt x="18996" y="207"/>
                </a:moveTo>
                <a:lnTo>
                  <a:pt x="18996" y="574"/>
                </a:lnTo>
                <a:lnTo>
                  <a:pt x="20415" y="574"/>
                </a:lnTo>
                <a:cubicBezTo>
                  <a:pt x="20534" y="574"/>
                  <a:pt x="20629" y="574"/>
                  <a:pt x="20707" y="589"/>
                </a:cubicBezTo>
                <a:cubicBezTo>
                  <a:pt x="20785" y="603"/>
                  <a:pt x="20844" y="631"/>
                  <a:pt x="20892" y="688"/>
                </a:cubicBezTo>
                <a:cubicBezTo>
                  <a:pt x="20961" y="759"/>
                  <a:pt x="21022" y="872"/>
                  <a:pt x="21073" y="1015"/>
                </a:cubicBezTo>
                <a:cubicBezTo>
                  <a:pt x="21123" y="1158"/>
                  <a:pt x="21163" y="1332"/>
                  <a:pt x="21188" y="1527"/>
                </a:cubicBezTo>
                <a:cubicBezTo>
                  <a:pt x="21208" y="1663"/>
                  <a:pt x="21218" y="1832"/>
                  <a:pt x="21223" y="2052"/>
                </a:cubicBezTo>
                <a:cubicBezTo>
                  <a:pt x="21228" y="2272"/>
                  <a:pt x="21228" y="2543"/>
                  <a:pt x="21228" y="2882"/>
                </a:cubicBezTo>
                <a:lnTo>
                  <a:pt x="21228" y="8265"/>
                </a:lnTo>
                <a:cubicBezTo>
                  <a:pt x="21228" y="8604"/>
                  <a:pt x="21228" y="8875"/>
                  <a:pt x="21223" y="9094"/>
                </a:cubicBezTo>
                <a:cubicBezTo>
                  <a:pt x="21218" y="9314"/>
                  <a:pt x="21208" y="9483"/>
                  <a:pt x="21188" y="9618"/>
                </a:cubicBezTo>
                <a:cubicBezTo>
                  <a:pt x="21163" y="9814"/>
                  <a:pt x="21123" y="9988"/>
                  <a:pt x="21073" y="10132"/>
                </a:cubicBezTo>
                <a:cubicBezTo>
                  <a:pt x="21022" y="10276"/>
                  <a:pt x="20961" y="10388"/>
                  <a:pt x="20892" y="10459"/>
                </a:cubicBezTo>
                <a:cubicBezTo>
                  <a:pt x="20844" y="10515"/>
                  <a:pt x="20785" y="10544"/>
                  <a:pt x="20707" y="10558"/>
                </a:cubicBezTo>
                <a:cubicBezTo>
                  <a:pt x="20629" y="10572"/>
                  <a:pt x="20534" y="10572"/>
                  <a:pt x="20415" y="10572"/>
                </a:cubicBezTo>
                <a:lnTo>
                  <a:pt x="19875" y="10572"/>
                </a:lnTo>
                <a:lnTo>
                  <a:pt x="19875" y="10400"/>
                </a:lnTo>
                <a:lnTo>
                  <a:pt x="19614" y="10770"/>
                </a:lnTo>
                <a:lnTo>
                  <a:pt x="19875" y="11139"/>
                </a:lnTo>
                <a:lnTo>
                  <a:pt x="19875" y="10946"/>
                </a:lnTo>
                <a:lnTo>
                  <a:pt x="20357" y="10946"/>
                </a:lnTo>
                <a:cubicBezTo>
                  <a:pt x="20503" y="10946"/>
                  <a:pt x="20621" y="10947"/>
                  <a:pt x="20716" y="10929"/>
                </a:cubicBezTo>
                <a:cubicBezTo>
                  <a:pt x="20811" y="10912"/>
                  <a:pt x="20884" y="10877"/>
                  <a:pt x="20943" y="10807"/>
                </a:cubicBezTo>
                <a:cubicBezTo>
                  <a:pt x="21028" y="10720"/>
                  <a:pt x="21103" y="10582"/>
                  <a:pt x="21165" y="10405"/>
                </a:cubicBezTo>
                <a:cubicBezTo>
                  <a:pt x="21228" y="10229"/>
                  <a:pt x="21276" y="10015"/>
                  <a:pt x="21307" y="9776"/>
                </a:cubicBezTo>
                <a:cubicBezTo>
                  <a:pt x="21331" y="9609"/>
                  <a:pt x="21344" y="9400"/>
                  <a:pt x="21350" y="9130"/>
                </a:cubicBezTo>
                <a:cubicBezTo>
                  <a:pt x="21356" y="8859"/>
                  <a:pt x="21356" y="8527"/>
                  <a:pt x="21356" y="8110"/>
                </a:cubicBezTo>
                <a:lnTo>
                  <a:pt x="21356" y="3046"/>
                </a:lnTo>
                <a:cubicBezTo>
                  <a:pt x="21356" y="2629"/>
                  <a:pt x="21356" y="2297"/>
                  <a:pt x="21350" y="2026"/>
                </a:cubicBezTo>
                <a:cubicBezTo>
                  <a:pt x="21344" y="1756"/>
                  <a:pt x="21331" y="1548"/>
                  <a:pt x="21307" y="1382"/>
                </a:cubicBezTo>
                <a:cubicBezTo>
                  <a:pt x="21276" y="1142"/>
                  <a:pt x="21228" y="927"/>
                  <a:pt x="21165" y="751"/>
                </a:cubicBezTo>
                <a:cubicBezTo>
                  <a:pt x="21103" y="574"/>
                  <a:pt x="21028" y="436"/>
                  <a:pt x="20943" y="349"/>
                </a:cubicBezTo>
                <a:cubicBezTo>
                  <a:pt x="20884" y="279"/>
                  <a:pt x="20811" y="244"/>
                  <a:pt x="20716" y="227"/>
                </a:cubicBezTo>
                <a:cubicBezTo>
                  <a:pt x="20621" y="209"/>
                  <a:pt x="20503" y="210"/>
                  <a:pt x="20357" y="210"/>
                </a:cubicBezTo>
                <a:lnTo>
                  <a:pt x="18996" y="207"/>
                </a:lnTo>
                <a:close/>
                <a:moveTo>
                  <a:pt x="7280" y="10400"/>
                </a:moveTo>
                <a:lnTo>
                  <a:pt x="7019" y="10770"/>
                </a:lnTo>
                <a:lnTo>
                  <a:pt x="7280" y="11139"/>
                </a:lnTo>
                <a:lnTo>
                  <a:pt x="7280" y="10954"/>
                </a:lnTo>
                <a:lnTo>
                  <a:pt x="8727" y="10954"/>
                </a:lnTo>
                <a:lnTo>
                  <a:pt x="8727" y="10580"/>
                </a:lnTo>
                <a:lnTo>
                  <a:pt x="7280" y="10580"/>
                </a:lnTo>
                <a:lnTo>
                  <a:pt x="7280" y="10400"/>
                </a:lnTo>
                <a:close/>
                <a:moveTo>
                  <a:pt x="13581" y="10400"/>
                </a:moveTo>
                <a:lnTo>
                  <a:pt x="13321" y="10770"/>
                </a:lnTo>
                <a:lnTo>
                  <a:pt x="13581" y="11139"/>
                </a:lnTo>
                <a:lnTo>
                  <a:pt x="13581" y="10951"/>
                </a:lnTo>
                <a:lnTo>
                  <a:pt x="15026" y="10950"/>
                </a:lnTo>
                <a:lnTo>
                  <a:pt x="15026" y="10575"/>
                </a:lnTo>
                <a:lnTo>
                  <a:pt x="13581" y="10576"/>
                </a:lnTo>
                <a:lnTo>
                  <a:pt x="13581" y="10400"/>
                </a:lnTo>
                <a:close/>
                <a:moveTo>
                  <a:pt x="2417" y="10583"/>
                </a:moveTo>
                <a:lnTo>
                  <a:pt x="1008" y="10584"/>
                </a:lnTo>
                <a:cubicBezTo>
                  <a:pt x="861" y="10584"/>
                  <a:pt x="744" y="10584"/>
                  <a:pt x="649" y="10601"/>
                </a:cubicBezTo>
                <a:cubicBezTo>
                  <a:pt x="553" y="10619"/>
                  <a:pt x="480" y="10654"/>
                  <a:pt x="421" y="10723"/>
                </a:cubicBezTo>
                <a:cubicBezTo>
                  <a:pt x="337" y="10810"/>
                  <a:pt x="261" y="10949"/>
                  <a:pt x="199" y="11125"/>
                </a:cubicBezTo>
                <a:cubicBezTo>
                  <a:pt x="137" y="11301"/>
                  <a:pt x="88" y="11515"/>
                  <a:pt x="57" y="11755"/>
                </a:cubicBezTo>
                <a:cubicBezTo>
                  <a:pt x="33" y="11921"/>
                  <a:pt x="21" y="12130"/>
                  <a:pt x="14" y="12401"/>
                </a:cubicBezTo>
                <a:cubicBezTo>
                  <a:pt x="8" y="12671"/>
                  <a:pt x="8" y="13004"/>
                  <a:pt x="8" y="13420"/>
                </a:cubicBezTo>
                <a:lnTo>
                  <a:pt x="8" y="18558"/>
                </a:lnTo>
                <a:cubicBezTo>
                  <a:pt x="8" y="18974"/>
                  <a:pt x="8" y="19307"/>
                  <a:pt x="14" y="19577"/>
                </a:cubicBezTo>
                <a:cubicBezTo>
                  <a:pt x="21" y="19848"/>
                  <a:pt x="33" y="20055"/>
                  <a:pt x="57" y="20222"/>
                </a:cubicBezTo>
                <a:cubicBezTo>
                  <a:pt x="88" y="20462"/>
                  <a:pt x="137" y="20676"/>
                  <a:pt x="199" y="20853"/>
                </a:cubicBezTo>
                <a:cubicBezTo>
                  <a:pt x="261" y="21029"/>
                  <a:pt x="337" y="21168"/>
                  <a:pt x="421" y="21255"/>
                </a:cubicBezTo>
                <a:cubicBezTo>
                  <a:pt x="480" y="21324"/>
                  <a:pt x="553" y="21359"/>
                  <a:pt x="649" y="21377"/>
                </a:cubicBezTo>
                <a:cubicBezTo>
                  <a:pt x="744" y="21394"/>
                  <a:pt x="861" y="21394"/>
                  <a:pt x="1008" y="21394"/>
                </a:cubicBezTo>
                <a:lnTo>
                  <a:pt x="1522" y="21394"/>
                </a:lnTo>
                <a:lnTo>
                  <a:pt x="1522" y="21600"/>
                </a:lnTo>
                <a:lnTo>
                  <a:pt x="1783" y="21230"/>
                </a:lnTo>
                <a:lnTo>
                  <a:pt x="1522" y="20861"/>
                </a:lnTo>
                <a:lnTo>
                  <a:pt x="1522" y="21029"/>
                </a:lnTo>
                <a:lnTo>
                  <a:pt x="950" y="21029"/>
                </a:lnTo>
                <a:cubicBezTo>
                  <a:pt x="830" y="21029"/>
                  <a:pt x="735" y="21029"/>
                  <a:pt x="657" y="21015"/>
                </a:cubicBezTo>
                <a:cubicBezTo>
                  <a:pt x="580" y="21000"/>
                  <a:pt x="520" y="20972"/>
                  <a:pt x="472" y="20915"/>
                </a:cubicBezTo>
                <a:cubicBezTo>
                  <a:pt x="404" y="20844"/>
                  <a:pt x="342" y="20732"/>
                  <a:pt x="292" y="20589"/>
                </a:cubicBezTo>
                <a:cubicBezTo>
                  <a:pt x="241" y="20445"/>
                  <a:pt x="202" y="20271"/>
                  <a:pt x="177" y="20076"/>
                </a:cubicBezTo>
                <a:cubicBezTo>
                  <a:pt x="157" y="19941"/>
                  <a:pt x="147" y="19771"/>
                  <a:pt x="142" y="19551"/>
                </a:cubicBezTo>
                <a:cubicBezTo>
                  <a:pt x="137" y="19331"/>
                  <a:pt x="136" y="19060"/>
                  <a:pt x="136" y="18722"/>
                </a:cubicBezTo>
                <a:lnTo>
                  <a:pt x="136" y="13265"/>
                </a:lnTo>
                <a:cubicBezTo>
                  <a:pt x="136" y="12927"/>
                  <a:pt x="137" y="12656"/>
                  <a:pt x="142" y="12436"/>
                </a:cubicBezTo>
                <a:cubicBezTo>
                  <a:pt x="147" y="12216"/>
                  <a:pt x="157" y="12048"/>
                  <a:pt x="177" y="11912"/>
                </a:cubicBezTo>
                <a:cubicBezTo>
                  <a:pt x="202" y="11717"/>
                  <a:pt x="241" y="11542"/>
                  <a:pt x="292" y="11399"/>
                </a:cubicBezTo>
                <a:cubicBezTo>
                  <a:pt x="342" y="11255"/>
                  <a:pt x="404" y="11143"/>
                  <a:pt x="472" y="11072"/>
                </a:cubicBezTo>
                <a:cubicBezTo>
                  <a:pt x="520" y="11015"/>
                  <a:pt x="580" y="10987"/>
                  <a:pt x="657" y="10973"/>
                </a:cubicBezTo>
                <a:cubicBezTo>
                  <a:pt x="735" y="10958"/>
                  <a:pt x="830" y="10959"/>
                  <a:pt x="950" y="10959"/>
                </a:cubicBezTo>
                <a:lnTo>
                  <a:pt x="2417" y="10958"/>
                </a:lnTo>
                <a:lnTo>
                  <a:pt x="2417" y="10583"/>
                </a:lnTo>
                <a:close/>
                <a:moveTo>
                  <a:pt x="7820" y="20861"/>
                </a:moveTo>
                <a:lnTo>
                  <a:pt x="7820" y="21029"/>
                </a:lnTo>
                <a:lnTo>
                  <a:pt x="6378" y="21029"/>
                </a:lnTo>
                <a:lnTo>
                  <a:pt x="6378" y="21392"/>
                </a:lnTo>
                <a:lnTo>
                  <a:pt x="7820" y="21392"/>
                </a:lnTo>
                <a:lnTo>
                  <a:pt x="7820" y="21600"/>
                </a:lnTo>
                <a:lnTo>
                  <a:pt x="8080" y="21230"/>
                </a:lnTo>
                <a:lnTo>
                  <a:pt x="7820" y="20861"/>
                </a:lnTo>
                <a:close/>
                <a:moveTo>
                  <a:pt x="14156" y="20861"/>
                </a:moveTo>
                <a:lnTo>
                  <a:pt x="14156" y="21029"/>
                </a:lnTo>
                <a:lnTo>
                  <a:pt x="12688" y="21029"/>
                </a:lnTo>
                <a:lnTo>
                  <a:pt x="12688" y="21390"/>
                </a:lnTo>
                <a:lnTo>
                  <a:pt x="14156" y="21389"/>
                </a:lnTo>
                <a:lnTo>
                  <a:pt x="14156" y="21600"/>
                </a:lnTo>
                <a:lnTo>
                  <a:pt x="14416" y="21230"/>
                </a:lnTo>
                <a:lnTo>
                  <a:pt x="14156" y="20861"/>
                </a:lnTo>
                <a:close/>
                <a:moveTo>
                  <a:pt x="21339" y="20861"/>
                </a:moveTo>
                <a:lnTo>
                  <a:pt x="21339" y="21029"/>
                </a:lnTo>
                <a:lnTo>
                  <a:pt x="18999" y="21029"/>
                </a:lnTo>
                <a:lnTo>
                  <a:pt x="18999" y="21388"/>
                </a:lnTo>
                <a:lnTo>
                  <a:pt x="21339" y="21387"/>
                </a:lnTo>
                <a:lnTo>
                  <a:pt x="21339" y="21600"/>
                </a:lnTo>
                <a:lnTo>
                  <a:pt x="21600" y="21230"/>
                </a:lnTo>
                <a:lnTo>
                  <a:pt x="21339" y="20861"/>
                </a:lnTo>
                <a:close/>
              </a:path>
            </a:pathLst>
          </a:custGeom>
          <a:solidFill>
            <a:srgbClr val="DCDCDC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25" name="Google Shape;1925;p46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1926" name="Google Shape;1926;p46"/>
          <p:cNvSpPr txBox="1"/>
          <p:nvPr/>
        </p:nvSpPr>
        <p:spPr>
          <a:xfrm>
            <a:off x="3336003" y="4663893"/>
            <a:ext cx="2997575" cy="176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b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6"/>
              </a:buClr>
              <a:buSzPts val="900"/>
              <a:buFont typeface="DM Sans"/>
              <a:buNone/>
            </a:pPr>
            <a:r>
              <a:rPr lang="en-GB" sz="900" b="0" i="0" u="none" strike="noStrike" cap="none">
                <a:solidFill>
                  <a:schemeClr val="accent6"/>
                </a:solidFill>
                <a:latin typeface="DM Sans"/>
                <a:ea typeface="DM Sans"/>
                <a:cs typeface="DM Sans"/>
                <a:sym typeface="DM Sans"/>
              </a:rPr>
              <a:t>*Startup product roadmap step-by-step template</a:t>
            </a:r>
            <a:endParaRPr sz="500"/>
          </a:p>
        </p:txBody>
      </p:sp>
      <p:sp>
        <p:nvSpPr>
          <p:cNvPr id="1927" name="Google Shape;1927;p46"/>
          <p:cNvSpPr/>
          <p:nvPr/>
        </p:nvSpPr>
        <p:spPr>
          <a:xfrm>
            <a:off x="1456734" y="668321"/>
            <a:ext cx="1562713" cy="1189387"/>
          </a:xfrm>
          <a:prstGeom prst="roundRect">
            <a:avLst>
              <a:gd name="adj" fmla="val 600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28" name="Google Shape;1928;p46"/>
          <p:cNvSpPr/>
          <p:nvPr/>
        </p:nvSpPr>
        <p:spPr>
          <a:xfrm>
            <a:off x="1504217" y="942088"/>
            <a:ext cx="1467747" cy="87142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29" name="Google Shape;1929;p46"/>
          <p:cNvSpPr txBox="1"/>
          <p:nvPr/>
        </p:nvSpPr>
        <p:spPr>
          <a:xfrm>
            <a:off x="1717173" y="731265"/>
            <a:ext cx="12902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Define the Problem</a:t>
            </a:r>
            <a:endParaRPr sz="500"/>
          </a:p>
        </p:txBody>
      </p:sp>
      <p:sp>
        <p:nvSpPr>
          <p:cNvPr id="1930" name="Google Shape;1930;p46"/>
          <p:cNvSpPr txBox="1"/>
          <p:nvPr/>
        </p:nvSpPr>
        <p:spPr>
          <a:xfrm>
            <a:off x="1579889" y="1041572"/>
            <a:ext cx="129026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31" name="Google Shape;1931;p46"/>
          <p:cNvSpPr/>
          <p:nvPr/>
        </p:nvSpPr>
        <p:spPr>
          <a:xfrm>
            <a:off x="1560839" y="754814"/>
            <a:ext cx="95484" cy="10915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22" y="0"/>
                </a:moveTo>
                <a:cubicBezTo>
                  <a:pt x="453" y="0"/>
                  <a:pt x="0" y="421"/>
                  <a:pt x="0" y="918"/>
                </a:cubicBezTo>
                <a:lnTo>
                  <a:pt x="0" y="20706"/>
                </a:lnTo>
                <a:cubicBezTo>
                  <a:pt x="0" y="21202"/>
                  <a:pt x="453" y="21600"/>
                  <a:pt x="1022" y="21600"/>
                </a:cubicBezTo>
                <a:cubicBezTo>
                  <a:pt x="1591" y="21600"/>
                  <a:pt x="2044" y="21202"/>
                  <a:pt x="2044" y="20706"/>
                </a:cubicBezTo>
                <a:lnTo>
                  <a:pt x="2044" y="11718"/>
                </a:lnTo>
                <a:lnTo>
                  <a:pt x="12589" y="11718"/>
                </a:lnTo>
                <a:cubicBezTo>
                  <a:pt x="13582" y="11718"/>
                  <a:pt x="14391" y="11009"/>
                  <a:pt x="14391" y="10141"/>
                </a:cubicBezTo>
                <a:lnTo>
                  <a:pt x="14391" y="1576"/>
                </a:lnTo>
                <a:cubicBezTo>
                  <a:pt x="14391" y="708"/>
                  <a:pt x="13582" y="0"/>
                  <a:pt x="12589" y="0"/>
                </a:cubicBezTo>
                <a:lnTo>
                  <a:pt x="1802" y="0"/>
                </a:lnTo>
                <a:cubicBezTo>
                  <a:pt x="1674" y="0"/>
                  <a:pt x="1560" y="46"/>
                  <a:pt x="1453" y="94"/>
                </a:cubicBezTo>
                <a:cubicBezTo>
                  <a:pt x="1324" y="43"/>
                  <a:pt x="1173" y="0"/>
                  <a:pt x="1022" y="0"/>
                </a:cubicBezTo>
                <a:close/>
                <a:moveTo>
                  <a:pt x="16462" y="3600"/>
                </a:moveTo>
                <a:lnTo>
                  <a:pt x="16462" y="10141"/>
                </a:lnTo>
                <a:cubicBezTo>
                  <a:pt x="16462" y="12002"/>
                  <a:pt x="14715" y="13506"/>
                  <a:pt x="12589" y="13506"/>
                </a:cubicBezTo>
                <a:lnTo>
                  <a:pt x="7720" y="13506"/>
                </a:lnTo>
                <a:lnTo>
                  <a:pt x="7720" y="13741"/>
                </a:lnTo>
                <a:cubicBezTo>
                  <a:pt x="7720" y="14610"/>
                  <a:pt x="8530" y="15318"/>
                  <a:pt x="9522" y="15318"/>
                </a:cubicBezTo>
                <a:lnTo>
                  <a:pt x="19798" y="15318"/>
                </a:lnTo>
                <a:cubicBezTo>
                  <a:pt x="20790" y="15318"/>
                  <a:pt x="21600" y="14610"/>
                  <a:pt x="21600" y="13741"/>
                </a:cubicBezTo>
                <a:lnTo>
                  <a:pt x="21600" y="5176"/>
                </a:lnTo>
                <a:cubicBezTo>
                  <a:pt x="21600" y="4308"/>
                  <a:pt x="20790" y="3600"/>
                  <a:pt x="19798" y="3600"/>
                </a:cubicBezTo>
                <a:lnTo>
                  <a:pt x="16462" y="3600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32" name="Google Shape;1932;p46"/>
          <p:cNvSpPr/>
          <p:nvPr/>
        </p:nvSpPr>
        <p:spPr>
          <a:xfrm>
            <a:off x="3794448" y="668321"/>
            <a:ext cx="1562714" cy="1189387"/>
          </a:xfrm>
          <a:prstGeom prst="roundRect">
            <a:avLst>
              <a:gd name="adj" fmla="val 600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33" name="Google Shape;1933;p46"/>
          <p:cNvSpPr/>
          <p:nvPr/>
        </p:nvSpPr>
        <p:spPr>
          <a:xfrm>
            <a:off x="3841931" y="942088"/>
            <a:ext cx="1467747" cy="87142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34" name="Google Shape;1934;p46"/>
          <p:cNvSpPr txBox="1"/>
          <p:nvPr/>
        </p:nvSpPr>
        <p:spPr>
          <a:xfrm>
            <a:off x="4054886" y="731265"/>
            <a:ext cx="12902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Validate the Problem</a:t>
            </a:r>
            <a:endParaRPr sz="500"/>
          </a:p>
        </p:txBody>
      </p:sp>
      <p:sp>
        <p:nvSpPr>
          <p:cNvPr id="1935" name="Google Shape;1935;p46"/>
          <p:cNvSpPr txBox="1"/>
          <p:nvPr/>
        </p:nvSpPr>
        <p:spPr>
          <a:xfrm>
            <a:off x="3917603" y="1041572"/>
            <a:ext cx="129026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36" name="Google Shape;1936;p46"/>
          <p:cNvSpPr/>
          <p:nvPr/>
        </p:nvSpPr>
        <p:spPr>
          <a:xfrm>
            <a:off x="6132162" y="668320"/>
            <a:ext cx="1562714" cy="1189387"/>
          </a:xfrm>
          <a:prstGeom prst="roundRect">
            <a:avLst>
              <a:gd name="adj" fmla="val 6006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37" name="Google Shape;1937;p46"/>
          <p:cNvSpPr/>
          <p:nvPr/>
        </p:nvSpPr>
        <p:spPr>
          <a:xfrm>
            <a:off x="6179645" y="942088"/>
            <a:ext cx="1467747" cy="87142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38" name="Google Shape;1938;p46"/>
          <p:cNvSpPr txBox="1"/>
          <p:nvPr/>
        </p:nvSpPr>
        <p:spPr>
          <a:xfrm>
            <a:off x="6461798" y="731265"/>
            <a:ext cx="1090263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Validate the Market</a:t>
            </a:r>
            <a:endParaRPr sz="500"/>
          </a:p>
        </p:txBody>
      </p:sp>
      <p:sp>
        <p:nvSpPr>
          <p:cNvPr id="1939" name="Google Shape;1939;p46"/>
          <p:cNvSpPr txBox="1"/>
          <p:nvPr/>
        </p:nvSpPr>
        <p:spPr>
          <a:xfrm>
            <a:off x="6255317" y="1041572"/>
            <a:ext cx="129026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40" name="Google Shape;1940;p46"/>
          <p:cNvSpPr/>
          <p:nvPr/>
        </p:nvSpPr>
        <p:spPr>
          <a:xfrm>
            <a:off x="6272064" y="756209"/>
            <a:ext cx="138585" cy="100639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4632" y="0"/>
                </a:moveTo>
                <a:lnTo>
                  <a:pt x="4632" y="2472"/>
                </a:lnTo>
                <a:lnTo>
                  <a:pt x="772" y="2472"/>
                </a:lnTo>
                <a:lnTo>
                  <a:pt x="772" y="19128"/>
                </a:lnTo>
                <a:lnTo>
                  <a:pt x="0" y="19128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128"/>
                </a:lnTo>
                <a:lnTo>
                  <a:pt x="20828" y="19128"/>
                </a:lnTo>
                <a:lnTo>
                  <a:pt x="20828" y="2472"/>
                </a:lnTo>
                <a:lnTo>
                  <a:pt x="16968" y="2472"/>
                </a:lnTo>
                <a:lnTo>
                  <a:pt x="16968" y="0"/>
                </a:lnTo>
                <a:lnTo>
                  <a:pt x="4632" y="0"/>
                </a:lnTo>
                <a:close/>
                <a:moveTo>
                  <a:pt x="4884" y="7785"/>
                </a:moveTo>
                <a:lnTo>
                  <a:pt x="17236" y="7785"/>
                </a:lnTo>
                <a:lnTo>
                  <a:pt x="17236" y="9564"/>
                </a:lnTo>
                <a:lnTo>
                  <a:pt x="15961" y="9564"/>
                </a:lnTo>
                <a:lnTo>
                  <a:pt x="15961" y="19128"/>
                </a:lnTo>
                <a:lnTo>
                  <a:pt x="6193" y="19128"/>
                </a:lnTo>
                <a:lnTo>
                  <a:pt x="6193" y="9564"/>
                </a:lnTo>
                <a:lnTo>
                  <a:pt x="4884" y="9564"/>
                </a:lnTo>
                <a:lnTo>
                  <a:pt x="4884" y="7785"/>
                </a:lnTo>
                <a:close/>
                <a:moveTo>
                  <a:pt x="7469" y="9564"/>
                </a:moveTo>
                <a:lnTo>
                  <a:pt x="7469" y="14508"/>
                </a:lnTo>
                <a:lnTo>
                  <a:pt x="14669" y="14508"/>
                </a:lnTo>
                <a:lnTo>
                  <a:pt x="14669" y="9564"/>
                </a:lnTo>
                <a:lnTo>
                  <a:pt x="7469" y="9564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41" name="Google Shape;1941;p46"/>
          <p:cNvSpPr/>
          <p:nvPr/>
        </p:nvSpPr>
        <p:spPr>
          <a:xfrm>
            <a:off x="3894477" y="747975"/>
            <a:ext cx="110543" cy="11054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0800" y="0"/>
                </a:moveTo>
                <a:cubicBezTo>
                  <a:pt x="4845" y="0"/>
                  <a:pt x="0" y="4845"/>
                  <a:pt x="0" y="10800"/>
                </a:cubicBezTo>
                <a:cubicBezTo>
                  <a:pt x="0" y="16755"/>
                  <a:pt x="4845" y="21600"/>
                  <a:pt x="10800" y="21600"/>
                </a:cubicBezTo>
                <a:cubicBezTo>
                  <a:pt x="16755" y="21600"/>
                  <a:pt x="21600" y="16755"/>
                  <a:pt x="21600" y="10800"/>
                </a:cubicBezTo>
                <a:cubicBezTo>
                  <a:pt x="21600" y="4845"/>
                  <a:pt x="16755" y="0"/>
                  <a:pt x="10800" y="0"/>
                </a:cubicBezTo>
                <a:close/>
                <a:moveTo>
                  <a:pt x="16274" y="8511"/>
                </a:moveTo>
                <a:lnTo>
                  <a:pt x="10424" y="14361"/>
                </a:lnTo>
                <a:cubicBezTo>
                  <a:pt x="10248" y="14537"/>
                  <a:pt x="10018" y="14625"/>
                  <a:pt x="9787" y="14625"/>
                </a:cubicBezTo>
                <a:cubicBezTo>
                  <a:pt x="9557" y="14625"/>
                  <a:pt x="9327" y="14537"/>
                  <a:pt x="9151" y="14361"/>
                </a:cubicBezTo>
                <a:lnTo>
                  <a:pt x="6226" y="11436"/>
                </a:lnTo>
                <a:cubicBezTo>
                  <a:pt x="5874" y="11084"/>
                  <a:pt x="5874" y="10516"/>
                  <a:pt x="6226" y="10164"/>
                </a:cubicBezTo>
                <a:cubicBezTo>
                  <a:pt x="6578" y="9812"/>
                  <a:pt x="7147" y="9812"/>
                  <a:pt x="7499" y="10164"/>
                </a:cubicBezTo>
                <a:lnTo>
                  <a:pt x="9787" y="12452"/>
                </a:lnTo>
                <a:lnTo>
                  <a:pt x="15001" y="7239"/>
                </a:lnTo>
                <a:cubicBezTo>
                  <a:pt x="15353" y="6887"/>
                  <a:pt x="15922" y="6887"/>
                  <a:pt x="16274" y="7239"/>
                </a:cubicBezTo>
                <a:cubicBezTo>
                  <a:pt x="16626" y="7591"/>
                  <a:pt x="16626" y="8159"/>
                  <a:pt x="16274" y="8511"/>
                </a:cubicBez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42" name="Google Shape;1942;p46"/>
          <p:cNvSpPr/>
          <p:nvPr/>
        </p:nvSpPr>
        <p:spPr>
          <a:xfrm>
            <a:off x="1456734" y="2030026"/>
            <a:ext cx="1562713" cy="1189387"/>
          </a:xfrm>
          <a:prstGeom prst="roundRect">
            <a:avLst>
              <a:gd name="adj" fmla="val 6006"/>
            </a:avLst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43" name="Google Shape;1943;p46"/>
          <p:cNvSpPr/>
          <p:nvPr/>
        </p:nvSpPr>
        <p:spPr>
          <a:xfrm>
            <a:off x="1504217" y="2303793"/>
            <a:ext cx="1467746" cy="87142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44" name="Google Shape;1944;p46"/>
          <p:cNvSpPr txBox="1"/>
          <p:nvPr/>
        </p:nvSpPr>
        <p:spPr>
          <a:xfrm>
            <a:off x="1717172" y="2092970"/>
            <a:ext cx="114658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Build the MVP solution</a:t>
            </a:r>
            <a:endParaRPr sz="500"/>
          </a:p>
        </p:txBody>
      </p:sp>
      <p:sp>
        <p:nvSpPr>
          <p:cNvPr id="1945" name="Google Shape;1945;p46"/>
          <p:cNvSpPr txBox="1"/>
          <p:nvPr/>
        </p:nvSpPr>
        <p:spPr>
          <a:xfrm>
            <a:off x="1579889" y="2403277"/>
            <a:ext cx="129026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46" name="Google Shape;1946;p46"/>
          <p:cNvSpPr/>
          <p:nvPr/>
        </p:nvSpPr>
        <p:spPr>
          <a:xfrm>
            <a:off x="3794448" y="2030026"/>
            <a:ext cx="1562713" cy="1189387"/>
          </a:xfrm>
          <a:prstGeom prst="roundRect">
            <a:avLst>
              <a:gd name="adj" fmla="val 600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47" name="Google Shape;1947;p46"/>
          <p:cNvSpPr/>
          <p:nvPr/>
        </p:nvSpPr>
        <p:spPr>
          <a:xfrm>
            <a:off x="3841931" y="2303793"/>
            <a:ext cx="1467746" cy="87142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48" name="Google Shape;1948;p46"/>
          <p:cNvSpPr txBox="1"/>
          <p:nvPr/>
        </p:nvSpPr>
        <p:spPr>
          <a:xfrm>
            <a:off x="4054886" y="2092970"/>
            <a:ext cx="1021785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Fundraise</a:t>
            </a:r>
            <a:endParaRPr sz="500"/>
          </a:p>
        </p:txBody>
      </p:sp>
      <p:sp>
        <p:nvSpPr>
          <p:cNvPr id="1949" name="Google Shape;1949;p46"/>
          <p:cNvSpPr txBox="1"/>
          <p:nvPr/>
        </p:nvSpPr>
        <p:spPr>
          <a:xfrm>
            <a:off x="3917603" y="2403277"/>
            <a:ext cx="129026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50" name="Google Shape;1950;p46"/>
          <p:cNvSpPr/>
          <p:nvPr/>
        </p:nvSpPr>
        <p:spPr>
          <a:xfrm>
            <a:off x="6132162" y="2030026"/>
            <a:ext cx="1562713" cy="1189388"/>
          </a:xfrm>
          <a:prstGeom prst="roundRect">
            <a:avLst>
              <a:gd name="adj" fmla="val 600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51" name="Google Shape;1951;p46"/>
          <p:cNvSpPr/>
          <p:nvPr/>
        </p:nvSpPr>
        <p:spPr>
          <a:xfrm>
            <a:off x="6179644" y="2303793"/>
            <a:ext cx="1467747" cy="87142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52" name="Google Shape;1952;p46"/>
          <p:cNvSpPr txBox="1"/>
          <p:nvPr/>
        </p:nvSpPr>
        <p:spPr>
          <a:xfrm>
            <a:off x="6423698" y="2092970"/>
            <a:ext cx="109026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Prototype and test</a:t>
            </a:r>
            <a:endParaRPr sz="500"/>
          </a:p>
        </p:txBody>
      </p:sp>
      <p:sp>
        <p:nvSpPr>
          <p:cNvPr id="1953" name="Google Shape;1953;p46"/>
          <p:cNvSpPr txBox="1"/>
          <p:nvPr/>
        </p:nvSpPr>
        <p:spPr>
          <a:xfrm>
            <a:off x="6255317" y="2403277"/>
            <a:ext cx="129026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54" name="Google Shape;1954;p46"/>
          <p:cNvSpPr/>
          <p:nvPr/>
        </p:nvSpPr>
        <p:spPr>
          <a:xfrm>
            <a:off x="1553340" y="2106781"/>
            <a:ext cx="117464" cy="123338"/>
          </a:xfrm>
          <a:custGeom>
            <a:avLst/>
            <a:gdLst/>
            <a:ahLst/>
            <a:cxnLst/>
            <a:rect l="l" t="t" r="r" b="b"/>
            <a:pathLst>
              <a:path w="21599" h="21600" extrusionOk="0">
                <a:moveTo>
                  <a:pt x="8708" y="0"/>
                </a:moveTo>
                <a:lnTo>
                  <a:pt x="8708" y="1845"/>
                </a:lnTo>
                <a:cubicBezTo>
                  <a:pt x="6518" y="2193"/>
                  <a:pt x="4569" y="3190"/>
                  <a:pt x="3068" y="4620"/>
                </a:cubicBezTo>
                <a:cubicBezTo>
                  <a:pt x="1180" y="6417"/>
                  <a:pt x="-1" y="8914"/>
                  <a:pt x="0" y="11657"/>
                </a:cubicBezTo>
                <a:cubicBezTo>
                  <a:pt x="0" y="12147"/>
                  <a:pt x="49" y="12614"/>
                  <a:pt x="120" y="13077"/>
                </a:cubicBezTo>
                <a:lnTo>
                  <a:pt x="1954" y="12832"/>
                </a:lnTo>
                <a:cubicBezTo>
                  <a:pt x="1895" y="12443"/>
                  <a:pt x="1851" y="12053"/>
                  <a:pt x="1851" y="11657"/>
                </a:cubicBezTo>
                <a:cubicBezTo>
                  <a:pt x="1852" y="9395"/>
                  <a:pt x="2815" y="7345"/>
                  <a:pt x="4371" y="5861"/>
                </a:cubicBezTo>
                <a:cubicBezTo>
                  <a:pt x="5544" y="4745"/>
                  <a:pt x="7041" y="3966"/>
                  <a:pt x="8725" y="3641"/>
                </a:cubicBezTo>
                <a:lnTo>
                  <a:pt x="8742" y="5535"/>
                </a:lnTo>
                <a:lnTo>
                  <a:pt x="12428" y="2743"/>
                </a:lnTo>
                <a:lnTo>
                  <a:pt x="8708" y="0"/>
                </a:lnTo>
                <a:close/>
                <a:moveTo>
                  <a:pt x="14056" y="2318"/>
                </a:moveTo>
                <a:lnTo>
                  <a:pt x="13422" y="3984"/>
                </a:lnTo>
                <a:cubicBezTo>
                  <a:pt x="15059" y="4559"/>
                  <a:pt x="16457" y="5587"/>
                  <a:pt x="17451" y="6922"/>
                </a:cubicBezTo>
                <a:cubicBezTo>
                  <a:pt x="18445" y="8258"/>
                  <a:pt x="19027" y="9893"/>
                  <a:pt x="19028" y="11657"/>
                </a:cubicBezTo>
                <a:cubicBezTo>
                  <a:pt x="19027" y="12746"/>
                  <a:pt x="18815" y="13778"/>
                  <a:pt x="18411" y="14726"/>
                </a:cubicBezTo>
                <a:lnTo>
                  <a:pt x="16696" y="13698"/>
                </a:lnTo>
                <a:lnTo>
                  <a:pt x="17159" y="18155"/>
                </a:lnTo>
                <a:lnTo>
                  <a:pt x="21599" y="16669"/>
                </a:lnTo>
                <a:lnTo>
                  <a:pt x="19988" y="15690"/>
                </a:lnTo>
                <a:cubicBezTo>
                  <a:pt x="20563" y="14456"/>
                  <a:pt x="20879" y="13090"/>
                  <a:pt x="20879" y="11657"/>
                </a:cubicBezTo>
                <a:cubicBezTo>
                  <a:pt x="20879" y="9520"/>
                  <a:pt x="20167" y="7531"/>
                  <a:pt x="18959" y="5910"/>
                </a:cubicBezTo>
                <a:cubicBezTo>
                  <a:pt x="17752" y="4289"/>
                  <a:pt x="16050" y="3020"/>
                  <a:pt x="14056" y="2318"/>
                </a:cubicBezTo>
                <a:close/>
                <a:moveTo>
                  <a:pt x="10508" y="6873"/>
                </a:moveTo>
                <a:cubicBezTo>
                  <a:pt x="10050" y="6873"/>
                  <a:pt x="9610" y="6927"/>
                  <a:pt x="9188" y="7037"/>
                </a:cubicBezTo>
                <a:lnTo>
                  <a:pt x="9188" y="8098"/>
                </a:lnTo>
                <a:cubicBezTo>
                  <a:pt x="8725" y="8254"/>
                  <a:pt x="8303" y="8486"/>
                  <a:pt x="7937" y="8784"/>
                </a:cubicBezTo>
                <a:lnTo>
                  <a:pt x="6977" y="8261"/>
                </a:lnTo>
                <a:cubicBezTo>
                  <a:pt x="6349" y="8854"/>
                  <a:pt x="5888" y="9594"/>
                  <a:pt x="5657" y="10432"/>
                </a:cubicBezTo>
                <a:lnTo>
                  <a:pt x="6617" y="10971"/>
                </a:lnTo>
                <a:cubicBezTo>
                  <a:pt x="6574" y="11195"/>
                  <a:pt x="6548" y="11421"/>
                  <a:pt x="6548" y="11657"/>
                </a:cubicBezTo>
                <a:cubicBezTo>
                  <a:pt x="6548" y="11892"/>
                  <a:pt x="6573" y="12119"/>
                  <a:pt x="6617" y="12343"/>
                </a:cubicBezTo>
                <a:lnTo>
                  <a:pt x="5657" y="12865"/>
                </a:lnTo>
                <a:cubicBezTo>
                  <a:pt x="5888" y="13704"/>
                  <a:pt x="6349" y="14460"/>
                  <a:pt x="6977" y="15053"/>
                </a:cubicBezTo>
                <a:lnTo>
                  <a:pt x="7937" y="14530"/>
                </a:lnTo>
                <a:cubicBezTo>
                  <a:pt x="8303" y="14828"/>
                  <a:pt x="8725" y="15060"/>
                  <a:pt x="9188" y="15216"/>
                </a:cubicBezTo>
                <a:lnTo>
                  <a:pt x="9188" y="16261"/>
                </a:lnTo>
                <a:cubicBezTo>
                  <a:pt x="9610" y="16371"/>
                  <a:pt x="10050" y="16441"/>
                  <a:pt x="10508" y="16441"/>
                </a:cubicBezTo>
                <a:cubicBezTo>
                  <a:pt x="10966" y="16441"/>
                  <a:pt x="11406" y="16370"/>
                  <a:pt x="11828" y="16261"/>
                </a:cubicBezTo>
                <a:lnTo>
                  <a:pt x="11828" y="15216"/>
                </a:lnTo>
                <a:cubicBezTo>
                  <a:pt x="12291" y="15060"/>
                  <a:pt x="12713" y="14828"/>
                  <a:pt x="13079" y="14530"/>
                </a:cubicBezTo>
                <a:lnTo>
                  <a:pt x="14039" y="15053"/>
                </a:lnTo>
                <a:cubicBezTo>
                  <a:pt x="14667" y="14460"/>
                  <a:pt x="15128" y="13704"/>
                  <a:pt x="15359" y="12865"/>
                </a:cubicBezTo>
                <a:lnTo>
                  <a:pt x="14399" y="12343"/>
                </a:lnTo>
                <a:cubicBezTo>
                  <a:pt x="14442" y="12119"/>
                  <a:pt x="14468" y="11892"/>
                  <a:pt x="14468" y="11657"/>
                </a:cubicBezTo>
                <a:cubicBezTo>
                  <a:pt x="14468" y="11422"/>
                  <a:pt x="14443" y="11195"/>
                  <a:pt x="14399" y="10971"/>
                </a:cubicBezTo>
                <a:lnTo>
                  <a:pt x="15359" y="10432"/>
                </a:lnTo>
                <a:cubicBezTo>
                  <a:pt x="15128" y="9594"/>
                  <a:pt x="14667" y="8854"/>
                  <a:pt x="14039" y="8261"/>
                </a:cubicBezTo>
                <a:lnTo>
                  <a:pt x="13079" y="8784"/>
                </a:lnTo>
                <a:cubicBezTo>
                  <a:pt x="12713" y="8486"/>
                  <a:pt x="12291" y="8254"/>
                  <a:pt x="11828" y="8098"/>
                </a:cubicBezTo>
                <a:lnTo>
                  <a:pt x="11828" y="7037"/>
                </a:lnTo>
                <a:cubicBezTo>
                  <a:pt x="11406" y="6926"/>
                  <a:pt x="10966" y="6873"/>
                  <a:pt x="10508" y="6873"/>
                </a:cubicBezTo>
                <a:close/>
                <a:moveTo>
                  <a:pt x="10508" y="9894"/>
                </a:moveTo>
                <a:cubicBezTo>
                  <a:pt x="11529" y="9894"/>
                  <a:pt x="12359" y="10684"/>
                  <a:pt x="12359" y="11657"/>
                </a:cubicBezTo>
                <a:cubicBezTo>
                  <a:pt x="12359" y="12630"/>
                  <a:pt x="11529" y="13420"/>
                  <a:pt x="10508" y="13420"/>
                </a:cubicBezTo>
                <a:cubicBezTo>
                  <a:pt x="9486" y="13420"/>
                  <a:pt x="8657" y="12630"/>
                  <a:pt x="8657" y="11657"/>
                </a:cubicBezTo>
                <a:cubicBezTo>
                  <a:pt x="8657" y="10684"/>
                  <a:pt x="9486" y="9894"/>
                  <a:pt x="10508" y="9894"/>
                </a:cubicBezTo>
                <a:close/>
                <a:moveTo>
                  <a:pt x="1165" y="14302"/>
                </a:moveTo>
                <a:lnTo>
                  <a:pt x="463" y="18726"/>
                </a:lnTo>
                <a:lnTo>
                  <a:pt x="2228" y="17779"/>
                </a:lnTo>
                <a:cubicBezTo>
                  <a:pt x="3063" y="18794"/>
                  <a:pt x="4097" y="19651"/>
                  <a:pt x="5280" y="20294"/>
                </a:cubicBezTo>
                <a:cubicBezTo>
                  <a:pt x="6803" y="21122"/>
                  <a:pt x="8562" y="21600"/>
                  <a:pt x="10439" y="21600"/>
                </a:cubicBezTo>
                <a:cubicBezTo>
                  <a:pt x="12742" y="21600"/>
                  <a:pt x="14885" y="20878"/>
                  <a:pt x="16611" y="19673"/>
                </a:cubicBezTo>
                <a:lnTo>
                  <a:pt x="15514" y="18253"/>
                </a:lnTo>
                <a:cubicBezTo>
                  <a:pt x="14090" y="19245"/>
                  <a:pt x="12339" y="19836"/>
                  <a:pt x="10439" y="19836"/>
                </a:cubicBezTo>
                <a:cubicBezTo>
                  <a:pt x="8889" y="19836"/>
                  <a:pt x="7442" y="19440"/>
                  <a:pt x="6188" y="18759"/>
                </a:cubicBezTo>
                <a:cubicBezTo>
                  <a:pt x="5297" y="18274"/>
                  <a:pt x="4512" y="17643"/>
                  <a:pt x="3857" y="16898"/>
                </a:cubicBezTo>
                <a:lnTo>
                  <a:pt x="5520" y="16000"/>
                </a:lnTo>
                <a:lnTo>
                  <a:pt x="1165" y="14302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55" name="Google Shape;1955;p46"/>
          <p:cNvSpPr/>
          <p:nvPr/>
        </p:nvSpPr>
        <p:spPr>
          <a:xfrm>
            <a:off x="6248389" y="2105100"/>
            <a:ext cx="97305" cy="12242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5703" y="0"/>
                </a:moveTo>
                <a:cubicBezTo>
                  <a:pt x="14980" y="0"/>
                  <a:pt x="14400" y="461"/>
                  <a:pt x="14400" y="1036"/>
                </a:cubicBezTo>
                <a:cubicBezTo>
                  <a:pt x="14400" y="1611"/>
                  <a:pt x="14980" y="2072"/>
                  <a:pt x="15703" y="2072"/>
                </a:cubicBezTo>
                <a:cubicBezTo>
                  <a:pt x="16427" y="2072"/>
                  <a:pt x="17007" y="1611"/>
                  <a:pt x="17007" y="1036"/>
                </a:cubicBezTo>
                <a:cubicBezTo>
                  <a:pt x="17007" y="461"/>
                  <a:pt x="16427" y="0"/>
                  <a:pt x="15703" y="0"/>
                </a:cubicBezTo>
                <a:close/>
                <a:moveTo>
                  <a:pt x="12434" y="1291"/>
                </a:moveTo>
                <a:cubicBezTo>
                  <a:pt x="11530" y="1291"/>
                  <a:pt x="10789" y="1880"/>
                  <a:pt x="10789" y="2598"/>
                </a:cubicBezTo>
                <a:cubicBezTo>
                  <a:pt x="10789" y="3317"/>
                  <a:pt x="11530" y="3889"/>
                  <a:pt x="12434" y="3889"/>
                </a:cubicBezTo>
                <a:cubicBezTo>
                  <a:pt x="13338" y="3889"/>
                  <a:pt x="14058" y="3317"/>
                  <a:pt x="14058" y="2598"/>
                </a:cubicBezTo>
                <a:cubicBezTo>
                  <a:pt x="14058" y="1880"/>
                  <a:pt x="13338" y="1291"/>
                  <a:pt x="12434" y="1291"/>
                </a:cubicBezTo>
                <a:close/>
                <a:moveTo>
                  <a:pt x="5234" y="4670"/>
                </a:moveTo>
                <a:lnTo>
                  <a:pt x="5234" y="6504"/>
                </a:lnTo>
                <a:lnTo>
                  <a:pt x="7200" y="6504"/>
                </a:lnTo>
                <a:lnTo>
                  <a:pt x="7200" y="9102"/>
                </a:lnTo>
                <a:lnTo>
                  <a:pt x="385" y="17745"/>
                </a:lnTo>
                <a:cubicBezTo>
                  <a:pt x="135" y="18113"/>
                  <a:pt x="0" y="18537"/>
                  <a:pt x="0" y="18985"/>
                </a:cubicBezTo>
                <a:cubicBezTo>
                  <a:pt x="0" y="20422"/>
                  <a:pt x="1460" y="21600"/>
                  <a:pt x="3269" y="21600"/>
                </a:cubicBezTo>
                <a:lnTo>
                  <a:pt x="18331" y="21600"/>
                </a:lnTo>
                <a:cubicBezTo>
                  <a:pt x="20139" y="21600"/>
                  <a:pt x="21600" y="20422"/>
                  <a:pt x="21600" y="18985"/>
                </a:cubicBezTo>
                <a:cubicBezTo>
                  <a:pt x="21600" y="18537"/>
                  <a:pt x="21466" y="18113"/>
                  <a:pt x="21215" y="17745"/>
                </a:cubicBezTo>
                <a:lnTo>
                  <a:pt x="14400" y="9102"/>
                </a:lnTo>
                <a:lnTo>
                  <a:pt x="14400" y="6504"/>
                </a:lnTo>
                <a:lnTo>
                  <a:pt x="16366" y="6504"/>
                </a:lnTo>
                <a:lnTo>
                  <a:pt x="16366" y="4670"/>
                </a:lnTo>
                <a:lnTo>
                  <a:pt x="5234" y="4670"/>
                </a:lnTo>
                <a:close/>
                <a:moveTo>
                  <a:pt x="9486" y="6504"/>
                </a:moveTo>
                <a:lnTo>
                  <a:pt x="12114" y="6504"/>
                </a:lnTo>
                <a:lnTo>
                  <a:pt x="12114" y="9628"/>
                </a:lnTo>
                <a:lnTo>
                  <a:pt x="16002" y="14570"/>
                </a:lnTo>
                <a:lnTo>
                  <a:pt x="5598" y="14570"/>
                </a:lnTo>
                <a:lnTo>
                  <a:pt x="9486" y="9628"/>
                </a:lnTo>
                <a:lnTo>
                  <a:pt x="9486" y="6504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56" name="Google Shape;1956;p46"/>
          <p:cNvSpPr/>
          <p:nvPr/>
        </p:nvSpPr>
        <p:spPr>
          <a:xfrm>
            <a:off x="3902649" y="2105100"/>
            <a:ext cx="115039" cy="11833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285" y="0"/>
                </a:moveTo>
                <a:lnTo>
                  <a:pt x="7812" y="4681"/>
                </a:lnTo>
                <a:lnTo>
                  <a:pt x="13768" y="4681"/>
                </a:lnTo>
                <a:lnTo>
                  <a:pt x="15296" y="0"/>
                </a:lnTo>
                <a:lnTo>
                  <a:pt x="6285" y="0"/>
                </a:lnTo>
                <a:close/>
                <a:moveTo>
                  <a:pt x="7716" y="6128"/>
                </a:moveTo>
                <a:lnTo>
                  <a:pt x="522" y="17032"/>
                </a:lnTo>
                <a:cubicBezTo>
                  <a:pt x="192" y="17501"/>
                  <a:pt x="0" y="18056"/>
                  <a:pt x="0" y="18667"/>
                </a:cubicBezTo>
                <a:cubicBezTo>
                  <a:pt x="0" y="20278"/>
                  <a:pt x="1340" y="21600"/>
                  <a:pt x="2997" y="21600"/>
                </a:cubicBezTo>
                <a:lnTo>
                  <a:pt x="18603" y="21600"/>
                </a:lnTo>
                <a:cubicBezTo>
                  <a:pt x="20260" y="21600"/>
                  <a:pt x="21600" y="20279"/>
                  <a:pt x="21600" y="18667"/>
                </a:cubicBezTo>
                <a:cubicBezTo>
                  <a:pt x="21600" y="18056"/>
                  <a:pt x="21408" y="17500"/>
                  <a:pt x="21078" y="17032"/>
                </a:cubicBezTo>
                <a:lnTo>
                  <a:pt x="13884" y="6128"/>
                </a:lnTo>
                <a:lnTo>
                  <a:pt x="7716" y="6128"/>
                </a:lnTo>
                <a:close/>
                <a:moveTo>
                  <a:pt x="10036" y="10471"/>
                </a:moveTo>
                <a:lnTo>
                  <a:pt x="11544" y="10471"/>
                </a:lnTo>
                <a:lnTo>
                  <a:pt x="11544" y="11129"/>
                </a:lnTo>
                <a:cubicBezTo>
                  <a:pt x="11772" y="11178"/>
                  <a:pt x="11985" y="11242"/>
                  <a:pt x="12183" y="11336"/>
                </a:cubicBezTo>
                <a:cubicBezTo>
                  <a:pt x="12611" y="11537"/>
                  <a:pt x="12972" y="11872"/>
                  <a:pt x="13169" y="12276"/>
                </a:cubicBezTo>
                <a:cubicBezTo>
                  <a:pt x="13301" y="12543"/>
                  <a:pt x="13363" y="12831"/>
                  <a:pt x="13362" y="13122"/>
                </a:cubicBezTo>
                <a:lnTo>
                  <a:pt x="11854" y="13122"/>
                </a:lnTo>
                <a:cubicBezTo>
                  <a:pt x="11853" y="13026"/>
                  <a:pt x="11843" y="12954"/>
                  <a:pt x="11815" y="12896"/>
                </a:cubicBezTo>
                <a:cubicBezTo>
                  <a:pt x="11786" y="12838"/>
                  <a:pt x="11734" y="12783"/>
                  <a:pt x="11661" y="12727"/>
                </a:cubicBezTo>
                <a:cubicBezTo>
                  <a:pt x="11518" y="12616"/>
                  <a:pt x="11221" y="12500"/>
                  <a:pt x="10694" y="12501"/>
                </a:cubicBezTo>
                <a:cubicBezTo>
                  <a:pt x="10329" y="12503"/>
                  <a:pt x="10121" y="12575"/>
                  <a:pt x="9997" y="12652"/>
                </a:cubicBezTo>
                <a:cubicBezTo>
                  <a:pt x="9875" y="12731"/>
                  <a:pt x="9807" y="12832"/>
                  <a:pt x="9765" y="12934"/>
                </a:cubicBezTo>
                <a:cubicBezTo>
                  <a:pt x="9739" y="13000"/>
                  <a:pt x="9726" y="13064"/>
                  <a:pt x="9727" y="13122"/>
                </a:cubicBezTo>
                <a:cubicBezTo>
                  <a:pt x="9726" y="13205"/>
                  <a:pt x="9735" y="13259"/>
                  <a:pt x="9746" y="13291"/>
                </a:cubicBezTo>
                <a:cubicBezTo>
                  <a:pt x="9758" y="13323"/>
                  <a:pt x="9782" y="13341"/>
                  <a:pt x="9804" y="13366"/>
                </a:cubicBezTo>
                <a:cubicBezTo>
                  <a:pt x="9844" y="13413"/>
                  <a:pt x="9958" y="13481"/>
                  <a:pt x="10152" y="13554"/>
                </a:cubicBezTo>
                <a:cubicBezTo>
                  <a:pt x="10280" y="13602"/>
                  <a:pt x="10439" y="13659"/>
                  <a:pt x="10616" y="13704"/>
                </a:cubicBezTo>
                <a:cubicBezTo>
                  <a:pt x="10854" y="13765"/>
                  <a:pt x="11109" y="13816"/>
                  <a:pt x="11390" y="13892"/>
                </a:cubicBezTo>
                <a:cubicBezTo>
                  <a:pt x="11763" y="13996"/>
                  <a:pt x="12174" y="14133"/>
                  <a:pt x="12550" y="14400"/>
                </a:cubicBezTo>
                <a:cubicBezTo>
                  <a:pt x="12764" y="14552"/>
                  <a:pt x="12966" y="14745"/>
                  <a:pt x="13111" y="15002"/>
                </a:cubicBezTo>
                <a:cubicBezTo>
                  <a:pt x="13278" y="15294"/>
                  <a:pt x="13364" y="15652"/>
                  <a:pt x="13362" y="16017"/>
                </a:cubicBezTo>
                <a:cubicBezTo>
                  <a:pt x="13364" y="16411"/>
                  <a:pt x="13259" y="16793"/>
                  <a:pt x="13053" y="17107"/>
                </a:cubicBezTo>
                <a:cubicBezTo>
                  <a:pt x="12849" y="17422"/>
                  <a:pt x="12552" y="17656"/>
                  <a:pt x="12241" y="17803"/>
                </a:cubicBezTo>
                <a:cubicBezTo>
                  <a:pt x="12032" y="17902"/>
                  <a:pt x="11804" y="17963"/>
                  <a:pt x="11583" y="18009"/>
                </a:cubicBezTo>
                <a:cubicBezTo>
                  <a:pt x="11567" y="18013"/>
                  <a:pt x="11560" y="18007"/>
                  <a:pt x="11544" y="18009"/>
                </a:cubicBezTo>
                <a:lnTo>
                  <a:pt x="11544" y="18667"/>
                </a:lnTo>
                <a:lnTo>
                  <a:pt x="10036" y="18667"/>
                </a:lnTo>
                <a:lnTo>
                  <a:pt x="10036" y="18028"/>
                </a:lnTo>
                <a:cubicBezTo>
                  <a:pt x="9778" y="17977"/>
                  <a:pt x="9542" y="17901"/>
                  <a:pt x="9321" y="17784"/>
                </a:cubicBezTo>
                <a:cubicBezTo>
                  <a:pt x="8924" y="17574"/>
                  <a:pt x="8596" y="17257"/>
                  <a:pt x="8412" y="16863"/>
                </a:cubicBezTo>
                <a:cubicBezTo>
                  <a:pt x="8288" y="16601"/>
                  <a:pt x="8238" y="16307"/>
                  <a:pt x="8238" y="16017"/>
                </a:cubicBezTo>
                <a:lnTo>
                  <a:pt x="9727" y="16017"/>
                </a:lnTo>
                <a:cubicBezTo>
                  <a:pt x="9727" y="16111"/>
                  <a:pt x="9755" y="16178"/>
                  <a:pt x="9785" y="16242"/>
                </a:cubicBezTo>
                <a:cubicBezTo>
                  <a:pt x="9815" y="16306"/>
                  <a:pt x="9854" y="16375"/>
                  <a:pt x="9920" y="16430"/>
                </a:cubicBezTo>
                <a:cubicBezTo>
                  <a:pt x="10050" y="16538"/>
                  <a:pt x="10299" y="16636"/>
                  <a:pt x="10694" y="16637"/>
                </a:cubicBezTo>
                <a:cubicBezTo>
                  <a:pt x="10947" y="16637"/>
                  <a:pt x="11158" y="16605"/>
                  <a:pt x="11332" y="16562"/>
                </a:cubicBezTo>
                <a:cubicBezTo>
                  <a:pt x="11507" y="16519"/>
                  <a:pt x="11632" y="16464"/>
                  <a:pt x="11699" y="16411"/>
                </a:cubicBezTo>
                <a:cubicBezTo>
                  <a:pt x="11745" y="16375"/>
                  <a:pt x="11773" y="16340"/>
                  <a:pt x="11796" y="16299"/>
                </a:cubicBezTo>
                <a:cubicBezTo>
                  <a:pt x="11826" y="16244"/>
                  <a:pt x="11853" y="16171"/>
                  <a:pt x="11854" y="16017"/>
                </a:cubicBezTo>
                <a:cubicBezTo>
                  <a:pt x="11854" y="15910"/>
                  <a:pt x="11832" y="15843"/>
                  <a:pt x="11815" y="15791"/>
                </a:cubicBezTo>
                <a:cubicBezTo>
                  <a:pt x="11798" y="15739"/>
                  <a:pt x="11784" y="15694"/>
                  <a:pt x="11757" y="15660"/>
                </a:cubicBezTo>
                <a:cubicBezTo>
                  <a:pt x="11706" y="15594"/>
                  <a:pt x="11596" y="15512"/>
                  <a:pt x="11409" y="15434"/>
                </a:cubicBezTo>
                <a:cubicBezTo>
                  <a:pt x="11286" y="15382"/>
                  <a:pt x="11137" y="15330"/>
                  <a:pt x="10964" y="15284"/>
                </a:cubicBezTo>
                <a:cubicBezTo>
                  <a:pt x="10734" y="15221"/>
                  <a:pt x="10484" y="15165"/>
                  <a:pt x="10210" y="15096"/>
                </a:cubicBezTo>
                <a:cubicBezTo>
                  <a:pt x="9846" y="15000"/>
                  <a:pt x="9445" y="14900"/>
                  <a:pt x="9069" y="14663"/>
                </a:cubicBezTo>
                <a:cubicBezTo>
                  <a:pt x="8857" y="14527"/>
                  <a:pt x="8643" y="14344"/>
                  <a:pt x="8489" y="14099"/>
                </a:cubicBezTo>
                <a:cubicBezTo>
                  <a:pt x="8311" y="13820"/>
                  <a:pt x="8236" y="13472"/>
                  <a:pt x="8238" y="13122"/>
                </a:cubicBezTo>
                <a:cubicBezTo>
                  <a:pt x="8238" y="12776"/>
                  <a:pt x="8323" y="12399"/>
                  <a:pt x="8547" y="12050"/>
                </a:cubicBezTo>
                <a:cubicBezTo>
                  <a:pt x="8769" y="11702"/>
                  <a:pt x="9136" y="11397"/>
                  <a:pt x="9611" y="11223"/>
                </a:cubicBezTo>
                <a:cubicBezTo>
                  <a:pt x="9746" y="11173"/>
                  <a:pt x="9886" y="11139"/>
                  <a:pt x="10036" y="11110"/>
                </a:cubicBezTo>
                <a:lnTo>
                  <a:pt x="10036" y="10471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57" name="Google Shape;1957;p46"/>
          <p:cNvSpPr/>
          <p:nvPr/>
        </p:nvSpPr>
        <p:spPr>
          <a:xfrm>
            <a:off x="1456734" y="3391731"/>
            <a:ext cx="1562713" cy="1189387"/>
          </a:xfrm>
          <a:prstGeom prst="roundRect">
            <a:avLst>
              <a:gd name="adj" fmla="val 6006"/>
            </a:avLst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58" name="Google Shape;1958;p46"/>
          <p:cNvSpPr/>
          <p:nvPr/>
        </p:nvSpPr>
        <p:spPr>
          <a:xfrm>
            <a:off x="1504217" y="3665499"/>
            <a:ext cx="1467746" cy="87142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59" name="Google Shape;1959;p46"/>
          <p:cNvSpPr txBox="1"/>
          <p:nvPr/>
        </p:nvSpPr>
        <p:spPr>
          <a:xfrm>
            <a:off x="1740985" y="3454676"/>
            <a:ext cx="1045811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Make Adjustments</a:t>
            </a:r>
            <a:endParaRPr sz="500"/>
          </a:p>
        </p:txBody>
      </p:sp>
      <p:sp>
        <p:nvSpPr>
          <p:cNvPr id="1960" name="Google Shape;1960;p46"/>
          <p:cNvSpPr txBox="1"/>
          <p:nvPr/>
        </p:nvSpPr>
        <p:spPr>
          <a:xfrm>
            <a:off x="1579889" y="3764983"/>
            <a:ext cx="129026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61" name="Google Shape;1961;p46"/>
          <p:cNvSpPr/>
          <p:nvPr/>
        </p:nvSpPr>
        <p:spPr>
          <a:xfrm>
            <a:off x="3794448" y="3391731"/>
            <a:ext cx="1562713" cy="1189387"/>
          </a:xfrm>
          <a:prstGeom prst="roundRect">
            <a:avLst>
              <a:gd name="adj" fmla="val 6006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62" name="Google Shape;1962;p46"/>
          <p:cNvSpPr/>
          <p:nvPr/>
        </p:nvSpPr>
        <p:spPr>
          <a:xfrm>
            <a:off x="3841931" y="3665499"/>
            <a:ext cx="1467746" cy="871428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63" name="Google Shape;1963;p46"/>
          <p:cNvSpPr txBox="1"/>
          <p:nvPr/>
        </p:nvSpPr>
        <p:spPr>
          <a:xfrm>
            <a:off x="4054886" y="3454676"/>
            <a:ext cx="1027950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Get More Funding</a:t>
            </a:r>
            <a:endParaRPr sz="500"/>
          </a:p>
        </p:txBody>
      </p:sp>
      <p:sp>
        <p:nvSpPr>
          <p:cNvPr id="1964" name="Google Shape;1964;p46"/>
          <p:cNvSpPr txBox="1"/>
          <p:nvPr/>
        </p:nvSpPr>
        <p:spPr>
          <a:xfrm>
            <a:off x="3917603" y="3764983"/>
            <a:ext cx="1290262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65" name="Google Shape;1965;p46"/>
          <p:cNvSpPr/>
          <p:nvPr/>
        </p:nvSpPr>
        <p:spPr>
          <a:xfrm>
            <a:off x="6132162" y="3391731"/>
            <a:ext cx="1562713" cy="1189388"/>
          </a:xfrm>
          <a:prstGeom prst="roundRect">
            <a:avLst>
              <a:gd name="adj" fmla="val 6006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66" name="Google Shape;1966;p46"/>
          <p:cNvSpPr/>
          <p:nvPr/>
        </p:nvSpPr>
        <p:spPr>
          <a:xfrm>
            <a:off x="6179644" y="3665499"/>
            <a:ext cx="1467747" cy="871429"/>
          </a:xfrm>
          <a:prstGeom prst="roundRect">
            <a:avLst>
              <a:gd name="adj" fmla="val 4500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67" name="Google Shape;1967;p46"/>
          <p:cNvSpPr txBox="1"/>
          <p:nvPr/>
        </p:nvSpPr>
        <p:spPr>
          <a:xfrm>
            <a:off x="6423698" y="3454676"/>
            <a:ext cx="1090262" cy="1538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Scale Your Solution</a:t>
            </a:r>
            <a:endParaRPr sz="500"/>
          </a:p>
        </p:txBody>
      </p:sp>
      <p:sp>
        <p:nvSpPr>
          <p:cNvPr id="1968" name="Google Shape;1968;p46"/>
          <p:cNvSpPr txBox="1"/>
          <p:nvPr/>
        </p:nvSpPr>
        <p:spPr>
          <a:xfrm>
            <a:off x="6255317" y="3764983"/>
            <a:ext cx="1290263" cy="2462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DM Sans"/>
              <a:buNone/>
            </a:pPr>
            <a:r>
              <a:rPr lang="en-GB" sz="7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Type a short description of your step in this text box.</a:t>
            </a:r>
            <a:endParaRPr sz="500"/>
          </a:p>
        </p:txBody>
      </p:sp>
      <p:sp>
        <p:nvSpPr>
          <p:cNvPr id="1969" name="Google Shape;1969;p46"/>
          <p:cNvSpPr/>
          <p:nvPr/>
        </p:nvSpPr>
        <p:spPr>
          <a:xfrm>
            <a:off x="1557415" y="3478366"/>
            <a:ext cx="141150" cy="102502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0" y="18059"/>
                </a:lnTo>
                <a:cubicBezTo>
                  <a:pt x="0" y="20007"/>
                  <a:pt x="1157" y="21600"/>
                  <a:pt x="2572" y="21600"/>
                </a:cubicBezTo>
                <a:lnTo>
                  <a:pt x="19028" y="21600"/>
                </a:lnTo>
                <a:cubicBezTo>
                  <a:pt x="20443" y="21600"/>
                  <a:pt x="21600" y="20007"/>
                  <a:pt x="21600" y="18059"/>
                </a:cubicBezTo>
                <a:lnTo>
                  <a:pt x="21600" y="0"/>
                </a:lnTo>
                <a:lnTo>
                  <a:pt x="0" y="0"/>
                </a:lnTo>
                <a:close/>
                <a:moveTo>
                  <a:pt x="19157" y="1417"/>
                </a:moveTo>
                <a:cubicBezTo>
                  <a:pt x="19512" y="1417"/>
                  <a:pt x="19800" y="1814"/>
                  <a:pt x="19800" y="2302"/>
                </a:cubicBezTo>
                <a:cubicBezTo>
                  <a:pt x="19800" y="2791"/>
                  <a:pt x="19512" y="3187"/>
                  <a:pt x="19157" y="3187"/>
                </a:cubicBezTo>
                <a:cubicBezTo>
                  <a:pt x="18802" y="3187"/>
                  <a:pt x="18514" y="2791"/>
                  <a:pt x="18514" y="2302"/>
                </a:cubicBezTo>
                <a:cubicBezTo>
                  <a:pt x="18514" y="1814"/>
                  <a:pt x="18802" y="1417"/>
                  <a:pt x="19157" y="1417"/>
                </a:cubicBezTo>
                <a:close/>
                <a:moveTo>
                  <a:pt x="17100" y="1416"/>
                </a:moveTo>
                <a:cubicBezTo>
                  <a:pt x="17455" y="1416"/>
                  <a:pt x="17743" y="1812"/>
                  <a:pt x="17743" y="2302"/>
                </a:cubicBezTo>
                <a:cubicBezTo>
                  <a:pt x="17743" y="2791"/>
                  <a:pt x="17455" y="3187"/>
                  <a:pt x="17100" y="3187"/>
                </a:cubicBezTo>
                <a:cubicBezTo>
                  <a:pt x="16745" y="3187"/>
                  <a:pt x="16457" y="2791"/>
                  <a:pt x="16457" y="2302"/>
                </a:cubicBezTo>
                <a:cubicBezTo>
                  <a:pt x="16457" y="1812"/>
                  <a:pt x="16745" y="1416"/>
                  <a:pt x="17100" y="1416"/>
                </a:cubicBezTo>
                <a:close/>
                <a:moveTo>
                  <a:pt x="7200" y="19121"/>
                </a:moveTo>
                <a:cubicBezTo>
                  <a:pt x="7200" y="16383"/>
                  <a:pt x="8812" y="14163"/>
                  <a:pt x="10800" y="14163"/>
                </a:cubicBezTo>
                <a:cubicBezTo>
                  <a:pt x="12788" y="14163"/>
                  <a:pt x="14400" y="16383"/>
                  <a:pt x="14400" y="19121"/>
                </a:cubicBezTo>
                <a:lnTo>
                  <a:pt x="7200" y="19121"/>
                </a:lnTo>
                <a:close/>
                <a:moveTo>
                  <a:pt x="19800" y="18059"/>
                </a:moveTo>
                <a:cubicBezTo>
                  <a:pt x="19800" y="18635"/>
                  <a:pt x="19447" y="19121"/>
                  <a:pt x="19028" y="19121"/>
                </a:cubicBezTo>
                <a:lnTo>
                  <a:pt x="18772" y="19121"/>
                </a:lnTo>
                <a:cubicBezTo>
                  <a:pt x="18772" y="18268"/>
                  <a:pt x="18698" y="17439"/>
                  <a:pt x="18564" y="16642"/>
                </a:cubicBezTo>
                <a:lnTo>
                  <a:pt x="17239" y="16642"/>
                </a:lnTo>
                <a:cubicBezTo>
                  <a:pt x="17093" y="15924"/>
                  <a:pt x="16886" y="15241"/>
                  <a:pt x="16625" y="14605"/>
                </a:cubicBezTo>
                <a:lnTo>
                  <a:pt x="17561" y="13316"/>
                </a:lnTo>
                <a:cubicBezTo>
                  <a:pt x="16917" y="11898"/>
                  <a:pt x="16044" y="10697"/>
                  <a:pt x="15015" y="9811"/>
                </a:cubicBezTo>
                <a:lnTo>
                  <a:pt x="14080" y="11100"/>
                </a:lnTo>
                <a:cubicBezTo>
                  <a:pt x="13618" y="10741"/>
                  <a:pt x="13122" y="10456"/>
                  <a:pt x="12600" y="10255"/>
                </a:cubicBezTo>
                <a:lnTo>
                  <a:pt x="12600" y="8430"/>
                </a:lnTo>
                <a:cubicBezTo>
                  <a:pt x="12021" y="8246"/>
                  <a:pt x="11419" y="8144"/>
                  <a:pt x="10800" y="8144"/>
                </a:cubicBezTo>
                <a:cubicBezTo>
                  <a:pt x="10181" y="8144"/>
                  <a:pt x="9579" y="8245"/>
                  <a:pt x="9000" y="8430"/>
                </a:cubicBezTo>
                <a:lnTo>
                  <a:pt x="9000" y="10255"/>
                </a:lnTo>
                <a:cubicBezTo>
                  <a:pt x="8478" y="10456"/>
                  <a:pt x="7982" y="10741"/>
                  <a:pt x="7520" y="11100"/>
                </a:cubicBezTo>
                <a:lnTo>
                  <a:pt x="6585" y="9812"/>
                </a:lnTo>
                <a:cubicBezTo>
                  <a:pt x="5555" y="10698"/>
                  <a:pt x="4683" y="11900"/>
                  <a:pt x="4039" y="13317"/>
                </a:cubicBezTo>
                <a:lnTo>
                  <a:pt x="4975" y="14605"/>
                </a:lnTo>
                <a:cubicBezTo>
                  <a:pt x="4714" y="15241"/>
                  <a:pt x="4508" y="15924"/>
                  <a:pt x="4362" y="16642"/>
                </a:cubicBezTo>
                <a:lnTo>
                  <a:pt x="3036" y="16642"/>
                </a:lnTo>
                <a:cubicBezTo>
                  <a:pt x="2902" y="17439"/>
                  <a:pt x="2828" y="18269"/>
                  <a:pt x="2828" y="19121"/>
                </a:cubicBezTo>
                <a:lnTo>
                  <a:pt x="2572" y="19121"/>
                </a:lnTo>
                <a:cubicBezTo>
                  <a:pt x="2153" y="19121"/>
                  <a:pt x="1800" y="18635"/>
                  <a:pt x="1800" y="18059"/>
                </a:cubicBezTo>
                <a:lnTo>
                  <a:pt x="1800" y="4957"/>
                </a:lnTo>
                <a:lnTo>
                  <a:pt x="19800" y="4957"/>
                </a:lnTo>
                <a:lnTo>
                  <a:pt x="19800" y="18059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70" name="Google Shape;1970;p46"/>
          <p:cNvSpPr/>
          <p:nvPr/>
        </p:nvSpPr>
        <p:spPr>
          <a:xfrm>
            <a:off x="6247822" y="3468478"/>
            <a:ext cx="129118" cy="109538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9225" y="0"/>
                </a:moveTo>
                <a:lnTo>
                  <a:pt x="10396" y="2015"/>
                </a:lnTo>
                <a:lnTo>
                  <a:pt x="4209" y="7051"/>
                </a:lnTo>
                <a:lnTo>
                  <a:pt x="5175" y="8711"/>
                </a:lnTo>
                <a:lnTo>
                  <a:pt x="11362" y="3656"/>
                </a:lnTo>
                <a:lnTo>
                  <a:pt x="12533" y="5652"/>
                </a:lnTo>
                <a:lnTo>
                  <a:pt x="14068" y="224"/>
                </a:lnTo>
                <a:lnTo>
                  <a:pt x="9225" y="0"/>
                </a:lnTo>
                <a:close/>
                <a:moveTo>
                  <a:pt x="16742" y="3731"/>
                </a:moveTo>
                <a:lnTo>
                  <a:pt x="16742" y="19604"/>
                </a:lnTo>
                <a:lnTo>
                  <a:pt x="15524" y="19604"/>
                </a:lnTo>
                <a:lnTo>
                  <a:pt x="15524" y="8021"/>
                </a:lnTo>
                <a:lnTo>
                  <a:pt x="11393" y="8021"/>
                </a:lnTo>
                <a:lnTo>
                  <a:pt x="11393" y="19604"/>
                </a:lnTo>
                <a:lnTo>
                  <a:pt x="10191" y="19604"/>
                </a:lnTo>
                <a:lnTo>
                  <a:pt x="10191" y="11453"/>
                </a:lnTo>
                <a:lnTo>
                  <a:pt x="6061" y="11453"/>
                </a:lnTo>
                <a:lnTo>
                  <a:pt x="6061" y="19604"/>
                </a:lnTo>
                <a:lnTo>
                  <a:pt x="4842" y="19604"/>
                </a:lnTo>
                <a:lnTo>
                  <a:pt x="4842" y="14885"/>
                </a:lnTo>
                <a:lnTo>
                  <a:pt x="728" y="14885"/>
                </a:lnTo>
                <a:lnTo>
                  <a:pt x="728" y="19604"/>
                </a:lnTo>
                <a:lnTo>
                  <a:pt x="0" y="19604"/>
                </a:lnTo>
                <a:lnTo>
                  <a:pt x="0" y="21600"/>
                </a:lnTo>
                <a:lnTo>
                  <a:pt x="21600" y="21600"/>
                </a:lnTo>
                <a:lnTo>
                  <a:pt x="21600" y="19604"/>
                </a:lnTo>
                <a:lnTo>
                  <a:pt x="20872" y="19604"/>
                </a:lnTo>
                <a:lnTo>
                  <a:pt x="20872" y="3731"/>
                </a:lnTo>
                <a:lnTo>
                  <a:pt x="16742" y="3731"/>
                </a:lnTo>
                <a:close/>
                <a:moveTo>
                  <a:pt x="17960" y="5148"/>
                </a:moveTo>
                <a:lnTo>
                  <a:pt x="19654" y="5148"/>
                </a:lnTo>
                <a:lnTo>
                  <a:pt x="19654" y="7163"/>
                </a:lnTo>
                <a:lnTo>
                  <a:pt x="17960" y="7163"/>
                </a:lnTo>
                <a:lnTo>
                  <a:pt x="17960" y="5148"/>
                </a:lnTo>
                <a:close/>
                <a:moveTo>
                  <a:pt x="12612" y="9457"/>
                </a:moveTo>
                <a:lnTo>
                  <a:pt x="14305" y="9457"/>
                </a:lnTo>
                <a:lnTo>
                  <a:pt x="14305" y="11453"/>
                </a:lnTo>
                <a:lnTo>
                  <a:pt x="12612" y="11453"/>
                </a:lnTo>
                <a:lnTo>
                  <a:pt x="12612" y="9457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71" name="Google Shape;1971;p46"/>
          <p:cNvSpPr/>
          <p:nvPr/>
        </p:nvSpPr>
        <p:spPr>
          <a:xfrm>
            <a:off x="3895725" y="3464327"/>
            <a:ext cx="115039" cy="118334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6285" y="0"/>
                </a:moveTo>
                <a:lnTo>
                  <a:pt x="7812" y="4681"/>
                </a:lnTo>
                <a:lnTo>
                  <a:pt x="13768" y="4681"/>
                </a:lnTo>
                <a:lnTo>
                  <a:pt x="15296" y="0"/>
                </a:lnTo>
                <a:lnTo>
                  <a:pt x="6285" y="0"/>
                </a:lnTo>
                <a:close/>
                <a:moveTo>
                  <a:pt x="7716" y="6128"/>
                </a:moveTo>
                <a:lnTo>
                  <a:pt x="522" y="17032"/>
                </a:lnTo>
                <a:cubicBezTo>
                  <a:pt x="192" y="17501"/>
                  <a:pt x="0" y="18056"/>
                  <a:pt x="0" y="18667"/>
                </a:cubicBezTo>
                <a:cubicBezTo>
                  <a:pt x="0" y="20278"/>
                  <a:pt x="1340" y="21600"/>
                  <a:pt x="2997" y="21600"/>
                </a:cubicBezTo>
                <a:lnTo>
                  <a:pt x="18603" y="21600"/>
                </a:lnTo>
                <a:cubicBezTo>
                  <a:pt x="20260" y="21600"/>
                  <a:pt x="21600" y="20279"/>
                  <a:pt x="21600" y="18667"/>
                </a:cubicBezTo>
                <a:cubicBezTo>
                  <a:pt x="21600" y="18056"/>
                  <a:pt x="21408" y="17500"/>
                  <a:pt x="21078" y="17032"/>
                </a:cubicBezTo>
                <a:lnTo>
                  <a:pt x="13884" y="6128"/>
                </a:lnTo>
                <a:lnTo>
                  <a:pt x="7716" y="6128"/>
                </a:lnTo>
                <a:close/>
                <a:moveTo>
                  <a:pt x="10036" y="10471"/>
                </a:moveTo>
                <a:lnTo>
                  <a:pt x="11544" y="10471"/>
                </a:lnTo>
                <a:lnTo>
                  <a:pt x="11544" y="11129"/>
                </a:lnTo>
                <a:cubicBezTo>
                  <a:pt x="11772" y="11178"/>
                  <a:pt x="11985" y="11242"/>
                  <a:pt x="12183" y="11336"/>
                </a:cubicBezTo>
                <a:cubicBezTo>
                  <a:pt x="12611" y="11537"/>
                  <a:pt x="12972" y="11872"/>
                  <a:pt x="13169" y="12276"/>
                </a:cubicBezTo>
                <a:cubicBezTo>
                  <a:pt x="13301" y="12543"/>
                  <a:pt x="13363" y="12831"/>
                  <a:pt x="13362" y="13122"/>
                </a:cubicBezTo>
                <a:lnTo>
                  <a:pt x="11854" y="13122"/>
                </a:lnTo>
                <a:cubicBezTo>
                  <a:pt x="11853" y="13026"/>
                  <a:pt x="11843" y="12954"/>
                  <a:pt x="11815" y="12896"/>
                </a:cubicBezTo>
                <a:cubicBezTo>
                  <a:pt x="11786" y="12838"/>
                  <a:pt x="11734" y="12783"/>
                  <a:pt x="11661" y="12727"/>
                </a:cubicBezTo>
                <a:cubicBezTo>
                  <a:pt x="11518" y="12616"/>
                  <a:pt x="11221" y="12500"/>
                  <a:pt x="10694" y="12501"/>
                </a:cubicBezTo>
                <a:cubicBezTo>
                  <a:pt x="10329" y="12503"/>
                  <a:pt x="10121" y="12575"/>
                  <a:pt x="9997" y="12652"/>
                </a:cubicBezTo>
                <a:cubicBezTo>
                  <a:pt x="9875" y="12731"/>
                  <a:pt x="9807" y="12832"/>
                  <a:pt x="9765" y="12934"/>
                </a:cubicBezTo>
                <a:cubicBezTo>
                  <a:pt x="9739" y="13000"/>
                  <a:pt x="9726" y="13064"/>
                  <a:pt x="9727" y="13122"/>
                </a:cubicBezTo>
                <a:cubicBezTo>
                  <a:pt x="9726" y="13205"/>
                  <a:pt x="9735" y="13259"/>
                  <a:pt x="9746" y="13291"/>
                </a:cubicBezTo>
                <a:cubicBezTo>
                  <a:pt x="9758" y="13323"/>
                  <a:pt x="9782" y="13341"/>
                  <a:pt x="9804" y="13366"/>
                </a:cubicBezTo>
                <a:cubicBezTo>
                  <a:pt x="9844" y="13413"/>
                  <a:pt x="9958" y="13481"/>
                  <a:pt x="10152" y="13554"/>
                </a:cubicBezTo>
                <a:cubicBezTo>
                  <a:pt x="10280" y="13602"/>
                  <a:pt x="10439" y="13659"/>
                  <a:pt x="10616" y="13704"/>
                </a:cubicBezTo>
                <a:cubicBezTo>
                  <a:pt x="10854" y="13765"/>
                  <a:pt x="11109" y="13816"/>
                  <a:pt x="11390" y="13892"/>
                </a:cubicBezTo>
                <a:cubicBezTo>
                  <a:pt x="11763" y="13996"/>
                  <a:pt x="12174" y="14133"/>
                  <a:pt x="12550" y="14400"/>
                </a:cubicBezTo>
                <a:cubicBezTo>
                  <a:pt x="12764" y="14552"/>
                  <a:pt x="12966" y="14745"/>
                  <a:pt x="13111" y="15002"/>
                </a:cubicBezTo>
                <a:cubicBezTo>
                  <a:pt x="13278" y="15294"/>
                  <a:pt x="13364" y="15652"/>
                  <a:pt x="13362" y="16017"/>
                </a:cubicBezTo>
                <a:cubicBezTo>
                  <a:pt x="13364" y="16411"/>
                  <a:pt x="13259" y="16793"/>
                  <a:pt x="13053" y="17107"/>
                </a:cubicBezTo>
                <a:cubicBezTo>
                  <a:pt x="12849" y="17422"/>
                  <a:pt x="12552" y="17656"/>
                  <a:pt x="12241" y="17803"/>
                </a:cubicBezTo>
                <a:cubicBezTo>
                  <a:pt x="12032" y="17902"/>
                  <a:pt x="11804" y="17963"/>
                  <a:pt x="11583" y="18009"/>
                </a:cubicBezTo>
                <a:cubicBezTo>
                  <a:pt x="11567" y="18013"/>
                  <a:pt x="11560" y="18007"/>
                  <a:pt x="11544" y="18009"/>
                </a:cubicBezTo>
                <a:lnTo>
                  <a:pt x="11544" y="18667"/>
                </a:lnTo>
                <a:lnTo>
                  <a:pt x="10036" y="18667"/>
                </a:lnTo>
                <a:lnTo>
                  <a:pt x="10036" y="18028"/>
                </a:lnTo>
                <a:cubicBezTo>
                  <a:pt x="9778" y="17977"/>
                  <a:pt x="9542" y="17901"/>
                  <a:pt x="9321" y="17784"/>
                </a:cubicBezTo>
                <a:cubicBezTo>
                  <a:pt x="8924" y="17574"/>
                  <a:pt x="8596" y="17257"/>
                  <a:pt x="8412" y="16863"/>
                </a:cubicBezTo>
                <a:cubicBezTo>
                  <a:pt x="8288" y="16601"/>
                  <a:pt x="8238" y="16307"/>
                  <a:pt x="8238" y="16017"/>
                </a:cubicBezTo>
                <a:lnTo>
                  <a:pt x="9727" y="16017"/>
                </a:lnTo>
                <a:cubicBezTo>
                  <a:pt x="9727" y="16111"/>
                  <a:pt x="9755" y="16178"/>
                  <a:pt x="9785" y="16242"/>
                </a:cubicBezTo>
                <a:cubicBezTo>
                  <a:pt x="9815" y="16306"/>
                  <a:pt x="9854" y="16375"/>
                  <a:pt x="9920" y="16430"/>
                </a:cubicBezTo>
                <a:cubicBezTo>
                  <a:pt x="10050" y="16538"/>
                  <a:pt x="10299" y="16636"/>
                  <a:pt x="10694" y="16637"/>
                </a:cubicBezTo>
                <a:cubicBezTo>
                  <a:pt x="10947" y="16637"/>
                  <a:pt x="11158" y="16605"/>
                  <a:pt x="11332" y="16562"/>
                </a:cubicBezTo>
                <a:cubicBezTo>
                  <a:pt x="11507" y="16519"/>
                  <a:pt x="11632" y="16464"/>
                  <a:pt x="11699" y="16411"/>
                </a:cubicBezTo>
                <a:cubicBezTo>
                  <a:pt x="11745" y="16375"/>
                  <a:pt x="11773" y="16340"/>
                  <a:pt x="11796" y="16299"/>
                </a:cubicBezTo>
                <a:cubicBezTo>
                  <a:pt x="11826" y="16244"/>
                  <a:pt x="11853" y="16171"/>
                  <a:pt x="11854" y="16017"/>
                </a:cubicBezTo>
                <a:cubicBezTo>
                  <a:pt x="11854" y="15910"/>
                  <a:pt x="11832" y="15843"/>
                  <a:pt x="11815" y="15791"/>
                </a:cubicBezTo>
                <a:cubicBezTo>
                  <a:pt x="11798" y="15739"/>
                  <a:pt x="11784" y="15694"/>
                  <a:pt x="11757" y="15660"/>
                </a:cubicBezTo>
                <a:cubicBezTo>
                  <a:pt x="11706" y="15594"/>
                  <a:pt x="11596" y="15512"/>
                  <a:pt x="11409" y="15434"/>
                </a:cubicBezTo>
                <a:cubicBezTo>
                  <a:pt x="11286" y="15382"/>
                  <a:pt x="11137" y="15330"/>
                  <a:pt x="10964" y="15284"/>
                </a:cubicBezTo>
                <a:cubicBezTo>
                  <a:pt x="10734" y="15221"/>
                  <a:pt x="10484" y="15165"/>
                  <a:pt x="10210" y="15096"/>
                </a:cubicBezTo>
                <a:cubicBezTo>
                  <a:pt x="9846" y="15000"/>
                  <a:pt x="9445" y="14900"/>
                  <a:pt x="9069" y="14663"/>
                </a:cubicBezTo>
                <a:cubicBezTo>
                  <a:pt x="8857" y="14527"/>
                  <a:pt x="8643" y="14344"/>
                  <a:pt x="8489" y="14099"/>
                </a:cubicBezTo>
                <a:cubicBezTo>
                  <a:pt x="8311" y="13820"/>
                  <a:pt x="8236" y="13472"/>
                  <a:pt x="8238" y="13122"/>
                </a:cubicBezTo>
                <a:cubicBezTo>
                  <a:pt x="8238" y="12776"/>
                  <a:pt x="8323" y="12399"/>
                  <a:pt x="8547" y="12050"/>
                </a:cubicBezTo>
                <a:cubicBezTo>
                  <a:pt x="8769" y="11702"/>
                  <a:pt x="9136" y="11397"/>
                  <a:pt x="9611" y="11223"/>
                </a:cubicBezTo>
                <a:cubicBezTo>
                  <a:pt x="9746" y="11173"/>
                  <a:pt x="9886" y="11139"/>
                  <a:pt x="10036" y="11110"/>
                </a:cubicBezTo>
                <a:lnTo>
                  <a:pt x="10036" y="10471"/>
                </a:lnTo>
                <a:close/>
              </a:path>
            </a:pathLst>
          </a:custGeom>
          <a:solidFill>
            <a:srgbClr val="FFFFFF">
              <a:alpha val="80000"/>
            </a:srgbClr>
          </a:solidFill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72" name="Google Shape;1972;p46"/>
          <p:cNvSpPr/>
          <p:nvPr/>
        </p:nvSpPr>
        <p:spPr>
          <a:xfrm>
            <a:off x="2919240" y="569039"/>
            <a:ext cx="203211" cy="203211"/>
          </a:xfrm>
          <a:prstGeom prst="ellipse">
            <a:avLst/>
          </a:prstGeom>
          <a:solidFill>
            <a:srgbClr val="77D5B5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73" name="Google Shape;1973;p46"/>
          <p:cNvSpPr txBox="1"/>
          <p:nvPr/>
        </p:nvSpPr>
        <p:spPr>
          <a:xfrm>
            <a:off x="2923115" y="606350"/>
            <a:ext cx="195461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1</a:t>
            </a:r>
            <a:endParaRPr sz="500"/>
          </a:p>
        </p:txBody>
      </p:sp>
      <p:sp>
        <p:nvSpPr>
          <p:cNvPr id="1974" name="Google Shape;1974;p46"/>
          <p:cNvSpPr/>
          <p:nvPr/>
        </p:nvSpPr>
        <p:spPr>
          <a:xfrm>
            <a:off x="5256041" y="567452"/>
            <a:ext cx="203211" cy="203211"/>
          </a:xfrm>
          <a:prstGeom prst="ellipse">
            <a:avLst/>
          </a:prstGeom>
          <a:solidFill>
            <a:srgbClr val="48BEEB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75" name="Google Shape;1975;p46"/>
          <p:cNvSpPr txBox="1"/>
          <p:nvPr/>
        </p:nvSpPr>
        <p:spPr>
          <a:xfrm>
            <a:off x="5259915" y="604763"/>
            <a:ext cx="195461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2</a:t>
            </a:r>
            <a:endParaRPr sz="500"/>
          </a:p>
        </p:txBody>
      </p:sp>
      <p:sp>
        <p:nvSpPr>
          <p:cNvPr id="1976" name="Google Shape;1976;p46"/>
          <p:cNvSpPr/>
          <p:nvPr/>
        </p:nvSpPr>
        <p:spPr>
          <a:xfrm>
            <a:off x="7592840" y="569039"/>
            <a:ext cx="203211" cy="203211"/>
          </a:xfrm>
          <a:prstGeom prst="ellipse">
            <a:avLst/>
          </a:prstGeom>
          <a:solidFill>
            <a:srgbClr val="F8C853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77" name="Google Shape;1977;p46"/>
          <p:cNvSpPr txBox="1"/>
          <p:nvPr/>
        </p:nvSpPr>
        <p:spPr>
          <a:xfrm>
            <a:off x="7596715" y="606350"/>
            <a:ext cx="195461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3</a:t>
            </a:r>
            <a:endParaRPr sz="500"/>
          </a:p>
        </p:txBody>
      </p:sp>
      <p:sp>
        <p:nvSpPr>
          <p:cNvPr id="1978" name="Google Shape;1978;p46"/>
          <p:cNvSpPr/>
          <p:nvPr/>
        </p:nvSpPr>
        <p:spPr>
          <a:xfrm>
            <a:off x="7592840" y="1927998"/>
            <a:ext cx="203211" cy="203211"/>
          </a:xfrm>
          <a:prstGeom prst="ellipse">
            <a:avLst/>
          </a:prstGeom>
          <a:solidFill>
            <a:srgbClr val="FA993F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79" name="Google Shape;1979;p46"/>
          <p:cNvSpPr txBox="1"/>
          <p:nvPr/>
        </p:nvSpPr>
        <p:spPr>
          <a:xfrm>
            <a:off x="7596715" y="1965309"/>
            <a:ext cx="195461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4</a:t>
            </a:r>
            <a:endParaRPr sz="500"/>
          </a:p>
        </p:txBody>
      </p:sp>
      <p:sp>
        <p:nvSpPr>
          <p:cNvPr id="1980" name="Google Shape;1980;p46"/>
          <p:cNvSpPr/>
          <p:nvPr/>
        </p:nvSpPr>
        <p:spPr>
          <a:xfrm>
            <a:off x="5252865" y="1927998"/>
            <a:ext cx="203211" cy="203211"/>
          </a:xfrm>
          <a:prstGeom prst="ellipse">
            <a:avLst/>
          </a:prstGeom>
          <a:solidFill>
            <a:srgbClr val="77D5B5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81" name="Google Shape;1981;p46"/>
          <p:cNvSpPr txBox="1"/>
          <p:nvPr/>
        </p:nvSpPr>
        <p:spPr>
          <a:xfrm>
            <a:off x="5256740" y="1965309"/>
            <a:ext cx="195461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5</a:t>
            </a:r>
            <a:endParaRPr sz="500"/>
          </a:p>
        </p:txBody>
      </p:sp>
      <p:sp>
        <p:nvSpPr>
          <p:cNvPr id="1982" name="Google Shape;1982;p46"/>
          <p:cNvSpPr/>
          <p:nvPr/>
        </p:nvSpPr>
        <p:spPr>
          <a:xfrm>
            <a:off x="2916065" y="1927998"/>
            <a:ext cx="203211" cy="203211"/>
          </a:xfrm>
          <a:prstGeom prst="ellipse">
            <a:avLst/>
          </a:prstGeom>
          <a:solidFill>
            <a:srgbClr val="48BEEB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83" name="Google Shape;1983;p46"/>
          <p:cNvSpPr txBox="1"/>
          <p:nvPr/>
        </p:nvSpPr>
        <p:spPr>
          <a:xfrm>
            <a:off x="2919940" y="1965309"/>
            <a:ext cx="195460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6</a:t>
            </a:r>
            <a:endParaRPr sz="500"/>
          </a:p>
        </p:txBody>
      </p:sp>
      <p:sp>
        <p:nvSpPr>
          <p:cNvPr id="1984" name="Google Shape;1984;p46"/>
          <p:cNvSpPr/>
          <p:nvPr/>
        </p:nvSpPr>
        <p:spPr>
          <a:xfrm>
            <a:off x="2917653" y="3294835"/>
            <a:ext cx="203211" cy="203211"/>
          </a:xfrm>
          <a:prstGeom prst="ellipse">
            <a:avLst/>
          </a:prstGeom>
          <a:solidFill>
            <a:srgbClr val="F8C853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85" name="Google Shape;1985;p46"/>
          <p:cNvSpPr txBox="1"/>
          <p:nvPr/>
        </p:nvSpPr>
        <p:spPr>
          <a:xfrm>
            <a:off x="2921528" y="3332146"/>
            <a:ext cx="195460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7</a:t>
            </a:r>
            <a:endParaRPr sz="500"/>
          </a:p>
        </p:txBody>
      </p:sp>
      <p:sp>
        <p:nvSpPr>
          <p:cNvPr id="1986" name="Google Shape;1986;p46"/>
          <p:cNvSpPr/>
          <p:nvPr/>
        </p:nvSpPr>
        <p:spPr>
          <a:xfrm>
            <a:off x="5256040" y="3296168"/>
            <a:ext cx="203211" cy="203211"/>
          </a:xfrm>
          <a:prstGeom prst="ellipse">
            <a:avLst/>
          </a:prstGeom>
          <a:solidFill>
            <a:srgbClr val="FA993F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87" name="Google Shape;1987;p46"/>
          <p:cNvSpPr txBox="1"/>
          <p:nvPr/>
        </p:nvSpPr>
        <p:spPr>
          <a:xfrm>
            <a:off x="5259915" y="3333478"/>
            <a:ext cx="195461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8</a:t>
            </a:r>
            <a:endParaRPr sz="500"/>
          </a:p>
        </p:txBody>
      </p:sp>
      <p:sp>
        <p:nvSpPr>
          <p:cNvPr id="1988" name="Google Shape;1988;p46"/>
          <p:cNvSpPr/>
          <p:nvPr/>
        </p:nvSpPr>
        <p:spPr>
          <a:xfrm>
            <a:off x="7592840" y="3291405"/>
            <a:ext cx="203211" cy="203211"/>
          </a:xfrm>
          <a:prstGeom prst="ellipse">
            <a:avLst/>
          </a:prstGeom>
          <a:solidFill>
            <a:srgbClr val="77D5B5"/>
          </a:solidFill>
          <a:ln>
            <a:noFill/>
          </a:ln>
        </p:spPr>
        <p:txBody>
          <a:bodyPr spcFirstLastPara="1" wrap="square" lIns="14300" tIns="14300" rIns="14300" bIns="143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100"/>
              <a:buFont typeface="DM Sans"/>
              <a:buNone/>
            </a:pPr>
            <a:endParaRPr sz="1100" b="0" i="0" u="none" strike="noStrike" cap="none">
              <a:solidFill>
                <a:schemeClr val="lt1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989" name="Google Shape;1989;p46"/>
          <p:cNvSpPr txBox="1"/>
          <p:nvPr/>
        </p:nvSpPr>
        <p:spPr>
          <a:xfrm>
            <a:off x="7596715" y="3328716"/>
            <a:ext cx="195460" cy="121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4300" tIns="14300" rIns="14300" bIns="143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DM Sans Medium"/>
              <a:buNone/>
            </a:pPr>
            <a:r>
              <a:rPr lang="en-GB" sz="600" b="0" i="0" u="none" strike="noStrike" cap="none">
                <a:solidFill>
                  <a:schemeClr val="lt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9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149</Words>
  <Application>Microsoft Macintosh PowerPoint</Application>
  <PresentationFormat>On-screen Show (16:9)</PresentationFormat>
  <Paragraphs>29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Arial</vt:lpstr>
      <vt:lpstr>DM Sans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2023-04-04T13:33:30Z</dcterms:modified>
</cp:coreProperties>
</file>