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58" r:id="rId2"/>
  </p:sldIdLst>
  <p:sldSz cx="9144000" cy="5143500" type="screen16x9"/>
  <p:notesSz cx="6858000" cy="9144000"/>
  <p:embeddedFontLst>
    <p:embeddedFont>
      <p:font typeface="DM Sans" pitchFamily="2" charset="77"/>
      <p:regular r:id="rId4"/>
      <p:bold r:id="rId5"/>
      <p:italic r:id="rId6"/>
      <p:boldItalic r:id="rId7"/>
    </p:embeddedFont>
    <p:embeddedFont>
      <p:font typeface="DM Sans Medium" pitchFamily="2" charset="77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68"/>
  </p:normalViewPr>
  <p:slideViewPr>
    <p:cSldViewPr snapToGrid="0">
      <p:cViewPr varScale="1">
        <p:scale>
          <a:sx n="141" d="100"/>
          <a:sy n="141" d="100"/>
        </p:scale>
        <p:origin x="80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2be8c94013_3_6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g22be8c94013_3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de with logo">
  <p:cSld name="Side with log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220770" y="4655288"/>
            <a:ext cx="0" cy="185414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58" name="Google Shape;58;p15"/>
          <p:cNvSpPr txBox="1"/>
          <p:nvPr/>
        </p:nvSpPr>
        <p:spPr>
          <a:xfrm>
            <a:off x="6318992" y="4655126"/>
            <a:ext cx="1761468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Content Marketing</a:t>
            </a:r>
            <a:endParaRPr sz="500" dirty="0"/>
          </a:p>
        </p:txBody>
      </p:sp>
      <p:sp>
        <p:nvSpPr>
          <p:cNvPr id="59" name="Google Shape;59;p15"/>
          <p:cNvSpPr txBox="1"/>
          <p:nvPr/>
        </p:nvSpPr>
        <p:spPr>
          <a:xfrm>
            <a:off x="586200" y="4655125"/>
            <a:ext cx="1801400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1" i="0" u="none" strike="noStrike" cap="none" dirty="0" err="1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HiSlide.io</a:t>
            </a: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 Templates</a:t>
            </a:r>
            <a:endParaRPr sz="500" dirty="0"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900" b="0" i="0" u="none" strike="noStrike" cap="none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6400" y="4767263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8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</a:pPr>
            <a:fld id="{00000000-1234-1234-1234-123412341234}" type="slidenum">
              <a:rPr lang="en-GB">
                <a:solidFill>
                  <a:srgbClr val="535353"/>
                </a:solidFill>
              </a:rPr>
              <a:t>1</a:t>
            </a:fld>
            <a:endParaRPr/>
          </a:p>
        </p:txBody>
      </p:sp>
      <p:sp>
        <p:nvSpPr>
          <p:cNvPr id="116" name="Google Shape;116;p18"/>
          <p:cNvSpPr txBox="1"/>
          <p:nvPr/>
        </p:nvSpPr>
        <p:spPr>
          <a:xfrm>
            <a:off x="613479" y="587305"/>
            <a:ext cx="4809606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DM Sans Medium"/>
              <a:buNone/>
            </a:pPr>
            <a:r>
              <a:rPr lang="en-GB" sz="1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Top 10 benefits of content marketing</a:t>
            </a:r>
            <a:endParaRPr sz="500"/>
          </a:p>
        </p:txBody>
      </p:sp>
      <p:sp>
        <p:nvSpPr>
          <p:cNvPr id="117" name="Google Shape;117;p18"/>
          <p:cNvSpPr/>
          <p:nvPr/>
        </p:nvSpPr>
        <p:spPr>
          <a:xfrm>
            <a:off x="609798" y="1361985"/>
            <a:ext cx="1545339" cy="1443560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18" name="Google Shape;118;p18"/>
          <p:cNvSpPr txBox="1"/>
          <p:nvPr/>
        </p:nvSpPr>
        <p:spPr>
          <a:xfrm>
            <a:off x="712378" y="1721122"/>
            <a:ext cx="1340180" cy="7655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More on-site content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Creating more content on your website can provide your visitors with more information and improve their experience. This can lead to increased engagement and loyalty.</a:t>
            </a:r>
            <a:endParaRPr sz="500"/>
          </a:p>
        </p:txBody>
      </p:sp>
      <p:sp>
        <p:nvSpPr>
          <p:cNvPr id="119" name="Google Shape;119;p18"/>
          <p:cNvSpPr/>
          <p:nvPr/>
        </p:nvSpPr>
        <p:spPr>
          <a:xfrm>
            <a:off x="1116524" y="1101700"/>
            <a:ext cx="527125" cy="5271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0" name="Google Shape;120;p18"/>
          <p:cNvSpPr/>
          <p:nvPr/>
        </p:nvSpPr>
        <p:spPr>
          <a:xfrm>
            <a:off x="2203816" y="1361985"/>
            <a:ext cx="1545340" cy="1443560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1" name="Google Shape;121;p18"/>
          <p:cNvSpPr txBox="1"/>
          <p:nvPr/>
        </p:nvSpPr>
        <p:spPr>
          <a:xfrm>
            <a:off x="2306396" y="1721122"/>
            <a:ext cx="1340180" cy="869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Higher visibility in search engines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By optimizing your content for search engines, you can increase your visibility in search engine results pages and attract more qualified traffic to your site.</a:t>
            </a:r>
            <a:endParaRPr sz="500"/>
          </a:p>
        </p:txBody>
      </p:sp>
      <p:sp>
        <p:nvSpPr>
          <p:cNvPr id="122" name="Google Shape;122;p18"/>
          <p:cNvSpPr/>
          <p:nvPr/>
        </p:nvSpPr>
        <p:spPr>
          <a:xfrm>
            <a:off x="2710542" y="1101700"/>
            <a:ext cx="527125" cy="5271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3" name="Google Shape;123;p18"/>
          <p:cNvSpPr/>
          <p:nvPr/>
        </p:nvSpPr>
        <p:spPr>
          <a:xfrm>
            <a:off x="3797834" y="1361985"/>
            <a:ext cx="1545340" cy="1443560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4" name="Google Shape;124;p18"/>
          <p:cNvSpPr txBox="1"/>
          <p:nvPr/>
        </p:nvSpPr>
        <p:spPr>
          <a:xfrm>
            <a:off x="3900414" y="1721122"/>
            <a:ext cx="1340180" cy="7655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Higher domain authority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 Consistently producing high-quality content can help increase your domain authority, making it easier for your site to rank higher in search results and attract more traffic.</a:t>
            </a:r>
            <a:endParaRPr sz="500"/>
          </a:p>
        </p:txBody>
      </p:sp>
      <p:sp>
        <p:nvSpPr>
          <p:cNvPr id="125" name="Google Shape;125;p18"/>
          <p:cNvSpPr/>
          <p:nvPr/>
        </p:nvSpPr>
        <p:spPr>
          <a:xfrm>
            <a:off x="4304561" y="1101700"/>
            <a:ext cx="527125" cy="5271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6" name="Google Shape;126;p18"/>
          <p:cNvSpPr/>
          <p:nvPr/>
        </p:nvSpPr>
        <p:spPr>
          <a:xfrm>
            <a:off x="5391852" y="1361985"/>
            <a:ext cx="1545340" cy="1443560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7" name="Google Shape;127;p18"/>
          <p:cNvSpPr txBox="1"/>
          <p:nvPr/>
        </p:nvSpPr>
        <p:spPr>
          <a:xfrm>
            <a:off x="5494432" y="1721122"/>
            <a:ext cx="1340180" cy="661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More referral traffic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Creating content that is valuable and shareable can lead to more referral traffic from other websites and social media platforms.</a:t>
            </a:r>
            <a:endParaRPr sz="500"/>
          </a:p>
        </p:txBody>
      </p:sp>
      <p:sp>
        <p:nvSpPr>
          <p:cNvPr id="128" name="Google Shape;128;p18"/>
          <p:cNvSpPr/>
          <p:nvPr/>
        </p:nvSpPr>
        <p:spPr>
          <a:xfrm>
            <a:off x="5898578" y="1101700"/>
            <a:ext cx="527125" cy="5271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9" name="Google Shape;129;p18"/>
          <p:cNvSpPr/>
          <p:nvPr/>
        </p:nvSpPr>
        <p:spPr>
          <a:xfrm>
            <a:off x="6985870" y="1361985"/>
            <a:ext cx="1545340" cy="1443560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30" name="Google Shape;130;p18"/>
          <p:cNvSpPr txBox="1"/>
          <p:nvPr/>
        </p:nvSpPr>
        <p:spPr>
          <a:xfrm>
            <a:off x="7088450" y="1721122"/>
            <a:ext cx="1340180" cy="661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More social traffic and followers 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By creating content that resonates with your audience, you can increase your social media following and drive more traffic to your website.</a:t>
            </a:r>
            <a:endParaRPr sz="500"/>
          </a:p>
        </p:txBody>
      </p:sp>
      <p:sp>
        <p:nvSpPr>
          <p:cNvPr id="131" name="Google Shape;131;p18"/>
          <p:cNvSpPr/>
          <p:nvPr/>
        </p:nvSpPr>
        <p:spPr>
          <a:xfrm>
            <a:off x="7492596" y="1101700"/>
            <a:ext cx="527126" cy="5271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32" name="Google Shape;132;p18"/>
          <p:cNvSpPr/>
          <p:nvPr/>
        </p:nvSpPr>
        <p:spPr>
          <a:xfrm>
            <a:off x="608155" y="3124110"/>
            <a:ext cx="1545340" cy="1443560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33" name="Google Shape;133;p18"/>
          <p:cNvSpPr txBox="1"/>
          <p:nvPr/>
        </p:nvSpPr>
        <p:spPr>
          <a:xfrm>
            <a:off x="710735" y="3483247"/>
            <a:ext cx="1340180" cy="7655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Increased conversion potential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 By creating content that educates and informs your audience, you can increase their trust and confidence in your brand, leading to increased conversion rates.</a:t>
            </a:r>
            <a:endParaRPr sz="500"/>
          </a:p>
        </p:txBody>
      </p:sp>
      <p:sp>
        <p:nvSpPr>
          <p:cNvPr id="134" name="Google Shape;134;p18"/>
          <p:cNvSpPr/>
          <p:nvPr/>
        </p:nvSpPr>
        <p:spPr>
          <a:xfrm>
            <a:off x="1114881" y="2863825"/>
            <a:ext cx="527125" cy="5271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35" name="Google Shape;135;p18"/>
          <p:cNvSpPr/>
          <p:nvPr/>
        </p:nvSpPr>
        <p:spPr>
          <a:xfrm>
            <a:off x="2202173" y="3124110"/>
            <a:ext cx="1545339" cy="1443560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36" name="Google Shape;136;p18"/>
          <p:cNvSpPr txBox="1"/>
          <p:nvPr/>
        </p:nvSpPr>
        <p:spPr>
          <a:xfrm>
            <a:off x="2304753" y="3483247"/>
            <a:ext cx="1340180" cy="661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Improved brand reputation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 Creating high-quality content can help establish your brand as a trusted authority in your industry, leading to an improved brand reputation.</a:t>
            </a:r>
            <a:endParaRPr sz="500"/>
          </a:p>
        </p:txBody>
      </p:sp>
      <p:sp>
        <p:nvSpPr>
          <p:cNvPr id="137" name="Google Shape;137;p18"/>
          <p:cNvSpPr/>
          <p:nvPr/>
        </p:nvSpPr>
        <p:spPr>
          <a:xfrm>
            <a:off x="2708899" y="2863825"/>
            <a:ext cx="527125" cy="5271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38" name="Google Shape;138;p18"/>
          <p:cNvSpPr/>
          <p:nvPr/>
        </p:nvSpPr>
        <p:spPr>
          <a:xfrm>
            <a:off x="3796191" y="3124110"/>
            <a:ext cx="1545340" cy="1443560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39" name="Google Shape;139;p18"/>
          <p:cNvSpPr txBox="1"/>
          <p:nvPr/>
        </p:nvSpPr>
        <p:spPr>
          <a:xfrm>
            <a:off x="3898771" y="3483247"/>
            <a:ext cx="1340180" cy="7655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Tighter customer and reader relationship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By consistently providing value to your audience through your content, you can build stronger relationships with your customers and readers.</a:t>
            </a:r>
            <a:endParaRPr sz="500"/>
          </a:p>
        </p:txBody>
      </p:sp>
      <p:sp>
        <p:nvSpPr>
          <p:cNvPr id="140" name="Google Shape;140;p18"/>
          <p:cNvSpPr/>
          <p:nvPr/>
        </p:nvSpPr>
        <p:spPr>
          <a:xfrm>
            <a:off x="4302917" y="2863825"/>
            <a:ext cx="527125" cy="5271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41" name="Google Shape;141;p18"/>
          <p:cNvSpPr/>
          <p:nvPr/>
        </p:nvSpPr>
        <p:spPr>
          <a:xfrm>
            <a:off x="5390209" y="3124110"/>
            <a:ext cx="1545340" cy="1443560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42" name="Google Shape;142;p18"/>
          <p:cNvSpPr txBox="1"/>
          <p:nvPr/>
        </p:nvSpPr>
        <p:spPr>
          <a:xfrm>
            <a:off x="5492789" y="3483247"/>
            <a:ext cx="1340180" cy="661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Universal utility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Content marketing can be applied to virtually any industry or niche, making it a versatile and effective marketing strategy.</a:t>
            </a:r>
            <a:endParaRPr sz="500"/>
          </a:p>
        </p:txBody>
      </p:sp>
      <p:sp>
        <p:nvSpPr>
          <p:cNvPr id="143" name="Google Shape;143;p18"/>
          <p:cNvSpPr/>
          <p:nvPr/>
        </p:nvSpPr>
        <p:spPr>
          <a:xfrm>
            <a:off x="5896935" y="2863825"/>
            <a:ext cx="527125" cy="5271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44" name="Google Shape;144;p18"/>
          <p:cNvSpPr/>
          <p:nvPr/>
        </p:nvSpPr>
        <p:spPr>
          <a:xfrm>
            <a:off x="6984228" y="3124110"/>
            <a:ext cx="1545340" cy="1443560"/>
          </a:xfrm>
          <a:prstGeom prst="roundRect">
            <a:avLst>
              <a:gd name="adj" fmla="val 494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45" name="Google Shape;145;p18"/>
          <p:cNvSpPr txBox="1"/>
          <p:nvPr/>
        </p:nvSpPr>
        <p:spPr>
          <a:xfrm>
            <a:off x="7086807" y="3483247"/>
            <a:ext cx="1340180" cy="973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Decreased marketing cost and compounding value 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Compared to traditional advertising, content marketing can be more cost-effective and can provide compounding value over time as your content continues to attract and engage new audiences.</a:t>
            </a:r>
            <a:endParaRPr sz="500"/>
          </a:p>
        </p:txBody>
      </p:sp>
      <p:sp>
        <p:nvSpPr>
          <p:cNvPr id="146" name="Google Shape;146;p18"/>
          <p:cNvSpPr/>
          <p:nvPr/>
        </p:nvSpPr>
        <p:spPr>
          <a:xfrm>
            <a:off x="7490954" y="2863825"/>
            <a:ext cx="527125" cy="5271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47" name="Google Shape;147;p18"/>
          <p:cNvSpPr/>
          <p:nvPr/>
        </p:nvSpPr>
        <p:spPr>
          <a:xfrm>
            <a:off x="1313282" y="1277007"/>
            <a:ext cx="176471" cy="181273"/>
          </a:xfrm>
          <a:custGeom>
            <a:avLst/>
            <a:gdLst/>
            <a:ahLst/>
            <a:cxnLst/>
            <a:rect l="l" t="t" r="r" b="b"/>
            <a:pathLst>
              <a:path w="21287" h="21600" extrusionOk="0">
                <a:moveTo>
                  <a:pt x="0" y="0"/>
                </a:moveTo>
                <a:lnTo>
                  <a:pt x="0" y="16670"/>
                </a:lnTo>
                <a:cubicBezTo>
                  <a:pt x="0" y="18174"/>
                  <a:pt x="1243" y="19419"/>
                  <a:pt x="2765" y="19419"/>
                </a:cubicBezTo>
                <a:lnTo>
                  <a:pt x="7845" y="19419"/>
                </a:lnTo>
                <a:lnTo>
                  <a:pt x="8492" y="15819"/>
                </a:lnTo>
                <a:lnTo>
                  <a:pt x="8527" y="15535"/>
                </a:lnTo>
                <a:lnTo>
                  <a:pt x="8689" y="15304"/>
                </a:lnTo>
                <a:lnTo>
                  <a:pt x="12118" y="10073"/>
                </a:lnTo>
                <a:lnTo>
                  <a:pt x="10251" y="8920"/>
                </a:lnTo>
                <a:lnTo>
                  <a:pt x="13411" y="3901"/>
                </a:lnTo>
                <a:cubicBezTo>
                  <a:pt x="13656" y="3508"/>
                  <a:pt x="14011" y="3203"/>
                  <a:pt x="14398" y="2997"/>
                </a:cubicBezTo>
                <a:cubicBezTo>
                  <a:pt x="14785" y="2790"/>
                  <a:pt x="15199" y="2678"/>
                  <a:pt x="15637" y="2678"/>
                </a:cubicBezTo>
                <a:cubicBezTo>
                  <a:pt x="16052" y="2677"/>
                  <a:pt x="16488" y="2792"/>
                  <a:pt x="16875" y="2997"/>
                </a:cubicBezTo>
                <a:lnTo>
                  <a:pt x="16875" y="0"/>
                </a:lnTo>
                <a:lnTo>
                  <a:pt x="0" y="0"/>
                </a:lnTo>
                <a:close/>
                <a:moveTo>
                  <a:pt x="5888" y="3157"/>
                </a:moveTo>
                <a:lnTo>
                  <a:pt x="7037" y="3919"/>
                </a:lnTo>
                <a:lnTo>
                  <a:pt x="4596" y="7537"/>
                </a:lnTo>
                <a:lnTo>
                  <a:pt x="2352" y="5888"/>
                </a:lnTo>
                <a:lnTo>
                  <a:pt x="3178" y="4788"/>
                </a:lnTo>
                <a:lnTo>
                  <a:pt x="4255" y="5586"/>
                </a:lnTo>
                <a:lnTo>
                  <a:pt x="5888" y="3157"/>
                </a:lnTo>
                <a:close/>
                <a:moveTo>
                  <a:pt x="19084" y="3813"/>
                </a:moveTo>
                <a:cubicBezTo>
                  <a:pt x="18359" y="3813"/>
                  <a:pt x="17640" y="4162"/>
                  <a:pt x="17217" y="4806"/>
                </a:cubicBezTo>
                <a:lnTo>
                  <a:pt x="16301" y="4238"/>
                </a:lnTo>
                <a:cubicBezTo>
                  <a:pt x="16095" y="4110"/>
                  <a:pt x="15864" y="4043"/>
                  <a:pt x="15637" y="4043"/>
                </a:cubicBezTo>
                <a:cubicBezTo>
                  <a:pt x="15432" y="4043"/>
                  <a:pt x="15244" y="4091"/>
                  <a:pt x="15062" y="4185"/>
                </a:cubicBezTo>
                <a:cubicBezTo>
                  <a:pt x="14880" y="4280"/>
                  <a:pt x="14715" y="4428"/>
                  <a:pt x="14595" y="4611"/>
                </a:cubicBezTo>
                <a:lnTo>
                  <a:pt x="12028" y="8530"/>
                </a:lnTo>
                <a:lnTo>
                  <a:pt x="13195" y="9257"/>
                </a:lnTo>
                <a:lnTo>
                  <a:pt x="15673" y="5462"/>
                </a:lnTo>
                <a:lnTo>
                  <a:pt x="16463" y="5941"/>
                </a:lnTo>
                <a:lnTo>
                  <a:pt x="9856" y="16049"/>
                </a:lnTo>
                <a:lnTo>
                  <a:pt x="8851" y="21600"/>
                </a:lnTo>
                <a:lnTo>
                  <a:pt x="13590" y="18390"/>
                </a:lnTo>
                <a:lnTo>
                  <a:pt x="20933" y="7182"/>
                </a:lnTo>
                <a:cubicBezTo>
                  <a:pt x="21600" y="6164"/>
                  <a:pt x="21295" y="4806"/>
                  <a:pt x="20268" y="4150"/>
                </a:cubicBezTo>
                <a:cubicBezTo>
                  <a:pt x="19897" y="3912"/>
                  <a:pt x="19495" y="3813"/>
                  <a:pt x="19084" y="3813"/>
                </a:cubicBezTo>
                <a:close/>
                <a:moveTo>
                  <a:pt x="19066" y="5178"/>
                </a:moveTo>
                <a:cubicBezTo>
                  <a:pt x="19224" y="5178"/>
                  <a:pt x="19398" y="5216"/>
                  <a:pt x="19532" y="5302"/>
                </a:cubicBezTo>
                <a:cubicBezTo>
                  <a:pt x="19910" y="5543"/>
                  <a:pt x="20015" y="6043"/>
                  <a:pt x="19784" y="6420"/>
                </a:cubicBezTo>
                <a:lnTo>
                  <a:pt x="18725" y="8051"/>
                </a:lnTo>
                <a:lnTo>
                  <a:pt x="17324" y="7147"/>
                </a:lnTo>
                <a:lnTo>
                  <a:pt x="18383" y="5551"/>
                </a:lnTo>
                <a:cubicBezTo>
                  <a:pt x="18537" y="5316"/>
                  <a:pt x="18782" y="5178"/>
                  <a:pt x="19066" y="5178"/>
                </a:cubicBezTo>
                <a:close/>
                <a:moveTo>
                  <a:pt x="5888" y="8069"/>
                </a:moveTo>
                <a:lnTo>
                  <a:pt x="7037" y="8832"/>
                </a:lnTo>
                <a:lnTo>
                  <a:pt x="4596" y="12467"/>
                </a:lnTo>
                <a:lnTo>
                  <a:pt x="2352" y="10800"/>
                </a:lnTo>
                <a:lnTo>
                  <a:pt x="3178" y="9700"/>
                </a:lnTo>
                <a:lnTo>
                  <a:pt x="4255" y="10499"/>
                </a:lnTo>
                <a:lnTo>
                  <a:pt x="5888" y="80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48" name="Google Shape;148;p18"/>
          <p:cNvSpPr/>
          <p:nvPr/>
        </p:nvSpPr>
        <p:spPr>
          <a:xfrm>
            <a:off x="2865385" y="1256240"/>
            <a:ext cx="203151" cy="17234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9225" y="0"/>
                </a:moveTo>
                <a:lnTo>
                  <a:pt x="10396" y="2015"/>
                </a:lnTo>
                <a:lnTo>
                  <a:pt x="4209" y="7051"/>
                </a:lnTo>
                <a:lnTo>
                  <a:pt x="5175" y="8711"/>
                </a:lnTo>
                <a:lnTo>
                  <a:pt x="11362" y="3656"/>
                </a:lnTo>
                <a:lnTo>
                  <a:pt x="12533" y="5652"/>
                </a:lnTo>
                <a:lnTo>
                  <a:pt x="14068" y="224"/>
                </a:lnTo>
                <a:lnTo>
                  <a:pt x="9225" y="0"/>
                </a:lnTo>
                <a:close/>
                <a:moveTo>
                  <a:pt x="16742" y="3731"/>
                </a:moveTo>
                <a:lnTo>
                  <a:pt x="16742" y="19604"/>
                </a:lnTo>
                <a:lnTo>
                  <a:pt x="15524" y="19604"/>
                </a:lnTo>
                <a:lnTo>
                  <a:pt x="15524" y="8021"/>
                </a:lnTo>
                <a:lnTo>
                  <a:pt x="11393" y="8021"/>
                </a:lnTo>
                <a:lnTo>
                  <a:pt x="11393" y="19604"/>
                </a:lnTo>
                <a:lnTo>
                  <a:pt x="10191" y="19604"/>
                </a:lnTo>
                <a:lnTo>
                  <a:pt x="10191" y="11453"/>
                </a:lnTo>
                <a:lnTo>
                  <a:pt x="6061" y="11453"/>
                </a:lnTo>
                <a:lnTo>
                  <a:pt x="6061" y="19604"/>
                </a:lnTo>
                <a:lnTo>
                  <a:pt x="4842" y="19604"/>
                </a:lnTo>
                <a:lnTo>
                  <a:pt x="4842" y="14885"/>
                </a:lnTo>
                <a:lnTo>
                  <a:pt x="728" y="14885"/>
                </a:lnTo>
                <a:lnTo>
                  <a:pt x="728" y="19604"/>
                </a:lnTo>
                <a:lnTo>
                  <a:pt x="0" y="19604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9604"/>
                </a:lnTo>
                <a:lnTo>
                  <a:pt x="20872" y="19604"/>
                </a:lnTo>
                <a:lnTo>
                  <a:pt x="20872" y="3731"/>
                </a:lnTo>
                <a:lnTo>
                  <a:pt x="16742" y="3731"/>
                </a:lnTo>
                <a:close/>
                <a:moveTo>
                  <a:pt x="17960" y="5148"/>
                </a:moveTo>
                <a:lnTo>
                  <a:pt x="19654" y="5148"/>
                </a:lnTo>
                <a:lnTo>
                  <a:pt x="19654" y="7163"/>
                </a:lnTo>
                <a:lnTo>
                  <a:pt x="17960" y="7163"/>
                </a:lnTo>
                <a:lnTo>
                  <a:pt x="17960" y="5148"/>
                </a:lnTo>
                <a:close/>
                <a:moveTo>
                  <a:pt x="12612" y="9457"/>
                </a:moveTo>
                <a:lnTo>
                  <a:pt x="14305" y="9457"/>
                </a:lnTo>
                <a:lnTo>
                  <a:pt x="14305" y="11453"/>
                </a:lnTo>
                <a:lnTo>
                  <a:pt x="12612" y="11453"/>
                </a:lnTo>
                <a:lnTo>
                  <a:pt x="12612" y="94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49" name="Google Shape;149;p18"/>
          <p:cNvSpPr/>
          <p:nvPr/>
        </p:nvSpPr>
        <p:spPr>
          <a:xfrm>
            <a:off x="4479269" y="1280306"/>
            <a:ext cx="185776" cy="169912"/>
          </a:xfrm>
          <a:custGeom>
            <a:avLst/>
            <a:gdLst/>
            <a:ahLst/>
            <a:cxnLst/>
            <a:rect l="l" t="t" r="r" b="b"/>
            <a:pathLst>
              <a:path w="21597" h="21600" extrusionOk="0">
                <a:moveTo>
                  <a:pt x="17909" y="2016"/>
                </a:moveTo>
                <a:lnTo>
                  <a:pt x="17909" y="0"/>
                </a:lnTo>
                <a:lnTo>
                  <a:pt x="3687" y="0"/>
                </a:lnTo>
                <a:lnTo>
                  <a:pt x="3687" y="2016"/>
                </a:lnTo>
                <a:lnTo>
                  <a:pt x="0" y="2016"/>
                </a:lnTo>
                <a:lnTo>
                  <a:pt x="0" y="5217"/>
                </a:lnTo>
                <a:cubicBezTo>
                  <a:pt x="-2" y="6787"/>
                  <a:pt x="519" y="8261"/>
                  <a:pt x="1388" y="9507"/>
                </a:cubicBezTo>
                <a:cubicBezTo>
                  <a:pt x="2111" y="10545"/>
                  <a:pt x="3073" y="11435"/>
                  <a:pt x="4202" y="12161"/>
                </a:cubicBezTo>
                <a:cubicBezTo>
                  <a:pt x="5145" y="14696"/>
                  <a:pt x="7292" y="16562"/>
                  <a:pt x="9876" y="16925"/>
                </a:cubicBezTo>
                <a:lnTo>
                  <a:pt x="9876" y="19584"/>
                </a:lnTo>
                <a:lnTo>
                  <a:pt x="6321" y="19584"/>
                </a:lnTo>
                <a:lnTo>
                  <a:pt x="6321" y="21600"/>
                </a:lnTo>
                <a:lnTo>
                  <a:pt x="15276" y="21600"/>
                </a:lnTo>
                <a:lnTo>
                  <a:pt x="15276" y="19584"/>
                </a:lnTo>
                <a:lnTo>
                  <a:pt x="11720" y="19584"/>
                </a:lnTo>
                <a:lnTo>
                  <a:pt x="11720" y="16925"/>
                </a:lnTo>
                <a:cubicBezTo>
                  <a:pt x="14304" y="16562"/>
                  <a:pt x="16452" y="14696"/>
                  <a:pt x="17394" y="12161"/>
                </a:cubicBezTo>
                <a:cubicBezTo>
                  <a:pt x="18524" y="11435"/>
                  <a:pt x="19486" y="10545"/>
                  <a:pt x="20208" y="9507"/>
                </a:cubicBezTo>
                <a:cubicBezTo>
                  <a:pt x="21078" y="8261"/>
                  <a:pt x="21598" y="6787"/>
                  <a:pt x="21597" y="5217"/>
                </a:cubicBezTo>
                <a:lnTo>
                  <a:pt x="21597" y="2016"/>
                </a:lnTo>
                <a:lnTo>
                  <a:pt x="17909" y="2016"/>
                </a:lnTo>
                <a:close/>
                <a:moveTo>
                  <a:pt x="3687" y="9270"/>
                </a:moveTo>
                <a:cubicBezTo>
                  <a:pt x="3371" y="8957"/>
                  <a:pt x="3092" y="8628"/>
                  <a:pt x="2855" y="8287"/>
                </a:cubicBezTo>
                <a:cubicBezTo>
                  <a:pt x="2190" y="7328"/>
                  <a:pt x="1844" y="6300"/>
                  <a:pt x="1843" y="5218"/>
                </a:cubicBezTo>
                <a:lnTo>
                  <a:pt x="1843" y="4032"/>
                </a:lnTo>
                <a:lnTo>
                  <a:pt x="3687" y="4032"/>
                </a:lnTo>
                <a:lnTo>
                  <a:pt x="3687" y="9270"/>
                </a:lnTo>
                <a:close/>
                <a:moveTo>
                  <a:pt x="13209" y="10543"/>
                </a:moveTo>
                <a:lnTo>
                  <a:pt x="10990" y="9468"/>
                </a:lnTo>
                <a:lnTo>
                  <a:pt x="8771" y="10543"/>
                </a:lnTo>
                <a:lnTo>
                  <a:pt x="9031" y="7932"/>
                </a:lnTo>
                <a:lnTo>
                  <a:pt x="7400" y="5984"/>
                </a:lnTo>
                <a:lnTo>
                  <a:pt x="9779" y="5446"/>
                </a:lnTo>
                <a:lnTo>
                  <a:pt x="10990" y="3168"/>
                </a:lnTo>
                <a:lnTo>
                  <a:pt x="12200" y="5446"/>
                </a:lnTo>
                <a:lnTo>
                  <a:pt x="14580" y="5984"/>
                </a:lnTo>
                <a:lnTo>
                  <a:pt x="12948" y="7932"/>
                </a:lnTo>
                <a:lnTo>
                  <a:pt x="13209" y="10543"/>
                </a:lnTo>
                <a:close/>
                <a:moveTo>
                  <a:pt x="19753" y="5217"/>
                </a:moveTo>
                <a:cubicBezTo>
                  <a:pt x="19751" y="6299"/>
                  <a:pt x="19406" y="7327"/>
                  <a:pt x="18741" y="8287"/>
                </a:cubicBezTo>
                <a:cubicBezTo>
                  <a:pt x="18504" y="8628"/>
                  <a:pt x="18225" y="8956"/>
                  <a:pt x="17909" y="9270"/>
                </a:cubicBezTo>
                <a:lnTo>
                  <a:pt x="17909" y="4032"/>
                </a:lnTo>
                <a:lnTo>
                  <a:pt x="19753" y="4032"/>
                </a:lnTo>
                <a:lnTo>
                  <a:pt x="19753" y="52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50" name="Google Shape;150;p18"/>
          <p:cNvSpPr/>
          <p:nvPr/>
        </p:nvSpPr>
        <p:spPr>
          <a:xfrm>
            <a:off x="6080540" y="1274700"/>
            <a:ext cx="189756" cy="157311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2079" y="0"/>
                </a:moveTo>
                <a:cubicBezTo>
                  <a:pt x="8422" y="0"/>
                  <a:pt x="5455" y="3580"/>
                  <a:pt x="5455" y="7990"/>
                </a:cubicBezTo>
                <a:cubicBezTo>
                  <a:pt x="5455" y="10488"/>
                  <a:pt x="6406" y="12718"/>
                  <a:pt x="7895" y="14182"/>
                </a:cubicBezTo>
                <a:lnTo>
                  <a:pt x="6607" y="16409"/>
                </a:lnTo>
                <a:lnTo>
                  <a:pt x="4320" y="14264"/>
                </a:lnTo>
                <a:lnTo>
                  <a:pt x="1830" y="18003"/>
                </a:lnTo>
                <a:lnTo>
                  <a:pt x="1830" y="2514"/>
                </a:lnTo>
                <a:lnTo>
                  <a:pt x="0" y="2514"/>
                </a:lnTo>
                <a:lnTo>
                  <a:pt x="0" y="18473"/>
                </a:lnTo>
                <a:cubicBezTo>
                  <a:pt x="0" y="19084"/>
                  <a:pt x="153" y="19666"/>
                  <a:pt x="407" y="20149"/>
                </a:cubicBezTo>
                <a:lnTo>
                  <a:pt x="390" y="20170"/>
                </a:lnTo>
                <a:lnTo>
                  <a:pt x="457" y="20210"/>
                </a:lnTo>
                <a:cubicBezTo>
                  <a:pt x="925" y="21046"/>
                  <a:pt x="1715" y="21600"/>
                  <a:pt x="2609" y="21600"/>
                </a:cubicBezTo>
                <a:lnTo>
                  <a:pt x="17924" y="21600"/>
                </a:lnTo>
                <a:lnTo>
                  <a:pt x="17924" y="19413"/>
                </a:lnTo>
                <a:lnTo>
                  <a:pt x="2609" y="19413"/>
                </a:lnTo>
                <a:cubicBezTo>
                  <a:pt x="2592" y="19413"/>
                  <a:pt x="2575" y="19415"/>
                  <a:pt x="2558" y="19413"/>
                </a:cubicBezTo>
                <a:lnTo>
                  <a:pt x="4523" y="16430"/>
                </a:lnTo>
                <a:lnTo>
                  <a:pt x="6895" y="18657"/>
                </a:lnTo>
                <a:lnTo>
                  <a:pt x="8979" y="15040"/>
                </a:lnTo>
                <a:cubicBezTo>
                  <a:pt x="9904" y="15632"/>
                  <a:pt x="10959" y="15980"/>
                  <a:pt x="12079" y="15980"/>
                </a:cubicBezTo>
                <a:cubicBezTo>
                  <a:pt x="13552" y="15980"/>
                  <a:pt x="14910" y="15388"/>
                  <a:pt x="16009" y="14407"/>
                </a:cubicBezTo>
                <a:lnTo>
                  <a:pt x="19940" y="19168"/>
                </a:lnTo>
                <a:lnTo>
                  <a:pt x="21600" y="17166"/>
                </a:lnTo>
                <a:lnTo>
                  <a:pt x="17619" y="12363"/>
                </a:lnTo>
                <a:cubicBezTo>
                  <a:pt x="18302" y="11107"/>
                  <a:pt x="18703" y="9606"/>
                  <a:pt x="18703" y="7990"/>
                </a:cubicBezTo>
                <a:cubicBezTo>
                  <a:pt x="18703" y="3580"/>
                  <a:pt x="15736" y="0"/>
                  <a:pt x="12079" y="0"/>
                </a:cubicBezTo>
                <a:close/>
                <a:moveTo>
                  <a:pt x="12079" y="1574"/>
                </a:moveTo>
                <a:cubicBezTo>
                  <a:pt x="15014" y="1574"/>
                  <a:pt x="17399" y="4450"/>
                  <a:pt x="17399" y="7990"/>
                </a:cubicBezTo>
                <a:cubicBezTo>
                  <a:pt x="17399" y="11530"/>
                  <a:pt x="15014" y="14407"/>
                  <a:pt x="12079" y="14407"/>
                </a:cubicBezTo>
                <a:cubicBezTo>
                  <a:pt x="9144" y="14407"/>
                  <a:pt x="6760" y="11530"/>
                  <a:pt x="6760" y="7990"/>
                </a:cubicBezTo>
                <a:cubicBezTo>
                  <a:pt x="6760" y="4450"/>
                  <a:pt x="9144" y="1574"/>
                  <a:pt x="12079" y="1574"/>
                </a:cubicBezTo>
                <a:close/>
                <a:moveTo>
                  <a:pt x="14400" y="4394"/>
                </a:moveTo>
                <a:lnTo>
                  <a:pt x="9656" y="6233"/>
                </a:lnTo>
                <a:lnTo>
                  <a:pt x="11401" y="7725"/>
                </a:lnTo>
                <a:lnTo>
                  <a:pt x="9250" y="11423"/>
                </a:lnTo>
                <a:cubicBezTo>
                  <a:pt x="9681" y="11941"/>
                  <a:pt x="10203" y="12348"/>
                  <a:pt x="10792" y="12588"/>
                </a:cubicBezTo>
                <a:lnTo>
                  <a:pt x="12892" y="8991"/>
                </a:lnTo>
                <a:lnTo>
                  <a:pt x="14536" y="10402"/>
                </a:lnTo>
                <a:lnTo>
                  <a:pt x="14400" y="43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51" name="Google Shape;151;p18"/>
          <p:cNvSpPr/>
          <p:nvPr/>
        </p:nvSpPr>
        <p:spPr>
          <a:xfrm>
            <a:off x="7655774" y="1272840"/>
            <a:ext cx="205532" cy="18484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792" y="0"/>
                </a:moveTo>
                <a:cubicBezTo>
                  <a:pt x="6950" y="0"/>
                  <a:pt x="3848" y="3468"/>
                  <a:pt x="3848" y="7739"/>
                </a:cubicBezTo>
                <a:cubicBezTo>
                  <a:pt x="3848" y="9099"/>
                  <a:pt x="4154" y="10368"/>
                  <a:pt x="4708" y="11478"/>
                </a:cubicBezTo>
                <a:lnTo>
                  <a:pt x="4082" y="11965"/>
                </a:lnTo>
                <a:cubicBezTo>
                  <a:pt x="3650" y="11495"/>
                  <a:pt x="3061" y="11200"/>
                  <a:pt x="2409" y="11200"/>
                </a:cubicBezTo>
                <a:cubicBezTo>
                  <a:pt x="1083" y="11200"/>
                  <a:pt x="0" y="12405"/>
                  <a:pt x="0" y="13878"/>
                </a:cubicBezTo>
                <a:cubicBezTo>
                  <a:pt x="0" y="15351"/>
                  <a:pt x="1084" y="16539"/>
                  <a:pt x="2409" y="16539"/>
                </a:cubicBezTo>
                <a:cubicBezTo>
                  <a:pt x="3734" y="16539"/>
                  <a:pt x="4802" y="15352"/>
                  <a:pt x="4802" y="13878"/>
                </a:cubicBezTo>
                <a:cubicBezTo>
                  <a:pt x="4802" y="13613"/>
                  <a:pt x="4773" y="13355"/>
                  <a:pt x="4708" y="13113"/>
                </a:cubicBezTo>
                <a:lnTo>
                  <a:pt x="5380" y="12591"/>
                </a:lnTo>
                <a:cubicBezTo>
                  <a:pt x="6538" y="14187"/>
                  <a:pt x="8254" y="15259"/>
                  <a:pt x="10198" y="15443"/>
                </a:cubicBezTo>
                <a:lnTo>
                  <a:pt x="10198" y="16365"/>
                </a:lnTo>
                <a:cubicBezTo>
                  <a:pt x="9164" y="16661"/>
                  <a:pt x="8399" y="17696"/>
                  <a:pt x="8399" y="18939"/>
                </a:cubicBezTo>
                <a:cubicBezTo>
                  <a:pt x="8399" y="20412"/>
                  <a:pt x="9483" y="21600"/>
                  <a:pt x="10808" y="21600"/>
                </a:cubicBezTo>
                <a:cubicBezTo>
                  <a:pt x="12133" y="21600"/>
                  <a:pt x="13201" y="20413"/>
                  <a:pt x="13201" y="18939"/>
                </a:cubicBezTo>
                <a:cubicBezTo>
                  <a:pt x="13201" y="17697"/>
                  <a:pt x="12436" y="16662"/>
                  <a:pt x="11402" y="16365"/>
                </a:cubicBezTo>
                <a:lnTo>
                  <a:pt x="11402" y="15443"/>
                </a:lnTo>
                <a:cubicBezTo>
                  <a:pt x="13395" y="15254"/>
                  <a:pt x="15140" y="14132"/>
                  <a:pt x="16298" y="12470"/>
                </a:cubicBezTo>
                <a:lnTo>
                  <a:pt x="16939" y="12957"/>
                </a:lnTo>
                <a:cubicBezTo>
                  <a:pt x="16846" y="13242"/>
                  <a:pt x="16798" y="13557"/>
                  <a:pt x="16798" y="13878"/>
                </a:cubicBezTo>
                <a:cubicBezTo>
                  <a:pt x="16798" y="15351"/>
                  <a:pt x="17866" y="16539"/>
                  <a:pt x="19191" y="16539"/>
                </a:cubicBezTo>
                <a:cubicBezTo>
                  <a:pt x="20516" y="16539"/>
                  <a:pt x="21600" y="15352"/>
                  <a:pt x="21600" y="13878"/>
                </a:cubicBezTo>
                <a:cubicBezTo>
                  <a:pt x="21600" y="12405"/>
                  <a:pt x="20516" y="11200"/>
                  <a:pt x="19191" y="11200"/>
                </a:cubicBezTo>
                <a:cubicBezTo>
                  <a:pt x="18589" y="11200"/>
                  <a:pt x="18048" y="11454"/>
                  <a:pt x="17627" y="11861"/>
                </a:cubicBezTo>
                <a:lnTo>
                  <a:pt x="16955" y="11339"/>
                </a:lnTo>
                <a:cubicBezTo>
                  <a:pt x="17467" y="10261"/>
                  <a:pt x="17752" y="9044"/>
                  <a:pt x="17752" y="7739"/>
                </a:cubicBezTo>
                <a:cubicBezTo>
                  <a:pt x="17752" y="3467"/>
                  <a:pt x="14635" y="0"/>
                  <a:pt x="10792" y="0"/>
                </a:cubicBezTo>
                <a:close/>
                <a:moveTo>
                  <a:pt x="10792" y="1861"/>
                </a:moveTo>
                <a:cubicBezTo>
                  <a:pt x="13702" y="1861"/>
                  <a:pt x="16079" y="4504"/>
                  <a:pt x="16079" y="7739"/>
                </a:cubicBezTo>
                <a:cubicBezTo>
                  <a:pt x="16079" y="10975"/>
                  <a:pt x="13702" y="13600"/>
                  <a:pt x="10792" y="13600"/>
                </a:cubicBezTo>
                <a:cubicBezTo>
                  <a:pt x="7882" y="13600"/>
                  <a:pt x="5521" y="10975"/>
                  <a:pt x="5521" y="7739"/>
                </a:cubicBezTo>
                <a:cubicBezTo>
                  <a:pt x="5521" y="4504"/>
                  <a:pt x="7882" y="1861"/>
                  <a:pt x="10792" y="1861"/>
                </a:cubicBezTo>
                <a:close/>
                <a:moveTo>
                  <a:pt x="10792" y="3461"/>
                </a:moveTo>
                <a:cubicBezTo>
                  <a:pt x="9865" y="3461"/>
                  <a:pt x="9119" y="4308"/>
                  <a:pt x="9119" y="5339"/>
                </a:cubicBezTo>
                <a:cubicBezTo>
                  <a:pt x="9119" y="6370"/>
                  <a:pt x="9865" y="7200"/>
                  <a:pt x="10792" y="7200"/>
                </a:cubicBezTo>
                <a:cubicBezTo>
                  <a:pt x="11719" y="7200"/>
                  <a:pt x="12481" y="6370"/>
                  <a:pt x="12481" y="5339"/>
                </a:cubicBezTo>
                <a:cubicBezTo>
                  <a:pt x="12481" y="4308"/>
                  <a:pt x="11719" y="3461"/>
                  <a:pt x="10792" y="3461"/>
                </a:cubicBezTo>
                <a:close/>
                <a:moveTo>
                  <a:pt x="9838" y="7739"/>
                </a:moveTo>
                <a:cubicBezTo>
                  <a:pt x="8546" y="7739"/>
                  <a:pt x="7489" y="8364"/>
                  <a:pt x="7445" y="9148"/>
                </a:cubicBezTo>
                <a:lnTo>
                  <a:pt x="7445" y="10678"/>
                </a:lnTo>
                <a:lnTo>
                  <a:pt x="14155" y="10678"/>
                </a:lnTo>
                <a:lnTo>
                  <a:pt x="14155" y="9148"/>
                </a:lnTo>
                <a:cubicBezTo>
                  <a:pt x="14111" y="8364"/>
                  <a:pt x="13054" y="7739"/>
                  <a:pt x="11762" y="7739"/>
                </a:cubicBezTo>
                <a:lnTo>
                  <a:pt x="9838" y="77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52" name="Google Shape;152;p18"/>
          <p:cNvSpPr/>
          <p:nvPr/>
        </p:nvSpPr>
        <p:spPr>
          <a:xfrm>
            <a:off x="1285575" y="3036638"/>
            <a:ext cx="185738" cy="14510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3462" y="0"/>
                </a:moveTo>
                <a:lnTo>
                  <a:pt x="2458" y="7089"/>
                </a:lnTo>
                <a:lnTo>
                  <a:pt x="10800" y="7089"/>
                </a:lnTo>
                <a:cubicBezTo>
                  <a:pt x="10800" y="5044"/>
                  <a:pt x="12110" y="3390"/>
                  <a:pt x="13708" y="3390"/>
                </a:cubicBezTo>
                <a:cubicBezTo>
                  <a:pt x="15306" y="3390"/>
                  <a:pt x="16598" y="5044"/>
                  <a:pt x="16598" y="7089"/>
                </a:cubicBezTo>
                <a:lnTo>
                  <a:pt x="19765" y="7089"/>
                </a:lnTo>
                <a:lnTo>
                  <a:pt x="19765" y="13890"/>
                </a:lnTo>
                <a:cubicBezTo>
                  <a:pt x="19922" y="13920"/>
                  <a:pt x="20065" y="13970"/>
                  <a:pt x="20215" y="14023"/>
                </a:cubicBezTo>
                <a:lnTo>
                  <a:pt x="21600" y="4209"/>
                </a:lnTo>
                <a:lnTo>
                  <a:pt x="3462" y="0"/>
                </a:lnTo>
                <a:close/>
                <a:moveTo>
                  <a:pt x="13708" y="5073"/>
                </a:moveTo>
                <a:cubicBezTo>
                  <a:pt x="12835" y="5073"/>
                  <a:pt x="12115" y="5972"/>
                  <a:pt x="12115" y="7089"/>
                </a:cubicBezTo>
                <a:cubicBezTo>
                  <a:pt x="12115" y="8207"/>
                  <a:pt x="12835" y="9105"/>
                  <a:pt x="13708" y="9105"/>
                </a:cubicBezTo>
                <a:cubicBezTo>
                  <a:pt x="14581" y="9105"/>
                  <a:pt x="15283" y="8207"/>
                  <a:pt x="15283" y="7089"/>
                </a:cubicBezTo>
                <a:cubicBezTo>
                  <a:pt x="15283" y="5972"/>
                  <a:pt x="14581" y="5073"/>
                  <a:pt x="13708" y="5073"/>
                </a:cubicBezTo>
                <a:close/>
                <a:moveTo>
                  <a:pt x="0" y="8773"/>
                </a:moveTo>
                <a:lnTo>
                  <a:pt x="0" y="21600"/>
                </a:lnTo>
                <a:lnTo>
                  <a:pt x="16408" y="21600"/>
                </a:lnTo>
                <a:cubicBezTo>
                  <a:pt x="15868" y="20778"/>
                  <a:pt x="15542" y="19720"/>
                  <a:pt x="15542" y="18565"/>
                </a:cubicBezTo>
                <a:cubicBezTo>
                  <a:pt x="15542" y="16309"/>
                  <a:pt x="16795" y="14422"/>
                  <a:pt x="18450" y="13957"/>
                </a:cubicBezTo>
                <a:lnTo>
                  <a:pt x="18450" y="8773"/>
                </a:lnTo>
                <a:lnTo>
                  <a:pt x="16287" y="8773"/>
                </a:lnTo>
                <a:cubicBezTo>
                  <a:pt x="15806" y="9972"/>
                  <a:pt x="14831" y="10811"/>
                  <a:pt x="13708" y="10811"/>
                </a:cubicBezTo>
                <a:cubicBezTo>
                  <a:pt x="12584" y="10811"/>
                  <a:pt x="11610" y="9972"/>
                  <a:pt x="11129" y="8773"/>
                </a:cubicBezTo>
                <a:lnTo>
                  <a:pt x="0" y="8773"/>
                </a:lnTo>
                <a:close/>
                <a:moveTo>
                  <a:pt x="9225" y="11143"/>
                </a:moveTo>
                <a:cubicBezTo>
                  <a:pt x="10971" y="11143"/>
                  <a:pt x="12375" y="12940"/>
                  <a:pt x="12375" y="15175"/>
                </a:cubicBezTo>
                <a:cubicBezTo>
                  <a:pt x="12375" y="17411"/>
                  <a:pt x="10971" y="19230"/>
                  <a:pt x="9225" y="19230"/>
                </a:cubicBezTo>
                <a:cubicBezTo>
                  <a:pt x="7479" y="19230"/>
                  <a:pt x="6058" y="17410"/>
                  <a:pt x="6058" y="15175"/>
                </a:cubicBezTo>
                <a:cubicBezTo>
                  <a:pt x="6058" y="12941"/>
                  <a:pt x="7479" y="11143"/>
                  <a:pt x="9225" y="11143"/>
                </a:cubicBezTo>
                <a:close/>
                <a:moveTo>
                  <a:pt x="19229" y="15530"/>
                </a:moveTo>
                <a:cubicBezTo>
                  <a:pt x="17919" y="15530"/>
                  <a:pt x="16858" y="16889"/>
                  <a:pt x="16858" y="18565"/>
                </a:cubicBezTo>
                <a:cubicBezTo>
                  <a:pt x="16858" y="20241"/>
                  <a:pt x="17919" y="21600"/>
                  <a:pt x="19229" y="21600"/>
                </a:cubicBezTo>
                <a:cubicBezTo>
                  <a:pt x="20538" y="21600"/>
                  <a:pt x="21600" y="20241"/>
                  <a:pt x="21600" y="18565"/>
                </a:cubicBezTo>
                <a:cubicBezTo>
                  <a:pt x="21600" y="16889"/>
                  <a:pt x="20538" y="15530"/>
                  <a:pt x="19229" y="155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53" name="Google Shape;153;p18"/>
          <p:cNvSpPr/>
          <p:nvPr/>
        </p:nvSpPr>
        <p:spPr>
          <a:xfrm>
            <a:off x="2890835" y="3054051"/>
            <a:ext cx="177701" cy="143619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975" y="0"/>
                </a:moveTo>
                <a:lnTo>
                  <a:pt x="0" y="7207"/>
                </a:lnTo>
                <a:lnTo>
                  <a:pt x="10800" y="21600"/>
                </a:lnTo>
                <a:lnTo>
                  <a:pt x="21600" y="7207"/>
                </a:lnTo>
                <a:lnTo>
                  <a:pt x="16607" y="0"/>
                </a:lnTo>
                <a:lnTo>
                  <a:pt x="4975" y="0"/>
                </a:lnTo>
                <a:close/>
                <a:moveTo>
                  <a:pt x="7652" y="1724"/>
                </a:moveTo>
                <a:lnTo>
                  <a:pt x="9208" y="1724"/>
                </a:lnTo>
                <a:lnTo>
                  <a:pt x="7236" y="6357"/>
                </a:lnTo>
                <a:lnTo>
                  <a:pt x="14291" y="6357"/>
                </a:lnTo>
                <a:lnTo>
                  <a:pt x="12084" y="1724"/>
                </a:lnTo>
                <a:lnTo>
                  <a:pt x="13694" y="1724"/>
                </a:lnTo>
                <a:lnTo>
                  <a:pt x="15902" y="6357"/>
                </a:lnTo>
                <a:lnTo>
                  <a:pt x="19176" y="6357"/>
                </a:lnTo>
                <a:lnTo>
                  <a:pt x="19737" y="7163"/>
                </a:lnTo>
                <a:lnTo>
                  <a:pt x="19067" y="8058"/>
                </a:lnTo>
                <a:lnTo>
                  <a:pt x="15630" y="8058"/>
                </a:lnTo>
                <a:lnTo>
                  <a:pt x="10800" y="18914"/>
                </a:lnTo>
                <a:lnTo>
                  <a:pt x="5952" y="8058"/>
                </a:lnTo>
                <a:lnTo>
                  <a:pt x="2533" y="8058"/>
                </a:lnTo>
                <a:lnTo>
                  <a:pt x="1845" y="7163"/>
                </a:lnTo>
                <a:lnTo>
                  <a:pt x="2406" y="6357"/>
                </a:lnTo>
                <a:lnTo>
                  <a:pt x="5662" y="6357"/>
                </a:lnTo>
                <a:lnTo>
                  <a:pt x="7652" y="1724"/>
                </a:lnTo>
                <a:close/>
                <a:moveTo>
                  <a:pt x="7544" y="8058"/>
                </a:moveTo>
                <a:lnTo>
                  <a:pt x="10800" y="15377"/>
                </a:lnTo>
                <a:lnTo>
                  <a:pt x="14056" y="8058"/>
                </a:lnTo>
                <a:lnTo>
                  <a:pt x="7544" y="80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54" name="Google Shape;154;p18"/>
          <p:cNvSpPr/>
          <p:nvPr/>
        </p:nvSpPr>
        <p:spPr>
          <a:xfrm>
            <a:off x="4488645" y="3015543"/>
            <a:ext cx="181273" cy="185589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8231" y="0"/>
                </a:moveTo>
                <a:lnTo>
                  <a:pt x="13496" y="4642"/>
                </a:lnTo>
                <a:lnTo>
                  <a:pt x="13496" y="7050"/>
                </a:lnTo>
                <a:lnTo>
                  <a:pt x="10463" y="10081"/>
                </a:lnTo>
                <a:cubicBezTo>
                  <a:pt x="10369" y="10062"/>
                  <a:pt x="10279" y="10047"/>
                  <a:pt x="10179" y="10047"/>
                </a:cubicBezTo>
                <a:cubicBezTo>
                  <a:pt x="9419" y="10047"/>
                  <a:pt x="8796" y="10656"/>
                  <a:pt x="8796" y="11398"/>
                </a:cubicBezTo>
                <a:cubicBezTo>
                  <a:pt x="8796" y="12140"/>
                  <a:pt x="9420" y="12731"/>
                  <a:pt x="10179" y="12731"/>
                </a:cubicBezTo>
                <a:cubicBezTo>
                  <a:pt x="10939" y="12731"/>
                  <a:pt x="11563" y="12140"/>
                  <a:pt x="11563" y="11398"/>
                </a:cubicBezTo>
                <a:cubicBezTo>
                  <a:pt x="11563" y="11256"/>
                  <a:pt x="11533" y="11110"/>
                  <a:pt x="11492" y="10982"/>
                </a:cubicBezTo>
                <a:lnTo>
                  <a:pt x="14524" y="7933"/>
                </a:lnTo>
                <a:lnTo>
                  <a:pt x="16847" y="7933"/>
                </a:lnTo>
                <a:lnTo>
                  <a:pt x="21600" y="3291"/>
                </a:lnTo>
                <a:lnTo>
                  <a:pt x="19348" y="3083"/>
                </a:lnTo>
                <a:lnTo>
                  <a:pt x="20518" y="1905"/>
                </a:lnTo>
                <a:lnTo>
                  <a:pt x="19525" y="970"/>
                </a:lnTo>
                <a:lnTo>
                  <a:pt x="18443" y="2061"/>
                </a:lnTo>
                <a:lnTo>
                  <a:pt x="18231" y="0"/>
                </a:lnTo>
                <a:close/>
                <a:moveTo>
                  <a:pt x="10179" y="1715"/>
                </a:moveTo>
                <a:cubicBezTo>
                  <a:pt x="4557" y="1715"/>
                  <a:pt x="0" y="6166"/>
                  <a:pt x="0" y="11657"/>
                </a:cubicBezTo>
                <a:cubicBezTo>
                  <a:pt x="0" y="17149"/>
                  <a:pt x="4558" y="21600"/>
                  <a:pt x="10179" y="21600"/>
                </a:cubicBezTo>
                <a:cubicBezTo>
                  <a:pt x="15802" y="21600"/>
                  <a:pt x="20359" y="17149"/>
                  <a:pt x="20359" y="11657"/>
                </a:cubicBezTo>
                <a:cubicBezTo>
                  <a:pt x="20359" y="10082"/>
                  <a:pt x="19979" y="8598"/>
                  <a:pt x="19312" y="7275"/>
                </a:cubicBezTo>
                <a:lnTo>
                  <a:pt x="17858" y="8695"/>
                </a:lnTo>
                <a:cubicBezTo>
                  <a:pt x="18231" y="9612"/>
                  <a:pt x="18426" y="10612"/>
                  <a:pt x="18426" y="11657"/>
                </a:cubicBezTo>
                <a:cubicBezTo>
                  <a:pt x="18426" y="16103"/>
                  <a:pt x="14731" y="19729"/>
                  <a:pt x="10179" y="19729"/>
                </a:cubicBezTo>
                <a:cubicBezTo>
                  <a:pt x="5628" y="19729"/>
                  <a:pt x="1933" y="16104"/>
                  <a:pt x="1933" y="11657"/>
                </a:cubicBezTo>
                <a:cubicBezTo>
                  <a:pt x="1933" y="7212"/>
                  <a:pt x="5628" y="3603"/>
                  <a:pt x="10179" y="3603"/>
                </a:cubicBezTo>
                <a:cubicBezTo>
                  <a:pt x="10911" y="3603"/>
                  <a:pt x="11614" y="3688"/>
                  <a:pt x="12290" y="3863"/>
                </a:cubicBezTo>
                <a:lnTo>
                  <a:pt x="13815" y="2373"/>
                </a:lnTo>
                <a:cubicBezTo>
                  <a:pt x="12683" y="1949"/>
                  <a:pt x="11464" y="1715"/>
                  <a:pt x="10179" y="1715"/>
                </a:cubicBezTo>
                <a:close/>
                <a:moveTo>
                  <a:pt x="10179" y="6011"/>
                </a:moveTo>
                <a:cubicBezTo>
                  <a:pt x="7140" y="6011"/>
                  <a:pt x="4682" y="8412"/>
                  <a:pt x="4682" y="11380"/>
                </a:cubicBezTo>
                <a:cubicBezTo>
                  <a:pt x="4682" y="14348"/>
                  <a:pt x="7140" y="16767"/>
                  <a:pt x="10179" y="16767"/>
                </a:cubicBezTo>
                <a:cubicBezTo>
                  <a:pt x="13218" y="16767"/>
                  <a:pt x="15677" y="14348"/>
                  <a:pt x="15677" y="11380"/>
                </a:cubicBezTo>
                <a:cubicBezTo>
                  <a:pt x="15678" y="10534"/>
                  <a:pt x="15484" y="9737"/>
                  <a:pt x="15127" y="9025"/>
                </a:cubicBezTo>
                <a:lnTo>
                  <a:pt x="14099" y="10116"/>
                </a:lnTo>
                <a:cubicBezTo>
                  <a:pt x="14237" y="10518"/>
                  <a:pt x="14311" y="10933"/>
                  <a:pt x="14311" y="11380"/>
                </a:cubicBezTo>
                <a:cubicBezTo>
                  <a:pt x="14311" y="13603"/>
                  <a:pt x="12455" y="15416"/>
                  <a:pt x="10179" y="15416"/>
                </a:cubicBezTo>
                <a:cubicBezTo>
                  <a:pt x="7904" y="15416"/>
                  <a:pt x="6047" y="13603"/>
                  <a:pt x="6047" y="11380"/>
                </a:cubicBezTo>
                <a:cubicBezTo>
                  <a:pt x="6047" y="9158"/>
                  <a:pt x="7904" y="7362"/>
                  <a:pt x="10179" y="7362"/>
                </a:cubicBezTo>
                <a:cubicBezTo>
                  <a:pt x="10570" y="7362"/>
                  <a:pt x="10939" y="7418"/>
                  <a:pt x="11297" y="7518"/>
                </a:cubicBezTo>
                <a:lnTo>
                  <a:pt x="12325" y="6444"/>
                </a:lnTo>
                <a:cubicBezTo>
                  <a:pt x="11665" y="6170"/>
                  <a:pt x="10942" y="6011"/>
                  <a:pt x="10179" y="60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55" name="Google Shape;155;p18"/>
          <p:cNvSpPr/>
          <p:nvPr/>
        </p:nvSpPr>
        <p:spPr>
          <a:xfrm>
            <a:off x="6079937" y="3036669"/>
            <a:ext cx="171912" cy="17191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  <a:moveTo>
                  <a:pt x="18974" y="9196"/>
                </a:moveTo>
                <a:lnTo>
                  <a:pt x="16987" y="9547"/>
                </a:lnTo>
                <a:cubicBezTo>
                  <a:pt x="16679" y="9601"/>
                  <a:pt x="16313" y="9875"/>
                  <a:pt x="16173" y="10155"/>
                </a:cubicBezTo>
                <a:lnTo>
                  <a:pt x="15767" y="10966"/>
                </a:lnTo>
                <a:cubicBezTo>
                  <a:pt x="15628" y="11245"/>
                  <a:pt x="15569" y="11724"/>
                  <a:pt x="15637" y="12029"/>
                </a:cubicBezTo>
                <a:lnTo>
                  <a:pt x="16121" y="14209"/>
                </a:lnTo>
                <a:cubicBezTo>
                  <a:pt x="16189" y="14514"/>
                  <a:pt x="16002" y="14845"/>
                  <a:pt x="15705" y="14944"/>
                </a:cubicBezTo>
                <a:lnTo>
                  <a:pt x="14591" y="15315"/>
                </a:lnTo>
                <a:cubicBezTo>
                  <a:pt x="14295" y="15414"/>
                  <a:pt x="13881" y="15686"/>
                  <a:pt x="13674" y="15920"/>
                </a:cubicBezTo>
                <a:lnTo>
                  <a:pt x="12966" y="16716"/>
                </a:lnTo>
                <a:cubicBezTo>
                  <a:pt x="12759" y="16949"/>
                  <a:pt x="12333" y="17121"/>
                  <a:pt x="12022" y="17096"/>
                </a:cubicBezTo>
                <a:lnTo>
                  <a:pt x="10780" y="17001"/>
                </a:lnTo>
                <a:cubicBezTo>
                  <a:pt x="10468" y="16977"/>
                  <a:pt x="10287" y="16712"/>
                  <a:pt x="10377" y="16413"/>
                </a:cubicBezTo>
                <a:lnTo>
                  <a:pt x="10598" y="15674"/>
                </a:lnTo>
                <a:cubicBezTo>
                  <a:pt x="10688" y="15375"/>
                  <a:pt x="10545" y="14994"/>
                  <a:pt x="10279" y="14828"/>
                </a:cubicBezTo>
                <a:lnTo>
                  <a:pt x="9781" y="14517"/>
                </a:lnTo>
                <a:cubicBezTo>
                  <a:pt x="9516" y="14351"/>
                  <a:pt x="9146" y="14420"/>
                  <a:pt x="8958" y="14671"/>
                </a:cubicBezTo>
                <a:lnTo>
                  <a:pt x="7447" y="16686"/>
                </a:lnTo>
                <a:cubicBezTo>
                  <a:pt x="7259" y="16935"/>
                  <a:pt x="7311" y="17294"/>
                  <a:pt x="7561" y="17481"/>
                </a:cubicBezTo>
                <a:lnTo>
                  <a:pt x="8113" y="17896"/>
                </a:lnTo>
                <a:cubicBezTo>
                  <a:pt x="8364" y="18083"/>
                  <a:pt x="8497" y="18482"/>
                  <a:pt x="8410" y="18782"/>
                </a:cubicBezTo>
                <a:lnTo>
                  <a:pt x="8277" y="19240"/>
                </a:lnTo>
                <a:cubicBezTo>
                  <a:pt x="6069" y="18578"/>
                  <a:pt x="4222" y="17072"/>
                  <a:pt x="3114" y="15098"/>
                </a:cubicBezTo>
                <a:lnTo>
                  <a:pt x="3453" y="14794"/>
                </a:lnTo>
                <a:cubicBezTo>
                  <a:pt x="3685" y="14586"/>
                  <a:pt x="3928" y="14164"/>
                  <a:pt x="3992" y="13859"/>
                </a:cubicBezTo>
                <a:lnTo>
                  <a:pt x="4069" y="13488"/>
                </a:lnTo>
                <a:cubicBezTo>
                  <a:pt x="4133" y="13182"/>
                  <a:pt x="4009" y="12748"/>
                  <a:pt x="3792" y="12522"/>
                </a:cubicBezTo>
                <a:lnTo>
                  <a:pt x="3406" y="12119"/>
                </a:lnTo>
                <a:cubicBezTo>
                  <a:pt x="3190" y="11893"/>
                  <a:pt x="3233" y="11578"/>
                  <a:pt x="3502" y="11419"/>
                </a:cubicBezTo>
                <a:lnTo>
                  <a:pt x="4192" y="11010"/>
                </a:lnTo>
                <a:cubicBezTo>
                  <a:pt x="4461" y="10851"/>
                  <a:pt x="4896" y="10859"/>
                  <a:pt x="5159" y="11028"/>
                </a:cubicBezTo>
                <a:lnTo>
                  <a:pt x="5848" y="11471"/>
                </a:lnTo>
                <a:cubicBezTo>
                  <a:pt x="6110" y="11641"/>
                  <a:pt x="6551" y="11659"/>
                  <a:pt x="6827" y="11513"/>
                </a:cubicBezTo>
                <a:lnTo>
                  <a:pt x="7669" y="11066"/>
                </a:lnTo>
                <a:cubicBezTo>
                  <a:pt x="7945" y="10919"/>
                  <a:pt x="8229" y="10550"/>
                  <a:pt x="8299" y="10246"/>
                </a:cubicBezTo>
                <a:lnTo>
                  <a:pt x="8435" y="9652"/>
                </a:lnTo>
                <a:cubicBezTo>
                  <a:pt x="8506" y="9347"/>
                  <a:pt x="8456" y="8865"/>
                  <a:pt x="8325" y="8581"/>
                </a:cubicBezTo>
                <a:lnTo>
                  <a:pt x="7843" y="7533"/>
                </a:lnTo>
                <a:cubicBezTo>
                  <a:pt x="7713" y="7249"/>
                  <a:pt x="7838" y="6909"/>
                  <a:pt x="8122" y="6778"/>
                </a:cubicBezTo>
                <a:lnTo>
                  <a:pt x="9262" y="6252"/>
                </a:lnTo>
                <a:cubicBezTo>
                  <a:pt x="9546" y="6121"/>
                  <a:pt x="9824" y="5762"/>
                  <a:pt x="9881" y="5455"/>
                </a:cubicBezTo>
                <a:lnTo>
                  <a:pt x="10049" y="4537"/>
                </a:lnTo>
                <a:cubicBezTo>
                  <a:pt x="10105" y="4230"/>
                  <a:pt x="10003" y="3770"/>
                  <a:pt x="9822" y="3515"/>
                </a:cubicBezTo>
                <a:lnTo>
                  <a:pt x="9173" y="2604"/>
                </a:lnTo>
                <a:cubicBezTo>
                  <a:pt x="9089" y="2486"/>
                  <a:pt x="9041" y="2329"/>
                  <a:pt x="9026" y="2168"/>
                </a:cubicBezTo>
                <a:cubicBezTo>
                  <a:pt x="9599" y="2051"/>
                  <a:pt x="10192" y="1989"/>
                  <a:pt x="10800" y="1989"/>
                </a:cubicBezTo>
                <a:cubicBezTo>
                  <a:pt x="15111" y="1989"/>
                  <a:pt x="18708" y="5104"/>
                  <a:pt x="19462" y="9201"/>
                </a:cubicBezTo>
                <a:cubicBezTo>
                  <a:pt x="19288" y="9176"/>
                  <a:pt x="19114" y="9172"/>
                  <a:pt x="18974" y="91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56" name="Google Shape;156;p18"/>
          <p:cNvSpPr/>
          <p:nvPr/>
        </p:nvSpPr>
        <p:spPr>
          <a:xfrm>
            <a:off x="7675420" y="3023690"/>
            <a:ext cx="166241" cy="17100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6285" y="0"/>
                </a:moveTo>
                <a:lnTo>
                  <a:pt x="7812" y="4681"/>
                </a:lnTo>
                <a:lnTo>
                  <a:pt x="13768" y="4681"/>
                </a:lnTo>
                <a:lnTo>
                  <a:pt x="15296" y="0"/>
                </a:lnTo>
                <a:lnTo>
                  <a:pt x="6285" y="0"/>
                </a:lnTo>
                <a:close/>
                <a:moveTo>
                  <a:pt x="7716" y="6128"/>
                </a:moveTo>
                <a:lnTo>
                  <a:pt x="522" y="17032"/>
                </a:lnTo>
                <a:cubicBezTo>
                  <a:pt x="192" y="17501"/>
                  <a:pt x="0" y="18056"/>
                  <a:pt x="0" y="18667"/>
                </a:cubicBezTo>
                <a:cubicBezTo>
                  <a:pt x="0" y="20278"/>
                  <a:pt x="1340" y="21600"/>
                  <a:pt x="2997" y="21600"/>
                </a:cubicBezTo>
                <a:lnTo>
                  <a:pt x="18603" y="21600"/>
                </a:lnTo>
                <a:cubicBezTo>
                  <a:pt x="20260" y="21600"/>
                  <a:pt x="21600" y="20279"/>
                  <a:pt x="21600" y="18667"/>
                </a:cubicBezTo>
                <a:cubicBezTo>
                  <a:pt x="21600" y="18056"/>
                  <a:pt x="21408" y="17500"/>
                  <a:pt x="21078" y="17032"/>
                </a:cubicBezTo>
                <a:lnTo>
                  <a:pt x="13884" y="6128"/>
                </a:lnTo>
                <a:lnTo>
                  <a:pt x="7716" y="6128"/>
                </a:lnTo>
                <a:close/>
                <a:moveTo>
                  <a:pt x="10036" y="10471"/>
                </a:moveTo>
                <a:lnTo>
                  <a:pt x="11544" y="10471"/>
                </a:lnTo>
                <a:lnTo>
                  <a:pt x="11544" y="11129"/>
                </a:lnTo>
                <a:cubicBezTo>
                  <a:pt x="11772" y="11178"/>
                  <a:pt x="11985" y="11242"/>
                  <a:pt x="12183" y="11336"/>
                </a:cubicBezTo>
                <a:cubicBezTo>
                  <a:pt x="12611" y="11537"/>
                  <a:pt x="12972" y="11872"/>
                  <a:pt x="13169" y="12276"/>
                </a:cubicBezTo>
                <a:cubicBezTo>
                  <a:pt x="13301" y="12543"/>
                  <a:pt x="13363" y="12831"/>
                  <a:pt x="13362" y="13122"/>
                </a:cubicBezTo>
                <a:lnTo>
                  <a:pt x="11854" y="13122"/>
                </a:lnTo>
                <a:cubicBezTo>
                  <a:pt x="11853" y="13026"/>
                  <a:pt x="11843" y="12954"/>
                  <a:pt x="11815" y="12896"/>
                </a:cubicBezTo>
                <a:cubicBezTo>
                  <a:pt x="11786" y="12838"/>
                  <a:pt x="11734" y="12783"/>
                  <a:pt x="11661" y="12727"/>
                </a:cubicBezTo>
                <a:cubicBezTo>
                  <a:pt x="11518" y="12616"/>
                  <a:pt x="11221" y="12500"/>
                  <a:pt x="10694" y="12501"/>
                </a:cubicBezTo>
                <a:cubicBezTo>
                  <a:pt x="10329" y="12503"/>
                  <a:pt x="10121" y="12575"/>
                  <a:pt x="9997" y="12652"/>
                </a:cubicBezTo>
                <a:cubicBezTo>
                  <a:pt x="9875" y="12731"/>
                  <a:pt x="9807" y="12832"/>
                  <a:pt x="9765" y="12934"/>
                </a:cubicBezTo>
                <a:cubicBezTo>
                  <a:pt x="9739" y="13000"/>
                  <a:pt x="9726" y="13064"/>
                  <a:pt x="9727" y="13122"/>
                </a:cubicBezTo>
                <a:cubicBezTo>
                  <a:pt x="9726" y="13205"/>
                  <a:pt x="9735" y="13259"/>
                  <a:pt x="9746" y="13291"/>
                </a:cubicBezTo>
                <a:cubicBezTo>
                  <a:pt x="9758" y="13323"/>
                  <a:pt x="9782" y="13341"/>
                  <a:pt x="9804" y="13366"/>
                </a:cubicBezTo>
                <a:cubicBezTo>
                  <a:pt x="9844" y="13413"/>
                  <a:pt x="9958" y="13481"/>
                  <a:pt x="10152" y="13554"/>
                </a:cubicBezTo>
                <a:cubicBezTo>
                  <a:pt x="10280" y="13602"/>
                  <a:pt x="10439" y="13659"/>
                  <a:pt x="10616" y="13704"/>
                </a:cubicBezTo>
                <a:cubicBezTo>
                  <a:pt x="10854" y="13765"/>
                  <a:pt x="11109" y="13816"/>
                  <a:pt x="11390" y="13892"/>
                </a:cubicBezTo>
                <a:cubicBezTo>
                  <a:pt x="11763" y="13996"/>
                  <a:pt x="12174" y="14133"/>
                  <a:pt x="12550" y="14400"/>
                </a:cubicBezTo>
                <a:cubicBezTo>
                  <a:pt x="12764" y="14552"/>
                  <a:pt x="12966" y="14745"/>
                  <a:pt x="13111" y="15002"/>
                </a:cubicBezTo>
                <a:cubicBezTo>
                  <a:pt x="13278" y="15294"/>
                  <a:pt x="13364" y="15652"/>
                  <a:pt x="13362" y="16017"/>
                </a:cubicBezTo>
                <a:cubicBezTo>
                  <a:pt x="13364" y="16411"/>
                  <a:pt x="13259" y="16793"/>
                  <a:pt x="13053" y="17107"/>
                </a:cubicBezTo>
                <a:cubicBezTo>
                  <a:pt x="12849" y="17422"/>
                  <a:pt x="12552" y="17656"/>
                  <a:pt x="12241" y="17803"/>
                </a:cubicBezTo>
                <a:cubicBezTo>
                  <a:pt x="12032" y="17902"/>
                  <a:pt x="11804" y="17963"/>
                  <a:pt x="11583" y="18009"/>
                </a:cubicBezTo>
                <a:cubicBezTo>
                  <a:pt x="11567" y="18013"/>
                  <a:pt x="11560" y="18007"/>
                  <a:pt x="11544" y="18009"/>
                </a:cubicBezTo>
                <a:lnTo>
                  <a:pt x="11544" y="18667"/>
                </a:lnTo>
                <a:lnTo>
                  <a:pt x="10036" y="18667"/>
                </a:lnTo>
                <a:lnTo>
                  <a:pt x="10036" y="18028"/>
                </a:lnTo>
                <a:cubicBezTo>
                  <a:pt x="9778" y="17977"/>
                  <a:pt x="9542" y="17901"/>
                  <a:pt x="9321" y="17784"/>
                </a:cubicBezTo>
                <a:cubicBezTo>
                  <a:pt x="8924" y="17574"/>
                  <a:pt x="8596" y="17257"/>
                  <a:pt x="8412" y="16863"/>
                </a:cubicBezTo>
                <a:cubicBezTo>
                  <a:pt x="8288" y="16601"/>
                  <a:pt x="8238" y="16307"/>
                  <a:pt x="8238" y="16017"/>
                </a:cubicBezTo>
                <a:lnTo>
                  <a:pt x="9727" y="16017"/>
                </a:lnTo>
                <a:cubicBezTo>
                  <a:pt x="9727" y="16111"/>
                  <a:pt x="9755" y="16178"/>
                  <a:pt x="9785" y="16242"/>
                </a:cubicBezTo>
                <a:cubicBezTo>
                  <a:pt x="9815" y="16306"/>
                  <a:pt x="9854" y="16375"/>
                  <a:pt x="9920" y="16430"/>
                </a:cubicBezTo>
                <a:cubicBezTo>
                  <a:pt x="10050" y="16538"/>
                  <a:pt x="10299" y="16636"/>
                  <a:pt x="10694" y="16637"/>
                </a:cubicBezTo>
                <a:cubicBezTo>
                  <a:pt x="10947" y="16637"/>
                  <a:pt x="11158" y="16605"/>
                  <a:pt x="11332" y="16562"/>
                </a:cubicBezTo>
                <a:cubicBezTo>
                  <a:pt x="11507" y="16519"/>
                  <a:pt x="11632" y="16464"/>
                  <a:pt x="11699" y="16411"/>
                </a:cubicBezTo>
                <a:cubicBezTo>
                  <a:pt x="11745" y="16375"/>
                  <a:pt x="11773" y="16340"/>
                  <a:pt x="11796" y="16299"/>
                </a:cubicBezTo>
                <a:cubicBezTo>
                  <a:pt x="11826" y="16244"/>
                  <a:pt x="11853" y="16171"/>
                  <a:pt x="11854" y="16017"/>
                </a:cubicBezTo>
                <a:cubicBezTo>
                  <a:pt x="11854" y="15910"/>
                  <a:pt x="11832" y="15843"/>
                  <a:pt x="11815" y="15791"/>
                </a:cubicBezTo>
                <a:cubicBezTo>
                  <a:pt x="11798" y="15739"/>
                  <a:pt x="11784" y="15694"/>
                  <a:pt x="11757" y="15660"/>
                </a:cubicBezTo>
                <a:cubicBezTo>
                  <a:pt x="11706" y="15594"/>
                  <a:pt x="11596" y="15512"/>
                  <a:pt x="11409" y="15434"/>
                </a:cubicBezTo>
                <a:cubicBezTo>
                  <a:pt x="11286" y="15382"/>
                  <a:pt x="11137" y="15330"/>
                  <a:pt x="10964" y="15284"/>
                </a:cubicBezTo>
                <a:cubicBezTo>
                  <a:pt x="10734" y="15221"/>
                  <a:pt x="10484" y="15165"/>
                  <a:pt x="10210" y="15096"/>
                </a:cubicBezTo>
                <a:cubicBezTo>
                  <a:pt x="9846" y="15000"/>
                  <a:pt x="9445" y="14900"/>
                  <a:pt x="9069" y="14663"/>
                </a:cubicBezTo>
                <a:cubicBezTo>
                  <a:pt x="8857" y="14527"/>
                  <a:pt x="8643" y="14344"/>
                  <a:pt x="8489" y="14099"/>
                </a:cubicBezTo>
                <a:cubicBezTo>
                  <a:pt x="8311" y="13820"/>
                  <a:pt x="8236" y="13472"/>
                  <a:pt x="8238" y="13122"/>
                </a:cubicBezTo>
                <a:cubicBezTo>
                  <a:pt x="8238" y="12776"/>
                  <a:pt x="8323" y="12399"/>
                  <a:pt x="8547" y="12050"/>
                </a:cubicBezTo>
                <a:cubicBezTo>
                  <a:pt x="8769" y="11702"/>
                  <a:pt x="9136" y="11397"/>
                  <a:pt x="9611" y="11223"/>
                </a:cubicBezTo>
                <a:cubicBezTo>
                  <a:pt x="9746" y="11173"/>
                  <a:pt x="9886" y="11139"/>
                  <a:pt x="10036" y="11110"/>
                </a:cubicBezTo>
                <a:lnTo>
                  <a:pt x="10036" y="104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</Words>
  <Application>Microsoft Macintosh PowerPoint</Application>
  <PresentationFormat>On-screen Show (16:9)</PresentationFormat>
  <Paragraphs>22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</vt:lpstr>
      <vt:lpstr>DM Sans Medium</vt:lpstr>
      <vt:lpstr>Arial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5</cp:revision>
  <dcterms:modified xsi:type="dcterms:W3CDTF">2023-04-09T04:56:23Z</dcterms:modified>
</cp:coreProperties>
</file>