
<file path=[Content_Types].xml><?xml version="1.0" encoding="utf-8"?>
<Types xmlns="http://schemas.openxmlformats.org/package/2006/content-types">
  <Default Extension="fntdata" ContentType="application/x-fontdata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62" r:id="rId1"/>
  </p:sldMasterIdLst>
  <p:notesMasterIdLst>
    <p:notesMasterId r:id="rId3"/>
  </p:notesMasterIdLst>
  <p:sldIdLst>
    <p:sldId id="264" r:id="rId2"/>
  </p:sldIdLst>
  <p:sldSz cx="9144000" cy="5143500" type="screen16x9"/>
  <p:notesSz cx="6858000" cy="9144000"/>
  <p:embeddedFontLst>
    <p:embeddedFont>
      <p:font typeface="DM Sans" pitchFamily="2" charset="77"/>
      <p:regular r:id="rId4"/>
      <p:bold r:id="rId5"/>
      <p:italic r:id="rId6"/>
      <p:boldItalic r:id="rId7"/>
    </p:embeddedFont>
    <p:embeddedFont>
      <p:font typeface="DM Sans Medium" pitchFamily="2" charset="77"/>
      <p:regular r:id="rId8"/>
      <p:bold r:id="rId9"/>
      <p:italic r:id="rId10"/>
      <p:boldItalic r:id="rId11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0"/>
    <p:restoredTop sz="94676"/>
  </p:normalViewPr>
  <p:slideViewPr>
    <p:cSldViewPr snapToGrid="0">
      <p:cViewPr varScale="1">
        <p:scale>
          <a:sx n="141" d="100"/>
          <a:sy n="141" d="100"/>
        </p:scale>
        <p:origin x="800" y="17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5.fntdata"/><Relationship Id="rId13" Type="http://schemas.openxmlformats.org/officeDocument/2006/relationships/viewProps" Target="viewProps.xml"/><Relationship Id="rId3" Type="http://schemas.openxmlformats.org/officeDocument/2006/relationships/notesMaster" Target="notesMasters/notesMaster1.xml"/><Relationship Id="rId7" Type="http://schemas.openxmlformats.org/officeDocument/2006/relationships/font" Target="fonts/font4.fntdata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3.fntdata"/><Relationship Id="rId11" Type="http://schemas.openxmlformats.org/officeDocument/2006/relationships/font" Target="fonts/font8.fntdata"/><Relationship Id="rId5" Type="http://schemas.openxmlformats.org/officeDocument/2006/relationships/font" Target="fonts/font2.fntdata"/><Relationship Id="rId15" Type="http://schemas.openxmlformats.org/officeDocument/2006/relationships/tableStyles" Target="tableStyles.xml"/><Relationship Id="rId10" Type="http://schemas.openxmlformats.org/officeDocument/2006/relationships/font" Target="fonts/font7.fntdata"/><Relationship Id="rId4" Type="http://schemas.openxmlformats.org/officeDocument/2006/relationships/font" Target="fonts/font1.fntdata"/><Relationship Id="rId9" Type="http://schemas.openxmlformats.org/officeDocument/2006/relationships/font" Target="fonts/font6.fntdata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9" name="Google Shape;469;g22be8c94013_3_423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0" name="Google Shape;470;g22be8c94013_3_42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ide with logo">
  <p:cSld name="Side with logo"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7" name="Google Shape;57;p15"/>
          <p:cNvCxnSpPr/>
          <p:nvPr/>
        </p:nvCxnSpPr>
        <p:spPr>
          <a:xfrm>
            <a:off x="8220770" y="4655288"/>
            <a:ext cx="0" cy="185414"/>
          </a:xfrm>
          <a:prstGeom prst="straightConnector1">
            <a:avLst/>
          </a:prstGeom>
          <a:noFill/>
          <a:ln w="25400" cap="flat" cmpd="sng">
            <a:solidFill>
              <a:schemeClr val="accent6"/>
            </a:solidFill>
            <a:prstDash val="solid"/>
            <a:miter lim="400000"/>
            <a:headEnd type="none" w="sm" len="sm"/>
            <a:tailEnd type="none" w="sm" len="sm"/>
          </a:ln>
        </p:spPr>
      </p:cxnSp>
      <p:sp>
        <p:nvSpPr>
          <p:cNvPr id="58" name="Google Shape;58;p15"/>
          <p:cNvSpPr txBox="1"/>
          <p:nvPr/>
        </p:nvSpPr>
        <p:spPr>
          <a:xfrm>
            <a:off x="6318992" y="4655126"/>
            <a:ext cx="1761468" cy="1769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t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56565"/>
              </a:buClr>
              <a:buSzPts val="900"/>
              <a:buFont typeface="DM Sans"/>
              <a:buNone/>
            </a:pPr>
            <a:r>
              <a:rPr lang="en-GB" sz="900" b="0" i="0" u="none" strike="noStrike" cap="none" dirty="0">
                <a:solidFill>
                  <a:srgbClr val="656565"/>
                </a:solidFill>
                <a:latin typeface="DM Sans"/>
                <a:ea typeface="DM Sans"/>
                <a:cs typeface="DM Sans"/>
                <a:sym typeface="DM Sans"/>
              </a:rPr>
              <a:t>Content Marketing</a:t>
            </a:r>
            <a:endParaRPr sz="500" dirty="0"/>
          </a:p>
        </p:txBody>
      </p:sp>
      <p:sp>
        <p:nvSpPr>
          <p:cNvPr id="59" name="Google Shape;59;p15"/>
          <p:cNvSpPr txBox="1"/>
          <p:nvPr/>
        </p:nvSpPr>
        <p:spPr>
          <a:xfrm>
            <a:off x="586200" y="4655125"/>
            <a:ext cx="1801400" cy="1769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56565"/>
              </a:buClr>
              <a:buSzPts val="900"/>
              <a:buFont typeface="DM Sans"/>
              <a:buNone/>
            </a:pPr>
            <a:r>
              <a:rPr lang="en-GB" sz="900" b="1" i="0" u="none" strike="noStrike" cap="none" dirty="0" err="1">
                <a:solidFill>
                  <a:srgbClr val="656565"/>
                </a:solidFill>
                <a:latin typeface="DM Sans"/>
                <a:ea typeface="DM Sans"/>
                <a:cs typeface="DM Sans"/>
                <a:sym typeface="DM Sans"/>
              </a:rPr>
              <a:t>HiSlide.io</a:t>
            </a:r>
            <a:r>
              <a:rPr lang="en-GB" sz="900" b="0" i="0" u="none" strike="noStrike" cap="none" dirty="0">
                <a:solidFill>
                  <a:srgbClr val="656565"/>
                </a:solidFill>
                <a:latin typeface="DM Sans"/>
                <a:ea typeface="DM Sans"/>
                <a:cs typeface="DM Sans"/>
                <a:sym typeface="DM Sans"/>
              </a:rPr>
              <a:t> Templates</a:t>
            </a:r>
            <a:endParaRPr sz="500" dirty="0"/>
          </a:p>
        </p:txBody>
      </p:sp>
      <p:sp>
        <p:nvSpPr>
          <p:cNvPr id="60" name="Google Shape;60;p15"/>
          <p:cNvSpPr txBox="1">
            <a:spLocks noGrp="1"/>
          </p:cNvSpPr>
          <p:nvPr>
            <p:ph type="sldNum" idx="12"/>
          </p:nvPr>
        </p:nvSpPr>
        <p:spPr>
          <a:xfrm>
            <a:off x="8273634" y="4655126"/>
            <a:ext cx="367665" cy="1857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t" anchorCtr="0">
            <a:spAutoFit/>
          </a:bodyPr>
          <a:lstStyle>
            <a:lvl1pPr marL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5353"/>
              </a:buClr>
              <a:buSzPts val="900"/>
              <a:buFont typeface="DM Sans"/>
              <a:buNone/>
              <a:defRPr>
                <a:solidFill>
                  <a:srgbClr val="535353"/>
                </a:solidFill>
              </a:defRPr>
            </a:lvl1pPr>
            <a:lvl2pPr marL="0" lvl="1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5353"/>
              </a:buClr>
              <a:buSzPts val="900"/>
              <a:buFont typeface="DM Sans"/>
              <a:buNone/>
              <a:defRPr>
                <a:solidFill>
                  <a:srgbClr val="535353"/>
                </a:solidFill>
              </a:defRPr>
            </a:lvl2pPr>
            <a:lvl3pPr marL="0" lvl="2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5353"/>
              </a:buClr>
              <a:buSzPts val="900"/>
              <a:buFont typeface="DM Sans"/>
              <a:buNone/>
              <a:defRPr>
                <a:solidFill>
                  <a:srgbClr val="535353"/>
                </a:solidFill>
              </a:defRPr>
            </a:lvl3pPr>
            <a:lvl4pPr marL="0" lvl="3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5353"/>
              </a:buClr>
              <a:buSzPts val="900"/>
              <a:buFont typeface="DM Sans"/>
              <a:buNone/>
              <a:defRPr>
                <a:solidFill>
                  <a:srgbClr val="535353"/>
                </a:solidFill>
              </a:defRPr>
            </a:lvl4pPr>
            <a:lvl5pPr marL="0" lvl="4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5353"/>
              </a:buClr>
              <a:buSzPts val="900"/>
              <a:buFont typeface="DM Sans"/>
              <a:buNone/>
              <a:defRPr>
                <a:solidFill>
                  <a:srgbClr val="535353"/>
                </a:solidFill>
              </a:defRPr>
            </a:lvl5pPr>
            <a:lvl6pPr marL="0" lvl="5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5353"/>
              </a:buClr>
              <a:buSzPts val="900"/>
              <a:buFont typeface="DM Sans"/>
              <a:buNone/>
              <a:defRPr>
                <a:solidFill>
                  <a:srgbClr val="535353"/>
                </a:solidFill>
              </a:defRPr>
            </a:lvl6pPr>
            <a:lvl7pPr marL="0" lvl="6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5353"/>
              </a:buClr>
              <a:buSzPts val="900"/>
              <a:buFont typeface="DM Sans"/>
              <a:buNone/>
              <a:defRPr>
                <a:solidFill>
                  <a:srgbClr val="535353"/>
                </a:solidFill>
              </a:defRPr>
            </a:lvl7pPr>
            <a:lvl8pPr marL="0" lvl="7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5353"/>
              </a:buClr>
              <a:buSzPts val="900"/>
              <a:buFont typeface="DM Sans"/>
              <a:buNone/>
              <a:defRPr>
                <a:solidFill>
                  <a:srgbClr val="535353"/>
                </a:solidFill>
              </a:defRPr>
            </a:lvl8pPr>
            <a:lvl9pPr marL="0" lvl="8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5353"/>
              </a:buClr>
              <a:buSzPts val="900"/>
              <a:buFont typeface="DM Sans"/>
              <a:buNone/>
              <a:defRPr>
                <a:solidFill>
                  <a:srgbClr val="535353"/>
                </a:solidFill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 sz="900" b="0" i="0" u="none" strike="noStrike" cap="none">
              <a:latin typeface="DM Sans"/>
              <a:ea typeface="DM Sans"/>
              <a:cs typeface="DM Sans"/>
              <a:sym typeface="DM San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3"/>
          <p:cNvSpPr txBox="1">
            <a:spLocks noGrp="1"/>
          </p:cNvSpPr>
          <p:nvPr>
            <p:ph type="title"/>
          </p:nvPr>
        </p:nvSpPr>
        <p:spPr>
          <a:xfrm>
            <a:off x="457200" y="69056"/>
            <a:ext cx="8229600" cy="113109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7150" tIns="17150" rIns="17150" bIns="1715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DM Sans Medium"/>
              <a:buNone/>
              <a:defRPr sz="4200" b="0" i="0" u="none" strike="noStrike" cap="none">
                <a:solidFill>
                  <a:srgbClr val="000000"/>
                </a:solidFill>
                <a:latin typeface="DM Sans Medium"/>
                <a:ea typeface="DM Sans Medium"/>
                <a:cs typeface="DM Sans Medium"/>
                <a:sym typeface="DM Sans Medium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DM Sans Medium"/>
              <a:buNone/>
              <a:defRPr sz="4200" b="0" i="0" u="none" strike="noStrike" cap="none">
                <a:solidFill>
                  <a:srgbClr val="000000"/>
                </a:solidFill>
                <a:latin typeface="DM Sans Medium"/>
                <a:ea typeface="DM Sans Medium"/>
                <a:cs typeface="DM Sans Medium"/>
                <a:sym typeface="DM Sans Medium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DM Sans Medium"/>
              <a:buNone/>
              <a:defRPr sz="4200" b="0" i="0" u="none" strike="noStrike" cap="none">
                <a:solidFill>
                  <a:srgbClr val="000000"/>
                </a:solidFill>
                <a:latin typeface="DM Sans Medium"/>
                <a:ea typeface="DM Sans Medium"/>
                <a:cs typeface="DM Sans Medium"/>
                <a:sym typeface="DM Sans Medium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DM Sans Medium"/>
              <a:buNone/>
              <a:defRPr sz="4200" b="0" i="0" u="none" strike="noStrike" cap="none">
                <a:solidFill>
                  <a:srgbClr val="000000"/>
                </a:solidFill>
                <a:latin typeface="DM Sans Medium"/>
                <a:ea typeface="DM Sans Medium"/>
                <a:cs typeface="DM Sans Medium"/>
                <a:sym typeface="DM Sans Medium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DM Sans Medium"/>
              <a:buNone/>
              <a:defRPr sz="4200" b="0" i="0" u="none" strike="noStrike" cap="none">
                <a:solidFill>
                  <a:srgbClr val="000000"/>
                </a:solidFill>
                <a:latin typeface="DM Sans Medium"/>
                <a:ea typeface="DM Sans Medium"/>
                <a:cs typeface="DM Sans Medium"/>
                <a:sym typeface="DM Sans Medium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DM Sans Medium"/>
              <a:buNone/>
              <a:defRPr sz="4200" b="0" i="0" u="none" strike="noStrike" cap="none">
                <a:solidFill>
                  <a:srgbClr val="000000"/>
                </a:solidFill>
                <a:latin typeface="DM Sans Medium"/>
                <a:ea typeface="DM Sans Medium"/>
                <a:cs typeface="DM Sans Medium"/>
                <a:sym typeface="DM Sans Medium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DM Sans Medium"/>
              <a:buNone/>
              <a:defRPr sz="4200" b="0" i="0" u="none" strike="noStrike" cap="none">
                <a:solidFill>
                  <a:srgbClr val="000000"/>
                </a:solidFill>
                <a:latin typeface="DM Sans Medium"/>
                <a:ea typeface="DM Sans Medium"/>
                <a:cs typeface="DM Sans Medium"/>
                <a:sym typeface="DM Sans Medium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DM Sans Medium"/>
              <a:buNone/>
              <a:defRPr sz="4200" b="0" i="0" u="none" strike="noStrike" cap="none">
                <a:solidFill>
                  <a:srgbClr val="000000"/>
                </a:solidFill>
                <a:latin typeface="DM Sans Medium"/>
                <a:ea typeface="DM Sans Medium"/>
                <a:cs typeface="DM Sans Medium"/>
                <a:sym typeface="DM Sans Medium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DM Sans Medium"/>
              <a:buNone/>
              <a:defRPr sz="4200" b="0" i="0" u="none" strike="noStrike" cap="none">
                <a:solidFill>
                  <a:srgbClr val="000000"/>
                </a:solidFill>
                <a:latin typeface="DM Sans Medium"/>
                <a:ea typeface="DM Sans Medium"/>
                <a:cs typeface="DM Sans Medium"/>
                <a:sym typeface="DM Sans Medium"/>
              </a:defRPr>
            </a:lvl9pPr>
          </a:lstStyle>
          <a:p>
            <a:endParaRPr/>
          </a:p>
        </p:txBody>
      </p:sp>
      <p:sp>
        <p:nvSpPr>
          <p:cNvPr id="52" name="Google Shape;52;p13"/>
          <p:cNvSpPr txBox="1">
            <a:spLocks noGrp="1"/>
          </p:cNvSpPr>
          <p:nvPr>
            <p:ph type="body" idx="1"/>
          </p:nvPr>
        </p:nvSpPr>
        <p:spPr>
          <a:xfrm>
            <a:off x="457200" y="1200150"/>
            <a:ext cx="8229600" cy="39433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7150" tIns="17150" rIns="17150" bIns="17150" anchor="t" anchorCtr="0">
            <a:noAutofit/>
          </a:bodyPr>
          <a:lstStyle>
            <a:lvl1pPr marL="457200" marR="0" lvl="0" indent="-381000" algn="l" rtl="0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DM Sans"/>
              <a:buChar char="•"/>
              <a:defRPr sz="2000" b="0" i="0" u="none" strike="noStrike" cap="none">
                <a:solidFill>
                  <a:srgbClr val="000000"/>
                </a:solidFill>
                <a:latin typeface="DM Sans"/>
                <a:ea typeface="DM Sans"/>
                <a:cs typeface="DM Sans"/>
                <a:sym typeface="DM Sans"/>
              </a:defRPr>
            </a:lvl1pPr>
            <a:lvl2pPr marL="914400" marR="0" lvl="1" indent="-381000" algn="l" rtl="0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DM Sans"/>
              <a:buChar char="•"/>
              <a:defRPr sz="2000" b="0" i="0" u="none" strike="noStrike" cap="none">
                <a:solidFill>
                  <a:srgbClr val="000000"/>
                </a:solidFill>
                <a:latin typeface="DM Sans"/>
                <a:ea typeface="DM Sans"/>
                <a:cs typeface="DM Sans"/>
                <a:sym typeface="DM Sans"/>
              </a:defRPr>
            </a:lvl2pPr>
            <a:lvl3pPr marL="1371600" marR="0" lvl="2" indent="-381000" algn="l" rtl="0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DM Sans"/>
              <a:buChar char="•"/>
              <a:defRPr sz="2000" b="0" i="0" u="none" strike="noStrike" cap="none">
                <a:solidFill>
                  <a:srgbClr val="000000"/>
                </a:solidFill>
                <a:latin typeface="DM Sans"/>
                <a:ea typeface="DM Sans"/>
                <a:cs typeface="DM Sans"/>
                <a:sym typeface="DM Sans"/>
              </a:defRPr>
            </a:lvl3pPr>
            <a:lvl4pPr marL="1828800" marR="0" lvl="3" indent="-381000" algn="l" rtl="0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DM Sans"/>
              <a:buChar char="•"/>
              <a:defRPr sz="2000" b="0" i="0" u="none" strike="noStrike" cap="none">
                <a:solidFill>
                  <a:srgbClr val="000000"/>
                </a:solidFill>
                <a:latin typeface="DM Sans"/>
                <a:ea typeface="DM Sans"/>
                <a:cs typeface="DM Sans"/>
                <a:sym typeface="DM Sans"/>
              </a:defRPr>
            </a:lvl4pPr>
            <a:lvl5pPr marL="2286000" marR="0" lvl="4" indent="-381000" algn="l" rtl="0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DM Sans"/>
              <a:buChar char="•"/>
              <a:defRPr sz="2000" b="0" i="0" u="none" strike="noStrike" cap="none">
                <a:solidFill>
                  <a:srgbClr val="000000"/>
                </a:solidFill>
                <a:latin typeface="DM Sans"/>
                <a:ea typeface="DM Sans"/>
                <a:cs typeface="DM Sans"/>
                <a:sym typeface="DM Sans"/>
              </a:defRPr>
            </a:lvl5pPr>
            <a:lvl6pPr marL="2743200" marR="0" lvl="5" indent="-381000" algn="l" rtl="0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DM Sans"/>
              <a:buChar char="•"/>
              <a:defRPr sz="2000" b="0" i="0" u="none" strike="noStrike" cap="none">
                <a:solidFill>
                  <a:srgbClr val="000000"/>
                </a:solidFill>
                <a:latin typeface="DM Sans"/>
                <a:ea typeface="DM Sans"/>
                <a:cs typeface="DM Sans"/>
                <a:sym typeface="DM Sans"/>
              </a:defRPr>
            </a:lvl6pPr>
            <a:lvl7pPr marL="3200400" marR="0" lvl="6" indent="-381000" algn="l" rtl="0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DM Sans"/>
              <a:buChar char="•"/>
              <a:defRPr sz="2000" b="0" i="0" u="none" strike="noStrike" cap="none">
                <a:solidFill>
                  <a:srgbClr val="000000"/>
                </a:solidFill>
                <a:latin typeface="DM Sans"/>
                <a:ea typeface="DM Sans"/>
                <a:cs typeface="DM Sans"/>
                <a:sym typeface="DM Sans"/>
              </a:defRPr>
            </a:lvl7pPr>
            <a:lvl8pPr marL="3657600" marR="0" lvl="7" indent="-381000" algn="l" rtl="0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DM Sans"/>
              <a:buChar char="•"/>
              <a:defRPr sz="2000" b="0" i="0" u="none" strike="noStrike" cap="none">
                <a:solidFill>
                  <a:srgbClr val="000000"/>
                </a:solidFill>
                <a:latin typeface="DM Sans"/>
                <a:ea typeface="DM Sans"/>
                <a:cs typeface="DM Sans"/>
                <a:sym typeface="DM Sans"/>
              </a:defRPr>
            </a:lvl8pPr>
            <a:lvl9pPr marL="4114800" marR="0" lvl="8" indent="-381000" algn="l" rtl="0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DM Sans"/>
              <a:buChar char="•"/>
              <a:defRPr sz="2000" b="0" i="0" u="none" strike="noStrike" cap="none">
                <a:solidFill>
                  <a:srgbClr val="000000"/>
                </a:solidFill>
                <a:latin typeface="DM Sans"/>
                <a:ea typeface="DM Sans"/>
                <a:cs typeface="DM Sans"/>
                <a:sym typeface="DM Sans"/>
              </a:defRPr>
            </a:lvl9pPr>
          </a:lstStyle>
          <a:p>
            <a:endParaRPr/>
          </a:p>
        </p:txBody>
      </p:sp>
      <p:sp>
        <p:nvSpPr>
          <p:cNvPr id="53" name="Google Shape;53;p13"/>
          <p:cNvSpPr txBox="1">
            <a:spLocks noGrp="1"/>
          </p:cNvSpPr>
          <p:nvPr>
            <p:ph type="sldNum" idx="12"/>
          </p:nvPr>
        </p:nvSpPr>
        <p:spPr>
          <a:xfrm>
            <a:off x="5486400" y="4767263"/>
            <a:ext cx="2133600" cy="2762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t" anchorCtr="0">
            <a:spAutoFit/>
          </a:bodyPr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DM Sans"/>
              <a:buNone/>
              <a:defRPr sz="900" b="0" i="0" u="none" strike="noStrike" cap="none">
                <a:solidFill>
                  <a:srgbClr val="000000"/>
                </a:solidFill>
                <a:latin typeface="DM Sans"/>
                <a:ea typeface="DM Sans"/>
                <a:cs typeface="DM Sans"/>
                <a:sym typeface="DM Sans"/>
              </a:defRPr>
            </a:lvl1pPr>
            <a:lvl2pPr marL="0" marR="0" lvl="1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DM Sans"/>
              <a:buNone/>
              <a:defRPr sz="900" b="0" i="0" u="none" strike="noStrike" cap="none">
                <a:solidFill>
                  <a:srgbClr val="000000"/>
                </a:solidFill>
                <a:latin typeface="DM Sans"/>
                <a:ea typeface="DM Sans"/>
                <a:cs typeface="DM Sans"/>
                <a:sym typeface="DM Sans"/>
              </a:defRPr>
            </a:lvl2pPr>
            <a:lvl3pPr marL="0" marR="0" lvl="2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DM Sans"/>
              <a:buNone/>
              <a:defRPr sz="900" b="0" i="0" u="none" strike="noStrike" cap="none">
                <a:solidFill>
                  <a:srgbClr val="000000"/>
                </a:solidFill>
                <a:latin typeface="DM Sans"/>
                <a:ea typeface="DM Sans"/>
                <a:cs typeface="DM Sans"/>
                <a:sym typeface="DM Sans"/>
              </a:defRPr>
            </a:lvl3pPr>
            <a:lvl4pPr marL="0" marR="0" lvl="3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DM Sans"/>
              <a:buNone/>
              <a:defRPr sz="900" b="0" i="0" u="none" strike="noStrike" cap="none">
                <a:solidFill>
                  <a:srgbClr val="000000"/>
                </a:solidFill>
                <a:latin typeface="DM Sans"/>
                <a:ea typeface="DM Sans"/>
                <a:cs typeface="DM Sans"/>
                <a:sym typeface="DM Sans"/>
              </a:defRPr>
            </a:lvl4pPr>
            <a:lvl5pPr marL="0" marR="0" lvl="4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DM Sans"/>
              <a:buNone/>
              <a:defRPr sz="900" b="0" i="0" u="none" strike="noStrike" cap="none">
                <a:solidFill>
                  <a:srgbClr val="000000"/>
                </a:solidFill>
                <a:latin typeface="DM Sans"/>
                <a:ea typeface="DM Sans"/>
                <a:cs typeface="DM Sans"/>
                <a:sym typeface="DM Sans"/>
              </a:defRPr>
            </a:lvl5pPr>
            <a:lvl6pPr marL="0" marR="0" lvl="5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DM Sans"/>
              <a:buNone/>
              <a:defRPr sz="900" b="0" i="0" u="none" strike="noStrike" cap="none">
                <a:solidFill>
                  <a:srgbClr val="000000"/>
                </a:solidFill>
                <a:latin typeface="DM Sans"/>
                <a:ea typeface="DM Sans"/>
                <a:cs typeface="DM Sans"/>
                <a:sym typeface="DM Sans"/>
              </a:defRPr>
            </a:lvl6pPr>
            <a:lvl7pPr marL="0" marR="0" lvl="6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DM Sans"/>
              <a:buNone/>
              <a:defRPr sz="900" b="0" i="0" u="none" strike="noStrike" cap="none">
                <a:solidFill>
                  <a:srgbClr val="000000"/>
                </a:solidFill>
                <a:latin typeface="DM Sans"/>
                <a:ea typeface="DM Sans"/>
                <a:cs typeface="DM Sans"/>
                <a:sym typeface="DM Sans"/>
              </a:defRPr>
            </a:lvl7pPr>
            <a:lvl8pPr marL="0" marR="0" lvl="7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DM Sans"/>
              <a:buNone/>
              <a:defRPr sz="900" b="0" i="0" u="none" strike="noStrike" cap="none">
                <a:solidFill>
                  <a:srgbClr val="000000"/>
                </a:solidFill>
                <a:latin typeface="DM Sans"/>
                <a:ea typeface="DM Sans"/>
                <a:cs typeface="DM Sans"/>
                <a:sym typeface="DM Sans"/>
              </a:defRPr>
            </a:lvl8pPr>
            <a:lvl9pPr marL="0" marR="0" lvl="8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DM Sans"/>
              <a:buNone/>
              <a:defRPr sz="900" b="0" i="0" u="none" strike="noStrike" cap="none">
                <a:solidFill>
                  <a:srgbClr val="000000"/>
                </a:solidFill>
                <a:latin typeface="DM Sans"/>
                <a:ea typeface="DM Sans"/>
                <a:cs typeface="DM Sans"/>
                <a:sym typeface="DM Sans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60" r:id="rId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2" name="Google Shape;472;p24"/>
          <p:cNvSpPr/>
          <p:nvPr/>
        </p:nvSpPr>
        <p:spPr>
          <a:xfrm>
            <a:off x="6451782" y="3217974"/>
            <a:ext cx="1011000" cy="1006613"/>
          </a:xfrm>
          <a:custGeom>
            <a:avLst/>
            <a:gdLst/>
            <a:ahLst/>
            <a:cxnLst/>
            <a:rect l="l" t="t" r="r" b="b"/>
            <a:pathLst>
              <a:path w="21600" h="21599" extrusionOk="0">
                <a:moveTo>
                  <a:pt x="9384" y="0"/>
                </a:moveTo>
                <a:cubicBezTo>
                  <a:pt x="9373" y="0"/>
                  <a:pt x="9237" y="27"/>
                  <a:pt x="9075" y="54"/>
                </a:cubicBezTo>
                <a:lnTo>
                  <a:pt x="7468" y="445"/>
                </a:lnTo>
                <a:cubicBezTo>
                  <a:pt x="7312" y="494"/>
                  <a:pt x="7177" y="531"/>
                  <a:pt x="7166" y="537"/>
                </a:cubicBezTo>
                <a:cubicBezTo>
                  <a:pt x="7161" y="542"/>
                  <a:pt x="7154" y="677"/>
                  <a:pt x="7154" y="840"/>
                </a:cubicBezTo>
                <a:lnTo>
                  <a:pt x="7166" y="1761"/>
                </a:lnTo>
                <a:cubicBezTo>
                  <a:pt x="7166" y="1924"/>
                  <a:pt x="7047" y="2119"/>
                  <a:pt x="6902" y="2190"/>
                </a:cubicBezTo>
                <a:lnTo>
                  <a:pt x="6151" y="2574"/>
                </a:lnTo>
                <a:cubicBezTo>
                  <a:pt x="6006" y="2655"/>
                  <a:pt x="5778" y="2644"/>
                  <a:pt x="5649" y="2547"/>
                </a:cubicBezTo>
                <a:lnTo>
                  <a:pt x="4900" y="2010"/>
                </a:lnTo>
                <a:cubicBezTo>
                  <a:pt x="4765" y="1913"/>
                  <a:pt x="4651" y="1842"/>
                  <a:pt x="4645" y="1848"/>
                </a:cubicBezTo>
                <a:cubicBezTo>
                  <a:pt x="4640" y="1853"/>
                  <a:pt x="4527" y="1941"/>
                  <a:pt x="4398" y="2044"/>
                </a:cubicBezTo>
                <a:lnTo>
                  <a:pt x="3162" y="3116"/>
                </a:lnTo>
                <a:cubicBezTo>
                  <a:pt x="3043" y="3230"/>
                  <a:pt x="2941" y="3327"/>
                  <a:pt x="2936" y="3333"/>
                </a:cubicBezTo>
                <a:cubicBezTo>
                  <a:pt x="2930" y="3338"/>
                  <a:pt x="2990" y="3462"/>
                  <a:pt x="3065" y="3609"/>
                </a:cubicBezTo>
                <a:lnTo>
                  <a:pt x="3490" y="4401"/>
                </a:lnTo>
                <a:cubicBezTo>
                  <a:pt x="3566" y="4548"/>
                  <a:pt x="3551" y="4769"/>
                  <a:pt x="3448" y="4899"/>
                </a:cubicBezTo>
                <a:lnTo>
                  <a:pt x="2909" y="5648"/>
                </a:lnTo>
                <a:cubicBezTo>
                  <a:pt x="2817" y="5783"/>
                  <a:pt x="2612" y="5879"/>
                  <a:pt x="2450" y="5858"/>
                </a:cubicBezTo>
                <a:lnTo>
                  <a:pt x="1548" y="5739"/>
                </a:lnTo>
                <a:cubicBezTo>
                  <a:pt x="1386" y="5717"/>
                  <a:pt x="1251" y="5707"/>
                  <a:pt x="1246" y="5712"/>
                </a:cubicBezTo>
                <a:cubicBezTo>
                  <a:pt x="1241" y="5717"/>
                  <a:pt x="1181" y="5848"/>
                  <a:pt x="1111" y="6000"/>
                </a:cubicBezTo>
                <a:lnTo>
                  <a:pt x="518" y="7483"/>
                </a:lnTo>
                <a:cubicBezTo>
                  <a:pt x="464" y="7640"/>
                  <a:pt x="420" y="7776"/>
                  <a:pt x="415" y="7781"/>
                </a:cubicBezTo>
                <a:cubicBezTo>
                  <a:pt x="415" y="7792"/>
                  <a:pt x="523" y="7874"/>
                  <a:pt x="658" y="7966"/>
                </a:cubicBezTo>
                <a:lnTo>
                  <a:pt x="1381" y="8454"/>
                </a:lnTo>
                <a:cubicBezTo>
                  <a:pt x="1516" y="8546"/>
                  <a:pt x="1602" y="8752"/>
                  <a:pt x="1570" y="8914"/>
                </a:cubicBezTo>
                <a:lnTo>
                  <a:pt x="1420" y="9944"/>
                </a:lnTo>
                <a:cubicBezTo>
                  <a:pt x="1404" y="10106"/>
                  <a:pt x="1263" y="10291"/>
                  <a:pt x="1106" y="10345"/>
                </a:cubicBezTo>
                <a:lnTo>
                  <a:pt x="280" y="10648"/>
                </a:lnTo>
                <a:cubicBezTo>
                  <a:pt x="123" y="10702"/>
                  <a:pt x="0" y="10758"/>
                  <a:pt x="0" y="10769"/>
                </a:cubicBezTo>
                <a:cubicBezTo>
                  <a:pt x="0" y="10779"/>
                  <a:pt x="6" y="10919"/>
                  <a:pt x="17" y="11082"/>
                </a:cubicBezTo>
                <a:lnTo>
                  <a:pt x="167" y="12626"/>
                </a:lnTo>
                <a:cubicBezTo>
                  <a:pt x="194" y="12789"/>
                  <a:pt x="210" y="12930"/>
                  <a:pt x="216" y="12941"/>
                </a:cubicBezTo>
                <a:cubicBezTo>
                  <a:pt x="216" y="12952"/>
                  <a:pt x="350" y="12974"/>
                  <a:pt x="518" y="12990"/>
                </a:cubicBezTo>
                <a:lnTo>
                  <a:pt x="1354" y="13082"/>
                </a:lnTo>
                <a:cubicBezTo>
                  <a:pt x="1516" y="13098"/>
                  <a:pt x="1688" y="13245"/>
                  <a:pt x="1737" y="13402"/>
                </a:cubicBezTo>
                <a:lnTo>
                  <a:pt x="2121" y="14501"/>
                </a:lnTo>
                <a:cubicBezTo>
                  <a:pt x="2181" y="14653"/>
                  <a:pt x="2142" y="14881"/>
                  <a:pt x="2028" y="15000"/>
                </a:cubicBezTo>
                <a:lnTo>
                  <a:pt x="1457" y="15624"/>
                </a:lnTo>
                <a:cubicBezTo>
                  <a:pt x="1349" y="15743"/>
                  <a:pt x="1258" y="15850"/>
                  <a:pt x="1263" y="15856"/>
                </a:cubicBezTo>
                <a:cubicBezTo>
                  <a:pt x="1268" y="15861"/>
                  <a:pt x="1338" y="15986"/>
                  <a:pt x="1425" y="16127"/>
                </a:cubicBezTo>
                <a:lnTo>
                  <a:pt x="2256" y="17380"/>
                </a:lnTo>
                <a:cubicBezTo>
                  <a:pt x="2353" y="17510"/>
                  <a:pt x="2440" y="17623"/>
                  <a:pt x="2445" y="17634"/>
                </a:cubicBezTo>
                <a:cubicBezTo>
                  <a:pt x="2450" y="17639"/>
                  <a:pt x="2579" y="17595"/>
                  <a:pt x="2730" y="17535"/>
                </a:cubicBezTo>
                <a:lnTo>
                  <a:pt x="3490" y="17232"/>
                </a:lnTo>
                <a:cubicBezTo>
                  <a:pt x="3641" y="17173"/>
                  <a:pt x="3863" y="17216"/>
                  <a:pt x="3976" y="17336"/>
                </a:cubicBezTo>
                <a:lnTo>
                  <a:pt x="4905" y="18192"/>
                </a:lnTo>
                <a:cubicBezTo>
                  <a:pt x="5029" y="18295"/>
                  <a:pt x="5100" y="18511"/>
                  <a:pt x="5062" y="18673"/>
                </a:cubicBezTo>
                <a:lnTo>
                  <a:pt x="4851" y="19476"/>
                </a:lnTo>
                <a:cubicBezTo>
                  <a:pt x="4808" y="19633"/>
                  <a:pt x="4780" y="19769"/>
                  <a:pt x="4785" y="19774"/>
                </a:cubicBezTo>
                <a:cubicBezTo>
                  <a:pt x="4791" y="19780"/>
                  <a:pt x="4915" y="19850"/>
                  <a:pt x="5055" y="19937"/>
                </a:cubicBezTo>
                <a:lnTo>
                  <a:pt x="6345" y="20631"/>
                </a:lnTo>
                <a:cubicBezTo>
                  <a:pt x="6491" y="20701"/>
                  <a:pt x="6621" y="20761"/>
                  <a:pt x="6632" y="20766"/>
                </a:cubicBezTo>
                <a:cubicBezTo>
                  <a:pt x="6637" y="20772"/>
                  <a:pt x="6735" y="20668"/>
                  <a:pt x="6843" y="20543"/>
                </a:cubicBezTo>
                <a:lnTo>
                  <a:pt x="7370" y="19932"/>
                </a:lnTo>
                <a:cubicBezTo>
                  <a:pt x="7478" y="19807"/>
                  <a:pt x="7694" y="19742"/>
                  <a:pt x="7851" y="19791"/>
                </a:cubicBezTo>
                <a:lnTo>
                  <a:pt x="9136" y="20116"/>
                </a:lnTo>
                <a:cubicBezTo>
                  <a:pt x="9298" y="20149"/>
                  <a:pt x="9459" y="20306"/>
                  <a:pt x="9497" y="20468"/>
                </a:cubicBezTo>
                <a:lnTo>
                  <a:pt x="9680" y="21259"/>
                </a:lnTo>
                <a:cubicBezTo>
                  <a:pt x="9718" y="21422"/>
                  <a:pt x="9756" y="21552"/>
                  <a:pt x="9761" y="21552"/>
                </a:cubicBezTo>
                <a:cubicBezTo>
                  <a:pt x="9767" y="21552"/>
                  <a:pt x="9911" y="21562"/>
                  <a:pt x="10073" y="21573"/>
                </a:cubicBezTo>
                <a:lnTo>
                  <a:pt x="10500" y="21595"/>
                </a:lnTo>
                <a:cubicBezTo>
                  <a:pt x="10662" y="21600"/>
                  <a:pt x="10931" y="21600"/>
                  <a:pt x="11098" y="21595"/>
                </a:cubicBezTo>
                <a:lnTo>
                  <a:pt x="11525" y="21573"/>
                </a:lnTo>
                <a:cubicBezTo>
                  <a:pt x="11687" y="21562"/>
                  <a:pt x="11828" y="21552"/>
                  <a:pt x="11839" y="21552"/>
                </a:cubicBezTo>
                <a:cubicBezTo>
                  <a:pt x="11849" y="21552"/>
                  <a:pt x="11882" y="21416"/>
                  <a:pt x="11920" y="21259"/>
                </a:cubicBezTo>
                <a:lnTo>
                  <a:pt x="12103" y="20468"/>
                </a:lnTo>
                <a:cubicBezTo>
                  <a:pt x="12141" y="20306"/>
                  <a:pt x="12302" y="20149"/>
                  <a:pt x="12464" y="20116"/>
                </a:cubicBezTo>
                <a:lnTo>
                  <a:pt x="13749" y="19791"/>
                </a:lnTo>
                <a:cubicBezTo>
                  <a:pt x="13906" y="19742"/>
                  <a:pt x="14120" y="19807"/>
                  <a:pt x="14228" y="19932"/>
                </a:cubicBezTo>
                <a:lnTo>
                  <a:pt x="14757" y="20543"/>
                </a:lnTo>
                <a:cubicBezTo>
                  <a:pt x="14865" y="20668"/>
                  <a:pt x="14957" y="20767"/>
                  <a:pt x="14968" y="20766"/>
                </a:cubicBezTo>
                <a:cubicBezTo>
                  <a:pt x="14974" y="20761"/>
                  <a:pt x="15102" y="20701"/>
                  <a:pt x="15253" y="20631"/>
                </a:cubicBezTo>
                <a:lnTo>
                  <a:pt x="16543" y="19937"/>
                </a:lnTo>
                <a:cubicBezTo>
                  <a:pt x="16683" y="19850"/>
                  <a:pt x="16802" y="19780"/>
                  <a:pt x="16813" y="19774"/>
                </a:cubicBezTo>
                <a:cubicBezTo>
                  <a:pt x="16818" y="19769"/>
                  <a:pt x="16792" y="19633"/>
                  <a:pt x="16749" y="19476"/>
                </a:cubicBezTo>
                <a:lnTo>
                  <a:pt x="16538" y="18673"/>
                </a:lnTo>
                <a:cubicBezTo>
                  <a:pt x="16495" y="18516"/>
                  <a:pt x="16565" y="18301"/>
                  <a:pt x="16695" y="18192"/>
                </a:cubicBezTo>
                <a:lnTo>
                  <a:pt x="17622" y="17336"/>
                </a:lnTo>
                <a:cubicBezTo>
                  <a:pt x="17736" y="17216"/>
                  <a:pt x="17957" y="17173"/>
                  <a:pt x="18108" y="17232"/>
                </a:cubicBezTo>
                <a:lnTo>
                  <a:pt x="18868" y="17535"/>
                </a:lnTo>
                <a:cubicBezTo>
                  <a:pt x="19019" y="17595"/>
                  <a:pt x="19150" y="17639"/>
                  <a:pt x="19155" y="17634"/>
                </a:cubicBezTo>
                <a:cubicBezTo>
                  <a:pt x="19160" y="17628"/>
                  <a:pt x="19247" y="17515"/>
                  <a:pt x="19344" y="17380"/>
                </a:cubicBezTo>
                <a:lnTo>
                  <a:pt x="20175" y="16127"/>
                </a:lnTo>
                <a:cubicBezTo>
                  <a:pt x="20262" y="15986"/>
                  <a:pt x="20332" y="15861"/>
                  <a:pt x="20337" y="15856"/>
                </a:cubicBezTo>
                <a:cubicBezTo>
                  <a:pt x="20342" y="15850"/>
                  <a:pt x="20256" y="15743"/>
                  <a:pt x="20143" y="15624"/>
                </a:cubicBezTo>
                <a:lnTo>
                  <a:pt x="19570" y="14989"/>
                </a:lnTo>
                <a:cubicBezTo>
                  <a:pt x="19462" y="14869"/>
                  <a:pt x="19419" y="14642"/>
                  <a:pt x="19479" y="14491"/>
                </a:cubicBezTo>
                <a:lnTo>
                  <a:pt x="19862" y="13390"/>
                </a:lnTo>
                <a:cubicBezTo>
                  <a:pt x="19910" y="13233"/>
                  <a:pt x="20082" y="13088"/>
                  <a:pt x="20244" y="13072"/>
                </a:cubicBezTo>
                <a:lnTo>
                  <a:pt x="21081" y="12978"/>
                </a:lnTo>
                <a:cubicBezTo>
                  <a:pt x="21243" y="12962"/>
                  <a:pt x="21379" y="12940"/>
                  <a:pt x="21384" y="12929"/>
                </a:cubicBezTo>
                <a:cubicBezTo>
                  <a:pt x="21384" y="12918"/>
                  <a:pt x="21404" y="12784"/>
                  <a:pt x="21431" y="12616"/>
                </a:cubicBezTo>
                <a:lnTo>
                  <a:pt x="21583" y="11072"/>
                </a:lnTo>
                <a:cubicBezTo>
                  <a:pt x="21594" y="10909"/>
                  <a:pt x="21600" y="10767"/>
                  <a:pt x="21600" y="10757"/>
                </a:cubicBezTo>
                <a:cubicBezTo>
                  <a:pt x="21584" y="10757"/>
                  <a:pt x="21460" y="10702"/>
                  <a:pt x="21303" y="10648"/>
                </a:cubicBezTo>
                <a:lnTo>
                  <a:pt x="20477" y="10345"/>
                </a:lnTo>
                <a:cubicBezTo>
                  <a:pt x="20321" y="10291"/>
                  <a:pt x="20180" y="10106"/>
                  <a:pt x="20163" y="9944"/>
                </a:cubicBezTo>
                <a:lnTo>
                  <a:pt x="20013" y="8914"/>
                </a:lnTo>
                <a:cubicBezTo>
                  <a:pt x="19981" y="8752"/>
                  <a:pt x="20067" y="8546"/>
                  <a:pt x="20202" y="8454"/>
                </a:cubicBezTo>
                <a:lnTo>
                  <a:pt x="20926" y="7966"/>
                </a:lnTo>
                <a:cubicBezTo>
                  <a:pt x="21060" y="7874"/>
                  <a:pt x="21174" y="7792"/>
                  <a:pt x="21168" y="7781"/>
                </a:cubicBezTo>
                <a:cubicBezTo>
                  <a:pt x="21168" y="7770"/>
                  <a:pt x="21119" y="7640"/>
                  <a:pt x="21065" y="7483"/>
                </a:cubicBezTo>
                <a:lnTo>
                  <a:pt x="20472" y="6000"/>
                </a:lnTo>
                <a:cubicBezTo>
                  <a:pt x="20402" y="5848"/>
                  <a:pt x="20342" y="5723"/>
                  <a:pt x="20337" y="5712"/>
                </a:cubicBezTo>
                <a:cubicBezTo>
                  <a:pt x="20332" y="5701"/>
                  <a:pt x="20197" y="5717"/>
                  <a:pt x="20035" y="5739"/>
                </a:cubicBezTo>
                <a:lnTo>
                  <a:pt x="19133" y="5858"/>
                </a:lnTo>
                <a:cubicBezTo>
                  <a:pt x="18971" y="5879"/>
                  <a:pt x="18761" y="5788"/>
                  <a:pt x="18674" y="5648"/>
                </a:cubicBezTo>
                <a:lnTo>
                  <a:pt x="18135" y="4899"/>
                </a:lnTo>
                <a:cubicBezTo>
                  <a:pt x="18032" y="4769"/>
                  <a:pt x="18017" y="4548"/>
                  <a:pt x="18093" y="4401"/>
                </a:cubicBezTo>
                <a:lnTo>
                  <a:pt x="18518" y="3609"/>
                </a:lnTo>
                <a:cubicBezTo>
                  <a:pt x="18593" y="3462"/>
                  <a:pt x="18653" y="3338"/>
                  <a:pt x="18647" y="3333"/>
                </a:cubicBezTo>
                <a:cubicBezTo>
                  <a:pt x="18642" y="3327"/>
                  <a:pt x="18540" y="3230"/>
                  <a:pt x="18422" y="3116"/>
                </a:cubicBezTo>
                <a:lnTo>
                  <a:pt x="17186" y="2044"/>
                </a:lnTo>
                <a:cubicBezTo>
                  <a:pt x="17056" y="1941"/>
                  <a:pt x="16943" y="1853"/>
                  <a:pt x="16938" y="1848"/>
                </a:cubicBezTo>
                <a:cubicBezTo>
                  <a:pt x="16932" y="1842"/>
                  <a:pt x="16813" y="1918"/>
                  <a:pt x="16683" y="2010"/>
                </a:cubicBezTo>
                <a:lnTo>
                  <a:pt x="15934" y="2547"/>
                </a:lnTo>
                <a:cubicBezTo>
                  <a:pt x="15800" y="2644"/>
                  <a:pt x="15572" y="2655"/>
                  <a:pt x="15432" y="2574"/>
                </a:cubicBezTo>
                <a:lnTo>
                  <a:pt x="14682" y="2190"/>
                </a:lnTo>
                <a:cubicBezTo>
                  <a:pt x="14531" y="2119"/>
                  <a:pt x="14411" y="1929"/>
                  <a:pt x="14417" y="1761"/>
                </a:cubicBezTo>
                <a:lnTo>
                  <a:pt x="14429" y="840"/>
                </a:lnTo>
                <a:cubicBezTo>
                  <a:pt x="14429" y="677"/>
                  <a:pt x="14428" y="537"/>
                  <a:pt x="14417" y="537"/>
                </a:cubicBezTo>
                <a:cubicBezTo>
                  <a:pt x="14411" y="531"/>
                  <a:pt x="14272" y="494"/>
                  <a:pt x="14115" y="445"/>
                </a:cubicBezTo>
                <a:lnTo>
                  <a:pt x="12508" y="54"/>
                </a:lnTo>
                <a:cubicBezTo>
                  <a:pt x="12346" y="22"/>
                  <a:pt x="12205" y="0"/>
                  <a:pt x="12200" y="0"/>
                </a:cubicBezTo>
                <a:cubicBezTo>
                  <a:pt x="12189" y="0"/>
                  <a:pt x="12125" y="120"/>
                  <a:pt x="12049" y="266"/>
                </a:cubicBezTo>
                <a:lnTo>
                  <a:pt x="11628" y="1096"/>
                </a:lnTo>
                <a:cubicBezTo>
                  <a:pt x="11552" y="1242"/>
                  <a:pt x="11358" y="1355"/>
                  <a:pt x="11196" y="1350"/>
                </a:cubicBezTo>
                <a:lnTo>
                  <a:pt x="10387" y="1350"/>
                </a:lnTo>
                <a:cubicBezTo>
                  <a:pt x="10225" y="1355"/>
                  <a:pt x="10025" y="1242"/>
                  <a:pt x="9955" y="1096"/>
                </a:cubicBezTo>
                <a:lnTo>
                  <a:pt x="9534" y="266"/>
                </a:lnTo>
                <a:cubicBezTo>
                  <a:pt x="9458" y="120"/>
                  <a:pt x="9394" y="0"/>
                  <a:pt x="9384" y="0"/>
                </a:cubicBezTo>
                <a:close/>
                <a:moveTo>
                  <a:pt x="10792" y="5820"/>
                </a:moveTo>
                <a:cubicBezTo>
                  <a:pt x="13533" y="5820"/>
                  <a:pt x="15761" y="8053"/>
                  <a:pt x="15761" y="10811"/>
                </a:cubicBezTo>
                <a:cubicBezTo>
                  <a:pt x="15761" y="13569"/>
                  <a:pt x="13533" y="15801"/>
                  <a:pt x="10792" y="15801"/>
                </a:cubicBezTo>
                <a:cubicBezTo>
                  <a:pt x="8051" y="15801"/>
                  <a:pt x="5822" y="13569"/>
                  <a:pt x="5822" y="10811"/>
                </a:cubicBezTo>
                <a:cubicBezTo>
                  <a:pt x="5822" y="8053"/>
                  <a:pt x="8045" y="5820"/>
                  <a:pt x="10792" y="5820"/>
                </a:cubicBezTo>
                <a:close/>
                <a:moveTo>
                  <a:pt x="10792" y="7592"/>
                </a:moveTo>
                <a:cubicBezTo>
                  <a:pt x="9016" y="7592"/>
                  <a:pt x="7581" y="9033"/>
                  <a:pt x="7581" y="10816"/>
                </a:cubicBezTo>
                <a:cubicBezTo>
                  <a:pt x="7581" y="12593"/>
                  <a:pt x="9016" y="14040"/>
                  <a:pt x="10792" y="14040"/>
                </a:cubicBezTo>
                <a:cubicBezTo>
                  <a:pt x="12567" y="14040"/>
                  <a:pt x="14002" y="12599"/>
                  <a:pt x="14002" y="10816"/>
                </a:cubicBezTo>
                <a:cubicBezTo>
                  <a:pt x="14002" y="9033"/>
                  <a:pt x="12567" y="7592"/>
                  <a:pt x="10792" y="7592"/>
                </a:cubicBezTo>
                <a:close/>
              </a:path>
            </a:pathLst>
          </a:custGeom>
          <a:solidFill>
            <a:srgbClr val="DCDCDC">
              <a:alpha val="14901"/>
            </a:srgbClr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1A1A"/>
              </a:buClr>
              <a:buSzPts val="1100"/>
              <a:buFont typeface="DM Sans Medium"/>
              <a:buNone/>
            </a:pPr>
            <a:endParaRPr sz="1100" b="0" i="0" u="none" strike="noStrike" cap="none">
              <a:solidFill>
                <a:srgbClr val="1A1A1A"/>
              </a:solidFill>
              <a:latin typeface="DM Sans Medium"/>
              <a:ea typeface="DM Sans Medium"/>
              <a:cs typeface="DM Sans Medium"/>
              <a:sym typeface="DM Sans Medium"/>
            </a:endParaRPr>
          </a:p>
        </p:txBody>
      </p:sp>
      <p:sp>
        <p:nvSpPr>
          <p:cNvPr id="473" name="Google Shape;473;p24"/>
          <p:cNvSpPr/>
          <p:nvPr/>
        </p:nvSpPr>
        <p:spPr>
          <a:xfrm>
            <a:off x="7542996" y="1692302"/>
            <a:ext cx="1011000" cy="1006612"/>
          </a:xfrm>
          <a:custGeom>
            <a:avLst/>
            <a:gdLst/>
            <a:ahLst/>
            <a:cxnLst/>
            <a:rect l="l" t="t" r="r" b="b"/>
            <a:pathLst>
              <a:path w="21600" h="21599" extrusionOk="0">
                <a:moveTo>
                  <a:pt x="9384" y="0"/>
                </a:moveTo>
                <a:cubicBezTo>
                  <a:pt x="9373" y="0"/>
                  <a:pt x="9237" y="27"/>
                  <a:pt x="9075" y="54"/>
                </a:cubicBezTo>
                <a:lnTo>
                  <a:pt x="7468" y="445"/>
                </a:lnTo>
                <a:cubicBezTo>
                  <a:pt x="7312" y="494"/>
                  <a:pt x="7177" y="531"/>
                  <a:pt x="7166" y="537"/>
                </a:cubicBezTo>
                <a:cubicBezTo>
                  <a:pt x="7161" y="542"/>
                  <a:pt x="7154" y="677"/>
                  <a:pt x="7154" y="840"/>
                </a:cubicBezTo>
                <a:lnTo>
                  <a:pt x="7166" y="1761"/>
                </a:lnTo>
                <a:cubicBezTo>
                  <a:pt x="7166" y="1924"/>
                  <a:pt x="7047" y="2119"/>
                  <a:pt x="6902" y="2190"/>
                </a:cubicBezTo>
                <a:lnTo>
                  <a:pt x="6151" y="2574"/>
                </a:lnTo>
                <a:cubicBezTo>
                  <a:pt x="6006" y="2655"/>
                  <a:pt x="5778" y="2644"/>
                  <a:pt x="5649" y="2547"/>
                </a:cubicBezTo>
                <a:lnTo>
                  <a:pt x="4900" y="2010"/>
                </a:lnTo>
                <a:cubicBezTo>
                  <a:pt x="4765" y="1913"/>
                  <a:pt x="4651" y="1842"/>
                  <a:pt x="4645" y="1848"/>
                </a:cubicBezTo>
                <a:cubicBezTo>
                  <a:pt x="4640" y="1853"/>
                  <a:pt x="4527" y="1941"/>
                  <a:pt x="4398" y="2044"/>
                </a:cubicBezTo>
                <a:lnTo>
                  <a:pt x="3162" y="3116"/>
                </a:lnTo>
                <a:cubicBezTo>
                  <a:pt x="3043" y="3230"/>
                  <a:pt x="2941" y="3327"/>
                  <a:pt x="2936" y="3333"/>
                </a:cubicBezTo>
                <a:cubicBezTo>
                  <a:pt x="2930" y="3338"/>
                  <a:pt x="2990" y="3462"/>
                  <a:pt x="3065" y="3609"/>
                </a:cubicBezTo>
                <a:lnTo>
                  <a:pt x="3490" y="4401"/>
                </a:lnTo>
                <a:cubicBezTo>
                  <a:pt x="3566" y="4548"/>
                  <a:pt x="3551" y="4769"/>
                  <a:pt x="3448" y="4899"/>
                </a:cubicBezTo>
                <a:lnTo>
                  <a:pt x="2909" y="5648"/>
                </a:lnTo>
                <a:cubicBezTo>
                  <a:pt x="2817" y="5783"/>
                  <a:pt x="2612" y="5879"/>
                  <a:pt x="2450" y="5858"/>
                </a:cubicBezTo>
                <a:lnTo>
                  <a:pt x="1548" y="5739"/>
                </a:lnTo>
                <a:cubicBezTo>
                  <a:pt x="1386" y="5717"/>
                  <a:pt x="1251" y="5707"/>
                  <a:pt x="1246" y="5712"/>
                </a:cubicBezTo>
                <a:cubicBezTo>
                  <a:pt x="1241" y="5717"/>
                  <a:pt x="1181" y="5848"/>
                  <a:pt x="1111" y="6000"/>
                </a:cubicBezTo>
                <a:lnTo>
                  <a:pt x="518" y="7483"/>
                </a:lnTo>
                <a:cubicBezTo>
                  <a:pt x="464" y="7640"/>
                  <a:pt x="420" y="7776"/>
                  <a:pt x="415" y="7781"/>
                </a:cubicBezTo>
                <a:cubicBezTo>
                  <a:pt x="415" y="7792"/>
                  <a:pt x="523" y="7874"/>
                  <a:pt x="658" y="7966"/>
                </a:cubicBezTo>
                <a:lnTo>
                  <a:pt x="1381" y="8454"/>
                </a:lnTo>
                <a:cubicBezTo>
                  <a:pt x="1516" y="8546"/>
                  <a:pt x="1602" y="8752"/>
                  <a:pt x="1570" y="8914"/>
                </a:cubicBezTo>
                <a:lnTo>
                  <a:pt x="1420" y="9944"/>
                </a:lnTo>
                <a:cubicBezTo>
                  <a:pt x="1404" y="10106"/>
                  <a:pt x="1263" y="10291"/>
                  <a:pt x="1106" y="10345"/>
                </a:cubicBezTo>
                <a:lnTo>
                  <a:pt x="280" y="10648"/>
                </a:lnTo>
                <a:cubicBezTo>
                  <a:pt x="123" y="10702"/>
                  <a:pt x="0" y="10758"/>
                  <a:pt x="0" y="10769"/>
                </a:cubicBezTo>
                <a:cubicBezTo>
                  <a:pt x="0" y="10779"/>
                  <a:pt x="6" y="10919"/>
                  <a:pt x="17" y="11082"/>
                </a:cubicBezTo>
                <a:lnTo>
                  <a:pt x="167" y="12626"/>
                </a:lnTo>
                <a:cubicBezTo>
                  <a:pt x="194" y="12789"/>
                  <a:pt x="210" y="12930"/>
                  <a:pt x="216" y="12941"/>
                </a:cubicBezTo>
                <a:cubicBezTo>
                  <a:pt x="216" y="12952"/>
                  <a:pt x="350" y="12974"/>
                  <a:pt x="518" y="12990"/>
                </a:cubicBezTo>
                <a:lnTo>
                  <a:pt x="1354" y="13082"/>
                </a:lnTo>
                <a:cubicBezTo>
                  <a:pt x="1516" y="13098"/>
                  <a:pt x="1688" y="13245"/>
                  <a:pt x="1737" y="13402"/>
                </a:cubicBezTo>
                <a:lnTo>
                  <a:pt x="2121" y="14501"/>
                </a:lnTo>
                <a:cubicBezTo>
                  <a:pt x="2181" y="14653"/>
                  <a:pt x="2142" y="14881"/>
                  <a:pt x="2028" y="15000"/>
                </a:cubicBezTo>
                <a:lnTo>
                  <a:pt x="1457" y="15624"/>
                </a:lnTo>
                <a:cubicBezTo>
                  <a:pt x="1349" y="15743"/>
                  <a:pt x="1258" y="15850"/>
                  <a:pt x="1263" y="15856"/>
                </a:cubicBezTo>
                <a:cubicBezTo>
                  <a:pt x="1268" y="15861"/>
                  <a:pt x="1338" y="15986"/>
                  <a:pt x="1425" y="16127"/>
                </a:cubicBezTo>
                <a:lnTo>
                  <a:pt x="2256" y="17380"/>
                </a:lnTo>
                <a:cubicBezTo>
                  <a:pt x="2353" y="17510"/>
                  <a:pt x="2440" y="17623"/>
                  <a:pt x="2445" y="17634"/>
                </a:cubicBezTo>
                <a:cubicBezTo>
                  <a:pt x="2450" y="17639"/>
                  <a:pt x="2579" y="17595"/>
                  <a:pt x="2730" y="17535"/>
                </a:cubicBezTo>
                <a:lnTo>
                  <a:pt x="3490" y="17232"/>
                </a:lnTo>
                <a:cubicBezTo>
                  <a:pt x="3641" y="17173"/>
                  <a:pt x="3863" y="17216"/>
                  <a:pt x="3976" y="17336"/>
                </a:cubicBezTo>
                <a:lnTo>
                  <a:pt x="4905" y="18192"/>
                </a:lnTo>
                <a:cubicBezTo>
                  <a:pt x="5029" y="18295"/>
                  <a:pt x="5100" y="18511"/>
                  <a:pt x="5062" y="18673"/>
                </a:cubicBezTo>
                <a:lnTo>
                  <a:pt x="4851" y="19476"/>
                </a:lnTo>
                <a:cubicBezTo>
                  <a:pt x="4808" y="19633"/>
                  <a:pt x="4780" y="19769"/>
                  <a:pt x="4785" y="19774"/>
                </a:cubicBezTo>
                <a:cubicBezTo>
                  <a:pt x="4791" y="19780"/>
                  <a:pt x="4915" y="19850"/>
                  <a:pt x="5055" y="19937"/>
                </a:cubicBezTo>
                <a:lnTo>
                  <a:pt x="6345" y="20631"/>
                </a:lnTo>
                <a:cubicBezTo>
                  <a:pt x="6491" y="20701"/>
                  <a:pt x="6621" y="20761"/>
                  <a:pt x="6632" y="20766"/>
                </a:cubicBezTo>
                <a:cubicBezTo>
                  <a:pt x="6637" y="20772"/>
                  <a:pt x="6735" y="20668"/>
                  <a:pt x="6843" y="20543"/>
                </a:cubicBezTo>
                <a:lnTo>
                  <a:pt x="7370" y="19932"/>
                </a:lnTo>
                <a:cubicBezTo>
                  <a:pt x="7478" y="19807"/>
                  <a:pt x="7694" y="19742"/>
                  <a:pt x="7851" y="19791"/>
                </a:cubicBezTo>
                <a:lnTo>
                  <a:pt x="9136" y="20116"/>
                </a:lnTo>
                <a:cubicBezTo>
                  <a:pt x="9298" y="20149"/>
                  <a:pt x="9459" y="20306"/>
                  <a:pt x="9497" y="20468"/>
                </a:cubicBezTo>
                <a:lnTo>
                  <a:pt x="9680" y="21259"/>
                </a:lnTo>
                <a:cubicBezTo>
                  <a:pt x="9718" y="21422"/>
                  <a:pt x="9756" y="21552"/>
                  <a:pt x="9761" y="21552"/>
                </a:cubicBezTo>
                <a:cubicBezTo>
                  <a:pt x="9767" y="21552"/>
                  <a:pt x="9911" y="21562"/>
                  <a:pt x="10073" y="21573"/>
                </a:cubicBezTo>
                <a:lnTo>
                  <a:pt x="10500" y="21595"/>
                </a:lnTo>
                <a:cubicBezTo>
                  <a:pt x="10662" y="21600"/>
                  <a:pt x="10931" y="21600"/>
                  <a:pt x="11098" y="21595"/>
                </a:cubicBezTo>
                <a:lnTo>
                  <a:pt x="11525" y="21573"/>
                </a:lnTo>
                <a:cubicBezTo>
                  <a:pt x="11687" y="21562"/>
                  <a:pt x="11828" y="21552"/>
                  <a:pt x="11839" y="21552"/>
                </a:cubicBezTo>
                <a:cubicBezTo>
                  <a:pt x="11849" y="21552"/>
                  <a:pt x="11882" y="21416"/>
                  <a:pt x="11920" y="21259"/>
                </a:cubicBezTo>
                <a:lnTo>
                  <a:pt x="12103" y="20468"/>
                </a:lnTo>
                <a:cubicBezTo>
                  <a:pt x="12141" y="20306"/>
                  <a:pt x="12302" y="20149"/>
                  <a:pt x="12464" y="20116"/>
                </a:cubicBezTo>
                <a:lnTo>
                  <a:pt x="13749" y="19791"/>
                </a:lnTo>
                <a:cubicBezTo>
                  <a:pt x="13906" y="19742"/>
                  <a:pt x="14120" y="19807"/>
                  <a:pt x="14228" y="19932"/>
                </a:cubicBezTo>
                <a:lnTo>
                  <a:pt x="14757" y="20543"/>
                </a:lnTo>
                <a:cubicBezTo>
                  <a:pt x="14865" y="20668"/>
                  <a:pt x="14957" y="20767"/>
                  <a:pt x="14968" y="20766"/>
                </a:cubicBezTo>
                <a:cubicBezTo>
                  <a:pt x="14974" y="20761"/>
                  <a:pt x="15102" y="20701"/>
                  <a:pt x="15253" y="20631"/>
                </a:cubicBezTo>
                <a:lnTo>
                  <a:pt x="16543" y="19937"/>
                </a:lnTo>
                <a:cubicBezTo>
                  <a:pt x="16683" y="19850"/>
                  <a:pt x="16802" y="19780"/>
                  <a:pt x="16813" y="19774"/>
                </a:cubicBezTo>
                <a:cubicBezTo>
                  <a:pt x="16818" y="19769"/>
                  <a:pt x="16792" y="19633"/>
                  <a:pt x="16749" y="19476"/>
                </a:cubicBezTo>
                <a:lnTo>
                  <a:pt x="16538" y="18673"/>
                </a:lnTo>
                <a:cubicBezTo>
                  <a:pt x="16495" y="18516"/>
                  <a:pt x="16565" y="18301"/>
                  <a:pt x="16695" y="18192"/>
                </a:cubicBezTo>
                <a:lnTo>
                  <a:pt x="17622" y="17336"/>
                </a:lnTo>
                <a:cubicBezTo>
                  <a:pt x="17736" y="17216"/>
                  <a:pt x="17957" y="17173"/>
                  <a:pt x="18108" y="17232"/>
                </a:cubicBezTo>
                <a:lnTo>
                  <a:pt x="18868" y="17535"/>
                </a:lnTo>
                <a:cubicBezTo>
                  <a:pt x="19019" y="17595"/>
                  <a:pt x="19150" y="17639"/>
                  <a:pt x="19155" y="17634"/>
                </a:cubicBezTo>
                <a:cubicBezTo>
                  <a:pt x="19160" y="17628"/>
                  <a:pt x="19247" y="17515"/>
                  <a:pt x="19344" y="17380"/>
                </a:cubicBezTo>
                <a:lnTo>
                  <a:pt x="20175" y="16127"/>
                </a:lnTo>
                <a:cubicBezTo>
                  <a:pt x="20262" y="15986"/>
                  <a:pt x="20332" y="15861"/>
                  <a:pt x="20337" y="15856"/>
                </a:cubicBezTo>
                <a:cubicBezTo>
                  <a:pt x="20342" y="15850"/>
                  <a:pt x="20256" y="15743"/>
                  <a:pt x="20143" y="15624"/>
                </a:cubicBezTo>
                <a:lnTo>
                  <a:pt x="19570" y="14989"/>
                </a:lnTo>
                <a:cubicBezTo>
                  <a:pt x="19462" y="14869"/>
                  <a:pt x="19419" y="14642"/>
                  <a:pt x="19479" y="14491"/>
                </a:cubicBezTo>
                <a:lnTo>
                  <a:pt x="19862" y="13390"/>
                </a:lnTo>
                <a:cubicBezTo>
                  <a:pt x="19910" y="13233"/>
                  <a:pt x="20082" y="13088"/>
                  <a:pt x="20244" y="13072"/>
                </a:cubicBezTo>
                <a:lnTo>
                  <a:pt x="21081" y="12978"/>
                </a:lnTo>
                <a:cubicBezTo>
                  <a:pt x="21243" y="12962"/>
                  <a:pt x="21379" y="12940"/>
                  <a:pt x="21384" y="12929"/>
                </a:cubicBezTo>
                <a:cubicBezTo>
                  <a:pt x="21384" y="12918"/>
                  <a:pt x="21404" y="12784"/>
                  <a:pt x="21431" y="12616"/>
                </a:cubicBezTo>
                <a:lnTo>
                  <a:pt x="21583" y="11072"/>
                </a:lnTo>
                <a:cubicBezTo>
                  <a:pt x="21594" y="10909"/>
                  <a:pt x="21600" y="10767"/>
                  <a:pt x="21600" y="10757"/>
                </a:cubicBezTo>
                <a:cubicBezTo>
                  <a:pt x="21584" y="10757"/>
                  <a:pt x="21460" y="10702"/>
                  <a:pt x="21303" y="10648"/>
                </a:cubicBezTo>
                <a:lnTo>
                  <a:pt x="20477" y="10345"/>
                </a:lnTo>
                <a:cubicBezTo>
                  <a:pt x="20321" y="10291"/>
                  <a:pt x="20180" y="10106"/>
                  <a:pt x="20163" y="9944"/>
                </a:cubicBezTo>
                <a:lnTo>
                  <a:pt x="20013" y="8914"/>
                </a:lnTo>
                <a:cubicBezTo>
                  <a:pt x="19981" y="8752"/>
                  <a:pt x="20067" y="8546"/>
                  <a:pt x="20202" y="8454"/>
                </a:cubicBezTo>
                <a:lnTo>
                  <a:pt x="20926" y="7966"/>
                </a:lnTo>
                <a:cubicBezTo>
                  <a:pt x="21060" y="7874"/>
                  <a:pt x="21174" y="7792"/>
                  <a:pt x="21168" y="7781"/>
                </a:cubicBezTo>
                <a:cubicBezTo>
                  <a:pt x="21168" y="7770"/>
                  <a:pt x="21119" y="7640"/>
                  <a:pt x="21065" y="7483"/>
                </a:cubicBezTo>
                <a:lnTo>
                  <a:pt x="20472" y="6000"/>
                </a:lnTo>
                <a:cubicBezTo>
                  <a:pt x="20402" y="5848"/>
                  <a:pt x="20342" y="5723"/>
                  <a:pt x="20337" y="5712"/>
                </a:cubicBezTo>
                <a:cubicBezTo>
                  <a:pt x="20332" y="5701"/>
                  <a:pt x="20197" y="5717"/>
                  <a:pt x="20035" y="5739"/>
                </a:cubicBezTo>
                <a:lnTo>
                  <a:pt x="19133" y="5858"/>
                </a:lnTo>
                <a:cubicBezTo>
                  <a:pt x="18971" y="5879"/>
                  <a:pt x="18761" y="5788"/>
                  <a:pt x="18674" y="5648"/>
                </a:cubicBezTo>
                <a:lnTo>
                  <a:pt x="18135" y="4899"/>
                </a:lnTo>
                <a:cubicBezTo>
                  <a:pt x="18032" y="4769"/>
                  <a:pt x="18017" y="4548"/>
                  <a:pt x="18093" y="4401"/>
                </a:cubicBezTo>
                <a:lnTo>
                  <a:pt x="18518" y="3609"/>
                </a:lnTo>
                <a:cubicBezTo>
                  <a:pt x="18593" y="3462"/>
                  <a:pt x="18653" y="3338"/>
                  <a:pt x="18647" y="3333"/>
                </a:cubicBezTo>
                <a:cubicBezTo>
                  <a:pt x="18642" y="3327"/>
                  <a:pt x="18540" y="3230"/>
                  <a:pt x="18422" y="3116"/>
                </a:cubicBezTo>
                <a:lnTo>
                  <a:pt x="17186" y="2044"/>
                </a:lnTo>
                <a:cubicBezTo>
                  <a:pt x="17056" y="1941"/>
                  <a:pt x="16943" y="1853"/>
                  <a:pt x="16938" y="1848"/>
                </a:cubicBezTo>
                <a:cubicBezTo>
                  <a:pt x="16932" y="1842"/>
                  <a:pt x="16813" y="1918"/>
                  <a:pt x="16683" y="2010"/>
                </a:cubicBezTo>
                <a:lnTo>
                  <a:pt x="15934" y="2547"/>
                </a:lnTo>
                <a:cubicBezTo>
                  <a:pt x="15800" y="2644"/>
                  <a:pt x="15572" y="2655"/>
                  <a:pt x="15432" y="2574"/>
                </a:cubicBezTo>
                <a:lnTo>
                  <a:pt x="14682" y="2190"/>
                </a:lnTo>
                <a:cubicBezTo>
                  <a:pt x="14531" y="2119"/>
                  <a:pt x="14411" y="1929"/>
                  <a:pt x="14417" y="1761"/>
                </a:cubicBezTo>
                <a:lnTo>
                  <a:pt x="14429" y="840"/>
                </a:lnTo>
                <a:cubicBezTo>
                  <a:pt x="14429" y="677"/>
                  <a:pt x="14428" y="537"/>
                  <a:pt x="14417" y="537"/>
                </a:cubicBezTo>
                <a:cubicBezTo>
                  <a:pt x="14411" y="531"/>
                  <a:pt x="14272" y="494"/>
                  <a:pt x="14115" y="445"/>
                </a:cubicBezTo>
                <a:lnTo>
                  <a:pt x="12508" y="54"/>
                </a:lnTo>
                <a:cubicBezTo>
                  <a:pt x="12346" y="22"/>
                  <a:pt x="12205" y="0"/>
                  <a:pt x="12200" y="0"/>
                </a:cubicBezTo>
                <a:cubicBezTo>
                  <a:pt x="12189" y="0"/>
                  <a:pt x="12125" y="120"/>
                  <a:pt x="12049" y="266"/>
                </a:cubicBezTo>
                <a:lnTo>
                  <a:pt x="11628" y="1096"/>
                </a:lnTo>
                <a:cubicBezTo>
                  <a:pt x="11552" y="1242"/>
                  <a:pt x="11358" y="1355"/>
                  <a:pt x="11196" y="1350"/>
                </a:cubicBezTo>
                <a:lnTo>
                  <a:pt x="10387" y="1350"/>
                </a:lnTo>
                <a:cubicBezTo>
                  <a:pt x="10225" y="1355"/>
                  <a:pt x="10025" y="1242"/>
                  <a:pt x="9955" y="1096"/>
                </a:cubicBezTo>
                <a:lnTo>
                  <a:pt x="9534" y="266"/>
                </a:lnTo>
                <a:cubicBezTo>
                  <a:pt x="9458" y="120"/>
                  <a:pt x="9394" y="0"/>
                  <a:pt x="9384" y="0"/>
                </a:cubicBezTo>
                <a:close/>
                <a:moveTo>
                  <a:pt x="10792" y="5820"/>
                </a:moveTo>
                <a:cubicBezTo>
                  <a:pt x="13533" y="5820"/>
                  <a:pt x="15761" y="8053"/>
                  <a:pt x="15761" y="10811"/>
                </a:cubicBezTo>
                <a:cubicBezTo>
                  <a:pt x="15761" y="13569"/>
                  <a:pt x="13533" y="15801"/>
                  <a:pt x="10792" y="15801"/>
                </a:cubicBezTo>
                <a:cubicBezTo>
                  <a:pt x="8051" y="15801"/>
                  <a:pt x="5822" y="13569"/>
                  <a:pt x="5822" y="10811"/>
                </a:cubicBezTo>
                <a:cubicBezTo>
                  <a:pt x="5822" y="8053"/>
                  <a:pt x="8045" y="5820"/>
                  <a:pt x="10792" y="5820"/>
                </a:cubicBezTo>
                <a:close/>
                <a:moveTo>
                  <a:pt x="10792" y="7592"/>
                </a:moveTo>
                <a:cubicBezTo>
                  <a:pt x="9016" y="7592"/>
                  <a:pt x="7581" y="9033"/>
                  <a:pt x="7581" y="10816"/>
                </a:cubicBezTo>
                <a:cubicBezTo>
                  <a:pt x="7581" y="12593"/>
                  <a:pt x="9016" y="14040"/>
                  <a:pt x="10792" y="14040"/>
                </a:cubicBezTo>
                <a:cubicBezTo>
                  <a:pt x="12567" y="14040"/>
                  <a:pt x="14002" y="12599"/>
                  <a:pt x="14002" y="10816"/>
                </a:cubicBezTo>
                <a:cubicBezTo>
                  <a:pt x="14002" y="9033"/>
                  <a:pt x="12567" y="7592"/>
                  <a:pt x="10792" y="7592"/>
                </a:cubicBezTo>
                <a:close/>
              </a:path>
            </a:pathLst>
          </a:custGeom>
          <a:solidFill>
            <a:srgbClr val="DCDCDC">
              <a:alpha val="14901"/>
            </a:srgbClr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1A1A"/>
              </a:buClr>
              <a:buSzPts val="1100"/>
              <a:buFont typeface="DM Sans Medium"/>
              <a:buNone/>
            </a:pPr>
            <a:endParaRPr sz="1100" b="0" i="0" u="none" strike="noStrike" cap="none">
              <a:solidFill>
                <a:srgbClr val="1A1A1A"/>
              </a:solidFill>
              <a:latin typeface="DM Sans Medium"/>
              <a:ea typeface="DM Sans Medium"/>
              <a:cs typeface="DM Sans Medium"/>
              <a:sym typeface="DM Sans Medium"/>
            </a:endParaRPr>
          </a:p>
        </p:txBody>
      </p:sp>
      <p:sp>
        <p:nvSpPr>
          <p:cNvPr id="474" name="Google Shape;474;p24"/>
          <p:cNvSpPr/>
          <p:nvPr/>
        </p:nvSpPr>
        <p:spPr>
          <a:xfrm>
            <a:off x="7629483" y="3154912"/>
            <a:ext cx="1355994" cy="1356257"/>
          </a:xfrm>
          <a:custGeom>
            <a:avLst/>
            <a:gdLst/>
            <a:ahLst/>
            <a:cxnLst/>
            <a:rect l="l" t="t" r="r" b="b"/>
            <a:pathLst>
              <a:path w="21532" h="21555" extrusionOk="0">
                <a:moveTo>
                  <a:pt x="12837" y="2"/>
                </a:moveTo>
                <a:cubicBezTo>
                  <a:pt x="12731" y="-11"/>
                  <a:pt x="12661" y="38"/>
                  <a:pt x="12588" y="172"/>
                </a:cubicBezTo>
                <a:cubicBezTo>
                  <a:pt x="12292" y="721"/>
                  <a:pt x="11969" y="1258"/>
                  <a:pt x="11661" y="1801"/>
                </a:cubicBezTo>
                <a:cubicBezTo>
                  <a:pt x="11547" y="2001"/>
                  <a:pt x="11418" y="2099"/>
                  <a:pt x="11153" y="2073"/>
                </a:cubicBezTo>
                <a:cubicBezTo>
                  <a:pt x="10691" y="2028"/>
                  <a:pt x="10220" y="2032"/>
                  <a:pt x="9759" y="2112"/>
                </a:cubicBezTo>
                <a:cubicBezTo>
                  <a:pt x="9550" y="2148"/>
                  <a:pt x="9432" y="2095"/>
                  <a:pt x="9318" y="1917"/>
                </a:cubicBezTo>
                <a:cubicBezTo>
                  <a:pt x="8969" y="1370"/>
                  <a:pt x="8594" y="841"/>
                  <a:pt x="8243" y="295"/>
                </a:cubicBezTo>
                <a:cubicBezTo>
                  <a:pt x="8145" y="142"/>
                  <a:pt x="8068" y="122"/>
                  <a:pt x="7905" y="198"/>
                </a:cubicBezTo>
                <a:cubicBezTo>
                  <a:pt x="6845" y="688"/>
                  <a:pt x="5781" y="1174"/>
                  <a:pt x="4712" y="1644"/>
                </a:cubicBezTo>
                <a:cubicBezTo>
                  <a:pt x="4517" y="1730"/>
                  <a:pt x="4517" y="1820"/>
                  <a:pt x="4567" y="1996"/>
                </a:cubicBezTo>
                <a:cubicBezTo>
                  <a:pt x="4742" y="2608"/>
                  <a:pt x="4890" y="3227"/>
                  <a:pt x="5065" y="3839"/>
                </a:cubicBezTo>
                <a:cubicBezTo>
                  <a:pt x="5122" y="4038"/>
                  <a:pt x="5098" y="4170"/>
                  <a:pt x="4932" y="4306"/>
                </a:cubicBezTo>
                <a:cubicBezTo>
                  <a:pt x="4561" y="4610"/>
                  <a:pt x="4227" y="4959"/>
                  <a:pt x="3950" y="5348"/>
                </a:cubicBezTo>
                <a:cubicBezTo>
                  <a:pt x="3802" y="5555"/>
                  <a:pt x="3648" y="5573"/>
                  <a:pt x="3439" y="5530"/>
                </a:cubicBezTo>
                <a:cubicBezTo>
                  <a:pt x="2827" y="5405"/>
                  <a:pt x="2213" y="5295"/>
                  <a:pt x="1605" y="5156"/>
                </a:cubicBezTo>
                <a:cubicBezTo>
                  <a:pt x="1409" y="5111"/>
                  <a:pt x="1325" y="5153"/>
                  <a:pt x="1257" y="5338"/>
                </a:cubicBezTo>
                <a:cubicBezTo>
                  <a:pt x="856" y="6423"/>
                  <a:pt x="449" y="7506"/>
                  <a:pt x="35" y="8586"/>
                </a:cubicBezTo>
                <a:cubicBezTo>
                  <a:pt x="-34" y="8767"/>
                  <a:pt x="-6" y="8857"/>
                  <a:pt x="173" y="8954"/>
                </a:cubicBezTo>
                <a:cubicBezTo>
                  <a:pt x="722" y="9251"/>
                  <a:pt x="1256" y="9574"/>
                  <a:pt x="1798" y="9882"/>
                </a:cubicBezTo>
                <a:cubicBezTo>
                  <a:pt x="2001" y="9997"/>
                  <a:pt x="2093" y="10127"/>
                  <a:pt x="2064" y="10392"/>
                </a:cubicBezTo>
                <a:cubicBezTo>
                  <a:pt x="2014" y="10855"/>
                  <a:pt x="2039" y="11326"/>
                  <a:pt x="2116" y="11788"/>
                </a:cubicBezTo>
                <a:cubicBezTo>
                  <a:pt x="2151" y="11998"/>
                  <a:pt x="2089" y="12115"/>
                  <a:pt x="1913" y="12228"/>
                </a:cubicBezTo>
                <a:cubicBezTo>
                  <a:pt x="1367" y="12578"/>
                  <a:pt x="837" y="12953"/>
                  <a:pt x="291" y="13303"/>
                </a:cubicBezTo>
                <a:cubicBezTo>
                  <a:pt x="136" y="13403"/>
                  <a:pt x="124" y="13482"/>
                  <a:pt x="199" y="13643"/>
                </a:cubicBezTo>
                <a:cubicBezTo>
                  <a:pt x="688" y="14705"/>
                  <a:pt x="1172" y="15768"/>
                  <a:pt x="1642" y="16837"/>
                </a:cubicBezTo>
                <a:cubicBezTo>
                  <a:pt x="1728" y="17034"/>
                  <a:pt x="1818" y="17032"/>
                  <a:pt x="1994" y="16982"/>
                </a:cubicBezTo>
                <a:cubicBezTo>
                  <a:pt x="2605" y="16807"/>
                  <a:pt x="3223" y="16651"/>
                  <a:pt x="3839" y="16489"/>
                </a:cubicBezTo>
                <a:cubicBezTo>
                  <a:pt x="3930" y="16465"/>
                  <a:pt x="4023" y="16451"/>
                  <a:pt x="4118" y="16432"/>
                </a:cubicBezTo>
                <a:cubicBezTo>
                  <a:pt x="4164" y="16485"/>
                  <a:pt x="4202" y="16532"/>
                  <a:pt x="4241" y="16576"/>
                </a:cubicBezTo>
                <a:cubicBezTo>
                  <a:pt x="4568" y="16944"/>
                  <a:pt x="4922" y="17287"/>
                  <a:pt x="5319" y="17573"/>
                </a:cubicBezTo>
                <a:cubicBezTo>
                  <a:pt x="5534" y="17728"/>
                  <a:pt x="5572" y="17885"/>
                  <a:pt x="5524" y="18114"/>
                </a:cubicBezTo>
                <a:cubicBezTo>
                  <a:pt x="5398" y="18725"/>
                  <a:pt x="5287" y="19339"/>
                  <a:pt x="5149" y="19947"/>
                </a:cubicBezTo>
                <a:cubicBezTo>
                  <a:pt x="5105" y="20142"/>
                  <a:pt x="5145" y="20229"/>
                  <a:pt x="5331" y="20297"/>
                </a:cubicBezTo>
                <a:cubicBezTo>
                  <a:pt x="6415" y="20698"/>
                  <a:pt x="7497" y="21106"/>
                  <a:pt x="8576" y="21520"/>
                </a:cubicBezTo>
                <a:cubicBezTo>
                  <a:pt x="8757" y="21589"/>
                  <a:pt x="8847" y="21563"/>
                  <a:pt x="8944" y="21383"/>
                </a:cubicBezTo>
                <a:cubicBezTo>
                  <a:pt x="9241" y="20834"/>
                  <a:pt x="9562" y="20299"/>
                  <a:pt x="9871" y="19757"/>
                </a:cubicBezTo>
                <a:cubicBezTo>
                  <a:pt x="9985" y="19558"/>
                  <a:pt x="10110" y="19452"/>
                  <a:pt x="10378" y="19481"/>
                </a:cubicBezTo>
                <a:cubicBezTo>
                  <a:pt x="10828" y="19528"/>
                  <a:pt x="11291" y="19534"/>
                  <a:pt x="11737" y="19445"/>
                </a:cubicBezTo>
                <a:cubicBezTo>
                  <a:pt x="12009" y="19391"/>
                  <a:pt x="12126" y="19505"/>
                  <a:pt x="12252" y="19698"/>
                </a:cubicBezTo>
                <a:cubicBezTo>
                  <a:pt x="12593" y="20221"/>
                  <a:pt x="12952" y="20733"/>
                  <a:pt x="13290" y="21259"/>
                </a:cubicBezTo>
                <a:cubicBezTo>
                  <a:pt x="13387" y="21411"/>
                  <a:pt x="13463" y="21432"/>
                  <a:pt x="13628" y="21356"/>
                </a:cubicBezTo>
                <a:cubicBezTo>
                  <a:pt x="14687" y="20866"/>
                  <a:pt x="15750" y="20382"/>
                  <a:pt x="16819" y="19912"/>
                </a:cubicBezTo>
                <a:cubicBezTo>
                  <a:pt x="17012" y="19827"/>
                  <a:pt x="17018" y="19738"/>
                  <a:pt x="16967" y="19560"/>
                </a:cubicBezTo>
                <a:cubicBezTo>
                  <a:pt x="16791" y="18948"/>
                  <a:pt x="16644" y="18329"/>
                  <a:pt x="16469" y="17716"/>
                </a:cubicBezTo>
                <a:cubicBezTo>
                  <a:pt x="16412" y="17519"/>
                  <a:pt x="16433" y="17386"/>
                  <a:pt x="16600" y="17250"/>
                </a:cubicBezTo>
                <a:cubicBezTo>
                  <a:pt x="16971" y="16946"/>
                  <a:pt x="17305" y="16598"/>
                  <a:pt x="17584" y="16209"/>
                </a:cubicBezTo>
                <a:cubicBezTo>
                  <a:pt x="17730" y="16006"/>
                  <a:pt x="17880" y="15980"/>
                  <a:pt x="18092" y="16024"/>
                </a:cubicBezTo>
                <a:cubicBezTo>
                  <a:pt x="18703" y="16151"/>
                  <a:pt x="19318" y="16260"/>
                  <a:pt x="19926" y="16398"/>
                </a:cubicBezTo>
                <a:cubicBezTo>
                  <a:pt x="20121" y="16442"/>
                  <a:pt x="20207" y="16404"/>
                  <a:pt x="20276" y="16218"/>
                </a:cubicBezTo>
                <a:cubicBezTo>
                  <a:pt x="20676" y="15133"/>
                  <a:pt x="21084" y="14050"/>
                  <a:pt x="21497" y="12970"/>
                </a:cubicBezTo>
                <a:cubicBezTo>
                  <a:pt x="21566" y="12790"/>
                  <a:pt x="21541" y="12697"/>
                  <a:pt x="21361" y="12600"/>
                </a:cubicBezTo>
                <a:cubicBezTo>
                  <a:pt x="20812" y="12303"/>
                  <a:pt x="20278" y="11982"/>
                  <a:pt x="19736" y="11674"/>
                </a:cubicBezTo>
                <a:cubicBezTo>
                  <a:pt x="19535" y="11559"/>
                  <a:pt x="19439" y="11431"/>
                  <a:pt x="19468" y="11163"/>
                </a:cubicBezTo>
                <a:cubicBezTo>
                  <a:pt x="19519" y="10701"/>
                  <a:pt x="19493" y="10230"/>
                  <a:pt x="19416" y="9768"/>
                </a:cubicBezTo>
                <a:cubicBezTo>
                  <a:pt x="19381" y="9559"/>
                  <a:pt x="19443" y="9442"/>
                  <a:pt x="19620" y="9328"/>
                </a:cubicBezTo>
                <a:cubicBezTo>
                  <a:pt x="20166" y="8978"/>
                  <a:pt x="20694" y="8603"/>
                  <a:pt x="21240" y="8252"/>
                </a:cubicBezTo>
                <a:cubicBezTo>
                  <a:pt x="21393" y="8154"/>
                  <a:pt x="21411" y="8075"/>
                  <a:pt x="21336" y="7912"/>
                </a:cubicBezTo>
                <a:cubicBezTo>
                  <a:pt x="20846" y="6851"/>
                  <a:pt x="20362" y="5788"/>
                  <a:pt x="19892" y="4718"/>
                </a:cubicBezTo>
                <a:cubicBezTo>
                  <a:pt x="19806" y="4523"/>
                  <a:pt x="19717" y="4523"/>
                  <a:pt x="19541" y="4574"/>
                </a:cubicBezTo>
                <a:cubicBezTo>
                  <a:pt x="18917" y="4751"/>
                  <a:pt x="18286" y="4905"/>
                  <a:pt x="17662" y="5080"/>
                </a:cubicBezTo>
                <a:cubicBezTo>
                  <a:pt x="17490" y="5129"/>
                  <a:pt x="17378" y="5103"/>
                  <a:pt x="17261" y="4959"/>
                </a:cubicBezTo>
                <a:cubicBezTo>
                  <a:pt x="16959" y="4585"/>
                  <a:pt x="16599" y="4263"/>
                  <a:pt x="16213" y="3983"/>
                </a:cubicBezTo>
                <a:cubicBezTo>
                  <a:pt x="16001" y="3828"/>
                  <a:pt x="15960" y="3672"/>
                  <a:pt x="16008" y="3442"/>
                </a:cubicBezTo>
                <a:cubicBezTo>
                  <a:pt x="16135" y="2831"/>
                  <a:pt x="16245" y="2217"/>
                  <a:pt x="16383" y="1609"/>
                </a:cubicBezTo>
                <a:cubicBezTo>
                  <a:pt x="16428" y="1413"/>
                  <a:pt x="16387" y="1327"/>
                  <a:pt x="16201" y="1258"/>
                </a:cubicBezTo>
                <a:cubicBezTo>
                  <a:pt x="15118" y="858"/>
                  <a:pt x="14036" y="450"/>
                  <a:pt x="12956" y="36"/>
                </a:cubicBezTo>
                <a:cubicBezTo>
                  <a:pt x="12911" y="19"/>
                  <a:pt x="12873" y="7"/>
                  <a:pt x="12837" y="2"/>
                </a:cubicBezTo>
                <a:close/>
                <a:moveTo>
                  <a:pt x="10766" y="5818"/>
                </a:moveTo>
                <a:cubicBezTo>
                  <a:pt x="13503" y="5818"/>
                  <a:pt x="15722" y="8039"/>
                  <a:pt x="15722" y="10778"/>
                </a:cubicBezTo>
                <a:cubicBezTo>
                  <a:pt x="15722" y="13517"/>
                  <a:pt x="13503" y="15738"/>
                  <a:pt x="10766" y="15738"/>
                </a:cubicBezTo>
                <a:cubicBezTo>
                  <a:pt x="8030" y="15738"/>
                  <a:pt x="5810" y="13517"/>
                  <a:pt x="5810" y="10778"/>
                </a:cubicBezTo>
                <a:cubicBezTo>
                  <a:pt x="5810" y="8039"/>
                  <a:pt x="8030" y="5818"/>
                  <a:pt x="10766" y="5818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1A1A"/>
              </a:buClr>
              <a:buSzPts val="1100"/>
              <a:buFont typeface="DM Sans Medium"/>
              <a:buNone/>
            </a:pPr>
            <a:endParaRPr sz="1100" b="0" i="0" u="none" strike="noStrike" cap="none">
              <a:solidFill>
                <a:srgbClr val="1A1A1A"/>
              </a:solidFill>
              <a:latin typeface="DM Sans Medium"/>
              <a:ea typeface="DM Sans Medium"/>
              <a:cs typeface="DM Sans Medium"/>
              <a:sym typeface="DM Sans Medium"/>
            </a:endParaRPr>
          </a:p>
        </p:txBody>
      </p:sp>
      <p:sp>
        <p:nvSpPr>
          <p:cNvPr id="475" name="Google Shape;475;p24"/>
          <p:cNvSpPr txBox="1">
            <a:spLocks noGrp="1"/>
          </p:cNvSpPr>
          <p:nvPr>
            <p:ph type="sldNum" idx="12"/>
          </p:nvPr>
        </p:nvSpPr>
        <p:spPr>
          <a:xfrm>
            <a:off x="8273634" y="4655126"/>
            <a:ext cx="367665" cy="1857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t" anchorCtr="0">
            <a:sp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5353"/>
              </a:buClr>
              <a:buSzPts val="900"/>
              <a:buFont typeface="DM Sans"/>
              <a:buNone/>
            </a:pPr>
            <a:fld id="{00000000-1234-1234-1234-123412341234}" type="slidenum">
              <a:rPr lang="en-GB">
                <a:solidFill>
                  <a:srgbClr val="535353"/>
                </a:solidFill>
              </a:rPr>
              <a:t>1</a:t>
            </a:fld>
            <a:endParaRPr/>
          </a:p>
        </p:txBody>
      </p:sp>
      <p:grpSp>
        <p:nvGrpSpPr>
          <p:cNvPr id="476" name="Google Shape;476;p24"/>
          <p:cNvGrpSpPr/>
          <p:nvPr/>
        </p:nvGrpSpPr>
        <p:grpSpPr>
          <a:xfrm>
            <a:off x="1037881" y="1190304"/>
            <a:ext cx="3086703" cy="2517027"/>
            <a:chOff x="0" y="107247"/>
            <a:chExt cx="8231207" cy="6712026"/>
          </a:xfrm>
        </p:grpSpPr>
        <p:sp>
          <p:nvSpPr>
            <p:cNvPr id="477" name="Google Shape;477;p24"/>
            <p:cNvSpPr/>
            <p:nvPr/>
          </p:nvSpPr>
          <p:spPr>
            <a:xfrm>
              <a:off x="0" y="1915400"/>
              <a:ext cx="8231207" cy="4903873"/>
            </a:xfrm>
            <a:custGeom>
              <a:avLst/>
              <a:gdLst/>
              <a:ahLst/>
              <a:cxnLst/>
              <a:rect l="l" t="t" r="r" b="b"/>
              <a:pathLst>
                <a:path w="21600" h="1200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</p:spPr>
          <p:txBody>
            <a:bodyPr spcFirstLastPara="1" wrap="square" lIns="19050" tIns="19050" rIns="19050" bIns="1905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2"/>
                </a:buClr>
                <a:buSzPts val="900"/>
                <a:buFont typeface="DM Sans"/>
                <a:buNone/>
              </a:pPr>
              <a:r>
                <a:rPr lang="en-GB" sz="900" b="0" i="0" u="none" strike="noStrike" cap="none">
                  <a:solidFill>
                    <a:schemeClr val="dk2"/>
                  </a:solidFill>
                  <a:latin typeface="DM Sans"/>
                  <a:ea typeface="DM Sans"/>
                  <a:cs typeface="DM Sans"/>
                  <a:sym typeface="DM Sans"/>
                </a:rPr>
                <a:t>Infographics are a visually appealing and effective way to communicate complex information to an audience. By presenting data and statistics in a visually engaging way, infographics can increase engagement and understanding among viewers. Infographics can be used for a variety of content marketing purposes, such as illustrating the benefits of a product or service or summarizing a complex process or concept. To create effective infographics, businesses should focus on presenting information in a clear and concise way, using high-quality graphics and design, and promoting their infographics through social media and other channels for maximum reach and impact.</a:t>
              </a:r>
              <a:endParaRPr sz="500"/>
            </a:p>
          </p:txBody>
        </p:sp>
        <p:sp>
          <p:nvSpPr>
            <p:cNvPr id="478" name="Google Shape;478;p24"/>
            <p:cNvSpPr/>
            <p:nvPr/>
          </p:nvSpPr>
          <p:spPr>
            <a:xfrm>
              <a:off x="5119" y="107247"/>
              <a:ext cx="7582836" cy="1518353"/>
            </a:xfrm>
            <a:custGeom>
              <a:avLst/>
              <a:gdLst/>
              <a:ahLst/>
              <a:cxnLst/>
              <a:rect l="l" t="t" r="r" b="b"/>
              <a:pathLst>
                <a:path w="21600" h="1200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</p:spPr>
          <p:txBody>
            <a:bodyPr spcFirstLastPara="1" wrap="square" lIns="19050" tIns="19050" rIns="19050" bIns="19050" anchor="b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700"/>
                <a:buFont typeface="DM Sans Medium"/>
                <a:buNone/>
              </a:pPr>
              <a:r>
                <a:rPr lang="en-GB" sz="1700" b="0" i="0" u="none" strike="noStrike" cap="none">
                  <a:solidFill>
                    <a:schemeClr val="dk1"/>
                  </a:solidFill>
                  <a:latin typeface="DM Sans Medium"/>
                  <a:ea typeface="DM Sans Medium"/>
                  <a:cs typeface="DM Sans Medium"/>
                  <a:sym typeface="DM Sans Medium"/>
                </a:rPr>
                <a:t>Content marketing: </a:t>
              </a:r>
              <a:endParaRPr sz="500"/>
            </a:p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700"/>
                <a:buFont typeface="DM Sans Medium"/>
                <a:buNone/>
              </a:pPr>
              <a:r>
                <a:rPr lang="en-GB" sz="1700" b="0" i="0" u="none" strike="noStrike" cap="none">
                  <a:solidFill>
                    <a:schemeClr val="dk1"/>
                  </a:solidFill>
                  <a:latin typeface="DM Sans Medium"/>
                  <a:ea typeface="DM Sans Medium"/>
                  <a:cs typeface="DM Sans Medium"/>
                  <a:sym typeface="DM Sans Medium"/>
                </a:rPr>
                <a:t>infographics</a:t>
              </a:r>
              <a:endParaRPr sz="500"/>
            </a:p>
          </p:txBody>
        </p:sp>
      </p:grpSp>
      <p:sp>
        <p:nvSpPr>
          <p:cNvPr id="479" name="Google Shape;479;p24"/>
          <p:cNvSpPr/>
          <p:nvPr/>
        </p:nvSpPr>
        <p:spPr>
          <a:xfrm>
            <a:off x="4344386" y="588912"/>
            <a:ext cx="1868492" cy="1868856"/>
          </a:xfrm>
          <a:custGeom>
            <a:avLst/>
            <a:gdLst/>
            <a:ahLst/>
            <a:cxnLst/>
            <a:rect l="l" t="t" r="r" b="b"/>
            <a:pathLst>
              <a:path w="21532" h="21555" extrusionOk="0">
                <a:moveTo>
                  <a:pt x="12837" y="2"/>
                </a:moveTo>
                <a:cubicBezTo>
                  <a:pt x="12731" y="-11"/>
                  <a:pt x="12661" y="38"/>
                  <a:pt x="12588" y="172"/>
                </a:cubicBezTo>
                <a:cubicBezTo>
                  <a:pt x="12292" y="721"/>
                  <a:pt x="11969" y="1258"/>
                  <a:pt x="11661" y="1801"/>
                </a:cubicBezTo>
                <a:cubicBezTo>
                  <a:pt x="11547" y="2001"/>
                  <a:pt x="11418" y="2099"/>
                  <a:pt x="11153" y="2073"/>
                </a:cubicBezTo>
                <a:cubicBezTo>
                  <a:pt x="10691" y="2028"/>
                  <a:pt x="10220" y="2032"/>
                  <a:pt x="9759" y="2112"/>
                </a:cubicBezTo>
                <a:cubicBezTo>
                  <a:pt x="9550" y="2148"/>
                  <a:pt x="9432" y="2095"/>
                  <a:pt x="9318" y="1917"/>
                </a:cubicBezTo>
                <a:cubicBezTo>
                  <a:pt x="8969" y="1370"/>
                  <a:pt x="8594" y="841"/>
                  <a:pt x="8243" y="295"/>
                </a:cubicBezTo>
                <a:cubicBezTo>
                  <a:pt x="8145" y="142"/>
                  <a:pt x="8068" y="122"/>
                  <a:pt x="7905" y="198"/>
                </a:cubicBezTo>
                <a:cubicBezTo>
                  <a:pt x="6845" y="688"/>
                  <a:pt x="5781" y="1174"/>
                  <a:pt x="4712" y="1644"/>
                </a:cubicBezTo>
                <a:cubicBezTo>
                  <a:pt x="4517" y="1730"/>
                  <a:pt x="4517" y="1820"/>
                  <a:pt x="4567" y="1996"/>
                </a:cubicBezTo>
                <a:cubicBezTo>
                  <a:pt x="4742" y="2608"/>
                  <a:pt x="4890" y="3227"/>
                  <a:pt x="5065" y="3839"/>
                </a:cubicBezTo>
                <a:cubicBezTo>
                  <a:pt x="5122" y="4038"/>
                  <a:pt x="5098" y="4170"/>
                  <a:pt x="4932" y="4306"/>
                </a:cubicBezTo>
                <a:cubicBezTo>
                  <a:pt x="4561" y="4610"/>
                  <a:pt x="4227" y="4959"/>
                  <a:pt x="3950" y="5348"/>
                </a:cubicBezTo>
                <a:cubicBezTo>
                  <a:pt x="3802" y="5555"/>
                  <a:pt x="3648" y="5573"/>
                  <a:pt x="3439" y="5530"/>
                </a:cubicBezTo>
                <a:cubicBezTo>
                  <a:pt x="2827" y="5405"/>
                  <a:pt x="2213" y="5295"/>
                  <a:pt x="1605" y="5156"/>
                </a:cubicBezTo>
                <a:cubicBezTo>
                  <a:pt x="1409" y="5111"/>
                  <a:pt x="1325" y="5153"/>
                  <a:pt x="1257" y="5338"/>
                </a:cubicBezTo>
                <a:cubicBezTo>
                  <a:pt x="856" y="6423"/>
                  <a:pt x="449" y="7506"/>
                  <a:pt x="35" y="8586"/>
                </a:cubicBezTo>
                <a:cubicBezTo>
                  <a:pt x="-34" y="8767"/>
                  <a:pt x="-6" y="8857"/>
                  <a:pt x="173" y="8954"/>
                </a:cubicBezTo>
                <a:cubicBezTo>
                  <a:pt x="722" y="9251"/>
                  <a:pt x="1256" y="9574"/>
                  <a:pt x="1798" y="9882"/>
                </a:cubicBezTo>
                <a:cubicBezTo>
                  <a:pt x="2001" y="9997"/>
                  <a:pt x="2093" y="10127"/>
                  <a:pt x="2064" y="10392"/>
                </a:cubicBezTo>
                <a:cubicBezTo>
                  <a:pt x="2014" y="10855"/>
                  <a:pt x="2039" y="11326"/>
                  <a:pt x="2116" y="11788"/>
                </a:cubicBezTo>
                <a:cubicBezTo>
                  <a:pt x="2151" y="11998"/>
                  <a:pt x="2089" y="12115"/>
                  <a:pt x="1913" y="12228"/>
                </a:cubicBezTo>
                <a:cubicBezTo>
                  <a:pt x="1367" y="12578"/>
                  <a:pt x="837" y="12953"/>
                  <a:pt x="291" y="13303"/>
                </a:cubicBezTo>
                <a:cubicBezTo>
                  <a:pt x="136" y="13403"/>
                  <a:pt x="124" y="13482"/>
                  <a:pt x="199" y="13643"/>
                </a:cubicBezTo>
                <a:cubicBezTo>
                  <a:pt x="688" y="14705"/>
                  <a:pt x="1172" y="15768"/>
                  <a:pt x="1642" y="16837"/>
                </a:cubicBezTo>
                <a:cubicBezTo>
                  <a:pt x="1728" y="17034"/>
                  <a:pt x="1818" y="17032"/>
                  <a:pt x="1994" y="16982"/>
                </a:cubicBezTo>
                <a:cubicBezTo>
                  <a:pt x="2605" y="16807"/>
                  <a:pt x="3223" y="16651"/>
                  <a:pt x="3839" y="16489"/>
                </a:cubicBezTo>
                <a:cubicBezTo>
                  <a:pt x="3930" y="16465"/>
                  <a:pt x="4023" y="16451"/>
                  <a:pt x="4118" y="16432"/>
                </a:cubicBezTo>
                <a:cubicBezTo>
                  <a:pt x="4164" y="16485"/>
                  <a:pt x="4202" y="16532"/>
                  <a:pt x="4241" y="16576"/>
                </a:cubicBezTo>
                <a:cubicBezTo>
                  <a:pt x="4568" y="16944"/>
                  <a:pt x="4922" y="17287"/>
                  <a:pt x="5319" y="17573"/>
                </a:cubicBezTo>
                <a:cubicBezTo>
                  <a:pt x="5534" y="17728"/>
                  <a:pt x="5572" y="17885"/>
                  <a:pt x="5524" y="18114"/>
                </a:cubicBezTo>
                <a:cubicBezTo>
                  <a:pt x="5398" y="18725"/>
                  <a:pt x="5287" y="19339"/>
                  <a:pt x="5149" y="19947"/>
                </a:cubicBezTo>
                <a:cubicBezTo>
                  <a:pt x="5105" y="20142"/>
                  <a:pt x="5145" y="20229"/>
                  <a:pt x="5331" y="20297"/>
                </a:cubicBezTo>
                <a:cubicBezTo>
                  <a:pt x="6415" y="20698"/>
                  <a:pt x="7497" y="21106"/>
                  <a:pt x="8576" y="21520"/>
                </a:cubicBezTo>
                <a:cubicBezTo>
                  <a:pt x="8757" y="21589"/>
                  <a:pt x="8847" y="21563"/>
                  <a:pt x="8944" y="21383"/>
                </a:cubicBezTo>
                <a:cubicBezTo>
                  <a:pt x="9241" y="20834"/>
                  <a:pt x="9562" y="20299"/>
                  <a:pt x="9871" y="19757"/>
                </a:cubicBezTo>
                <a:cubicBezTo>
                  <a:pt x="9985" y="19558"/>
                  <a:pt x="10110" y="19452"/>
                  <a:pt x="10378" y="19481"/>
                </a:cubicBezTo>
                <a:cubicBezTo>
                  <a:pt x="10828" y="19528"/>
                  <a:pt x="11291" y="19534"/>
                  <a:pt x="11737" y="19445"/>
                </a:cubicBezTo>
                <a:cubicBezTo>
                  <a:pt x="12009" y="19391"/>
                  <a:pt x="12126" y="19505"/>
                  <a:pt x="12252" y="19698"/>
                </a:cubicBezTo>
                <a:cubicBezTo>
                  <a:pt x="12593" y="20221"/>
                  <a:pt x="12952" y="20733"/>
                  <a:pt x="13290" y="21259"/>
                </a:cubicBezTo>
                <a:cubicBezTo>
                  <a:pt x="13387" y="21411"/>
                  <a:pt x="13463" y="21432"/>
                  <a:pt x="13628" y="21356"/>
                </a:cubicBezTo>
                <a:cubicBezTo>
                  <a:pt x="14687" y="20866"/>
                  <a:pt x="15750" y="20382"/>
                  <a:pt x="16819" y="19912"/>
                </a:cubicBezTo>
                <a:cubicBezTo>
                  <a:pt x="17012" y="19827"/>
                  <a:pt x="17018" y="19738"/>
                  <a:pt x="16967" y="19560"/>
                </a:cubicBezTo>
                <a:cubicBezTo>
                  <a:pt x="16791" y="18948"/>
                  <a:pt x="16644" y="18329"/>
                  <a:pt x="16469" y="17716"/>
                </a:cubicBezTo>
                <a:cubicBezTo>
                  <a:pt x="16412" y="17519"/>
                  <a:pt x="16433" y="17386"/>
                  <a:pt x="16600" y="17250"/>
                </a:cubicBezTo>
                <a:cubicBezTo>
                  <a:pt x="16971" y="16946"/>
                  <a:pt x="17305" y="16598"/>
                  <a:pt x="17584" y="16209"/>
                </a:cubicBezTo>
                <a:cubicBezTo>
                  <a:pt x="17730" y="16006"/>
                  <a:pt x="17880" y="15980"/>
                  <a:pt x="18092" y="16024"/>
                </a:cubicBezTo>
                <a:cubicBezTo>
                  <a:pt x="18703" y="16151"/>
                  <a:pt x="19318" y="16260"/>
                  <a:pt x="19926" y="16398"/>
                </a:cubicBezTo>
                <a:cubicBezTo>
                  <a:pt x="20121" y="16442"/>
                  <a:pt x="20207" y="16404"/>
                  <a:pt x="20276" y="16218"/>
                </a:cubicBezTo>
                <a:cubicBezTo>
                  <a:pt x="20676" y="15133"/>
                  <a:pt x="21084" y="14050"/>
                  <a:pt x="21497" y="12970"/>
                </a:cubicBezTo>
                <a:cubicBezTo>
                  <a:pt x="21566" y="12790"/>
                  <a:pt x="21541" y="12697"/>
                  <a:pt x="21361" y="12600"/>
                </a:cubicBezTo>
                <a:cubicBezTo>
                  <a:pt x="20812" y="12303"/>
                  <a:pt x="20278" y="11982"/>
                  <a:pt x="19736" y="11674"/>
                </a:cubicBezTo>
                <a:cubicBezTo>
                  <a:pt x="19535" y="11559"/>
                  <a:pt x="19439" y="11431"/>
                  <a:pt x="19468" y="11163"/>
                </a:cubicBezTo>
                <a:cubicBezTo>
                  <a:pt x="19519" y="10701"/>
                  <a:pt x="19493" y="10230"/>
                  <a:pt x="19416" y="9768"/>
                </a:cubicBezTo>
                <a:cubicBezTo>
                  <a:pt x="19381" y="9559"/>
                  <a:pt x="19443" y="9442"/>
                  <a:pt x="19620" y="9328"/>
                </a:cubicBezTo>
                <a:cubicBezTo>
                  <a:pt x="20166" y="8978"/>
                  <a:pt x="20694" y="8603"/>
                  <a:pt x="21240" y="8252"/>
                </a:cubicBezTo>
                <a:cubicBezTo>
                  <a:pt x="21393" y="8154"/>
                  <a:pt x="21411" y="8075"/>
                  <a:pt x="21336" y="7912"/>
                </a:cubicBezTo>
                <a:cubicBezTo>
                  <a:pt x="20846" y="6851"/>
                  <a:pt x="20362" y="5788"/>
                  <a:pt x="19892" y="4718"/>
                </a:cubicBezTo>
                <a:cubicBezTo>
                  <a:pt x="19806" y="4523"/>
                  <a:pt x="19717" y="4523"/>
                  <a:pt x="19541" y="4574"/>
                </a:cubicBezTo>
                <a:cubicBezTo>
                  <a:pt x="18917" y="4751"/>
                  <a:pt x="18286" y="4905"/>
                  <a:pt x="17662" y="5080"/>
                </a:cubicBezTo>
                <a:cubicBezTo>
                  <a:pt x="17490" y="5129"/>
                  <a:pt x="17378" y="5103"/>
                  <a:pt x="17261" y="4959"/>
                </a:cubicBezTo>
                <a:cubicBezTo>
                  <a:pt x="16959" y="4585"/>
                  <a:pt x="16599" y="4263"/>
                  <a:pt x="16213" y="3983"/>
                </a:cubicBezTo>
                <a:cubicBezTo>
                  <a:pt x="16001" y="3828"/>
                  <a:pt x="15960" y="3672"/>
                  <a:pt x="16008" y="3442"/>
                </a:cubicBezTo>
                <a:cubicBezTo>
                  <a:pt x="16135" y="2831"/>
                  <a:pt x="16245" y="2217"/>
                  <a:pt x="16383" y="1609"/>
                </a:cubicBezTo>
                <a:cubicBezTo>
                  <a:pt x="16428" y="1413"/>
                  <a:pt x="16387" y="1327"/>
                  <a:pt x="16201" y="1258"/>
                </a:cubicBezTo>
                <a:cubicBezTo>
                  <a:pt x="15118" y="858"/>
                  <a:pt x="14036" y="450"/>
                  <a:pt x="12956" y="36"/>
                </a:cubicBezTo>
                <a:cubicBezTo>
                  <a:pt x="12911" y="19"/>
                  <a:pt x="12873" y="7"/>
                  <a:pt x="12837" y="2"/>
                </a:cubicBezTo>
                <a:close/>
                <a:moveTo>
                  <a:pt x="10766" y="5818"/>
                </a:moveTo>
                <a:cubicBezTo>
                  <a:pt x="13503" y="5818"/>
                  <a:pt x="15722" y="8039"/>
                  <a:pt x="15722" y="10778"/>
                </a:cubicBezTo>
                <a:cubicBezTo>
                  <a:pt x="15722" y="13517"/>
                  <a:pt x="13503" y="15738"/>
                  <a:pt x="10766" y="15738"/>
                </a:cubicBezTo>
                <a:cubicBezTo>
                  <a:pt x="8030" y="15738"/>
                  <a:pt x="5810" y="13517"/>
                  <a:pt x="5810" y="10778"/>
                </a:cubicBezTo>
                <a:cubicBezTo>
                  <a:pt x="5810" y="8039"/>
                  <a:pt x="8030" y="5818"/>
                  <a:pt x="10766" y="5818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1A1A"/>
              </a:buClr>
              <a:buSzPts val="1100"/>
              <a:buFont typeface="DM Sans Medium"/>
              <a:buNone/>
            </a:pPr>
            <a:endParaRPr sz="1100" b="0" i="0" u="none" strike="noStrike" cap="none">
              <a:solidFill>
                <a:srgbClr val="1A1A1A"/>
              </a:solidFill>
              <a:latin typeface="DM Sans Medium"/>
              <a:ea typeface="DM Sans Medium"/>
              <a:cs typeface="DM Sans Medium"/>
              <a:sym typeface="DM Sans Medium"/>
            </a:endParaRPr>
          </a:p>
        </p:txBody>
      </p:sp>
      <p:grpSp>
        <p:nvGrpSpPr>
          <p:cNvPr id="480" name="Google Shape;480;p24"/>
          <p:cNvGrpSpPr/>
          <p:nvPr/>
        </p:nvGrpSpPr>
        <p:grpSpPr>
          <a:xfrm>
            <a:off x="5246191" y="1203387"/>
            <a:ext cx="2878357" cy="2702953"/>
            <a:chOff x="0" y="0"/>
            <a:chExt cx="7675616" cy="7207874"/>
          </a:xfrm>
        </p:grpSpPr>
        <p:sp>
          <p:nvSpPr>
            <p:cNvPr id="481" name="Google Shape;481;p24"/>
            <p:cNvSpPr/>
            <p:nvPr/>
          </p:nvSpPr>
          <p:spPr>
            <a:xfrm>
              <a:off x="2929627" y="5791033"/>
              <a:ext cx="1816503" cy="1270001"/>
            </a:xfrm>
            <a:prstGeom prst="rect">
              <a:avLst/>
            </a:prstGeom>
            <a:solidFill>
              <a:srgbClr val="DCDCDC"/>
            </a:solidFill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1A1A1A"/>
                </a:buClr>
                <a:buSzPts val="1100"/>
                <a:buFont typeface="DM Sans Medium"/>
                <a:buNone/>
              </a:pPr>
              <a:endParaRPr sz="1100" b="0" i="0" u="none" strike="noStrike" cap="none">
                <a:solidFill>
                  <a:srgbClr val="1A1A1A"/>
                </a:solidFill>
                <a:latin typeface="DM Sans Medium"/>
                <a:ea typeface="DM Sans Medium"/>
                <a:cs typeface="DM Sans Medium"/>
                <a:sym typeface="DM Sans Medium"/>
              </a:endParaRPr>
            </a:p>
          </p:txBody>
        </p:sp>
        <p:sp>
          <p:nvSpPr>
            <p:cNvPr id="482" name="Google Shape;482;p24"/>
            <p:cNvSpPr/>
            <p:nvPr/>
          </p:nvSpPr>
          <p:spPr>
            <a:xfrm>
              <a:off x="2929627" y="5791033"/>
              <a:ext cx="1816503" cy="483861"/>
            </a:xfrm>
            <a:prstGeom prst="rect">
              <a:avLst/>
            </a:prstGeom>
            <a:solidFill>
              <a:srgbClr val="A7A7A7">
                <a:alpha val="50196"/>
              </a:srgbClr>
            </a:solidFill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1A1A1A"/>
                </a:buClr>
                <a:buSzPts val="1100"/>
                <a:buFont typeface="DM Sans Medium"/>
                <a:buNone/>
              </a:pPr>
              <a:endParaRPr sz="1100" b="0" i="0" u="none" strike="noStrike" cap="none">
                <a:solidFill>
                  <a:srgbClr val="1A1A1A"/>
                </a:solidFill>
                <a:latin typeface="DM Sans Medium"/>
                <a:ea typeface="DM Sans Medium"/>
                <a:cs typeface="DM Sans Medium"/>
                <a:sym typeface="DM Sans Medium"/>
              </a:endParaRPr>
            </a:p>
          </p:txBody>
        </p:sp>
        <p:sp>
          <p:nvSpPr>
            <p:cNvPr id="483" name="Google Shape;483;p24"/>
            <p:cNvSpPr/>
            <p:nvPr/>
          </p:nvSpPr>
          <p:spPr>
            <a:xfrm>
              <a:off x="2929627" y="6855860"/>
              <a:ext cx="1816503" cy="213684"/>
            </a:xfrm>
            <a:prstGeom prst="rect">
              <a:avLst/>
            </a:prstGeom>
            <a:solidFill>
              <a:srgbClr val="A7A7A7">
                <a:alpha val="64313"/>
              </a:srgbClr>
            </a:solidFill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1A1A1A"/>
                </a:buClr>
                <a:buSzPts val="1100"/>
                <a:buFont typeface="DM Sans Medium"/>
                <a:buNone/>
              </a:pPr>
              <a:endParaRPr sz="1100" b="0" i="0" u="none" strike="noStrike" cap="none">
                <a:solidFill>
                  <a:srgbClr val="1A1A1A"/>
                </a:solidFill>
                <a:latin typeface="DM Sans Medium"/>
                <a:ea typeface="DM Sans Medium"/>
                <a:cs typeface="DM Sans Medium"/>
                <a:sym typeface="DM Sans Medium"/>
              </a:endParaRPr>
            </a:p>
          </p:txBody>
        </p:sp>
        <p:sp>
          <p:nvSpPr>
            <p:cNvPr id="484" name="Google Shape;484;p24"/>
            <p:cNvSpPr/>
            <p:nvPr/>
          </p:nvSpPr>
          <p:spPr>
            <a:xfrm>
              <a:off x="2377377" y="7014760"/>
              <a:ext cx="2921001" cy="193114"/>
            </a:xfrm>
            <a:prstGeom prst="roundRect">
              <a:avLst>
                <a:gd name="adj" fmla="val 27519"/>
              </a:avLst>
            </a:prstGeom>
            <a:solidFill>
              <a:schemeClr val="accent5"/>
            </a:solidFill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1A1A1A"/>
                </a:buClr>
                <a:buSzPts val="1100"/>
                <a:buFont typeface="DM Sans Medium"/>
                <a:buNone/>
              </a:pPr>
              <a:endParaRPr sz="1100" b="0" i="0" u="none" strike="noStrike" cap="none">
                <a:solidFill>
                  <a:srgbClr val="1A1A1A"/>
                </a:solidFill>
                <a:latin typeface="DM Sans Medium"/>
                <a:ea typeface="DM Sans Medium"/>
                <a:cs typeface="DM Sans Medium"/>
                <a:sym typeface="DM Sans Medium"/>
              </a:endParaRPr>
            </a:p>
          </p:txBody>
        </p:sp>
        <p:sp>
          <p:nvSpPr>
            <p:cNvPr id="485" name="Google Shape;485;p24"/>
            <p:cNvSpPr/>
            <p:nvPr/>
          </p:nvSpPr>
          <p:spPr>
            <a:xfrm>
              <a:off x="2377281" y="7128766"/>
              <a:ext cx="2921001" cy="78979"/>
            </a:xfrm>
            <a:custGeom>
              <a:avLst/>
              <a:gdLst/>
              <a:ahLst/>
              <a:cxnLst/>
              <a:rect l="l" t="t" r="r" b="b"/>
              <a:pathLst>
                <a:path w="21600" h="21596" extrusionOk="0">
                  <a:moveTo>
                    <a:pt x="0" y="0"/>
                  </a:moveTo>
                  <a:cubicBezTo>
                    <a:pt x="0" y="6044"/>
                    <a:pt x="1" y="9981"/>
                    <a:pt x="29" y="12480"/>
                  </a:cubicBezTo>
                  <a:cubicBezTo>
                    <a:pt x="66" y="16239"/>
                    <a:pt x="148" y="19143"/>
                    <a:pt x="249" y="20511"/>
                  </a:cubicBezTo>
                  <a:cubicBezTo>
                    <a:pt x="320" y="21600"/>
                    <a:pt x="425" y="21596"/>
                    <a:pt x="602" y="21596"/>
                  </a:cubicBezTo>
                  <a:lnTo>
                    <a:pt x="21001" y="21596"/>
                  </a:lnTo>
                  <a:cubicBezTo>
                    <a:pt x="21178" y="21596"/>
                    <a:pt x="21283" y="21600"/>
                    <a:pt x="21353" y="20511"/>
                  </a:cubicBezTo>
                  <a:cubicBezTo>
                    <a:pt x="21455" y="19143"/>
                    <a:pt x="21534" y="16239"/>
                    <a:pt x="21571" y="12480"/>
                  </a:cubicBezTo>
                  <a:cubicBezTo>
                    <a:pt x="21599" y="9980"/>
                    <a:pt x="21600" y="6044"/>
                    <a:pt x="21600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A7A7A7">
                <a:alpha val="53333"/>
              </a:srgbClr>
            </a:solidFill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1A1A1A"/>
                </a:buClr>
                <a:buSzPts val="1100"/>
                <a:buFont typeface="DM Sans Medium"/>
                <a:buNone/>
              </a:pPr>
              <a:endParaRPr sz="1100" b="0" i="0" u="none" strike="noStrike" cap="none">
                <a:solidFill>
                  <a:srgbClr val="1A1A1A"/>
                </a:solidFill>
                <a:latin typeface="DM Sans Medium"/>
                <a:ea typeface="DM Sans Medium"/>
                <a:cs typeface="DM Sans Medium"/>
                <a:sym typeface="DM Sans Medium"/>
              </a:endParaRPr>
            </a:p>
          </p:txBody>
        </p:sp>
        <p:sp>
          <p:nvSpPr>
            <p:cNvPr id="486" name="Google Shape;486;p24"/>
            <p:cNvSpPr/>
            <p:nvPr/>
          </p:nvSpPr>
          <p:spPr>
            <a:xfrm>
              <a:off x="141" y="702566"/>
              <a:ext cx="7675475" cy="5243157"/>
            </a:xfrm>
            <a:prstGeom prst="roundRect">
              <a:avLst>
                <a:gd name="adj" fmla="val 4844"/>
              </a:avLst>
            </a:prstGeom>
            <a:solidFill>
              <a:srgbClr val="DCDCDC"/>
            </a:solidFill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1A1A1A"/>
                </a:buClr>
                <a:buSzPts val="1100"/>
                <a:buFont typeface="DM Sans Medium"/>
                <a:buNone/>
              </a:pPr>
              <a:endParaRPr sz="1100" b="0" i="0" u="none" strike="noStrike" cap="none">
                <a:solidFill>
                  <a:srgbClr val="1A1A1A"/>
                </a:solidFill>
                <a:latin typeface="DM Sans Medium"/>
                <a:ea typeface="DM Sans Medium"/>
                <a:cs typeface="DM Sans Medium"/>
                <a:sym typeface="DM Sans Medium"/>
              </a:endParaRPr>
            </a:p>
          </p:txBody>
        </p:sp>
        <p:sp>
          <p:nvSpPr>
            <p:cNvPr id="487" name="Google Shape;487;p24"/>
            <p:cNvSpPr/>
            <p:nvPr/>
          </p:nvSpPr>
          <p:spPr>
            <a:xfrm>
              <a:off x="0" y="5172966"/>
              <a:ext cx="7675563" cy="772717"/>
            </a:xfrm>
            <a:custGeom>
              <a:avLst/>
              <a:gdLst/>
              <a:ahLst/>
              <a:cxnLst/>
              <a:rect l="l" t="t" r="r" b="b"/>
              <a:pathLst>
                <a:path w="21600" h="21600" extrusionOk="0">
                  <a:moveTo>
                    <a:pt x="0" y="0"/>
                  </a:moveTo>
                  <a:lnTo>
                    <a:pt x="0" y="10750"/>
                  </a:lnTo>
                  <a:cubicBezTo>
                    <a:pt x="0" y="13935"/>
                    <a:pt x="0" y="15844"/>
                    <a:pt x="54" y="17118"/>
                  </a:cubicBezTo>
                  <a:cubicBezTo>
                    <a:pt x="121" y="18955"/>
                    <a:pt x="267" y="20399"/>
                    <a:pt x="452" y="21067"/>
                  </a:cubicBezTo>
                  <a:cubicBezTo>
                    <a:pt x="581" y="21599"/>
                    <a:pt x="773" y="21600"/>
                    <a:pt x="1093" y="21600"/>
                  </a:cubicBezTo>
                  <a:lnTo>
                    <a:pt x="20508" y="21600"/>
                  </a:lnTo>
                  <a:cubicBezTo>
                    <a:pt x="20828" y="21600"/>
                    <a:pt x="21021" y="21599"/>
                    <a:pt x="21149" y="21067"/>
                  </a:cubicBezTo>
                  <a:cubicBezTo>
                    <a:pt x="21334" y="20399"/>
                    <a:pt x="21479" y="18955"/>
                    <a:pt x="21546" y="17118"/>
                  </a:cubicBezTo>
                  <a:cubicBezTo>
                    <a:pt x="21600" y="15844"/>
                    <a:pt x="21600" y="13935"/>
                    <a:pt x="21600" y="10750"/>
                  </a:cubicBez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7A7A7">
                <a:alpha val="18823"/>
              </a:srgbClr>
            </a:solidFill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1A1A1A"/>
                </a:buClr>
                <a:buSzPts val="1100"/>
                <a:buFont typeface="DM Sans Medium"/>
                <a:buNone/>
              </a:pPr>
              <a:endParaRPr sz="1100" b="0" i="0" u="none" strike="noStrike" cap="none">
                <a:solidFill>
                  <a:srgbClr val="1A1A1A"/>
                </a:solidFill>
                <a:latin typeface="DM Sans Medium"/>
                <a:ea typeface="DM Sans Medium"/>
                <a:cs typeface="DM Sans Medium"/>
                <a:sym typeface="DM Sans Medium"/>
              </a:endParaRPr>
            </a:p>
          </p:txBody>
        </p:sp>
        <p:sp>
          <p:nvSpPr>
            <p:cNvPr id="488" name="Google Shape;488;p24"/>
            <p:cNvSpPr/>
            <p:nvPr/>
          </p:nvSpPr>
          <p:spPr>
            <a:xfrm>
              <a:off x="125809" y="832741"/>
              <a:ext cx="7419579" cy="4218386"/>
            </a:xfrm>
            <a:custGeom>
              <a:avLst/>
              <a:gdLst/>
              <a:ahLst/>
              <a:cxnLst/>
              <a:rect l="l" t="t" r="r" b="b"/>
              <a:pathLst>
                <a:path w="21600" h="21600" extrusionOk="0">
                  <a:moveTo>
                    <a:pt x="713" y="0"/>
                  </a:moveTo>
                  <a:cubicBezTo>
                    <a:pt x="608" y="0"/>
                    <a:pt x="525" y="0"/>
                    <a:pt x="457" y="8"/>
                  </a:cubicBezTo>
                  <a:cubicBezTo>
                    <a:pt x="389" y="15"/>
                    <a:pt x="336" y="30"/>
                    <a:pt x="295" y="61"/>
                  </a:cubicBezTo>
                  <a:cubicBezTo>
                    <a:pt x="234" y="100"/>
                    <a:pt x="181" y="161"/>
                    <a:pt x="136" y="239"/>
                  </a:cubicBezTo>
                  <a:cubicBezTo>
                    <a:pt x="92" y="317"/>
                    <a:pt x="58" y="412"/>
                    <a:pt x="36" y="518"/>
                  </a:cubicBezTo>
                  <a:cubicBezTo>
                    <a:pt x="18" y="592"/>
                    <a:pt x="9" y="683"/>
                    <a:pt x="5" y="802"/>
                  </a:cubicBezTo>
                  <a:cubicBezTo>
                    <a:pt x="0" y="922"/>
                    <a:pt x="0" y="1068"/>
                    <a:pt x="0" y="1252"/>
                  </a:cubicBezTo>
                  <a:lnTo>
                    <a:pt x="0" y="21600"/>
                  </a:lnTo>
                  <a:lnTo>
                    <a:pt x="21600" y="21600"/>
                  </a:lnTo>
                  <a:lnTo>
                    <a:pt x="21600" y="1252"/>
                  </a:lnTo>
                  <a:cubicBezTo>
                    <a:pt x="21600" y="1068"/>
                    <a:pt x="21600" y="922"/>
                    <a:pt x="21596" y="802"/>
                  </a:cubicBezTo>
                  <a:cubicBezTo>
                    <a:pt x="21591" y="683"/>
                    <a:pt x="21583" y="592"/>
                    <a:pt x="21565" y="518"/>
                  </a:cubicBezTo>
                  <a:cubicBezTo>
                    <a:pt x="21543" y="412"/>
                    <a:pt x="21508" y="317"/>
                    <a:pt x="21464" y="239"/>
                  </a:cubicBezTo>
                  <a:cubicBezTo>
                    <a:pt x="21420" y="161"/>
                    <a:pt x="21366" y="100"/>
                    <a:pt x="21305" y="61"/>
                  </a:cubicBezTo>
                  <a:cubicBezTo>
                    <a:pt x="21264" y="30"/>
                    <a:pt x="21211" y="15"/>
                    <a:pt x="21144" y="8"/>
                  </a:cubicBezTo>
                  <a:cubicBezTo>
                    <a:pt x="21076" y="0"/>
                    <a:pt x="20993" y="0"/>
                    <a:pt x="20888" y="0"/>
                  </a:cubicBezTo>
                  <a:lnTo>
                    <a:pt x="713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1A1A1A"/>
                </a:buClr>
                <a:buSzPts val="1100"/>
                <a:buFont typeface="DM Sans Medium"/>
                <a:buNone/>
              </a:pPr>
              <a:endParaRPr sz="1100" b="0" i="0" u="none" strike="noStrike" cap="none">
                <a:solidFill>
                  <a:srgbClr val="1A1A1A"/>
                </a:solidFill>
                <a:latin typeface="DM Sans Medium"/>
                <a:ea typeface="DM Sans Medium"/>
                <a:cs typeface="DM Sans Medium"/>
                <a:sym typeface="DM Sans Medium"/>
              </a:endParaRPr>
            </a:p>
          </p:txBody>
        </p:sp>
        <p:sp>
          <p:nvSpPr>
            <p:cNvPr id="489" name="Google Shape;489;p24"/>
            <p:cNvSpPr/>
            <p:nvPr/>
          </p:nvSpPr>
          <p:spPr>
            <a:xfrm>
              <a:off x="348167" y="1295751"/>
              <a:ext cx="2055431" cy="2055830"/>
            </a:xfrm>
            <a:custGeom>
              <a:avLst/>
              <a:gdLst/>
              <a:ahLst/>
              <a:cxnLst/>
              <a:rect l="l" t="t" r="r" b="b"/>
              <a:pathLst>
                <a:path w="21532" h="21555" extrusionOk="0">
                  <a:moveTo>
                    <a:pt x="12837" y="2"/>
                  </a:moveTo>
                  <a:cubicBezTo>
                    <a:pt x="12731" y="-11"/>
                    <a:pt x="12661" y="38"/>
                    <a:pt x="12588" y="172"/>
                  </a:cubicBezTo>
                  <a:cubicBezTo>
                    <a:pt x="12292" y="721"/>
                    <a:pt x="11969" y="1258"/>
                    <a:pt x="11661" y="1801"/>
                  </a:cubicBezTo>
                  <a:cubicBezTo>
                    <a:pt x="11547" y="2001"/>
                    <a:pt x="11418" y="2099"/>
                    <a:pt x="11153" y="2073"/>
                  </a:cubicBezTo>
                  <a:cubicBezTo>
                    <a:pt x="10691" y="2028"/>
                    <a:pt x="10220" y="2032"/>
                    <a:pt x="9759" y="2112"/>
                  </a:cubicBezTo>
                  <a:cubicBezTo>
                    <a:pt x="9550" y="2148"/>
                    <a:pt x="9432" y="2095"/>
                    <a:pt x="9318" y="1917"/>
                  </a:cubicBezTo>
                  <a:cubicBezTo>
                    <a:pt x="8969" y="1370"/>
                    <a:pt x="8594" y="841"/>
                    <a:pt x="8243" y="295"/>
                  </a:cubicBezTo>
                  <a:cubicBezTo>
                    <a:pt x="8145" y="142"/>
                    <a:pt x="8068" y="122"/>
                    <a:pt x="7905" y="198"/>
                  </a:cubicBezTo>
                  <a:cubicBezTo>
                    <a:pt x="6845" y="688"/>
                    <a:pt x="5781" y="1174"/>
                    <a:pt x="4712" y="1644"/>
                  </a:cubicBezTo>
                  <a:cubicBezTo>
                    <a:pt x="4517" y="1730"/>
                    <a:pt x="4517" y="1820"/>
                    <a:pt x="4567" y="1996"/>
                  </a:cubicBezTo>
                  <a:cubicBezTo>
                    <a:pt x="4742" y="2608"/>
                    <a:pt x="4890" y="3227"/>
                    <a:pt x="5065" y="3839"/>
                  </a:cubicBezTo>
                  <a:cubicBezTo>
                    <a:pt x="5122" y="4038"/>
                    <a:pt x="5098" y="4170"/>
                    <a:pt x="4932" y="4306"/>
                  </a:cubicBezTo>
                  <a:cubicBezTo>
                    <a:pt x="4561" y="4610"/>
                    <a:pt x="4227" y="4959"/>
                    <a:pt x="3950" y="5348"/>
                  </a:cubicBezTo>
                  <a:cubicBezTo>
                    <a:pt x="3802" y="5555"/>
                    <a:pt x="3648" y="5573"/>
                    <a:pt x="3439" y="5530"/>
                  </a:cubicBezTo>
                  <a:cubicBezTo>
                    <a:pt x="2827" y="5405"/>
                    <a:pt x="2213" y="5295"/>
                    <a:pt x="1605" y="5156"/>
                  </a:cubicBezTo>
                  <a:cubicBezTo>
                    <a:pt x="1409" y="5111"/>
                    <a:pt x="1325" y="5153"/>
                    <a:pt x="1257" y="5338"/>
                  </a:cubicBezTo>
                  <a:cubicBezTo>
                    <a:pt x="856" y="6423"/>
                    <a:pt x="449" y="7506"/>
                    <a:pt x="35" y="8586"/>
                  </a:cubicBezTo>
                  <a:cubicBezTo>
                    <a:pt x="-34" y="8767"/>
                    <a:pt x="-6" y="8857"/>
                    <a:pt x="173" y="8954"/>
                  </a:cubicBezTo>
                  <a:cubicBezTo>
                    <a:pt x="722" y="9251"/>
                    <a:pt x="1256" y="9574"/>
                    <a:pt x="1798" y="9882"/>
                  </a:cubicBezTo>
                  <a:cubicBezTo>
                    <a:pt x="2001" y="9997"/>
                    <a:pt x="2093" y="10127"/>
                    <a:pt x="2064" y="10392"/>
                  </a:cubicBezTo>
                  <a:cubicBezTo>
                    <a:pt x="2014" y="10855"/>
                    <a:pt x="2039" y="11326"/>
                    <a:pt x="2116" y="11788"/>
                  </a:cubicBezTo>
                  <a:cubicBezTo>
                    <a:pt x="2151" y="11998"/>
                    <a:pt x="2089" y="12115"/>
                    <a:pt x="1913" y="12228"/>
                  </a:cubicBezTo>
                  <a:cubicBezTo>
                    <a:pt x="1367" y="12578"/>
                    <a:pt x="837" y="12953"/>
                    <a:pt x="291" y="13303"/>
                  </a:cubicBezTo>
                  <a:cubicBezTo>
                    <a:pt x="136" y="13403"/>
                    <a:pt x="124" y="13482"/>
                    <a:pt x="199" y="13643"/>
                  </a:cubicBezTo>
                  <a:cubicBezTo>
                    <a:pt x="688" y="14705"/>
                    <a:pt x="1172" y="15768"/>
                    <a:pt x="1642" y="16837"/>
                  </a:cubicBezTo>
                  <a:cubicBezTo>
                    <a:pt x="1728" y="17034"/>
                    <a:pt x="1818" y="17032"/>
                    <a:pt x="1994" y="16982"/>
                  </a:cubicBezTo>
                  <a:cubicBezTo>
                    <a:pt x="2605" y="16807"/>
                    <a:pt x="3223" y="16651"/>
                    <a:pt x="3839" y="16489"/>
                  </a:cubicBezTo>
                  <a:cubicBezTo>
                    <a:pt x="3930" y="16465"/>
                    <a:pt x="4023" y="16451"/>
                    <a:pt x="4118" y="16432"/>
                  </a:cubicBezTo>
                  <a:cubicBezTo>
                    <a:pt x="4164" y="16485"/>
                    <a:pt x="4202" y="16532"/>
                    <a:pt x="4241" y="16576"/>
                  </a:cubicBezTo>
                  <a:cubicBezTo>
                    <a:pt x="4568" y="16944"/>
                    <a:pt x="4922" y="17287"/>
                    <a:pt x="5319" y="17573"/>
                  </a:cubicBezTo>
                  <a:cubicBezTo>
                    <a:pt x="5534" y="17728"/>
                    <a:pt x="5572" y="17885"/>
                    <a:pt x="5524" y="18114"/>
                  </a:cubicBezTo>
                  <a:cubicBezTo>
                    <a:pt x="5398" y="18725"/>
                    <a:pt x="5287" y="19339"/>
                    <a:pt x="5149" y="19947"/>
                  </a:cubicBezTo>
                  <a:cubicBezTo>
                    <a:pt x="5105" y="20142"/>
                    <a:pt x="5145" y="20229"/>
                    <a:pt x="5331" y="20297"/>
                  </a:cubicBezTo>
                  <a:cubicBezTo>
                    <a:pt x="6415" y="20698"/>
                    <a:pt x="7497" y="21106"/>
                    <a:pt x="8576" y="21520"/>
                  </a:cubicBezTo>
                  <a:cubicBezTo>
                    <a:pt x="8757" y="21589"/>
                    <a:pt x="8847" y="21563"/>
                    <a:pt x="8944" y="21383"/>
                  </a:cubicBezTo>
                  <a:cubicBezTo>
                    <a:pt x="9241" y="20834"/>
                    <a:pt x="9562" y="20299"/>
                    <a:pt x="9871" y="19757"/>
                  </a:cubicBezTo>
                  <a:cubicBezTo>
                    <a:pt x="9985" y="19558"/>
                    <a:pt x="10110" y="19452"/>
                    <a:pt x="10378" y="19481"/>
                  </a:cubicBezTo>
                  <a:cubicBezTo>
                    <a:pt x="10828" y="19528"/>
                    <a:pt x="11291" y="19534"/>
                    <a:pt x="11737" y="19445"/>
                  </a:cubicBezTo>
                  <a:cubicBezTo>
                    <a:pt x="12009" y="19391"/>
                    <a:pt x="12126" y="19505"/>
                    <a:pt x="12252" y="19698"/>
                  </a:cubicBezTo>
                  <a:cubicBezTo>
                    <a:pt x="12593" y="20221"/>
                    <a:pt x="12952" y="20733"/>
                    <a:pt x="13290" y="21259"/>
                  </a:cubicBezTo>
                  <a:cubicBezTo>
                    <a:pt x="13387" y="21411"/>
                    <a:pt x="13463" y="21432"/>
                    <a:pt x="13628" y="21356"/>
                  </a:cubicBezTo>
                  <a:cubicBezTo>
                    <a:pt x="14687" y="20866"/>
                    <a:pt x="15750" y="20382"/>
                    <a:pt x="16819" y="19912"/>
                  </a:cubicBezTo>
                  <a:cubicBezTo>
                    <a:pt x="17012" y="19827"/>
                    <a:pt x="17018" y="19738"/>
                    <a:pt x="16967" y="19560"/>
                  </a:cubicBezTo>
                  <a:cubicBezTo>
                    <a:pt x="16791" y="18948"/>
                    <a:pt x="16644" y="18329"/>
                    <a:pt x="16469" y="17716"/>
                  </a:cubicBezTo>
                  <a:cubicBezTo>
                    <a:pt x="16412" y="17519"/>
                    <a:pt x="16433" y="17386"/>
                    <a:pt x="16600" y="17250"/>
                  </a:cubicBezTo>
                  <a:cubicBezTo>
                    <a:pt x="16971" y="16946"/>
                    <a:pt x="17305" y="16598"/>
                    <a:pt x="17584" y="16209"/>
                  </a:cubicBezTo>
                  <a:cubicBezTo>
                    <a:pt x="17730" y="16006"/>
                    <a:pt x="17880" y="15980"/>
                    <a:pt x="18092" y="16024"/>
                  </a:cubicBezTo>
                  <a:cubicBezTo>
                    <a:pt x="18703" y="16151"/>
                    <a:pt x="19318" y="16260"/>
                    <a:pt x="19926" y="16398"/>
                  </a:cubicBezTo>
                  <a:cubicBezTo>
                    <a:pt x="20121" y="16442"/>
                    <a:pt x="20207" y="16404"/>
                    <a:pt x="20276" y="16218"/>
                  </a:cubicBezTo>
                  <a:cubicBezTo>
                    <a:pt x="20676" y="15133"/>
                    <a:pt x="21084" y="14050"/>
                    <a:pt x="21497" y="12970"/>
                  </a:cubicBezTo>
                  <a:cubicBezTo>
                    <a:pt x="21566" y="12790"/>
                    <a:pt x="21541" y="12697"/>
                    <a:pt x="21361" y="12600"/>
                  </a:cubicBezTo>
                  <a:cubicBezTo>
                    <a:pt x="20812" y="12303"/>
                    <a:pt x="20278" y="11982"/>
                    <a:pt x="19736" y="11674"/>
                  </a:cubicBezTo>
                  <a:cubicBezTo>
                    <a:pt x="19535" y="11559"/>
                    <a:pt x="19439" y="11431"/>
                    <a:pt x="19468" y="11163"/>
                  </a:cubicBezTo>
                  <a:cubicBezTo>
                    <a:pt x="19519" y="10701"/>
                    <a:pt x="19493" y="10230"/>
                    <a:pt x="19416" y="9768"/>
                  </a:cubicBezTo>
                  <a:cubicBezTo>
                    <a:pt x="19381" y="9559"/>
                    <a:pt x="19443" y="9442"/>
                    <a:pt x="19620" y="9328"/>
                  </a:cubicBezTo>
                  <a:cubicBezTo>
                    <a:pt x="20166" y="8978"/>
                    <a:pt x="20694" y="8603"/>
                    <a:pt x="21240" y="8252"/>
                  </a:cubicBezTo>
                  <a:cubicBezTo>
                    <a:pt x="21393" y="8154"/>
                    <a:pt x="21411" y="8075"/>
                    <a:pt x="21336" y="7912"/>
                  </a:cubicBezTo>
                  <a:cubicBezTo>
                    <a:pt x="20846" y="6851"/>
                    <a:pt x="20362" y="5788"/>
                    <a:pt x="19892" y="4718"/>
                  </a:cubicBezTo>
                  <a:cubicBezTo>
                    <a:pt x="19806" y="4523"/>
                    <a:pt x="19717" y="4523"/>
                    <a:pt x="19541" y="4574"/>
                  </a:cubicBezTo>
                  <a:cubicBezTo>
                    <a:pt x="18917" y="4751"/>
                    <a:pt x="18286" y="4905"/>
                    <a:pt x="17662" y="5080"/>
                  </a:cubicBezTo>
                  <a:cubicBezTo>
                    <a:pt x="17490" y="5129"/>
                    <a:pt x="17378" y="5103"/>
                    <a:pt x="17261" y="4959"/>
                  </a:cubicBezTo>
                  <a:cubicBezTo>
                    <a:pt x="16959" y="4585"/>
                    <a:pt x="16599" y="4263"/>
                    <a:pt x="16213" y="3983"/>
                  </a:cubicBezTo>
                  <a:cubicBezTo>
                    <a:pt x="16001" y="3828"/>
                    <a:pt x="15960" y="3672"/>
                    <a:pt x="16008" y="3442"/>
                  </a:cubicBezTo>
                  <a:cubicBezTo>
                    <a:pt x="16135" y="2831"/>
                    <a:pt x="16245" y="2217"/>
                    <a:pt x="16383" y="1609"/>
                  </a:cubicBezTo>
                  <a:cubicBezTo>
                    <a:pt x="16428" y="1413"/>
                    <a:pt x="16387" y="1327"/>
                    <a:pt x="16201" y="1258"/>
                  </a:cubicBezTo>
                  <a:cubicBezTo>
                    <a:pt x="15118" y="858"/>
                    <a:pt x="14036" y="450"/>
                    <a:pt x="12956" y="36"/>
                  </a:cubicBezTo>
                  <a:cubicBezTo>
                    <a:pt x="12911" y="19"/>
                    <a:pt x="12873" y="7"/>
                    <a:pt x="12837" y="2"/>
                  </a:cubicBezTo>
                  <a:close/>
                  <a:moveTo>
                    <a:pt x="10766" y="5818"/>
                  </a:moveTo>
                  <a:cubicBezTo>
                    <a:pt x="13503" y="5818"/>
                    <a:pt x="15722" y="8039"/>
                    <a:pt x="15722" y="10778"/>
                  </a:cubicBezTo>
                  <a:cubicBezTo>
                    <a:pt x="15722" y="13517"/>
                    <a:pt x="13503" y="15738"/>
                    <a:pt x="10766" y="15738"/>
                  </a:cubicBezTo>
                  <a:cubicBezTo>
                    <a:pt x="8030" y="15738"/>
                    <a:pt x="5810" y="13517"/>
                    <a:pt x="5810" y="10778"/>
                  </a:cubicBezTo>
                  <a:cubicBezTo>
                    <a:pt x="5810" y="8039"/>
                    <a:pt x="8030" y="5818"/>
                    <a:pt x="10766" y="5818"/>
                  </a:cubicBezTo>
                  <a:close/>
                </a:path>
              </a:pathLst>
            </a:custGeom>
            <a:solidFill>
              <a:srgbClr val="A7A7A7">
                <a:alpha val="10588"/>
              </a:srgbClr>
            </a:solidFill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1A1A1A"/>
                </a:buClr>
                <a:buSzPts val="1100"/>
                <a:buFont typeface="DM Sans Medium"/>
                <a:buNone/>
              </a:pPr>
              <a:endParaRPr sz="1100" b="0" i="0" u="none" strike="noStrike" cap="none">
                <a:solidFill>
                  <a:srgbClr val="1A1A1A"/>
                </a:solidFill>
                <a:latin typeface="DM Sans Medium"/>
                <a:ea typeface="DM Sans Medium"/>
                <a:cs typeface="DM Sans Medium"/>
                <a:sym typeface="DM Sans Medium"/>
              </a:endParaRPr>
            </a:p>
          </p:txBody>
        </p:sp>
        <p:sp>
          <p:nvSpPr>
            <p:cNvPr id="490" name="Google Shape;490;p24"/>
            <p:cNvSpPr/>
            <p:nvPr/>
          </p:nvSpPr>
          <p:spPr>
            <a:xfrm>
              <a:off x="4209871" y="3258566"/>
              <a:ext cx="2792373" cy="1792561"/>
            </a:xfrm>
            <a:custGeom>
              <a:avLst/>
              <a:gdLst/>
              <a:ahLst/>
              <a:cxnLst/>
              <a:rect l="l" t="t" r="r" b="b"/>
              <a:pathLst>
                <a:path w="21532" h="21582" extrusionOk="0">
                  <a:moveTo>
                    <a:pt x="12837" y="3"/>
                  </a:moveTo>
                  <a:cubicBezTo>
                    <a:pt x="12730" y="-18"/>
                    <a:pt x="12661" y="60"/>
                    <a:pt x="12589" y="270"/>
                  </a:cubicBezTo>
                  <a:cubicBezTo>
                    <a:pt x="12292" y="1127"/>
                    <a:pt x="11970" y="1961"/>
                    <a:pt x="11661" y="2808"/>
                  </a:cubicBezTo>
                  <a:cubicBezTo>
                    <a:pt x="11547" y="3121"/>
                    <a:pt x="11418" y="3273"/>
                    <a:pt x="11153" y="3233"/>
                  </a:cubicBezTo>
                  <a:cubicBezTo>
                    <a:pt x="10691" y="3163"/>
                    <a:pt x="10219" y="3171"/>
                    <a:pt x="9758" y="3295"/>
                  </a:cubicBezTo>
                  <a:cubicBezTo>
                    <a:pt x="9549" y="3351"/>
                    <a:pt x="9431" y="3268"/>
                    <a:pt x="9317" y="2989"/>
                  </a:cubicBezTo>
                  <a:cubicBezTo>
                    <a:pt x="8968" y="2137"/>
                    <a:pt x="8594" y="1313"/>
                    <a:pt x="8243" y="462"/>
                  </a:cubicBezTo>
                  <a:cubicBezTo>
                    <a:pt x="8145" y="223"/>
                    <a:pt x="8066" y="191"/>
                    <a:pt x="7903" y="309"/>
                  </a:cubicBezTo>
                  <a:cubicBezTo>
                    <a:pt x="6843" y="1073"/>
                    <a:pt x="5780" y="1830"/>
                    <a:pt x="4712" y="2564"/>
                  </a:cubicBezTo>
                  <a:cubicBezTo>
                    <a:pt x="4516" y="2698"/>
                    <a:pt x="4517" y="2839"/>
                    <a:pt x="4568" y="3114"/>
                  </a:cubicBezTo>
                  <a:cubicBezTo>
                    <a:pt x="4742" y="4069"/>
                    <a:pt x="4888" y="5035"/>
                    <a:pt x="5063" y="5990"/>
                  </a:cubicBezTo>
                  <a:cubicBezTo>
                    <a:pt x="5120" y="6301"/>
                    <a:pt x="5098" y="6504"/>
                    <a:pt x="4932" y="6717"/>
                  </a:cubicBezTo>
                  <a:cubicBezTo>
                    <a:pt x="4561" y="7191"/>
                    <a:pt x="4227" y="7739"/>
                    <a:pt x="3950" y="8346"/>
                  </a:cubicBezTo>
                  <a:cubicBezTo>
                    <a:pt x="3802" y="8669"/>
                    <a:pt x="3648" y="8695"/>
                    <a:pt x="3438" y="8628"/>
                  </a:cubicBezTo>
                  <a:cubicBezTo>
                    <a:pt x="2827" y="8433"/>
                    <a:pt x="2213" y="8261"/>
                    <a:pt x="1605" y="8045"/>
                  </a:cubicBezTo>
                  <a:cubicBezTo>
                    <a:pt x="1409" y="7975"/>
                    <a:pt x="1325" y="8039"/>
                    <a:pt x="1256" y="8327"/>
                  </a:cubicBezTo>
                  <a:cubicBezTo>
                    <a:pt x="856" y="10019"/>
                    <a:pt x="449" y="11712"/>
                    <a:pt x="35" y="13397"/>
                  </a:cubicBezTo>
                  <a:cubicBezTo>
                    <a:pt x="-34" y="13680"/>
                    <a:pt x="-6" y="13819"/>
                    <a:pt x="173" y="13970"/>
                  </a:cubicBezTo>
                  <a:cubicBezTo>
                    <a:pt x="722" y="14433"/>
                    <a:pt x="1256" y="14937"/>
                    <a:pt x="1798" y="15418"/>
                  </a:cubicBezTo>
                  <a:cubicBezTo>
                    <a:pt x="2000" y="15597"/>
                    <a:pt x="2093" y="15797"/>
                    <a:pt x="2064" y="16211"/>
                  </a:cubicBezTo>
                  <a:cubicBezTo>
                    <a:pt x="2014" y="16933"/>
                    <a:pt x="2039" y="17670"/>
                    <a:pt x="2116" y="18390"/>
                  </a:cubicBezTo>
                  <a:cubicBezTo>
                    <a:pt x="2152" y="18718"/>
                    <a:pt x="2087" y="18902"/>
                    <a:pt x="1911" y="19078"/>
                  </a:cubicBezTo>
                  <a:cubicBezTo>
                    <a:pt x="1366" y="19624"/>
                    <a:pt x="835" y="20208"/>
                    <a:pt x="289" y="20755"/>
                  </a:cubicBezTo>
                  <a:cubicBezTo>
                    <a:pt x="135" y="20911"/>
                    <a:pt x="123" y="21034"/>
                    <a:pt x="198" y="21286"/>
                  </a:cubicBezTo>
                  <a:cubicBezTo>
                    <a:pt x="227" y="21384"/>
                    <a:pt x="254" y="21484"/>
                    <a:pt x="283" y="21582"/>
                  </a:cubicBezTo>
                  <a:lnTo>
                    <a:pt x="6890" y="21582"/>
                  </a:lnTo>
                  <a:cubicBezTo>
                    <a:pt x="6225" y="20265"/>
                    <a:pt x="5810" y="18621"/>
                    <a:pt x="5810" y="16813"/>
                  </a:cubicBezTo>
                  <a:cubicBezTo>
                    <a:pt x="5810" y="12540"/>
                    <a:pt x="8028" y="9077"/>
                    <a:pt x="10765" y="9077"/>
                  </a:cubicBezTo>
                  <a:cubicBezTo>
                    <a:pt x="13501" y="9077"/>
                    <a:pt x="15722" y="12540"/>
                    <a:pt x="15722" y="16813"/>
                  </a:cubicBezTo>
                  <a:cubicBezTo>
                    <a:pt x="15722" y="18621"/>
                    <a:pt x="15308" y="20265"/>
                    <a:pt x="14642" y="21582"/>
                  </a:cubicBezTo>
                  <a:lnTo>
                    <a:pt x="21173" y="21582"/>
                  </a:lnTo>
                  <a:cubicBezTo>
                    <a:pt x="21282" y="21133"/>
                    <a:pt x="21387" y="20683"/>
                    <a:pt x="21497" y="20235"/>
                  </a:cubicBezTo>
                  <a:cubicBezTo>
                    <a:pt x="21566" y="19953"/>
                    <a:pt x="21540" y="19809"/>
                    <a:pt x="21359" y="19656"/>
                  </a:cubicBezTo>
                  <a:cubicBezTo>
                    <a:pt x="20811" y="19194"/>
                    <a:pt x="20276" y="18695"/>
                    <a:pt x="19734" y="18213"/>
                  </a:cubicBezTo>
                  <a:cubicBezTo>
                    <a:pt x="19534" y="18035"/>
                    <a:pt x="19439" y="17833"/>
                    <a:pt x="19468" y="17415"/>
                  </a:cubicBezTo>
                  <a:cubicBezTo>
                    <a:pt x="19519" y="16694"/>
                    <a:pt x="19493" y="15962"/>
                    <a:pt x="19416" y="15241"/>
                  </a:cubicBezTo>
                  <a:cubicBezTo>
                    <a:pt x="19381" y="14915"/>
                    <a:pt x="19441" y="14730"/>
                    <a:pt x="19618" y="14553"/>
                  </a:cubicBezTo>
                  <a:cubicBezTo>
                    <a:pt x="20164" y="14007"/>
                    <a:pt x="20695" y="13424"/>
                    <a:pt x="21240" y="12876"/>
                  </a:cubicBezTo>
                  <a:cubicBezTo>
                    <a:pt x="21393" y="12722"/>
                    <a:pt x="21410" y="12599"/>
                    <a:pt x="21335" y="12345"/>
                  </a:cubicBezTo>
                  <a:cubicBezTo>
                    <a:pt x="20845" y="10690"/>
                    <a:pt x="20360" y="9030"/>
                    <a:pt x="19890" y="7362"/>
                  </a:cubicBezTo>
                  <a:cubicBezTo>
                    <a:pt x="19804" y="7056"/>
                    <a:pt x="19718" y="7059"/>
                    <a:pt x="19542" y="7137"/>
                  </a:cubicBezTo>
                  <a:cubicBezTo>
                    <a:pt x="18918" y="7414"/>
                    <a:pt x="18287" y="7652"/>
                    <a:pt x="17663" y="7925"/>
                  </a:cubicBezTo>
                  <a:cubicBezTo>
                    <a:pt x="17491" y="8001"/>
                    <a:pt x="17378" y="7964"/>
                    <a:pt x="17262" y="7739"/>
                  </a:cubicBezTo>
                  <a:cubicBezTo>
                    <a:pt x="16959" y="7156"/>
                    <a:pt x="16598" y="6652"/>
                    <a:pt x="16212" y="6215"/>
                  </a:cubicBezTo>
                  <a:cubicBezTo>
                    <a:pt x="16000" y="5974"/>
                    <a:pt x="15959" y="5728"/>
                    <a:pt x="16007" y="5369"/>
                  </a:cubicBezTo>
                  <a:cubicBezTo>
                    <a:pt x="16134" y="4416"/>
                    <a:pt x="16245" y="3461"/>
                    <a:pt x="16383" y="2512"/>
                  </a:cubicBezTo>
                  <a:cubicBezTo>
                    <a:pt x="16428" y="2207"/>
                    <a:pt x="16385" y="2069"/>
                    <a:pt x="16200" y="1962"/>
                  </a:cubicBezTo>
                  <a:cubicBezTo>
                    <a:pt x="15116" y="1337"/>
                    <a:pt x="14035" y="701"/>
                    <a:pt x="12956" y="55"/>
                  </a:cubicBezTo>
                  <a:cubicBezTo>
                    <a:pt x="12911" y="28"/>
                    <a:pt x="12872" y="10"/>
                    <a:pt x="12837" y="3"/>
                  </a:cubicBezTo>
                  <a:close/>
                </a:path>
              </a:pathLst>
            </a:custGeom>
            <a:solidFill>
              <a:srgbClr val="A7A7A7">
                <a:alpha val="5882"/>
              </a:srgbClr>
            </a:solidFill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1A1A1A"/>
                </a:buClr>
                <a:buSzPts val="1100"/>
                <a:buFont typeface="DM Sans Medium"/>
                <a:buNone/>
              </a:pPr>
              <a:endParaRPr sz="1100" b="0" i="0" u="none" strike="noStrike" cap="none">
                <a:solidFill>
                  <a:srgbClr val="1A1A1A"/>
                </a:solidFill>
                <a:latin typeface="DM Sans Medium"/>
                <a:ea typeface="DM Sans Medium"/>
                <a:cs typeface="DM Sans Medium"/>
                <a:sym typeface="DM Sans Medium"/>
              </a:endParaRPr>
            </a:p>
          </p:txBody>
        </p:sp>
        <p:sp>
          <p:nvSpPr>
            <p:cNvPr id="491" name="Google Shape;491;p24"/>
            <p:cNvSpPr/>
            <p:nvPr/>
          </p:nvSpPr>
          <p:spPr>
            <a:xfrm>
              <a:off x="6103415" y="1571517"/>
              <a:ext cx="1033986" cy="1029499"/>
            </a:xfrm>
            <a:custGeom>
              <a:avLst/>
              <a:gdLst/>
              <a:ahLst/>
              <a:cxnLst/>
              <a:rect l="l" t="t" r="r" b="b"/>
              <a:pathLst>
                <a:path w="21600" h="21599" extrusionOk="0">
                  <a:moveTo>
                    <a:pt x="9384" y="0"/>
                  </a:moveTo>
                  <a:cubicBezTo>
                    <a:pt x="9373" y="0"/>
                    <a:pt x="9237" y="27"/>
                    <a:pt x="9075" y="54"/>
                  </a:cubicBezTo>
                  <a:lnTo>
                    <a:pt x="7468" y="445"/>
                  </a:lnTo>
                  <a:cubicBezTo>
                    <a:pt x="7312" y="494"/>
                    <a:pt x="7177" y="531"/>
                    <a:pt x="7166" y="537"/>
                  </a:cubicBezTo>
                  <a:cubicBezTo>
                    <a:pt x="7161" y="542"/>
                    <a:pt x="7154" y="677"/>
                    <a:pt x="7154" y="840"/>
                  </a:cubicBezTo>
                  <a:lnTo>
                    <a:pt x="7166" y="1761"/>
                  </a:lnTo>
                  <a:cubicBezTo>
                    <a:pt x="7166" y="1924"/>
                    <a:pt x="7047" y="2119"/>
                    <a:pt x="6902" y="2190"/>
                  </a:cubicBezTo>
                  <a:lnTo>
                    <a:pt x="6151" y="2574"/>
                  </a:lnTo>
                  <a:cubicBezTo>
                    <a:pt x="6006" y="2655"/>
                    <a:pt x="5778" y="2644"/>
                    <a:pt x="5649" y="2547"/>
                  </a:cubicBezTo>
                  <a:lnTo>
                    <a:pt x="4900" y="2010"/>
                  </a:lnTo>
                  <a:cubicBezTo>
                    <a:pt x="4765" y="1913"/>
                    <a:pt x="4651" y="1842"/>
                    <a:pt x="4645" y="1848"/>
                  </a:cubicBezTo>
                  <a:cubicBezTo>
                    <a:pt x="4640" y="1853"/>
                    <a:pt x="4527" y="1941"/>
                    <a:pt x="4398" y="2044"/>
                  </a:cubicBezTo>
                  <a:lnTo>
                    <a:pt x="3162" y="3116"/>
                  </a:lnTo>
                  <a:cubicBezTo>
                    <a:pt x="3043" y="3230"/>
                    <a:pt x="2941" y="3327"/>
                    <a:pt x="2936" y="3333"/>
                  </a:cubicBezTo>
                  <a:cubicBezTo>
                    <a:pt x="2930" y="3338"/>
                    <a:pt x="2990" y="3462"/>
                    <a:pt x="3065" y="3609"/>
                  </a:cubicBezTo>
                  <a:lnTo>
                    <a:pt x="3490" y="4401"/>
                  </a:lnTo>
                  <a:cubicBezTo>
                    <a:pt x="3566" y="4548"/>
                    <a:pt x="3551" y="4769"/>
                    <a:pt x="3448" y="4899"/>
                  </a:cubicBezTo>
                  <a:lnTo>
                    <a:pt x="2909" y="5648"/>
                  </a:lnTo>
                  <a:cubicBezTo>
                    <a:pt x="2817" y="5783"/>
                    <a:pt x="2612" y="5879"/>
                    <a:pt x="2450" y="5858"/>
                  </a:cubicBezTo>
                  <a:lnTo>
                    <a:pt x="1548" y="5739"/>
                  </a:lnTo>
                  <a:cubicBezTo>
                    <a:pt x="1386" y="5717"/>
                    <a:pt x="1251" y="5707"/>
                    <a:pt x="1246" y="5712"/>
                  </a:cubicBezTo>
                  <a:cubicBezTo>
                    <a:pt x="1241" y="5717"/>
                    <a:pt x="1181" y="5848"/>
                    <a:pt x="1111" y="6000"/>
                  </a:cubicBezTo>
                  <a:lnTo>
                    <a:pt x="518" y="7483"/>
                  </a:lnTo>
                  <a:cubicBezTo>
                    <a:pt x="464" y="7640"/>
                    <a:pt x="420" y="7776"/>
                    <a:pt x="415" y="7781"/>
                  </a:cubicBezTo>
                  <a:cubicBezTo>
                    <a:pt x="415" y="7792"/>
                    <a:pt x="523" y="7874"/>
                    <a:pt x="658" y="7966"/>
                  </a:cubicBezTo>
                  <a:lnTo>
                    <a:pt x="1381" y="8454"/>
                  </a:lnTo>
                  <a:cubicBezTo>
                    <a:pt x="1516" y="8546"/>
                    <a:pt x="1602" y="8752"/>
                    <a:pt x="1570" y="8914"/>
                  </a:cubicBezTo>
                  <a:lnTo>
                    <a:pt x="1420" y="9944"/>
                  </a:lnTo>
                  <a:cubicBezTo>
                    <a:pt x="1404" y="10106"/>
                    <a:pt x="1263" y="10291"/>
                    <a:pt x="1106" y="10345"/>
                  </a:cubicBezTo>
                  <a:lnTo>
                    <a:pt x="280" y="10648"/>
                  </a:lnTo>
                  <a:cubicBezTo>
                    <a:pt x="123" y="10702"/>
                    <a:pt x="0" y="10758"/>
                    <a:pt x="0" y="10769"/>
                  </a:cubicBezTo>
                  <a:cubicBezTo>
                    <a:pt x="0" y="10779"/>
                    <a:pt x="6" y="10919"/>
                    <a:pt x="17" y="11082"/>
                  </a:cubicBezTo>
                  <a:lnTo>
                    <a:pt x="167" y="12626"/>
                  </a:lnTo>
                  <a:cubicBezTo>
                    <a:pt x="194" y="12789"/>
                    <a:pt x="210" y="12930"/>
                    <a:pt x="216" y="12941"/>
                  </a:cubicBezTo>
                  <a:cubicBezTo>
                    <a:pt x="216" y="12952"/>
                    <a:pt x="350" y="12974"/>
                    <a:pt x="518" y="12990"/>
                  </a:cubicBezTo>
                  <a:lnTo>
                    <a:pt x="1354" y="13082"/>
                  </a:lnTo>
                  <a:cubicBezTo>
                    <a:pt x="1516" y="13098"/>
                    <a:pt x="1688" y="13245"/>
                    <a:pt x="1737" y="13402"/>
                  </a:cubicBezTo>
                  <a:lnTo>
                    <a:pt x="2121" y="14501"/>
                  </a:lnTo>
                  <a:cubicBezTo>
                    <a:pt x="2181" y="14653"/>
                    <a:pt x="2142" y="14881"/>
                    <a:pt x="2028" y="15000"/>
                  </a:cubicBezTo>
                  <a:lnTo>
                    <a:pt x="1457" y="15624"/>
                  </a:lnTo>
                  <a:cubicBezTo>
                    <a:pt x="1349" y="15743"/>
                    <a:pt x="1258" y="15850"/>
                    <a:pt x="1263" y="15856"/>
                  </a:cubicBezTo>
                  <a:cubicBezTo>
                    <a:pt x="1268" y="15861"/>
                    <a:pt x="1338" y="15986"/>
                    <a:pt x="1425" y="16127"/>
                  </a:cubicBezTo>
                  <a:lnTo>
                    <a:pt x="2256" y="17380"/>
                  </a:lnTo>
                  <a:cubicBezTo>
                    <a:pt x="2353" y="17510"/>
                    <a:pt x="2440" y="17623"/>
                    <a:pt x="2445" y="17634"/>
                  </a:cubicBezTo>
                  <a:cubicBezTo>
                    <a:pt x="2450" y="17639"/>
                    <a:pt x="2579" y="17595"/>
                    <a:pt x="2730" y="17535"/>
                  </a:cubicBezTo>
                  <a:lnTo>
                    <a:pt x="3490" y="17232"/>
                  </a:lnTo>
                  <a:cubicBezTo>
                    <a:pt x="3641" y="17173"/>
                    <a:pt x="3863" y="17216"/>
                    <a:pt x="3976" y="17336"/>
                  </a:cubicBezTo>
                  <a:lnTo>
                    <a:pt x="4905" y="18192"/>
                  </a:lnTo>
                  <a:cubicBezTo>
                    <a:pt x="5029" y="18295"/>
                    <a:pt x="5100" y="18511"/>
                    <a:pt x="5062" y="18673"/>
                  </a:cubicBezTo>
                  <a:lnTo>
                    <a:pt x="4851" y="19476"/>
                  </a:lnTo>
                  <a:cubicBezTo>
                    <a:pt x="4808" y="19633"/>
                    <a:pt x="4780" y="19769"/>
                    <a:pt x="4785" y="19774"/>
                  </a:cubicBezTo>
                  <a:cubicBezTo>
                    <a:pt x="4791" y="19780"/>
                    <a:pt x="4915" y="19850"/>
                    <a:pt x="5055" y="19937"/>
                  </a:cubicBezTo>
                  <a:lnTo>
                    <a:pt x="6345" y="20631"/>
                  </a:lnTo>
                  <a:cubicBezTo>
                    <a:pt x="6491" y="20701"/>
                    <a:pt x="6621" y="20761"/>
                    <a:pt x="6632" y="20766"/>
                  </a:cubicBezTo>
                  <a:cubicBezTo>
                    <a:pt x="6637" y="20772"/>
                    <a:pt x="6735" y="20668"/>
                    <a:pt x="6843" y="20543"/>
                  </a:cubicBezTo>
                  <a:lnTo>
                    <a:pt x="7370" y="19932"/>
                  </a:lnTo>
                  <a:cubicBezTo>
                    <a:pt x="7478" y="19807"/>
                    <a:pt x="7694" y="19742"/>
                    <a:pt x="7851" y="19791"/>
                  </a:cubicBezTo>
                  <a:lnTo>
                    <a:pt x="9136" y="20116"/>
                  </a:lnTo>
                  <a:cubicBezTo>
                    <a:pt x="9298" y="20149"/>
                    <a:pt x="9459" y="20306"/>
                    <a:pt x="9497" y="20468"/>
                  </a:cubicBezTo>
                  <a:lnTo>
                    <a:pt x="9680" y="21259"/>
                  </a:lnTo>
                  <a:cubicBezTo>
                    <a:pt x="9718" y="21422"/>
                    <a:pt x="9756" y="21552"/>
                    <a:pt x="9761" y="21552"/>
                  </a:cubicBezTo>
                  <a:cubicBezTo>
                    <a:pt x="9767" y="21552"/>
                    <a:pt x="9911" y="21562"/>
                    <a:pt x="10073" y="21573"/>
                  </a:cubicBezTo>
                  <a:lnTo>
                    <a:pt x="10500" y="21595"/>
                  </a:lnTo>
                  <a:cubicBezTo>
                    <a:pt x="10662" y="21600"/>
                    <a:pt x="10931" y="21600"/>
                    <a:pt x="11098" y="21595"/>
                  </a:cubicBezTo>
                  <a:lnTo>
                    <a:pt x="11525" y="21573"/>
                  </a:lnTo>
                  <a:cubicBezTo>
                    <a:pt x="11687" y="21562"/>
                    <a:pt x="11828" y="21552"/>
                    <a:pt x="11839" y="21552"/>
                  </a:cubicBezTo>
                  <a:cubicBezTo>
                    <a:pt x="11849" y="21552"/>
                    <a:pt x="11882" y="21416"/>
                    <a:pt x="11920" y="21259"/>
                  </a:cubicBezTo>
                  <a:lnTo>
                    <a:pt x="12103" y="20468"/>
                  </a:lnTo>
                  <a:cubicBezTo>
                    <a:pt x="12141" y="20306"/>
                    <a:pt x="12302" y="20149"/>
                    <a:pt x="12464" y="20116"/>
                  </a:cubicBezTo>
                  <a:lnTo>
                    <a:pt x="13749" y="19791"/>
                  </a:lnTo>
                  <a:cubicBezTo>
                    <a:pt x="13906" y="19742"/>
                    <a:pt x="14120" y="19807"/>
                    <a:pt x="14228" y="19932"/>
                  </a:cubicBezTo>
                  <a:lnTo>
                    <a:pt x="14757" y="20543"/>
                  </a:lnTo>
                  <a:cubicBezTo>
                    <a:pt x="14865" y="20668"/>
                    <a:pt x="14957" y="20767"/>
                    <a:pt x="14968" y="20766"/>
                  </a:cubicBezTo>
                  <a:cubicBezTo>
                    <a:pt x="14974" y="20761"/>
                    <a:pt x="15102" y="20701"/>
                    <a:pt x="15253" y="20631"/>
                  </a:cubicBezTo>
                  <a:lnTo>
                    <a:pt x="16543" y="19937"/>
                  </a:lnTo>
                  <a:cubicBezTo>
                    <a:pt x="16683" y="19850"/>
                    <a:pt x="16802" y="19780"/>
                    <a:pt x="16813" y="19774"/>
                  </a:cubicBezTo>
                  <a:cubicBezTo>
                    <a:pt x="16818" y="19769"/>
                    <a:pt x="16792" y="19633"/>
                    <a:pt x="16749" y="19476"/>
                  </a:cubicBezTo>
                  <a:lnTo>
                    <a:pt x="16538" y="18673"/>
                  </a:lnTo>
                  <a:cubicBezTo>
                    <a:pt x="16495" y="18516"/>
                    <a:pt x="16565" y="18301"/>
                    <a:pt x="16695" y="18192"/>
                  </a:cubicBezTo>
                  <a:lnTo>
                    <a:pt x="17622" y="17336"/>
                  </a:lnTo>
                  <a:cubicBezTo>
                    <a:pt x="17736" y="17216"/>
                    <a:pt x="17957" y="17173"/>
                    <a:pt x="18108" y="17232"/>
                  </a:cubicBezTo>
                  <a:lnTo>
                    <a:pt x="18868" y="17535"/>
                  </a:lnTo>
                  <a:cubicBezTo>
                    <a:pt x="19019" y="17595"/>
                    <a:pt x="19150" y="17639"/>
                    <a:pt x="19155" y="17634"/>
                  </a:cubicBezTo>
                  <a:cubicBezTo>
                    <a:pt x="19160" y="17628"/>
                    <a:pt x="19247" y="17515"/>
                    <a:pt x="19344" y="17380"/>
                  </a:cubicBezTo>
                  <a:lnTo>
                    <a:pt x="20175" y="16127"/>
                  </a:lnTo>
                  <a:cubicBezTo>
                    <a:pt x="20262" y="15986"/>
                    <a:pt x="20332" y="15861"/>
                    <a:pt x="20337" y="15856"/>
                  </a:cubicBezTo>
                  <a:cubicBezTo>
                    <a:pt x="20342" y="15850"/>
                    <a:pt x="20256" y="15743"/>
                    <a:pt x="20143" y="15624"/>
                  </a:cubicBezTo>
                  <a:lnTo>
                    <a:pt x="19570" y="14989"/>
                  </a:lnTo>
                  <a:cubicBezTo>
                    <a:pt x="19462" y="14869"/>
                    <a:pt x="19419" y="14642"/>
                    <a:pt x="19479" y="14491"/>
                  </a:cubicBezTo>
                  <a:lnTo>
                    <a:pt x="19862" y="13390"/>
                  </a:lnTo>
                  <a:cubicBezTo>
                    <a:pt x="19910" y="13233"/>
                    <a:pt x="20082" y="13088"/>
                    <a:pt x="20244" y="13072"/>
                  </a:cubicBezTo>
                  <a:lnTo>
                    <a:pt x="21081" y="12978"/>
                  </a:lnTo>
                  <a:cubicBezTo>
                    <a:pt x="21243" y="12962"/>
                    <a:pt x="21379" y="12940"/>
                    <a:pt x="21384" y="12929"/>
                  </a:cubicBezTo>
                  <a:cubicBezTo>
                    <a:pt x="21384" y="12918"/>
                    <a:pt x="21404" y="12784"/>
                    <a:pt x="21431" y="12616"/>
                  </a:cubicBezTo>
                  <a:lnTo>
                    <a:pt x="21583" y="11072"/>
                  </a:lnTo>
                  <a:cubicBezTo>
                    <a:pt x="21594" y="10909"/>
                    <a:pt x="21600" y="10767"/>
                    <a:pt x="21600" y="10757"/>
                  </a:cubicBezTo>
                  <a:cubicBezTo>
                    <a:pt x="21584" y="10757"/>
                    <a:pt x="21460" y="10702"/>
                    <a:pt x="21303" y="10648"/>
                  </a:cubicBezTo>
                  <a:lnTo>
                    <a:pt x="20477" y="10345"/>
                  </a:lnTo>
                  <a:cubicBezTo>
                    <a:pt x="20321" y="10291"/>
                    <a:pt x="20180" y="10106"/>
                    <a:pt x="20163" y="9944"/>
                  </a:cubicBezTo>
                  <a:lnTo>
                    <a:pt x="20013" y="8914"/>
                  </a:lnTo>
                  <a:cubicBezTo>
                    <a:pt x="19981" y="8752"/>
                    <a:pt x="20067" y="8546"/>
                    <a:pt x="20202" y="8454"/>
                  </a:cubicBezTo>
                  <a:lnTo>
                    <a:pt x="20926" y="7966"/>
                  </a:lnTo>
                  <a:cubicBezTo>
                    <a:pt x="21060" y="7874"/>
                    <a:pt x="21174" y="7792"/>
                    <a:pt x="21168" y="7781"/>
                  </a:cubicBezTo>
                  <a:cubicBezTo>
                    <a:pt x="21168" y="7770"/>
                    <a:pt x="21119" y="7640"/>
                    <a:pt x="21065" y="7483"/>
                  </a:cubicBezTo>
                  <a:lnTo>
                    <a:pt x="20472" y="6000"/>
                  </a:lnTo>
                  <a:cubicBezTo>
                    <a:pt x="20402" y="5848"/>
                    <a:pt x="20342" y="5723"/>
                    <a:pt x="20337" y="5712"/>
                  </a:cubicBezTo>
                  <a:cubicBezTo>
                    <a:pt x="20332" y="5701"/>
                    <a:pt x="20197" y="5717"/>
                    <a:pt x="20035" y="5739"/>
                  </a:cubicBezTo>
                  <a:lnTo>
                    <a:pt x="19133" y="5858"/>
                  </a:lnTo>
                  <a:cubicBezTo>
                    <a:pt x="18971" y="5879"/>
                    <a:pt x="18761" y="5788"/>
                    <a:pt x="18674" y="5648"/>
                  </a:cubicBezTo>
                  <a:lnTo>
                    <a:pt x="18135" y="4899"/>
                  </a:lnTo>
                  <a:cubicBezTo>
                    <a:pt x="18032" y="4769"/>
                    <a:pt x="18017" y="4548"/>
                    <a:pt x="18093" y="4401"/>
                  </a:cubicBezTo>
                  <a:lnTo>
                    <a:pt x="18518" y="3609"/>
                  </a:lnTo>
                  <a:cubicBezTo>
                    <a:pt x="18593" y="3462"/>
                    <a:pt x="18653" y="3338"/>
                    <a:pt x="18647" y="3333"/>
                  </a:cubicBezTo>
                  <a:cubicBezTo>
                    <a:pt x="18642" y="3327"/>
                    <a:pt x="18540" y="3230"/>
                    <a:pt x="18422" y="3116"/>
                  </a:cubicBezTo>
                  <a:lnTo>
                    <a:pt x="17186" y="2044"/>
                  </a:lnTo>
                  <a:cubicBezTo>
                    <a:pt x="17056" y="1941"/>
                    <a:pt x="16943" y="1853"/>
                    <a:pt x="16938" y="1848"/>
                  </a:cubicBezTo>
                  <a:cubicBezTo>
                    <a:pt x="16932" y="1842"/>
                    <a:pt x="16813" y="1918"/>
                    <a:pt x="16683" y="2010"/>
                  </a:cubicBezTo>
                  <a:lnTo>
                    <a:pt x="15934" y="2547"/>
                  </a:lnTo>
                  <a:cubicBezTo>
                    <a:pt x="15800" y="2644"/>
                    <a:pt x="15572" y="2655"/>
                    <a:pt x="15432" y="2574"/>
                  </a:cubicBezTo>
                  <a:lnTo>
                    <a:pt x="14682" y="2190"/>
                  </a:lnTo>
                  <a:cubicBezTo>
                    <a:pt x="14531" y="2119"/>
                    <a:pt x="14411" y="1929"/>
                    <a:pt x="14417" y="1761"/>
                  </a:cubicBezTo>
                  <a:lnTo>
                    <a:pt x="14429" y="840"/>
                  </a:lnTo>
                  <a:cubicBezTo>
                    <a:pt x="14429" y="677"/>
                    <a:pt x="14428" y="537"/>
                    <a:pt x="14417" y="537"/>
                  </a:cubicBezTo>
                  <a:cubicBezTo>
                    <a:pt x="14411" y="531"/>
                    <a:pt x="14272" y="494"/>
                    <a:pt x="14115" y="445"/>
                  </a:cubicBezTo>
                  <a:lnTo>
                    <a:pt x="12508" y="54"/>
                  </a:lnTo>
                  <a:cubicBezTo>
                    <a:pt x="12346" y="22"/>
                    <a:pt x="12205" y="0"/>
                    <a:pt x="12200" y="0"/>
                  </a:cubicBezTo>
                  <a:cubicBezTo>
                    <a:pt x="12189" y="0"/>
                    <a:pt x="12125" y="120"/>
                    <a:pt x="12049" y="266"/>
                  </a:cubicBezTo>
                  <a:lnTo>
                    <a:pt x="11628" y="1096"/>
                  </a:lnTo>
                  <a:cubicBezTo>
                    <a:pt x="11552" y="1242"/>
                    <a:pt x="11358" y="1355"/>
                    <a:pt x="11196" y="1350"/>
                  </a:cubicBezTo>
                  <a:lnTo>
                    <a:pt x="10387" y="1350"/>
                  </a:lnTo>
                  <a:cubicBezTo>
                    <a:pt x="10225" y="1355"/>
                    <a:pt x="10025" y="1242"/>
                    <a:pt x="9955" y="1096"/>
                  </a:cubicBezTo>
                  <a:lnTo>
                    <a:pt x="9534" y="266"/>
                  </a:lnTo>
                  <a:cubicBezTo>
                    <a:pt x="9458" y="120"/>
                    <a:pt x="9394" y="0"/>
                    <a:pt x="9384" y="0"/>
                  </a:cubicBezTo>
                  <a:close/>
                  <a:moveTo>
                    <a:pt x="10792" y="5820"/>
                  </a:moveTo>
                  <a:cubicBezTo>
                    <a:pt x="13533" y="5820"/>
                    <a:pt x="15761" y="8053"/>
                    <a:pt x="15761" y="10811"/>
                  </a:cubicBezTo>
                  <a:cubicBezTo>
                    <a:pt x="15761" y="13569"/>
                    <a:pt x="13533" y="15801"/>
                    <a:pt x="10792" y="15801"/>
                  </a:cubicBezTo>
                  <a:cubicBezTo>
                    <a:pt x="8051" y="15801"/>
                    <a:pt x="5822" y="13569"/>
                    <a:pt x="5822" y="10811"/>
                  </a:cubicBezTo>
                  <a:cubicBezTo>
                    <a:pt x="5822" y="8053"/>
                    <a:pt x="8045" y="5820"/>
                    <a:pt x="10792" y="5820"/>
                  </a:cubicBezTo>
                  <a:close/>
                  <a:moveTo>
                    <a:pt x="10792" y="7592"/>
                  </a:moveTo>
                  <a:cubicBezTo>
                    <a:pt x="9016" y="7592"/>
                    <a:pt x="7581" y="9033"/>
                    <a:pt x="7581" y="10816"/>
                  </a:cubicBezTo>
                  <a:cubicBezTo>
                    <a:pt x="7581" y="12593"/>
                    <a:pt x="9016" y="14040"/>
                    <a:pt x="10792" y="14040"/>
                  </a:cubicBezTo>
                  <a:cubicBezTo>
                    <a:pt x="12567" y="14040"/>
                    <a:pt x="14002" y="12599"/>
                    <a:pt x="14002" y="10816"/>
                  </a:cubicBezTo>
                  <a:cubicBezTo>
                    <a:pt x="14002" y="9033"/>
                    <a:pt x="12567" y="7592"/>
                    <a:pt x="10792" y="7592"/>
                  </a:cubicBezTo>
                  <a:close/>
                </a:path>
              </a:pathLst>
            </a:custGeom>
            <a:solidFill>
              <a:srgbClr val="A7A7A7">
                <a:alpha val="20392"/>
              </a:srgbClr>
            </a:solidFill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1A1A1A"/>
                </a:buClr>
                <a:buSzPts val="1100"/>
                <a:buFont typeface="DM Sans Medium"/>
                <a:buNone/>
              </a:pPr>
              <a:endParaRPr sz="1100" b="0" i="0" u="none" strike="noStrike" cap="none">
                <a:solidFill>
                  <a:srgbClr val="1A1A1A"/>
                </a:solidFill>
                <a:latin typeface="DM Sans Medium"/>
                <a:ea typeface="DM Sans Medium"/>
                <a:cs typeface="DM Sans Medium"/>
                <a:sym typeface="DM Sans Medium"/>
              </a:endParaRPr>
            </a:p>
          </p:txBody>
        </p:sp>
        <p:grpSp>
          <p:nvGrpSpPr>
            <p:cNvPr id="492" name="Google Shape;492;p24"/>
            <p:cNvGrpSpPr/>
            <p:nvPr/>
          </p:nvGrpSpPr>
          <p:grpSpPr>
            <a:xfrm>
              <a:off x="1287461" y="0"/>
              <a:ext cx="5113340" cy="5049937"/>
              <a:chOff x="-1" y="0"/>
              <a:chExt cx="5113339" cy="5049936"/>
            </a:xfrm>
          </p:grpSpPr>
          <p:sp>
            <p:nvSpPr>
              <p:cNvPr id="493" name="Google Shape;493;p24"/>
              <p:cNvSpPr/>
              <p:nvPr/>
            </p:nvSpPr>
            <p:spPr>
              <a:xfrm>
                <a:off x="-1" y="98"/>
                <a:ext cx="5113339" cy="5049838"/>
              </a:xfrm>
              <a:custGeom>
                <a:avLst/>
                <a:gdLst/>
                <a:ahLst/>
                <a:cxnLst/>
                <a:rect l="l" t="t" r="r" b="b"/>
                <a:pathLst>
                  <a:path w="21600" h="21600" extrusionOk="0">
                    <a:moveTo>
                      <a:pt x="751" y="0"/>
                    </a:moveTo>
                    <a:cubicBezTo>
                      <a:pt x="641" y="0"/>
                      <a:pt x="553" y="0"/>
                      <a:pt x="481" y="5"/>
                    </a:cubicBezTo>
                    <a:cubicBezTo>
                      <a:pt x="409" y="9"/>
                      <a:pt x="354" y="19"/>
                      <a:pt x="310" y="37"/>
                    </a:cubicBezTo>
                    <a:cubicBezTo>
                      <a:pt x="247" y="61"/>
                      <a:pt x="190" y="98"/>
                      <a:pt x="143" y="145"/>
                    </a:cubicBezTo>
                    <a:cubicBezTo>
                      <a:pt x="97" y="192"/>
                      <a:pt x="60" y="250"/>
                      <a:pt x="37" y="314"/>
                    </a:cubicBezTo>
                    <a:cubicBezTo>
                      <a:pt x="18" y="359"/>
                      <a:pt x="9" y="415"/>
                      <a:pt x="5" y="487"/>
                    </a:cubicBezTo>
                    <a:cubicBezTo>
                      <a:pt x="0" y="560"/>
                      <a:pt x="0" y="649"/>
                      <a:pt x="0" y="761"/>
                    </a:cubicBezTo>
                    <a:lnTo>
                      <a:pt x="0" y="21600"/>
                    </a:lnTo>
                    <a:lnTo>
                      <a:pt x="21600" y="21600"/>
                    </a:lnTo>
                    <a:lnTo>
                      <a:pt x="21600" y="4735"/>
                    </a:lnTo>
                    <a:lnTo>
                      <a:pt x="16924" y="0"/>
                    </a:lnTo>
                    <a:lnTo>
                      <a:pt x="751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0" tIns="0" rIns="0" bIns="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1A1A1A"/>
                  </a:buClr>
                  <a:buSzPts val="1100"/>
                  <a:buFont typeface="DM Sans Medium"/>
                  <a:buNone/>
                </a:pPr>
                <a:endParaRPr sz="1100" b="0" i="0" u="none" strike="noStrike" cap="none">
                  <a:solidFill>
                    <a:srgbClr val="1A1A1A"/>
                  </a:solidFill>
                  <a:latin typeface="DM Sans Medium"/>
                  <a:ea typeface="DM Sans Medium"/>
                  <a:cs typeface="DM Sans Medium"/>
                  <a:sym typeface="DM Sans Medium"/>
                </a:endParaRPr>
              </a:p>
            </p:txBody>
          </p:sp>
          <p:sp>
            <p:nvSpPr>
              <p:cNvPr id="494" name="Google Shape;494;p24"/>
              <p:cNvSpPr/>
              <p:nvPr/>
            </p:nvSpPr>
            <p:spPr>
              <a:xfrm>
                <a:off x="3998145" y="0"/>
                <a:ext cx="1106885" cy="1106885"/>
              </a:xfrm>
              <a:custGeom>
                <a:avLst/>
                <a:gdLst/>
                <a:ahLst/>
                <a:cxnLst/>
                <a:rect l="l" t="t" r="r" b="b"/>
                <a:pathLst>
                  <a:path w="21600" h="21600" extrusionOk="0">
                    <a:moveTo>
                      <a:pt x="0" y="0"/>
                    </a:moveTo>
                    <a:lnTo>
                      <a:pt x="0" y="18129"/>
                    </a:lnTo>
                    <a:cubicBezTo>
                      <a:pt x="0" y="19147"/>
                      <a:pt x="0" y="19762"/>
                      <a:pt x="170" y="20169"/>
                    </a:cubicBezTo>
                    <a:cubicBezTo>
                      <a:pt x="384" y="20756"/>
                      <a:pt x="844" y="21216"/>
                      <a:pt x="1431" y="21430"/>
                    </a:cubicBezTo>
                    <a:cubicBezTo>
                      <a:pt x="1838" y="21600"/>
                      <a:pt x="2453" y="21600"/>
                      <a:pt x="3471" y="21600"/>
                    </a:cubicBezTo>
                    <a:lnTo>
                      <a:pt x="21600" y="2160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7D5B5"/>
              </a:solidFill>
              <a:ln>
                <a:noFill/>
              </a:ln>
            </p:spPr>
            <p:txBody>
              <a:bodyPr spcFirstLastPara="1" wrap="square" lIns="0" tIns="0" rIns="0" bIns="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1A1A1A"/>
                  </a:buClr>
                  <a:buSzPts val="1100"/>
                  <a:buFont typeface="DM Sans Medium"/>
                  <a:buNone/>
                </a:pPr>
                <a:endParaRPr sz="1100" b="0" i="0" u="none" strike="noStrike" cap="none">
                  <a:solidFill>
                    <a:srgbClr val="1A1A1A"/>
                  </a:solidFill>
                  <a:latin typeface="DM Sans Medium"/>
                  <a:ea typeface="DM Sans Medium"/>
                  <a:cs typeface="DM Sans Medium"/>
                  <a:sym typeface="DM Sans Medium"/>
                </a:endParaRPr>
              </a:p>
            </p:txBody>
          </p:sp>
        </p:grpSp>
        <p:sp>
          <p:nvSpPr>
            <p:cNvPr id="495" name="Google Shape;495;p24"/>
            <p:cNvSpPr/>
            <p:nvPr/>
          </p:nvSpPr>
          <p:spPr>
            <a:xfrm>
              <a:off x="1990711" y="754583"/>
              <a:ext cx="1240632" cy="2526508"/>
            </a:xfrm>
            <a:custGeom>
              <a:avLst/>
              <a:gdLst/>
              <a:ahLst/>
              <a:cxnLst/>
              <a:rect l="l" t="t" r="r" b="b"/>
              <a:pathLst>
                <a:path w="21600" h="21600" extrusionOk="0">
                  <a:moveTo>
                    <a:pt x="21600" y="0"/>
                  </a:moveTo>
                  <a:cubicBezTo>
                    <a:pt x="16105" y="51"/>
                    <a:pt x="10640" y="1096"/>
                    <a:pt x="6447" y="3156"/>
                  </a:cubicBezTo>
                  <a:cubicBezTo>
                    <a:pt x="2148" y="5267"/>
                    <a:pt x="0" y="8033"/>
                    <a:pt x="0" y="10800"/>
                  </a:cubicBezTo>
                  <a:cubicBezTo>
                    <a:pt x="0" y="13567"/>
                    <a:pt x="2148" y="16333"/>
                    <a:pt x="6447" y="18444"/>
                  </a:cubicBezTo>
                  <a:cubicBezTo>
                    <a:pt x="10640" y="20504"/>
                    <a:pt x="16105" y="21549"/>
                    <a:pt x="21600" y="21600"/>
                  </a:cubicBezTo>
                  <a:lnTo>
                    <a:pt x="21600" y="16914"/>
                  </a:lnTo>
                  <a:cubicBezTo>
                    <a:pt x="18549" y="16865"/>
                    <a:pt x="15527" y="16273"/>
                    <a:pt x="13198" y="15130"/>
                  </a:cubicBezTo>
                  <a:cubicBezTo>
                    <a:pt x="8328" y="12738"/>
                    <a:pt x="8328" y="8862"/>
                    <a:pt x="13198" y="6470"/>
                  </a:cubicBezTo>
                  <a:cubicBezTo>
                    <a:pt x="15527" y="5327"/>
                    <a:pt x="18548" y="4735"/>
                    <a:pt x="21600" y="4686"/>
                  </a:cubicBezTo>
                  <a:lnTo>
                    <a:pt x="21600" y="0"/>
                  </a:lnTo>
                  <a:close/>
                </a:path>
              </a:pathLst>
            </a:custGeom>
            <a:solidFill>
              <a:srgbClr val="FCFFFF">
                <a:alpha val="16862"/>
              </a:srgbClr>
            </a:solidFill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1A1A1A"/>
                </a:buClr>
                <a:buSzPts val="1100"/>
                <a:buFont typeface="DM Sans Medium"/>
                <a:buNone/>
              </a:pPr>
              <a:endParaRPr sz="1100" b="0" i="0" u="none" strike="noStrike" cap="none">
                <a:solidFill>
                  <a:srgbClr val="1A1A1A"/>
                </a:solidFill>
                <a:latin typeface="DM Sans Medium"/>
                <a:ea typeface="DM Sans Medium"/>
                <a:cs typeface="DM Sans Medium"/>
                <a:sym typeface="DM Sans Medium"/>
              </a:endParaRPr>
            </a:p>
          </p:txBody>
        </p:sp>
        <p:sp>
          <p:nvSpPr>
            <p:cNvPr id="496" name="Google Shape;496;p24"/>
            <p:cNvSpPr/>
            <p:nvPr/>
          </p:nvSpPr>
          <p:spPr>
            <a:xfrm>
              <a:off x="3294842" y="755377"/>
              <a:ext cx="1086645" cy="923926"/>
            </a:xfrm>
            <a:custGeom>
              <a:avLst/>
              <a:gdLst/>
              <a:ahLst/>
              <a:cxnLst/>
              <a:rect l="l" t="t" r="r" b="b"/>
              <a:pathLst>
                <a:path w="21600" h="21600" extrusionOk="0">
                  <a:moveTo>
                    <a:pt x="0" y="0"/>
                  </a:moveTo>
                  <a:lnTo>
                    <a:pt x="0" y="12813"/>
                  </a:lnTo>
                  <a:cubicBezTo>
                    <a:pt x="3376" y="13033"/>
                    <a:pt x="6698" y="14642"/>
                    <a:pt x="9277" y="17675"/>
                  </a:cubicBezTo>
                  <a:cubicBezTo>
                    <a:pt x="10289" y="18865"/>
                    <a:pt x="11111" y="20191"/>
                    <a:pt x="11755" y="21600"/>
                  </a:cubicBezTo>
                  <a:lnTo>
                    <a:pt x="21600" y="16089"/>
                  </a:lnTo>
                  <a:cubicBezTo>
                    <a:pt x="20432" y="13395"/>
                    <a:pt x="18901" y="10864"/>
                    <a:pt x="16985" y="8610"/>
                  </a:cubicBezTo>
                  <a:cubicBezTo>
                    <a:pt x="12278" y="3074"/>
                    <a:pt x="6167" y="227"/>
                    <a:pt x="0" y="0"/>
                  </a:cubicBezTo>
                  <a:close/>
                </a:path>
              </a:pathLst>
            </a:custGeom>
            <a:solidFill>
              <a:srgbClr val="FCFFFF">
                <a:alpha val="87450"/>
              </a:srgbClr>
            </a:solidFill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1A1A1A"/>
                </a:buClr>
                <a:buSzPts val="1100"/>
                <a:buFont typeface="DM Sans Medium"/>
                <a:buNone/>
              </a:pPr>
              <a:endParaRPr sz="1100" b="0" i="0" u="none" strike="noStrike" cap="none">
                <a:solidFill>
                  <a:srgbClr val="1A1A1A"/>
                </a:solidFill>
                <a:latin typeface="DM Sans Medium"/>
                <a:ea typeface="DM Sans Medium"/>
                <a:cs typeface="DM Sans Medium"/>
                <a:sym typeface="DM Sans Medium"/>
              </a:endParaRPr>
            </a:p>
          </p:txBody>
        </p:sp>
        <p:sp>
          <p:nvSpPr>
            <p:cNvPr id="497" name="Google Shape;497;p24"/>
            <p:cNvSpPr/>
            <p:nvPr/>
          </p:nvSpPr>
          <p:spPr>
            <a:xfrm>
              <a:off x="3294842" y="1501105"/>
              <a:ext cx="1223864" cy="1779192"/>
            </a:xfrm>
            <a:custGeom>
              <a:avLst/>
              <a:gdLst/>
              <a:ahLst/>
              <a:cxnLst/>
              <a:rect l="l" t="t" r="r" b="b"/>
              <a:pathLst>
                <a:path w="20005" h="21600" extrusionOk="0">
                  <a:moveTo>
                    <a:pt x="18197" y="0"/>
                  </a:moveTo>
                  <a:lnTo>
                    <a:pt x="10107" y="2857"/>
                  </a:lnTo>
                  <a:cubicBezTo>
                    <a:pt x="11930" y="6027"/>
                    <a:pt x="11112" y="9835"/>
                    <a:pt x="7629" y="12421"/>
                  </a:cubicBezTo>
                  <a:cubicBezTo>
                    <a:pt x="5508" y="13997"/>
                    <a:pt x="2776" y="14832"/>
                    <a:pt x="0" y="14946"/>
                  </a:cubicBezTo>
                  <a:lnTo>
                    <a:pt x="0" y="21600"/>
                  </a:lnTo>
                  <a:cubicBezTo>
                    <a:pt x="5071" y="21482"/>
                    <a:pt x="10096" y="20004"/>
                    <a:pt x="13967" y="17129"/>
                  </a:cubicBezTo>
                  <a:cubicBezTo>
                    <a:pt x="20205" y="12496"/>
                    <a:pt x="21600" y="5644"/>
                    <a:pt x="18197" y="0"/>
                  </a:cubicBezTo>
                  <a:close/>
                </a:path>
              </a:pathLst>
            </a:custGeom>
            <a:solidFill>
              <a:srgbClr val="FCFFFF">
                <a:alpha val="46274"/>
              </a:srgbClr>
            </a:solidFill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1A1A1A"/>
                </a:buClr>
                <a:buSzPts val="1100"/>
                <a:buFont typeface="DM Sans Medium"/>
                <a:buNone/>
              </a:pPr>
              <a:endParaRPr sz="1100" b="0" i="0" u="none" strike="noStrike" cap="none">
                <a:solidFill>
                  <a:srgbClr val="1A1A1A"/>
                </a:solidFill>
                <a:latin typeface="DM Sans Medium"/>
                <a:ea typeface="DM Sans Medium"/>
                <a:cs typeface="DM Sans Medium"/>
                <a:sym typeface="DM Sans Medium"/>
              </a:endParaRPr>
            </a:p>
          </p:txBody>
        </p:sp>
        <p:sp>
          <p:nvSpPr>
            <p:cNvPr id="498" name="Google Shape;498;p24"/>
            <p:cNvSpPr/>
            <p:nvPr/>
          </p:nvSpPr>
          <p:spPr>
            <a:xfrm>
              <a:off x="1990804" y="754583"/>
              <a:ext cx="1240632" cy="2512617"/>
            </a:xfrm>
            <a:custGeom>
              <a:avLst/>
              <a:gdLst/>
              <a:ahLst/>
              <a:cxnLst/>
              <a:rect l="l" t="t" r="r" b="b"/>
              <a:pathLst>
                <a:path w="21600" h="21600" extrusionOk="0">
                  <a:moveTo>
                    <a:pt x="21600" y="0"/>
                  </a:moveTo>
                  <a:cubicBezTo>
                    <a:pt x="21372" y="2"/>
                    <a:pt x="21144" y="15"/>
                    <a:pt x="20916" y="20"/>
                  </a:cubicBezTo>
                  <a:lnTo>
                    <a:pt x="48" y="10324"/>
                  </a:lnTo>
                  <a:cubicBezTo>
                    <a:pt x="31" y="10503"/>
                    <a:pt x="0" y="10681"/>
                    <a:pt x="0" y="10860"/>
                  </a:cubicBezTo>
                  <a:cubicBezTo>
                    <a:pt x="0" y="11190"/>
                    <a:pt x="29" y="11520"/>
                    <a:pt x="90" y="11849"/>
                  </a:cubicBezTo>
                  <a:lnTo>
                    <a:pt x="21600" y="1228"/>
                  </a:lnTo>
                  <a:lnTo>
                    <a:pt x="21600" y="0"/>
                  </a:lnTo>
                  <a:close/>
                  <a:moveTo>
                    <a:pt x="17102" y="276"/>
                  </a:moveTo>
                  <a:cubicBezTo>
                    <a:pt x="15434" y="463"/>
                    <a:pt x="13810" y="749"/>
                    <a:pt x="12251" y="1129"/>
                  </a:cubicBezTo>
                  <a:lnTo>
                    <a:pt x="2280" y="6053"/>
                  </a:lnTo>
                  <a:cubicBezTo>
                    <a:pt x="1515" y="6818"/>
                    <a:pt x="951" y="7619"/>
                    <a:pt x="574" y="8437"/>
                  </a:cubicBezTo>
                  <a:lnTo>
                    <a:pt x="17102" y="276"/>
                  </a:lnTo>
                  <a:close/>
                  <a:moveTo>
                    <a:pt x="21600" y="2845"/>
                  </a:moveTo>
                  <a:lnTo>
                    <a:pt x="16577" y="5326"/>
                  </a:lnTo>
                  <a:cubicBezTo>
                    <a:pt x="17935" y="5002"/>
                    <a:pt x="19388" y="4823"/>
                    <a:pt x="20861" y="4756"/>
                  </a:cubicBezTo>
                  <a:lnTo>
                    <a:pt x="21600" y="4391"/>
                  </a:lnTo>
                  <a:lnTo>
                    <a:pt x="21600" y="2845"/>
                  </a:lnTo>
                  <a:close/>
                  <a:moveTo>
                    <a:pt x="10800" y="8178"/>
                  </a:moveTo>
                  <a:lnTo>
                    <a:pt x="553" y="13238"/>
                  </a:lnTo>
                  <a:cubicBezTo>
                    <a:pt x="737" y="13645"/>
                    <a:pt x="971" y="14046"/>
                    <a:pt x="1251" y="14442"/>
                  </a:cubicBezTo>
                  <a:lnTo>
                    <a:pt x="9591" y="10321"/>
                  </a:lnTo>
                  <a:cubicBezTo>
                    <a:pt x="9721" y="9583"/>
                    <a:pt x="10133" y="8858"/>
                    <a:pt x="10800" y="8178"/>
                  </a:cubicBezTo>
                  <a:close/>
                  <a:moveTo>
                    <a:pt x="9722" y="11883"/>
                  </a:moveTo>
                  <a:lnTo>
                    <a:pt x="2211" y="15592"/>
                  </a:lnTo>
                  <a:cubicBezTo>
                    <a:pt x="2543" y="15931"/>
                    <a:pt x="2916" y="16261"/>
                    <a:pt x="3324" y="16585"/>
                  </a:cubicBezTo>
                  <a:lnTo>
                    <a:pt x="10399" y="13091"/>
                  </a:lnTo>
                  <a:cubicBezTo>
                    <a:pt x="10090" y="12698"/>
                    <a:pt x="9862" y="12294"/>
                    <a:pt x="9722" y="11883"/>
                  </a:cubicBezTo>
                  <a:close/>
                  <a:moveTo>
                    <a:pt x="11505" y="14169"/>
                  </a:moveTo>
                  <a:lnTo>
                    <a:pt x="4671" y="17543"/>
                  </a:lnTo>
                  <a:cubicBezTo>
                    <a:pt x="5122" y="17828"/>
                    <a:pt x="5606" y="18103"/>
                    <a:pt x="6122" y="18369"/>
                  </a:cubicBezTo>
                  <a:lnTo>
                    <a:pt x="12873" y="15036"/>
                  </a:lnTo>
                  <a:cubicBezTo>
                    <a:pt x="12359" y="14762"/>
                    <a:pt x="11899" y="14474"/>
                    <a:pt x="11505" y="14169"/>
                  </a:cubicBezTo>
                  <a:close/>
                  <a:moveTo>
                    <a:pt x="14607" y="15803"/>
                  </a:moveTo>
                  <a:lnTo>
                    <a:pt x="7815" y="19157"/>
                  </a:lnTo>
                  <a:cubicBezTo>
                    <a:pt x="8390" y="19397"/>
                    <a:pt x="8981" y="19620"/>
                    <a:pt x="9591" y="19826"/>
                  </a:cubicBezTo>
                  <a:lnTo>
                    <a:pt x="16556" y="16387"/>
                  </a:lnTo>
                  <a:cubicBezTo>
                    <a:pt x="15879" y="16225"/>
                    <a:pt x="15228" y="16030"/>
                    <a:pt x="14607" y="15803"/>
                  </a:cubicBezTo>
                  <a:close/>
                  <a:moveTo>
                    <a:pt x="18988" y="16813"/>
                  </a:moveTo>
                  <a:lnTo>
                    <a:pt x="11636" y="20447"/>
                  </a:lnTo>
                  <a:cubicBezTo>
                    <a:pt x="12332" y="20630"/>
                    <a:pt x="13047" y="20788"/>
                    <a:pt x="13771" y="20931"/>
                  </a:cubicBezTo>
                  <a:lnTo>
                    <a:pt x="21600" y="17066"/>
                  </a:lnTo>
                  <a:lnTo>
                    <a:pt x="21600" y="17008"/>
                  </a:lnTo>
                  <a:cubicBezTo>
                    <a:pt x="20719" y="16993"/>
                    <a:pt x="19848" y="16919"/>
                    <a:pt x="18988" y="16813"/>
                  </a:cubicBezTo>
                  <a:close/>
                  <a:moveTo>
                    <a:pt x="21600" y="18690"/>
                  </a:moveTo>
                  <a:lnTo>
                    <a:pt x="16245" y="21334"/>
                  </a:lnTo>
                  <a:cubicBezTo>
                    <a:pt x="17097" y="21447"/>
                    <a:pt x="17960" y="21538"/>
                    <a:pt x="18829" y="21600"/>
                  </a:cubicBezTo>
                  <a:lnTo>
                    <a:pt x="21600" y="20232"/>
                  </a:lnTo>
                  <a:lnTo>
                    <a:pt x="21600" y="18690"/>
                  </a:lnTo>
                  <a:close/>
                </a:path>
              </a:pathLst>
            </a:custGeom>
            <a:solidFill>
              <a:srgbClr val="FCFFFF">
                <a:alpha val="51372"/>
              </a:srgbClr>
            </a:solidFill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1A1A1A"/>
                </a:buClr>
                <a:buSzPts val="1100"/>
                <a:buFont typeface="DM Sans Medium"/>
                <a:buNone/>
              </a:pPr>
              <a:endParaRPr sz="1100" b="0" i="0" u="none" strike="noStrike" cap="none">
                <a:solidFill>
                  <a:srgbClr val="1A1A1A"/>
                </a:solidFill>
                <a:latin typeface="DM Sans Medium"/>
                <a:ea typeface="DM Sans Medium"/>
                <a:cs typeface="DM Sans Medium"/>
                <a:sym typeface="DM Sans Medium"/>
              </a:endParaRPr>
            </a:p>
          </p:txBody>
        </p:sp>
        <p:sp>
          <p:nvSpPr>
            <p:cNvPr id="499" name="Google Shape;499;p24"/>
            <p:cNvSpPr/>
            <p:nvPr/>
          </p:nvSpPr>
          <p:spPr>
            <a:xfrm>
              <a:off x="3013674" y="1722268"/>
              <a:ext cx="542230" cy="515815"/>
            </a:xfrm>
            <a:custGeom>
              <a:avLst/>
              <a:gdLst/>
              <a:ahLst/>
              <a:cxnLst/>
              <a:rect l="l" t="t" r="r" b="b"/>
              <a:pathLst>
                <a:path w="21200" h="21588" extrusionOk="0">
                  <a:moveTo>
                    <a:pt x="20573" y="720"/>
                  </a:moveTo>
                  <a:lnTo>
                    <a:pt x="20467" y="606"/>
                  </a:lnTo>
                  <a:cubicBezTo>
                    <a:pt x="20091" y="206"/>
                    <a:pt x="19582" y="-12"/>
                    <a:pt x="19053" y="0"/>
                  </a:cubicBezTo>
                  <a:cubicBezTo>
                    <a:pt x="18525" y="11"/>
                    <a:pt x="18024" y="254"/>
                    <a:pt x="17665" y="671"/>
                  </a:cubicBezTo>
                  <a:lnTo>
                    <a:pt x="6825" y="13328"/>
                  </a:lnTo>
                  <a:lnTo>
                    <a:pt x="6612" y="13426"/>
                  </a:lnTo>
                  <a:lnTo>
                    <a:pt x="6405" y="13324"/>
                  </a:lnTo>
                  <a:lnTo>
                    <a:pt x="3715" y="9962"/>
                  </a:lnTo>
                  <a:cubicBezTo>
                    <a:pt x="3326" y="9477"/>
                    <a:pt x="2767" y="9187"/>
                    <a:pt x="2170" y="9162"/>
                  </a:cubicBezTo>
                  <a:cubicBezTo>
                    <a:pt x="1573" y="9136"/>
                    <a:pt x="992" y="9381"/>
                    <a:pt x="570" y="9831"/>
                  </a:cubicBezTo>
                  <a:cubicBezTo>
                    <a:pt x="-103" y="10553"/>
                    <a:pt x="-191" y="11689"/>
                    <a:pt x="363" y="12519"/>
                  </a:cubicBezTo>
                  <a:lnTo>
                    <a:pt x="5911" y="20836"/>
                  </a:lnTo>
                  <a:cubicBezTo>
                    <a:pt x="6227" y="21309"/>
                    <a:pt x="6736" y="21588"/>
                    <a:pt x="7278" y="21588"/>
                  </a:cubicBezTo>
                  <a:lnTo>
                    <a:pt x="7762" y="21588"/>
                  </a:lnTo>
                  <a:cubicBezTo>
                    <a:pt x="8675" y="21588"/>
                    <a:pt x="9529" y="21111"/>
                    <a:pt x="10046" y="20308"/>
                  </a:cubicBezTo>
                  <a:lnTo>
                    <a:pt x="20820" y="3650"/>
                  </a:lnTo>
                  <a:cubicBezTo>
                    <a:pt x="21409" y="2739"/>
                    <a:pt x="21302" y="1505"/>
                    <a:pt x="20573" y="72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7150" tIns="17150" rIns="17150" bIns="1715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DM Sans"/>
                <a:buNone/>
              </a:pPr>
              <a:endParaRPr sz="1100" b="0" i="0" u="none" strike="noStrike" cap="none">
                <a:solidFill>
                  <a:srgbClr val="1A1A1A"/>
                </a:solidFill>
                <a:latin typeface="DM Sans Medium"/>
                <a:ea typeface="DM Sans Medium"/>
                <a:cs typeface="DM Sans Medium"/>
                <a:sym typeface="DM Sans Medium"/>
              </a:endParaRPr>
            </a:p>
          </p:txBody>
        </p:sp>
        <p:sp>
          <p:nvSpPr>
            <p:cNvPr id="500" name="Google Shape;500;p24"/>
            <p:cNvSpPr/>
            <p:nvPr/>
          </p:nvSpPr>
          <p:spPr>
            <a:xfrm>
              <a:off x="4790434" y="1652168"/>
              <a:ext cx="1062651" cy="164886"/>
            </a:xfrm>
            <a:custGeom>
              <a:avLst/>
              <a:gdLst/>
              <a:ahLst/>
              <a:cxnLst/>
              <a:rect l="l" t="t" r="r" b="b"/>
              <a:pathLst>
                <a:path w="21600" h="21600" extrusionOk="0">
                  <a:moveTo>
                    <a:pt x="938" y="0"/>
                  </a:moveTo>
                  <a:cubicBezTo>
                    <a:pt x="6807" y="0"/>
                    <a:pt x="12676" y="0"/>
                    <a:pt x="18544" y="0"/>
                  </a:cubicBezTo>
                  <a:cubicBezTo>
                    <a:pt x="19250" y="0"/>
                    <a:pt x="19956" y="0"/>
                    <a:pt x="20662" y="0"/>
                  </a:cubicBezTo>
                  <a:cubicBezTo>
                    <a:pt x="20800" y="0"/>
                    <a:pt x="20910" y="0"/>
                    <a:pt x="20999" y="37"/>
                  </a:cubicBezTo>
                  <a:cubicBezTo>
                    <a:pt x="21089" y="74"/>
                    <a:pt x="21157" y="148"/>
                    <a:pt x="21212" y="296"/>
                  </a:cubicBezTo>
                  <a:cubicBezTo>
                    <a:pt x="21291" y="480"/>
                    <a:pt x="21362" y="773"/>
                    <a:pt x="21421" y="1153"/>
                  </a:cubicBezTo>
                  <a:cubicBezTo>
                    <a:pt x="21480" y="1533"/>
                    <a:pt x="21525" y="1992"/>
                    <a:pt x="21554" y="2497"/>
                  </a:cubicBezTo>
                  <a:cubicBezTo>
                    <a:pt x="21577" y="2852"/>
                    <a:pt x="21589" y="3296"/>
                    <a:pt x="21594" y="3872"/>
                  </a:cubicBezTo>
                  <a:cubicBezTo>
                    <a:pt x="21600" y="4449"/>
                    <a:pt x="21600" y="5159"/>
                    <a:pt x="21600" y="6046"/>
                  </a:cubicBezTo>
                  <a:lnTo>
                    <a:pt x="21600" y="15554"/>
                  </a:lnTo>
                  <a:cubicBezTo>
                    <a:pt x="21600" y="16441"/>
                    <a:pt x="21600" y="17151"/>
                    <a:pt x="21594" y="17728"/>
                  </a:cubicBezTo>
                  <a:cubicBezTo>
                    <a:pt x="21589" y="18304"/>
                    <a:pt x="21577" y="18748"/>
                    <a:pt x="21554" y="19103"/>
                  </a:cubicBezTo>
                  <a:cubicBezTo>
                    <a:pt x="21525" y="19608"/>
                    <a:pt x="21480" y="20067"/>
                    <a:pt x="21421" y="20447"/>
                  </a:cubicBezTo>
                  <a:cubicBezTo>
                    <a:pt x="21362" y="20827"/>
                    <a:pt x="21291" y="21120"/>
                    <a:pt x="21212" y="21304"/>
                  </a:cubicBezTo>
                  <a:cubicBezTo>
                    <a:pt x="21157" y="21452"/>
                    <a:pt x="21089" y="21526"/>
                    <a:pt x="20999" y="21563"/>
                  </a:cubicBezTo>
                  <a:cubicBezTo>
                    <a:pt x="20910" y="21600"/>
                    <a:pt x="20800" y="21600"/>
                    <a:pt x="20662" y="21600"/>
                  </a:cubicBezTo>
                  <a:cubicBezTo>
                    <a:pt x="19956" y="21600"/>
                    <a:pt x="19250" y="21600"/>
                    <a:pt x="18544" y="21600"/>
                  </a:cubicBezTo>
                  <a:cubicBezTo>
                    <a:pt x="12676" y="21600"/>
                    <a:pt x="6807" y="21600"/>
                    <a:pt x="938" y="21600"/>
                  </a:cubicBezTo>
                  <a:cubicBezTo>
                    <a:pt x="800" y="21600"/>
                    <a:pt x="690" y="21600"/>
                    <a:pt x="601" y="21563"/>
                  </a:cubicBezTo>
                  <a:cubicBezTo>
                    <a:pt x="511" y="21526"/>
                    <a:pt x="443" y="21452"/>
                    <a:pt x="388" y="21304"/>
                  </a:cubicBezTo>
                  <a:cubicBezTo>
                    <a:pt x="309" y="21120"/>
                    <a:pt x="238" y="20827"/>
                    <a:pt x="179" y="20447"/>
                  </a:cubicBezTo>
                  <a:cubicBezTo>
                    <a:pt x="120" y="20067"/>
                    <a:pt x="75" y="19608"/>
                    <a:pt x="46" y="19103"/>
                  </a:cubicBezTo>
                  <a:cubicBezTo>
                    <a:pt x="23" y="18748"/>
                    <a:pt x="11" y="18304"/>
                    <a:pt x="6" y="17728"/>
                  </a:cubicBezTo>
                  <a:cubicBezTo>
                    <a:pt x="0" y="17151"/>
                    <a:pt x="0" y="16441"/>
                    <a:pt x="0" y="15554"/>
                  </a:cubicBezTo>
                  <a:lnTo>
                    <a:pt x="0" y="6046"/>
                  </a:lnTo>
                  <a:cubicBezTo>
                    <a:pt x="0" y="5159"/>
                    <a:pt x="0" y="4449"/>
                    <a:pt x="6" y="3872"/>
                  </a:cubicBezTo>
                  <a:cubicBezTo>
                    <a:pt x="11" y="3296"/>
                    <a:pt x="23" y="2852"/>
                    <a:pt x="46" y="2497"/>
                  </a:cubicBezTo>
                  <a:cubicBezTo>
                    <a:pt x="75" y="1992"/>
                    <a:pt x="120" y="1533"/>
                    <a:pt x="179" y="1153"/>
                  </a:cubicBezTo>
                  <a:cubicBezTo>
                    <a:pt x="238" y="773"/>
                    <a:pt x="309" y="480"/>
                    <a:pt x="388" y="296"/>
                  </a:cubicBezTo>
                  <a:cubicBezTo>
                    <a:pt x="443" y="148"/>
                    <a:pt x="511" y="74"/>
                    <a:pt x="601" y="37"/>
                  </a:cubicBezTo>
                  <a:cubicBezTo>
                    <a:pt x="690" y="0"/>
                    <a:pt x="800" y="0"/>
                    <a:pt x="938" y="0"/>
                  </a:cubicBezTo>
                  <a:close/>
                </a:path>
              </a:pathLst>
            </a:custGeom>
            <a:solidFill>
              <a:srgbClr val="FFFFFF">
                <a:alpha val="46666"/>
              </a:srgbClr>
            </a:solidFill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1A1A1A"/>
                </a:buClr>
                <a:buSzPts val="1100"/>
                <a:buFont typeface="DM Sans Medium"/>
                <a:buNone/>
              </a:pPr>
              <a:endParaRPr sz="1100" b="0" i="0" u="none" strike="noStrike" cap="none">
                <a:solidFill>
                  <a:srgbClr val="1A1A1A"/>
                </a:solidFill>
                <a:latin typeface="DM Sans Medium"/>
                <a:ea typeface="DM Sans Medium"/>
                <a:cs typeface="DM Sans Medium"/>
                <a:sym typeface="DM Sans Medium"/>
              </a:endParaRPr>
            </a:p>
          </p:txBody>
        </p:sp>
        <p:sp>
          <p:nvSpPr>
            <p:cNvPr id="501" name="Google Shape;501;p24"/>
            <p:cNvSpPr/>
            <p:nvPr/>
          </p:nvSpPr>
          <p:spPr>
            <a:xfrm>
              <a:off x="4790434" y="1888140"/>
              <a:ext cx="1062651" cy="164886"/>
            </a:xfrm>
            <a:custGeom>
              <a:avLst/>
              <a:gdLst/>
              <a:ahLst/>
              <a:cxnLst/>
              <a:rect l="l" t="t" r="r" b="b"/>
              <a:pathLst>
                <a:path w="21600" h="21600" extrusionOk="0">
                  <a:moveTo>
                    <a:pt x="938" y="0"/>
                  </a:moveTo>
                  <a:cubicBezTo>
                    <a:pt x="6807" y="0"/>
                    <a:pt x="12676" y="0"/>
                    <a:pt x="18544" y="0"/>
                  </a:cubicBezTo>
                  <a:cubicBezTo>
                    <a:pt x="19250" y="0"/>
                    <a:pt x="19956" y="0"/>
                    <a:pt x="20662" y="0"/>
                  </a:cubicBezTo>
                  <a:cubicBezTo>
                    <a:pt x="20800" y="0"/>
                    <a:pt x="20910" y="0"/>
                    <a:pt x="20999" y="37"/>
                  </a:cubicBezTo>
                  <a:cubicBezTo>
                    <a:pt x="21089" y="74"/>
                    <a:pt x="21157" y="148"/>
                    <a:pt x="21212" y="296"/>
                  </a:cubicBezTo>
                  <a:cubicBezTo>
                    <a:pt x="21291" y="480"/>
                    <a:pt x="21362" y="773"/>
                    <a:pt x="21421" y="1153"/>
                  </a:cubicBezTo>
                  <a:cubicBezTo>
                    <a:pt x="21480" y="1533"/>
                    <a:pt x="21525" y="1992"/>
                    <a:pt x="21554" y="2497"/>
                  </a:cubicBezTo>
                  <a:cubicBezTo>
                    <a:pt x="21577" y="2852"/>
                    <a:pt x="21589" y="3296"/>
                    <a:pt x="21594" y="3872"/>
                  </a:cubicBezTo>
                  <a:cubicBezTo>
                    <a:pt x="21600" y="4449"/>
                    <a:pt x="21600" y="5159"/>
                    <a:pt x="21600" y="6046"/>
                  </a:cubicBezTo>
                  <a:lnTo>
                    <a:pt x="21600" y="15554"/>
                  </a:lnTo>
                  <a:cubicBezTo>
                    <a:pt x="21600" y="16441"/>
                    <a:pt x="21600" y="17151"/>
                    <a:pt x="21594" y="17728"/>
                  </a:cubicBezTo>
                  <a:cubicBezTo>
                    <a:pt x="21589" y="18304"/>
                    <a:pt x="21577" y="18748"/>
                    <a:pt x="21554" y="19103"/>
                  </a:cubicBezTo>
                  <a:cubicBezTo>
                    <a:pt x="21525" y="19608"/>
                    <a:pt x="21480" y="20067"/>
                    <a:pt x="21421" y="20447"/>
                  </a:cubicBezTo>
                  <a:cubicBezTo>
                    <a:pt x="21362" y="20827"/>
                    <a:pt x="21291" y="21120"/>
                    <a:pt x="21212" y="21304"/>
                  </a:cubicBezTo>
                  <a:cubicBezTo>
                    <a:pt x="21157" y="21452"/>
                    <a:pt x="21089" y="21526"/>
                    <a:pt x="20999" y="21563"/>
                  </a:cubicBezTo>
                  <a:cubicBezTo>
                    <a:pt x="20910" y="21600"/>
                    <a:pt x="20800" y="21600"/>
                    <a:pt x="20662" y="21600"/>
                  </a:cubicBezTo>
                  <a:cubicBezTo>
                    <a:pt x="19956" y="21600"/>
                    <a:pt x="19250" y="21600"/>
                    <a:pt x="18544" y="21600"/>
                  </a:cubicBezTo>
                  <a:cubicBezTo>
                    <a:pt x="12676" y="21600"/>
                    <a:pt x="6807" y="21600"/>
                    <a:pt x="938" y="21600"/>
                  </a:cubicBezTo>
                  <a:cubicBezTo>
                    <a:pt x="800" y="21600"/>
                    <a:pt x="690" y="21600"/>
                    <a:pt x="601" y="21563"/>
                  </a:cubicBezTo>
                  <a:cubicBezTo>
                    <a:pt x="511" y="21526"/>
                    <a:pt x="443" y="21452"/>
                    <a:pt x="388" y="21304"/>
                  </a:cubicBezTo>
                  <a:cubicBezTo>
                    <a:pt x="309" y="21120"/>
                    <a:pt x="238" y="20827"/>
                    <a:pt x="179" y="20447"/>
                  </a:cubicBezTo>
                  <a:cubicBezTo>
                    <a:pt x="120" y="20067"/>
                    <a:pt x="75" y="19608"/>
                    <a:pt x="46" y="19103"/>
                  </a:cubicBezTo>
                  <a:cubicBezTo>
                    <a:pt x="23" y="18748"/>
                    <a:pt x="11" y="18304"/>
                    <a:pt x="6" y="17728"/>
                  </a:cubicBezTo>
                  <a:cubicBezTo>
                    <a:pt x="0" y="17151"/>
                    <a:pt x="0" y="16441"/>
                    <a:pt x="0" y="15554"/>
                  </a:cubicBezTo>
                  <a:lnTo>
                    <a:pt x="0" y="6046"/>
                  </a:lnTo>
                  <a:cubicBezTo>
                    <a:pt x="0" y="5159"/>
                    <a:pt x="0" y="4449"/>
                    <a:pt x="6" y="3872"/>
                  </a:cubicBezTo>
                  <a:cubicBezTo>
                    <a:pt x="11" y="3296"/>
                    <a:pt x="23" y="2852"/>
                    <a:pt x="46" y="2497"/>
                  </a:cubicBezTo>
                  <a:cubicBezTo>
                    <a:pt x="75" y="1992"/>
                    <a:pt x="120" y="1533"/>
                    <a:pt x="179" y="1153"/>
                  </a:cubicBezTo>
                  <a:cubicBezTo>
                    <a:pt x="238" y="773"/>
                    <a:pt x="309" y="480"/>
                    <a:pt x="388" y="296"/>
                  </a:cubicBezTo>
                  <a:cubicBezTo>
                    <a:pt x="443" y="148"/>
                    <a:pt x="511" y="74"/>
                    <a:pt x="601" y="37"/>
                  </a:cubicBezTo>
                  <a:cubicBezTo>
                    <a:pt x="690" y="0"/>
                    <a:pt x="800" y="0"/>
                    <a:pt x="938" y="0"/>
                  </a:cubicBezTo>
                  <a:close/>
                </a:path>
              </a:pathLst>
            </a:custGeom>
            <a:solidFill>
              <a:srgbClr val="FFFFFF">
                <a:alpha val="46666"/>
              </a:srgbClr>
            </a:solidFill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1A1A1A"/>
                </a:buClr>
                <a:buSzPts val="1100"/>
                <a:buFont typeface="DM Sans Medium"/>
                <a:buNone/>
              </a:pPr>
              <a:endParaRPr sz="1100" b="0" i="0" u="none" strike="noStrike" cap="none">
                <a:solidFill>
                  <a:srgbClr val="1A1A1A"/>
                </a:solidFill>
                <a:latin typeface="DM Sans Medium"/>
                <a:ea typeface="DM Sans Medium"/>
                <a:cs typeface="DM Sans Medium"/>
                <a:sym typeface="DM Sans Medium"/>
              </a:endParaRPr>
            </a:p>
          </p:txBody>
        </p:sp>
        <p:sp>
          <p:nvSpPr>
            <p:cNvPr id="502" name="Google Shape;502;p24"/>
            <p:cNvSpPr/>
            <p:nvPr/>
          </p:nvSpPr>
          <p:spPr>
            <a:xfrm>
              <a:off x="4790434" y="2124111"/>
              <a:ext cx="1062651" cy="164886"/>
            </a:xfrm>
            <a:custGeom>
              <a:avLst/>
              <a:gdLst/>
              <a:ahLst/>
              <a:cxnLst/>
              <a:rect l="l" t="t" r="r" b="b"/>
              <a:pathLst>
                <a:path w="21600" h="21600" extrusionOk="0">
                  <a:moveTo>
                    <a:pt x="938" y="0"/>
                  </a:moveTo>
                  <a:cubicBezTo>
                    <a:pt x="6807" y="0"/>
                    <a:pt x="12676" y="0"/>
                    <a:pt x="18544" y="0"/>
                  </a:cubicBezTo>
                  <a:cubicBezTo>
                    <a:pt x="19250" y="0"/>
                    <a:pt x="19956" y="0"/>
                    <a:pt x="20662" y="0"/>
                  </a:cubicBezTo>
                  <a:cubicBezTo>
                    <a:pt x="20800" y="0"/>
                    <a:pt x="20910" y="0"/>
                    <a:pt x="20999" y="37"/>
                  </a:cubicBezTo>
                  <a:cubicBezTo>
                    <a:pt x="21089" y="74"/>
                    <a:pt x="21157" y="148"/>
                    <a:pt x="21212" y="296"/>
                  </a:cubicBezTo>
                  <a:cubicBezTo>
                    <a:pt x="21291" y="480"/>
                    <a:pt x="21362" y="773"/>
                    <a:pt x="21421" y="1153"/>
                  </a:cubicBezTo>
                  <a:cubicBezTo>
                    <a:pt x="21480" y="1533"/>
                    <a:pt x="21525" y="1992"/>
                    <a:pt x="21554" y="2497"/>
                  </a:cubicBezTo>
                  <a:cubicBezTo>
                    <a:pt x="21577" y="2852"/>
                    <a:pt x="21589" y="3296"/>
                    <a:pt x="21594" y="3872"/>
                  </a:cubicBezTo>
                  <a:cubicBezTo>
                    <a:pt x="21600" y="4449"/>
                    <a:pt x="21600" y="5159"/>
                    <a:pt x="21600" y="6046"/>
                  </a:cubicBezTo>
                  <a:lnTo>
                    <a:pt x="21600" y="15554"/>
                  </a:lnTo>
                  <a:cubicBezTo>
                    <a:pt x="21600" y="16441"/>
                    <a:pt x="21600" y="17151"/>
                    <a:pt x="21594" y="17728"/>
                  </a:cubicBezTo>
                  <a:cubicBezTo>
                    <a:pt x="21589" y="18304"/>
                    <a:pt x="21577" y="18748"/>
                    <a:pt x="21554" y="19103"/>
                  </a:cubicBezTo>
                  <a:cubicBezTo>
                    <a:pt x="21525" y="19608"/>
                    <a:pt x="21480" y="20067"/>
                    <a:pt x="21421" y="20447"/>
                  </a:cubicBezTo>
                  <a:cubicBezTo>
                    <a:pt x="21362" y="20827"/>
                    <a:pt x="21291" y="21120"/>
                    <a:pt x="21212" y="21304"/>
                  </a:cubicBezTo>
                  <a:cubicBezTo>
                    <a:pt x="21157" y="21452"/>
                    <a:pt x="21089" y="21526"/>
                    <a:pt x="20999" y="21563"/>
                  </a:cubicBezTo>
                  <a:cubicBezTo>
                    <a:pt x="20910" y="21600"/>
                    <a:pt x="20800" y="21600"/>
                    <a:pt x="20662" y="21600"/>
                  </a:cubicBezTo>
                  <a:cubicBezTo>
                    <a:pt x="19956" y="21600"/>
                    <a:pt x="19250" y="21600"/>
                    <a:pt x="18544" y="21600"/>
                  </a:cubicBezTo>
                  <a:cubicBezTo>
                    <a:pt x="12676" y="21600"/>
                    <a:pt x="6807" y="21600"/>
                    <a:pt x="938" y="21600"/>
                  </a:cubicBezTo>
                  <a:cubicBezTo>
                    <a:pt x="800" y="21600"/>
                    <a:pt x="690" y="21600"/>
                    <a:pt x="601" y="21563"/>
                  </a:cubicBezTo>
                  <a:cubicBezTo>
                    <a:pt x="511" y="21526"/>
                    <a:pt x="443" y="21452"/>
                    <a:pt x="388" y="21304"/>
                  </a:cubicBezTo>
                  <a:cubicBezTo>
                    <a:pt x="309" y="21120"/>
                    <a:pt x="238" y="20827"/>
                    <a:pt x="179" y="20447"/>
                  </a:cubicBezTo>
                  <a:cubicBezTo>
                    <a:pt x="120" y="20067"/>
                    <a:pt x="75" y="19608"/>
                    <a:pt x="46" y="19103"/>
                  </a:cubicBezTo>
                  <a:cubicBezTo>
                    <a:pt x="23" y="18748"/>
                    <a:pt x="11" y="18304"/>
                    <a:pt x="6" y="17728"/>
                  </a:cubicBezTo>
                  <a:cubicBezTo>
                    <a:pt x="0" y="17151"/>
                    <a:pt x="0" y="16441"/>
                    <a:pt x="0" y="15554"/>
                  </a:cubicBezTo>
                  <a:lnTo>
                    <a:pt x="0" y="6046"/>
                  </a:lnTo>
                  <a:cubicBezTo>
                    <a:pt x="0" y="5159"/>
                    <a:pt x="0" y="4449"/>
                    <a:pt x="6" y="3872"/>
                  </a:cubicBezTo>
                  <a:cubicBezTo>
                    <a:pt x="11" y="3296"/>
                    <a:pt x="23" y="2852"/>
                    <a:pt x="46" y="2497"/>
                  </a:cubicBezTo>
                  <a:cubicBezTo>
                    <a:pt x="75" y="1992"/>
                    <a:pt x="120" y="1533"/>
                    <a:pt x="179" y="1153"/>
                  </a:cubicBezTo>
                  <a:cubicBezTo>
                    <a:pt x="238" y="773"/>
                    <a:pt x="309" y="480"/>
                    <a:pt x="388" y="296"/>
                  </a:cubicBezTo>
                  <a:cubicBezTo>
                    <a:pt x="443" y="148"/>
                    <a:pt x="511" y="74"/>
                    <a:pt x="601" y="37"/>
                  </a:cubicBezTo>
                  <a:cubicBezTo>
                    <a:pt x="690" y="0"/>
                    <a:pt x="800" y="0"/>
                    <a:pt x="938" y="0"/>
                  </a:cubicBezTo>
                  <a:close/>
                </a:path>
              </a:pathLst>
            </a:custGeom>
            <a:solidFill>
              <a:srgbClr val="FFFFFF">
                <a:alpha val="46666"/>
              </a:srgbClr>
            </a:solidFill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1A1A1A"/>
                </a:buClr>
                <a:buSzPts val="1100"/>
                <a:buFont typeface="DM Sans Medium"/>
                <a:buNone/>
              </a:pPr>
              <a:endParaRPr sz="1100" b="0" i="0" u="none" strike="noStrike" cap="none">
                <a:solidFill>
                  <a:srgbClr val="1A1A1A"/>
                </a:solidFill>
                <a:latin typeface="DM Sans Medium"/>
                <a:ea typeface="DM Sans Medium"/>
                <a:cs typeface="DM Sans Medium"/>
                <a:sym typeface="DM Sans Medium"/>
              </a:endParaRPr>
            </a:p>
          </p:txBody>
        </p:sp>
        <p:sp>
          <p:nvSpPr>
            <p:cNvPr id="503" name="Google Shape;503;p24"/>
            <p:cNvSpPr/>
            <p:nvPr/>
          </p:nvSpPr>
          <p:spPr>
            <a:xfrm>
              <a:off x="4790434" y="2360082"/>
              <a:ext cx="1062651" cy="164886"/>
            </a:xfrm>
            <a:custGeom>
              <a:avLst/>
              <a:gdLst/>
              <a:ahLst/>
              <a:cxnLst/>
              <a:rect l="l" t="t" r="r" b="b"/>
              <a:pathLst>
                <a:path w="21600" h="21600" extrusionOk="0">
                  <a:moveTo>
                    <a:pt x="938" y="0"/>
                  </a:moveTo>
                  <a:cubicBezTo>
                    <a:pt x="6807" y="0"/>
                    <a:pt x="12676" y="0"/>
                    <a:pt x="18544" y="0"/>
                  </a:cubicBezTo>
                  <a:cubicBezTo>
                    <a:pt x="19250" y="0"/>
                    <a:pt x="19956" y="0"/>
                    <a:pt x="20662" y="0"/>
                  </a:cubicBezTo>
                  <a:cubicBezTo>
                    <a:pt x="20800" y="0"/>
                    <a:pt x="20910" y="0"/>
                    <a:pt x="20999" y="37"/>
                  </a:cubicBezTo>
                  <a:cubicBezTo>
                    <a:pt x="21089" y="74"/>
                    <a:pt x="21157" y="148"/>
                    <a:pt x="21212" y="296"/>
                  </a:cubicBezTo>
                  <a:cubicBezTo>
                    <a:pt x="21291" y="480"/>
                    <a:pt x="21362" y="773"/>
                    <a:pt x="21421" y="1153"/>
                  </a:cubicBezTo>
                  <a:cubicBezTo>
                    <a:pt x="21480" y="1533"/>
                    <a:pt x="21525" y="1992"/>
                    <a:pt x="21554" y="2497"/>
                  </a:cubicBezTo>
                  <a:cubicBezTo>
                    <a:pt x="21577" y="2852"/>
                    <a:pt x="21589" y="3296"/>
                    <a:pt x="21594" y="3872"/>
                  </a:cubicBezTo>
                  <a:cubicBezTo>
                    <a:pt x="21600" y="4449"/>
                    <a:pt x="21600" y="5159"/>
                    <a:pt x="21600" y="6046"/>
                  </a:cubicBezTo>
                  <a:lnTo>
                    <a:pt x="21600" y="15554"/>
                  </a:lnTo>
                  <a:cubicBezTo>
                    <a:pt x="21600" y="16441"/>
                    <a:pt x="21600" y="17151"/>
                    <a:pt x="21594" y="17728"/>
                  </a:cubicBezTo>
                  <a:cubicBezTo>
                    <a:pt x="21589" y="18304"/>
                    <a:pt x="21577" y="18748"/>
                    <a:pt x="21554" y="19103"/>
                  </a:cubicBezTo>
                  <a:cubicBezTo>
                    <a:pt x="21525" y="19608"/>
                    <a:pt x="21480" y="20067"/>
                    <a:pt x="21421" y="20447"/>
                  </a:cubicBezTo>
                  <a:cubicBezTo>
                    <a:pt x="21362" y="20827"/>
                    <a:pt x="21291" y="21120"/>
                    <a:pt x="21212" y="21304"/>
                  </a:cubicBezTo>
                  <a:cubicBezTo>
                    <a:pt x="21157" y="21452"/>
                    <a:pt x="21089" y="21526"/>
                    <a:pt x="20999" y="21563"/>
                  </a:cubicBezTo>
                  <a:cubicBezTo>
                    <a:pt x="20910" y="21600"/>
                    <a:pt x="20800" y="21600"/>
                    <a:pt x="20662" y="21600"/>
                  </a:cubicBezTo>
                  <a:cubicBezTo>
                    <a:pt x="19956" y="21600"/>
                    <a:pt x="19250" y="21600"/>
                    <a:pt x="18544" y="21600"/>
                  </a:cubicBezTo>
                  <a:cubicBezTo>
                    <a:pt x="12676" y="21600"/>
                    <a:pt x="6807" y="21600"/>
                    <a:pt x="938" y="21600"/>
                  </a:cubicBezTo>
                  <a:cubicBezTo>
                    <a:pt x="800" y="21600"/>
                    <a:pt x="690" y="21600"/>
                    <a:pt x="601" y="21563"/>
                  </a:cubicBezTo>
                  <a:cubicBezTo>
                    <a:pt x="511" y="21526"/>
                    <a:pt x="443" y="21452"/>
                    <a:pt x="388" y="21304"/>
                  </a:cubicBezTo>
                  <a:cubicBezTo>
                    <a:pt x="309" y="21120"/>
                    <a:pt x="238" y="20827"/>
                    <a:pt x="179" y="20447"/>
                  </a:cubicBezTo>
                  <a:cubicBezTo>
                    <a:pt x="120" y="20067"/>
                    <a:pt x="75" y="19608"/>
                    <a:pt x="46" y="19103"/>
                  </a:cubicBezTo>
                  <a:cubicBezTo>
                    <a:pt x="23" y="18748"/>
                    <a:pt x="11" y="18304"/>
                    <a:pt x="6" y="17728"/>
                  </a:cubicBezTo>
                  <a:cubicBezTo>
                    <a:pt x="0" y="17151"/>
                    <a:pt x="0" y="16441"/>
                    <a:pt x="0" y="15554"/>
                  </a:cubicBezTo>
                  <a:lnTo>
                    <a:pt x="0" y="6046"/>
                  </a:lnTo>
                  <a:cubicBezTo>
                    <a:pt x="0" y="5159"/>
                    <a:pt x="0" y="4449"/>
                    <a:pt x="6" y="3872"/>
                  </a:cubicBezTo>
                  <a:cubicBezTo>
                    <a:pt x="11" y="3296"/>
                    <a:pt x="23" y="2852"/>
                    <a:pt x="46" y="2497"/>
                  </a:cubicBezTo>
                  <a:cubicBezTo>
                    <a:pt x="75" y="1992"/>
                    <a:pt x="120" y="1533"/>
                    <a:pt x="179" y="1153"/>
                  </a:cubicBezTo>
                  <a:cubicBezTo>
                    <a:pt x="238" y="773"/>
                    <a:pt x="309" y="480"/>
                    <a:pt x="388" y="296"/>
                  </a:cubicBezTo>
                  <a:cubicBezTo>
                    <a:pt x="443" y="148"/>
                    <a:pt x="511" y="74"/>
                    <a:pt x="601" y="37"/>
                  </a:cubicBezTo>
                  <a:cubicBezTo>
                    <a:pt x="690" y="0"/>
                    <a:pt x="800" y="0"/>
                    <a:pt x="938" y="0"/>
                  </a:cubicBezTo>
                  <a:close/>
                </a:path>
              </a:pathLst>
            </a:custGeom>
            <a:solidFill>
              <a:srgbClr val="FFFFFF">
                <a:alpha val="46666"/>
              </a:srgbClr>
            </a:solidFill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1A1A1A"/>
                </a:buClr>
                <a:buSzPts val="1100"/>
                <a:buFont typeface="DM Sans Medium"/>
                <a:buNone/>
              </a:pPr>
              <a:endParaRPr sz="1100" b="0" i="0" u="none" strike="noStrike" cap="none">
                <a:solidFill>
                  <a:srgbClr val="1A1A1A"/>
                </a:solidFill>
                <a:latin typeface="DM Sans Medium"/>
                <a:ea typeface="DM Sans Medium"/>
                <a:cs typeface="DM Sans Medium"/>
                <a:sym typeface="DM Sans Medium"/>
              </a:endParaRPr>
            </a:p>
          </p:txBody>
        </p:sp>
        <p:sp>
          <p:nvSpPr>
            <p:cNvPr id="504" name="Google Shape;504;p24"/>
            <p:cNvSpPr/>
            <p:nvPr/>
          </p:nvSpPr>
          <p:spPr>
            <a:xfrm>
              <a:off x="1732756" y="3426988"/>
              <a:ext cx="4224086" cy="1618731"/>
            </a:xfrm>
            <a:custGeom>
              <a:avLst/>
              <a:gdLst/>
              <a:ahLst/>
              <a:cxnLst/>
              <a:rect l="l" t="t" r="r" b="b"/>
              <a:pathLst>
                <a:path w="21600" h="21572" extrusionOk="0">
                  <a:moveTo>
                    <a:pt x="0" y="11024"/>
                  </a:moveTo>
                  <a:cubicBezTo>
                    <a:pt x="622" y="9368"/>
                    <a:pt x="1343" y="8032"/>
                    <a:pt x="2126" y="7053"/>
                  </a:cubicBezTo>
                  <a:cubicBezTo>
                    <a:pt x="2803" y="6206"/>
                    <a:pt x="3539" y="5610"/>
                    <a:pt x="4312" y="5597"/>
                  </a:cubicBezTo>
                  <a:cubicBezTo>
                    <a:pt x="5008" y="5585"/>
                    <a:pt x="5664" y="6040"/>
                    <a:pt x="6293" y="6743"/>
                  </a:cubicBezTo>
                  <a:cubicBezTo>
                    <a:pt x="6928" y="7451"/>
                    <a:pt x="7531" y="8407"/>
                    <a:pt x="8139" y="9251"/>
                  </a:cubicBezTo>
                  <a:cubicBezTo>
                    <a:pt x="8658" y="9972"/>
                    <a:pt x="9196" y="10626"/>
                    <a:pt x="9774" y="10912"/>
                  </a:cubicBezTo>
                  <a:cubicBezTo>
                    <a:pt x="10325" y="11184"/>
                    <a:pt x="10894" y="11111"/>
                    <a:pt x="11436" y="10693"/>
                  </a:cubicBezTo>
                  <a:cubicBezTo>
                    <a:pt x="12106" y="10080"/>
                    <a:pt x="12751" y="9306"/>
                    <a:pt x="13363" y="8381"/>
                  </a:cubicBezTo>
                  <a:cubicBezTo>
                    <a:pt x="14036" y="7362"/>
                    <a:pt x="14666" y="6168"/>
                    <a:pt x="15312" y="5047"/>
                  </a:cubicBezTo>
                  <a:cubicBezTo>
                    <a:pt x="16315" y="3304"/>
                    <a:pt x="17372" y="1709"/>
                    <a:pt x="18544" y="852"/>
                  </a:cubicBezTo>
                  <a:cubicBezTo>
                    <a:pt x="19059" y="477"/>
                    <a:pt x="19586" y="252"/>
                    <a:pt x="20115" y="125"/>
                  </a:cubicBezTo>
                  <a:cubicBezTo>
                    <a:pt x="20608" y="6"/>
                    <a:pt x="21104" y="-28"/>
                    <a:pt x="21600" y="23"/>
                  </a:cubicBezTo>
                  <a:lnTo>
                    <a:pt x="21600" y="21572"/>
                  </a:lnTo>
                  <a:lnTo>
                    <a:pt x="0" y="21572"/>
                  </a:lnTo>
                  <a:lnTo>
                    <a:pt x="0" y="11024"/>
                  </a:lnTo>
                  <a:close/>
                </a:path>
              </a:pathLst>
            </a:custGeom>
            <a:gradFill>
              <a:gsLst>
                <a:gs pos="0">
                  <a:srgbClr val="4AC89D">
                    <a:alpha val="32549"/>
                  </a:srgbClr>
                </a:gs>
                <a:gs pos="100000">
                  <a:srgbClr val="FFFFFF">
                    <a:alpha val="32549"/>
                  </a:srgbClr>
                </a:gs>
              </a:gsLst>
              <a:lin ang="16200000" scaled="0"/>
            </a:gradFill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1A1A1A"/>
                </a:buClr>
                <a:buSzPts val="1100"/>
                <a:buFont typeface="DM Sans Medium"/>
                <a:buNone/>
              </a:pPr>
              <a:endParaRPr sz="1100" b="0" i="0" u="none" strike="noStrike" cap="none">
                <a:solidFill>
                  <a:srgbClr val="1A1A1A"/>
                </a:solidFill>
                <a:latin typeface="DM Sans Medium"/>
                <a:ea typeface="DM Sans Medium"/>
                <a:cs typeface="DM Sans Medium"/>
                <a:sym typeface="DM Sans Medium"/>
              </a:endParaRPr>
            </a:p>
          </p:txBody>
        </p:sp>
        <p:sp>
          <p:nvSpPr>
            <p:cNvPr id="505" name="Google Shape;505;p24"/>
            <p:cNvSpPr/>
            <p:nvPr/>
          </p:nvSpPr>
          <p:spPr>
            <a:xfrm>
              <a:off x="1742526" y="3428012"/>
              <a:ext cx="4225294" cy="824945"/>
            </a:xfrm>
            <a:custGeom>
              <a:avLst/>
              <a:gdLst/>
              <a:ahLst/>
              <a:cxnLst/>
              <a:rect l="l" t="t" r="r" b="b"/>
              <a:pathLst>
                <a:path w="21600" h="19863" extrusionOk="0">
                  <a:moveTo>
                    <a:pt x="0" y="19542"/>
                  </a:moveTo>
                  <a:cubicBezTo>
                    <a:pt x="739" y="16370"/>
                    <a:pt x="1573" y="13887"/>
                    <a:pt x="2462" y="12120"/>
                  </a:cubicBezTo>
                  <a:cubicBezTo>
                    <a:pt x="3177" y="10698"/>
                    <a:pt x="3952" y="9689"/>
                    <a:pt x="4757" y="10022"/>
                  </a:cubicBezTo>
                  <a:cubicBezTo>
                    <a:pt x="6607" y="10787"/>
                    <a:pt x="7981" y="18521"/>
                    <a:pt x="9816" y="19695"/>
                  </a:cubicBezTo>
                  <a:cubicBezTo>
                    <a:pt x="12206" y="21223"/>
                    <a:pt x="14058" y="11979"/>
                    <a:pt x="16122" y="6340"/>
                  </a:cubicBezTo>
                  <a:cubicBezTo>
                    <a:pt x="17781" y="1806"/>
                    <a:pt x="19684" y="-377"/>
                    <a:pt x="21600" y="53"/>
                  </a:cubicBezTo>
                </a:path>
              </a:pathLst>
            </a:custGeom>
            <a:noFill/>
            <a:ln w="28575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7150" tIns="17150" rIns="17150" bIns="17150" anchor="t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1A1A1A"/>
                </a:buClr>
                <a:buSzPts val="1100"/>
                <a:buFont typeface="DM Sans Medium"/>
                <a:buNone/>
              </a:pPr>
              <a:endParaRPr sz="1100" b="0" i="0" u="none" strike="noStrike" cap="none">
                <a:solidFill>
                  <a:srgbClr val="1A1A1A"/>
                </a:solidFill>
                <a:latin typeface="DM Sans Medium"/>
                <a:ea typeface="DM Sans Medium"/>
                <a:cs typeface="DM Sans Medium"/>
                <a:sym typeface="DM Sans Medium"/>
              </a:endParaRPr>
            </a:p>
          </p:txBody>
        </p:sp>
        <p:grpSp>
          <p:nvGrpSpPr>
            <p:cNvPr id="506" name="Google Shape;506;p24"/>
            <p:cNvGrpSpPr/>
            <p:nvPr/>
          </p:nvGrpSpPr>
          <p:grpSpPr>
            <a:xfrm>
              <a:off x="3530914" y="4137733"/>
              <a:ext cx="213685" cy="213684"/>
              <a:chOff x="0" y="0"/>
              <a:chExt cx="213683" cy="213683"/>
            </a:xfrm>
          </p:grpSpPr>
          <p:sp>
            <p:nvSpPr>
              <p:cNvPr id="507" name="Google Shape;507;p24"/>
              <p:cNvSpPr/>
              <p:nvPr/>
            </p:nvSpPr>
            <p:spPr>
              <a:xfrm>
                <a:off x="0" y="0"/>
                <a:ext cx="213683" cy="213683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0" tIns="0" rIns="0" bIns="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1A1A1A"/>
                  </a:buClr>
                  <a:buSzPts val="1100"/>
                  <a:buFont typeface="DM Sans Medium"/>
                  <a:buNone/>
                </a:pPr>
                <a:endParaRPr sz="1100" b="0" i="0" u="none" strike="noStrike" cap="none">
                  <a:solidFill>
                    <a:srgbClr val="1A1A1A"/>
                  </a:solidFill>
                  <a:latin typeface="DM Sans Medium"/>
                  <a:ea typeface="DM Sans Medium"/>
                  <a:cs typeface="DM Sans Medium"/>
                  <a:sym typeface="DM Sans Medium"/>
                </a:endParaRPr>
              </a:p>
            </p:txBody>
          </p:sp>
          <p:sp>
            <p:nvSpPr>
              <p:cNvPr id="508" name="Google Shape;508;p24"/>
              <p:cNvSpPr/>
              <p:nvPr/>
            </p:nvSpPr>
            <p:spPr>
              <a:xfrm>
                <a:off x="40699" y="40700"/>
                <a:ext cx="132284" cy="132283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0" tIns="0" rIns="0" bIns="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1A1A1A"/>
                  </a:buClr>
                  <a:buSzPts val="1100"/>
                  <a:buFont typeface="DM Sans Medium"/>
                  <a:buNone/>
                </a:pPr>
                <a:endParaRPr sz="1100" b="0" i="0" u="none" strike="noStrike" cap="none">
                  <a:solidFill>
                    <a:srgbClr val="1A1A1A"/>
                  </a:solidFill>
                  <a:latin typeface="DM Sans Medium"/>
                  <a:ea typeface="DM Sans Medium"/>
                  <a:cs typeface="DM Sans Medium"/>
                  <a:sym typeface="DM Sans Medium"/>
                </a:endParaRPr>
              </a:p>
            </p:txBody>
          </p:sp>
        </p:grpSp>
        <p:grpSp>
          <p:nvGrpSpPr>
            <p:cNvPr id="509" name="Google Shape;509;p24"/>
            <p:cNvGrpSpPr/>
            <p:nvPr/>
          </p:nvGrpSpPr>
          <p:grpSpPr>
            <a:xfrm>
              <a:off x="4712014" y="3617033"/>
              <a:ext cx="213685" cy="213684"/>
              <a:chOff x="0" y="0"/>
              <a:chExt cx="213683" cy="213683"/>
            </a:xfrm>
          </p:grpSpPr>
          <p:sp>
            <p:nvSpPr>
              <p:cNvPr id="510" name="Google Shape;510;p24"/>
              <p:cNvSpPr/>
              <p:nvPr/>
            </p:nvSpPr>
            <p:spPr>
              <a:xfrm>
                <a:off x="0" y="0"/>
                <a:ext cx="213683" cy="213683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0" tIns="0" rIns="0" bIns="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1A1A1A"/>
                  </a:buClr>
                  <a:buSzPts val="1100"/>
                  <a:buFont typeface="DM Sans Medium"/>
                  <a:buNone/>
                </a:pPr>
                <a:endParaRPr sz="1100" b="0" i="0" u="none" strike="noStrike" cap="none">
                  <a:solidFill>
                    <a:srgbClr val="1A1A1A"/>
                  </a:solidFill>
                  <a:latin typeface="DM Sans Medium"/>
                  <a:ea typeface="DM Sans Medium"/>
                  <a:cs typeface="DM Sans Medium"/>
                  <a:sym typeface="DM Sans Medium"/>
                </a:endParaRPr>
              </a:p>
            </p:txBody>
          </p:sp>
          <p:sp>
            <p:nvSpPr>
              <p:cNvPr id="511" name="Google Shape;511;p24"/>
              <p:cNvSpPr/>
              <p:nvPr/>
            </p:nvSpPr>
            <p:spPr>
              <a:xfrm>
                <a:off x="40699" y="40700"/>
                <a:ext cx="132284" cy="132283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0" tIns="0" rIns="0" bIns="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1A1A1A"/>
                  </a:buClr>
                  <a:buSzPts val="1100"/>
                  <a:buFont typeface="DM Sans Medium"/>
                  <a:buNone/>
                </a:pPr>
                <a:endParaRPr sz="1100" b="0" i="0" u="none" strike="noStrike" cap="none">
                  <a:solidFill>
                    <a:srgbClr val="1A1A1A"/>
                  </a:solidFill>
                  <a:latin typeface="DM Sans Medium"/>
                  <a:ea typeface="DM Sans Medium"/>
                  <a:cs typeface="DM Sans Medium"/>
                  <a:sym typeface="DM Sans Medium"/>
                </a:endParaRPr>
              </a:p>
            </p:txBody>
          </p:sp>
        </p:grpSp>
        <p:grpSp>
          <p:nvGrpSpPr>
            <p:cNvPr id="512" name="Google Shape;512;p24"/>
            <p:cNvGrpSpPr/>
            <p:nvPr/>
          </p:nvGrpSpPr>
          <p:grpSpPr>
            <a:xfrm>
              <a:off x="5620064" y="3318583"/>
              <a:ext cx="213685" cy="213684"/>
              <a:chOff x="0" y="0"/>
              <a:chExt cx="213683" cy="213683"/>
            </a:xfrm>
          </p:grpSpPr>
          <p:sp>
            <p:nvSpPr>
              <p:cNvPr id="513" name="Google Shape;513;p24"/>
              <p:cNvSpPr/>
              <p:nvPr/>
            </p:nvSpPr>
            <p:spPr>
              <a:xfrm>
                <a:off x="0" y="0"/>
                <a:ext cx="213683" cy="213683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0" tIns="0" rIns="0" bIns="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1A1A1A"/>
                  </a:buClr>
                  <a:buSzPts val="1100"/>
                  <a:buFont typeface="DM Sans Medium"/>
                  <a:buNone/>
                </a:pPr>
                <a:endParaRPr sz="1100" b="0" i="0" u="none" strike="noStrike" cap="none">
                  <a:solidFill>
                    <a:srgbClr val="1A1A1A"/>
                  </a:solidFill>
                  <a:latin typeface="DM Sans Medium"/>
                  <a:ea typeface="DM Sans Medium"/>
                  <a:cs typeface="DM Sans Medium"/>
                  <a:sym typeface="DM Sans Medium"/>
                </a:endParaRPr>
              </a:p>
            </p:txBody>
          </p:sp>
          <p:sp>
            <p:nvSpPr>
              <p:cNvPr id="514" name="Google Shape;514;p24"/>
              <p:cNvSpPr/>
              <p:nvPr/>
            </p:nvSpPr>
            <p:spPr>
              <a:xfrm>
                <a:off x="40699" y="40700"/>
                <a:ext cx="132284" cy="132283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0" tIns="0" rIns="0" bIns="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1A1A1A"/>
                  </a:buClr>
                  <a:buSzPts val="1100"/>
                  <a:buFont typeface="DM Sans Medium"/>
                  <a:buNone/>
                </a:pPr>
                <a:endParaRPr sz="1100" b="0" i="0" u="none" strike="noStrike" cap="none">
                  <a:solidFill>
                    <a:srgbClr val="1A1A1A"/>
                  </a:solidFill>
                  <a:latin typeface="DM Sans Medium"/>
                  <a:ea typeface="DM Sans Medium"/>
                  <a:cs typeface="DM Sans Medium"/>
                  <a:sym typeface="DM Sans Medium"/>
                </a:endParaRPr>
              </a:p>
            </p:txBody>
          </p:sp>
        </p:grpSp>
        <p:grpSp>
          <p:nvGrpSpPr>
            <p:cNvPr id="515" name="Google Shape;515;p24"/>
            <p:cNvGrpSpPr/>
            <p:nvPr/>
          </p:nvGrpSpPr>
          <p:grpSpPr>
            <a:xfrm>
              <a:off x="2165664" y="3801183"/>
              <a:ext cx="213685" cy="213684"/>
              <a:chOff x="0" y="0"/>
              <a:chExt cx="213683" cy="213683"/>
            </a:xfrm>
          </p:grpSpPr>
          <p:sp>
            <p:nvSpPr>
              <p:cNvPr id="516" name="Google Shape;516;p24"/>
              <p:cNvSpPr/>
              <p:nvPr/>
            </p:nvSpPr>
            <p:spPr>
              <a:xfrm>
                <a:off x="0" y="0"/>
                <a:ext cx="213683" cy="213683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0" tIns="0" rIns="0" bIns="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1A1A1A"/>
                  </a:buClr>
                  <a:buSzPts val="1100"/>
                  <a:buFont typeface="DM Sans Medium"/>
                  <a:buNone/>
                </a:pPr>
                <a:endParaRPr sz="1100" b="0" i="0" u="none" strike="noStrike" cap="none">
                  <a:solidFill>
                    <a:srgbClr val="1A1A1A"/>
                  </a:solidFill>
                  <a:latin typeface="DM Sans Medium"/>
                  <a:ea typeface="DM Sans Medium"/>
                  <a:cs typeface="DM Sans Medium"/>
                  <a:sym typeface="DM Sans Medium"/>
                </a:endParaRPr>
              </a:p>
            </p:txBody>
          </p:sp>
          <p:sp>
            <p:nvSpPr>
              <p:cNvPr id="517" name="Google Shape;517;p24"/>
              <p:cNvSpPr/>
              <p:nvPr/>
            </p:nvSpPr>
            <p:spPr>
              <a:xfrm>
                <a:off x="40699" y="40700"/>
                <a:ext cx="132284" cy="132283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0" tIns="0" rIns="0" bIns="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1A1A1A"/>
                  </a:buClr>
                  <a:buSzPts val="1100"/>
                  <a:buFont typeface="DM Sans Medium"/>
                  <a:buNone/>
                </a:pPr>
                <a:endParaRPr sz="1100" b="0" i="0" u="none" strike="noStrike" cap="none">
                  <a:solidFill>
                    <a:srgbClr val="1A1A1A"/>
                  </a:solidFill>
                  <a:latin typeface="DM Sans Medium"/>
                  <a:ea typeface="DM Sans Medium"/>
                  <a:cs typeface="DM Sans Medium"/>
                  <a:sym typeface="DM Sans Medium"/>
                </a:endParaRPr>
              </a:p>
            </p:txBody>
          </p:sp>
        </p:grpSp>
        <p:grpSp>
          <p:nvGrpSpPr>
            <p:cNvPr id="518" name="Google Shape;518;p24"/>
            <p:cNvGrpSpPr/>
            <p:nvPr/>
          </p:nvGrpSpPr>
          <p:grpSpPr>
            <a:xfrm>
              <a:off x="1683970" y="3997522"/>
              <a:ext cx="1753886" cy="2258370"/>
              <a:chOff x="0" y="0"/>
              <a:chExt cx="1753885" cy="2258368"/>
            </a:xfrm>
          </p:grpSpPr>
          <p:sp>
            <p:nvSpPr>
              <p:cNvPr id="519" name="Google Shape;519;p24"/>
              <p:cNvSpPr/>
              <p:nvPr/>
            </p:nvSpPr>
            <p:spPr>
              <a:xfrm>
                <a:off x="78383" y="73488"/>
                <a:ext cx="1615421" cy="2132286"/>
              </a:xfrm>
              <a:custGeom>
                <a:avLst/>
                <a:gdLst/>
                <a:ahLst/>
                <a:cxnLst/>
                <a:rect l="l" t="t" r="r" b="b"/>
                <a:pathLst>
                  <a:path w="21600" h="21600" extrusionOk="0">
                    <a:moveTo>
                      <a:pt x="8076" y="28"/>
                    </a:moveTo>
                    <a:lnTo>
                      <a:pt x="8972" y="505"/>
                    </a:lnTo>
                    <a:lnTo>
                      <a:pt x="9338" y="4929"/>
                    </a:lnTo>
                    <a:lnTo>
                      <a:pt x="12487" y="4992"/>
                    </a:lnTo>
                    <a:lnTo>
                      <a:pt x="13006" y="5917"/>
                    </a:lnTo>
                    <a:lnTo>
                      <a:pt x="16447" y="6134"/>
                    </a:lnTo>
                    <a:lnTo>
                      <a:pt x="17357" y="6994"/>
                    </a:lnTo>
                    <a:lnTo>
                      <a:pt x="19289" y="7229"/>
                    </a:lnTo>
                    <a:lnTo>
                      <a:pt x="20082" y="8093"/>
                    </a:lnTo>
                    <a:lnTo>
                      <a:pt x="21600" y="8927"/>
                    </a:lnTo>
                    <a:lnTo>
                      <a:pt x="21333" y="15697"/>
                    </a:lnTo>
                    <a:lnTo>
                      <a:pt x="20767" y="16223"/>
                    </a:lnTo>
                    <a:lnTo>
                      <a:pt x="20640" y="18747"/>
                    </a:lnTo>
                    <a:lnTo>
                      <a:pt x="19928" y="18810"/>
                    </a:lnTo>
                    <a:lnTo>
                      <a:pt x="19229" y="19381"/>
                    </a:lnTo>
                    <a:lnTo>
                      <a:pt x="19012" y="21600"/>
                    </a:lnTo>
                    <a:lnTo>
                      <a:pt x="6411" y="21483"/>
                    </a:lnTo>
                    <a:lnTo>
                      <a:pt x="6302" y="19439"/>
                    </a:lnTo>
                    <a:lnTo>
                      <a:pt x="5345" y="18643"/>
                    </a:lnTo>
                    <a:lnTo>
                      <a:pt x="4692" y="17130"/>
                    </a:lnTo>
                    <a:lnTo>
                      <a:pt x="4041" y="16559"/>
                    </a:lnTo>
                    <a:lnTo>
                      <a:pt x="3383" y="15062"/>
                    </a:lnTo>
                    <a:lnTo>
                      <a:pt x="2701" y="14528"/>
                    </a:lnTo>
                    <a:lnTo>
                      <a:pt x="1895" y="12904"/>
                    </a:lnTo>
                    <a:lnTo>
                      <a:pt x="557" y="11918"/>
                    </a:lnTo>
                    <a:lnTo>
                      <a:pt x="54" y="11490"/>
                    </a:lnTo>
                    <a:lnTo>
                      <a:pt x="0" y="9430"/>
                    </a:lnTo>
                    <a:lnTo>
                      <a:pt x="2884" y="9488"/>
                    </a:lnTo>
                    <a:lnTo>
                      <a:pt x="3512" y="10063"/>
                    </a:lnTo>
                    <a:lnTo>
                      <a:pt x="4987" y="10103"/>
                    </a:lnTo>
                    <a:lnTo>
                      <a:pt x="5559" y="472"/>
                    </a:lnTo>
                    <a:lnTo>
                      <a:pt x="6560" y="0"/>
                    </a:lnTo>
                    <a:lnTo>
                      <a:pt x="8076" y="2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7150" tIns="17150" rIns="17150" bIns="17150" anchor="t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1A1A1A"/>
                  </a:buClr>
                  <a:buSzPts val="1100"/>
                  <a:buFont typeface="DM Sans Medium"/>
                  <a:buNone/>
                </a:pPr>
                <a:endParaRPr sz="1100" b="0" i="0" u="none" strike="noStrike" cap="none">
                  <a:solidFill>
                    <a:srgbClr val="1A1A1A"/>
                  </a:solidFill>
                  <a:latin typeface="DM Sans Medium"/>
                  <a:ea typeface="DM Sans Medium"/>
                  <a:cs typeface="DM Sans Medium"/>
                  <a:sym typeface="DM Sans Medium"/>
                </a:endParaRPr>
              </a:p>
            </p:txBody>
          </p:sp>
          <p:sp>
            <p:nvSpPr>
              <p:cNvPr id="520" name="Google Shape;520;p24"/>
              <p:cNvSpPr/>
              <p:nvPr/>
            </p:nvSpPr>
            <p:spPr>
              <a:xfrm>
                <a:off x="0" y="0"/>
                <a:ext cx="1753885" cy="2258368"/>
              </a:xfrm>
              <a:custGeom>
                <a:avLst/>
                <a:gdLst/>
                <a:ahLst/>
                <a:cxnLst/>
                <a:rect l="l" t="t" r="r" b="b"/>
                <a:pathLst>
                  <a:path w="21600" h="21600" extrusionOk="0">
                    <a:moveTo>
                      <a:pt x="6394" y="0"/>
                    </a:moveTo>
                    <a:lnTo>
                      <a:pt x="6394" y="1001"/>
                    </a:lnTo>
                    <a:lnTo>
                      <a:pt x="8836" y="1001"/>
                    </a:lnTo>
                    <a:lnTo>
                      <a:pt x="8836" y="0"/>
                    </a:lnTo>
                    <a:lnTo>
                      <a:pt x="6394" y="0"/>
                    </a:lnTo>
                    <a:close/>
                    <a:moveTo>
                      <a:pt x="8876" y="979"/>
                    </a:moveTo>
                    <a:lnTo>
                      <a:pt x="8876" y="9832"/>
                    </a:lnTo>
                    <a:lnTo>
                      <a:pt x="10166" y="9832"/>
                    </a:lnTo>
                    <a:lnTo>
                      <a:pt x="10166" y="5906"/>
                    </a:lnTo>
                    <a:lnTo>
                      <a:pt x="12714" y="5906"/>
                    </a:lnTo>
                    <a:lnTo>
                      <a:pt x="12714" y="4905"/>
                    </a:lnTo>
                    <a:lnTo>
                      <a:pt x="10166" y="4905"/>
                    </a:lnTo>
                    <a:lnTo>
                      <a:pt x="10166" y="979"/>
                    </a:lnTo>
                    <a:lnTo>
                      <a:pt x="8876" y="979"/>
                    </a:lnTo>
                    <a:close/>
                    <a:moveTo>
                      <a:pt x="5065" y="981"/>
                    </a:moveTo>
                    <a:lnTo>
                      <a:pt x="5065" y="9872"/>
                    </a:lnTo>
                    <a:lnTo>
                      <a:pt x="3846" y="9872"/>
                    </a:lnTo>
                    <a:lnTo>
                      <a:pt x="3846" y="10812"/>
                    </a:lnTo>
                    <a:lnTo>
                      <a:pt x="5065" y="10812"/>
                    </a:lnTo>
                    <a:lnTo>
                      <a:pt x="5065" y="12753"/>
                    </a:lnTo>
                    <a:lnTo>
                      <a:pt x="6354" y="12753"/>
                    </a:lnTo>
                    <a:lnTo>
                      <a:pt x="6354" y="981"/>
                    </a:lnTo>
                    <a:lnTo>
                      <a:pt x="5065" y="981"/>
                    </a:lnTo>
                    <a:close/>
                    <a:moveTo>
                      <a:pt x="16571" y="5930"/>
                    </a:moveTo>
                    <a:lnTo>
                      <a:pt x="12720" y="5934"/>
                    </a:lnTo>
                    <a:lnTo>
                      <a:pt x="12720" y="9786"/>
                    </a:lnTo>
                    <a:lnTo>
                      <a:pt x="13977" y="9786"/>
                    </a:lnTo>
                    <a:lnTo>
                      <a:pt x="13977" y="6906"/>
                    </a:lnTo>
                    <a:lnTo>
                      <a:pt x="16571" y="6906"/>
                    </a:lnTo>
                    <a:lnTo>
                      <a:pt x="16571" y="5930"/>
                    </a:lnTo>
                    <a:close/>
                    <a:moveTo>
                      <a:pt x="19009" y="6911"/>
                    </a:moveTo>
                    <a:lnTo>
                      <a:pt x="16531" y="6915"/>
                    </a:lnTo>
                    <a:lnTo>
                      <a:pt x="16531" y="10767"/>
                    </a:lnTo>
                    <a:lnTo>
                      <a:pt x="17789" y="10767"/>
                    </a:lnTo>
                    <a:lnTo>
                      <a:pt x="17789" y="7887"/>
                    </a:lnTo>
                    <a:lnTo>
                      <a:pt x="18995" y="7887"/>
                    </a:lnTo>
                    <a:lnTo>
                      <a:pt x="18995" y="8808"/>
                    </a:lnTo>
                    <a:lnTo>
                      <a:pt x="20315" y="8808"/>
                    </a:lnTo>
                    <a:lnTo>
                      <a:pt x="20315" y="7869"/>
                    </a:lnTo>
                    <a:lnTo>
                      <a:pt x="19009" y="7869"/>
                    </a:lnTo>
                    <a:lnTo>
                      <a:pt x="19009" y="6911"/>
                    </a:lnTo>
                    <a:close/>
                    <a:moveTo>
                      <a:pt x="20342" y="8842"/>
                    </a:moveTo>
                    <a:lnTo>
                      <a:pt x="20342" y="15766"/>
                    </a:lnTo>
                    <a:lnTo>
                      <a:pt x="21600" y="15766"/>
                    </a:lnTo>
                    <a:lnTo>
                      <a:pt x="21600" y="8842"/>
                    </a:lnTo>
                    <a:lnTo>
                      <a:pt x="20342" y="8842"/>
                    </a:lnTo>
                    <a:close/>
                    <a:moveTo>
                      <a:pt x="28" y="8897"/>
                    </a:moveTo>
                    <a:lnTo>
                      <a:pt x="0" y="8908"/>
                    </a:lnTo>
                    <a:lnTo>
                      <a:pt x="0" y="11825"/>
                    </a:lnTo>
                    <a:lnTo>
                      <a:pt x="1258" y="11825"/>
                    </a:lnTo>
                    <a:lnTo>
                      <a:pt x="1258" y="9874"/>
                    </a:lnTo>
                    <a:lnTo>
                      <a:pt x="3784" y="9874"/>
                    </a:lnTo>
                    <a:lnTo>
                      <a:pt x="3784" y="8897"/>
                    </a:lnTo>
                    <a:lnTo>
                      <a:pt x="28" y="8897"/>
                    </a:lnTo>
                    <a:close/>
                    <a:moveTo>
                      <a:pt x="1285" y="11834"/>
                    </a:moveTo>
                    <a:lnTo>
                      <a:pt x="1285" y="12774"/>
                    </a:lnTo>
                    <a:lnTo>
                      <a:pt x="2543" y="12774"/>
                    </a:lnTo>
                    <a:lnTo>
                      <a:pt x="2543" y="11834"/>
                    </a:lnTo>
                    <a:lnTo>
                      <a:pt x="1285" y="11834"/>
                    </a:lnTo>
                    <a:close/>
                    <a:moveTo>
                      <a:pt x="2548" y="12780"/>
                    </a:moveTo>
                    <a:lnTo>
                      <a:pt x="2548" y="14766"/>
                    </a:lnTo>
                    <a:lnTo>
                      <a:pt x="3806" y="14766"/>
                    </a:lnTo>
                    <a:lnTo>
                      <a:pt x="3806" y="12780"/>
                    </a:lnTo>
                    <a:lnTo>
                      <a:pt x="2548" y="12780"/>
                    </a:lnTo>
                    <a:close/>
                    <a:moveTo>
                      <a:pt x="3834" y="14759"/>
                    </a:moveTo>
                    <a:lnTo>
                      <a:pt x="3834" y="16745"/>
                    </a:lnTo>
                    <a:lnTo>
                      <a:pt x="5091" y="16745"/>
                    </a:lnTo>
                    <a:lnTo>
                      <a:pt x="5091" y="14759"/>
                    </a:lnTo>
                    <a:lnTo>
                      <a:pt x="3834" y="14759"/>
                    </a:lnTo>
                    <a:close/>
                    <a:moveTo>
                      <a:pt x="19035" y="15792"/>
                    </a:moveTo>
                    <a:lnTo>
                      <a:pt x="19035" y="18674"/>
                    </a:lnTo>
                    <a:lnTo>
                      <a:pt x="20293" y="18674"/>
                    </a:lnTo>
                    <a:lnTo>
                      <a:pt x="20293" y="15792"/>
                    </a:lnTo>
                    <a:lnTo>
                      <a:pt x="19035" y="15792"/>
                    </a:lnTo>
                    <a:close/>
                    <a:moveTo>
                      <a:pt x="5097" y="16721"/>
                    </a:moveTo>
                    <a:lnTo>
                      <a:pt x="5097" y="18707"/>
                    </a:lnTo>
                    <a:lnTo>
                      <a:pt x="6354" y="18707"/>
                    </a:lnTo>
                    <a:lnTo>
                      <a:pt x="6354" y="16721"/>
                    </a:lnTo>
                    <a:lnTo>
                      <a:pt x="5097" y="16721"/>
                    </a:lnTo>
                    <a:close/>
                    <a:moveTo>
                      <a:pt x="6315" y="18717"/>
                    </a:moveTo>
                    <a:lnTo>
                      <a:pt x="6315" y="21600"/>
                    </a:lnTo>
                    <a:lnTo>
                      <a:pt x="19036" y="21600"/>
                    </a:lnTo>
                    <a:lnTo>
                      <a:pt x="19036" y="18717"/>
                    </a:lnTo>
                    <a:lnTo>
                      <a:pt x="17779" y="18717"/>
                    </a:lnTo>
                    <a:lnTo>
                      <a:pt x="17779" y="20617"/>
                    </a:lnTo>
                    <a:lnTo>
                      <a:pt x="7573" y="20617"/>
                    </a:lnTo>
                    <a:lnTo>
                      <a:pt x="7573" y="18717"/>
                    </a:lnTo>
                    <a:lnTo>
                      <a:pt x="6315" y="18717"/>
                    </a:lnTo>
                    <a:close/>
                  </a:path>
                </a:pathLst>
              </a:custGeom>
              <a:solidFill>
                <a:srgbClr val="535353"/>
              </a:solidFill>
              <a:ln>
                <a:noFill/>
              </a:ln>
            </p:spPr>
            <p:txBody>
              <a:bodyPr spcFirstLastPara="1" wrap="square" lIns="0" tIns="0" rIns="0" bIns="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1A1A1A"/>
                  </a:buClr>
                  <a:buSzPts val="1100"/>
                  <a:buFont typeface="DM Sans Medium"/>
                  <a:buNone/>
                </a:pPr>
                <a:endParaRPr sz="1100" b="0" i="0" u="none" strike="noStrike" cap="none">
                  <a:solidFill>
                    <a:srgbClr val="1A1A1A"/>
                  </a:solidFill>
                  <a:latin typeface="DM Sans Medium"/>
                  <a:ea typeface="DM Sans Medium"/>
                  <a:cs typeface="DM Sans Medium"/>
                  <a:sym typeface="DM Sans Medium"/>
                </a:endParaRPr>
              </a:p>
            </p:txBody>
          </p:sp>
        </p:grpSp>
      </p:grpSp>
      <p:sp>
        <p:nvSpPr>
          <p:cNvPr id="521" name="Google Shape;521;p24"/>
          <p:cNvSpPr/>
          <p:nvPr/>
        </p:nvSpPr>
        <p:spPr>
          <a:xfrm>
            <a:off x="5580846" y="-450823"/>
            <a:ext cx="1011000" cy="1006612"/>
          </a:xfrm>
          <a:custGeom>
            <a:avLst/>
            <a:gdLst/>
            <a:ahLst/>
            <a:cxnLst/>
            <a:rect l="l" t="t" r="r" b="b"/>
            <a:pathLst>
              <a:path w="21600" h="21599" extrusionOk="0">
                <a:moveTo>
                  <a:pt x="9384" y="0"/>
                </a:moveTo>
                <a:cubicBezTo>
                  <a:pt x="9373" y="0"/>
                  <a:pt x="9237" y="27"/>
                  <a:pt x="9075" y="54"/>
                </a:cubicBezTo>
                <a:lnTo>
                  <a:pt x="7468" y="445"/>
                </a:lnTo>
                <a:cubicBezTo>
                  <a:pt x="7312" y="494"/>
                  <a:pt x="7177" y="531"/>
                  <a:pt x="7166" y="537"/>
                </a:cubicBezTo>
                <a:cubicBezTo>
                  <a:pt x="7161" y="542"/>
                  <a:pt x="7154" y="677"/>
                  <a:pt x="7154" y="840"/>
                </a:cubicBezTo>
                <a:lnTo>
                  <a:pt x="7166" y="1761"/>
                </a:lnTo>
                <a:cubicBezTo>
                  <a:pt x="7166" y="1924"/>
                  <a:pt x="7047" y="2119"/>
                  <a:pt x="6902" y="2190"/>
                </a:cubicBezTo>
                <a:lnTo>
                  <a:pt x="6151" y="2574"/>
                </a:lnTo>
                <a:cubicBezTo>
                  <a:pt x="6006" y="2655"/>
                  <a:pt x="5778" y="2644"/>
                  <a:pt x="5649" y="2547"/>
                </a:cubicBezTo>
                <a:lnTo>
                  <a:pt x="4900" y="2010"/>
                </a:lnTo>
                <a:cubicBezTo>
                  <a:pt x="4765" y="1913"/>
                  <a:pt x="4651" y="1842"/>
                  <a:pt x="4645" y="1848"/>
                </a:cubicBezTo>
                <a:cubicBezTo>
                  <a:pt x="4640" y="1853"/>
                  <a:pt x="4527" y="1941"/>
                  <a:pt x="4398" y="2044"/>
                </a:cubicBezTo>
                <a:lnTo>
                  <a:pt x="3162" y="3116"/>
                </a:lnTo>
                <a:cubicBezTo>
                  <a:pt x="3043" y="3230"/>
                  <a:pt x="2941" y="3327"/>
                  <a:pt x="2936" y="3333"/>
                </a:cubicBezTo>
                <a:cubicBezTo>
                  <a:pt x="2930" y="3338"/>
                  <a:pt x="2990" y="3462"/>
                  <a:pt x="3065" y="3609"/>
                </a:cubicBezTo>
                <a:lnTo>
                  <a:pt x="3490" y="4401"/>
                </a:lnTo>
                <a:cubicBezTo>
                  <a:pt x="3566" y="4548"/>
                  <a:pt x="3551" y="4769"/>
                  <a:pt x="3448" y="4899"/>
                </a:cubicBezTo>
                <a:lnTo>
                  <a:pt x="2909" y="5648"/>
                </a:lnTo>
                <a:cubicBezTo>
                  <a:pt x="2817" y="5783"/>
                  <a:pt x="2612" y="5879"/>
                  <a:pt x="2450" y="5858"/>
                </a:cubicBezTo>
                <a:lnTo>
                  <a:pt x="1548" y="5739"/>
                </a:lnTo>
                <a:cubicBezTo>
                  <a:pt x="1386" y="5717"/>
                  <a:pt x="1251" y="5707"/>
                  <a:pt x="1246" y="5712"/>
                </a:cubicBezTo>
                <a:cubicBezTo>
                  <a:pt x="1241" y="5717"/>
                  <a:pt x="1181" y="5848"/>
                  <a:pt x="1111" y="6000"/>
                </a:cubicBezTo>
                <a:lnTo>
                  <a:pt x="518" y="7483"/>
                </a:lnTo>
                <a:cubicBezTo>
                  <a:pt x="464" y="7640"/>
                  <a:pt x="420" y="7776"/>
                  <a:pt x="415" y="7781"/>
                </a:cubicBezTo>
                <a:cubicBezTo>
                  <a:pt x="415" y="7792"/>
                  <a:pt x="523" y="7874"/>
                  <a:pt x="658" y="7966"/>
                </a:cubicBezTo>
                <a:lnTo>
                  <a:pt x="1381" y="8454"/>
                </a:lnTo>
                <a:cubicBezTo>
                  <a:pt x="1516" y="8546"/>
                  <a:pt x="1602" y="8752"/>
                  <a:pt x="1570" y="8914"/>
                </a:cubicBezTo>
                <a:lnTo>
                  <a:pt x="1420" y="9944"/>
                </a:lnTo>
                <a:cubicBezTo>
                  <a:pt x="1404" y="10106"/>
                  <a:pt x="1263" y="10291"/>
                  <a:pt x="1106" y="10345"/>
                </a:cubicBezTo>
                <a:lnTo>
                  <a:pt x="280" y="10648"/>
                </a:lnTo>
                <a:cubicBezTo>
                  <a:pt x="123" y="10702"/>
                  <a:pt x="0" y="10758"/>
                  <a:pt x="0" y="10769"/>
                </a:cubicBezTo>
                <a:cubicBezTo>
                  <a:pt x="0" y="10779"/>
                  <a:pt x="6" y="10919"/>
                  <a:pt x="17" y="11082"/>
                </a:cubicBezTo>
                <a:lnTo>
                  <a:pt x="167" y="12626"/>
                </a:lnTo>
                <a:cubicBezTo>
                  <a:pt x="194" y="12789"/>
                  <a:pt x="210" y="12930"/>
                  <a:pt x="216" y="12941"/>
                </a:cubicBezTo>
                <a:cubicBezTo>
                  <a:pt x="216" y="12952"/>
                  <a:pt x="350" y="12974"/>
                  <a:pt x="518" y="12990"/>
                </a:cubicBezTo>
                <a:lnTo>
                  <a:pt x="1354" y="13082"/>
                </a:lnTo>
                <a:cubicBezTo>
                  <a:pt x="1516" y="13098"/>
                  <a:pt x="1688" y="13245"/>
                  <a:pt x="1737" y="13402"/>
                </a:cubicBezTo>
                <a:lnTo>
                  <a:pt x="2121" y="14501"/>
                </a:lnTo>
                <a:cubicBezTo>
                  <a:pt x="2181" y="14653"/>
                  <a:pt x="2142" y="14881"/>
                  <a:pt x="2028" y="15000"/>
                </a:cubicBezTo>
                <a:lnTo>
                  <a:pt x="1457" y="15624"/>
                </a:lnTo>
                <a:cubicBezTo>
                  <a:pt x="1349" y="15743"/>
                  <a:pt x="1258" y="15850"/>
                  <a:pt x="1263" y="15856"/>
                </a:cubicBezTo>
                <a:cubicBezTo>
                  <a:pt x="1268" y="15861"/>
                  <a:pt x="1338" y="15986"/>
                  <a:pt x="1425" y="16127"/>
                </a:cubicBezTo>
                <a:lnTo>
                  <a:pt x="2256" y="17380"/>
                </a:lnTo>
                <a:cubicBezTo>
                  <a:pt x="2353" y="17510"/>
                  <a:pt x="2440" y="17623"/>
                  <a:pt x="2445" y="17634"/>
                </a:cubicBezTo>
                <a:cubicBezTo>
                  <a:pt x="2450" y="17639"/>
                  <a:pt x="2579" y="17595"/>
                  <a:pt x="2730" y="17535"/>
                </a:cubicBezTo>
                <a:lnTo>
                  <a:pt x="3490" y="17232"/>
                </a:lnTo>
                <a:cubicBezTo>
                  <a:pt x="3641" y="17173"/>
                  <a:pt x="3863" y="17216"/>
                  <a:pt x="3976" y="17336"/>
                </a:cubicBezTo>
                <a:lnTo>
                  <a:pt x="4905" y="18192"/>
                </a:lnTo>
                <a:cubicBezTo>
                  <a:pt x="5029" y="18295"/>
                  <a:pt x="5100" y="18511"/>
                  <a:pt x="5062" y="18673"/>
                </a:cubicBezTo>
                <a:lnTo>
                  <a:pt x="4851" y="19476"/>
                </a:lnTo>
                <a:cubicBezTo>
                  <a:pt x="4808" y="19633"/>
                  <a:pt x="4780" y="19769"/>
                  <a:pt x="4785" y="19774"/>
                </a:cubicBezTo>
                <a:cubicBezTo>
                  <a:pt x="4791" y="19780"/>
                  <a:pt x="4915" y="19850"/>
                  <a:pt x="5055" y="19937"/>
                </a:cubicBezTo>
                <a:lnTo>
                  <a:pt x="6345" y="20631"/>
                </a:lnTo>
                <a:cubicBezTo>
                  <a:pt x="6491" y="20701"/>
                  <a:pt x="6621" y="20761"/>
                  <a:pt x="6632" y="20766"/>
                </a:cubicBezTo>
                <a:cubicBezTo>
                  <a:pt x="6637" y="20772"/>
                  <a:pt x="6735" y="20668"/>
                  <a:pt x="6843" y="20543"/>
                </a:cubicBezTo>
                <a:lnTo>
                  <a:pt x="7370" y="19932"/>
                </a:lnTo>
                <a:cubicBezTo>
                  <a:pt x="7478" y="19807"/>
                  <a:pt x="7694" y="19742"/>
                  <a:pt x="7851" y="19791"/>
                </a:cubicBezTo>
                <a:lnTo>
                  <a:pt x="9136" y="20116"/>
                </a:lnTo>
                <a:cubicBezTo>
                  <a:pt x="9298" y="20149"/>
                  <a:pt x="9459" y="20306"/>
                  <a:pt x="9497" y="20468"/>
                </a:cubicBezTo>
                <a:lnTo>
                  <a:pt x="9680" y="21259"/>
                </a:lnTo>
                <a:cubicBezTo>
                  <a:pt x="9718" y="21422"/>
                  <a:pt x="9756" y="21552"/>
                  <a:pt x="9761" y="21552"/>
                </a:cubicBezTo>
                <a:cubicBezTo>
                  <a:pt x="9767" y="21552"/>
                  <a:pt x="9911" y="21562"/>
                  <a:pt x="10073" y="21573"/>
                </a:cubicBezTo>
                <a:lnTo>
                  <a:pt x="10500" y="21595"/>
                </a:lnTo>
                <a:cubicBezTo>
                  <a:pt x="10662" y="21600"/>
                  <a:pt x="10931" y="21600"/>
                  <a:pt x="11098" y="21595"/>
                </a:cubicBezTo>
                <a:lnTo>
                  <a:pt x="11525" y="21573"/>
                </a:lnTo>
                <a:cubicBezTo>
                  <a:pt x="11687" y="21562"/>
                  <a:pt x="11828" y="21552"/>
                  <a:pt x="11839" y="21552"/>
                </a:cubicBezTo>
                <a:cubicBezTo>
                  <a:pt x="11849" y="21552"/>
                  <a:pt x="11882" y="21416"/>
                  <a:pt x="11920" y="21259"/>
                </a:cubicBezTo>
                <a:lnTo>
                  <a:pt x="12103" y="20468"/>
                </a:lnTo>
                <a:cubicBezTo>
                  <a:pt x="12141" y="20306"/>
                  <a:pt x="12302" y="20149"/>
                  <a:pt x="12464" y="20116"/>
                </a:cubicBezTo>
                <a:lnTo>
                  <a:pt x="13749" y="19791"/>
                </a:lnTo>
                <a:cubicBezTo>
                  <a:pt x="13906" y="19742"/>
                  <a:pt x="14120" y="19807"/>
                  <a:pt x="14228" y="19932"/>
                </a:cubicBezTo>
                <a:lnTo>
                  <a:pt x="14757" y="20543"/>
                </a:lnTo>
                <a:cubicBezTo>
                  <a:pt x="14865" y="20668"/>
                  <a:pt x="14957" y="20767"/>
                  <a:pt x="14968" y="20766"/>
                </a:cubicBezTo>
                <a:cubicBezTo>
                  <a:pt x="14974" y="20761"/>
                  <a:pt x="15102" y="20701"/>
                  <a:pt x="15253" y="20631"/>
                </a:cubicBezTo>
                <a:lnTo>
                  <a:pt x="16543" y="19937"/>
                </a:lnTo>
                <a:cubicBezTo>
                  <a:pt x="16683" y="19850"/>
                  <a:pt x="16802" y="19780"/>
                  <a:pt x="16813" y="19774"/>
                </a:cubicBezTo>
                <a:cubicBezTo>
                  <a:pt x="16818" y="19769"/>
                  <a:pt x="16792" y="19633"/>
                  <a:pt x="16749" y="19476"/>
                </a:cubicBezTo>
                <a:lnTo>
                  <a:pt x="16538" y="18673"/>
                </a:lnTo>
                <a:cubicBezTo>
                  <a:pt x="16495" y="18516"/>
                  <a:pt x="16565" y="18301"/>
                  <a:pt x="16695" y="18192"/>
                </a:cubicBezTo>
                <a:lnTo>
                  <a:pt x="17622" y="17336"/>
                </a:lnTo>
                <a:cubicBezTo>
                  <a:pt x="17736" y="17216"/>
                  <a:pt x="17957" y="17173"/>
                  <a:pt x="18108" y="17232"/>
                </a:cubicBezTo>
                <a:lnTo>
                  <a:pt x="18868" y="17535"/>
                </a:lnTo>
                <a:cubicBezTo>
                  <a:pt x="19019" y="17595"/>
                  <a:pt x="19150" y="17639"/>
                  <a:pt x="19155" y="17634"/>
                </a:cubicBezTo>
                <a:cubicBezTo>
                  <a:pt x="19160" y="17628"/>
                  <a:pt x="19247" y="17515"/>
                  <a:pt x="19344" y="17380"/>
                </a:cubicBezTo>
                <a:lnTo>
                  <a:pt x="20175" y="16127"/>
                </a:lnTo>
                <a:cubicBezTo>
                  <a:pt x="20262" y="15986"/>
                  <a:pt x="20332" y="15861"/>
                  <a:pt x="20337" y="15856"/>
                </a:cubicBezTo>
                <a:cubicBezTo>
                  <a:pt x="20342" y="15850"/>
                  <a:pt x="20256" y="15743"/>
                  <a:pt x="20143" y="15624"/>
                </a:cubicBezTo>
                <a:lnTo>
                  <a:pt x="19570" y="14989"/>
                </a:lnTo>
                <a:cubicBezTo>
                  <a:pt x="19462" y="14869"/>
                  <a:pt x="19419" y="14642"/>
                  <a:pt x="19479" y="14491"/>
                </a:cubicBezTo>
                <a:lnTo>
                  <a:pt x="19862" y="13390"/>
                </a:lnTo>
                <a:cubicBezTo>
                  <a:pt x="19910" y="13233"/>
                  <a:pt x="20082" y="13088"/>
                  <a:pt x="20244" y="13072"/>
                </a:cubicBezTo>
                <a:lnTo>
                  <a:pt x="21081" y="12978"/>
                </a:lnTo>
                <a:cubicBezTo>
                  <a:pt x="21243" y="12962"/>
                  <a:pt x="21379" y="12940"/>
                  <a:pt x="21384" y="12929"/>
                </a:cubicBezTo>
                <a:cubicBezTo>
                  <a:pt x="21384" y="12918"/>
                  <a:pt x="21404" y="12784"/>
                  <a:pt x="21431" y="12616"/>
                </a:cubicBezTo>
                <a:lnTo>
                  <a:pt x="21583" y="11072"/>
                </a:lnTo>
                <a:cubicBezTo>
                  <a:pt x="21594" y="10909"/>
                  <a:pt x="21600" y="10767"/>
                  <a:pt x="21600" y="10757"/>
                </a:cubicBezTo>
                <a:cubicBezTo>
                  <a:pt x="21584" y="10757"/>
                  <a:pt x="21460" y="10702"/>
                  <a:pt x="21303" y="10648"/>
                </a:cubicBezTo>
                <a:lnTo>
                  <a:pt x="20477" y="10345"/>
                </a:lnTo>
                <a:cubicBezTo>
                  <a:pt x="20321" y="10291"/>
                  <a:pt x="20180" y="10106"/>
                  <a:pt x="20163" y="9944"/>
                </a:cubicBezTo>
                <a:lnTo>
                  <a:pt x="20013" y="8914"/>
                </a:lnTo>
                <a:cubicBezTo>
                  <a:pt x="19981" y="8752"/>
                  <a:pt x="20067" y="8546"/>
                  <a:pt x="20202" y="8454"/>
                </a:cubicBezTo>
                <a:lnTo>
                  <a:pt x="20926" y="7966"/>
                </a:lnTo>
                <a:cubicBezTo>
                  <a:pt x="21060" y="7874"/>
                  <a:pt x="21174" y="7792"/>
                  <a:pt x="21168" y="7781"/>
                </a:cubicBezTo>
                <a:cubicBezTo>
                  <a:pt x="21168" y="7770"/>
                  <a:pt x="21119" y="7640"/>
                  <a:pt x="21065" y="7483"/>
                </a:cubicBezTo>
                <a:lnTo>
                  <a:pt x="20472" y="6000"/>
                </a:lnTo>
                <a:cubicBezTo>
                  <a:pt x="20402" y="5848"/>
                  <a:pt x="20342" y="5723"/>
                  <a:pt x="20337" y="5712"/>
                </a:cubicBezTo>
                <a:cubicBezTo>
                  <a:pt x="20332" y="5701"/>
                  <a:pt x="20197" y="5717"/>
                  <a:pt x="20035" y="5739"/>
                </a:cubicBezTo>
                <a:lnTo>
                  <a:pt x="19133" y="5858"/>
                </a:lnTo>
                <a:cubicBezTo>
                  <a:pt x="18971" y="5879"/>
                  <a:pt x="18761" y="5788"/>
                  <a:pt x="18674" y="5648"/>
                </a:cubicBezTo>
                <a:lnTo>
                  <a:pt x="18135" y="4899"/>
                </a:lnTo>
                <a:cubicBezTo>
                  <a:pt x="18032" y="4769"/>
                  <a:pt x="18017" y="4548"/>
                  <a:pt x="18093" y="4401"/>
                </a:cubicBezTo>
                <a:lnTo>
                  <a:pt x="18518" y="3609"/>
                </a:lnTo>
                <a:cubicBezTo>
                  <a:pt x="18593" y="3462"/>
                  <a:pt x="18653" y="3338"/>
                  <a:pt x="18647" y="3333"/>
                </a:cubicBezTo>
                <a:cubicBezTo>
                  <a:pt x="18642" y="3327"/>
                  <a:pt x="18540" y="3230"/>
                  <a:pt x="18422" y="3116"/>
                </a:cubicBezTo>
                <a:lnTo>
                  <a:pt x="17186" y="2044"/>
                </a:lnTo>
                <a:cubicBezTo>
                  <a:pt x="17056" y="1941"/>
                  <a:pt x="16943" y="1853"/>
                  <a:pt x="16938" y="1848"/>
                </a:cubicBezTo>
                <a:cubicBezTo>
                  <a:pt x="16932" y="1842"/>
                  <a:pt x="16813" y="1918"/>
                  <a:pt x="16683" y="2010"/>
                </a:cubicBezTo>
                <a:lnTo>
                  <a:pt x="15934" y="2547"/>
                </a:lnTo>
                <a:cubicBezTo>
                  <a:pt x="15800" y="2644"/>
                  <a:pt x="15572" y="2655"/>
                  <a:pt x="15432" y="2574"/>
                </a:cubicBezTo>
                <a:lnTo>
                  <a:pt x="14682" y="2190"/>
                </a:lnTo>
                <a:cubicBezTo>
                  <a:pt x="14531" y="2119"/>
                  <a:pt x="14411" y="1929"/>
                  <a:pt x="14417" y="1761"/>
                </a:cubicBezTo>
                <a:lnTo>
                  <a:pt x="14429" y="840"/>
                </a:lnTo>
                <a:cubicBezTo>
                  <a:pt x="14429" y="677"/>
                  <a:pt x="14428" y="537"/>
                  <a:pt x="14417" y="537"/>
                </a:cubicBezTo>
                <a:cubicBezTo>
                  <a:pt x="14411" y="531"/>
                  <a:pt x="14272" y="494"/>
                  <a:pt x="14115" y="445"/>
                </a:cubicBezTo>
                <a:lnTo>
                  <a:pt x="12508" y="54"/>
                </a:lnTo>
                <a:cubicBezTo>
                  <a:pt x="12346" y="22"/>
                  <a:pt x="12205" y="0"/>
                  <a:pt x="12200" y="0"/>
                </a:cubicBezTo>
                <a:cubicBezTo>
                  <a:pt x="12189" y="0"/>
                  <a:pt x="12125" y="120"/>
                  <a:pt x="12049" y="266"/>
                </a:cubicBezTo>
                <a:lnTo>
                  <a:pt x="11628" y="1096"/>
                </a:lnTo>
                <a:cubicBezTo>
                  <a:pt x="11552" y="1242"/>
                  <a:pt x="11358" y="1355"/>
                  <a:pt x="11196" y="1350"/>
                </a:cubicBezTo>
                <a:lnTo>
                  <a:pt x="10387" y="1350"/>
                </a:lnTo>
                <a:cubicBezTo>
                  <a:pt x="10225" y="1355"/>
                  <a:pt x="10025" y="1242"/>
                  <a:pt x="9955" y="1096"/>
                </a:cubicBezTo>
                <a:lnTo>
                  <a:pt x="9534" y="266"/>
                </a:lnTo>
                <a:cubicBezTo>
                  <a:pt x="9458" y="120"/>
                  <a:pt x="9394" y="0"/>
                  <a:pt x="9384" y="0"/>
                </a:cubicBezTo>
                <a:close/>
                <a:moveTo>
                  <a:pt x="10792" y="5820"/>
                </a:moveTo>
                <a:cubicBezTo>
                  <a:pt x="13533" y="5820"/>
                  <a:pt x="15761" y="8053"/>
                  <a:pt x="15761" y="10811"/>
                </a:cubicBezTo>
                <a:cubicBezTo>
                  <a:pt x="15761" y="13569"/>
                  <a:pt x="13533" y="15801"/>
                  <a:pt x="10792" y="15801"/>
                </a:cubicBezTo>
                <a:cubicBezTo>
                  <a:pt x="8051" y="15801"/>
                  <a:pt x="5822" y="13569"/>
                  <a:pt x="5822" y="10811"/>
                </a:cubicBezTo>
                <a:cubicBezTo>
                  <a:pt x="5822" y="8053"/>
                  <a:pt x="8045" y="5820"/>
                  <a:pt x="10792" y="5820"/>
                </a:cubicBezTo>
                <a:close/>
                <a:moveTo>
                  <a:pt x="10792" y="7592"/>
                </a:moveTo>
                <a:cubicBezTo>
                  <a:pt x="9016" y="7592"/>
                  <a:pt x="7581" y="9033"/>
                  <a:pt x="7581" y="10816"/>
                </a:cubicBezTo>
                <a:cubicBezTo>
                  <a:pt x="7581" y="12593"/>
                  <a:pt x="9016" y="14040"/>
                  <a:pt x="10792" y="14040"/>
                </a:cubicBezTo>
                <a:cubicBezTo>
                  <a:pt x="12567" y="14040"/>
                  <a:pt x="14002" y="12599"/>
                  <a:pt x="14002" y="10816"/>
                </a:cubicBezTo>
                <a:cubicBezTo>
                  <a:pt x="14002" y="9033"/>
                  <a:pt x="12567" y="7592"/>
                  <a:pt x="10792" y="7592"/>
                </a:cubicBezTo>
                <a:close/>
              </a:path>
            </a:pathLst>
          </a:custGeom>
          <a:solidFill>
            <a:srgbClr val="DCDCDC">
              <a:alpha val="14901"/>
            </a:srgbClr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1A1A"/>
              </a:buClr>
              <a:buSzPts val="1100"/>
              <a:buFont typeface="DM Sans Medium"/>
              <a:buNone/>
            </a:pPr>
            <a:endParaRPr sz="1100" b="0" i="0" u="none" strike="noStrike" cap="none">
              <a:solidFill>
                <a:srgbClr val="1A1A1A"/>
              </a:solidFill>
              <a:latin typeface="DM Sans Medium"/>
              <a:ea typeface="DM Sans Medium"/>
              <a:cs typeface="DM Sans Medium"/>
              <a:sym typeface="DM Sans Medium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White">
  <a:themeElements>
    <a:clrScheme name="Fortum Color 01">
      <a:dk1>
        <a:srgbClr val="1A1A1A"/>
      </a:dk1>
      <a:lt1>
        <a:srgbClr val="FCFFFF"/>
      </a:lt1>
      <a:dk2>
        <a:srgbClr val="656565"/>
      </a:dk2>
      <a:lt2>
        <a:srgbClr val="F2F2F2"/>
      </a:lt2>
      <a:accent1>
        <a:srgbClr val="4AC89D"/>
      </a:accent1>
      <a:accent2>
        <a:srgbClr val="0EAAE5"/>
      </a:accent2>
      <a:accent3>
        <a:srgbClr val="F7B61A"/>
      </a:accent3>
      <a:accent4>
        <a:srgbClr val="F87802"/>
      </a:accent4>
      <a:accent5>
        <a:srgbClr val="F2F2F2"/>
      </a:accent5>
      <a:accent6>
        <a:srgbClr val="B2B2B2"/>
      </a:accent6>
      <a:hlink>
        <a:srgbClr val="4AC89D"/>
      </a:hlink>
      <a:folHlink>
        <a:srgbClr val="0EAAE5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111</Words>
  <Application>Microsoft Macintosh PowerPoint</Application>
  <PresentationFormat>On-screen Show (16:9)</PresentationFormat>
  <Paragraphs>4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DM Sans</vt:lpstr>
      <vt:lpstr>DM Sans Medium</vt:lpstr>
      <vt:lpstr>Arial</vt:lpstr>
      <vt:lpstr>White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Анастасия Мясоедова</cp:lastModifiedBy>
  <cp:revision>5</cp:revision>
  <dcterms:modified xsi:type="dcterms:W3CDTF">2023-04-09T04:59:51Z</dcterms:modified>
</cp:coreProperties>
</file>