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
  </p:notesMasterIdLst>
  <p:sldIdLst>
    <p:sldId id="265" r:id="rId2"/>
  </p:sldIdLst>
  <p:sldSz cx="9144000" cy="5143500" type="screen16x9"/>
  <p:notesSz cx="6858000" cy="9144000"/>
  <p:embeddedFontLst>
    <p:embeddedFont>
      <p:font typeface="DM Sans" pitchFamily="2" charset="77"/>
      <p:regular r:id="rId4"/>
      <p:bold r:id="rId5"/>
      <p:italic r:id="rId6"/>
      <p:boldItalic r:id="rId7"/>
    </p:embeddedFont>
    <p:embeddedFont>
      <p:font typeface="DM Sans Medium" pitchFamily="2" charset="77"/>
      <p:regular r:id="rId8"/>
      <p:bold r:id="rId9"/>
      <p:italic r:id="rId10"/>
      <p:boldItalic r:id="rId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snapToGrid="0">
      <p:cViewPr varScale="1">
        <p:scale>
          <a:sx n="141" d="100"/>
          <a:sy n="141" d="100"/>
        </p:scale>
        <p:origin x="800" y="176"/>
      </p:cViewPr>
      <p:guideLst>
        <p:guide orient="horz" pos="1620"/>
        <p:guide pos="288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tableStyles" Target="tableStyles.xml"/><Relationship Id="rId10" Type="http://schemas.openxmlformats.org/officeDocument/2006/relationships/font" Target="fonts/font7.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22be8c94013_3_476: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24" name="Google Shape;524;g22be8c94013_3_4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ide with logo">
  <p:cSld name="Side with logo">
    <p:spTree>
      <p:nvGrpSpPr>
        <p:cNvPr id="1" name="Shape 56"/>
        <p:cNvGrpSpPr/>
        <p:nvPr/>
      </p:nvGrpSpPr>
      <p:grpSpPr>
        <a:xfrm>
          <a:off x="0" y="0"/>
          <a:ext cx="0" cy="0"/>
          <a:chOff x="0" y="0"/>
          <a:chExt cx="0" cy="0"/>
        </a:xfrm>
      </p:grpSpPr>
      <p:cxnSp>
        <p:nvCxnSpPr>
          <p:cNvPr id="57" name="Google Shape;57;p15"/>
          <p:cNvCxnSpPr/>
          <p:nvPr/>
        </p:nvCxnSpPr>
        <p:spPr>
          <a:xfrm>
            <a:off x="8220770" y="4655288"/>
            <a:ext cx="0" cy="185414"/>
          </a:xfrm>
          <a:prstGeom prst="straightConnector1">
            <a:avLst/>
          </a:prstGeom>
          <a:noFill/>
          <a:ln w="25400" cap="flat" cmpd="sng">
            <a:solidFill>
              <a:schemeClr val="accent6"/>
            </a:solidFill>
            <a:prstDash val="solid"/>
            <a:miter lim="400000"/>
            <a:headEnd type="none" w="sm" len="sm"/>
            <a:tailEnd type="none" w="sm" len="sm"/>
          </a:ln>
        </p:spPr>
      </p:cxnSp>
      <p:sp>
        <p:nvSpPr>
          <p:cNvPr id="58" name="Google Shape;58;p15"/>
          <p:cNvSpPr txBox="1"/>
          <p:nvPr/>
        </p:nvSpPr>
        <p:spPr>
          <a:xfrm>
            <a:off x="6318992" y="4655126"/>
            <a:ext cx="1761468" cy="176972"/>
          </a:xfrm>
          <a:prstGeom prst="rect">
            <a:avLst/>
          </a:prstGeom>
          <a:noFill/>
          <a:ln>
            <a:noFill/>
          </a:ln>
        </p:spPr>
        <p:txBody>
          <a:bodyPr spcFirstLastPara="1" wrap="square" lIns="19050" tIns="19050" rIns="19050" bIns="19050" anchor="t" anchorCtr="0">
            <a:spAutoFit/>
          </a:bodyPr>
          <a:lstStyle/>
          <a:p>
            <a:pPr marL="0" marR="0" lvl="0" indent="0" algn="r" rtl="0">
              <a:lnSpc>
                <a:spcPct val="100000"/>
              </a:lnSpc>
              <a:spcBef>
                <a:spcPts val="0"/>
              </a:spcBef>
              <a:spcAft>
                <a:spcPts val="0"/>
              </a:spcAft>
              <a:buClr>
                <a:srgbClr val="656565"/>
              </a:buClr>
              <a:buSzPts val="900"/>
              <a:buFont typeface="DM Sans"/>
              <a:buNone/>
            </a:pPr>
            <a:r>
              <a:rPr lang="en-GB" sz="900" b="0" i="0" u="none" strike="noStrike" cap="none" dirty="0">
                <a:solidFill>
                  <a:srgbClr val="656565"/>
                </a:solidFill>
                <a:latin typeface="DM Sans"/>
                <a:ea typeface="DM Sans"/>
                <a:cs typeface="DM Sans"/>
                <a:sym typeface="DM Sans"/>
              </a:rPr>
              <a:t>Content Marketing</a:t>
            </a:r>
            <a:endParaRPr sz="500" dirty="0"/>
          </a:p>
        </p:txBody>
      </p:sp>
      <p:sp>
        <p:nvSpPr>
          <p:cNvPr id="59" name="Google Shape;59;p15"/>
          <p:cNvSpPr txBox="1"/>
          <p:nvPr/>
        </p:nvSpPr>
        <p:spPr>
          <a:xfrm>
            <a:off x="586200" y="4655125"/>
            <a:ext cx="1801400" cy="176972"/>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rgbClr val="656565"/>
              </a:buClr>
              <a:buSzPts val="900"/>
              <a:buFont typeface="DM Sans"/>
              <a:buNone/>
            </a:pPr>
            <a:r>
              <a:rPr lang="en-GB" sz="900" b="1" i="0" u="none" strike="noStrike" cap="none" dirty="0" err="1">
                <a:solidFill>
                  <a:srgbClr val="656565"/>
                </a:solidFill>
                <a:latin typeface="DM Sans"/>
                <a:ea typeface="DM Sans"/>
                <a:cs typeface="DM Sans"/>
                <a:sym typeface="DM Sans"/>
              </a:rPr>
              <a:t>HiSlide.io</a:t>
            </a:r>
            <a:r>
              <a:rPr lang="en-GB" sz="900" b="0" i="0" u="none" strike="noStrike" cap="none" dirty="0">
                <a:solidFill>
                  <a:srgbClr val="656565"/>
                </a:solidFill>
                <a:latin typeface="DM Sans"/>
                <a:ea typeface="DM Sans"/>
                <a:cs typeface="DM Sans"/>
                <a:sym typeface="DM Sans"/>
              </a:rPr>
              <a:t> Templates</a:t>
            </a:r>
            <a:endParaRPr sz="500" dirty="0"/>
          </a:p>
        </p:txBody>
      </p:sp>
      <p:sp>
        <p:nvSpPr>
          <p:cNvPr id="60" name="Google Shape;60;p15"/>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535353"/>
              </a:buClr>
              <a:buSzPts val="900"/>
              <a:buFont typeface="DM Sans"/>
              <a:buNone/>
              <a:defRPr>
                <a:solidFill>
                  <a:srgbClr val="535353"/>
                </a:solidFill>
              </a:defRPr>
            </a:lvl1pPr>
            <a:lvl2pPr marL="0" lvl="1" indent="0" algn="ctr">
              <a:lnSpc>
                <a:spcPct val="100000"/>
              </a:lnSpc>
              <a:spcBef>
                <a:spcPts val="0"/>
              </a:spcBef>
              <a:spcAft>
                <a:spcPts val="0"/>
              </a:spcAft>
              <a:buClr>
                <a:srgbClr val="535353"/>
              </a:buClr>
              <a:buSzPts val="900"/>
              <a:buFont typeface="DM Sans"/>
              <a:buNone/>
              <a:defRPr>
                <a:solidFill>
                  <a:srgbClr val="535353"/>
                </a:solidFill>
              </a:defRPr>
            </a:lvl2pPr>
            <a:lvl3pPr marL="0" lvl="2" indent="0" algn="ctr">
              <a:lnSpc>
                <a:spcPct val="100000"/>
              </a:lnSpc>
              <a:spcBef>
                <a:spcPts val="0"/>
              </a:spcBef>
              <a:spcAft>
                <a:spcPts val="0"/>
              </a:spcAft>
              <a:buClr>
                <a:srgbClr val="535353"/>
              </a:buClr>
              <a:buSzPts val="900"/>
              <a:buFont typeface="DM Sans"/>
              <a:buNone/>
              <a:defRPr>
                <a:solidFill>
                  <a:srgbClr val="535353"/>
                </a:solidFill>
              </a:defRPr>
            </a:lvl3pPr>
            <a:lvl4pPr marL="0" lvl="3" indent="0" algn="ctr">
              <a:lnSpc>
                <a:spcPct val="100000"/>
              </a:lnSpc>
              <a:spcBef>
                <a:spcPts val="0"/>
              </a:spcBef>
              <a:spcAft>
                <a:spcPts val="0"/>
              </a:spcAft>
              <a:buClr>
                <a:srgbClr val="535353"/>
              </a:buClr>
              <a:buSzPts val="900"/>
              <a:buFont typeface="DM Sans"/>
              <a:buNone/>
              <a:defRPr>
                <a:solidFill>
                  <a:srgbClr val="535353"/>
                </a:solidFill>
              </a:defRPr>
            </a:lvl4pPr>
            <a:lvl5pPr marL="0" lvl="4" indent="0" algn="ctr">
              <a:lnSpc>
                <a:spcPct val="100000"/>
              </a:lnSpc>
              <a:spcBef>
                <a:spcPts val="0"/>
              </a:spcBef>
              <a:spcAft>
                <a:spcPts val="0"/>
              </a:spcAft>
              <a:buClr>
                <a:srgbClr val="535353"/>
              </a:buClr>
              <a:buSzPts val="900"/>
              <a:buFont typeface="DM Sans"/>
              <a:buNone/>
              <a:defRPr>
                <a:solidFill>
                  <a:srgbClr val="535353"/>
                </a:solidFill>
              </a:defRPr>
            </a:lvl5pPr>
            <a:lvl6pPr marL="0" lvl="5" indent="0" algn="ctr">
              <a:lnSpc>
                <a:spcPct val="100000"/>
              </a:lnSpc>
              <a:spcBef>
                <a:spcPts val="0"/>
              </a:spcBef>
              <a:spcAft>
                <a:spcPts val="0"/>
              </a:spcAft>
              <a:buClr>
                <a:srgbClr val="535353"/>
              </a:buClr>
              <a:buSzPts val="900"/>
              <a:buFont typeface="DM Sans"/>
              <a:buNone/>
              <a:defRPr>
                <a:solidFill>
                  <a:srgbClr val="535353"/>
                </a:solidFill>
              </a:defRPr>
            </a:lvl6pPr>
            <a:lvl7pPr marL="0" lvl="6" indent="0" algn="ctr">
              <a:lnSpc>
                <a:spcPct val="100000"/>
              </a:lnSpc>
              <a:spcBef>
                <a:spcPts val="0"/>
              </a:spcBef>
              <a:spcAft>
                <a:spcPts val="0"/>
              </a:spcAft>
              <a:buClr>
                <a:srgbClr val="535353"/>
              </a:buClr>
              <a:buSzPts val="900"/>
              <a:buFont typeface="DM Sans"/>
              <a:buNone/>
              <a:defRPr>
                <a:solidFill>
                  <a:srgbClr val="535353"/>
                </a:solidFill>
              </a:defRPr>
            </a:lvl7pPr>
            <a:lvl8pPr marL="0" lvl="7" indent="0" algn="ctr">
              <a:lnSpc>
                <a:spcPct val="100000"/>
              </a:lnSpc>
              <a:spcBef>
                <a:spcPts val="0"/>
              </a:spcBef>
              <a:spcAft>
                <a:spcPts val="0"/>
              </a:spcAft>
              <a:buClr>
                <a:srgbClr val="535353"/>
              </a:buClr>
              <a:buSzPts val="900"/>
              <a:buFont typeface="DM Sans"/>
              <a:buNone/>
              <a:defRPr>
                <a:solidFill>
                  <a:srgbClr val="535353"/>
                </a:solidFill>
              </a:defRPr>
            </a:lvl8pPr>
            <a:lvl9pPr marL="0" lvl="8" indent="0" algn="ctr">
              <a:lnSpc>
                <a:spcPct val="100000"/>
              </a:lnSpc>
              <a:spcBef>
                <a:spcPts val="0"/>
              </a:spcBef>
              <a:spcAft>
                <a:spcPts val="0"/>
              </a:spcAft>
              <a:buClr>
                <a:srgbClr val="535353"/>
              </a:buClr>
              <a:buSzPts val="900"/>
              <a:buFont typeface="DM Sans"/>
              <a:buNone/>
              <a:defRPr>
                <a:solidFill>
                  <a:srgbClr val="535353"/>
                </a:solidFill>
              </a:defRPr>
            </a:lvl9pPr>
          </a:lstStyle>
          <a:p>
            <a:pPr marL="0" lvl="0" indent="0" algn="ctr" rtl="0">
              <a:spcBef>
                <a:spcPts val="0"/>
              </a:spcBef>
              <a:spcAft>
                <a:spcPts val="0"/>
              </a:spcAft>
              <a:buNone/>
            </a:pPr>
            <a:fld id="{00000000-1234-1234-1234-123412341234}" type="slidenum">
              <a:rPr lang="en-GB"/>
              <a:t>‹#›</a:t>
            </a:fld>
            <a:endParaRPr sz="900" b="0" i="0" u="none" strike="noStrike" cap="none">
              <a:latin typeface="DM Sans"/>
              <a:ea typeface="DM Sans"/>
              <a:cs typeface="DM Sans"/>
              <a:sym typeface="DM Sans"/>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69056"/>
            <a:ext cx="8229600" cy="1131094"/>
          </a:xfrm>
          <a:prstGeom prst="rect">
            <a:avLst/>
          </a:prstGeom>
          <a:noFill/>
          <a:ln>
            <a:noFill/>
          </a:ln>
        </p:spPr>
        <p:txBody>
          <a:bodyPr spcFirstLastPara="1" wrap="square" lIns="17150" tIns="17150" rIns="17150" bIns="17150" anchor="ctr" anchorCtr="0">
            <a:noAutofit/>
          </a:bodyPr>
          <a:lstStyle>
            <a:lvl1pPr marR="0" lvl="0"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1pPr>
            <a:lvl2pPr marR="0" lvl="1"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2pPr>
            <a:lvl3pPr marR="0" lvl="2"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3pPr>
            <a:lvl4pPr marR="0" lvl="3"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4pPr>
            <a:lvl5pPr marR="0" lvl="4"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5pPr>
            <a:lvl6pPr marR="0" lvl="5"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6pPr>
            <a:lvl7pPr marR="0" lvl="6"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7pPr>
            <a:lvl8pPr marR="0" lvl="7"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8pPr>
            <a:lvl9pPr marR="0" lvl="8"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9pPr>
          </a:lstStyle>
          <a:p>
            <a:endParaRPr/>
          </a:p>
        </p:txBody>
      </p:sp>
      <p:sp>
        <p:nvSpPr>
          <p:cNvPr id="52" name="Google Shape;52;p13"/>
          <p:cNvSpPr txBox="1">
            <a:spLocks noGrp="1"/>
          </p:cNvSpPr>
          <p:nvPr>
            <p:ph type="body" idx="1"/>
          </p:nvPr>
        </p:nvSpPr>
        <p:spPr>
          <a:xfrm>
            <a:off x="457200" y="1200150"/>
            <a:ext cx="8229600" cy="3943350"/>
          </a:xfrm>
          <a:prstGeom prst="rect">
            <a:avLst/>
          </a:prstGeom>
          <a:noFill/>
          <a:ln>
            <a:noFill/>
          </a:ln>
        </p:spPr>
        <p:txBody>
          <a:bodyPr spcFirstLastPara="1" wrap="square" lIns="17150" tIns="17150" rIns="17150" bIns="17150" anchor="t" anchorCtr="0">
            <a:noAutofit/>
          </a:bodyPr>
          <a:lstStyle>
            <a:lvl1pPr marL="457200" marR="0" lvl="0"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1pPr>
            <a:lvl2pPr marL="914400" marR="0" lvl="1"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2pPr>
            <a:lvl3pPr marL="1371600" marR="0" lvl="2"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3pPr>
            <a:lvl4pPr marL="1828800" marR="0" lvl="3"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4pPr>
            <a:lvl5pPr marL="2286000" marR="0" lvl="4"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5pPr>
            <a:lvl6pPr marL="2743200" marR="0" lvl="5"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6pPr>
            <a:lvl7pPr marL="3200400" marR="0" lvl="6"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7pPr>
            <a:lvl8pPr marL="3657600" marR="0" lvl="7"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8pPr>
            <a:lvl9pPr marL="4114800" marR="0" lvl="8"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9pPr>
          </a:lstStyle>
          <a:p>
            <a:endParaRPr/>
          </a:p>
        </p:txBody>
      </p:sp>
      <p:sp>
        <p:nvSpPr>
          <p:cNvPr id="53" name="Google Shape;53;p13"/>
          <p:cNvSpPr txBox="1">
            <a:spLocks noGrp="1"/>
          </p:cNvSpPr>
          <p:nvPr>
            <p:ph type="sldNum" idx="12"/>
          </p:nvPr>
        </p:nvSpPr>
        <p:spPr>
          <a:xfrm>
            <a:off x="5486400" y="4767263"/>
            <a:ext cx="2133600" cy="276225"/>
          </a:xfrm>
          <a:prstGeom prst="rect">
            <a:avLst/>
          </a:prstGeom>
          <a:noFill/>
          <a:ln>
            <a:noFill/>
          </a:ln>
        </p:spPr>
        <p:txBody>
          <a:bodyPr spcFirstLastPara="1" wrap="square" lIns="19050" tIns="19050" rIns="19050" bIns="19050" anchor="t" anchorCtr="0">
            <a:spAutoFit/>
          </a:bodyPr>
          <a:lstStyle>
            <a:lvl1pPr marL="0" marR="0" lvl="0"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1pPr>
            <a:lvl2pPr marL="0" marR="0" lvl="1"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2pPr>
            <a:lvl3pPr marL="0" marR="0" lvl="2"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3pPr>
            <a:lvl4pPr marL="0" marR="0" lvl="3"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4pPr>
            <a:lvl5pPr marL="0" marR="0" lvl="4"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5pPr>
            <a:lvl6pPr marL="0" marR="0" lvl="5"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6pPr>
            <a:lvl7pPr marL="0" marR="0" lvl="6"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7pPr>
            <a:lvl8pPr marL="0" marR="0" lvl="7"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8pPr>
            <a:lvl9pPr marL="0" marR="0" lvl="8"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9pPr>
          </a:lstStyle>
          <a:p>
            <a:pPr marL="0" lvl="0" indent="0" algn="ct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25"/>
          <p:cNvSpPr/>
          <p:nvPr/>
        </p:nvSpPr>
        <p:spPr>
          <a:xfrm>
            <a:off x="2879907" y="884349"/>
            <a:ext cx="1011000" cy="1006613"/>
          </a:xfrm>
          <a:custGeom>
            <a:avLst/>
            <a:gdLst/>
            <a:ahLst/>
            <a:cxnLst/>
            <a:rect l="l" t="t" r="r" b="b"/>
            <a:pathLst>
              <a:path w="21600" h="21599"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rgbClr val="DCDCDC">
              <a:alpha val="14901"/>
            </a:srgb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27" name="Google Shape;527;p25"/>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p>
            <a:pPr marL="0" lvl="0" indent="0" algn="ctr" rtl="0">
              <a:lnSpc>
                <a:spcPct val="100000"/>
              </a:lnSpc>
              <a:spcBef>
                <a:spcPts val="0"/>
              </a:spcBef>
              <a:spcAft>
                <a:spcPts val="0"/>
              </a:spcAft>
              <a:buClr>
                <a:srgbClr val="535353"/>
              </a:buClr>
              <a:buSzPts val="900"/>
              <a:buFont typeface="DM Sans"/>
              <a:buNone/>
            </a:pPr>
            <a:fld id="{00000000-1234-1234-1234-123412341234}" type="slidenum">
              <a:rPr lang="en-GB">
                <a:solidFill>
                  <a:srgbClr val="535353"/>
                </a:solidFill>
              </a:rPr>
              <a:t>1</a:t>
            </a:fld>
            <a:endParaRPr/>
          </a:p>
        </p:txBody>
      </p:sp>
      <p:sp>
        <p:nvSpPr>
          <p:cNvPr id="528" name="Google Shape;528;p25"/>
          <p:cNvSpPr/>
          <p:nvPr/>
        </p:nvSpPr>
        <p:spPr>
          <a:xfrm>
            <a:off x="-47667" y="287887"/>
            <a:ext cx="1355994" cy="1356257"/>
          </a:xfrm>
          <a:custGeom>
            <a:avLst/>
            <a:gdLst/>
            <a:ahLst/>
            <a:cxnLst/>
            <a:rect l="l" t="t"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29" name="Google Shape;529;p25"/>
          <p:cNvSpPr/>
          <p:nvPr/>
        </p:nvSpPr>
        <p:spPr>
          <a:xfrm>
            <a:off x="618321" y="2778152"/>
            <a:ext cx="1011000" cy="1006612"/>
          </a:xfrm>
          <a:custGeom>
            <a:avLst/>
            <a:gdLst/>
            <a:ahLst/>
            <a:cxnLst/>
            <a:rect l="l" t="t" r="r" b="b"/>
            <a:pathLst>
              <a:path w="21600" h="21599"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rgbClr val="DCDCDC">
              <a:alpha val="14901"/>
            </a:srgb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30" name="Google Shape;530;p25"/>
          <p:cNvSpPr/>
          <p:nvPr/>
        </p:nvSpPr>
        <p:spPr>
          <a:xfrm>
            <a:off x="2429861" y="3913137"/>
            <a:ext cx="1868492" cy="1868856"/>
          </a:xfrm>
          <a:custGeom>
            <a:avLst/>
            <a:gdLst/>
            <a:ahLst/>
            <a:cxnLst/>
            <a:rect l="l" t="t"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31" name="Google Shape;531;p25"/>
          <p:cNvSpPr/>
          <p:nvPr/>
        </p:nvSpPr>
        <p:spPr>
          <a:xfrm>
            <a:off x="1304121" y="-426006"/>
            <a:ext cx="1301770" cy="1296120"/>
          </a:xfrm>
          <a:custGeom>
            <a:avLst/>
            <a:gdLst/>
            <a:ahLst/>
            <a:cxnLst/>
            <a:rect l="l" t="t" r="r" b="b"/>
            <a:pathLst>
              <a:path w="21600" h="21599"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rgbClr val="DCDCDC">
              <a:alpha val="14901"/>
            </a:srgb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nvGrpSpPr>
          <p:cNvPr id="532" name="Google Shape;532;p25"/>
          <p:cNvGrpSpPr/>
          <p:nvPr/>
        </p:nvGrpSpPr>
        <p:grpSpPr>
          <a:xfrm>
            <a:off x="5247931" y="1274132"/>
            <a:ext cx="3086703" cy="2517027"/>
            <a:chOff x="0" y="107246"/>
            <a:chExt cx="8231207" cy="6712028"/>
          </a:xfrm>
        </p:grpSpPr>
        <p:sp>
          <p:nvSpPr>
            <p:cNvPr id="533" name="Google Shape;533;p25"/>
            <p:cNvSpPr/>
            <p:nvPr/>
          </p:nvSpPr>
          <p:spPr>
            <a:xfrm>
              <a:off x="0" y="1915400"/>
              <a:ext cx="8231207" cy="4903874"/>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t" anchorCtr="0">
              <a:noAutofit/>
            </a:bodyPr>
            <a:lstStyle/>
            <a:p>
              <a:pPr marL="0" marR="0" lvl="0" indent="0" algn="l"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Explainer videos are a popular type of content marketing that can benefit businesses in several ways. By creating videos that explain how their products or services work or address common questions and concerns, businesses can increase engagement and improve customer understanding. Explainer videos can also be used to showcase the unique value proposition of a product or service, improving lead generation and conversion rates. To create effective explainer videos, businesses should focus on delivering a clear and concise message, using high-quality graphics and animation, and promoting their videos through social media and other channels for maximum impact.</a:t>
              </a:r>
              <a:endParaRPr sz="500"/>
            </a:p>
          </p:txBody>
        </p:sp>
        <p:sp>
          <p:nvSpPr>
            <p:cNvPr id="534" name="Google Shape;534;p25"/>
            <p:cNvSpPr/>
            <p:nvPr/>
          </p:nvSpPr>
          <p:spPr>
            <a:xfrm>
              <a:off x="5119" y="107246"/>
              <a:ext cx="7582836" cy="1518354"/>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b" anchorCtr="0">
              <a:noAutofit/>
            </a:bodyPr>
            <a:lstStyle/>
            <a:p>
              <a:pPr marL="0" marR="0" lvl="0" indent="0" algn="l" rtl="0">
                <a:lnSpc>
                  <a:spcPct val="100000"/>
                </a:lnSpc>
                <a:spcBef>
                  <a:spcPts val="0"/>
                </a:spcBef>
                <a:spcAft>
                  <a:spcPts val="0"/>
                </a:spcAft>
                <a:buClr>
                  <a:schemeClr val="dk1"/>
                </a:buClr>
                <a:buSzPts val="1700"/>
                <a:buFont typeface="DM Sans Medium"/>
                <a:buNone/>
              </a:pPr>
              <a:r>
                <a:rPr lang="en-GB" sz="1700" b="0" i="0" u="none" strike="noStrike" cap="none">
                  <a:solidFill>
                    <a:schemeClr val="dk1"/>
                  </a:solidFill>
                  <a:latin typeface="DM Sans Medium"/>
                  <a:ea typeface="DM Sans Medium"/>
                  <a:cs typeface="DM Sans Medium"/>
                  <a:sym typeface="DM Sans Medium"/>
                </a:rPr>
                <a:t>Content marketing: </a:t>
              </a:r>
              <a:endParaRPr sz="500"/>
            </a:p>
            <a:p>
              <a:pPr marL="0" marR="0" lvl="0" indent="0" algn="l" rtl="0">
                <a:lnSpc>
                  <a:spcPct val="100000"/>
                </a:lnSpc>
                <a:spcBef>
                  <a:spcPts val="0"/>
                </a:spcBef>
                <a:spcAft>
                  <a:spcPts val="0"/>
                </a:spcAft>
                <a:buClr>
                  <a:schemeClr val="dk1"/>
                </a:buClr>
                <a:buSzPts val="1700"/>
                <a:buFont typeface="DM Sans Medium"/>
                <a:buNone/>
              </a:pPr>
              <a:r>
                <a:rPr lang="en-GB" sz="1700" b="0" i="0" u="none" strike="noStrike" cap="none">
                  <a:solidFill>
                    <a:schemeClr val="dk1"/>
                  </a:solidFill>
                  <a:latin typeface="DM Sans Medium"/>
                  <a:ea typeface="DM Sans Medium"/>
                  <a:cs typeface="DM Sans Medium"/>
                  <a:sym typeface="DM Sans Medium"/>
                </a:rPr>
                <a:t>explainer Videos</a:t>
              </a:r>
              <a:endParaRPr sz="500"/>
            </a:p>
          </p:txBody>
        </p:sp>
      </p:grpSp>
      <p:grpSp>
        <p:nvGrpSpPr>
          <p:cNvPr id="535" name="Google Shape;535;p25"/>
          <p:cNvGrpSpPr/>
          <p:nvPr/>
        </p:nvGrpSpPr>
        <p:grpSpPr>
          <a:xfrm>
            <a:off x="1024815" y="1533033"/>
            <a:ext cx="2838520" cy="2331977"/>
            <a:chOff x="0" y="0"/>
            <a:chExt cx="7569385" cy="6218605"/>
          </a:xfrm>
        </p:grpSpPr>
        <p:sp>
          <p:nvSpPr>
            <p:cNvPr id="536" name="Google Shape;536;p25"/>
            <p:cNvSpPr/>
            <p:nvPr/>
          </p:nvSpPr>
          <p:spPr>
            <a:xfrm>
              <a:off x="0" y="0"/>
              <a:ext cx="7569385" cy="6218605"/>
            </a:xfrm>
            <a:custGeom>
              <a:avLst/>
              <a:gdLst/>
              <a:ahLst/>
              <a:cxnLst/>
              <a:rect l="l" t="t" r="r" b="b"/>
              <a:pathLst>
                <a:path w="21600" h="21600" extrusionOk="0">
                  <a:moveTo>
                    <a:pt x="1054" y="0"/>
                  </a:moveTo>
                  <a:cubicBezTo>
                    <a:pt x="4303" y="0"/>
                    <a:pt x="7551" y="0"/>
                    <a:pt x="10800" y="0"/>
                  </a:cubicBezTo>
                  <a:cubicBezTo>
                    <a:pt x="14049" y="0"/>
                    <a:pt x="17297" y="0"/>
                    <a:pt x="20546" y="0"/>
                  </a:cubicBezTo>
                  <a:cubicBezTo>
                    <a:pt x="20701" y="0"/>
                    <a:pt x="20824" y="0"/>
                    <a:pt x="20925" y="8"/>
                  </a:cubicBezTo>
                  <a:cubicBezTo>
                    <a:pt x="21025" y="16"/>
                    <a:pt x="21103" y="31"/>
                    <a:pt x="21165" y="63"/>
                  </a:cubicBezTo>
                  <a:cubicBezTo>
                    <a:pt x="21254" y="102"/>
                    <a:pt x="21333" y="165"/>
                    <a:pt x="21399" y="245"/>
                  </a:cubicBezTo>
                  <a:cubicBezTo>
                    <a:pt x="21465" y="324"/>
                    <a:pt x="21516" y="421"/>
                    <a:pt x="21548" y="530"/>
                  </a:cubicBezTo>
                  <a:cubicBezTo>
                    <a:pt x="21574" y="605"/>
                    <a:pt x="21587" y="699"/>
                    <a:pt x="21594" y="822"/>
                  </a:cubicBezTo>
                  <a:cubicBezTo>
                    <a:pt x="21600" y="944"/>
                    <a:pt x="21600" y="1095"/>
                    <a:pt x="21600" y="1283"/>
                  </a:cubicBezTo>
                  <a:lnTo>
                    <a:pt x="21600" y="20317"/>
                  </a:lnTo>
                  <a:cubicBezTo>
                    <a:pt x="21600" y="20505"/>
                    <a:pt x="21600" y="20656"/>
                    <a:pt x="21594" y="20778"/>
                  </a:cubicBezTo>
                  <a:cubicBezTo>
                    <a:pt x="21587" y="20901"/>
                    <a:pt x="21574" y="20995"/>
                    <a:pt x="21548" y="21070"/>
                  </a:cubicBezTo>
                  <a:cubicBezTo>
                    <a:pt x="21516" y="21179"/>
                    <a:pt x="21465" y="21276"/>
                    <a:pt x="21399" y="21355"/>
                  </a:cubicBezTo>
                  <a:cubicBezTo>
                    <a:pt x="21333" y="21435"/>
                    <a:pt x="21254" y="21498"/>
                    <a:pt x="21165" y="21537"/>
                  </a:cubicBezTo>
                  <a:cubicBezTo>
                    <a:pt x="21103" y="21569"/>
                    <a:pt x="21025" y="21584"/>
                    <a:pt x="20925" y="21592"/>
                  </a:cubicBezTo>
                  <a:cubicBezTo>
                    <a:pt x="20824" y="21600"/>
                    <a:pt x="20701" y="21600"/>
                    <a:pt x="20546" y="21600"/>
                  </a:cubicBezTo>
                  <a:lnTo>
                    <a:pt x="1054" y="21600"/>
                  </a:lnTo>
                  <a:cubicBezTo>
                    <a:pt x="899" y="21600"/>
                    <a:pt x="776" y="21600"/>
                    <a:pt x="675" y="21592"/>
                  </a:cubicBezTo>
                  <a:cubicBezTo>
                    <a:pt x="575" y="21584"/>
                    <a:pt x="497" y="21569"/>
                    <a:pt x="435" y="21537"/>
                  </a:cubicBezTo>
                  <a:cubicBezTo>
                    <a:pt x="346" y="21498"/>
                    <a:pt x="267" y="21435"/>
                    <a:pt x="201" y="21355"/>
                  </a:cubicBezTo>
                  <a:cubicBezTo>
                    <a:pt x="135" y="21276"/>
                    <a:pt x="84" y="21179"/>
                    <a:pt x="52" y="21070"/>
                  </a:cubicBezTo>
                  <a:cubicBezTo>
                    <a:pt x="26" y="20995"/>
                    <a:pt x="13" y="20901"/>
                    <a:pt x="6" y="20778"/>
                  </a:cubicBezTo>
                  <a:cubicBezTo>
                    <a:pt x="0" y="20656"/>
                    <a:pt x="0" y="20505"/>
                    <a:pt x="0" y="20317"/>
                  </a:cubicBezTo>
                  <a:lnTo>
                    <a:pt x="0" y="1283"/>
                  </a:lnTo>
                  <a:cubicBezTo>
                    <a:pt x="0" y="1095"/>
                    <a:pt x="0" y="944"/>
                    <a:pt x="6" y="822"/>
                  </a:cubicBezTo>
                  <a:cubicBezTo>
                    <a:pt x="13" y="699"/>
                    <a:pt x="26" y="605"/>
                    <a:pt x="52" y="530"/>
                  </a:cubicBezTo>
                  <a:cubicBezTo>
                    <a:pt x="84" y="421"/>
                    <a:pt x="135" y="324"/>
                    <a:pt x="201" y="245"/>
                  </a:cubicBezTo>
                  <a:cubicBezTo>
                    <a:pt x="267" y="165"/>
                    <a:pt x="346" y="102"/>
                    <a:pt x="435" y="63"/>
                  </a:cubicBezTo>
                  <a:cubicBezTo>
                    <a:pt x="497" y="31"/>
                    <a:pt x="575" y="16"/>
                    <a:pt x="675" y="8"/>
                  </a:cubicBezTo>
                  <a:cubicBezTo>
                    <a:pt x="776" y="0"/>
                    <a:pt x="899" y="0"/>
                    <a:pt x="1054" y="0"/>
                  </a:cubicBezTo>
                  <a:close/>
                </a:path>
              </a:pathLst>
            </a:cu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37" name="Google Shape;537;p25"/>
            <p:cNvSpPr/>
            <p:nvPr/>
          </p:nvSpPr>
          <p:spPr>
            <a:xfrm>
              <a:off x="119222" y="690528"/>
              <a:ext cx="7330389" cy="5407542"/>
            </a:xfrm>
            <a:custGeom>
              <a:avLst/>
              <a:gdLst/>
              <a:ahLst/>
              <a:cxnLst/>
              <a:rect l="l" t="t" r="r" b="b"/>
              <a:pathLst>
                <a:path w="21600" h="21600" extrusionOk="0">
                  <a:moveTo>
                    <a:pt x="680" y="0"/>
                  </a:moveTo>
                  <a:cubicBezTo>
                    <a:pt x="4054" y="0"/>
                    <a:pt x="7427" y="0"/>
                    <a:pt x="10800" y="0"/>
                  </a:cubicBezTo>
                  <a:cubicBezTo>
                    <a:pt x="14173" y="0"/>
                    <a:pt x="17546" y="0"/>
                    <a:pt x="20920" y="0"/>
                  </a:cubicBezTo>
                  <a:cubicBezTo>
                    <a:pt x="21019" y="0"/>
                    <a:pt x="21099" y="0"/>
                    <a:pt x="21164" y="6"/>
                  </a:cubicBezTo>
                  <a:cubicBezTo>
                    <a:pt x="21229" y="11"/>
                    <a:pt x="21279" y="23"/>
                    <a:pt x="21319" y="45"/>
                  </a:cubicBezTo>
                  <a:cubicBezTo>
                    <a:pt x="21376" y="74"/>
                    <a:pt x="21428" y="119"/>
                    <a:pt x="21470" y="176"/>
                  </a:cubicBezTo>
                  <a:cubicBezTo>
                    <a:pt x="21513" y="233"/>
                    <a:pt x="21546" y="303"/>
                    <a:pt x="21567" y="381"/>
                  </a:cubicBezTo>
                  <a:cubicBezTo>
                    <a:pt x="21583" y="435"/>
                    <a:pt x="21592" y="503"/>
                    <a:pt x="21596" y="591"/>
                  </a:cubicBezTo>
                  <a:cubicBezTo>
                    <a:pt x="21600" y="679"/>
                    <a:pt x="21600" y="787"/>
                    <a:pt x="21600" y="922"/>
                  </a:cubicBezTo>
                  <a:lnTo>
                    <a:pt x="21600" y="20678"/>
                  </a:lnTo>
                  <a:cubicBezTo>
                    <a:pt x="21600" y="20813"/>
                    <a:pt x="21600" y="20921"/>
                    <a:pt x="21596" y="21009"/>
                  </a:cubicBezTo>
                  <a:cubicBezTo>
                    <a:pt x="21592" y="21097"/>
                    <a:pt x="21583" y="21165"/>
                    <a:pt x="21567" y="21219"/>
                  </a:cubicBezTo>
                  <a:cubicBezTo>
                    <a:pt x="21546" y="21297"/>
                    <a:pt x="21513" y="21367"/>
                    <a:pt x="21470" y="21424"/>
                  </a:cubicBezTo>
                  <a:cubicBezTo>
                    <a:pt x="21428" y="21481"/>
                    <a:pt x="21376" y="21526"/>
                    <a:pt x="21319" y="21555"/>
                  </a:cubicBezTo>
                  <a:cubicBezTo>
                    <a:pt x="21279" y="21577"/>
                    <a:pt x="21229" y="21589"/>
                    <a:pt x="21164" y="21594"/>
                  </a:cubicBezTo>
                  <a:cubicBezTo>
                    <a:pt x="21099" y="21600"/>
                    <a:pt x="21019" y="21600"/>
                    <a:pt x="20920" y="21600"/>
                  </a:cubicBezTo>
                  <a:lnTo>
                    <a:pt x="680" y="21600"/>
                  </a:lnTo>
                  <a:cubicBezTo>
                    <a:pt x="581" y="21600"/>
                    <a:pt x="501" y="21600"/>
                    <a:pt x="436" y="21594"/>
                  </a:cubicBezTo>
                  <a:cubicBezTo>
                    <a:pt x="371" y="21589"/>
                    <a:pt x="321" y="21577"/>
                    <a:pt x="281" y="21555"/>
                  </a:cubicBezTo>
                  <a:cubicBezTo>
                    <a:pt x="224" y="21526"/>
                    <a:pt x="172" y="21481"/>
                    <a:pt x="130" y="21424"/>
                  </a:cubicBezTo>
                  <a:cubicBezTo>
                    <a:pt x="87" y="21367"/>
                    <a:pt x="54" y="21297"/>
                    <a:pt x="33" y="21219"/>
                  </a:cubicBezTo>
                  <a:cubicBezTo>
                    <a:pt x="17" y="21165"/>
                    <a:pt x="8" y="21097"/>
                    <a:pt x="4" y="21009"/>
                  </a:cubicBezTo>
                  <a:cubicBezTo>
                    <a:pt x="0" y="20921"/>
                    <a:pt x="0" y="20813"/>
                    <a:pt x="0" y="20678"/>
                  </a:cubicBezTo>
                  <a:lnTo>
                    <a:pt x="0" y="922"/>
                  </a:lnTo>
                  <a:cubicBezTo>
                    <a:pt x="0" y="787"/>
                    <a:pt x="0" y="679"/>
                    <a:pt x="4" y="591"/>
                  </a:cubicBezTo>
                  <a:cubicBezTo>
                    <a:pt x="8" y="503"/>
                    <a:pt x="17" y="435"/>
                    <a:pt x="33" y="381"/>
                  </a:cubicBezTo>
                  <a:cubicBezTo>
                    <a:pt x="54" y="303"/>
                    <a:pt x="87" y="233"/>
                    <a:pt x="130" y="176"/>
                  </a:cubicBezTo>
                  <a:cubicBezTo>
                    <a:pt x="172" y="119"/>
                    <a:pt x="224" y="74"/>
                    <a:pt x="281" y="45"/>
                  </a:cubicBezTo>
                  <a:cubicBezTo>
                    <a:pt x="321" y="23"/>
                    <a:pt x="371" y="11"/>
                    <a:pt x="436" y="6"/>
                  </a:cubicBezTo>
                  <a:cubicBezTo>
                    <a:pt x="501" y="0"/>
                    <a:pt x="581" y="0"/>
                    <a:pt x="680" y="0"/>
                  </a:cubicBezTo>
                  <a:close/>
                </a:path>
              </a:pathLst>
            </a:custGeom>
            <a:solidFill>
              <a:srgbClr val="FFFFFF"/>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38" name="Google Shape;538;p25"/>
            <p:cNvSpPr/>
            <p:nvPr/>
          </p:nvSpPr>
          <p:spPr>
            <a:xfrm>
              <a:off x="619008" y="1433445"/>
              <a:ext cx="6330105" cy="3406779"/>
            </a:xfrm>
            <a:custGeom>
              <a:avLst/>
              <a:gdLst/>
              <a:ahLst/>
              <a:cxnLst/>
              <a:rect l="l" t="t" r="r" b="b"/>
              <a:pathLst>
                <a:path w="21600" h="21600" extrusionOk="0">
                  <a:moveTo>
                    <a:pt x="573" y="0"/>
                  </a:moveTo>
                  <a:cubicBezTo>
                    <a:pt x="2686" y="0"/>
                    <a:pt x="4798" y="0"/>
                    <a:pt x="6910" y="0"/>
                  </a:cubicBezTo>
                  <a:cubicBezTo>
                    <a:pt x="11616" y="0"/>
                    <a:pt x="16321" y="0"/>
                    <a:pt x="21027" y="0"/>
                  </a:cubicBezTo>
                  <a:cubicBezTo>
                    <a:pt x="21111" y="0"/>
                    <a:pt x="21178" y="0"/>
                    <a:pt x="21233" y="7"/>
                  </a:cubicBezTo>
                  <a:cubicBezTo>
                    <a:pt x="21287" y="13"/>
                    <a:pt x="21330" y="26"/>
                    <a:pt x="21363" y="52"/>
                  </a:cubicBezTo>
                  <a:cubicBezTo>
                    <a:pt x="21412" y="85"/>
                    <a:pt x="21455" y="136"/>
                    <a:pt x="21491" y="203"/>
                  </a:cubicBezTo>
                  <a:cubicBezTo>
                    <a:pt x="21527" y="270"/>
                    <a:pt x="21554" y="350"/>
                    <a:pt x="21572" y="440"/>
                  </a:cubicBezTo>
                  <a:cubicBezTo>
                    <a:pt x="21586" y="503"/>
                    <a:pt x="21593" y="581"/>
                    <a:pt x="21596" y="682"/>
                  </a:cubicBezTo>
                  <a:cubicBezTo>
                    <a:pt x="21600" y="784"/>
                    <a:pt x="21600" y="909"/>
                    <a:pt x="21600" y="1065"/>
                  </a:cubicBezTo>
                  <a:lnTo>
                    <a:pt x="21600" y="20535"/>
                  </a:lnTo>
                  <a:cubicBezTo>
                    <a:pt x="21600" y="20691"/>
                    <a:pt x="21600" y="20816"/>
                    <a:pt x="21596" y="20918"/>
                  </a:cubicBezTo>
                  <a:cubicBezTo>
                    <a:pt x="21593" y="21019"/>
                    <a:pt x="21586" y="21097"/>
                    <a:pt x="21572" y="21160"/>
                  </a:cubicBezTo>
                  <a:cubicBezTo>
                    <a:pt x="21554" y="21250"/>
                    <a:pt x="21527" y="21330"/>
                    <a:pt x="21491" y="21397"/>
                  </a:cubicBezTo>
                  <a:cubicBezTo>
                    <a:pt x="21455" y="21464"/>
                    <a:pt x="21412" y="21515"/>
                    <a:pt x="21363" y="21548"/>
                  </a:cubicBezTo>
                  <a:cubicBezTo>
                    <a:pt x="21330" y="21574"/>
                    <a:pt x="21287" y="21587"/>
                    <a:pt x="21233" y="21593"/>
                  </a:cubicBezTo>
                  <a:cubicBezTo>
                    <a:pt x="21178" y="21600"/>
                    <a:pt x="21111" y="21600"/>
                    <a:pt x="21027" y="21600"/>
                  </a:cubicBezTo>
                  <a:lnTo>
                    <a:pt x="573" y="21600"/>
                  </a:lnTo>
                  <a:cubicBezTo>
                    <a:pt x="489" y="21600"/>
                    <a:pt x="422" y="21600"/>
                    <a:pt x="367" y="21593"/>
                  </a:cubicBezTo>
                  <a:cubicBezTo>
                    <a:pt x="313" y="21587"/>
                    <a:pt x="270" y="21574"/>
                    <a:pt x="237" y="21548"/>
                  </a:cubicBezTo>
                  <a:cubicBezTo>
                    <a:pt x="188" y="21515"/>
                    <a:pt x="145" y="21464"/>
                    <a:pt x="109" y="21397"/>
                  </a:cubicBezTo>
                  <a:cubicBezTo>
                    <a:pt x="73" y="21330"/>
                    <a:pt x="46" y="21250"/>
                    <a:pt x="28" y="21160"/>
                  </a:cubicBezTo>
                  <a:cubicBezTo>
                    <a:pt x="14" y="21097"/>
                    <a:pt x="7" y="21019"/>
                    <a:pt x="4" y="20918"/>
                  </a:cubicBezTo>
                  <a:cubicBezTo>
                    <a:pt x="0" y="20816"/>
                    <a:pt x="0" y="20691"/>
                    <a:pt x="0" y="20535"/>
                  </a:cubicBezTo>
                  <a:lnTo>
                    <a:pt x="0" y="1065"/>
                  </a:lnTo>
                  <a:cubicBezTo>
                    <a:pt x="0" y="909"/>
                    <a:pt x="0" y="784"/>
                    <a:pt x="4" y="682"/>
                  </a:cubicBezTo>
                  <a:cubicBezTo>
                    <a:pt x="7" y="581"/>
                    <a:pt x="14" y="503"/>
                    <a:pt x="28" y="440"/>
                  </a:cubicBezTo>
                  <a:cubicBezTo>
                    <a:pt x="46" y="350"/>
                    <a:pt x="73" y="270"/>
                    <a:pt x="109" y="203"/>
                  </a:cubicBezTo>
                  <a:cubicBezTo>
                    <a:pt x="145" y="136"/>
                    <a:pt x="188" y="85"/>
                    <a:pt x="237" y="52"/>
                  </a:cubicBezTo>
                  <a:cubicBezTo>
                    <a:pt x="270" y="26"/>
                    <a:pt x="313" y="13"/>
                    <a:pt x="367" y="7"/>
                  </a:cubicBezTo>
                  <a:cubicBezTo>
                    <a:pt x="422" y="0"/>
                    <a:pt x="489" y="0"/>
                    <a:pt x="573" y="0"/>
                  </a:cubicBezTo>
                  <a:close/>
                </a:path>
              </a:pathLst>
            </a:cu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39" name="Google Shape;539;p25"/>
            <p:cNvSpPr/>
            <p:nvPr/>
          </p:nvSpPr>
          <p:spPr>
            <a:xfrm>
              <a:off x="615872" y="5730625"/>
              <a:ext cx="6299505" cy="173169"/>
            </a:xfrm>
            <a:custGeom>
              <a:avLst/>
              <a:gdLst/>
              <a:ahLst/>
              <a:cxnLst/>
              <a:rect l="l" t="t" r="r" b="b"/>
              <a:pathLst>
                <a:path w="21600" h="21600" extrusionOk="0">
                  <a:moveTo>
                    <a:pt x="166" y="0"/>
                  </a:moveTo>
                  <a:cubicBezTo>
                    <a:pt x="2425" y="0"/>
                    <a:pt x="4685" y="0"/>
                    <a:pt x="6944" y="0"/>
                  </a:cubicBezTo>
                  <a:cubicBezTo>
                    <a:pt x="11774" y="0"/>
                    <a:pt x="16604" y="0"/>
                    <a:pt x="21434" y="0"/>
                  </a:cubicBezTo>
                  <a:cubicBezTo>
                    <a:pt x="21458" y="0"/>
                    <a:pt x="21478" y="0"/>
                    <a:pt x="21494" y="37"/>
                  </a:cubicBezTo>
                  <a:cubicBezTo>
                    <a:pt x="21509" y="74"/>
                    <a:pt x="21522" y="148"/>
                    <a:pt x="21531" y="296"/>
                  </a:cubicBezTo>
                  <a:cubicBezTo>
                    <a:pt x="21545" y="480"/>
                    <a:pt x="21558" y="773"/>
                    <a:pt x="21568" y="1153"/>
                  </a:cubicBezTo>
                  <a:cubicBezTo>
                    <a:pt x="21579" y="1533"/>
                    <a:pt x="21587" y="1992"/>
                    <a:pt x="21592" y="2497"/>
                  </a:cubicBezTo>
                  <a:cubicBezTo>
                    <a:pt x="21596" y="2852"/>
                    <a:pt x="21598" y="3296"/>
                    <a:pt x="21599" y="3872"/>
                  </a:cubicBezTo>
                  <a:cubicBezTo>
                    <a:pt x="21600" y="4449"/>
                    <a:pt x="21600" y="5159"/>
                    <a:pt x="21600" y="6046"/>
                  </a:cubicBezTo>
                  <a:lnTo>
                    <a:pt x="21600" y="15554"/>
                  </a:lnTo>
                  <a:cubicBezTo>
                    <a:pt x="21600" y="16441"/>
                    <a:pt x="21600" y="17151"/>
                    <a:pt x="21599" y="17728"/>
                  </a:cubicBezTo>
                  <a:cubicBezTo>
                    <a:pt x="21598" y="18304"/>
                    <a:pt x="21596" y="18748"/>
                    <a:pt x="21592" y="19103"/>
                  </a:cubicBezTo>
                  <a:cubicBezTo>
                    <a:pt x="21587" y="19608"/>
                    <a:pt x="21579" y="20067"/>
                    <a:pt x="21568" y="20447"/>
                  </a:cubicBezTo>
                  <a:cubicBezTo>
                    <a:pt x="21558" y="20827"/>
                    <a:pt x="21545" y="21120"/>
                    <a:pt x="21531" y="21304"/>
                  </a:cubicBezTo>
                  <a:cubicBezTo>
                    <a:pt x="21522" y="21452"/>
                    <a:pt x="21509" y="21526"/>
                    <a:pt x="21494" y="21563"/>
                  </a:cubicBezTo>
                  <a:cubicBezTo>
                    <a:pt x="21478" y="21600"/>
                    <a:pt x="21458" y="21600"/>
                    <a:pt x="21434" y="21600"/>
                  </a:cubicBezTo>
                  <a:cubicBezTo>
                    <a:pt x="16604" y="21600"/>
                    <a:pt x="11774" y="21600"/>
                    <a:pt x="6944" y="21600"/>
                  </a:cubicBezTo>
                  <a:cubicBezTo>
                    <a:pt x="4685" y="21600"/>
                    <a:pt x="2425" y="21600"/>
                    <a:pt x="166" y="21600"/>
                  </a:cubicBezTo>
                  <a:cubicBezTo>
                    <a:pt x="142" y="21600"/>
                    <a:pt x="122" y="21600"/>
                    <a:pt x="106" y="21563"/>
                  </a:cubicBezTo>
                  <a:cubicBezTo>
                    <a:pt x="91" y="21526"/>
                    <a:pt x="78" y="21452"/>
                    <a:pt x="69" y="21304"/>
                  </a:cubicBezTo>
                  <a:cubicBezTo>
                    <a:pt x="55" y="21120"/>
                    <a:pt x="42" y="20827"/>
                    <a:pt x="32" y="20447"/>
                  </a:cubicBezTo>
                  <a:cubicBezTo>
                    <a:pt x="21" y="20067"/>
                    <a:pt x="13" y="19608"/>
                    <a:pt x="8" y="19103"/>
                  </a:cubicBezTo>
                  <a:cubicBezTo>
                    <a:pt x="4" y="18748"/>
                    <a:pt x="2" y="18304"/>
                    <a:pt x="1" y="17728"/>
                  </a:cubicBezTo>
                  <a:cubicBezTo>
                    <a:pt x="0" y="17151"/>
                    <a:pt x="0" y="16441"/>
                    <a:pt x="0" y="15554"/>
                  </a:cubicBezTo>
                  <a:lnTo>
                    <a:pt x="0" y="6046"/>
                  </a:lnTo>
                  <a:cubicBezTo>
                    <a:pt x="0" y="5159"/>
                    <a:pt x="0" y="4449"/>
                    <a:pt x="1" y="3872"/>
                  </a:cubicBezTo>
                  <a:cubicBezTo>
                    <a:pt x="2" y="3296"/>
                    <a:pt x="4" y="2852"/>
                    <a:pt x="8" y="2497"/>
                  </a:cubicBezTo>
                  <a:cubicBezTo>
                    <a:pt x="13" y="1992"/>
                    <a:pt x="21" y="1533"/>
                    <a:pt x="32" y="1153"/>
                  </a:cubicBezTo>
                  <a:cubicBezTo>
                    <a:pt x="42" y="773"/>
                    <a:pt x="55" y="480"/>
                    <a:pt x="69" y="296"/>
                  </a:cubicBezTo>
                  <a:cubicBezTo>
                    <a:pt x="78" y="148"/>
                    <a:pt x="91" y="74"/>
                    <a:pt x="106" y="37"/>
                  </a:cubicBezTo>
                  <a:cubicBezTo>
                    <a:pt x="122" y="0"/>
                    <a:pt x="142" y="0"/>
                    <a:pt x="166" y="0"/>
                  </a:cubicBezTo>
                  <a:close/>
                </a:path>
              </a:pathLst>
            </a:cu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40" name="Google Shape;540;p25"/>
            <p:cNvSpPr/>
            <p:nvPr/>
          </p:nvSpPr>
          <p:spPr>
            <a:xfrm>
              <a:off x="305680" y="249435"/>
              <a:ext cx="200753" cy="200752"/>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41" name="Google Shape;541;p25"/>
            <p:cNvSpPr/>
            <p:nvPr/>
          </p:nvSpPr>
          <p:spPr>
            <a:xfrm>
              <a:off x="660149" y="249435"/>
              <a:ext cx="200753" cy="200752"/>
            </a:xfrm>
            <a:prstGeom prst="ellipse">
              <a:avLst/>
            </a:prstGeom>
            <a:solidFill>
              <a:schemeClr val="accent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42" name="Google Shape;542;p25"/>
            <p:cNvSpPr/>
            <p:nvPr/>
          </p:nvSpPr>
          <p:spPr>
            <a:xfrm>
              <a:off x="1014616" y="249435"/>
              <a:ext cx="200753" cy="200752"/>
            </a:xfrm>
            <a:prstGeom prst="ellipse">
              <a:avLst/>
            </a:pr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43" name="Google Shape;543;p25"/>
            <p:cNvSpPr/>
            <p:nvPr/>
          </p:nvSpPr>
          <p:spPr>
            <a:xfrm>
              <a:off x="6252688" y="947474"/>
              <a:ext cx="698342" cy="173169"/>
            </a:xfrm>
            <a:custGeom>
              <a:avLst/>
              <a:gdLst/>
              <a:ahLst/>
              <a:cxnLst/>
              <a:rect l="l" t="t"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44" name="Google Shape;544;p25"/>
            <p:cNvSpPr/>
            <p:nvPr/>
          </p:nvSpPr>
          <p:spPr>
            <a:xfrm>
              <a:off x="5263271" y="947474"/>
              <a:ext cx="698343" cy="173169"/>
            </a:xfrm>
            <a:custGeom>
              <a:avLst/>
              <a:gdLst/>
              <a:ahLst/>
              <a:cxnLst/>
              <a:rect l="l" t="t"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45" name="Google Shape;545;p25"/>
            <p:cNvSpPr/>
            <p:nvPr/>
          </p:nvSpPr>
          <p:spPr>
            <a:xfrm>
              <a:off x="4273856" y="947474"/>
              <a:ext cx="698343" cy="173169"/>
            </a:xfrm>
            <a:custGeom>
              <a:avLst/>
              <a:gdLst/>
              <a:ahLst/>
              <a:cxnLst/>
              <a:rect l="l" t="t"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46" name="Google Shape;546;p25"/>
            <p:cNvSpPr/>
            <p:nvPr/>
          </p:nvSpPr>
          <p:spPr>
            <a:xfrm>
              <a:off x="3284441" y="947474"/>
              <a:ext cx="698343" cy="173169"/>
            </a:xfrm>
            <a:custGeom>
              <a:avLst/>
              <a:gdLst/>
              <a:ahLst/>
              <a:cxnLst/>
              <a:rect l="l" t="t"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47" name="Google Shape;547;p25"/>
            <p:cNvSpPr/>
            <p:nvPr/>
          </p:nvSpPr>
          <p:spPr>
            <a:xfrm>
              <a:off x="2295025" y="947474"/>
              <a:ext cx="698343" cy="173169"/>
            </a:xfrm>
            <a:custGeom>
              <a:avLst/>
              <a:gdLst/>
              <a:ahLst/>
              <a:cxnLst/>
              <a:rect l="l" t="t"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48" name="Google Shape;548;p25"/>
            <p:cNvSpPr/>
            <p:nvPr/>
          </p:nvSpPr>
          <p:spPr>
            <a:xfrm>
              <a:off x="2479669" y="2261446"/>
              <a:ext cx="2602512" cy="1818113"/>
            </a:xfrm>
            <a:custGeom>
              <a:avLst/>
              <a:gdLst/>
              <a:ahLst/>
              <a:cxnLst/>
              <a:rect l="l" t="t" r="r" b="b"/>
              <a:pathLst>
                <a:path w="21592" h="21589" extrusionOk="0">
                  <a:moveTo>
                    <a:pt x="10735" y="21588"/>
                  </a:moveTo>
                  <a:cubicBezTo>
                    <a:pt x="8109" y="21578"/>
                    <a:pt x="5484" y="21498"/>
                    <a:pt x="2859" y="21349"/>
                  </a:cubicBezTo>
                  <a:cubicBezTo>
                    <a:pt x="2139" y="21299"/>
                    <a:pt x="1460" y="20857"/>
                    <a:pt x="960" y="20113"/>
                  </a:cubicBezTo>
                  <a:cubicBezTo>
                    <a:pt x="519" y="19457"/>
                    <a:pt x="246" y="18604"/>
                    <a:pt x="187" y="17698"/>
                  </a:cubicBezTo>
                  <a:cubicBezTo>
                    <a:pt x="70" y="15415"/>
                    <a:pt x="8" y="13128"/>
                    <a:pt x="1" y="10839"/>
                  </a:cubicBezTo>
                  <a:cubicBezTo>
                    <a:pt x="-7" y="8559"/>
                    <a:pt x="39" y="6279"/>
                    <a:pt x="140" y="4003"/>
                  </a:cubicBezTo>
                  <a:cubicBezTo>
                    <a:pt x="192" y="3138"/>
                    <a:pt x="431" y="2316"/>
                    <a:pt x="825" y="1656"/>
                  </a:cubicBezTo>
                  <a:cubicBezTo>
                    <a:pt x="1318" y="829"/>
                    <a:pt x="2017" y="309"/>
                    <a:pt x="2773" y="205"/>
                  </a:cubicBezTo>
                  <a:cubicBezTo>
                    <a:pt x="5469" y="67"/>
                    <a:pt x="8167" y="-1"/>
                    <a:pt x="10865" y="0"/>
                  </a:cubicBezTo>
                  <a:cubicBezTo>
                    <a:pt x="13485" y="2"/>
                    <a:pt x="16104" y="69"/>
                    <a:pt x="18723" y="202"/>
                  </a:cubicBezTo>
                  <a:cubicBezTo>
                    <a:pt x="19427" y="237"/>
                    <a:pt x="20097" y="655"/>
                    <a:pt x="20596" y="1369"/>
                  </a:cubicBezTo>
                  <a:cubicBezTo>
                    <a:pt x="21096" y="2085"/>
                    <a:pt x="21387" y="3046"/>
                    <a:pt x="21410" y="4058"/>
                  </a:cubicBezTo>
                  <a:cubicBezTo>
                    <a:pt x="21529" y="6296"/>
                    <a:pt x="21590" y="8541"/>
                    <a:pt x="21592" y="10785"/>
                  </a:cubicBezTo>
                  <a:cubicBezTo>
                    <a:pt x="21593" y="13026"/>
                    <a:pt x="21536" y="15264"/>
                    <a:pt x="21420" y="17498"/>
                  </a:cubicBezTo>
                  <a:cubicBezTo>
                    <a:pt x="21396" y="18586"/>
                    <a:pt x="21066" y="19616"/>
                    <a:pt x="20505" y="20352"/>
                  </a:cubicBezTo>
                  <a:cubicBezTo>
                    <a:pt x="20001" y="21013"/>
                    <a:pt x="19347" y="21390"/>
                    <a:pt x="18663" y="21411"/>
                  </a:cubicBezTo>
                  <a:cubicBezTo>
                    <a:pt x="16022" y="21540"/>
                    <a:pt x="13378" y="21599"/>
                    <a:pt x="10735" y="21588"/>
                  </a:cubicBezTo>
                  <a:close/>
                  <a:moveTo>
                    <a:pt x="8697" y="15629"/>
                  </a:moveTo>
                  <a:lnTo>
                    <a:pt x="14238" y="10834"/>
                  </a:lnTo>
                  <a:lnTo>
                    <a:pt x="8697" y="5845"/>
                  </a:lnTo>
                  <a:lnTo>
                    <a:pt x="8697" y="15629"/>
                  </a:lnTo>
                  <a:close/>
                </a:path>
              </a:pathLst>
            </a:custGeom>
            <a:solidFill>
              <a:schemeClr val="accent4"/>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49" name="Google Shape;549;p25"/>
            <p:cNvSpPr/>
            <p:nvPr/>
          </p:nvSpPr>
          <p:spPr>
            <a:xfrm>
              <a:off x="655606" y="5070204"/>
              <a:ext cx="6268905" cy="424149"/>
            </a:xfrm>
            <a:custGeom>
              <a:avLst/>
              <a:gdLst/>
              <a:ahLst/>
              <a:cxnLst/>
              <a:rect l="l" t="t" r="r" b="b"/>
              <a:pathLst>
                <a:path w="21600" h="21600" extrusionOk="0">
                  <a:moveTo>
                    <a:pt x="1117" y="0"/>
                  </a:moveTo>
                  <a:lnTo>
                    <a:pt x="20483" y="0"/>
                  </a:lnTo>
                  <a:cubicBezTo>
                    <a:pt x="20642" y="0"/>
                    <a:pt x="20769" y="0"/>
                    <a:pt x="20873" y="81"/>
                  </a:cubicBezTo>
                  <a:cubicBezTo>
                    <a:pt x="20976" y="163"/>
                    <a:pt x="21056" y="326"/>
                    <a:pt x="21119" y="651"/>
                  </a:cubicBezTo>
                  <a:cubicBezTo>
                    <a:pt x="21322" y="1743"/>
                    <a:pt x="21482" y="4106"/>
                    <a:pt x="21556" y="7106"/>
                  </a:cubicBezTo>
                  <a:cubicBezTo>
                    <a:pt x="21585" y="8290"/>
                    <a:pt x="21600" y="9540"/>
                    <a:pt x="21600" y="10800"/>
                  </a:cubicBezTo>
                  <a:cubicBezTo>
                    <a:pt x="21600" y="12060"/>
                    <a:pt x="21585" y="13310"/>
                    <a:pt x="21556" y="14494"/>
                  </a:cubicBezTo>
                  <a:cubicBezTo>
                    <a:pt x="21482" y="17494"/>
                    <a:pt x="21322" y="19857"/>
                    <a:pt x="21119" y="20949"/>
                  </a:cubicBezTo>
                  <a:cubicBezTo>
                    <a:pt x="21056" y="21274"/>
                    <a:pt x="20976" y="21437"/>
                    <a:pt x="20873" y="21519"/>
                  </a:cubicBezTo>
                  <a:cubicBezTo>
                    <a:pt x="20769" y="21600"/>
                    <a:pt x="20642" y="21600"/>
                    <a:pt x="20483" y="21600"/>
                  </a:cubicBezTo>
                  <a:cubicBezTo>
                    <a:pt x="17255" y="21600"/>
                    <a:pt x="14028" y="21600"/>
                    <a:pt x="10800" y="21600"/>
                  </a:cubicBezTo>
                  <a:cubicBezTo>
                    <a:pt x="7572" y="21600"/>
                    <a:pt x="4345" y="21600"/>
                    <a:pt x="1117" y="21600"/>
                  </a:cubicBezTo>
                  <a:cubicBezTo>
                    <a:pt x="958" y="21600"/>
                    <a:pt x="831" y="21600"/>
                    <a:pt x="727" y="21519"/>
                  </a:cubicBezTo>
                  <a:cubicBezTo>
                    <a:pt x="624" y="21437"/>
                    <a:pt x="544" y="21274"/>
                    <a:pt x="481" y="20949"/>
                  </a:cubicBezTo>
                  <a:cubicBezTo>
                    <a:pt x="278" y="19857"/>
                    <a:pt x="118" y="17494"/>
                    <a:pt x="44" y="14494"/>
                  </a:cubicBezTo>
                  <a:cubicBezTo>
                    <a:pt x="15" y="13310"/>
                    <a:pt x="0" y="12060"/>
                    <a:pt x="0" y="10800"/>
                  </a:cubicBezTo>
                  <a:cubicBezTo>
                    <a:pt x="0" y="9540"/>
                    <a:pt x="15" y="8290"/>
                    <a:pt x="44" y="7106"/>
                  </a:cubicBezTo>
                  <a:cubicBezTo>
                    <a:pt x="118" y="4106"/>
                    <a:pt x="278" y="1743"/>
                    <a:pt x="481" y="651"/>
                  </a:cubicBezTo>
                  <a:cubicBezTo>
                    <a:pt x="544" y="326"/>
                    <a:pt x="624" y="163"/>
                    <a:pt x="727" y="81"/>
                  </a:cubicBezTo>
                  <a:cubicBezTo>
                    <a:pt x="831" y="0"/>
                    <a:pt x="958" y="0"/>
                    <a:pt x="1117" y="0"/>
                  </a:cubicBezTo>
                  <a:close/>
                </a:path>
              </a:pathLst>
            </a:cu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50" name="Google Shape;550;p25"/>
            <p:cNvSpPr/>
            <p:nvPr/>
          </p:nvSpPr>
          <p:spPr>
            <a:xfrm>
              <a:off x="655814" y="5070400"/>
              <a:ext cx="2369138" cy="424104"/>
            </a:xfrm>
            <a:custGeom>
              <a:avLst/>
              <a:gdLst/>
              <a:ahLst/>
              <a:cxnLst/>
              <a:rect l="l" t="t" r="r" b="b"/>
              <a:pathLst>
                <a:path w="21600" h="21582" extrusionOk="0">
                  <a:moveTo>
                    <a:pt x="2956" y="0"/>
                  </a:moveTo>
                  <a:cubicBezTo>
                    <a:pt x="2114" y="0"/>
                    <a:pt x="1605" y="-18"/>
                    <a:pt x="1269" y="633"/>
                  </a:cubicBezTo>
                  <a:cubicBezTo>
                    <a:pt x="731" y="1724"/>
                    <a:pt x="309" y="4083"/>
                    <a:pt x="113" y="7081"/>
                  </a:cubicBezTo>
                  <a:cubicBezTo>
                    <a:pt x="36" y="8264"/>
                    <a:pt x="0" y="9520"/>
                    <a:pt x="0" y="10779"/>
                  </a:cubicBezTo>
                  <a:cubicBezTo>
                    <a:pt x="0" y="12038"/>
                    <a:pt x="36" y="13294"/>
                    <a:pt x="113" y="14477"/>
                  </a:cubicBezTo>
                  <a:cubicBezTo>
                    <a:pt x="309" y="17475"/>
                    <a:pt x="731" y="19834"/>
                    <a:pt x="1269" y="20925"/>
                  </a:cubicBezTo>
                  <a:cubicBezTo>
                    <a:pt x="1605" y="21576"/>
                    <a:pt x="2114" y="21582"/>
                    <a:pt x="2956" y="21582"/>
                  </a:cubicBezTo>
                  <a:lnTo>
                    <a:pt x="21600" y="21582"/>
                  </a:lnTo>
                  <a:lnTo>
                    <a:pt x="21600" y="0"/>
                  </a:lnTo>
                  <a:lnTo>
                    <a:pt x="2956" y="0"/>
                  </a:lnTo>
                  <a:close/>
                </a:path>
              </a:pathLst>
            </a:cu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51" name="Google Shape;551;p25"/>
            <p:cNvSpPr/>
            <p:nvPr/>
          </p:nvSpPr>
          <p:spPr>
            <a:xfrm>
              <a:off x="655678" y="5079389"/>
              <a:ext cx="2369344" cy="424260"/>
            </a:xfrm>
            <a:custGeom>
              <a:avLst/>
              <a:gdLst/>
              <a:ahLst/>
              <a:cxnLst/>
              <a:rect l="l" t="t" r="r" b="b"/>
              <a:pathLst>
                <a:path w="21600" h="21600" extrusionOk="0">
                  <a:moveTo>
                    <a:pt x="4436" y="0"/>
                  </a:moveTo>
                  <a:lnTo>
                    <a:pt x="879" y="19862"/>
                  </a:lnTo>
                  <a:cubicBezTo>
                    <a:pt x="1000" y="20301"/>
                    <a:pt x="1132" y="20672"/>
                    <a:pt x="1270" y="20953"/>
                  </a:cubicBezTo>
                  <a:cubicBezTo>
                    <a:pt x="1486" y="21370"/>
                    <a:pt x="1815" y="21484"/>
                    <a:pt x="2214" y="21539"/>
                  </a:cubicBezTo>
                  <a:lnTo>
                    <a:pt x="6071" y="0"/>
                  </a:lnTo>
                  <a:lnTo>
                    <a:pt x="4436" y="0"/>
                  </a:lnTo>
                  <a:close/>
                  <a:moveTo>
                    <a:pt x="7790" y="0"/>
                  </a:moveTo>
                  <a:lnTo>
                    <a:pt x="3922" y="21600"/>
                  </a:lnTo>
                  <a:lnTo>
                    <a:pt x="5561" y="21600"/>
                  </a:lnTo>
                  <a:lnTo>
                    <a:pt x="9429" y="0"/>
                  </a:lnTo>
                  <a:lnTo>
                    <a:pt x="7790" y="0"/>
                  </a:lnTo>
                  <a:close/>
                  <a:moveTo>
                    <a:pt x="11155" y="0"/>
                  </a:moveTo>
                  <a:lnTo>
                    <a:pt x="7287" y="21600"/>
                  </a:lnTo>
                  <a:lnTo>
                    <a:pt x="8922" y="21600"/>
                  </a:lnTo>
                  <a:lnTo>
                    <a:pt x="12790" y="0"/>
                  </a:lnTo>
                  <a:lnTo>
                    <a:pt x="11155" y="0"/>
                  </a:lnTo>
                  <a:close/>
                  <a:moveTo>
                    <a:pt x="14516" y="0"/>
                  </a:moveTo>
                  <a:lnTo>
                    <a:pt x="10648" y="21600"/>
                  </a:lnTo>
                  <a:lnTo>
                    <a:pt x="12283" y="21600"/>
                  </a:lnTo>
                  <a:lnTo>
                    <a:pt x="16151" y="0"/>
                  </a:lnTo>
                  <a:lnTo>
                    <a:pt x="14516" y="0"/>
                  </a:lnTo>
                  <a:close/>
                  <a:moveTo>
                    <a:pt x="17870" y="0"/>
                  </a:moveTo>
                  <a:lnTo>
                    <a:pt x="14002" y="21600"/>
                  </a:lnTo>
                  <a:lnTo>
                    <a:pt x="15641" y="21600"/>
                  </a:lnTo>
                  <a:lnTo>
                    <a:pt x="19509" y="0"/>
                  </a:lnTo>
                  <a:lnTo>
                    <a:pt x="17870" y="0"/>
                  </a:lnTo>
                  <a:close/>
                  <a:moveTo>
                    <a:pt x="21235" y="0"/>
                  </a:moveTo>
                  <a:lnTo>
                    <a:pt x="17367" y="21600"/>
                  </a:lnTo>
                  <a:lnTo>
                    <a:pt x="19002" y="21600"/>
                  </a:lnTo>
                  <a:lnTo>
                    <a:pt x="21600" y="7092"/>
                  </a:lnTo>
                  <a:lnTo>
                    <a:pt x="21600" y="0"/>
                  </a:lnTo>
                  <a:lnTo>
                    <a:pt x="21235" y="0"/>
                  </a:lnTo>
                  <a:close/>
                  <a:moveTo>
                    <a:pt x="2706" y="20"/>
                  </a:moveTo>
                  <a:cubicBezTo>
                    <a:pt x="2035" y="25"/>
                    <a:pt x="1566" y="74"/>
                    <a:pt x="1270" y="647"/>
                  </a:cubicBezTo>
                  <a:cubicBezTo>
                    <a:pt x="733" y="1738"/>
                    <a:pt x="311" y="4093"/>
                    <a:pt x="116" y="7092"/>
                  </a:cubicBezTo>
                  <a:cubicBezTo>
                    <a:pt x="39" y="8276"/>
                    <a:pt x="0" y="9530"/>
                    <a:pt x="0" y="10790"/>
                  </a:cubicBezTo>
                  <a:cubicBezTo>
                    <a:pt x="0" y="12049"/>
                    <a:pt x="39" y="13304"/>
                    <a:pt x="116" y="14488"/>
                  </a:cubicBezTo>
                  <a:lnTo>
                    <a:pt x="2706" y="20"/>
                  </a:lnTo>
                  <a:close/>
                  <a:moveTo>
                    <a:pt x="21600" y="16690"/>
                  </a:moveTo>
                  <a:lnTo>
                    <a:pt x="20721" y="21600"/>
                  </a:lnTo>
                  <a:lnTo>
                    <a:pt x="21600" y="21600"/>
                  </a:lnTo>
                  <a:lnTo>
                    <a:pt x="21600" y="16690"/>
                  </a:lnTo>
                  <a:close/>
                </a:path>
              </a:pathLst>
            </a:custGeom>
            <a:solidFill>
              <a:srgbClr val="FFFFFF">
                <a:alpha val="14117"/>
              </a:srgbClr>
            </a:solidFill>
            <a:ln w="25400" cap="flat" cmpd="sng">
              <a:solidFill>
                <a:schemeClr val="accent1">
                  <a:alpha val="14117"/>
                </a:schemeClr>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52" name="Google Shape;552;p25"/>
            <p:cNvSpPr/>
            <p:nvPr/>
          </p:nvSpPr>
          <p:spPr>
            <a:xfrm>
              <a:off x="2932236" y="4993780"/>
              <a:ext cx="595668" cy="595669"/>
            </a:xfrm>
            <a:prstGeom prst="ellipse">
              <a:avLst/>
            </a:pr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53" name="Google Shape;553;p25"/>
            <p:cNvSpPr/>
            <p:nvPr/>
          </p:nvSpPr>
          <p:spPr>
            <a:xfrm>
              <a:off x="3090701" y="5152245"/>
              <a:ext cx="278738" cy="278739"/>
            </a:xfrm>
            <a:prstGeom prst="ellipse">
              <a:avLst/>
            </a:prstGeom>
            <a:solidFill>
              <a:srgbClr val="FFFFFF"/>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554" name="Google Shape;554;p25"/>
          <p:cNvGrpSpPr/>
          <p:nvPr/>
        </p:nvGrpSpPr>
        <p:grpSpPr>
          <a:xfrm>
            <a:off x="3076818" y="577374"/>
            <a:ext cx="1556912" cy="1776712"/>
            <a:chOff x="0" y="0"/>
            <a:chExt cx="4151763" cy="4737897"/>
          </a:xfrm>
        </p:grpSpPr>
        <p:sp>
          <p:nvSpPr>
            <p:cNvPr id="555" name="Google Shape;555;p25"/>
            <p:cNvSpPr/>
            <p:nvPr/>
          </p:nvSpPr>
          <p:spPr>
            <a:xfrm>
              <a:off x="0" y="0"/>
              <a:ext cx="4151763" cy="4151763"/>
            </a:xfrm>
            <a:prstGeom prst="ellipse">
              <a:avLst/>
            </a:prstGeom>
            <a:gradFill>
              <a:gsLst>
                <a:gs pos="0">
                  <a:srgbClr val="F2C71B">
                    <a:alpha val="52549"/>
                  </a:srgbClr>
                </a:gs>
                <a:gs pos="100000">
                  <a:srgbClr val="FFFFFF">
                    <a:alpha val="52549"/>
                  </a:srgbClr>
                </a:gs>
              </a:gsLst>
              <a:path path="circle">
                <a:fillToRect l="50000" t="50000" r="50000" b="50000"/>
              </a:path>
              <a:tileRect/>
            </a:gra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56" name="Google Shape;556;p25"/>
            <p:cNvSpPr/>
            <p:nvPr/>
          </p:nvSpPr>
          <p:spPr>
            <a:xfrm>
              <a:off x="880901" y="874643"/>
              <a:ext cx="2389955" cy="2909970"/>
            </a:xfrm>
            <a:custGeom>
              <a:avLst/>
              <a:gdLst/>
              <a:ahLst/>
              <a:cxnLst/>
              <a:rect l="l" t="t" r="r" b="b"/>
              <a:pathLst>
                <a:path w="21334" h="21428" extrusionOk="0">
                  <a:moveTo>
                    <a:pt x="6096" y="21425"/>
                  </a:moveTo>
                  <a:cubicBezTo>
                    <a:pt x="5885" y="21400"/>
                    <a:pt x="5691" y="21314"/>
                    <a:pt x="5549" y="21184"/>
                  </a:cubicBezTo>
                  <a:cubicBezTo>
                    <a:pt x="5397" y="21045"/>
                    <a:pt x="5313" y="20866"/>
                    <a:pt x="5312" y="20679"/>
                  </a:cubicBezTo>
                  <a:cubicBezTo>
                    <a:pt x="5232" y="19681"/>
                    <a:pt x="4990" y="18697"/>
                    <a:pt x="4593" y="17752"/>
                  </a:cubicBezTo>
                  <a:cubicBezTo>
                    <a:pt x="4162" y="16728"/>
                    <a:pt x="3555" y="15763"/>
                    <a:pt x="2844" y="14853"/>
                  </a:cubicBezTo>
                  <a:cubicBezTo>
                    <a:pt x="2334" y="14199"/>
                    <a:pt x="1768" y="13568"/>
                    <a:pt x="1312" y="12889"/>
                  </a:cubicBezTo>
                  <a:cubicBezTo>
                    <a:pt x="866" y="12224"/>
                    <a:pt x="528" y="11519"/>
                    <a:pt x="306" y="10779"/>
                  </a:cubicBezTo>
                  <a:cubicBezTo>
                    <a:pt x="-136" y="9312"/>
                    <a:pt x="-101" y="7773"/>
                    <a:pt x="421" y="6324"/>
                  </a:cubicBezTo>
                  <a:cubicBezTo>
                    <a:pt x="1822" y="2438"/>
                    <a:pt x="6239" y="-172"/>
                    <a:pt x="11146" y="9"/>
                  </a:cubicBezTo>
                  <a:cubicBezTo>
                    <a:pt x="13699" y="103"/>
                    <a:pt x="16035" y="941"/>
                    <a:pt x="17821" y="2265"/>
                  </a:cubicBezTo>
                  <a:cubicBezTo>
                    <a:pt x="19649" y="3621"/>
                    <a:pt x="20900" y="5486"/>
                    <a:pt x="21246" y="7616"/>
                  </a:cubicBezTo>
                  <a:cubicBezTo>
                    <a:pt x="21464" y="8960"/>
                    <a:pt x="21270" y="10326"/>
                    <a:pt x="20722" y="11604"/>
                  </a:cubicBezTo>
                  <a:cubicBezTo>
                    <a:pt x="20436" y="12272"/>
                    <a:pt x="20059" y="12905"/>
                    <a:pt x="19602" y="13504"/>
                  </a:cubicBezTo>
                  <a:cubicBezTo>
                    <a:pt x="19143" y="14104"/>
                    <a:pt x="18606" y="14665"/>
                    <a:pt x="18139" y="15261"/>
                  </a:cubicBezTo>
                  <a:cubicBezTo>
                    <a:pt x="17482" y="16100"/>
                    <a:pt x="16963" y="17007"/>
                    <a:pt x="16599" y="17960"/>
                  </a:cubicBezTo>
                  <a:cubicBezTo>
                    <a:pt x="16269" y="18826"/>
                    <a:pt x="16069" y="19722"/>
                    <a:pt x="16004" y="20627"/>
                  </a:cubicBezTo>
                  <a:cubicBezTo>
                    <a:pt x="16025" y="20862"/>
                    <a:pt x="15911" y="21091"/>
                    <a:pt x="15698" y="21246"/>
                  </a:cubicBezTo>
                  <a:cubicBezTo>
                    <a:pt x="15550" y="21353"/>
                    <a:pt x="15364" y="21417"/>
                    <a:pt x="15168" y="21428"/>
                  </a:cubicBezTo>
                  <a:lnTo>
                    <a:pt x="6096" y="21425"/>
                  </a:lnTo>
                  <a:close/>
                </a:path>
              </a:pathLst>
            </a:custGeom>
            <a:solidFill>
              <a:srgbClr val="FFFFFF"/>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nvGrpSpPr>
            <p:cNvPr id="557" name="Google Shape;557;p25"/>
            <p:cNvGrpSpPr/>
            <p:nvPr/>
          </p:nvGrpSpPr>
          <p:grpSpPr>
            <a:xfrm>
              <a:off x="1554694" y="2312368"/>
              <a:ext cx="1042376" cy="1598384"/>
              <a:chOff x="0" y="-1"/>
              <a:chExt cx="1042374" cy="1598382"/>
            </a:xfrm>
          </p:grpSpPr>
          <p:sp>
            <p:nvSpPr>
              <p:cNvPr id="558" name="Google Shape;558;p25"/>
              <p:cNvSpPr/>
              <p:nvPr/>
            </p:nvSpPr>
            <p:spPr>
              <a:xfrm>
                <a:off x="341959" y="1054415"/>
                <a:ext cx="355195" cy="532265"/>
              </a:xfrm>
              <a:custGeom>
                <a:avLst/>
                <a:gdLst/>
                <a:ahLst/>
                <a:cxnLst/>
                <a:rect l="l" t="t" r="r" b="b"/>
                <a:pathLst>
                  <a:path w="21075" h="21504" extrusionOk="0">
                    <a:moveTo>
                      <a:pt x="13" y="21457"/>
                    </a:moveTo>
                    <a:lnTo>
                      <a:pt x="13" y="7501"/>
                    </a:lnTo>
                    <a:cubicBezTo>
                      <a:pt x="-274" y="3485"/>
                      <a:pt x="4356" y="96"/>
                      <a:pt x="10260" y="2"/>
                    </a:cubicBezTo>
                    <a:cubicBezTo>
                      <a:pt x="16369" y="-96"/>
                      <a:pt x="21326" y="3344"/>
                      <a:pt x="21066" y="7501"/>
                    </a:cubicBezTo>
                    <a:lnTo>
                      <a:pt x="21066" y="21504"/>
                    </a:lnTo>
                    <a:lnTo>
                      <a:pt x="13" y="21457"/>
                    </a:lnTo>
                    <a:close/>
                  </a:path>
                </a:pathLst>
              </a:custGeom>
              <a:solidFill>
                <a:schemeClr val="accent5"/>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59" name="Google Shape;559;p25"/>
              <p:cNvSpPr/>
              <p:nvPr/>
            </p:nvSpPr>
            <p:spPr>
              <a:xfrm>
                <a:off x="471776" y="1065633"/>
                <a:ext cx="98051" cy="532748"/>
              </a:xfrm>
              <a:custGeom>
                <a:avLst/>
                <a:gdLst/>
                <a:ahLst/>
                <a:cxnLst/>
                <a:rect l="l" t="t" r="r" b="b"/>
                <a:pathLst>
                  <a:path w="21542" h="21600" extrusionOk="0">
                    <a:moveTo>
                      <a:pt x="5109" y="35"/>
                    </a:moveTo>
                    <a:cubicBezTo>
                      <a:pt x="3844" y="69"/>
                      <a:pt x="2673" y="177"/>
                      <a:pt x="1767" y="344"/>
                    </a:cubicBezTo>
                    <a:cubicBezTo>
                      <a:pt x="626" y="554"/>
                      <a:pt x="-11" y="839"/>
                      <a:pt x="0" y="1137"/>
                    </a:cubicBezTo>
                    <a:lnTo>
                      <a:pt x="546" y="21600"/>
                    </a:lnTo>
                    <a:lnTo>
                      <a:pt x="21541" y="21600"/>
                    </a:lnTo>
                    <a:lnTo>
                      <a:pt x="21410" y="1181"/>
                    </a:lnTo>
                    <a:cubicBezTo>
                      <a:pt x="21589" y="891"/>
                      <a:pt x="21144" y="600"/>
                      <a:pt x="20172" y="370"/>
                    </a:cubicBezTo>
                    <a:cubicBezTo>
                      <a:pt x="19444" y="197"/>
                      <a:pt x="18455" y="69"/>
                      <a:pt x="17330" y="0"/>
                    </a:cubicBezTo>
                    <a:lnTo>
                      <a:pt x="5109" y="35"/>
                    </a:lnTo>
                    <a:close/>
                  </a:path>
                </a:pathLst>
              </a:custGeom>
              <a:solidFill>
                <a:srgbClr val="DCDCDC"/>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60" name="Google Shape;560;p25"/>
              <p:cNvSpPr/>
              <p:nvPr/>
            </p:nvSpPr>
            <p:spPr>
              <a:xfrm>
                <a:off x="419728" y="333225"/>
                <a:ext cx="206269" cy="682504"/>
              </a:xfrm>
              <a:custGeom>
                <a:avLst/>
                <a:gdLst/>
                <a:ahLst/>
                <a:cxnLst/>
                <a:rect l="l" t="t" r="r" b="b"/>
                <a:pathLst>
                  <a:path w="21368" h="21600" extrusionOk="0">
                    <a:moveTo>
                      <a:pt x="1240" y="0"/>
                    </a:moveTo>
                    <a:lnTo>
                      <a:pt x="19926" y="0"/>
                    </a:lnTo>
                    <a:cubicBezTo>
                      <a:pt x="20522" y="3"/>
                      <a:pt x="21053" y="116"/>
                      <a:pt x="21267" y="287"/>
                    </a:cubicBezTo>
                    <a:cubicBezTo>
                      <a:pt x="21523" y="490"/>
                      <a:pt x="21274" y="719"/>
                      <a:pt x="20673" y="836"/>
                    </a:cubicBezTo>
                    <a:lnTo>
                      <a:pt x="15035" y="1884"/>
                    </a:lnTo>
                    <a:lnTo>
                      <a:pt x="15118" y="21597"/>
                    </a:lnTo>
                    <a:lnTo>
                      <a:pt x="5529" y="21600"/>
                    </a:lnTo>
                    <a:lnTo>
                      <a:pt x="5520" y="1993"/>
                    </a:lnTo>
                    <a:lnTo>
                      <a:pt x="446" y="821"/>
                    </a:lnTo>
                    <a:cubicBezTo>
                      <a:pt x="77" y="703"/>
                      <a:pt x="-77" y="537"/>
                      <a:pt x="36" y="377"/>
                    </a:cubicBezTo>
                    <a:cubicBezTo>
                      <a:pt x="168" y="192"/>
                      <a:pt x="635" y="45"/>
                      <a:pt x="1240" y="0"/>
                    </a:cubicBezTo>
                    <a:close/>
                  </a:path>
                </a:pathLst>
              </a:custGeom>
              <a:solidFill>
                <a:srgbClr val="DCDCDC">
                  <a:alpha val="74901"/>
                </a:srgbClr>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61" name="Google Shape;561;p25"/>
              <p:cNvSpPr/>
              <p:nvPr/>
            </p:nvSpPr>
            <p:spPr>
              <a:xfrm>
                <a:off x="642835" y="159337"/>
                <a:ext cx="330082" cy="984319"/>
              </a:xfrm>
              <a:custGeom>
                <a:avLst/>
                <a:gdLst/>
                <a:ahLst/>
                <a:cxnLst/>
                <a:rect l="l" t="t" r="r" b="b"/>
                <a:pathLst>
                  <a:path w="21600" h="21600" extrusionOk="0">
                    <a:moveTo>
                      <a:pt x="0" y="21250"/>
                    </a:moveTo>
                    <a:cubicBezTo>
                      <a:pt x="45" y="20270"/>
                      <a:pt x="98" y="19293"/>
                      <a:pt x="158" y="18316"/>
                    </a:cubicBezTo>
                    <a:cubicBezTo>
                      <a:pt x="218" y="17329"/>
                      <a:pt x="286" y="16337"/>
                      <a:pt x="817" y="15361"/>
                    </a:cubicBezTo>
                    <a:cubicBezTo>
                      <a:pt x="1287" y="14500"/>
                      <a:pt x="2110" y="13668"/>
                      <a:pt x="2989" y="12844"/>
                    </a:cubicBezTo>
                    <a:cubicBezTo>
                      <a:pt x="3860" y="12029"/>
                      <a:pt x="4788" y="11220"/>
                      <a:pt x="5772" y="10419"/>
                    </a:cubicBezTo>
                    <a:lnTo>
                      <a:pt x="19953" y="0"/>
                    </a:lnTo>
                    <a:lnTo>
                      <a:pt x="21600" y="209"/>
                    </a:lnTo>
                    <a:lnTo>
                      <a:pt x="8846" y="9508"/>
                    </a:lnTo>
                    <a:cubicBezTo>
                      <a:pt x="7636" y="10367"/>
                      <a:pt x="6495" y="11237"/>
                      <a:pt x="5426" y="12117"/>
                    </a:cubicBezTo>
                    <a:cubicBezTo>
                      <a:pt x="4112" y="13198"/>
                      <a:pt x="2902" y="14297"/>
                      <a:pt x="2308" y="15448"/>
                    </a:cubicBezTo>
                    <a:cubicBezTo>
                      <a:pt x="1772" y="16486"/>
                      <a:pt x="1751" y="17543"/>
                      <a:pt x="1669" y="18595"/>
                    </a:cubicBezTo>
                    <a:cubicBezTo>
                      <a:pt x="1591" y="19598"/>
                      <a:pt x="1456" y="20599"/>
                      <a:pt x="1265" y="21600"/>
                    </a:cubicBezTo>
                    <a:lnTo>
                      <a:pt x="0" y="21250"/>
                    </a:lnTo>
                    <a:close/>
                  </a:path>
                </a:pathLst>
              </a:custGeom>
              <a:solidFill>
                <a:srgbClr val="DCDCDC"/>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62" name="Google Shape;562;p25"/>
              <p:cNvSpPr/>
              <p:nvPr/>
            </p:nvSpPr>
            <p:spPr>
              <a:xfrm flipH="1">
                <a:off x="69739" y="159337"/>
                <a:ext cx="330083" cy="984319"/>
              </a:xfrm>
              <a:custGeom>
                <a:avLst/>
                <a:gdLst/>
                <a:ahLst/>
                <a:cxnLst/>
                <a:rect l="l" t="t" r="r" b="b"/>
                <a:pathLst>
                  <a:path w="21600" h="21600" extrusionOk="0">
                    <a:moveTo>
                      <a:pt x="0" y="21250"/>
                    </a:moveTo>
                    <a:cubicBezTo>
                      <a:pt x="45" y="20270"/>
                      <a:pt x="98" y="19293"/>
                      <a:pt x="158" y="18316"/>
                    </a:cubicBezTo>
                    <a:cubicBezTo>
                      <a:pt x="218" y="17329"/>
                      <a:pt x="286" y="16337"/>
                      <a:pt x="817" y="15361"/>
                    </a:cubicBezTo>
                    <a:cubicBezTo>
                      <a:pt x="1287" y="14500"/>
                      <a:pt x="2110" y="13668"/>
                      <a:pt x="2989" y="12844"/>
                    </a:cubicBezTo>
                    <a:cubicBezTo>
                      <a:pt x="3860" y="12029"/>
                      <a:pt x="4788" y="11220"/>
                      <a:pt x="5772" y="10419"/>
                    </a:cubicBezTo>
                    <a:lnTo>
                      <a:pt x="19953" y="0"/>
                    </a:lnTo>
                    <a:lnTo>
                      <a:pt x="21600" y="209"/>
                    </a:lnTo>
                    <a:lnTo>
                      <a:pt x="8846" y="9508"/>
                    </a:lnTo>
                    <a:cubicBezTo>
                      <a:pt x="7636" y="10367"/>
                      <a:pt x="6495" y="11237"/>
                      <a:pt x="5426" y="12117"/>
                    </a:cubicBezTo>
                    <a:cubicBezTo>
                      <a:pt x="4112" y="13198"/>
                      <a:pt x="2902" y="14297"/>
                      <a:pt x="2308" y="15448"/>
                    </a:cubicBezTo>
                    <a:cubicBezTo>
                      <a:pt x="1772" y="16486"/>
                      <a:pt x="1751" y="17543"/>
                      <a:pt x="1669" y="18595"/>
                    </a:cubicBezTo>
                    <a:cubicBezTo>
                      <a:pt x="1591" y="19598"/>
                      <a:pt x="1456" y="20599"/>
                      <a:pt x="1265" y="21600"/>
                    </a:cubicBezTo>
                    <a:lnTo>
                      <a:pt x="0" y="21250"/>
                    </a:lnTo>
                    <a:close/>
                  </a:path>
                </a:pathLst>
              </a:custGeom>
              <a:solidFill>
                <a:srgbClr val="DCDCDC"/>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63" name="Google Shape;563;p25"/>
              <p:cNvSpPr/>
              <p:nvPr/>
            </p:nvSpPr>
            <p:spPr>
              <a:xfrm>
                <a:off x="0" y="10720"/>
                <a:ext cx="104794" cy="184533"/>
              </a:xfrm>
              <a:custGeom>
                <a:avLst/>
                <a:gdLst/>
                <a:ahLst/>
                <a:cxnLst/>
                <a:rect l="l" t="t" r="r" b="b"/>
                <a:pathLst>
                  <a:path w="20934" h="21168" extrusionOk="0">
                    <a:moveTo>
                      <a:pt x="209" y="2363"/>
                    </a:moveTo>
                    <a:cubicBezTo>
                      <a:pt x="-235" y="1720"/>
                      <a:pt x="41" y="987"/>
                      <a:pt x="908" y="507"/>
                    </a:cubicBezTo>
                    <a:cubicBezTo>
                      <a:pt x="2241" y="-231"/>
                      <a:pt x="4389" y="-153"/>
                      <a:pt x="5548" y="676"/>
                    </a:cubicBezTo>
                    <a:lnTo>
                      <a:pt x="20681" y="18727"/>
                    </a:lnTo>
                    <a:cubicBezTo>
                      <a:pt x="21365" y="19631"/>
                      <a:pt x="20613" y="20680"/>
                      <a:pt x="19020" y="21046"/>
                    </a:cubicBezTo>
                    <a:cubicBezTo>
                      <a:pt x="17611" y="21369"/>
                      <a:pt x="16004" y="21034"/>
                      <a:pt x="15285" y="20267"/>
                    </a:cubicBezTo>
                    <a:lnTo>
                      <a:pt x="209" y="2363"/>
                    </a:lnTo>
                    <a:close/>
                  </a:path>
                </a:pathLst>
              </a:custGeom>
              <a:solidFill>
                <a:srgbClr val="EFD166"/>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64" name="Google Shape;564;p25"/>
              <p:cNvSpPr/>
              <p:nvPr/>
            </p:nvSpPr>
            <p:spPr>
              <a:xfrm flipH="1">
                <a:off x="937579" y="10720"/>
                <a:ext cx="104795" cy="184533"/>
              </a:xfrm>
              <a:custGeom>
                <a:avLst/>
                <a:gdLst/>
                <a:ahLst/>
                <a:cxnLst/>
                <a:rect l="l" t="t" r="r" b="b"/>
                <a:pathLst>
                  <a:path w="20934" h="21168" extrusionOk="0">
                    <a:moveTo>
                      <a:pt x="209" y="2363"/>
                    </a:moveTo>
                    <a:cubicBezTo>
                      <a:pt x="-235" y="1720"/>
                      <a:pt x="41" y="987"/>
                      <a:pt x="908" y="507"/>
                    </a:cubicBezTo>
                    <a:cubicBezTo>
                      <a:pt x="2241" y="-231"/>
                      <a:pt x="4389" y="-153"/>
                      <a:pt x="5548" y="676"/>
                    </a:cubicBezTo>
                    <a:lnTo>
                      <a:pt x="20681" y="18727"/>
                    </a:lnTo>
                    <a:cubicBezTo>
                      <a:pt x="21365" y="19631"/>
                      <a:pt x="20613" y="20680"/>
                      <a:pt x="19020" y="21046"/>
                    </a:cubicBezTo>
                    <a:cubicBezTo>
                      <a:pt x="17611" y="21369"/>
                      <a:pt x="16004" y="21034"/>
                      <a:pt x="15285" y="20267"/>
                    </a:cubicBezTo>
                    <a:lnTo>
                      <a:pt x="209" y="2363"/>
                    </a:lnTo>
                    <a:close/>
                  </a:path>
                </a:pathLst>
              </a:custGeom>
              <a:solidFill>
                <a:srgbClr val="EFD166"/>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65" name="Google Shape;565;p25"/>
              <p:cNvSpPr/>
              <p:nvPr/>
            </p:nvSpPr>
            <p:spPr>
              <a:xfrm>
                <a:off x="24264" y="-1"/>
                <a:ext cx="1002442" cy="113796"/>
              </a:xfrm>
              <a:custGeom>
                <a:avLst/>
                <a:gdLst/>
                <a:ahLst/>
                <a:cxnLst/>
                <a:rect l="l" t="t" r="r" b="b"/>
                <a:pathLst>
                  <a:path w="21600" h="20881" extrusionOk="0">
                    <a:moveTo>
                      <a:pt x="0" y="5938"/>
                    </a:moveTo>
                    <a:lnTo>
                      <a:pt x="1071" y="1803"/>
                    </a:lnTo>
                    <a:cubicBezTo>
                      <a:pt x="1713" y="-171"/>
                      <a:pt x="2409" y="-533"/>
                      <a:pt x="3074" y="760"/>
                    </a:cubicBezTo>
                    <a:cubicBezTo>
                      <a:pt x="3532" y="1650"/>
                      <a:pt x="3963" y="3304"/>
                      <a:pt x="4399" y="4782"/>
                    </a:cubicBezTo>
                    <a:cubicBezTo>
                      <a:pt x="6213" y="10931"/>
                      <a:pt x="8143" y="14097"/>
                      <a:pt x="10090" y="15261"/>
                    </a:cubicBezTo>
                    <a:cubicBezTo>
                      <a:pt x="12279" y="16569"/>
                      <a:pt x="14502" y="15316"/>
                      <a:pt x="16541" y="8343"/>
                    </a:cubicBezTo>
                    <a:cubicBezTo>
                      <a:pt x="17305" y="5727"/>
                      <a:pt x="18041" y="2308"/>
                      <a:pt x="18855" y="1160"/>
                    </a:cubicBezTo>
                    <a:cubicBezTo>
                      <a:pt x="19530" y="207"/>
                      <a:pt x="20224" y="875"/>
                      <a:pt x="20857" y="3088"/>
                    </a:cubicBezTo>
                    <a:lnTo>
                      <a:pt x="21600" y="6268"/>
                    </a:lnTo>
                    <a:lnTo>
                      <a:pt x="21434" y="9966"/>
                    </a:lnTo>
                    <a:lnTo>
                      <a:pt x="20729" y="7203"/>
                    </a:lnTo>
                    <a:cubicBezTo>
                      <a:pt x="20102" y="5203"/>
                      <a:pt x="19424" y="4666"/>
                      <a:pt x="18765" y="5646"/>
                    </a:cubicBezTo>
                    <a:cubicBezTo>
                      <a:pt x="17872" y="6973"/>
                      <a:pt x="17078" y="10965"/>
                      <a:pt x="16241" y="13868"/>
                    </a:cubicBezTo>
                    <a:cubicBezTo>
                      <a:pt x="15256" y="17283"/>
                      <a:pt x="14221" y="19173"/>
                      <a:pt x="13171" y="20119"/>
                    </a:cubicBezTo>
                    <a:cubicBezTo>
                      <a:pt x="12208" y="20987"/>
                      <a:pt x="11231" y="21067"/>
                      <a:pt x="10258" y="20593"/>
                    </a:cubicBezTo>
                    <a:cubicBezTo>
                      <a:pt x="8311" y="19644"/>
                      <a:pt x="6378" y="16496"/>
                      <a:pt x="4601" y="9636"/>
                    </a:cubicBezTo>
                    <a:cubicBezTo>
                      <a:pt x="4129" y="7813"/>
                      <a:pt x="3667" y="5726"/>
                      <a:pt x="3165" y="4620"/>
                    </a:cubicBezTo>
                    <a:cubicBezTo>
                      <a:pt x="2568" y="3307"/>
                      <a:pt x="1940" y="3433"/>
                      <a:pt x="1351" y="4983"/>
                    </a:cubicBezTo>
                    <a:lnTo>
                      <a:pt x="231" y="9130"/>
                    </a:lnTo>
                    <a:lnTo>
                      <a:pt x="0" y="5938"/>
                    </a:lnTo>
                    <a:close/>
                  </a:path>
                </a:pathLst>
              </a:custGeom>
              <a:solidFill>
                <a:srgbClr val="EFD166"/>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66" name="Google Shape;566;p25"/>
              <p:cNvSpPr/>
              <p:nvPr/>
            </p:nvSpPr>
            <p:spPr>
              <a:xfrm rot="-1850909">
                <a:off x="292195" y="43285"/>
                <a:ext cx="47897" cy="58915"/>
              </a:xfrm>
              <a:prstGeom prst="ellipse">
                <a:avLst/>
              </a:pr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67" name="Google Shape;567;p25"/>
              <p:cNvSpPr/>
              <p:nvPr/>
            </p:nvSpPr>
            <p:spPr>
              <a:xfrm rot="1823143">
                <a:off x="706306" y="49118"/>
                <a:ext cx="47897" cy="58915"/>
              </a:xfrm>
              <a:prstGeom prst="ellipse">
                <a:avLst/>
              </a:pr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68" name="Google Shape;568;p25"/>
              <p:cNvSpPr/>
              <p:nvPr/>
            </p:nvSpPr>
            <p:spPr>
              <a:xfrm>
                <a:off x="296349" y="83671"/>
                <a:ext cx="165729" cy="265794"/>
              </a:xfrm>
              <a:custGeom>
                <a:avLst/>
                <a:gdLst/>
                <a:ahLst/>
                <a:cxnLst/>
                <a:rect l="l" t="t" r="r" b="b"/>
                <a:pathLst>
                  <a:path w="21600" h="21600" extrusionOk="0">
                    <a:moveTo>
                      <a:pt x="0" y="0"/>
                    </a:moveTo>
                    <a:lnTo>
                      <a:pt x="18808" y="21583"/>
                    </a:lnTo>
                    <a:lnTo>
                      <a:pt x="21600" y="21600"/>
                    </a:lnTo>
                    <a:lnTo>
                      <a:pt x="2476" y="131"/>
                    </a:lnTo>
                    <a:lnTo>
                      <a:pt x="0" y="0"/>
                    </a:lnTo>
                    <a:close/>
                  </a:path>
                </a:pathLst>
              </a:custGeom>
              <a:solidFill>
                <a:srgbClr val="DCDCDC"/>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69" name="Google Shape;569;p25"/>
              <p:cNvSpPr/>
              <p:nvPr/>
            </p:nvSpPr>
            <p:spPr>
              <a:xfrm flipH="1">
                <a:off x="587976" y="83671"/>
                <a:ext cx="165728" cy="265794"/>
              </a:xfrm>
              <a:custGeom>
                <a:avLst/>
                <a:gdLst/>
                <a:ahLst/>
                <a:cxnLst/>
                <a:rect l="l" t="t" r="r" b="b"/>
                <a:pathLst>
                  <a:path w="21600" h="21600" extrusionOk="0">
                    <a:moveTo>
                      <a:pt x="0" y="0"/>
                    </a:moveTo>
                    <a:lnTo>
                      <a:pt x="18808" y="21583"/>
                    </a:lnTo>
                    <a:lnTo>
                      <a:pt x="21600" y="21600"/>
                    </a:lnTo>
                    <a:lnTo>
                      <a:pt x="2476" y="131"/>
                    </a:lnTo>
                    <a:lnTo>
                      <a:pt x="0" y="0"/>
                    </a:lnTo>
                    <a:close/>
                  </a:path>
                </a:pathLst>
              </a:custGeom>
              <a:solidFill>
                <a:srgbClr val="DCDCDC"/>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70" name="Google Shape;570;p25"/>
              <p:cNvSpPr/>
              <p:nvPr/>
            </p:nvSpPr>
            <p:spPr>
              <a:xfrm>
                <a:off x="334361" y="772289"/>
                <a:ext cx="375116" cy="296922"/>
              </a:xfrm>
              <a:custGeom>
                <a:avLst/>
                <a:gdLst/>
                <a:ahLst/>
                <a:cxnLst/>
                <a:rect l="l" t="t" r="r" b="b"/>
                <a:pathLst>
                  <a:path w="21440" h="21417" extrusionOk="0">
                    <a:moveTo>
                      <a:pt x="10210" y="55"/>
                    </a:moveTo>
                    <a:cubicBezTo>
                      <a:pt x="9292" y="258"/>
                      <a:pt x="8458" y="899"/>
                      <a:pt x="7891" y="1851"/>
                    </a:cubicBezTo>
                    <a:cubicBezTo>
                      <a:pt x="7169" y="2804"/>
                      <a:pt x="6356" y="3641"/>
                      <a:pt x="5470" y="4341"/>
                    </a:cubicBezTo>
                    <a:cubicBezTo>
                      <a:pt x="4661" y="4980"/>
                      <a:pt x="3798" y="5500"/>
                      <a:pt x="2896" y="5892"/>
                    </a:cubicBezTo>
                    <a:cubicBezTo>
                      <a:pt x="2419" y="6034"/>
                      <a:pt x="1928" y="6096"/>
                      <a:pt x="1438" y="6076"/>
                    </a:cubicBezTo>
                    <a:cubicBezTo>
                      <a:pt x="1066" y="6062"/>
                      <a:pt x="696" y="6000"/>
                      <a:pt x="334" y="5892"/>
                    </a:cubicBezTo>
                    <a:cubicBezTo>
                      <a:pt x="7" y="8514"/>
                      <a:pt x="-80" y="11173"/>
                      <a:pt x="73" y="13820"/>
                    </a:cubicBezTo>
                    <a:cubicBezTo>
                      <a:pt x="216" y="16279"/>
                      <a:pt x="565" y="18711"/>
                      <a:pt x="1115" y="21077"/>
                    </a:cubicBezTo>
                    <a:cubicBezTo>
                      <a:pt x="2115" y="21581"/>
                      <a:pt x="3239" y="21524"/>
                      <a:pt x="4199" y="20906"/>
                    </a:cubicBezTo>
                    <a:cubicBezTo>
                      <a:pt x="5764" y="19898"/>
                      <a:pt x="6508" y="17721"/>
                      <a:pt x="7657" y="16068"/>
                    </a:cubicBezTo>
                    <a:cubicBezTo>
                      <a:pt x="8490" y="14871"/>
                      <a:pt x="9565" y="13988"/>
                      <a:pt x="10750" y="14049"/>
                    </a:cubicBezTo>
                    <a:cubicBezTo>
                      <a:pt x="11874" y="14107"/>
                      <a:pt x="12847" y="15009"/>
                      <a:pt x="13634" y="16143"/>
                    </a:cubicBezTo>
                    <a:cubicBezTo>
                      <a:pt x="14797" y="17816"/>
                      <a:pt x="15640" y="19939"/>
                      <a:pt x="17241" y="20906"/>
                    </a:cubicBezTo>
                    <a:cubicBezTo>
                      <a:pt x="18208" y="21490"/>
                      <a:pt x="19321" y="21546"/>
                      <a:pt x="20325" y="21077"/>
                    </a:cubicBezTo>
                    <a:cubicBezTo>
                      <a:pt x="20875" y="18711"/>
                      <a:pt x="21224" y="16279"/>
                      <a:pt x="21367" y="13820"/>
                    </a:cubicBezTo>
                    <a:cubicBezTo>
                      <a:pt x="21520" y="11173"/>
                      <a:pt x="21433" y="8514"/>
                      <a:pt x="21106" y="5892"/>
                    </a:cubicBezTo>
                    <a:cubicBezTo>
                      <a:pt x="20744" y="6000"/>
                      <a:pt x="20374" y="6062"/>
                      <a:pt x="20002" y="6076"/>
                    </a:cubicBezTo>
                    <a:cubicBezTo>
                      <a:pt x="19512" y="6096"/>
                      <a:pt x="19021" y="6034"/>
                      <a:pt x="18544" y="5892"/>
                    </a:cubicBezTo>
                    <a:cubicBezTo>
                      <a:pt x="17638" y="5513"/>
                      <a:pt x="16774" y="4992"/>
                      <a:pt x="15970" y="4341"/>
                    </a:cubicBezTo>
                    <a:cubicBezTo>
                      <a:pt x="15082" y="3622"/>
                      <a:pt x="14277" y="2751"/>
                      <a:pt x="13579" y="1753"/>
                    </a:cubicBezTo>
                    <a:cubicBezTo>
                      <a:pt x="12975" y="854"/>
                      <a:pt x="12139" y="253"/>
                      <a:pt x="11230" y="55"/>
                    </a:cubicBezTo>
                    <a:cubicBezTo>
                      <a:pt x="10895" y="-18"/>
                      <a:pt x="10545" y="-19"/>
                      <a:pt x="10210" y="55"/>
                    </a:cubicBezTo>
                    <a:close/>
                  </a:path>
                </a:pathLst>
              </a:custGeom>
              <a:solidFill>
                <a:schemeClr val="accent5">
                  <a:alpha val="66274"/>
                </a:schemeClr>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571" name="Google Shape;571;p25"/>
              <p:cNvSpPr/>
              <p:nvPr/>
            </p:nvSpPr>
            <p:spPr>
              <a:xfrm>
                <a:off x="468971" y="979116"/>
                <a:ext cx="101173" cy="101173"/>
              </a:xfrm>
              <a:prstGeom prst="ellipse">
                <a:avLst/>
              </a:pr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sp>
          <p:nvSpPr>
            <p:cNvPr id="572" name="Google Shape;572;p25"/>
            <p:cNvSpPr/>
            <p:nvPr/>
          </p:nvSpPr>
          <p:spPr>
            <a:xfrm>
              <a:off x="994716" y="994715"/>
              <a:ext cx="2162331" cy="2162332"/>
            </a:xfrm>
            <a:prstGeom prst="ellipse">
              <a:avLst/>
            </a:prstGeom>
            <a:gradFill>
              <a:gsLst>
                <a:gs pos="0">
                  <a:srgbClr val="F2C71B">
                    <a:alpha val="29019"/>
                  </a:srgbClr>
                </a:gs>
                <a:gs pos="100000">
                  <a:srgbClr val="FFFFFF">
                    <a:alpha val="29019"/>
                  </a:srgbClr>
                </a:gs>
              </a:gsLst>
              <a:path path="circle">
                <a:fillToRect l="50000" t="50000" r="50000" b="50000"/>
              </a:path>
              <a:tileRect/>
            </a:gra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nvGrpSpPr>
            <p:cNvPr id="573" name="Google Shape;573;p25"/>
            <p:cNvGrpSpPr/>
            <p:nvPr/>
          </p:nvGrpSpPr>
          <p:grpSpPr>
            <a:xfrm>
              <a:off x="1506759" y="3784886"/>
              <a:ext cx="1137805" cy="953011"/>
              <a:chOff x="0" y="0"/>
              <a:chExt cx="1137804" cy="953010"/>
            </a:xfrm>
          </p:grpSpPr>
          <p:sp>
            <p:nvSpPr>
              <p:cNvPr id="574" name="Google Shape;574;p25"/>
              <p:cNvSpPr/>
              <p:nvPr/>
            </p:nvSpPr>
            <p:spPr>
              <a:xfrm>
                <a:off x="461324" y="834213"/>
                <a:ext cx="215155" cy="118797"/>
              </a:xfrm>
              <a:custGeom>
                <a:avLst/>
                <a:gdLst/>
                <a:ahLst/>
                <a:cxnLst/>
                <a:rect l="l" t="t" r="r" b="b"/>
                <a:pathLst>
                  <a:path w="21600" h="21600" extrusionOk="0">
                    <a:moveTo>
                      <a:pt x="0" y="0"/>
                    </a:moveTo>
                    <a:lnTo>
                      <a:pt x="0" y="8955"/>
                    </a:lnTo>
                    <a:cubicBezTo>
                      <a:pt x="0" y="12614"/>
                      <a:pt x="2" y="14444"/>
                      <a:pt x="343" y="16387"/>
                    </a:cubicBezTo>
                    <a:cubicBezTo>
                      <a:pt x="771" y="18514"/>
                      <a:pt x="1694" y="20207"/>
                      <a:pt x="2871" y="20981"/>
                    </a:cubicBezTo>
                    <a:cubicBezTo>
                      <a:pt x="3947" y="21597"/>
                      <a:pt x="4962" y="21600"/>
                      <a:pt x="6957" y="21600"/>
                    </a:cubicBezTo>
                    <a:lnTo>
                      <a:pt x="14614" y="21600"/>
                    </a:lnTo>
                    <a:cubicBezTo>
                      <a:pt x="16640" y="21600"/>
                      <a:pt x="17653" y="21597"/>
                      <a:pt x="18729" y="20981"/>
                    </a:cubicBezTo>
                    <a:cubicBezTo>
                      <a:pt x="19906" y="20207"/>
                      <a:pt x="20829" y="18514"/>
                      <a:pt x="21257" y="16387"/>
                    </a:cubicBezTo>
                    <a:cubicBezTo>
                      <a:pt x="21598" y="14444"/>
                      <a:pt x="21600" y="12610"/>
                      <a:pt x="21600" y="9006"/>
                    </a:cubicBezTo>
                    <a:lnTo>
                      <a:pt x="21600" y="0"/>
                    </a:lnTo>
                    <a:lnTo>
                      <a:pt x="0" y="0"/>
                    </a:lnTo>
                    <a:close/>
                  </a:path>
                </a:pathLst>
              </a:custGeom>
              <a:solidFill>
                <a:srgbClr val="B7C1C2"/>
              </a:solidFill>
              <a:ln>
                <a:noFill/>
              </a:ln>
            </p:spPr>
            <p:txBody>
              <a:bodyPr spcFirstLastPara="1" wrap="square" lIns="14300" tIns="14300" rIns="14300" bIns="14300" anchor="ctr" anchorCtr="0">
                <a:noAutofit/>
              </a:bodyPr>
              <a:lstStyle/>
              <a:p>
                <a:pPr marL="0" marR="0" lvl="0" indent="0" algn="l" rtl="0">
                  <a:lnSpc>
                    <a:spcPct val="100000"/>
                  </a:lnSpc>
                  <a:spcBef>
                    <a:spcPts val="0"/>
                  </a:spcBef>
                  <a:spcAft>
                    <a:spcPts val="0"/>
                  </a:spcAft>
                  <a:buClr>
                    <a:srgbClr val="74808C"/>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575" name="Google Shape;575;p25"/>
              <p:cNvSpPr/>
              <p:nvPr/>
            </p:nvSpPr>
            <p:spPr>
              <a:xfrm>
                <a:off x="89096" y="601240"/>
                <a:ext cx="959610" cy="247494"/>
              </a:xfrm>
              <a:custGeom>
                <a:avLst/>
                <a:gdLst/>
                <a:ahLst/>
                <a:cxnLst/>
                <a:rect l="l" t="t" r="r" b="b"/>
                <a:pathLst>
                  <a:path w="21600" h="21600" extrusionOk="0">
                    <a:moveTo>
                      <a:pt x="0" y="0"/>
                    </a:moveTo>
                    <a:cubicBezTo>
                      <a:pt x="1009" y="10166"/>
                      <a:pt x="3264" y="17858"/>
                      <a:pt x="6053" y="20333"/>
                    </a:cubicBezTo>
                    <a:cubicBezTo>
                      <a:pt x="7662" y="21591"/>
                      <a:pt x="9429" y="21600"/>
                      <a:pt x="10800" y="21600"/>
                    </a:cubicBezTo>
                    <a:cubicBezTo>
                      <a:pt x="12171" y="21600"/>
                      <a:pt x="13938" y="21591"/>
                      <a:pt x="15547" y="20333"/>
                    </a:cubicBezTo>
                    <a:cubicBezTo>
                      <a:pt x="18336" y="17858"/>
                      <a:pt x="20591" y="10166"/>
                      <a:pt x="21600" y="0"/>
                    </a:cubicBezTo>
                    <a:lnTo>
                      <a:pt x="0" y="0"/>
                    </a:lnTo>
                    <a:close/>
                  </a:path>
                </a:pathLst>
              </a:custGeom>
              <a:solidFill>
                <a:srgbClr val="999FA1"/>
              </a:solidFill>
              <a:ln>
                <a:noFill/>
              </a:ln>
            </p:spPr>
            <p:txBody>
              <a:bodyPr spcFirstLastPara="1" wrap="square" lIns="14300" tIns="14300" rIns="14300" bIns="14300" anchor="ctr" anchorCtr="0">
                <a:noAutofit/>
              </a:bodyPr>
              <a:lstStyle/>
              <a:p>
                <a:pPr marL="0" marR="0" lvl="0" indent="0" algn="l" rtl="0">
                  <a:lnSpc>
                    <a:spcPct val="100000"/>
                  </a:lnSpc>
                  <a:spcBef>
                    <a:spcPts val="0"/>
                  </a:spcBef>
                  <a:spcAft>
                    <a:spcPts val="0"/>
                  </a:spcAft>
                  <a:buClr>
                    <a:srgbClr val="74808C"/>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576" name="Google Shape;576;p25"/>
              <p:cNvSpPr/>
              <p:nvPr/>
            </p:nvSpPr>
            <p:spPr>
              <a:xfrm>
                <a:off x="60058" y="0"/>
                <a:ext cx="1017688" cy="102957"/>
              </a:xfrm>
              <a:prstGeom prst="rect">
                <a:avLst/>
              </a:prstGeom>
              <a:solidFill>
                <a:srgbClr val="999FA1"/>
              </a:solidFill>
              <a:ln>
                <a:noFill/>
              </a:ln>
            </p:spPr>
            <p:txBody>
              <a:bodyPr spcFirstLastPara="1" wrap="square" lIns="14300" tIns="14300" rIns="14300" bIns="1430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577" name="Google Shape;577;p25"/>
              <p:cNvSpPr/>
              <p:nvPr/>
            </p:nvSpPr>
            <p:spPr>
              <a:xfrm>
                <a:off x="0" y="99656"/>
                <a:ext cx="1137804" cy="104938"/>
              </a:xfrm>
              <a:prstGeom prst="roundRect">
                <a:avLst>
                  <a:gd name="adj" fmla="val 50000"/>
                </a:avLst>
              </a:prstGeom>
              <a:solidFill>
                <a:srgbClr val="B7C1C2"/>
              </a:solidFill>
              <a:ln>
                <a:noFill/>
              </a:ln>
            </p:spPr>
            <p:txBody>
              <a:bodyPr spcFirstLastPara="1" wrap="square" lIns="14300" tIns="14300" rIns="14300" bIns="1430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578" name="Google Shape;578;p25"/>
              <p:cNvSpPr/>
              <p:nvPr/>
            </p:nvSpPr>
            <p:spPr>
              <a:xfrm>
                <a:off x="60058" y="204593"/>
                <a:ext cx="1017688" cy="102957"/>
              </a:xfrm>
              <a:prstGeom prst="rect">
                <a:avLst/>
              </a:prstGeom>
              <a:solidFill>
                <a:srgbClr val="999FA1"/>
              </a:solidFill>
              <a:ln>
                <a:noFill/>
              </a:ln>
            </p:spPr>
            <p:txBody>
              <a:bodyPr spcFirstLastPara="1" wrap="square" lIns="14300" tIns="14300" rIns="14300" bIns="1430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579" name="Google Shape;579;p25"/>
              <p:cNvSpPr/>
              <p:nvPr/>
            </p:nvSpPr>
            <p:spPr>
              <a:xfrm>
                <a:off x="0" y="304250"/>
                <a:ext cx="1137804" cy="104937"/>
              </a:xfrm>
              <a:prstGeom prst="roundRect">
                <a:avLst>
                  <a:gd name="adj" fmla="val 50000"/>
                </a:avLst>
              </a:prstGeom>
              <a:solidFill>
                <a:srgbClr val="B7C1C2"/>
              </a:solidFill>
              <a:ln>
                <a:noFill/>
              </a:ln>
            </p:spPr>
            <p:txBody>
              <a:bodyPr spcFirstLastPara="1" wrap="square" lIns="14300" tIns="14300" rIns="14300" bIns="1430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580" name="Google Shape;580;p25"/>
              <p:cNvSpPr/>
              <p:nvPr/>
            </p:nvSpPr>
            <p:spPr>
              <a:xfrm>
                <a:off x="60058" y="409186"/>
                <a:ext cx="1017688" cy="102958"/>
              </a:xfrm>
              <a:prstGeom prst="rect">
                <a:avLst/>
              </a:prstGeom>
              <a:solidFill>
                <a:srgbClr val="999FA1"/>
              </a:solidFill>
              <a:ln>
                <a:noFill/>
              </a:ln>
            </p:spPr>
            <p:txBody>
              <a:bodyPr spcFirstLastPara="1" wrap="square" lIns="14300" tIns="14300" rIns="14300" bIns="1430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581" name="Google Shape;581;p25"/>
              <p:cNvSpPr/>
              <p:nvPr/>
            </p:nvSpPr>
            <p:spPr>
              <a:xfrm>
                <a:off x="0" y="508843"/>
                <a:ext cx="1137804" cy="104938"/>
              </a:xfrm>
              <a:prstGeom prst="roundRect">
                <a:avLst>
                  <a:gd name="adj" fmla="val 50000"/>
                </a:avLst>
              </a:prstGeom>
              <a:solidFill>
                <a:srgbClr val="B7C1C2"/>
              </a:solidFill>
              <a:ln>
                <a:noFill/>
              </a:ln>
            </p:spPr>
            <p:txBody>
              <a:bodyPr spcFirstLastPara="1" wrap="square" lIns="14300" tIns="14300" rIns="14300" bIns="1430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grpSp>
      </p:grpSp>
    </p:spTree>
  </p:cSld>
  <p:clrMapOvr>
    <a:masterClrMapping/>
  </p:clrMapOvr>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112</Words>
  <Application>Microsoft Macintosh PowerPoint</Application>
  <PresentationFormat>On-screen Show (16:9)</PresentationFormat>
  <Paragraphs>4</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vt:lpstr>
      <vt:lpstr>DM Sans Medium</vt:lpstr>
      <vt:lpstr>Arial</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5</cp:revision>
  <dcterms:modified xsi:type="dcterms:W3CDTF">2023-04-09T05:00:24Z</dcterms:modified>
</cp:coreProperties>
</file>