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67"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53" d="100"/>
          <a:sy n="53" d="100"/>
        </p:scale>
        <p:origin x="792"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0" cy="494438"/>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6850644" y="12413670"/>
            <a:ext cx="4697248"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rPr lang="en-US" dirty="0"/>
              <a:t>Content Marketing</a:t>
            </a:r>
            <a:endParaRPr dirty="0"/>
          </a:p>
        </p:txBody>
      </p:sp>
      <p:sp>
        <p:nvSpPr>
          <p:cNvPr id="20" name="Fortum Themes"/>
          <p:cNvSpPr txBox="1"/>
          <p:nvPr/>
        </p:nvSpPr>
        <p:spPr>
          <a:xfrm>
            <a:off x="1563200" y="12413670"/>
            <a:ext cx="518050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rPr lang="en-US" dirty="0" err="1"/>
              <a:t>HiSlide.io</a:t>
            </a:r>
            <a:r>
              <a:rPr dirty="0">
                <a:latin typeface="+mn-lt"/>
                <a:ea typeface="+mn-ea"/>
                <a:cs typeface="+mn-cs"/>
                <a:sym typeface="DM Sans Regular"/>
              </a:rPr>
              <a:t> T</a:t>
            </a:r>
            <a:r>
              <a:rPr lang="en-US" dirty="0">
                <a:latin typeface="+mn-lt"/>
                <a:ea typeface="+mn-ea"/>
                <a:cs typeface="+mn-cs"/>
                <a:sym typeface="DM Sans Regular"/>
              </a:rPr>
              <a:t>emplates</a:t>
            </a:r>
            <a:endParaRPr dirty="0">
              <a:latin typeface="+mn-lt"/>
              <a:ea typeface="+mn-ea"/>
              <a:cs typeface="+mn-cs"/>
              <a:sym typeface="DM Sans Regular"/>
            </a:endParaRP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sp>
        <p:nvSpPr>
          <p:cNvPr id="595" name="Gear"/>
          <p:cNvSpPr/>
          <p:nvPr/>
        </p:nvSpPr>
        <p:spPr>
          <a:xfrm>
            <a:off x="7679752" y="2358263"/>
            <a:ext cx="2696001" cy="2684300"/>
          </a:xfrm>
          <a:custGeom>
            <a:avLst/>
            <a:gdLst/>
            <a:ahLst/>
            <a:cxnLst>
              <a:cxn ang="0">
                <a:pos x="wd2" y="hd2"/>
              </a:cxn>
              <a:cxn ang="5400000">
                <a:pos x="wd2" y="hd2"/>
              </a:cxn>
              <a:cxn ang="10800000">
                <a:pos x="wd2" y="hd2"/>
              </a:cxn>
              <a:cxn ang="16200000">
                <a:pos x="wd2" y="hd2"/>
              </a:cxn>
            </a:cxnLst>
            <a:rect l="0" t="0"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chemeClr val="accent6">
              <a:lumOff val="16690"/>
              <a:alpha val="14939"/>
            </a:schemeClr>
          </a:solidFill>
          <a:ln w="12700">
            <a:miter lim="400000"/>
          </a:ln>
        </p:spPr>
        <p:txBody>
          <a:bodyPr lIns="0" tIns="0" rIns="0" bIns="0" anchor="ctr"/>
          <a:lstStyle/>
          <a:p>
            <a:endParaRPr/>
          </a:p>
        </p:txBody>
      </p:sp>
      <p:sp>
        <p:nvSpPr>
          <p:cNvPr id="596" name="Gear"/>
          <p:cNvSpPr/>
          <p:nvPr/>
        </p:nvSpPr>
        <p:spPr>
          <a:xfrm>
            <a:off x="-127111" y="767698"/>
            <a:ext cx="3615983" cy="3616686"/>
          </a:xfrm>
          <a:custGeom>
            <a:avLst/>
            <a:gdLst/>
            <a:ahLst/>
            <a:cxnLst>
              <a:cxn ang="0">
                <a:pos x="wd2" y="hd2"/>
              </a:cxn>
              <a:cxn ang="5400000">
                <a:pos x="wd2" y="hd2"/>
              </a:cxn>
              <a:cxn ang="10800000">
                <a:pos x="wd2" y="hd2"/>
              </a:cxn>
              <a:cxn ang="16200000">
                <a:pos x="wd2" y="hd2"/>
              </a:cxn>
            </a:cxnLst>
            <a:rect l="0" t="0"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5"/>
          </a:solidFill>
          <a:ln w="12700">
            <a:miter lim="400000"/>
          </a:ln>
        </p:spPr>
        <p:txBody>
          <a:bodyPr lIns="0" tIns="0" rIns="0" bIns="0" anchor="ctr"/>
          <a:lstStyle/>
          <a:p>
            <a:endParaRPr/>
          </a:p>
        </p:txBody>
      </p:sp>
      <p:sp>
        <p:nvSpPr>
          <p:cNvPr id="597" name="Gear"/>
          <p:cNvSpPr/>
          <p:nvPr/>
        </p:nvSpPr>
        <p:spPr>
          <a:xfrm>
            <a:off x="1648857" y="7408404"/>
            <a:ext cx="2696001" cy="2684299"/>
          </a:xfrm>
          <a:custGeom>
            <a:avLst/>
            <a:gdLst/>
            <a:ahLst/>
            <a:cxnLst>
              <a:cxn ang="0">
                <a:pos x="wd2" y="hd2"/>
              </a:cxn>
              <a:cxn ang="5400000">
                <a:pos x="wd2" y="hd2"/>
              </a:cxn>
              <a:cxn ang="10800000">
                <a:pos x="wd2" y="hd2"/>
              </a:cxn>
              <a:cxn ang="16200000">
                <a:pos x="wd2" y="hd2"/>
              </a:cxn>
            </a:cxnLst>
            <a:rect l="0" t="0"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chemeClr val="accent6">
              <a:lumOff val="16690"/>
              <a:alpha val="14939"/>
            </a:schemeClr>
          </a:solidFill>
          <a:ln w="12700">
            <a:miter lim="400000"/>
          </a:ln>
        </p:spPr>
        <p:txBody>
          <a:bodyPr lIns="0" tIns="0" rIns="0" bIns="0" anchor="ctr"/>
          <a:lstStyle/>
          <a:p>
            <a:endParaRPr/>
          </a:p>
        </p:txBody>
      </p:sp>
      <p:sp>
        <p:nvSpPr>
          <p:cNvPr id="598" name="Gear"/>
          <p:cNvSpPr/>
          <p:nvPr/>
        </p:nvSpPr>
        <p:spPr>
          <a:xfrm>
            <a:off x="3477657" y="-1136016"/>
            <a:ext cx="3471386" cy="3456319"/>
          </a:xfrm>
          <a:custGeom>
            <a:avLst/>
            <a:gdLst/>
            <a:ahLst/>
            <a:cxnLst>
              <a:cxn ang="0">
                <a:pos x="wd2" y="hd2"/>
              </a:cxn>
              <a:cxn ang="5400000">
                <a:pos x="wd2" y="hd2"/>
              </a:cxn>
              <a:cxn ang="10800000">
                <a:pos x="wd2" y="hd2"/>
              </a:cxn>
              <a:cxn ang="16200000">
                <a:pos x="wd2" y="hd2"/>
              </a:cxn>
            </a:cxnLst>
            <a:rect l="0" t="0"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chemeClr val="accent6">
              <a:lumOff val="16690"/>
              <a:alpha val="14939"/>
            </a:schemeClr>
          </a:solidFill>
          <a:ln w="12700">
            <a:miter lim="400000"/>
          </a:ln>
        </p:spPr>
        <p:txBody>
          <a:bodyPr lIns="0" tIns="0" rIns="0" bIns="0" anchor="ctr"/>
          <a:lstStyle/>
          <a:p>
            <a:endParaRPr/>
          </a:p>
        </p:txBody>
      </p:sp>
      <p:grpSp>
        <p:nvGrpSpPr>
          <p:cNvPr id="641" name="Group"/>
          <p:cNvGrpSpPr/>
          <p:nvPr/>
        </p:nvGrpSpPr>
        <p:grpSpPr>
          <a:xfrm>
            <a:off x="3124446" y="2372853"/>
            <a:ext cx="7569386" cy="7594450"/>
            <a:chOff x="0" y="0"/>
            <a:chExt cx="7569384" cy="7594448"/>
          </a:xfrm>
        </p:grpSpPr>
        <p:sp>
          <p:nvSpPr>
            <p:cNvPr id="599" name="Shape"/>
            <p:cNvSpPr/>
            <p:nvPr/>
          </p:nvSpPr>
          <p:spPr>
            <a:xfrm>
              <a:off x="0" y="1375844"/>
              <a:ext cx="7569385" cy="6218605"/>
            </a:xfrm>
            <a:custGeom>
              <a:avLst/>
              <a:gdLst/>
              <a:ahLst/>
              <a:cxnLst>
                <a:cxn ang="0">
                  <a:pos x="wd2" y="hd2"/>
                </a:cxn>
                <a:cxn ang="5400000">
                  <a:pos x="wd2" y="hd2"/>
                </a:cxn>
                <a:cxn ang="10800000">
                  <a:pos x="wd2" y="hd2"/>
                </a:cxn>
                <a:cxn ang="16200000">
                  <a:pos x="wd2" y="hd2"/>
                </a:cxn>
              </a:cxnLst>
              <a:rect l="0" t="0" r="r" b="b"/>
              <a:pathLst>
                <a:path w="21600" h="21600" extrusionOk="0">
                  <a:moveTo>
                    <a:pt x="1054" y="0"/>
                  </a:moveTo>
                  <a:cubicBezTo>
                    <a:pt x="4303" y="0"/>
                    <a:pt x="7551" y="0"/>
                    <a:pt x="10800" y="0"/>
                  </a:cubicBezTo>
                  <a:cubicBezTo>
                    <a:pt x="14049" y="0"/>
                    <a:pt x="17297" y="0"/>
                    <a:pt x="20546" y="0"/>
                  </a:cubicBezTo>
                  <a:cubicBezTo>
                    <a:pt x="20701" y="0"/>
                    <a:pt x="20824" y="0"/>
                    <a:pt x="20925" y="8"/>
                  </a:cubicBezTo>
                  <a:cubicBezTo>
                    <a:pt x="21025" y="16"/>
                    <a:pt x="21103" y="31"/>
                    <a:pt x="21165" y="63"/>
                  </a:cubicBezTo>
                  <a:cubicBezTo>
                    <a:pt x="21254" y="102"/>
                    <a:pt x="21333" y="165"/>
                    <a:pt x="21399" y="245"/>
                  </a:cubicBezTo>
                  <a:cubicBezTo>
                    <a:pt x="21465" y="324"/>
                    <a:pt x="21516" y="421"/>
                    <a:pt x="21548" y="530"/>
                  </a:cubicBezTo>
                  <a:cubicBezTo>
                    <a:pt x="21574" y="605"/>
                    <a:pt x="21587" y="699"/>
                    <a:pt x="21594" y="822"/>
                  </a:cubicBezTo>
                  <a:cubicBezTo>
                    <a:pt x="21600" y="944"/>
                    <a:pt x="21600" y="1095"/>
                    <a:pt x="21600" y="1283"/>
                  </a:cubicBezTo>
                  <a:lnTo>
                    <a:pt x="21600" y="20317"/>
                  </a:lnTo>
                  <a:cubicBezTo>
                    <a:pt x="21600" y="20505"/>
                    <a:pt x="21600" y="20656"/>
                    <a:pt x="21594" y="20778"/>
                  </a:cubicBezTo>
                  <a:cubicBezTo>
                    <a:pt x="21587" y="20901"/>
                    <a:pt x="21574" y="20995"/>
                    <a:pt x="21548" y="21070"/>
                  </a:cubicBezTo>
                  <a:cubicBezTo>
                    <a:pt x="21516" y="21179"/>
                    <a:pt x="21465" y="21276"/>
                    <a:pt x="21399" y="21355"/>
                  </a:cubicBezTo>
                  <a:cubicBezTo>
                    <a:pt x="21333" y="21435"/>
                    <a:pt x="21254" y="21498"/>
                    <a:pt x="21165" y="21537"/>
                  </a:cubicBezTo>
                  <a:cubicBezTo>
                    <a:pt x="21103" y="21569"/>
                    <a:pt x="21025" y="21584"/>
                    <a:pt x="20925" y="21592"/>
                  </a:cubicBezTo>
                  <a:cubicBezTo>
                    <a:pt x="20824" y="21600"/>
                    <a:pt x="20701" y="21600"/>
                    <a:pt x="20546" y="21600"/>
                  </a:cubicBezTo>
                  <a:lnTo>
                    <a:pt x="1054" y="21600"/>
                  </a:lnTo>
                  <a:cubicBezTo>
                    <a:pt x="899" y="21600"/>
                    <a:pt x="776" y="21600"/>
                    <a:pt x="675" y="21592"/>
                  </a:cubicBezTo>
                  <a:cubicBezTo>
                    <a:pt x="575" y="21584"/>
                    <a:pt x="497" y="21569"/>
                    <a:pt x="435" y="21537"/>
                  </a:cubicBezTo>
                  <a:cubicBezTo>
                    <a:pt x="346" y="21498"/>
                    <a:pt x="267" y="21435"/>
                    <a:pt x="201" y="21355"/>
                  </a:cubicBezTo>
                  <a:cubicBezTo>
                    <a:pt x="135" y="21276"/>
                    <a:pt x="84" y="21179"/>
                    <a:pt x="52" y="21070"/>
                  </a:cubicBezTo>
                  <a:cubicBezTo>
                    <a:pt x="26" y="20995"/>
                    <a:pt x="13" y="20901"/>
                    <a:pt x="6" y="20778"/>
                  </a:cubicBezTo>
                  <a:cubicBezTo>
                    <a:pt x="0" y="20656"/>
                    <a:pt x="0" y="20505"/>
                    <a:pt x="0" y="20317"/>
                  </a:cubicBezTo>
                  <a:lnTo>
                    <a:pt x="0" y="1283"/>
                  </a:lnTo>
                  <a:cubicBezTo>
                    <a:pt x="0" y="1095"/>
                    <a:pt x="0" y="944"/>
                    <a:pt x="6" y="822"/>
                  </a:cubicBezTo>
                  <a:cubicBezTo>
                    <a:pt x="13" y="699"/>
                    <a:pt x="26" y="605"/>
                    <a:pt x="52" y="530"/>
                  </a:cubicBezTo>
                  <a:cubicBezTo>
                    <a:pt x="84" y="421"/>
                    <a:pt x="135" y="324"/>
                    <a:pt x="201" y="245"/>
                  </a:cubicBezTo>
                  <a:cubicBezTo>
                    <a:pt x="267" y="165"/>
                    <a:pt x="346" y="102"/>
                    <a:pt x="435" y="63"/>
                  </a:cubicBezTo>
                  <a:cubicBezTo>
                    <a:pt x="497" y="31"/>
                    <a:pt x="575" y="16"/>
                    <a:pt x="675" y="8"/>
                  </a:cubicBezTo>
                  <a:cubicBezTo>
                    <a:pt x="776" y="0"/>
                    <a:pt x="899" y="0"/>
                    <a:pt x="1054"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600" name="Shape"/>
            <p:cNvSpPr/>
            <p:nvPr/>
          </p:nvSpPr>
          <p:spPr>
            <a:xfrm>
              <a:off x="119222" y="2066372"/>
              <a:ext cx="7330389" cy="5407542"/>
            </a:xfrm>
            <a:custGeom>
              <a:avLst/>
              <a:gdLst/>
              <a:ahLst/>
              <a:cxnLst>
                <a:cxn ang="0">
                  <a:pos x="wd2" y="hd2"/>
                </a:cxn>
                <a:cxn ang="5400000">
                  <a:pos x="wd2" y="hd2"/>
                </a:cxn>
                <a:cxn ang="10800000">
                  <a:pos x="wd2" y="hd2"/>
                </a:cxn>
                <a:cxn ang="16200000">
                  <a:pos x="wd2" y="hd2"/>
                </a:cxn>
              </a:cxnLst>
              <a:rect l="0" t="0" r="r" b="b"/>
              <a:pathLst>
                <a:path w="21600" h="21600" extrusionOk="0">
                  <a:moveTo>
                    <a:pt x="680" y="0"/>
                  </a:moveTo>
                  <a:cubicBezTo>
                    <a:pt x="4054" y="0"/>
                    <a:pt x="7427" y="0"/>
                    <a:pt x="10800" y="0"/>
                  </a:cubicBezTo>
                  <a:cubicBezTo>
                    <a:pt x="14173" y="0"/>
                    <a:pt x="17546" y="0"/>
                    <a:pt x="20920" y="0"/>
                  </a:cubicBezTo>
                  <a:cubicBezTo>
                    <a:pt x="21019" y="0"/>
                    <a:pt x="21099" y="0"/>
                    <a:pt x="21164" y="6"/>
                  </a:cubicBezTo>
                  <a:cubicBezTo>
                    <a:pt x="21229" y="11"/>
                    <a:pt x="21279" y="23"/>
                    <a:pt x="21319" y="45"/>
                  </a:cubicBezTo>
                  <a:cubicBezTo>
                    <a:pt x="21376" y="74"/>
                    <a:pt x="21428" y="119"/>
                    <a:pt x="21470" y="176"/>
                  </a:cubicBezTo>
                  <a:cubicBezTo>
                    <a:pt x="21513" y="233"/>
                    <a:pt x="21546" y="303"/>
                    <a:pt x="21567" y="381"/>
                  </a:cubicBezTo>
                  <a:cubicBezTo>
                    <a:pt x="21583" y="435"/>
                    <a:pt x="21592" y="503"/>
                    <a:pt x="21596" y="591"/>
                  </a:cubicBezTo>
                  <a:cubicBezTo>
                    <a:pt x="21600" y="679"/>
                    <a:pt x="21600" y="787"/>
                    <a:pt x="21600" y="922"/>
                  </a:cubicBezTo>
                  <a:lnTo>
                    <a:pt x="21600" y="20678"/>
                  </a:lnTo>
                  <a:cubicBezTo>
                    <a:pt x="21600" y="20813"/>
                    <a:pt x="21600" y="20921"/>
                    <a:pt x="21596" y="21009"/>
                  </a:cubicBezTo>
                  <a:cubicBezTo>
                    <a:pt x="21592" y="21097"/>
                    <a:pt x="21583" y="21165"/>
                    <a:pt x="21567" y="21219"/>
                  </a:cubicBezTo>
                  <a:cubicBezTo>
                    <a:pt x="21546" y="21297"/>
                    <a:pt x="21513" y="21367"/>
                    <a:pt x="21470" y="21424"/>
                  </a:cubicBezTo>
                  <a:cubicBezTo>
                    <a:pt x="21428" y="21481"/>
                    <a:pt x="21376" y="21526"/>
                    <a:pt x="21319" y="21555"/>
                  </a:cubicBezTo>
                  <a:cubicBezTo>
                    <a:pt x="21279" y="21577"/>
                    <a:pt x="21229" y="21589"/>
                    <a:pt x="21164" y="21594"/>
                  </a:cubicBezTo>
                  <a:cubicBezTo>
                    <a:pt x="21099" y="21600"/>
                    <a:pt x="21019" y="21600"/>
                    <a:pt x="20920" y="21600"/>
                  </a:cubicBezTo>
                  <a:lnTo>
                    <a:pt x="680" y="21600"/>
                  </a:lnTo>
                  <a:cubicBezTo>
                    <a:pt x="581" y="21600"/>
                    <a:pt x="501" y="21600"/>
                    <a:pt x="436" y="21594"/>
                  </a:cubicBezTo>
                  <a:cubicBezTo>
                    <a:pt x="371" y="21589"/>
                    <a:pt x="321" y="21577"/>
                    <a:pt x="281" y="21555"/>
                  </a:cubicBezTo>
                  <a:cubicBezTo>
                    <a:pt x="224" y="21526"/>
                    <a:pt x="172" y="21481"/>
                    <a:pt x="130" y="21424"/>
                  </a:cubicBezTo>
                  <a:cubicBezTo>
                    <a:pt x="87" y="21367"/>
                    <a:pt x="54" y="21297"/>
                    <a:pt x="33" y="21219"/>
                  </a:cubicBezTo>
                  <a:cubicBezTo>
                    <a:pt x="17" y="21165"/>
                    <a:pt x="8" y="21097"/>
                    <a:pt x="4" y="21009"/>
                  </a:cubicBezTo>
                  <a:cubicBezTo>
                    <a:pt x="0" y="20921"/>
                    <a:pt x="0" y="20813"/>
                    <a:pt x="0" y="20678"/>
                  </a:cubicBezTo>
                  <a:lnTo>
                    <a:pt x="0" y="922"/>
                  </a:lnTo>
                  <a:cubicBezTo>
                    <a:pt x="0" y="787"/>
                    <a:pt x="0" y="679"/>
                    <a:pt x="4" y="591"/>
                  </a:cubicBezTo>
                  <a:cubicBezTo>
                    <a:pt x="8" y="503"/>
                    <a:pt x="17" y="435"/>
                    <a:pt x="33" y="381"/>
                  </a:cubicBezTo>
                  <a:cubicBezTo>
                    <a:pt x="54" y="303"/>
                    <a:pt x="87" y="233"/>
                    <a:pt x="130" y="176"/>
                  </a:cubicBezTo>
                  <a:cubicBezTo>
                    <a:pt x="172" y="119"/>
                    <a:pt x="224" y="74"/>
                    <a:pt x="281" y="45"/>
                  </a:cubicBezTo>
                  <a:cubicBezTo>
                    <a:pt x="321" y="23"/>
                    <a:pt x="371" y="11"/>
                    <a:pt x="436" y="6"/>
                  </a:cubicBezTo>
                  <a:cubicBezTo>
                    <a:pt x="501" y="0"/>
                    <a:pt x="581" y="0"/>
                    <a:pt x="680" y="0"/>
                  </a:cubicBezTo>
                  <a:close/>
                </a:path>
              </a:pathLst>
            </a:custGeom>
            <a:solidFill>
              <a:srgbClr val="FFFFFF"/>
            </a:solidFill>
            <a:ln w="12700" cap="flat">
              <a:noFill/>
              <a:miter lim="400000"/>
            </a:ln>
            <a:effectLst/>
          </p:spPr>
          <p:txBody>
            <a:bodyPr wrap="square" lIns="0" tIns="0" rIns="0" bIns="0" numCol="1" anchor="ctr">
              <a:noAutofit/>
            </a:bodyPr>
            <a:lstStyle/>
            <a:p>
              <a:endParaRPr/>
            </a:p>
          </p:txBody>
        </p:sp>
        <p:sp>
          <p:nvSpPr>
            <p:cNvPr id="601" name="Shape"/>
            <p:cNvSpPr/>
            <p:nvPr/>
          </p:nvSpPr>
          <p:spPr>
            <a:xfrm>
              <a:off x="619008" y="2809289"/>
              <a:ext cx="6330105" cy="3406779"/>
            </a:xfrm>
            <a:custGeom>
              <a:avLst/>
              <a:gdLst/>
              <a:ahLst/>
              <a:cxnLst>
                <a:cxn ang="0">
                  <a:pos x="wd2" y="hd2"/>
                </a:cxn>
                <a:cxn ang="5400000">
                  <a:pos x="wd2" y="hd2"/>
                </a:cxn>
                <a:cxn ang="10800000">
                  <a:pos x="wd2" y="hd2"/>
                </a:cxn>
                <a:cxn ang="16200000">
                  <a:pos x="wd2" y="hd2"/>
                </a:cxn>
              </a:cxnLst>
              <a:rect l="0" t="0" r="r" b="b"/>
              <a:pathLst>
                <a:path w="21600" h="21600" extrusionOk="0">
                  <a:moveTo>
                    <a:pt x="573" y="0"/>
                  </a:moveTo>
                  <a:cubicBezTo>
                    <a:pt x="2686" y="0"/>
                    <a:pt x="4798" y="0"/>
                    <a:pt x="6910" y="0"/>
                  </a:cubicBezTo>
                  <a:cubicBezTo>
                    <a:pt x="11616" y="0"/>
                    <a:pt x="16321" y="0"/>
                    <a:pt x="21027" y="0"/>
                  </a:cubicBezTo>
                  <a:cubicBezTo>
                    <a:pt x="21111" y="0"/>
                    <a:pt x="21178" y="0"/>
                    <a:pt x="21233" y="7"/>
                  </a:cubicBezTo>
                  <a:cubicBezTo>
                    <a:pt x="21287" y="13"/>
                    <a:pt x="21330" y="26"/>
                    <a:pt x="21363" y="52"/>
                  </a:cubicBezTo>
                  <a:cubicBezTo>
                    <a:pt x="21412" y="85"/>
                    <a:pt x="21455" y="136"/>
                    <a:pt x="21491" y="203"/>
                  </a:cubicBezTo>
                  <a:cubicBezTo>
                    <a:pt x="21527" y="270"/>
                    <a:pt x="21554" y="350"/>
                    <a:pt x="21572" y="440"/>
                  </a:cubicBezTo>
                  <a:cubicBezTo>
                    <a:pt x="21586" y="503"/>
                    <a:pt x="21593" y="581"/>
                    <a:pt x="21596" y="682"/>
                  </a:cubicBezTo>
                  <a:cubicBezTo>
                    <a:pt x="21600" y="784"/>
                    <a:pt x="21600" y="909"/>
                    <a:pt x="21600" y="1065"/>
                  </a:cubicBezTo>
                  <a:lnTo>
                    <a:pt x="21600" y="20535"/>
                  </a:lnTo>
                  <a:cubicBezTo>
                    <a:pt x="21600" y="20691"/>
                    <a:pt x="21600" y="20816"/>
                    <a:pt x="21596" y="20918"/>
                  </a:cubicBezTo>
                  <a:cubicBezTo>
                    <a:pt x="21593" y="21019"/>
                    <a:pt x="21586" y="21097"/>
                    <a:pt x="21572" y="21160"/>
                  </a:cubicBezTo>
                  <a:cubicBezTo>
                    <a:pt x="21554" y="21250"/>
                    <a:pt x="21527" y="21330"/>
                    <a:pt x="21491" y="21397"/>
                  </a:cubicBezTo>
                  <a:cubicBezTo>
                    <a:pt x="21455" y="21464"/>
                    <a:pt x="21412" y="21515"/>
                    <a:pt x="21363" y="21548"/>
                  </a:cubicBezTo>
                  <a:cubicBezTo>
                    <a:pt x="21330" y="21574"/>
                    <a:pt x="21287" y="21587"/>
                    <a:pt x="21233" y="21593"/>
                  </a:cubicBezTo>
                  <a:cubicBezTo>
                    <a:pt x="21178" y="21600"/>
                    <a:pt x="21111" y="21600"/>
                    <a:pt x="21027" y="21600"/>
                  </a:cubicBezTo>
                  <a:lnTo>
                    <a:pt x="573" y="21600"/>
                  </a:lnTo>
                  <a:cubicBezTo>
                    <a:pt x="489" y="21600"/>
                    <a:pt x="422" y="21600"/>
                    <a:pt x="367" y="21593"/>
                  </a:cubicBezTo>
                  <a:cubicBezTo>
                    <a:pt x="313" y="21587"/>
                    <a:pt x="270" y="21574"/>
                    <a:pt x="237" y="21548"/>
                  </a:cubicBezTo>
                  <a:cubicBezTo>
                    <a:pt x="188" y="21515"/>
                    <a:pt x="145" y="21464"/>
                    <a:pt x="109" y="21397"/>
                  </a:cubicBezTo>
                  <a:cubicBezTo>
                    <a:pt x="73" y="21330"/>
                    <a:pt x="46" y="21250"/>
                    <a:pt x="28" y="21160"/>
                  </a:cubicBezTo>
                  <a:cubicBezTo>
                    <a:pt x="14" y="21097"/>
                    <a:pt x="7" y="21019"/>
                    <a:pt x="4" y="20918"/>
                  </a:cubicBezTo>
                  <a:cubicBezTo>
                    <a:pt x="0" y="20816"/>
                    <a:pt x="0" y="20691"/>
                    <a:pt x="0" y="20535"/>
                  </a:cubicBezTo>
                  <a:lnTo>
                    <a:pt x="0" y="1065"/>
                  </a:lnTo>
                  <a:cubicBezTo>
                    <a:pt x="0" y="909"/>
                    <a:pt x="0" y="784"/>
                    <a:pt x="4" y="682"/>
                  </a:cubicBezTo>
                  <a:cubicBezTo>
                    <a:pt x="7" y="581"/>
                    <a:pt x="14" y="503"/>
                    <a:pt x="28" y="440"/>
                  </a:cubicBezTo>
                  <a:cubicBezTo>
                    <a:pt x="46" y="350"/>
                    <a:pt x="73" y="270"/>
                    <a:pt x="109" y="203"/>
                  </a:cubicBezTo>
                  <a:cubicBezTo>
                    <a:pt x="145" y="136"/>
                    <a:pt x="188" y="85"/>
                    <a:pt x="237" y="52"/>
                  </a:cubicBezTo>
                  <a:cubicBezTo>
                    <a:pt x="270" y="26"/>
                    <a:pt x="313" y="13"/>
                    <a:pt x="367" y="7"/>
                  </a:cubicBezTo>
                  <a:cubicBezTo>
                    <a:pt x="422" y="0"/>
                    <a:pt x="489" y="0"/>
                    <a:pt x="573" y="0"/>
                  </a:cubicBezTo>
                  <a:close/>
                </a:path>
              </a:pathLst>
            </a:custGeom>
            <a:solidFill>
              <a:schemeClr val="accent5"/>
            </a:solidFill>
            <a:ln w="12700" cap="flat">
              <a:noFill/>
              <a:miter lim="400000"/>
            </a:ln>
            <a:effectLst/>
          </p:spPr>
          <p:txBody>
            <a:bodyPr wrap="square" lIns="0" tIns="0" rIns="0" bIns="0" numCol="1" anchor="ctr">
              <a:noAutofit/>
            </a:bodyPr>
            <a:lstStyle/>
            <a:p>
              <a:endParaRPr/>
            </a:p>
          </p:txBody>
        </p:sp>
        <p:sp>
          <p:nvSpPr>
            <p:cNvPr id="602" name="Shape"/>
            <p:cNvSpPr/>
            <p:nvPr/>
          </p:nvSpPr>
          <p:spPr>
            <a:xfrm>
              <a:off x="615872" y="7106470"/>
              <a:ext cx="6299505" cy="173168"/>
            </a:xfrm>
            <a:custGeom>
              <a:avLst/>
              <a:gdLst/>
              <a:ahLst/>
              <a:cxnLst>
                <a:cxn ang="0">
                  <a:pos x="wd2" y="hd2"/>
                </a:cxn>
                <a:cxn ang="5400000">
                  <a:pos x="wd2" y="hd2"/>
                </a:cxn>
                <a:cxn ang="10800000">
                  <a:pos x="wd2" y="hd2"/>
                </a:cxn>
                <a:cxn ang="16200000">
                  <a:pos x="wd2" y="hd2"/>
                </a:cxn>
              </a:cxnLst>
              <a:rect l="0" t="0" r="r" b="b"/>
              <a:pathLst>
                <a:path w="21600" h="21600" extrusionOk="0">
                  <a:moveTo>
                    <a:pt x="166" y="0"/>
                  </a:moveTo>
                  <a:cubicBezTo>
                    <a:pt x="2425" y="0"/>
                    <a:pt x="4685" y="0"/>
                    <a:pt x="6944" y="0"/>
                  </a:cubicBezTo>
                  <a:cubicBezTo>
                    <a:pt x="11774" y="0"/>
                    <a:pt x="16604" y="0"/>
                    <a:pt x="21434" y="0"/>
                  </a:cubicBezTo>
                  <a:cubicBezTo>
                    <a:pt x="21458" y="0"/>
                    <a:pt x="21478" y="0"/>
                    <a:pt x="21494" y="37"/>
                  </a:cubicBezTo>
                  <a:cubicBezTo>
                    <a:pt x="21509" y="74"/>
                    <a:pt x="21522" y="148"/>
                    <a:pt x="21531" y="296"/>
                  </a:cubicBezTo>
                  <a:cubicBezTo>
                    <a:pt x="21545" y="480"/>
                    <a:pt x="21558" y="773"/>
                    <a:pt x="21568" y="1153"/>
                  </a:cubicBezTo>
                  <a:cubicBezTo>
                    <a:pt x="21579" y="1533"/>
                    <a:pt x="21587" y="1992"/>
                    <a:pt x="21592" y="2497"/>
                  </a:cubicBezTo>
                  <a:cubicBezTo>
                    <a:pt x="21596" y="2852"/>
                    <a:pt x="21598" y="3296"/>
                    <a:pt x="21599" y="3872"/>
                  </a:cubicBezTo>
                  <a:cubicBezTo>
                    <a:pt x="21600" y="4449"/>
                    <a:pt x="21600" y="5159"/>
                    <a:pt x="21600" y="6046"/>
                  </a:cubicBezTo>
                  <a:lnTo>
                    <a:pt x="21600" y="15554"/>
                  </a:lnTo>
                  <a:cubicBezTo>
                    <a:pt x="21600" y="16441"/>
                    <a:pt x="21600" y="17151"/>
                    <a:pt x="21599" y="17728"/>
                  </a:cubicBezTo>
                  <a:cubicBezTo>
                    <a:pt x="21598" y="18304"/>
                    <a:pt x="21596" y="18748"/>
                    <a:pt x="21592" y="19103"/>
                  </a:cubicBezTo>
                  <a:cubicBezTo>
                    <a:pt x="21587" y="19608"/>
                    <a:pt x="21579" y="20067"/>
                    <a:pt x="21568" y="20447"/>
                  </a:cubicBezTo>
                  <a:cubicBezTo>
                    <a:pt x="21558" y="20827"/>
                    <a:pt x="21545" y="21120"/>
                    <a:pt x="21531" y="21304"/>
                  </a:cubicBezTo>
                  <a:cubicBezTo>
                    <a:pt x="21522" y="21452"/>
                    <a:pt x="21509" y="21526"/>
                    <a:pt x="21494" y="21563"/>
                  </a:cubicBezTo>
                  <a:cubicBezTo>
                    <a:pt x="21478" y="21600"/>
                    <a:pt x="21458" y="21600"/>
                    <a:pt x="21434" y="21600"/>
                  </a:cubicBezTo>
                  <a:cubicBezTo>
                    <a:pt x="16604" y="21600"/>
                    <a:pt x="11774" y="21600"/>
                    <a:pt x="6944" y="21600"/>
                  </a:cubicBezTo>
                  <a:cubicBezTo>
                    <a:pt x="4685" y="21600"/>
                    <a:pt x="2425" y="21600"/>
                    <a:pt x="166" y="21600"/>
                  </a:cubicBezTo>
                  <a:cubicBezTo>
                    <a:pt x="142" y="21600"/>
                    <a:pt x="122" y="21600"/>
                    <a:pt x="106" y="21563"/>
                  </a:cubicBezTo>
                  <a:cubicBezTo>
                    <a:pt x="91" y="21526"/>
                    <a:pt x="78" y="21452"/>
                    <a:pt x="69" y="21304"/>
                  </a:cubicBezTo>
                  <a:cubicBezTo>
                    <a:pt x="55" y="21120"/>
                    <a:pt x="42" y="20827"/>
                    <a:pt x="32" y="20447"/>
                  </a:cubicBezTo>
                  <a:cubicBezTo>
                    <a:pt x="21" y="20067"/>
                    <a:pt x="13" y="19608"/>
                    <a:pt x="8" y="19103"/>
                  </a:cubicBezTo>
                  <a:cubicBezTo>
                    <a:pt x="4" y="18748"/>
                    <a:pt x="2" y="18304"/>
                    <a:pt x="1" y="17728"/>
                  </a:cubicBezTo>
                  <a:cubicBezTo>
                    <a:pt x="0" y="17151"/>
                    <a:pt x="0" y="16441"/>
                    <a:pt x="0" y="15554"/>
                  </a:cubicBezTo>
                  <a:lnTo>
                    <a:pt x="0" y="6046"/>
                  </a:lnTo>
                  <a:cubicBezTo>
                    <a:pt x="0" y="5159"/>
                    <a:pt x="0" y="4449"/>
                    <a:pt x="1" y="3872"/>
                  </a:cubicBezTo>
                  <a:cubicBezTo>
                    <a:pt x="2" y="3296"/>
                    <a:pt x="4" y="2852"/>
                    <a:pt x="8" y="2497"/>
                  </a:cubicBezTo>
                  <a:cubicBezTo>
                    <a:pt x="13" y="1992"/>
                    <a:pt x="21" y="1533"/>
                    <a:pt x="32" y="1153"/>
                  </a:cubicBezTo>
                  <a:cubicBezTo>
                    <a:pt x="42" y="773"/>
                    <a:pt x="55" y="480"/>
                    <a:pt x="69" y="296"/>
                  </a:cubicBezTo>
                  <a:cubicBezTo>
                    <a:pt x="78" y="148"/>
                    <a:pt x="91" y="74"/>
                    <a:pt x="106" y="37"/>
                  </a:cubicBezTo>
                  <a:cubicBezTo>
                    <a:pt x="122" y="0"/>
                    <a:pt x="142" y="0"/>
                    <a:pt x="166"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603" name="Circle"/>
            <p:cNvSpPr/>
            <p:nvPr/>
          </p:nvSpPr>
          <p:spPr>
            <a:xfrm>
              <a:off x="305680" y="1625279"/>
              <a:ext cx="200753" cy="200753"/>
            </a:xfrm>
            <a:prstGeom prst="ellipse">
              <a:avLst/>
            </a:prstGeom>
            <a:solidFill>
              <a:schemeClr val="accent4"/>
            </a:solidFill>
            <a:ln w="12700" cap="flat">
              <a:noFill/>
              <a:miter lim="400000"/>
            </a:ln>
            <a:effectLst/>
          </p:spPr>
          <p:txBody>
            <a:bodyPr wrap="square" lIns="0" tIns="0" rIns="0" bIns="0" numCol="1" anchor="ctr">
              <a:noAutofit/>
            </a:bodyPr>
            <a:lstStyle/>
            <a:p>
              <a:endParaRPr/>
            </a:p>
          </p:txBody>
        </p:sp>
        <p:sp>
          <p:nvSpPr>
            <p:cNvPr id="604" name="Circle"/>
            <p:cNvSpPr/>
            <p:nvPr/>
          </p:nvSpPr>
          <p:spPr>
            <a:xfrm>
              <a:off x="660149" y="1625279"/>
              <a:ext cx="200753" cy="200753"/>
            </a:xfrm>
            <a:prstGeom prst="ellipse">
              <a:avLst/>
            </a:prstGeom>
            <a:solidFill>
              <a:schemeClr val="accent3"/>
            </a:solidFill>
            <a:ln w="12700" cap="flat">
              <a:noFill/>
              <a:miter lim="400000"/>
            </a:ln>
            <a:effectLst/>
          </p:spPr>
          <p:txBody>
            <a:bodyPr wrap="square" lIns="0" tIns="0" rIns="0" bIns="0" numCol="1" anchor="ctr">
              <a:noAutofit/>
            </a:bodyPr>
            <a:lstStyle/>
            <a:p>
              <a:endParaRPr/>
            </a:p>
          </p:txBody>
        </p:sp>
        <p:sp>
          <p:nvSpPr>
            <p:cNvPr id="605" name="Circle"/>
            <p:cNvSpPr/>
            <p:nvPr/>
          </p:nvSpPr>
          <p:spPr>
            <a:xfrm>
              <a:off x="1014616" y="1625279"/>
              <a:ext cx="200753" cy="200753"/>
            </a:xfrm>
            <a:prstGeom prst="ellipse">
              <a:avLst/>
            </a:prstGeom>
            <a:solidFill>
              <a:schemeClr val="accent1"/>
            </a:solidFill>
            <a:ln w="12700" cap="flat">
              <a:noFill/>
              <a:miter lim="400000"/>
            </a:ln>
            <a:effectLst/>
          </p:spPr>
          <p:txBody>
            <a:bodyPr wrap="square" lIns="0" tIns="0" rIns="0" bIns="0" numCol="1" anchor="ctr">
              <a:noAutofit/>
            </a:bodyPr>
            <a:lstStyle/>
            <a:p>
              <a:endParaRPr/>
            </a:p>
          </p:txBody>
        </p:sp>
        <p:sp>
          <p:nvSpPr>
            <p:cNvPr id="606" name="Shape"/>
            <p:cNvSpPr/>
            <p:nvPr/>
          </p:nvSpPr>
          <p:spPr>
            <a:xfrm>
              <a:off x="6252688" y="2323318"/>
              <a:ext cx="698342" cy="173169"/>
            </a:xfrm>
            <a:custGeom>
              <a:avLst/>
              <a:gdLst/>
              <a:ahLst/>
              <a:cxnLst>
                <a:cxn ang="0">
                  <a:pos x="wd2" y="hd2"/>
                </a:cxn>
                <a:cxn ang="5400000">
                  <a:pos x="wd2" y="hd2"/>
                </a:cxn>
                <a:cxn ang="10800000">
                  <a:pos x="wd2" y="hd2"/>
                </a:cxn>
                <a:cxn ang="16200000">
                  <a:pos x="wd2" y="hd2"/>
                </a:cxn>
              </a:cxnLst>
              <a:rect l="0" t="0"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607" name="Shape"/>
            <p:cNvSpPr/>
            <p:nvPr/>
          </p:nvSpPr>
          <p:spPr>
            <a:xfrm>
              <a:off x="5263271" y="2323318"/>
              <a:ext cx="698343" cy="173169"/>
            </a:xfrm>
            <a:custGeom>
              <a:avLst/>
              <a:gdLst/>
              <a:ahLst/>
              <a:cxnLst>
                <a:cxn ang="0">
                  <a:pos x="wd2" y="hd2"/>
                </a:cxn>
                <a:cxn ang="5400000">
                  <a:pos x="wd2" y="hd2"/>
                </a:cxn>
                <a:cxn ang="10800000">
                  <a:pos x="wd2" y="hd2"/>
                </a:cxn>
                <a:cxn ang="16200000">
                  <a:pos x="wd2" y="hd2"/>
                </a:cxn>
              </a:cxnLst>
              <a:rect l="0" t="0"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608" name="Shape"/>
            <p:cNvSpPr/>
            <p:nvPr/>
          </p:nvSpPr>
          <p:spPr>
            <a:xfrm>
              <a:off x="4273856" y="2323318"/>
              <a:ext cx="698343" cy="173169"/>
            </a:xfrm>
            <a:custGeom>
              <a:avLst/>
              <a:gdLst/>
              <a:ahLst/>
              <a:cxnLst>
                <a:cxn ang="0">
                  <a:pos x="wd2" y="hd2"/>
                </a:cxn>
                <a:cxn ang="5400000">
                  <a:pos x="wd2" y="hd2"/>
                </a:cxn>
                <a:cxn ang="10800000">
                  <a:pos x="wd2" y="hd2"/>
                </a:cxn>
                <a:cxn ang="16200000">
                  <a:pos x="wd2" y="hd2"/>
                </a:cxn>
              </a:cxnLst>
              <a:rect l="0" t="0"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609" name="Shape"/>
            <p:cNvSpPr/>
            <p:nvPr/>
          </p:nvSpPr>
          <p:spPr>
            <a:xfrm>
              <a:off x="3284441" y="2323318"/>
              <a:ext cx="698343" cy="173169"/>
            </a:xfrm>
            <a:custGeom>
              <a:avLst/>
              <a:gdLst/>
              <a:ahLst/>
              <a:cxnLst>
                <a:cxn ang="0">
                  <a:pos x="wd2" y="hd2"/>
                </a:cxn>
                <a:cxn ang="5400000">
                  <a:pos x="wd2" y="hd2"/>
                </a:cxn>
                <a:cxn ang="10800000">
                  <a:pos x="wd2" y="hd2"/>
                </a:cxn>
                <a:cxn ang="16200000">
                  <a:pos x="wd2" y="hd2"/>
                </a:cxn>
              </a:cxnLst>
              <a:rect l="0" t="0"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610" name="Shape"/>
            <p:cNvSpPr/>
            <p:nvPr/>
          </p:nvSpPr>
          <p:spPr>
            <a:xfrm>
              <a:off x="2295025" y="2323318"/>
              <a:ext cx="698343" cy="173169"/>
            </a:xfrm>
            <a:custGeom>
              <a:avLst/>
              <a:gdLst/>
              <a:ahLst/>
              <a:cxnLst>
                <a:cxn ang="0">
                  <a:pos x="wd2" y="hd2"/>
                </a:cxn>
                <a:cxn ang="5400000">
                  <a:pos x="wd2" y="hd2"/>
                </a:cxn>
                <a:cxn ang="10800000">
                  <a:pos x="wd2" y="hd2"/>
                </a:cxn>
                <a:cxn ang="16200000">
                  <a:pos x="wd2" y="hd2"/>
                </a:cxn>
              </a:cxnLst>
              <a:rect l="0" t="0"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611" name="Shape"/>
            <p:cNvSpPr/>
            <p:nvPr/>
          </p:nvSpPr>
          <p:spPr>
            <a:xfrm>
              <a:off x="655606" y="6446048"/>
              <a:ext cx="6268905" cy="424149"/>
            </a:xfrm>
            <a:custGeom>
              <a:avLst/>
              <a:gdLst/>
              <a:ahLst/>
              <a:cxnLst>
                <a:cxn ang="0">
                  <a:pos x="wd2" y="hd2"/>
                </a:cxn>
                <a:cxn ang="5400000">
                  <a:pos x="wd2" y="hd2"/>
                </a:cxn>
                <a:cxn ang="10800000">
                  <a:pos x="wd2" y="hd2"/>
                </a:cxn>
                <a:cxn ang="16200000">
                  <a:pos x="wd2" y="hd2"/>
                </a:cxn>
              </a:cxnLst>
              <a:rect l="0" t="0" r="r" b="b"/>
              <a:pathLst>
                <a:path w="21600" h="21600" extrusionOk="0">
                  <a:moveTo>
                    <a:pt x="1117" y="0"/>
                  </a:moveTo>
                  <a:lnTo>
                    <a:pt x="20483" y="0"/>
                  </a:lnTo>
                  <a:cubicBezTo>
                    <a:pt x="20642" y="0"/>
                    <a:pt x="20769" y="0"/>
                    <a:pt x="20873" y="81"/>
                  </a:cubicBezTo>
                  <a:cubicBezTo>
                    <a:pt x="20976" y="163"/>
                    <a:pt x="21056" y="326"/>
                    <a:pt x="21119" y="651"/>
                  </a:cubicBezTo>
                  <a:cubicBezTo>
                    <a:pt x="21322" y="1743"/>
                    <a:pt x="21482" y="4106"/>
                    <a:pt x="21556" y="7106"/>
                  </a:cubicBezTo>
                  <a:cubicBezTo>
                    <a:pt x="21585" y="8290"/>
                    <a:pt x="21600" y="9540"/>
                    <a:pt x="21600" y="10800"/>
                  </a:cubicBezTo>
                  <a:cubicBezTo>
                    <a:pt x="21600" y="12060"/>
                    <a:pt x="21585" y="13310"/>
                    <a:pt x="21556" y="14494"/>
                  </a:cubicBezTo>
                  <a:cubicBezTo>
                    <a:pt x="21482" y="17494"/>
                    <a:pt x="21322" y="19857"/>
                    <a:pt x="21119" y="20949"/>
                  </a:cubicBezTo>
                  <a:cubicBezTo>
                    <a:pt x="21056" y="21274"/>
                    <a:pt x="20976" y="21437"/>
                    <a:pt x="20873" y="21519"/>
                  </a:cubicBezTo>
                  <a:cubicBezTo>
                    <a:pt x="20769" y="21600"/>
                    <a:pt x="20642" y="21600"/>
                    <a:pt x="20483" y="21600"/>
                  </a:cubicBezTo>
                  <a:cubicBezTo>
                    <a:pt x="17255" y="21600"/>
                    <a:pt x="14028" y="21600"/>
                    <a:pt x="10800" y="21600"/>
                  </a:cubicBezTo>
                  <a:cubicBezTo>
                    <a:pt x="7572" y="21600"/>
                    <a:pt x="4345" y="21600"/>
                    <a:pt x="1117" y="21600"/>
                  </a:cubicBezTo>
                  <a:cubicBezTo>
                    <a:pt x="958" y="21600"/>
                    <a:pt x="831" y="21600"/>
                    <a:pt x="727" y="21519"/>
                  </a:cubicBezTo>
                  <a:cubicBezTo>
                    <a:pt x="624" y="21437"/>
                    <a:pt x="544" y="21274"/>
                    <a:pt x="481" y="20949"/>
                  </a:cubicBezTo>
                  <a:cubicBezTo>
                    <a:pt x="278" y="19857"/>
                    <a:pt x="118" y="17494"/>
                    <a:pt x="44" y="14494"/>
                  </a:cubicBezTo>
                  <a:cubicBezTo>
                    <a:pt x="15" y="13310"/>
                    <a:pt x="0" y="12060"/>
                    <a:pt x="0" y="10800"/>
                  </a:cubicBezTo>
                  <a:cubicBezTo>
                    <a:pt x="0" y="9540"/>
                    <a:pt x="15" y="8290"/>
                    <a:pt x="44" y="7106"/>
                  </a:cubicBezTo>
                  <a:cubicBezTo>
                    <a:pt x="118" y="4106"/>
                    <a:pt x="278" y="1743"/>
                    <a:pt x="481" y="651"/>
                  </a:cubicBezTo>
                  <a:cubicBezTo>
                    <a:pt x="544" y="326"/>
                    <a:pt x="624" y="163"/>
                    <a:pt x="727" y="81"/>
                  </a:cubicBezTo>
                  <a:cubicBezTo>
                    <a:pt x="831" y="0"/>
                    <a:pt x="958" y="0"/>
                    <a:pt x="1117" y="0"/>
                  </a:cubicBezTo>
                  <a:close/>
                </a:path>
              </a:pathLst>
            </a:custGeom>
            <a:solidFill>
              <a:schemeClr val="accent5"/>
            </a:solidFill>
            <a:ln w="12700" cap="flat">
              <a:noFill/>
              <a:miter lim="400000"/>
            </a:ln>
            <a:effectLst/>
          </p:spPr>
          <p:txBody>
            <a:bodyPr wrap="square" lIns="0" tIns="0" rIns="0" bIns="0" numCol="1" anchor="ctr">
              <a:noAutofit/>
            </a:bodyPr>
            <a:lstStyle/>
            <a:p>
              <a:endParaRPr/>
            </a:p>
          </p:txBody>
        </p:sp>
        <p:sp>
          <p:nvSpPr>
            <p:cNvPr id="612" name="Shape"/>
            <p:cNvSpPr/>
            <p:nvPr/>
          </p:nvSpPr>
          <p:spPr>
            <a:xfrm>
              <a:off x="655814" y="6446245"/>
              <a:ext cx="2369138" cy="424104"/>
            </a:xfrm>
            <a:custGeom>
              <a:avLst/>
              <a:gdLst/>
              <a:ahLst/>
              <a:cxnLst>
                <a:cxn ang="0">
                  <a:pos x="wd2" y="hd2"/>
                </a:cxn>
                <a:cxn ang="5400000">
                  <a:pos x="wd2" y="hd2"/>
                </a:cxn>
                <a:cxn ang="10800000">
                  <a:pos x="wd2" y="hd2"/>
                </a:cxn>
                <a:cxn ang="16200000">
                  <a:pos x="wd2" y="hd2"/>
                </a:cxn>
              </a:cxnLst>
              <a:rect l="0" t="0" r="r" b="b"/>
              <a:pathLst>
                <a:path w="21600" h="21582" extrusionOk="0">
                  <a:moveTo>
                    <a:pt x="2956" y="0"/>
                  </a:moveTo>
                  <a:cubicBezTo>
                    <a:pt x="2114" y="0"/>
                    <a:pt x="1605" y="-18"/>
                    <a:pt x="1269" y="633"/>
                  </a:cubicBezTo>
                  <a:cubicBezTo>
                    <a:pt x="731" y="1724"/>
                    <a:pt x="309" y="4083"/>
                    <a:pt x="113" y="7081"/>
                  </a:cubicBezTo>
                  <a:cubicBezTo>
                    <a:pt x="36" y="8264"/>
                    <a:pt x="0" y="9520"/>
                    <a:pt x="0" y="10779"/>
                  </a:cubicBezTo>
                  <a:cubicBezTo>
                    <a:pt x="0" y="12038"/>
                    <a:pt x="36" y="13294"/>
                    <a:pt x="113" y="14477"/>
                  </a:cubicBezTo>
                  <a:cubicBezTo>
                    <a:pt x="309" y="17475"/>
                    <a:pt x="731" y="19834"/>
                    <a:pt x="1269" y="20925"/>
                  </a:cubicBezTo>
                  <a:cubicBezTo>
                    <a:pt x="1605" y="21576"/>
                    <a:pt x="2114" y="21582"/>
                    <a:pt x="2956" y="21582"/>
                  </a:cubicBezTo>
                  <a:lnTo>
                    <a:pt x="21600" y="21582"/>
                  </a:lnTo>
                  <a:lnTo>
                    <a:pt x="21600" y="0"/>
                  </a:lnTo>
                  <a:lnTo>
                    <a:pt x="2956" y="0"/>
                  </a:lnTo>
                  <a:close/>
                </a:path>
              </a:pathLst>
            </a:custGeom>
            <a:solidFill>
              <a:schemeClr val="accent1"/>
            </a:solidFill>
            <a:ln w="12700" cap="flat">
              <a:noFill/>
              <a:miter lim="400000"/>
            </a:ln>
            <a:effectLst/>
          </p:spPr>
          <p:txBody>
            <a:bodyPr wrap="square" lIns="0" tIns="0" rIns="0" bIns="0" numCol="1" anchor="ctr">
              <a:noAutofit/>
            </a:bodyPr>
            <a:lstStyle/>
            <a:p>
              <a:endParaRPr/>
            </a:p>
          </p:txBody>
        </p:sp>
        <p:sp>
          <p:nvSpPr>
            <p:cNvPr id="613" name="c"/>
            <p:cNvSpPr/>
            <p:nvPr/>
          </p:nvSpPr>
          <p:spPr>
            <a:xfrm>
              <a:off x="655678" y="6455233"/>
              <a:ext cx="2369344" cy="424261"/>
            </a:xfrm>
            <a:custGeom>
              <a:avLst/>
              <a:gdLst/>
              <a:ahLst/>
              <a:cxnLst>
                <a:cxn ang="0">
                  <a:pos x="wd2" y="hd2"/>
                </a:cxn>
                <a:cxn ang="5400000">
                  <a:pos x="wd2" y="hd2"/>
                </a:cxn>
                <a:cxn ang="10800000">
                  <a:pos x="wd2" y="hd2"/>
                </a:cxn>
                <a:cxn ang="16200000">
                  <a:pos x="wd2" y="hd2"/>
                </a:cxn>
              </a:cxnLst>
              <a:rect l="0" t="0" r="r" b="b"/>
              <a:pathLst>
                <a:path w="21600" h="21600" extrusionOk="0">
                  <a:moveTo>
                    <a:pt x="4436" y="0"/>
                  </a:moveTo>
                  <a:lnTo>
                    <a:pt x="879" y="19862"/>
                  </a:lnTo>
                  <a:cubicBezTo>
                    <a:pt x="1000" y="20301"/>
                    <a:pt x="1132" y="20672"/>
                    <a:pt x="1270" y="20953"/>
                  </a:cubicBezTo>
                  <a:cubicBezTo>
                    <a:pt x="1486" y="21370"/>
                    <a:pt x="1815" y="21484"/>
                    <a:pt x="2214" y="21539"/>
                  </a:cubicBezTo>
                  <a:lnTo>
                    <a:pt x="6071" y="0"/>
                  </a:lnTo>
                  <a:lnTo>
                    <a:pt x="4436" y="0"/>
                  </a:lnTo>
                  <a:close/>
                  <a:moveTo>
                    <a:pt x="7790" y="0"/>
                  </a:moveTo>
                  <a:lnTo>
                    <a:pt x="3922" y="21600"/>
                  </a:lnTo>
                  <a:lnTo>
                    <a:pt x="5561" y="21600"/>
                  </a:lnTo>
                  <a:lnTo>
                    <a:pt x="9429" y="0"/>
                  </a:lnTo>
                  <a:lnTo>
                    <a:pt x="7790" y="0"/>
                  </a:lnTo>
                  <a:close/>
                  <a:moveTo>
                    <a:pt x="11155" y="0"/>
                  </a:moveTo>
                  <a:lnTo>
                    <a:pt x="7287" y="21600"/>
                  </a:lnTo>
                  <a:lnTo>
                    <a:pt x="8922" y="21600"/>
                  </a:lnTo>
                  <a:lnTo>
                    <a:pt x="12790" y="0"/>
                  </a:lnTo>
                  <a:lnTo>
                    <a:pt x="11155" y="0"/>
                  </a:lnTo>
                  <a:close/>
                  <a:moveTo>
                    <a:pt x="14516" y="0"/>
                  </a:moveTo>
                  <a:lnTo>
                    <a:pt x="10648" y="21600"/>
                  </a:lnTo>
                  <a:lnTo>
                    <a:pt x="12283" y="21600"/>
                  </a:lnTo>
                  <a:lnTo>
                    <a:pt x="16151" y="0"/>
                  </a:lnTo>
                  <a:lnTo>
                    <a:pt x="14516" y="0"/>
                  </a:lnTo>
                  <a:close/>
                  <a:moveTo>
                    <a:pt x="17870" y="0"/>
                  </a:moveTo>
                  <a:lnTo>
                    <a:pt x="14002" y="21600"/>
                  </a:lnTo>
                  <a:lnTo>
                    <a:pt x="15641" y="21600"/>
                  </a:lnTo>
                  <a:lnTo>
                    <a:pt x="19509" y="0"/>
                  </a:lnTo>
                  <a:lnTo>
                    <a:pt x="17870" y="0"/>
                  </a:lnTo>
                  <a:close/>
                  <a:moveTo>
                    <a:pt x="21235" y="0"/>
                  </a:moveTo>
                  <a:lnTo>
                    <a:pt x="17367" y="21600"/>
                  </a:lnTo>
                  <a:lnTo>
                    <a:pt x="19002" y="21600"/>
                  </a:lnTo>
                  <a:lnTo>
                    <a:pt x="21600" y="7092"/>
                  </a:lnTo>
                  <a:lnTo>
                    <a:pt x="21600" y="0"/>
                  </a:lnTo>
                  <a:lnTo>
                    <a:pt x="21235" y="0"/>
                  </a:lnTo>
                  <a:close/>
                  <a:moveTo>
                    <a:pt x="2706" y="20"/>
                  </a:moveTo>
                  <a:cubicBezTo>
                    <a:pt x="2035" y="25"/>
                    <a:pt x="1566" y="74"/>
                    <a:pt x="1270" y="647"/>
                  </a:cubicBezTo>
                  <a:cubicBezTo>
                    <a:pt x="733" y="1738"/>
                    <a:pt x="311" y="4093"/>
                    <a:pt x="116" y="7092"/>
                  </a:cubicBezTo>
                  <a:cubicBezTo>
                    <a:pt x="39" y="8276"/>
                    <a:pt x="0" y="9530"/>
                    <a:pt x="0" y="10790"/>
                  </a:cubicBezTo>
                  <a:cubicBezTo>
                    <a:pt x="0" y="12049"/>
                    <a:pt x="39" y="13304"/>
                    <a:pt x="116" y="14488"/>
                  </a:cubicBezTo>
                  <a:lnTo>
                    <a:pt x="2706" y="20"/>
                  </a:lnTo>
                  <a:close/>
                  <a:moveTo>
                    <a:pt x="21600" y="16690"/>
                  </a:moveTo>
                  <a:lnTo>
                    <a:pt x="20721" y="21600"/>
                  </a:lnTo>
                  <a:lnTo>
                    <a:pt x="21600" y="21600"/>
                  </a:lnTo>
                  <a:lnTo>
                    <a:pt x="21600" y="16690"/>
                  </a:lnTo>
                  <a:close/>
                </a:path>
              </a:pathLst>
            </a:custGeom>
            <a:solidFill>
              <a:srgbClr val="FFFFFF">
                <a:alpha val="14371"/>
              </a:srgbClr>
            </a:solidFill>
            <a:ln w="25400" cap="flat">
              <a:solidFill>
                <a:schemeClr val="accent1">
                  <a:alpha val="14371"/>
                </a:schemeClr>
              </a:solidFill>
              <a:prstDash val="solid"/>
              <a:round/>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ctr">
              <a:noAutofit/>
            </a:bodyPr>
            <a:lstStyle/>
            <a:p>
              <a:endParaRPr dirty="0"/>
            </a:p>
          </p:txBody>
        </p:sp>
        <p:sp>
          <p:nvSpPr>
            <p:cNvPr id="614" name="Circle"/>
            <p:cNvSpPr/>
            <p:nvPr/>
          </p:nvSpPr>
          <p:spPr>
            <a:xfrm>
              <a:off x="2932236" y="6369625"/>
              <a:ext cx="595668" cy="595668"/>
            </a:xfrm>
            <a:prstGeom prst="ellipse">
              <a:avLst/>
            </a:prstGeom>
            <a:solidFill>
              <a:schemeClr val="accent6">
                <a:lumOff val="16690"/>
              </a:schemeClr>
            </a:solidFill>
            <a:ln w="12700" cap="flat">
              <a:noFill/>
              <a:miter lim="400000"/>
            </a:ln>
            <a:effectLst/>
          </p:spPr>
          <p:txBody>
            <a:bodyPr wrap="square" lIns="0" tIns="0" rIns="0" bIns="0" numCol="1" anchor="ctr">
              <a:noAutofit/>
            </a:bodyPr>
            <a:lstStyle/>
            <a:p>
              <a:endParaRPr/>
            </a:p>
          </p:txBody>
        </p:sp>
        <p:sp>
          <p:nvSpPr>
            <p:cNvPr id="615" name="Circle"/>
            <p:cNvSpPr/>
            <p:nvPr/>
          </p:nvSpPr>
          <p:spPr>
            <a:xfrm>
              <a:off x="3090701" y="6528089"/>
              <a:ext cx="278738" cy="278739"/>
            </a:xfrm>
            <a:prstGeom prst="ellipse">
              <a:avLst/>
            </a:prstGeom>
            <a:solidFill>
              <a:srgbClr val="FFFFFF"/>
            </a:solidFill>
            <a:ln w="12700" cap="flat">
              <a:noFill/>
              <a:miter lim="400000"/>
            </a:ln>
            <a:effectLst/>
          </p:spPr>
          <p:txBody>
            <a:bodyPr wrap="square" lIns="0" tIns="0" rIns="0" bIns="0" numCol="1" anchor="ctr">
              <a:noAutofit/>
            </a:bodyPr>
            <a:lstStyle/>
            <a:p>
              <a:endParaRPr/>
            </a:p>
          </p:txBody>
        </p:sp>
        <p:grpSp>
          <p:nvGrpSpPr>
            <p:cNvPr id="640" name="Group"/>
            <p:cNvGrpSpPr/>
            <p:nvPr/>
          </p:nvGrpSpPr>
          <p:grpSpPr>
            <a:xfrm>
              <a:off x="1585353" y="0"/>
              <a:ext cx="4398679" cy="6218604"/>
              <a:chOff x="0" y="0"/>
              <a:chExt cx="4398677" cy="6218603"/>
            </a:xfrm>
          </p:grpSpPr>
          <p:sp>
            <p:nvSpPr>
              <p:cNvPr id="616" name="Shape"/>
              <p:cNvSpPr/>
              <p:nvPr/>
            </p:nvSpPr>
            <p:spPr>
              <a:xfrm>
                <a:off x="0" y="4113176"/>
                <a:ext cx="4398678" cy="2105428"/>
              </a:xfrm>
              <a:custGeom>
                <a:avLst/>
                <a:gdLst/>
                <a:ahLst/>
                <a:cxnLst>
                  <a:cxn ang="0">
                    <a:pos x="wd2" y="hd2"/>
                  </a:cxn>
                  <a:cxn ang="5400000">
                    <a:pos x="wd2" y="hd2"/>
                  </a:cxn>
                  <a:cxn ang="10800000">
                    <a:pos x="wd2" y="hd2"/>
                  </a:cxn>
                  <a:cxn ang="16200000">
                    <a:pos x="wd2" y="hd2"/>
                  </a:cxn>
                </a:cxnLst>
                <a:rect l="0" t="0" r="r" b="b"/>
                <a:pathLst>
                  <a:path w="21600" h="21335" extrusionOk="0">
                    <a:moveTo>
                      <a:pt x="0" y="21335"/>
                    </a:moveTo>
                    <a:cubicBezTo>
                      <a:pt x="235" y="9604"/>
                      <a:pt x="4847" y="267"/>
                      <a:pt x="10535" y="5"/>
                    </a:cubicBezTo>
                    <a:cubicBezTo>
                      <a:pt x="16402" y="-265"/>
                      <a:pt x="21307" y="9150"/>
                      <a:pt x="21600" y="21244"/>
                    </a:cubicBezTo>
                    <a:lnTo>
                      <a:pt x="0" y="21335"/>
                    </a:lnTo>
                    <a:close/>
                  </a:path>
                </a:pathLst>
              </a:custGeom>
              <a:solidFill>
                <a:schemeClr val="accent2"/>
              </a:solidFill>
              <a:ln w="12700" cap="flat">
                <a:noFill/>
                <a:miter lim="400000"/>
              </a:ln>
              <a:effectLst/>
            </p:spPr>
            <p:txBody>
              <a:bodyPr wrap="square" lIns="45718" tIns="45718" rIns="45718" bIns="45718" numCol="1" anchor="t">
                <a:noAutofit/>
              </a:bodyPr>
              <a:lstStyle/>
              <a:p>
                <a:endParaRPr/>
              </a:p>
            </p:txBody>
          </p:sp>
          <p:sp>
            <p:nvSpPr>
              <p:cNvPr id="617" name="Rectangle"/>
              <p:cNvSpPr/>
              <p:nvPr/>
            </p:nvSpPr>
            <p:spPr>
              <a:xfrm>
                <a:off x="1639602" y="3657053"/>
                <a:ext cx="1110471" cy="329185"/>
              </a:xfrm>
              <a:prstGeom prst="rect">
                <a:avLst/>
              </a:prstGeom>
              <a:solidFill>
                <a:srgbClr val="E9AD91"/>
              </a:solidFill>
              <a:ln w="12700" cap="flat">
                <a:noFill/>
                <a:miter lim="400000"/>
              </a:ln>
              <a:effectLst/>
            </p:spPr>
            <p:txBody>
              <a:bodyPr wrap="square" lIns="0" tIns="0" rIns="0" bIns="0" numCol="1" anchor="ctr">
                <a:noAutofit/>
              </a:bodyPr>
              <a:lstStyle/>
              <a:p>
                <a:endParaRPr/>
              </a:p>
            </p:txBody>
          </p:sp>
          <p:sp>
            <p:nvSpPr>
              <p:cNvPr id="618" name="Shape"/>
              <p:cNvSpPr/>
              <p:nvPr/>
            </p:nvSpPr>
            <p:spPr>
              <a:xfrm>
                <a:off x="648211" y="533105"/>
                <a:ext cx="3114996" cy="3355212"/>
              </a:xfrm>
              <a:custGeom>
                <a:avLst/>
                <a:gdLst/>
                <a:ahLst/>
                <a:cxnLst>
                  <a:cxn ang="0">
                    <a:pos x="wd2" y="hd2"/>
                  </a:cxn>
                  <a:cxn ang="5400000">
                    <a:pos x="wd2" y="hd2"/>
                  </a:cxn>
                  <a:cxn ang="10800000">
                    <a:pos x="wd2" y="hd2"/>
                  </a:cxn>
                  <a:cxn ang="16200000">
                    <a:pos x="wd2" y="hd2"/>
                  </a:cxn>
                </a:cxnLst>
                <a:rect l="0" t="0" r="r" b="b"/>
                <a:pathLst>
                  <a:path w="21293" h="21467" extrusionOk="0">
                    <a:moveTo>
                      <a:pt x="1078" y="8388"/>
                    </a:moveTo>
                    <a:lnTo>
                      <a:pt x="1905" y="12840"/>
                    </a:lnTo>
                    <a:cubicBezTo>
                      <a:pt x="1520" y="12623"/>
                      <a:pt x="1043" y="12636"/>
                      <a:pt x="677" y="12859"/>
                    </a:cubicBezTo>
                    <a:cubicBezTo>
                      <a:pt x="336" y="13065"/>
                      <a:pt x="138" y="13422"/>
                      <a:pt x="53" y="13808"/>
                    </a:cubicBezTo>
                    <a:cubicBezTo>
                      <a:pt x="-210" y="14994"/>
                      <a:pt x="527" y="16171"/>
                      <a:pt x="1758" y="16550"/>
                    </a:cubicBezTo>
                    <a:cubicBezTo>
                      <a:pt x="2078" y="16648"/>
                      <a:pt x="2416" y="16684"/>
                      <a:pt x="2753" y="16686"/>
                    </a:cubicBezTo>
                    <a:cubicBezTo>
                      <a:pt x="3057" y="16688"/>
                      <a:pt x="3361" y="16664"/>
                      <a:pt x="3661" y="16613"/>
                    </a:cubicBezTo>
                    <a:cubicBezTo>
                      <a:pt x="4108" y="17665"/>
                      <a:pt x="4779" y="18598"/>
                      <a:pt x="5614" y="19367"/>
                    </a:cubicBezTo>
                    <a:cubicBezTo>
                      <a:pt x="6484" y="20169"/>
                      <a:pt x="7537" y="20800"/>
                      <a:pt x="8726" y="21158"/>
                    </a:cubicBezTo>
                    <a:cubicBezTo>
                      <a:pt x="10171" y="21593"/>
                      <a:pt x="11740" y="21592"/>
                      <a:pt x="13125" y="21013"/>
                    </a:cubicBezTo>
                    <a:cubicBezTo>
                      <a:pt x="14149" y="20585"/>
                      <a:pt x="14982" y="19879"/>
                      <a:pt x="15720" y="19120"/>
                    </a:cubicBezTo>
                    <a:cubicBezTo>
                      <a:pt x="16479" y="18340"/>
                      <a:pt x="17160" y="17483"/>
                      <a:pt x="17749" y="16554"/>
                    </a:cubicBezTo>
                    <a:cubicBezTo>
                      <a:pt x="18415" y="16748"/>
                      <a:pt x="19136" y="16695"/>
                      <a:pt x="19761" y="16405"/>
                    </a:cubicBezTo>
                    <a:cubicBezTo>
                      <a:pt x="20356" y="16129"/>
                      <a:pt x="20803" y="15667"/>
                      <a:pt x="21060" y="15159"/>
                    </a:cubicBezTo>
                    <a:cubicBezTo>
                      <a:pt x="21316" y="14656"/>
                      <a:pt x="21390" y="14086"/>
                      <a:pt x="21132" y="13553"/>
                    </a:cubicBezTo>
                    <a:cubicBezTo>
                      <a:pt x="20779" y="12826"/>
                      <a:pt x="19887" y="12474"/>
                      <a:pt x="19084" y="12744"/>
                    </a:cubicBezTo>
                    <a:lnTo>
                      <a:pt x="19928" y="8254"/>
                    </a:lnTo>
                    <a:cubicBezTo>
                      <a:pt x="20054" y="7164"/>
                      <a:pt x="19888" y="6048"/>
                      <a:pt x="19438" y="5001"/>
                    </a:cubicBezTo>
                    <a:cubicBezTo>
                      <a:pt x="18039" y="1749"/>
                      <a:pt x="14383" y="-7"/>
                      <a:pt x="10584" y="1"/>
                    </a:cubicBezTo>
                    <a:cubicBezTo>
                      <a:pt x="7116" y="7"/>
                      <a:pt x="3763" y="1462"/>
                      <a:pt x="2060" y="4265"/>
                    </a:cubicBezTo>
                    <a:cubicBezTo>
                      <a:pt x="1300" y="5517"/>
                      <a:pt x="958" y="6952"/>
                      <a:pt x="1078" y="8388"/>
                    </a:cubicBezTo>
                    <a:close/>
                  </a:path>
                </a:pathLst>
              </a:custGeom>
              <a:solidFill>
                <a:srgbClr val="F4B997"/>
              </a:solidFill>
              <a:ln w="12700" cap="flat">
                <a:noFill/>
                <a:miter lim="400000"/>
              </a:ln>
              <a:effectLst/>
            </p:spPr>
            <p:txBody>
              <a:bodyPr wrap="square" lIns="45718" tIns="45718" rIns="45718" bIns="45718" numCol="1" anchor="t">
                <a:noAutofit/>
              </a:bodyPr>
              <a:lstStyle/>
              <a:p>
                <a:endParaRPr/>
              </a:p>
            </p:txBody>
          </p:sp>
          <p:sp>
            <p:nvSpPr>
              <p:cNvPr id="619" name="Shape"/>
              <p:cNvSpPr/>
              <p:nvPr/>
            </p:nvSpPr>
            <p:spPr>
              <a:xfrm>
                <a:off x="597184" y="0"/>
                <a:ext cx="3195307" cy="2638369"/>
              </a:xfrm>
              <a:custGeom>
                <a:avLst/>
                <a:gdLst/>
                <a:ahLst/>
                <a:cxnLst>
                  <a:cxn ang="0">
                    <a:pos x="wd2" y="hd2"/>
                  </a:cxn>
                  <a:cxn ang="5400000">
                    <a:pos x="wd2" y="hd2"/>
                  </a:cxn>
                  <a:cxn ang="10800000">
                    <a:pos x="wd2" y="hd2"/>
                  </a:cxn>
                  <a:cxn ang="16200000">
                    <a:pos x="wd2" y="hd2"/>
                  </a:cxn>
                </a:cxnLst>
                <a:rect l="0" t="0" r="r" b="b"/>
                <a:pathLst>
                  <a:path w="21523" h="21555" extrusionOk="0">
                    <a:moveTo>
                      <a:pt x="2627" y="21281"/>
                    </a:moveTo>
                    <a:cubicBezTo>
                      <a:pt x="2642" y="21385"/>
                      <a:pt x="2597" y="21487"/>
                      <a:pt x="2519" y="21532"/>
                    </a:cubicBezTo>
                    <a:cubicBezTo>
                      <a:pt x="2411" y="21593"/>
                      <a:pt x="2284" y="21529"/>
                      <a:pt x="2243" y="21393"/>
                    </a:cubicBezTo>
                    <a:cubicBezTo>
                      <a:pt x="1707" y="20070"/>
                      <a:pt x="1311" y="18670"/>
                      <a:pt x="1064" y="17227"/>
                    </a:cubicBezTo>
                    <a:cubicBezTo>
                      <a:pt x="820" y="15805"/>
                      <a:pt x="723" y="14353"/>
                      <a:pt x="774" y="12903"/>
                    </a:cubicBezTo>
                    <a:lnTo>
                      <a:pt x="217" y="13937"/>
                    </a:lnTo>
                    <a:cubicBezTo>
                      <a:pt x="202" y="13983"/>
                      <a:pt x="163" y="14009"/>
                      <a:pt x="123" y="13998"/>
                    </a:cubicBezTo>
                    <a:cubicBezTo>
                      <a:pt x="78" y="13987"/>
                      <a:pt x="50" y="13934"/>
                      <a:pt x="58" y="13880"/>
                    </a:cubicBezTo>
                    <a:cubicBezTo>
                      <a:pt x="-50" y="12753"/>
                      <a:pt x="-8" y="11623"/>
                      <a:pt x="177" y="10529"/>
                    </a:cubicBezTo>
                    <a:cubicBezTo>
                      <a:pt x="311" y="9735"/>
                      <a:pt x="523" y="8950"/>
                      <a:pt x="881" y="8247"/>
                    </a:cubicBezTo>
                    <a:cubicBezTo>
                      <a:pt x="1272" y="7482"/>
                      <a:pt x="1821" y="6855"/>
                      <a:pt x="2475" y="6429"/>
                    </a:cubicBezTo>
                    <a:cubicBezTo>
                      <a:pt x="2241" y="6399"/>
                      <a:pt x="2005" y="6395"/>
                      <a:pt x="1770" y="6418"/>
                    </a:cubicBezTo>
                    <a:cubicBezTo>
                      <a:pt x="1527" y="6441"/>
                      <a:pt x="1287" y="6492"/>
                      <a:pt x="1053" y="6571"/>
                    </a:cubicBezTo>
                    <a:cubicBezTo>
                      <a:pt x="1012" y="6601"/>
                      <a:pt x="959" y="6583"/>
                      <a:pt x="938" y="6531"/>
                    </a:cubicBezTo>
                    <a:cubicBezTo>
                      <a:pt x="927" y="6504"/>
                      <a:pt x="928" y="6472"/>
                      <a:pt x="940" y="6446"/>
                    </a:cubicBezTo>
                    <a:cubicBezTo>
                      <a:pt x="1265" y="6009"/>
                      <a:pt x="1672" y="5674"/>
                      <a:pt x="2127" y="5469"/>
                    </a:cubicBezTo>
                    <a:cubicBezTo>
                      <a:pt x="2477" y="5312"/>
                      <a:pt x="2848" y="5235"/>
                      <a:pt x="3221" y="5243"/>
                    </a:cubicBezTo>
                    <a:cubicBezTo>
                      <a:pt x="3146" y="4596"/>
                      <a:pt x="3177" y="3939"/>
                      <a:pt x="3312" y="3307"/>
                    </a:cubicBezTo>
                    <a:cubicBezTo>
                      <a:pt x="3466" y="2589"/>
                      <a:pt x="3754" y="1918"/>
                      <a:pt x="4196" y="1407"/>
                    </a:cubicBezTo>
                    <a:cubicBezTo>
                      <a:pt x="4531" y="1020"/>
                      <a:pt x="4938" y="744"/>
                      <a:pt x="5363" y="524"/>
                    </a:cubicBezTo>
                    <a:cubicBezTo>
                      <a:pt x="5819" y="287"/>
                      <a:pt x="6295" y="111"/>
                      <a:pt x="6783" y="1"/>
                    </a:cubicBezTo>
                    <a:cubicBezTo>
                      <a:pt x="6831" y="-7"/>
                      <a:pt x="6878" y="26"/>
                      <a:pt x="6895" y="82"/>
                    </a:cubicBezTo>
                    <a:cubicBezTo>
                      <a:pt x="6910" y="132"/>
                      <a:pt x="6898" y="188"/>
                      <a:pt x="6865" y="222"/>
                    </a:cubicBezTo>
                    <a:cubicBezTo>
                      <a:pt x="6641" y="392"/>
                      <a:pt x="6442" y="606"/>
                      <a:pt x="6276" y="855"/>
                    </a:cubicBezTo>
                    <a:cubicBezTo>
                      <a:pt x="6132" y="1072"/>
                      <a:pt x="6015" y="1312"/>
                      <a:pt x="5928" y="1570"/>
                    </a:cubicBezTo>
                    <a:cubicBezTo>
                      <a:pt x="6790" y="1047"/>
                      <a:pt x="7694" y="654"/>
                      <a:pt x="8621" y="394"/>
                    </a:cubicBezTo>
                    <a:cubicBezTo>
                      <a:pt x="9486" y="151"/>
                      <a:pt x="10379" y="22"/>
                      <a:pt x="11276" y="108"/>
                    </a:cubicBezTo>
                    <a:cubicBezTo>
                      <a:pt x="12289" y="204"/>
                      <a:pt x="13269" y="574"/>
                      <a:pt x="14170" y="1142"/>
                    </a:cubicBezTo>
                    <a:cubicBezTo>
                      <a:pt x="15165" y="1769"/>
                      <a:pt x="16043" y="2624"/>
                      <a:pt x="16911" y="3483"/>
                    </a:cubicBezTo>
                    <a:cubicBezTo>
                      <a:pt x="17580" y="4145"/>
                      <a:pt x="18248" y="4812"/>
                      <a:pt x="18984" y="5359"/>
                    </a:cubicBezTo>
                    <a:cubicBezTo>
                      <a:pt x="19689" y="5883"/>
                      <a:pt x="20449" y="6289"/>
                      <a:pt x="21243" y="6568"/>
                    </a:cubicBezTo>
                    <a:cubicBezTo>
                      <a:pt x="21317" y="6579"/>
                      <a:pt x="21382" y="6632"/>
                      <a:pt x="21420" y="6709"/>
                    </a:cubicBezTo>
                    <a:cubicBezTo>
                      <a:pt x="21457" y="6787"/>
                      <a:pt x="21463" y="6880"/>
                      <a:pt x="21436" y="6963"/>
                    </a:cubicBezTo>
                    <a:cubicBezTo>
                      <a:pt x="21343" y="7174"/>
                      <a:pt x="21222" y="7363"/>
                      <a:pt x="21079" y="7526"/>
                    </a:cubicBezTo>
                    <a:cubicBezTo>
                      <a:pt x="20907" y="7719"/>
                      <a:pt x="20706" y="7869"/>
                      <a:pt x="20486" y="7968"/>
                    </a:cubicBezTo>
                    <a:cubicBezTo>
                      <a:pt x="20871" y="8709"/>
                      <a:pt x="21154" y="9521"/>
                      <a:pt x="21325" y="10372"/>
                    </a:cubicBezTo>
                    <a:cubicBezTo>
                      <a:pt x="21493" y="11206"/>
                      <a:pt x="21550" y="12067"/>
                      <a:pt x="21510" y="12925"/>
                    </a:cubicBezTo>
                    <a:cubicBezTo>
                      <a:pt x="21425" y="14727"/>
                      <a:pt x="20920" y="16446"/>
                      <a:pt x="20317" y="18095"/>
                    </a:cubicBezTo>
                    <a:cubicBezTo>
                      <a:pt x="19955" y="19086"/>
                      <a:pt x="19557" y="20058"/>
                      <a:pt x="19125" y="21007"/>
                    </a:cubicBezTo>
                    <a:cubicBezTo>
                      <a:pt x="19116" y="21072"/>
                      <a:pt x="19068" y="21118"/>
                      <a:pt x="19014" y="21113"/>
                    </a:cubicBezTo>
                    <a:cubicBezTo>
                      <a:pt x="18949" y="21108"/>
                      <a:pt x="18903" y="21034"/>
                      <a:pt x="18916" y="20957"/>
                    </a:cubicBezTo>
                    <a:cubicBezTo>
                      <a:pt x="18979" y="19044"/>
                      <a:pt x="18705" y="17136"/>
                      <a:pt x="18113" y="15361"/>
                    </a:cubicBezTo>
                    <a:cubicBezTo>
                      <a:pt x="17827" y="14504"/>
                      <a:pt x="17467" y="13683"/>
                      <a:pt x="16995" y="12957"/>
                    </a:cubicBezTo>
                    <a:cubicBezTo>
                      <a:pt x="16523" y="12233"/>
                      <a:pt x="15948" y="11617"/>
                      <a:pt x="15297" y="11139"/>
                    </a:cubicBezTo>
                    <a:cubicBezTo>
                      <a:pt x="15345" y="11329"/>
                      <a:pt x="15411" y="11511"/>
                      <a:pt x="15493" y="11683"/>
                    </a:cubicBezTo>
                    <a:cubicBezTo>
                      <a:pt x="15582" y="11870"/>
                      <a:pt x="15689" y="12042"/>
                      <a:pt x="15813" y="12197"/>
                    </a:cubicBezTo>
                    <a:cubicBezTo>
                      <a:pt x="15845" y="12271"/>
                      <a:pt x="15846" y="12360"/>
                      <a:pt x="15814" y="12434"/>
                    </a:cubicBezTo>
                    <a:cubicBezTo>
                      <a:pt x="15783" y="12505"/>
                      <a:pt x="15725" y="12554"/>
                      <a:pt x="15660" y="12566"/>
                    </a:cubicBezTo>
                    <a:cubicBezTo>
                      <a:pt x="14716" y="12642"/>
                      <a:pt x="13768" y="12616"/>
                      <a:pt x="12828" y="12490"/>
                    </a:cubicBezTo>
                    <a:cubicBezTo>
                      <a:pt x="12020" y="12381"/>
                      <a:pt x="11220" y="12197"/>
                      <a:pt x="10435" y="11941"/>
                    </a:cubicBezTo>
                    <a:cubicBezTo>
                      <a:pt x="10490" y="12068"/>
                      <a:pt x="10549" y="12192"/>
                      <a:pt x="10611" y="12314"/>
                    </a:cubicBezTo>
                    <a:cubicBezTo>
                      <a:pt x="10693" y="12473"/>
                      <a:pt x="10781" y="12628"/>
                      <a:pt x="10875" y="12777"/>
                    </a:cubicBezTo>
                    <a:cubicBezTo>
                      <a:pt x="10916" y="12833"/>
                      <a:pt x="10928" y="12913"/>
                      <a:pt x="10906" y="12983"/>
                    </a:cubicBezTo>
                    <a:cubicBezTo>
                      <a:pt x="10881" y="13061"/>
                      <a:pt x="10820" y="13113"/>
                      <a:pt x="10752" y="13115"/>
                    </a:cubicBezTo>
                    <a:cubicBezTo>
                      <a:pt x="9885" y="13104"/>
                      <a:pt x="9024" y="12951"/>
                      <a:pt x="8192" y="12660"/>
                    </a:cubicBezTo>
                    <a:cubicBezTo>
                      <a:pt x="7315" y="12355"/>
                      <a:pt x="6479" y="11899"/>
                      <a:pt x="5708" y="11307"/>
                    </a:cubicBezTo>
                    <a:cubicBezTo>
                      <a:pt x="5682" y="12216"/>
                      <a:pt x="5430" y="13093"/>
                      <a:pt x="4986" y="13826"/>
                    </a:cubicBezTo>
                    <a:cubicBezTo>
                      <a:pt x="4608" y="14448"/>
                      <a:pt x="4105" y="14941"/>
                      <a:pt x="3719" y="15555"/>
                    </a:cubicBezTo>
                    <a:cubicBezTo>
                      <a:pt x="3213" y="16359"/>
                      <a:pt x="2931" y="17326"/>
                      <a:pt x="2768" y="18317"/>
                    </a:cubicBezTo>
                    <a:cubicBezTo>
                      <a:pt x="2607" y="19292"/>
                      <a:pt x="2560" y="20290"/>
                      <a:pt x="2627" y="21281"/>
                    </a:cubicBezTo>
                    <a:close/>
                  </a:path>
                </a:pathLst>
              </a:custGeom>
              <a:solidFill>
                <a:srgbClr val="535353"/>
              </a:solidFill>
              <a:ln w="12700" cap="flat">
                <a:noFill/>
                <a:miter lim="400000"/>
              </a:ln>
              <a:effectLst/>
            </p:spPr>
            <p:txBody>
              <a:bodyPr wrap="square" lIns="45718" tIns="45718" rIns="45718" bIns="45718" numCol="1" anchor="t">
                <a:noAutofit/>
              </a:bodyPr>
              <a:lstStyle/>
              <a:p>
                <a:endParaRPr/>
              </a:p>
            </p:txBody>
          </p:sp>
          <p:sp>
            <p:nvSpPr>
              <p:cNvPr id="620" name="Shape"/>
              <p:cNvSpPr/>
              <p:nvPr/>
            </p:nvSpPr>
            <p:spPr>
              <a:xfrm>
                <a:off x="754026" y="2677604"/>
                <a:ext cx="274715" cy="336918"/>
              </a:xfrm>
              <a:custGeom>
                <a:avLst/>
                <a:gdLst/>
                <a:ahLst/>
                <a:cxnLst>
                  <a:cxn ang="0">
                    <a:pos x="wd2" y="hd2"/>
                  </a:cxn>
                  <a:cxn ang="5400000">
                    <a:pos x="wd2" y="hd2"/>
                  </a:cxn>
                  <a:cxn ang="10800000">
                    <a:pos x="wd2" y="hd2"/>
                  </a:cxn>
                  <a:cxn ang="16200000">
                    <a:pos x="wd2" y="hd2"/>
                  </a:cxn>
                </a:cxnLst>
                <a:rect l="0" t="0" r="r" b="b"/>
                <a:pathLst>
                  <a:path w="20401" h="21484" extrusionOk="0">
                    <a:moveTo>
                      <a:pt x="2514" y="7365"/>
                    </a:moveTo>
                    <a:cubicBezTo>
                      <a:pt x="3203" y="6833"/>
                      <a:pt x="2543" y="6099"/>
                      <a:pt x="2223" y="5362"/>
                    </a:cubicBezTo>
                    <a:cubicBezTo>
                      <a:pt x="1779" y="4339"/>
                      <a:pt x="2296" y="3208"/>
                      <a:pt x="3133" y="2459"/>
                    </a:cubicBezTo>
                    <a:cubicBezTo>
                      <a:pt x="4304" y="1413"/>
                      <a:pt x="6038" y="992"/>
                      <a:pt x="7685" y="1313"/>
                    </a:cubicBezTo>
                    <a:cubicBezTo>
                      <a:pt x="9845" y="1734"/>
                      <a:pt x="11193" y="3123"/>
                      <a:pt x="12573" y="4557"/>
                    </a:cubicBezTo>
                    <a:cubicBezTo>
                      <a:pt x="14107" y="6152"/>
                      <a:pt x="15803" y="7820"/>
                      <a:pt x="17383" y="9430"/>
                    </a:cubicBezTo>
                    <a:cubicBezTo>
                      <a:pt x="18921" y="10996"/>
                      <a:pt x="19960" y="13047"/>
                      <a:pt x="18365" y="14167"/>
                    </a:cubicBezTo>
                    <a:cubicBezTo>
                      <a:pt x="17189" y="14992"/>
                      <a:pt x="15582" y="14365"/>
                      <a:pt x="14088" y="14211"/>
                    </a:cubicBezTo>
                    <a:cubicBezTo>
                      <a:pt x="11983" y="13994"/>
                      <a:pt x="9884" y="14872"/>
                      <a:pt x="9175" y="16553"/>
                    </a:cubicBezTo>
                    <a:cubicBezTo>
                      <a:pt x="8748" y="17566"/>
                      <a:pt x="8972" y="18594"/>
                      <a:pt x="9278" y="19454"/>
                    </a:cubicBezTo>
                    <a:cubicBezTo>
                      <a:pt x="9646" y="20490"/>
                      <a:pt x="10361" y="21456"/>
                      <a:pt x="11625" y="21483"/>
                    </a:cubicBezTo>
                    <a:cubicBezTo>
                      <a:pt x="11963" y="21490"/>
                      <a:pt x="12309" y="21390"/>
                      <a:pt x="12443" y="21132"/>
                    </a:cubicBezTo>
                    <a:cubicBezTo>
                      <a:pt x="12774" y="20496"/>
                      <a:pt x="11936" y="20239"/>
                      <a:pt x="11429" y="19790"/>
                    </a:cubicBezTo>
                    <a:cubicBezTo>
                      <a:pt x="10812" y="19242"/>
                      <a:pt x="10838" y="18375"/>
                      <a:pt x="11201" y="17714"/>
                    </a:cubicBezTo>
                    <a:cubicBezTo>
                      <a:pt x="11794" y="16637"/>
                      <a:pt x="13117" y="16039"/>
                      <a:pt x="14512" y="15944"/>
                    </a:cubicBezTo>
                    <a:cubicBezTo>
                      <a:pt x="15471" y="15879"/>
                      <a:pt x="16447" y="16049"/>
                      <a:pt x="17388" y="15869"/>
                    </a:cubicBezTo>
                    <a:cubicBezTo>
                      <a:pt x="19730" y="15420"/>
                      <a:pt x="21028" y="13262"/>
                      <a:pt x="20098" y="11363"/>
                    </a:cubicBezTo>
                    <a:cubicBezTo>
                      <a:pt x="18754" y="9498"/>
                      <a:pt x="17288" y="7699"/>
                      <a:pt x="15708" y="5974"/>
                    </a:cubicBezTo>
                    <a:cubicBezTo>
                      <a:pt x="14712" y="4887"/>
                      <a:pt x="13669" y="3827"/>
                      <a:pt x="12470" y="2903"/>
                    </a:cubicBezTo>
                    <a:cubicBezTo>
                      <a:pt x="10539" y="1414"/>
                      <a:pt x="8223" y="312"/>
                      <a:pt x="5648" y="55"/>
                    </a:cubicBezTo>
                    <a:cubicBezTo>
                      <a:pt x="3988" y="-110"/>
                      <a:pt x="2292" y="62"/>
                      <a:pt x="1046" y="979"/>
                    </a:cubicBezTo>
                    <a:cubicBezTo>
                      <a:pt x="-572" y="2168"/>
                      <a:pt x="80" y="4131"/>
                      <a:pt x="431" y="5750"/>
                    </a:cubicBezTo>
                    <a:cubicBezTo>
                      <a:pt x="713" y="7055"/>
                      <a:pt x="1621" y="8053"/>
                      <a:pt x="2514" y="7365"/>
                    </a:cubicBezTo>
                    <a:close/>
                  </a:path>
                </a:pathLst>
              </a:custGeom>
              <a:solidFill>
                <a:srgbClr val="DAA48E"/>
              </a:solidFill>
              <a:ln w="12700" cap="flat">
                <a:noFill/>
                <a:miter lim="400000"/>
              </a:ln>
              <a:effectLst/>
            </p:spPr>
            <p:txBody>
              <a:bodyPr wrap="square" lIns="45718" tIns="45718" rIns="45718" bIns="45718" numCol="1" anchor="t">
                <a:noAutofit/>
              </a:bodyPr>
              <a:lstStyle/>
              <a:p>
                <a:endParaRPr/>
              </a:p>
            </p:txBody>
          </p:sp>
          <p:sp>
            <p:nvSpPr>
              <p:cNvPr id="621" name="Shape"/>
              <p:cNvSpPr/>
              <p:nvPr/>
            </p:nvSpPr>
            <p:spPr>
              <a:xfrm flipH="1">
                <a:off x="3352271" y="2679538"/>
                <a:ext cx="274715" cy="336917"/>
              </a:xfrm>
              <a:custGeom>
                <a:avLst/>
                <a:gdLst/>
                <a:ahLst/>
                <a:cxnLst>
                  <a:cxn ang="0">
                    <a:pos x="wd2" y="hd2"/>
                  </a:cxn>
                  <a:cxn ang="5400000">
                    <a:pos x="wd2" y="hd2"/>
                  </a:cxn>
                  <a:cxn ang="10800000">
                    <a:pos x="wd2" y="hd2"/>
                  </a:cxn>
                  <a:cxn ang="16200000">
                    <a:pos x="wd2" y="hd2"/>
                  </a:cxn>
                </a:cxnLst>
                <a:rect l="0" t="0" r="r" b="b"/>
                <a:pathLst>
                  <a:path w="20401" h="21484" extrusionOk="0">
                    <a:moveTo>
                      <a:pt x="2514" y="7365"/>
                    </a:moveTo>
                    <a:cubicBezTo>
                      <a:pt x="3203" y="6833"/>
                      <a:pt x="2543" y="6099"/>
                      <a:pt x="2223" y="5362"/>
                    </a:cubicBezTo>
                    <a:cubicBezTo>
                      <a:pt x="1779" y="4339"/>
                      <a:pt x="2296" y="3208"/>
                      <a:pt x="3133" y="2459"/>
                    </a:cubicBezTo>
                    <a:cubicBezTo>
                      <a:pt x="4304" y="1413"/>
                      <a:pt x="6038" y="992"/>
                      <a:pt x="7685" y="1313"/>
                    </a:cubicBezTo>
                    <a:cubicBezTo>
                      <a:pt x="9845" y="1734"/>
                      <a:pt x="11193" y="3123"/>
                      <a:pt x="12573" y="4557"/>
                    </a:cubicBezTo>
                    <a:cubicBezTo>
                      <a:pt x="14107" y="6152"/>
                      <a:pt x="15803" y="7820"/>
                      <a:pt x="17383" y="9430"/>
                    </a:cubicBezTo>
                    <a:cubicBezTo>
                      <a:pt x="18921" y="10996"/>
                      <a:pt x="19960" y="13047"/>
                      <a:pt x="18365" y="14167"/>
                    </a:cubicBezTo>
                    <a:cubicBezTo>
                      <a:pt x="17189" y="14992"/>
                      <a:pt x="15582" y="14365"/>
                      <a:pt x="14088" y="14211"/>
                    </a:cubicBezTo>
                    <a:cubicBezTo>
                      <a:pt x="11983" y="13994"/>
                      <a:pt x="9884" y="14872"/>
                      <a:pt x="9175" y="16553"/>
                    </a:cubicBezTo>
                    <a:cubicBezTo>
                      <a:pt x="8748" y="17566"/>
                      <a:pt x="8972" y="18594"/>
                      <a:pt x="9278" y="19454"/>
                    </a:cubicBezTo>
                    <a:cubicBezTo>
                      <a:pt x="9646" y="20490"/>
                      <a:pt x="10361" y="21456"/>
                      <a:pt x="11625" y="21483"/>
                    </a:cubicBezTo>
                    <a:cubicBezTo>
                      <a:pt x="11963" y="21490"/>
                      <a:pt x="12309" y="21390"/>
                      <a:pt x="12443" y="21132"/>
                    </a:cubicBezTo>
                    <a:cubicBezTo>
                      <a:pt x="12774" y="20496"/>
                      <a:pt x="11936" y="20239"/>
                      <a:pt x="11429" y="19790"/>
                    </a:cubicBezTo>
                    <a:cubicBezTo>
                      <a:pt x="10812" y="19242"/>
                      <a:pt x="10838" y="18375"/>
                      <a:pt x="11201" y="17714"/>
                    </a:cubicBezTo>
                    <a:cubicBezTo>
                      <a:pt x="11794" y="16637"/>
                      <a:pt x="13117" y="16039"/>
                      <a:pt x="14512" y="15944"/>
                    </a:cubicBezTo>
                    <a:cubicBezTo>
                      <a:pt x="15471" y="15879"/>
                      <a:pt x="16447" y="16049"/>
                      <a:pt x="17388" y="15869"/>
                    </a:cubicBezTo>
                    <a:cubicBezTo>
                      <a:pt x="19730" y="15420"/>
                      <a:pt x="21028" y="13262"/>
                      <a:pt x="20098" y="11363"/>
                    </a:cubicBezTo>
                    <a:cubicBezTo>
                      <a:pt x="18754" y="9498"/>
                      <a:pt x="17288" y="7699"/>
                      <a:pt x="15708" y="5974"/>
                    </a:cubicBezTo>
                    <a:cubicBezTo>
                      <a:pt x="14712" y="4887"/>
                      <a:pt x="13669" y="3827"/>
                      <a:pt x="12470" y="2903"/>
                    </a:cubicBezTo>
                    <a:cubicBezTo>
                      <a:pt x="10539" y="1414"/>
                      <a:pt x="8223" y="312"/>
                      <a:pt x="5648" y="55"/>
                    </a:cubicBezTo>
                    <a:cubicBezTo>
                      <a:pt x="3988" y="-110"/>
                      <a:pt x="2292" y="62"/>
                      <a:pt x="1046" y="979"/>
                    </a:cubicBezTo>
                    <a:cubicBezTo>
                      <a:pt x="-572" y="2168"/>
                      <a:pt x="80" y="4131"/>
                      <a:pt x="431" y="5750"/>
                    </a:cubicBezTo>
                    <a:cubicBezTo>
                      <a:pt x="713" y="7055"/>
                      <a:pt x="1621" y="8053"/>
                      <a:pt x="2514" y="7365"/>
                    </a:cubicBezTo>
                    <a:close/>
                  </a:path>
                </a:pathLst>
              </a:custGeom>
              <a:solidFill>
                <a:srgbClr val="DAA48E"/>
              </a:solidFill>
              <a:ln w="12700" cap="flat">
                <a:noFill/>
                <a:miter lim="400000"/>
              </a:ln>
              <a:effectLst/>
            </p:spPr>
            <p:txBody>
              <a:bodyPr wrap="square" lIns="45718" tIns="45718" rIns="45718" bIns="45718" numCol="1" anchor="t">
                <a:noAutofit/>
              </a:bodyPr>
              <a:lstStyle/>
              <a:p>
                <a:endParaRPr/>
              </a:p>
            </p:txBody>
          </p:sp>
          <p:sp>
            <p:nvSpPr>
              <p:cNvPr id="622" name="Shape"/>
              <p:cNvSpPr/>
              <p:nvPr/>
            </p:nvSpPr>
            <p:spPr>
              <a:xfrm>
                <a:off x="2123144" y="3377001"/>
                <a:ext cx="195668" cy="46022"/>
              </a:xfrm>
              <a:custGeom>
                <a:avLst/>
                <a:gdLst/>
                <a:ahLst/>
                <a:cxnLst>
                  <a:cxn ang="0">
                    <a:pos x="wd2" y="hd2"/>
                  </a:cxn>
                  <a:cxn ang="5400000">
                    <a:pos x="wd2" y="hd2"/>
                  </a:cxn>
                  <a:cxn ang="10800000">
                    <a:pos x="wd2" y="hd2"/>
                  </a:cxn>
                  <a:cxn ang="16200000">
                    <a:pos x="wd2" y="hd2"/>
                  </a:cxn>
                </a:cxnLst>
                <a:rect l="0" t="0" r="r" b="b"/>
                <a:pathLst>
                  <a:path w="21600" h="21190" extrusionOk="0">
                    <a:moveTo>
                      <a:pt x="1596" y="0"/>
                    </a:moveTo>
                    <a:lnTo>
                      <a:pt x="0" y="10777"/>
                    </a:lnTo>
                    <a:cubicBezTo>
                      <a:pt x="3320" y="17174"/>
                      <a:pt x="6916" y="20700"/>
                      <a:pt x="10572" y="21143"/>
                    </a:cubicBezTo>
                    <a:cubicBezTo>
                      <a:pt x="14347" y="21600"/>
                      <a:pt x="18103" y="18761"/>
                      <a:pt x="21600" y="12807"/>
                    </a:cubicBezTo>
                    <a:lnTo>
                      <a:pt x="20436" y="3615"/>
                    </a:lnTo>
                    <a:cubicBezTo>
                      <a:pt x="17526" y="9832"/>
                      <a:pt x="14282" y="12813"/>
                      <a:pt x="11016" y="12268"/>
                    </a:cubicBezTo>
                    <a:cubicBezTo>
                      <a:pt x="7672" y="11710"/>
                      <a:pt x="4422" y="7478"/>
                      <a:pt x="1596" y="0"/>
                    </a:cubicBezTo>
                    <a:close/>
                  </a:path>
                </a:pathLst>
              </a:custGeom>
              <a:solidFill>
                <a:srgbClr val="DAA48E"/>
              </a:solidFill>
              <a:ln w="12700" cap="flat">
                <a:noFill/>
                <a:miter lim="400000"/>
              </a:ln>
              <a:effectLst/>
            </p:spPr>
            <p:txBody>
              <a:bodyPr wrap="square" lIns="45718" tIns="45718" rIns="45718" bIns="45718" numCol="1" anchor="t">
                <a:noAutofit/>
              </a:bodyPr>
              <a:lstStyle/>
              <a:p>
                <a:endParaRPr/>
              </a:p>
            </p:txBody>
          </p:sp>
          <p:sp>
            <p:nvSpPr>
              <p:cNvPr id="623" name="Shape"/>
              <p:cNvSpPr/>
              <p:nvPr/>
            </p:nvSpPr>
            <p:spPr>
              <a:xfrm>
                <a:off x="1707247" y="2996083"/>
                <a:ext cx="972251" cy="282150"/>
              </a:xfrm>
              <a:custGeom>
                <a:avLst/>
                <a:gdLst/>
                <a:ahLst/>
                <a:cxnLst>
                  <a:cxn ang="0">
                    <a:pos x="wd2" y="hd2"/>
                  </a:cxn>
                  <a:cxn ang="5400000">
                    <a:pos x="wd2" y="hd2"/>
                  </a:cxn>
                  <a:cxn ang="10800000">
                    <a:pos x="wd2" y="hd2"/>
                  </a:cxn>
                  <a:cxn ang="16200000">
                    <a:pos x="wd2" y="hd2"/>
                  </a:cxn>
                </a:cxnLst>
                <a:rect l="0" t="0" r="r" b="b"/>
                <a:pathLst>
                  <a:path w="21545" h="20431" extrusionOk="0">
                    <a:moveTo>
                      <a:pt x="487" y="952"/>
                    </a:moveTo>
                    <a:cubicBezTo>
                      <a:pt x="4036" y="3241"/>
                      <a:pt x="7650" y="4261"/>
                      <a:pt x="11267" y="3996"/>
                    </a:cubicBezTo>
                    <a:cubicBezTo>
                      <a:pt x="14599" y="3752"/>
                      <a:pt x="17915" y="2417"/>
                      <a:pt x="21166" y="12"/>
                    </a:cubicBezTo>
                    <a:cubicBezTo>
                      <a:pt x="21283" y="-45"/>
                      <a:pt x="21401" y="110"/>
                      <a:pt x="21474" y="416"/>
                    </a:cubicBezTo>
                    <a:cubicBezTo>
                      <a:pt x="21578" y="857"/>
                      <a:pt x="21567" y="1482"/>
                      <a:pt x="21447" y="1880"/>
                    </a:cubicBezTo>
                    <a:cubicBezTo>
                      <a:pt x="19250" y="12436"/>
                      <a:pt x="15714" y="19194"/>
                      <a:pt x="11821" y="20276"/>
                    </a:cubicBezTo>
                    <a:cubicBezTo>
                      <a:pt x="7221" y="21555"/>
                      <a:pt x="2753" y="14839"/>
                      <a:pt x="56" y="2592"/>
                    </a:cubicBezTo>
                    <a:cubicBezTo>
                      <a:pt x="-22" y="2204"/>
                      <a:pt x="-19" y="1699"/>
                      <a:pt x="65" y="1323"/>
                    </a:cubicBezTo>
                    <a:cubicBezTo>
                      <a:pt x="161" y="889"/>
                      <a:pt x="337" y="734"/>
                      <a:pt x="487" y="952"/>
                    </a:cubicBezTo>
                    <a:close/>
                  </a:path>
                </a:pathLst>
              </a:custGeom>
              <a:solidFill>
                <a:srgbClr val="FFFFFF"/>
              </a:solidFill>
              <a:ln w="12700" cap="flat">
                <a:noFill/>
                <a:miter lim="400000"/>
              </a:ln>
              <a:effectLst/>
            </p:spPr>
            <p:txBody>
              <a:bodyPr wrap="square" lIns="45718" tIns="45718" rIns="45718" bIns="45718" numCol="1" anchor="t">
                <a:noAutofit/>
              </a:bodyPr>
              <a:lstStyle/>
              <a:p>
                <a:endParaRPr/>
              </a:p>
            </p:txBody>
          </p:sp>
          <p:sp>
            <p:nvSpPr>
              <p:cNvPr id="624" name="Shape"/>
              <p:cNvSpPr/>
              <p:nvPr/>
            </p:nvSpPr>
            <p:spPr>
              <a:xfrm rot="218729">
                <a:off x="2518198" y="1877164"/>
                <a:ext cx="510371" cy="169519"/>
              </a:xfrm>
              <a:custGeom>
                <a:avLst/>
                <a:gdLst/>
                <a:ahLst/>
                <a:cxnLst>
                  <a:cxn ang="0">
                    <a:pos x="wd2" y="hd2"/>
                  </a:cxn>
                  <a:cxn ang="5400000">
                    <a:pos x="wd2" y="hd2"/>
                  </a:cxn>
                  <a:cxn ang="10800000">
                    <a:pos x="wd2" y="hd2"/>
                  </a:cxn>
                  <a:cxn ang="16200000">
                    <a:pos x="wd2" y="hd2"/>
                  </a:cxn>
                </a:cxnLst>
                <a:rect l="0" t="0" r="r" b="b"/>
                <a:pathLst>
                  <a:path w="21404" h="20775" extrusionOk="0">
                    <a:moveTo>
                      <a:pt x="381" y="13593"/>
                    </a:moveTo>
                    <a:cubicBezTo>
                      <a:pt x="-144" y="15293"/>
                      <a:pt x="-124" y="17896"/>
                      <a:pt x="428" y="19525"/>
                    </a:cubicBezTo>
                    <a:cubicBezTo>
                      <a:pt x="886" y="20878"/>
                      <a:pt x="1598" y="21165"/>
                      <a:pt x="2164" y="20225"/>
                    </a:cubicBezTo>
                    <a:cubicBezTo>
                      <a:pt x="4771" y="16886"/>
                      <a:pt x="7533" y="14695"/>
                      <a:pt x="10360" y="13725"/>
                    </a:cubicBezTo>
                    <a:cubicBezTo>
                      <a:pt x="11699" y="13265"/>
                      <a:pt x="13055" y="13083"/>
                      <a:pt x="14384" y="13756"/>
                    </a:cubicBezTo>
                    <a:cubicBezTo>
                      <a:pt x="15789" y="14468"/>
                      <a:pt x="17118" y="16119"/>
                      <a:pt x="18520" y="16865"/>
                    </a:cubicBezTo>
                    <a:cubicBezTo>
                      <a:pt x="19107" y="17177"/>
                      <a:pt x="19706" y="17328"/>
                      <a:pt x="20296" y="17072"/>
                    </a:cubicBezTo>
                    <a:cubicBezTo>
                      <a:pt x="20591" y="16944"/>
                      <a:pt x="20887" y="16702"/>
                      <a:pt x="21101" y="16097"/>
                    </a:cubicBezTo>
                    <a:cubicBezTo>
                      <a:pt x="21250" y="15677"/>
                      <a:pt x="21343" y="15120"/>
                      <a:pt x="21379" y="14525"/>
                    </a:cubicBezTo>
                    <a:cubicBezTo>
                      <a:pt x="21456" y="13252"/>
                      <a:pt x="21365" y="11761"/>
                      <a:pt x="21036" y="10920"/>
                    </a:cubicBezTo>
                    <a:cubicBezTo>
                      <a:pt x="19813" y="7791"/>
                      <a:pt x="18513" y="5366"/>
                      <a:pt x="17205" y="3530"/>
                    </a:cubicBezTo>
                    <a:cubicBezTo>
                      <a:pt x="15888" y="1681"/>
                      <a:pt x="14492" y="382"/>
                      <a:pt x="12839" y="109"/>
                    </a:cubicBezTo>
                    <a:cubicBezTo>
                      <a:pt x="9546" y="-435"/>
                      <a:pt x="6204" y="972"/>
                      <a:pt x="3383" y="5986"/>
                    </a:cubicBezTo>
                    <a:cubicBezTo>
                      <a:pt x="2243" y="8012"/>
                      <a:pt x="1228" y="10582"/>
                      <a:pt x="381" y="13593"/>
                    </a:cubicBezTo>
                    <a:close/>
                  </a:path>
                </a:pathLst>
              </a:custGeom>
              <a:solidFill>
                <a:srgbClr val="535353"/>
              </a:solidFill>
              <a:ln w="12700" cap="flat">
                <a:noFill/>
                <a:miter lim="400000"/>
              </a:ln>
              <a:effectLst/>
            </p:spPr>
            <p:txBody>
              <a:bodyPr wrap="square" lIns="45718" tIns="45718" rIns="45718" bIns="45718" numCol="1" anchor="t">
                <a:noAutofit/>
              </a:bodyPr>
              <a:lstStyle/>
              <a:p>
                <a:endParaRPr/>
              </a:p>
            </p:txBody>
          </p:sp>
          <p:sp>
            <p:nvSpPr>
              <p:cNvPr id="625" name="Shape"/>
              <p:cNvSpPr/>
              <p:nvPr/>
            </p:nvSpPr>
            <p:spPr>
              <a:xfrm flipH="1">
                <a:off x="1354396" y="1877164"/>
                <a:ext cx="510372" cy="169519"/>
              </a:xfrm>
              <a:custGeom>
                <a:avLst/>
                <a:gdLst/>
                <a:ahLst/>
                <a:cxnLst>
                  <a:cxn ang="0">
                    <a:pos x="wd2" y="hd2"/>
                  </a:cxn>
                  <a:cxn ang="5400000">
                    <a:pos x="wd2" y="hd2"/>
                  </a:cxn>
                  <a:cxn ang="10800000">
                    <a:pos x="wd2" y="hd2"/>
                  </a:cxn>
                  <a:cxn ang="16200000">
                    <a:pos x="wd2" y="hd2"/>
                  </a:cxn>
                </a:cxnLst>
                <a:rect l="0" t="0" r="r" b="b"/>
                <a:pathLst>
                  <a:path w="21404" h="20775" extrusionOk="0">
                    <a:moveTo>
                      <a:pt x="381" y="13593"/>
                    </a:moveTo>
                    <a:cubicBezTo>
                      <a:pt x="-144" y="15293"/>
                      <a:pt x="-124" y="17896"/>
                      <a:pt x="428" y="19525"/>
                    </a:cubicBezTo>
                    <a:cubicBezTo>
                      <a:pt x="886" y="20878"/>
                      <a:pt x="1598" y="21165"/>
                      <a:pt x="2164" y="20225"/>
                    </a:cubicBezTo>
                    <a:cubicBezTo>
                      <a:pt x="4771" y="16886"/>
                      <a:pt x="7533" y="14695"/>
                      <a:pt x="10360" y="13725"/>
                    </a:cubicBezTo>
                    <a:cubicBezTo>
                      <a:pt x="11699" y="13265"/>
                      <a:pt x="13055" y="13083"/>
                      <a:pt x="14384" y="13756"/>
                    </a:cubicBezTo>
                    <a:cubicBezTo>
                      <a:pt x="15789" y="14468"/>
                      <a:pt x="17118" y="16119"/>
                      <a:pt x="18520" y="16865"/>
                    </a:cubicBezTo>
                    <a:cubicBezTo>
                      <a:pt x="19107" y="17177"/>
                      <a:pt x="19706" y="17328"/>
                      <a:pt x="20296" y="17072"/>
                    </a:cubicBezTo>
                    <a:cubicBezTo>
                      <a:pt x="20591" y="16944"/>
                      <a:pt x="20887" y="16702"/>
                      <a:pt x="21101" y="16097"/>
                    </a:cubicBezTo>
                    <a:cubicBezTo>
                      <a:pt x="21250" y="15677"/>
                      <a:pt x="21343" y="15120"/>
                      <a:pt x="21379" y="14525"/>
                    </a:cubicBezTo>
                    <a:cubicBezTo>
                      <a:pt x="21456" y="13252"/>
                      <a:pt x="21365" y="11761"/>
                      <a:pt x="21036" y="10920"/>
                    </a:cubicBezTo>
                    <a:cubicBezTo>
                      <a:pt x="19813" y="7791"/>
                      <a:pt x="18513" y="5366"/>
                      <a:pt x="17205" y="3530"/>
                    </a:cubicBezTo>
                    <a:cubicBezTo>
                      <a:pt x="15888" y="1681"/>
                      <a:pt x="14492" y="382"/>
                      <a:pt x="12839" y="109"/>
                    </a:cubicBezTo>
                    <a:cubicBezTo>
                      <a:pt x="9546" y="-435"/>
                      <a:pt x="6204" y="972"/>
                      <a:pt x="3383" y="5986"/>
                    </a:cubicBezTo>
                    <a:cubicBezTo>
                      <a:pt x="2243" y="8012"/>
                      <a:pt x="1228" y="10582"/>
                      <a:pt x="381" y="13593"/>
                    </a:cubicBezTo>
                    <a:close/>
                  </a:path>
                </a:pathLst>
              </a:custGeom>
              <a:solidFill>
                <a:srgbClr val="535353"/>
              </a:solidFill>
              <a:ln w="12700" cap="flat">
                <a:noFill/>
                <a:miter lim="400000"/>
              </a:ln>
              <a:effectLst/>
            </p:spPr>
            <p:txBody>
              <a:bodyPr wrap="square" lIns="45718" tIns="45718" rIns="45718" bIns="45718" numCol="1" anchor="t">
                <a:noAutofit/>
              </a:bodyPr>
              <a:lstStyle/>
              <a:p>
                <a:endParaRPr/>
              </a:p>
            </p:txBody>
          </p:sp>
          <p:sp>
            <p:nvSpPr>
              <p:cNvPr id="626" name="Shape"/>
              <p:cNvSpPr/>
              <p:nvPr/>
            </p:nvSpPr>
            <p:spPr>
              <a:xfrm>
                <a:off x="1970899" y="2257294"/>
                <a:ext cx="452930" cy="135804"/>
              </a:xfrm>
              <a:custGeom>
                <a:avLst/>
                <a:gdLst/>
                <a:ahLst/>
                <a:cxnLst>
                  <a:cxn ang="0">
                    <a:pos x="wd2" y="hd2"/>
                  </a:cxn>
                  <a:cxn ang="5400000">
                    <a:pos x="wd2" y="hd2"/>
                  </a:cxn>
                  <a:cxn ang="10800000">
                    <a:pos x="wd2" y="hd2"/>
                  </a:cxn>
                  <a:cxn ang="16200000">
                    <a:pos x="wd2" y="hd2"/>
                  </a:cxn>
                </a:cxnLst>
                <a:rect l="0" t="0" r="r" b="b"/>
                <a:pathLst>
                  <a:path w="21292" h="20485" extrusionOk="0">
                    <a:moveTo>
                      <a:pt x="410" y="14022"/>
                    </a:moveTo>
                    <a:cubicBezTo>
                      <a:pt x="-74" y="15318"/>
                      <a:pt x="-139" y="17626"/>
                      <a:pt x="264" y="19180"/>
                    </a:cubicBezTo>
                    <a:cubicBezTo>
                      <a:pt x="637" y="20616"/>
                      <a:pt x="1288" y="20907"/>
                      <a:pt x="1769" y="19852"/>
                    </a:cubicBezTo>
                    <a:cubicBezTo>
                      <a:pt x="3773" y="12786"/>
                      <a:pt x="6507" y="8291"/>
                      <a:pt x="9464" y="7202"/>
                    </a:cubicBezTo>
                    <a:cubicBezTo>
                      <a:pt x="13052" y="5880"/>
                      <a:pt x="16641" y="9635"/>
                      <a:pt x="19296" y="17487"/>
                    </a:cubicBezTo>
                    <a:cubicBezTo>
                      <a:pt x="19739" y="19029"/>
                      <a:pt x="20494" y="19072"/>
                      <a:pt x="20954" y="17582"/>
                    </a:cubicBezTo>
                    <a:cubicBezTo>
                      <a:pt x="21461" y="15939"/>
                      <a:pt x="21388" y="13228"/>
                      <a:pt x="20799" y="11891"/>
                    </a:cubicBezTo>
                    <a:cubicBezTo>
                      <a:pt x="17833" y="3548"/>
                      <a:pt x="13960" y="-693"/>
                      <a:pt x="10023" y="92"/>
                    </a:cubicBezTo>
                    <a:cubicBezTo>
                      <a:pt x="6396" y="815"/>
                      <a:pt x="2977" y="5770"/>
                      <a:pt x="410" y="14022"/>
                    </a:cubicBezTo>
                    <a:close/>
                  </a:path>
                </a:pathLst>
              </a:custGeom>
              <a:solidFill>
                <a:srgbClr val="535353"/>
              </a:solidFill>
              <a:ln w="12700" cap="flat">
                <a:noFill/>
                <a:miter lim="400000"/>
              </a:ln>
              <a:effectLst/>
            </p:spPr>
            <p:txBody>
              <a:bodyPr wrap="square" lIns="45718" tIns="45718" rIns="45718" bIns="45718" numCol="1" anchor="t">
                <a:noAutofit/>
              </a:bodyPr>
              <a:lstStyle/>
              <a:p>
                <a:endParaRPr/>
              </a:p>
            </p:txBody>
          </p:sp>
          <p:sp>
            <p:nvSpPr>
              <p:cNvPr id="627" name="Circle"/>
              <p:cNvSpPr/>
              <p:nvPr/>
            </p:nvSpPr>
            <p:spPr>
              <a:xfrm>
                <a:off x="1521050" y="2230829"/>
                <a:ext cx="250528" cy="250528"/>
              </a:xfrm>
              <a:prstGeom prst="ellipse">
                <a:avLst/>
              </a:prstGeom>
              <a:solidFill>
                <a:srgbClr val="535353"/>
              </a:solidFill>
              <a:ln w="12700" cap="flat">
                <a:noFill/>
                <a:miter lim="400000"/>
              </a:ln>
              <a:effectLst/>
            </p:spPr>
            <p:txBody>
              <a:bodyPr wrap="square" lIns="0" tIns="0" rIns="0" bIns="0" numCol="1" anchor="ctr">
                <a:noAutofit/>
              </a:bodyPr>
              <a:lstStyle/>
              <a:p>
                <a:endParaRPr/>
              </a:p>
            </p:txBody>
          </p:sp>
          <p:sp>
            <p:nvSpPr>
              <p:cNvPr id="628" name="Oval"/>
              <p:cNvSpPr/>
              <p:nvPr/>
            </p:nvSpPr>
            <p:spPr>
              <a:xfrm rot="901243">
                <a:off x="1246511" y="2654205"/>
                <a:ext cx="354964" cy="250528"/>
              </a:xfrm>
              <a:prstGeom prst="ellipse">
                <a:avLst/>
              </a:prstGeom>
              <a:solidFill>
                <a:srgbClr val="E9AD91"/>
              </a:solidFill>
              <a:ln w="12700" cap="flat">
                <a:noFill/>
                <a:miter lim="400000"/>
              </a:ln>
              <a:effectLst/>
            </p:spPr>
            <p:txBody>
              <a:bodyPr wrap="square" lIns="0" tIns="0" rIns="0" bIns="0" numCol="1" anchor="ctr">
                <a:noAutofit/>
              </a:bodyPr>
              <a:lstStyle/>
              <a:p>
                <a:endParaRPr/>
              </a:p>
            </p:txBody>
          </p:sp>
          <p:sp>
            <p:nvSpPr>
              <p:cNvPr id="629" name="Oval"/>
              <p:cNvSpPr/>
              <p:nvPr/>
            </p:nvSpPr>
            <p:spPr>
              <a:xfrm rot="21049990">
                <a:off x="2783425" y="2660005"/>
                <a:ext cx="354964" cy="250528"/>
              </a:xfrm>
              <a:prstGeom prst="ellipse">
                <a:avLst/>
              </a:prstGeom>
              <a:solidFill>
                <a:srgbClr val="E9AD91"/>
              </a:solidFill>
              <a:ln w="12700" cap="flat">
                <a:noFill/>
                <a:miter lim="400000"/>
              </a:ln>
              <a:effectLst/>
            </p:spPr>
            <p:txBody>
              <a:bodyPr wrap="square" lIns="0" tIns="0" rIns="0" bIns="0" numCol="1" anchor="ctr">
                <a:noAutofit/>
              </a:bodyPr>
              <a:lstStyle/>
              <a:p>
                <a:endParaRPr/>
              </a:p>
            </p:txBody>
          </p:sp>
          <p:sp>
            <p:nvSpPr>
              <p:cNvPr id="630" name="Line"/>
              <p:cNvSpPr/>
              <p:nvPr/>
            </p:nvSpPr>
            <p:spPr>
              <a:xfrm>
                <a:off x="2171250" y="2254845"/>
                <a:ext cx="207871" cy="586598"/>
              </a:xfrm>
              <a:custGeom>
                <a:avLst/>
                <a:gdLst/>
                <a:ahLst/>
                <a:cxnLst>
                  <a:cxn ang="0">
                    <a:pos x="wd2" y="hd2"/>
                  </a:cxn>
                  <a:cxn ang="5400000">
                    <a:pos x="wd2" y="hd2"/>
                  </a:cxn>
                  <a:cxn ang="10800000">
                    <a:pos x="wd2" y="hd2"/>
                  </a:cxn>
                  <a:cxn ang="16200000">
                    <a:pos x="wd2" y="hd2"/>
                  </a:cxn>
                </a:cxnLst>
                <a:rect l="0" t="0" r="r" b="b"/>
                <a:pathLst>
                  <a:path w="21600" h="21592" extrusionOk="0">
                    <a:moveTo>
                      <a:pt x="21600" y="0"/>
                    </a:moveTo>
                    <a:cubicBezTo>
                      <a:pt x="18863" y="1670"/>
                      <a:pt x="16888" y="3482"/>
                      <a:pt x="15749" y="5370"/>
                    </a:cubicBezTo>
                    <a:cubicBezTo>
                      <a:pt x="14442" y="7536"/>
                      <a:pt x="14253" y="9768"/>
                      <a:pt x="15190" y="11957"/>
                    </a:cubicBezTo>
                    <a:cubicBezTo>
                      <a:pt x="15671" y="12993"/>
                      <a:pt x="16366" y="14016"/>
                      <a:pt x="17267" y="15016"/>
                    </a:cubicBezTo>
                    <a:cubicBezTo>
                      <a:pt x="18181" y="16030"/>
                      <a:pt x="19305" y="17019"/>
                      <a:pt x="20631" y="17974"/>
                    </a:cubicBezTo>
                    <a:cubicBezTo>
                      <a:pt x="21359" y="18614"/>
                      <a:pt x="21232" y="19336"/>
                      <a:pt x="20285" y="19939"/>
                    </a:cubicBezTo>
                    <a:cubicBezTo>
                      <a:pt x="19412" y="20495"/>
                      <a:pt x="17939" y="20890"/>
                      <a:pt x="16291" y="21144"/>
                    </a:cubicBezTo>
                    <a:cubicBezTo>
                      <a:pt x="13808" y="21527"/>
                      <a:pt x="11064" y="21582"/>
                      <a:pt x="8360" y="21591"/>
                    </a:cubicBezTo>
                    <a:cubicBezTo>
                      <a:pt x="5570" y="21600"/>
                      <a:pt x="2780" y="21563"/>
                      <a:pt x="0" y="21480"/>
                    </a:cubicBezTo>
                  </a:path>
                </a:pathLst>
              </a:custGeom>
              <a:noFill/>
              <a:ln w="25400" cap="flat">
                <a:solidFill>
                  <a:srgbClr val="DAA48E"/>
                </a:solidFill>
                <a:prstDash val="solid"/>
                <a:round/>
              </a:ln>
              <a:effectLst/>
            </p:spPr>
            <p:txBody>
              <a:bodyPr wrap="square" lIns="45718" tIns="45718" rIns="45718" bIns="45718" numCol="1" anchor="t">
                <a:noAutofit/>
              </a:bodyPr>
              <a:lstStyle/>
              <a:p>
                <a:endParaRPr/>
              </a:p>
            </p:txBody>
          </p:sp>
          <p:sp>
            <p:nvSpPr>
              <p:cNvPr id="631" name="Shape"/>
              <p:cNvSpPr/>
              <p:nvPr/>
            </p:nvSpPr>
            <p:spPr>
              <a:xfrm>
                <a:off x="1553791" y="3886214"/>
                <a:ext cx="1282093" cy="489788"/>
              </a:xfrm>
              <a:custGeom>
                <a:avLst/>
                <a:gdLst/>
                <a:ahLst/>
                <a:cxnLst>
                  <a:cxn ang="0">
                    <a:pos x="wd2" y="hd2"/>
                  </a:cxn>
                  <a:cxn ang="5400000">
                    <a:pos x="wd2" y="hd2"/>
                  </a:cxn>
                  <a:cxn ang="10800000">
                    <a:pos x="wd2" y="hd2"/>
                  </a:cxn>
                  <a:cxn ang="16200000">
                    <a:pos x="wd2" y="hd2"/>
                  </a:cxn>
                </a:cxnLst>
                <a:rect l="0" t="0" r="r" b="b"/>
                <a:pathLst>
                  <a:path w="21600" h="21565" extrusionOk="0">
                    <a:moveTo>
                      <a:pt x="1906" y="248"/>
                    </a:moveTo>
                    <a:cubicBezTo>
                      <a:pt x="4819" y="2085"/>
                      <a:pt x="7804" y="3022"/>
                      <a:pt x="10800" y="3040"/>
                    </a:cubicBezTo>
                    <a:cubicBezTo>
                      <a:pt x="13767" y="3057"/>
                      <a:pt x="16724" y="2173"/>
                      <a:pt x="19612" y="405"/>
                    </a:cubicBezTo>
                    <a:cubicBezTo>
                      <a:pt x="19927" y="91"/>
                      <a:pt x="20214" y="-16"/>
                      <a:pt x="20468" y="4"/>
                    </a:cubicBezTo>
                    <a:cubicBezTo>
                      <a:pt x="20633" y="17"/>
                      <a:pt x="20765" y="77"/>
                      <a:pt x="20870" y="202"/>
                    </a:cubicBezTo>
                    <a:cubicBezTo>
                      <a:pt x="21019" y="344"/>
                      <a:pt x="21152" y="566"/>
                      <a:pt x="21263" y="856"/>
                    </a:cubicBezTo>
                    <a:cubicBezTo>
                      <a:pt x="21374" y="1147"/>
                      <a:pt x="21459" y="1493"/>
                      <a:pt x="21513" y="1884"/>
                    </a:cubicBezTo>
                    <a:cubicBezTo>
                      <a:pt x="21557" y="2155"/>
                      <a:pt x="21578" y="2493"/>
                      <a:pt x="21589" y="2934"/>
                    </a:cubicBezTo>
                    <a:cubicBezTo>
                      <a:pt x="21600" y="3374"/>
                      <a:pt x="21600" y="3917"/>
                      <a:pt x="21600" y="4594"/>
                    </a:cubicBezTo>
                    <a:lnTo>
                      <a:pt x="21600" y="13882"/>
                    </a:lnTo>
                    <a:cubicBezTo>
                      <a:pt x="21600" y="14560"/>
                      <a:pt x="21600" y="15102"/>
                      <a:pt x="21589" y="15543"/>
                    </a:cubicBezTo>
                    <a:cubicBezTo>
                      <a:pt x="21578" y="15983"/>
                      <a:pt x="21557" y="16322"/>
                      <a:pt x="21513" y="16593"/>
                    </a:cubicBezTo>
                    <a:cubicBezTo>
                      <a:pt x="21461" y="16987"/>
                      <a:pt x="21376" y="17334"/>
                      <a:pt x="21263" y="17620"/>
                    </a:cubicBezTo>
                    <a:cubicBezTo>
                      <a:pt x="21126" y="17968"/>
                      <a:pt x="20955" y="18204"/>
                      <a:pt x="20766" y="18305"/>
                    </a:cubicBezTo>
                    <a:cubicBezTo>
                      <a:pt x="17507" y="20449"/>
                      <a:pt x="14160" y="21544"/>
                      <a:pt x="10800" y="21565"/>
                    </a:cubicBezTo>
                    <a:cubicBezTo>
                      <a:pt x="7806" y="21584"/>
                      <a:pt x="4820" y="20750"/>
                      <a:pt x="1895" y="19077"/>
                    </a:cubicBezTo>
                    <a:lnTo>
                      <a:pt x="730" y="18275"/>
                    </a:lnTo>
                    <a:cubicBezTo>
                      <a:pt x="581" y="18132"/>
                      <a:pt x="448" y="17911"/>
                      <a:pt x="337" y="17620"/>
                    </a:cubicBezTo>
                    <a:cubicBezTo>
                      <a:pt x="226" y="17330"/>
                      <a:pt x="141" y="16984"/>
                      <a:pt x="87" y="16593"/>
                    </a:cubicBezTo>
                    <a:cubicBezTo>
                      <a:pt x="43" y="16322"/>
                      <a:pt x="22" y="15983"/>
                      <a:pt x="11" y="15543"/>
                    </a:cubicBezTo>
                    <a:cubicBezTo>
                      <a:pt x="0" y="15102"/>
                      <a:pt x="0" y="14560"/>
                      <a:pt x="0" y="13882"/>
                    </a:cubicBezTo>
                    <a:lnTo>
                      <a:pt x="0" y="4594"/>
                    </a:lnTo>
                    <a:cubicBezTo>
                      <a:pt x="0" y="3917"/>
                      <a:pt x="0" y="3374"/>
                      <a:pt x="11" y="2934"/>
                    </a:cubicBezTo>
                    <a:cubicBezTo>
                      <a:pt x="22" y="2493"/>
                      <a:pt x="43" y="2155"/>
                      <a:pt x="87" y="1884"/>
                    </a:cubicBezTo>
                    <a:cubicBezTo>
                      <a:pt x="141" y="1493"/>
                      <a:pt x="226" y="1147"/>
                      <a:pt x="337" y="856"/>
                    </a:cubicBezTo>
                    <a:cubicBezTo>
                      <a:pt x="448" y="566"/>
                      <a:pt x="581" y="344"/>
                      <a:pt x="730" y="202"/>
                    </a:cubicBezTo>
                    <a:cubicBezTo>
                      <a:pt x="834" y="79"/>
                      <a:pt x="965" y="19"/>
                      <a:pt x="1132" y="4"/>
                    </a:cubicBezTo>
                    <a:cubicBezTo>
                      <a:pt x="1352" y="-16"/>
                      <a:pt x="1608" y="48"/>
                      <a:pt x="1906" y="248"/>
                    </a:cubicBezTo>
                    <a:close/>
                  </a:path>
                </a:pathLst>
              </a:custGeom>
              <a:solidFill>
                <a:schemeClr val="accent2">
                  <a:satOff val="-7953"/>
                  <a:lumOff val="13088"/>
                </a:schemeClr>
              </a:solidFill>
              <a:ln w="12700" cap="flat">
                <a:noFill/>
                <a:miter lim="400000"/>
              </a:ln>
              <a:effectLst/>
            </p:spPr>
            <p:txBody>
              <a:bodyPr wrap="square" lIns="0" tIns="0" rIns="0" bIns="0" numCol="1" anchor="ctr">
                <a:noAutofit/>
              </a:bodyPr>
              <a:lstStyle/>
              <a:p>
                <a:endParaRPr/>
              </a:p>
            </p:txBody>
          </p:sp>
          <p:sp>
            <p:nvSpPr>
              <p:cNvPr id="632" name="Shape"/>
              <p:cNvSpPr/>
              <p:nvPr/>
            </p:nvSpPr>
            <p:spPr>
              <a:xfrm>
                <a:off x="1595817" y="3925630"/>
                <a:ext cx="1194980" cy="417094"/>
              </a:xfrm>
              <a:custGeom>
                <a:avLst/>
                <a:gdLst/>
                <a:ahLst/>
                <a:cxnLst>
                  <a:cxn ang="0">
                    <a:pos x="wd2" y="hd2"/>
                  </a:cxn>
                  <a:cxn ang="5400000">
                    <a:pos x="wd2" y="hd2"/>
                  </a:cxn>
                  <a:cxn ang="10800000">
                    <a:pos x="wd2" y="hd2"/>
                  </a:cxn>
                  <a:cxn ang="16200000">
                    <a:pos x="wd2" y="hd2"/>
                  </a:cxn>
                </a:cxnLst>
                <a:rect l="0" t="0" r="r" b="b"/>
                <a:pathLst>
                  <a:path w="21597" h="21600" extrusionOk="0">
                    <a:moveTo>
                      <a:pt x="406" y="0"/>
                    </a:moveTo>
                    <a:cubicBezTo>
                      <a:pt x="359" y="0"/>
                      <a:pt x="311" y="29"/>
                      <a:pt x="266" y="75"/>
                    </a:cubicBezTo>
                    <a:cubicBezTo>
                      <a:pt x="154" y="192"/>
                      <a:pt x="67" y="441"/>
                      <a:pt x="26" y="763"/>
                    </a:cubicBezTo>
                    <a:cubicBezTo>
                      <a:pt x="2" y="965"/>
                      <a:pt x="0" y="1272"/>
                      <a:pt x="0" y="1777"/>
                    </a:cubicBezTo>
                    <a:lnTo>
                      <a:pt x="0" y="15818"/>
                    </a:lnTo>
                    <a:cubicBezTo>
                      <a:pt x="0" y="16323"/>
                      <a:pt x="2" y="16630"/>
                      <a:pt x="26" y="16832"/>
                    </a:cubicBezTo>
                    <a:cubicBezTo>
                      <a:pt x="67" y="17154"/>
                      <a:pt x="154" y="17416"/>
                      <a:pt x="266" y="17533"/>
                    </a:cubicBezTo>
                    <a:cubicBezTo>
                      <a:pt x="311" y="17579"/>
                      <a:pt x="359" y="17595"/>
                      <a:pt x="406" y="17595"/>
                    </a:cubicBezTo>
                    <a:cubicBezTo>
                      <a:pt x="453" y="17595"/>
                      <a:pt x="497" y="17579"/>
                      <a:pt x="542" y="17533"/>
                    </a:cubicBezTo>
                    <a:cubicBezTo>
                      <a:pt x="654" y="17415"/>
                      <a:pt x="745" y="17154"/>
                      <a:pt x="786" y="16832"/>
                    </a:cubicBezTo>
                    <a:cubicBezTo>
                      <a:pt x="811" y="16630"/>
                      <a:pt x="808" y="16323"/>
                      <a:pt x="808" y="15818"/>
                    </a:cubicBezTo>
                    <a:lnTo>
                      <a:pt x="808" y="1777"/>
                    </a:lnTo>
                    <a:cubicBezTo>
                      <a:pt x="808" y="1272"/>
                      <a:pt x="811" y="965"/>
                      <a:pt x="786" y="763"/>
                    </a:cubicBezTo>
                    <a:cubicBezTo>
                      <a:pt x="745" y="441"/>
                      <a:pt x="654" y="192"/>
                      <a:pt x="542" y="75"/>
                    </a:cubicBezTo>
                    <a:cubicBezTo>
                      <a:pt x="497" y="29"/>
                      <a:pt x="453" y="0"/>
                      <a:pt x="406" y="0"/>
                    </a:cubicBezTo>
                    <a:close/>
                    <a:moveTo>
                      <a:pt x="21196" y="0"/>
                    </a:moveTo>
                    <a:cubicBezTo>
                      <a:pt x="21148" y="0"/>
                      <a:pt x="21100" y="29"/>
                      <a:pt x="21056" y="75"/>
                    </a:cubicBezTo>
                    <a:cubicBezTo>
                      <a:pt x="20943" y="192"/>
                      <a:pt x="20857" y="441"/>
                      <a:pt x="20816" y="763"/>
                    </a:cubicBezTo>
                    <a:cubicBezTo>
                      <a:pt x="20791" y="965"/>
                      <a:pt x="20789" y="1272"/>
                      <a:pt x="20789" y="1777"/>
                    </a:cubicBezTo>
                    <a:lnTo>
                      <a:pt x="20789" y="15818"/>
                    </a:lnTo>
                    <a:cubicBezTo>
                      <a:pt x="20789" y="16323"/>
                      <a:pt x="20791" y="16630"/>
                      <a:pt x="20816" y="16832"/>
                    </a:cubicBezTo>
                    <a:cubicBezTo>
                      <a:pt x="20857" y="17154"/>
                      <a:pt x="20943" y="17416"/>
                      <a:pt x="21056" y="17533"/>
                    </a:cubicBezTo>
                    <a:cubicBezTo>
                      <a:pt x="21100" y="17579"/>
                      <a:pt x="21148" y="17595"/>
                      <a:pt x="21196" y="17595"/>
                    </a:cubicBezTo>
                    <a:cubicBezTo>
                      <a:pt x="21243" y="17595"/>
                      <a:pt x="21287" y="17579"/>
                      <a:pt x="21331" y="17533"/>
                    </a:cubicBezTo>
                    <a:cubicBezTo>
                      <a:pt x="21443" y="17415"/>
                      <a:pt x="21535" y="17154"/>
                      <a:pt x="21576" y="16832"/>
                    </a:cubicBezTo>
                    <a:cubicBezTo>
                      <a:pt x="21600" y="16630"/>
                      <a:pt x="21597" y="16323"/>
                      <a:pt x="21597" y="15818"/>
                    </a:cubicBezTo>
                    <a:lnTo>
                      <a:pt x="21597" y="1777"/>
                    </a:lnTo>
                    <a:cubicBezTo>
                      <a:pt x="21597" y="1272"/>
                      <a:pt x="21600" y="965"/>
                      <a:pt x="21576" y="763"/>
                    </a:cubicBezTo>
                    <a:cubicBezTo>
                      <a:pt x="21535" y="441"/>
                      <a:pt x="21443" y="192"/>
                      <a:pt x="21331" y="75"/>
                    </a:cubicBezTo>
                    <a:cubicBezTo>
                      <a:pt x="21287" y="29"/>
                      <a:pt x="21243" y="0"/>
                      <a:pt x="21196" y="0"/>
                    </a:cubicBezTo>
                    <a:close/>
                    <a:moveTo>
                      <a:pt x="2005" y="1201"/>
                    </a:moveTo>
                    <a:cubicBezTo>
                      <a:pt x="1957" y="1201"/>
                      <a:pt x="1909" y="1230"/>
                      <a:pt x="1865" y="1277"/>
                    </a:cubicBezTo>
                    <a:cubicBezTo>
                      <a:pt x="1753" y="1394"/>
                      <a:pt x="1666" y="1643"/>
                      <a:pt x="1625" y="1965"/>
                    </a:cubicBezTo>
                    <a:cubicBezTo>
                      <a:pt x="1600" y="2167"/>
                      <a:pt x="1599" y="2474"/>
                      <a:pt x="1599" y="2978"/>
                    </a:cubicBezTo>
                    <a:lnTo>
                      <a:pt x="1599" y="17020"/>
                    </a:lnTo>
                    <a:cubicBezTo>
                      <a:pt x="1599" y="17525"/>
                      <a:pt x="1600" y="17831"/>
                      <a:pt x="1625" y="18033"/>
                    </a:cubicBezTo>
                    <a:cubicBezTo>
                      <a:pt x="1666" y="18356"/>
                      <a:pt x="1753" y="18617"/>
                      <a:pt x="1865" y="18734"/>
                    </a:cubicBezTo>
                    <a:cubicBezTo>
                      <a:pt x="1909" y="18780"/>
                      <a:pt x="1957" y="18797"/>
                      <a:pt x="2005" y="18797"/>
                    </a:cubicBezTo>
                    <a:cubicBezTo>
                      <a:pt x="2052" y="18797"/>
                      <a:pt x="2100" y="18780"/>
                      <a:pt x="2144" y="18734"/>
                    </a:cubicBezTo>
                    <a:cubicBezTo>
                      <a:pt x="2257" y="18617"/>
                      <a:pt x="2344" y="18356"/>
                      <a:pt x="2385" y="18033"/>
                    </a:cubicBezTo>
                    <a:cubicBezTo>
                      <a:pt x="2409" y="17831"/>
                      <a:pt x="2411" y="17525"/>
                      <a:pt x="2411" y="17020"/>
                    </a:cubicBezTo>
                    <a:lnTo>
                      <a:pt x="2411" y="2978"/>
                    </a:lnTo>
                    <a:cubicBezTo>
                      <a:pt x="2411" y="2474"/>
                      <a:pt x="2409" y="2167"/>
                      <a:pt x="2385" y="1965"/>
                    </a:cubicBezTo>
                    <a:cubicBezTo>
                      <a:pt x="2344" y="1643"/>
                      <a:pt x="2257" y="1394"/>
                      <a:pt x="2144" y="1277"/>
                    </a:cubicBezTo>
                    <a:cubicBezTo>
                      <a:pt x="2100" y="1230"/>
                      <a:pt x="2052" y="1201"/>
                      <a:pt x="2005" y="1201"/>
                    </a:cubicBezTo>
                    <a:close/>
                    <a:moveTo>
                      <a:pt x="19597" y="1201"/>
                    </a:moveTo>
                    <a:cubicBezTo>
                      <a:pt x="19550" y="1201"/>
                      <a:pt x="19502" y="1230"/>
                      <a:pt x="19457" y="1277"/>
                    </a:cubicBezTo>
                    <a:cubicBezTo>
                      <a:pt x="19345" y="1394"/>
                      <a:pt x="19254" y="1643"/>
                      <a:pt x="19213" y="1965"/>
                    </a:cubicBezTo>
                    <a:cubicBezTo>
                      <a:pt x="19188" y="2167"/>
                      <a:pt x="19191" y="2474"/>
                      <a:pt x="19191" y="2978"/>
                    </a:cubicBezTo>
                    <a:lnTo>
                      <a:pt x="19191" y="17020"/>
                    </a:lnTo>
                    <a:cubicBezTo>
                      <a:pt x="19191" y="17525"/>
                      <a:pt x="19188" y="17831"/>
                      <a:pt x="19213" y="18033"/>
                    </a:cubicBezTo>
                    <a:cubicBezTo>
                      <a:pt x="19254" y="18356"/>
                      <a:pt x="19345" y="18617"/>
                      <a:pt x="19457" y="18734"/>
                    </a:cubicBezTo>
                    <a:cubicBezTo>
                      <a:pt x="19502" y="18780"/>
                      <a:pt x="19550" y="18797"/>
                      <a:pt x="19597" y="18797"/>
                    </a:cubicBezTo>
                    <a:cubicBezTo>
                      <a:pt x="19644" y="18797"/>
                      <a:pt x="19688" y="18780"/>
                      <a:pt x="19732" y="18734"/>
                    </a:cubicBezTo>
                    <a:cubicBezTo>
                      <a:pt x="19845" y="18617"/>
                      <a:pt x="19936" y="18356"/>
                      <a:pt x="19977" y="18033"/>
                    </a:cubicBezTo>
                    <a:cubicBezTo>
                      <a:pt x="20001" y="17831"/>
                      <a:pt x="19999" y="17525"/>
                      <a:pt x="19999" y="17020"/>
                    </a:cubicBezTo>
                    <a:lnTo>
                      <a:pt x="19999" y="2978"/>
                    </a:lnTo>
                    <a:cubicBezTo>
                      <a:pt x="19999" y="2474"/>
                      <a:pt x="20001" y="2167"/>
                      <a:pt x="19977" y="1965"/>
                    </a:cubicBezTo>
                    <a:cubicBezTo>
                      <a:pt x="19936" y="1643"/>
                      <a:pt x="19845" y="1394"/>
                      <a:pt x="19732" y="1277"/>
                    </a:cubicBezTo>
                    <a:cubicBezTo>
                      <a:pt x="19688" y="1230"/>
                      <a:pt x="19644" y="1201"/>
                      <a:pt x="19597" y="1201"/>
                    </a:cubicBezTo>
                    <a:close/>
                    <a:moveTo>
                      <a:pt x="3603" y="2002"/>
                    </a:moveTo>
                    <a:cubicBezTo>
                      <a:pt x="3556" y="2002"/>
                      <a:pt x="3508" y="2031"/>
                      <a:pt x="3463" y="2077"/>
                    </a:cubicBezTo>
                    <a:cubicBezTo>
                      <a:pt x="3351" y="2195"/>
                      <a:pt x="3264" y="2444"/>
                      <a:pt x="3223" y="2766"/>
                    </a:cubicBezTo>
                    <a:cubicBezTo>
                      <a:pt x="3199" y="2968"/>
                      <a:pt x="3197" y="3274"/>
                      <a:pt x="3197" y="3779"/>
                    </a:cubicBezTo>
                    <a:lnTo>
                      <a:pt x="3197" y="17821"/>
                    </a:lnTo>
                    <a:cubicBezTo>
                      <a:pt x="3197" y="18326"/>
                      <a:pt x="3199" y="18632"/>
                      <a:pt x="3223" y="18834"/>
                    </a:cubicBezTo>
                    <a:cubicBezTo>
                      <a:pt x="3264" y="19156"/>
                      <a:pt x="3351" y="19418"/>
                      <a:pt x="3463" y="19535"/>
                    </a:cubicBezTo>
                    <a:cubicBezTo>
                      <a:pt x="3508" y="19581"/>
                      <a:pt x="3556" y="19598"/>
                      <a:pt x="3603" y="19598"/>
                    </a:cubicBezTo>
                    <a:cubicBezTo>
                      <a:pt x="3650" y="19598"/>
                      <a:pt x="3699" y="19581"/>
                      <a:pt x="3743" y="19535"/>
                    </a:cubicBezTo>
                    <a:cubicBezTo>
                      <a:pt x="3855" y="19418"/>
                      <a:pt x="3942" y="19156"/>
                      <a:pt x="3983" y="18834"/>
                    </a:cubicBezTo>
                    <a:cubicBezTo>
                      <a:pt x="4008" y="18632"/>
                      <a:pt x="4009" y="18326"/>
                      <a:pt x="4009" y="17821"/>
                    </a:cubicBezTo>
                    <a:lnTo>
                      <a:pt x="4009" y="3779"/>
                    </a:lnTo>
                    <a:cubicBezTo>
                      <a:pt x="4009" y="3274"/>
                      <a:pt x="4008" y="2968"/>
                      <a:pt x="3983" y="2766"/>
                    </a:cubicBezTo>
                    <a:cubicBezTo>
                      <a:pt x="3942" y="2444"/>
                      <a:pt x="3855" y="2195"/>
                      <a:pt x="3743" y="2077"/>
                    </a:cubicBezTo>
                    <a:cubicBezTo>
                      <a:pt x="3699" y="2031"/>
                      <a:pt x="3650" y="2002"/>
                      <a:pt x="3603" y="2002"/>
                    </a:cubicBezTo>
                    <a:close/>
                    <a:moveTo>
                      <a:pt x="17994" y="2002"/>
                    </a:moveTo>
                    <a:cubicBezTo>
                      <a:pt x="17947" y="2002"/>
                      <a:pt x="17903" y="2031"/>
                      <a:pt x="17859" y="2077"/>
                    </a:cubicBezTo>
                    <a:cubicBezTo>
                      <a:pt x="17746" y="2195"/>
                      <a:pt x="17655" y="2444"/>
                      <a:pt x="17614" y="2766"/>
                    </a:cubicBezTo>
                    <a:cubicBezTo>
                      <a:pt x="17590" y="2968"/>
                      <a:pt x="17592" y="3274"/>
                      <a:pt x="17592" y="3779"/>
                    </a:cubicBezTo>
                    <a:lnTo>
                      <a:pt x="17592" y="17821"/>
                    </a:lnTo>
                    <a:cubicBezTo>
                      <a:pt x="17592" y="18326"/>
                      <a:pt x="17590" y="18632"/>
                      <a:pt x="17614" y="18834"/>
                    </a:cubicBezTo>
                    <a:cubicBezTo>
                      <a:pt x="17655" y="19156"/>
                      <a:pt x="17746" y="19418"/>
                      <a:pt x="17859" y="19535"/>
                    </a:cubicBezTo>
                    <a:cubicBezTo>
                      <a:pt x="17903" y="19581"/>
                      <a:pt x="17947" y="19598"/>
                      <a:pt x="17994" y="19598"/>
                    </a:cubicBezTo>
                    <a:cubicBezTo>
                      <a:pt x="18041" y="19598"/>
                      <a:pt x="18090" y="19581"/>
                      <a:pt x="18134" y="19535"/>
                    </a:cubicBezTo>
                    <a:cubicBezTo>
                      <a:pt x="18246" y="19418"/>
                      <a:pt x="18333" y="19156"/>
                      <a:pt x="18374" y="18834"/>
                    </a:cubicBezTo>
                    <a:cubicBezTo>
                      <a:pt x="18399" y="18632"/>
                      <a:pt x="18400" y="18326"/>
                      <a:pt x="18400" y="17821"/>
                    </a:cubicBezTo>
                    <a:lnTo>
                      <a:pt x="18400" y="3779"/>
                    </a:lnTo>
                    <a:cubicBezTo>
                      <a:pt x="18400" y="3274"/>
                      <a:pt x="18399" y="2968"/>
                      <a:pt x="18374" y="2766"/>
                    </a:cubicBezTo>
                    <a:cubicBezTo>
                      <a:pt x="18333" y="2444"/>
                      <a:pt x="18246" y="2195"/>
                      <a:pt x="18134" y="2077"/>
                    </a:cubicBezTo>
                    <a:cubicBezTo>
                      <a:pt x="18090" y="2031"/>
                      <a:pt x="18041" y="2002"/>
                      <a:pt x="17994" y="2002"/>
                    </a:cubicBezTo>
                    <a:close/>
                    <a:moveTo>
                      <a:pt x="5202" y="2803"/>
                    </a:moveTo>
                    <a:cubicBezTo>
                      <a:pt x="5155" y="2803"/>
                      <a:pt x="5106" y="2832"/>
                      <a:pt x="5062" y="2878"/>
                    </a:cubicBezTo>
                    <a:cubicBezTo>
                      <a:pt x="4950" y="2996"/>
                      <a:pt x="4863" y="3244"/>
                      <a:pt x="4822" y="3567"/>
                    </a:cubicBezTo>
                    <a:cubicBezTo>
                      <a:pt x="4797" y="3769"/>
                      <a:pt x="4796" y="4075"/>
                      <a:pt x="4796" y="4580"/>
                    </a:cubicBezTo>
                    <a:lnTo>
                      <a:pt x="4796" y="18622"/>
                    </a:lnTo>
                    <a:cubicBezTo>
                      <a:pt x="4796" y="19126"/>
                      <a:pt x="4797" y="19433"/>
                      <a:pt x="4822" y="19635"/>
                    </a:cubicBezTo>
                    <a:cubicBezTo>
                      <a:pt x="4863" y="19957"/>
                      <a:pt x="4950" y="20219"/>
                      <a:pt x="5062" y="20336"/>
                    </a:cubicBezTo>
                    <a:cubicBezTo>
                      <a:pt x="5106" y="20382"/>
                      <a:pt x="5155" y="20399"/>
                      <a:pt x="5202" y="20399"/>
                    </a:cubicBezTo>
                    <a:cubicBezTo>
                      <a:pt x="5249" y="20399"/>
                      <a:pt x="5297" y="20382"/>
                      <a:pt x="5341" y="20336"/>
                    </a:cubicBezTo>
                    <a:cubicBezTo>
                      <a:pt x="5454" y="20219"/>
                      <a:pt x="5541" y="19957"/>
                      <a:pt x="5582" y="19635"/>
                    </a:cubicBezTo>
                    <a:cubicBezTo>
                      <a:pt x="5606" y="19433"/>
                      <a:pt x="5608" y="19126"/>
                      <a:pt x="5608" y="18622"/>
                    </a:cubicBezTo>
                    <a:lnTo>
                      <a:pt x="5608" y="4580"/>
                    </a:lnTo>
                    <a:cubicBezTo>
                      <a:pt x="5608" y="4075"/>
                      <a:pt x="5606" y="3769"/>
                      <a:pt x="5582" y="3567"/>
                    </a:cubicBezTo>
                    <a:cubicBezTo>
                      <a:pt x="5541" y="3244"/>
                      <a:pt x="5454" y="2996"/>
                      <a:pt x="5341" y="2878"/>
                    </a:cubicBezTo>
                    <a:cubicBezTo>
                      <a:pt x="5297" y="2832"/>
                      <a:pt x="5249" y="2803"/>
                      <a:pt x="5202" y="2803"/>
                    </a:cubicBezTo>
                    <a:close/>
                    <a:moveTo>
                      <a:pt x="16396" y="2803"/>
                    </a:moveTo>
                    <a:cubicBezTo>
                      <a:pt x="16348" y="2803"/>
                      <a:pt x="16305" y="2832"/>
                      <a:pt x="16260" y="2878"/>
                    </a:cubicBezTo>
                    <a:cubicBezTo>
                      <a:pt x="16148" y="2996"/>
                      <a:pt x="16057" y="3244"/>
                      <a:pt x="16016" y="3567"/>
                    </a:cubicBezTo>
                    <a:cubicBezTo>
                      <a:pt x="15991" y="3769"/>
                      <a:pt x="15994" y="4075"/>
                      <a:pt x="15994" y="4580"/>
                    </a:cubicBezTo>
                    <a:lnTo>
                      <a:pt x="15994" y="18622"/>
                    </a:lnTo>
                    <a:cubicBezTo>
                      <a:pt x="15994" y="19126"/>
                      <a:pt x="15991" y="19433"/>
                      <a:pt x="16016" y="19635"/>
                    </a:cubicBezTo>
                    <a:cubicBezTo>
                      <a:pt x="16057" y="19957"/>
                      <a:pt x="16148" y="20219"/>
                      <a:pt x="16260" y="20336"/>
                    </a:cubicBezTo>
                    <a:cubicBezTo>
                      <a:pt x="16305" y="20382"/>
                      <a:pt x="16348" y="20399"/>
                      <a:pt x="16396" y="20399"/>
                    </a:cubicBezTo>
                    <a:cubicBezTo>
                      <a:pt x="16443" y="20399"/>
                      <a:pt x="16491" y="20382"/>
                      <a:pt x="16535" y="20336"/>
                    </a:cubicBezTo>
                    <a:cubicBezTo>
                      <a:pt x="16648" y="20219"/>
                      <a:pt x="16735" y="19957"/>
                      <a:pt x="16776" y="19635"/>
                    </a:cubicBezTo>
                    <a:cubicBezTo>
                      <a:pt x="16800" y="19433"/>
                      <a:pt x="16802" y="19126"/>
                      <a:pt x="16802" y="18622"/>
                    </a:cubicBezTo>
                    <a:lnTo>
                      <a:pt x="16802" y="4580"/>
                    </a:lnTo>
                    <a:cubicBezTo>
                      <a:pt x="16802" y="4075"/>
                      <a:pt x="16800" y="3769"/>
                      <a:pt x="16776" y="3567"/>
                    </a:cubicBezTo>
                    <a:cubicBezTo>
                      <a:pt x="16735" y="3244"/>
                      <a:pt x="16648" y="2996"/>
                      <a:pt x="16535" y="2878"/>
                    </a:cubicBezTo>
                    <a:cubicBezTo>
                      <a:pt x="16491" y="2832"/>
                      <a:pt x="16443" y="2803"/>
                      <a:pt x="16396" y="2803"/>
                    </a:cubicBezTo>
                    <a:close/>
                    <a:moveTo>
                      <a:pt x="6800" y="3604"/>
                    </a:moveTo>
                    <a:cubicBezTo>
                      <a:pt x="6753" y="3604"/>
                      <a:pt x="6709" y="3633"/>
                      <a:pt x="6665" y="3679"/>
                    </a:cubicBezTo>
                    <a:cubicBezTo>
                      <a:pt x="6552" y="3797"/>
                      <a:pt x="6461" y="4045"/>
                      <a:pt x="6420" y="4368"/>
                    </a:cubicBezTo>
                    <a:cubicBezTo>
                      <a:pt x="6396" y="4570"/>
                      <a:pt x="6398" y="4876"/>
                      <a:pt x="6398" y="5381"/>
                    </a:cubicBezTo>
                    <a:lnTo>
                      <a:pt x="6398" y="19422"/>
                    </a:lnTo>
                    <a:cubicBezTo>
                      <a:pt x="6398" y="19927"/>
                      <a:pt x="6396" y="20234"/>
                      <a:pt x="6420" y="20436"/>
                    </a:cubicBezTo>
                    <a:cubicBezTo>
                      <a:pt x="6461" y="20758"/>
                      <a:pt x="6552" y="21020"/>
                      <a:pt x="6665" y="21137"/>
                    </a:cubicBezTo>
                    <a:cubicBezTo>
                      <a:pt x="6709" y="21183"/>
                      <a:pt x="6753" y="21200"/>
                      <a:pt x="6800" y="21200"/>
                    </a:cubicBezTo>
                    <a:cubicBezTo>
                      <a:pt x="6847" y="21200"/>
                      <a:pt x="6896" y="21183"/>
                      <a:pt x="6940" y="21137"/>
                    </a:cubicBezTo>
                    <a:cubicBezTo>
                      <a:pt x="7052" y="21020"/>
                      <a:pt x="7139" y="20758"/>
                      <a:pt x="7180" y="20436"/>
                    </a:cubicBezTo>
                    <a:cubicBezTo>
                      <a:pt x="7205" y="20234"/>
                      <a:pt x="7206" y="19927"/>
                      <a:pt x="7206" y="19422"/>
                    </a:cubicBezTo>
                    <a:lnTo>
                      <a:pt x="7206" y="5381"/>
                    </a:lnTo>
                    <a:cubicBezTo>
                      <a:pt x="7206" y="4876"/>
                      <a:pt x="7205" y="4570"/>
                      <a:pt x="7180" y="4368"/>
                    </a:cubicBezTo>
                    <a:cubicBezTo>
                      <a:pt x="7139" y="4045"/>
                      <a:pt x="7052" y="3797"/>
                      <a:pt x="6940" y="3679"/>
                    </a:cubicBezTo>
                    <a:cubicBezTo>
                      <a:pt x="6896" y="3633"/>
                      <a:pt x="6847" y="3604"/>
                      <a:pt x="6800" y="3604"/>
                    </a:cubicBezTo>
                    <a:close/>
                    <a:moveTo>
                      <a:pt x="14797" y="3604"/>
                    </a:moveTo>
                    <a:cubicBezTo>
                      <a:pt x="14750" y="3604"/>
                      <a:pt x="14702" y="3633"/>
                      <a:pt x="14657" y="3679"/>
                    </a:cubicBezTo>
                    <a:cubicBezTo>
                      <a:pt x="14545" y="3797"/>
                      <a:pt x="14458" y="4045"/>
                      <a:pt x="14417" y="4368"/>
                    </a:cubicBezTo>
                    <a:cubicBezTo>
                      <a:pt x="14393" y="4570"/>
                      <a:pt x="14391" y="4876"/>
                      <a:pt x="14391" y="5381"/>
                    </a:cubicBezTo>
                    <a:lnTo>
                      <a:pt x="14391" y="19422"/>
                    </a:lnTo>
                    <a:cubicBezTo>
                      <a:pt x="14391" y="19927"/>
                      <a:pt x="14393" y="20234"/>
                      <a:pt x="14417" y="20436"/>
                    </a:cubicBezTo>
                    <a:cubicBezTo>
                      <a:pt x="14458" y="20758"/>
                      <a:pt x="14545" y="21020"/>
                      <a:pt x="14657" y="21137"/>
                    </a:cubicBezTo>
                    <a:cubicBezTo>
                      <a:pt x="14702" y="21183"/>
                      <a:pt x="14750" y="21200"/>
                      <a:pt x="14797" y="21200"/>
                    </a:cubicBezTo>
                    <a:cubicBezTo>
                      <a:pt x="14844" y="21200"/>
                      <a:pt x="14893" y="21183"/>
                      <a:pt x="14937" y="21137"/>
                    </a:cubicBezTo>
                    <a:cubicBezTo>
                      <a:pt x="15049" y="21020"/>
                      <a:pt x="15136" y="20758"/>
                      <a:pt x="15177" y="20436"/>
                    </a:cubicBezTo>
                    <a:cubicBezTo>
                      <a:pt x="15202" y="20234"/>
                      <a:pt x="15203" y="19927"/>
                      <a:pt x="15203" y="19422"/>
                    </a:cubicBezTo>
                    <a:lnTo>
                      <a:pt x="15203" y="5381"/>
                    </a:lnTo>
                    <a:cubicBezTo>
                      <a:pt x="15203" y="4876"/>
                      <a:pt x="15202" y="4570"/>
                      <a:pt x="15177" y="4368"/>
                    </a:cubicBezTo>
                    <a:cubicBezTo>
                      <a:pt x="15136" y="4045"/>
                      <a:pt x="15049" y="3797"/>
                      <a:pt x="14937" y="3679"/>
                    </a:cubicBezTo>
                    <a:cubicBezTo>
                      <a:pt x="14893" y="3633"/>
                      <a:pt x="14844" y="3604"/>
                      <a:pt x="14797" y="3604"/>
                    </a:cubicBezTo>
                    <a:close/>
                    <a:moveTo>
                      <a:pt x="8399" y="4005"/>
                    </a:moveTo>
                    <a:cubicBezTo>
                      <a:pt x="8352" y="4005"/>
                      <a:pt x="8308" y="4033"/>
                      <a:pt x="8263" y="4080"/>
                    </a:cubicBezTo>
                    <a:cubicBezTo>
                      <a:pt x="8151" y="4197"/>
                      <a:pt x="8060" y="4446"/>
                      <a:pt x="8019" y="4768"/>
                    </a:cubicBezTo>
                    <a:cubicBezTo>
                      <a:pt x="7994" y="4970"/>
                      <a:pt x="7997" y="5277"/>
                      <a:pt x="7997" y="5782"/>
                    </a:cubicBezTo>
                    <a:lnTo>
                      <a:pt x="7997" y="19823"/>
                    </a:lnTo>
                    <a:cubicBezTo>
                      <a:pt x="7997" y="20328"/>
                      <a:pt x="7994" y="20635"/>
                      <a:pt x="8019" y="20837"/>
                    </a:cubicBezTo>
                    <a:cubicBezTo>
                      <a:pt x="8060" y="21159"/>
                      <a:pt x="8151" y="21420"/>
                      <a:pt x="8263" y="21537"/>
                    </a:cubicBezTo>
                    <a:cubicBezTo>
                      <a:pt x="8308" y="21584"/>
                      <a:pt x="8352" y="21600"/>
                      <a:pt x="8399" y="21600"/>
                    </a:cubicBezTo>
                    <a:cubicBezTo>
                      <a:pt x="8446" y="21600"/>
                      <a:pt x="8494" y="21584"/>
                      <a:pt x="8539" y="21537"/>
                    </a:cubicBezTo>
                    <a:cubicBezTo>
                      <a:pt x="8651" y="21420"/>
                      <a:pt x="8742" y="21159"/>
                      <a:pt x="8783" y="20837"/>
                    </a:cubicBezTo>
                    <a:cubicBezTo>
                      <a:pt x="8808" y="20635"/>
                      <a:pt x="8805" y="20328"/>
                      <a:pt x="8805" y="19823"/>
                    </a:cubicBezTo>
                    <a:lnTo>
                      <a:pt x="8805" y="5782"/>
                    </a:lnTo>
                    <a:cubicBezTo>
                      <a:pt x="8805" y="5277"/>
                      <a:pt x="8808" y="4970"/>
                      <a:pt x="8783" y="4768"/>
                    </a:cubicBezTo>
                    <a:cubicBezTo>
                      <a:pt x="8742" y="4446"/>
                      <a:pt x="8651" y="4197"/>
                      <a:pt x="8539" y="4080"/>
                    </a:cubicBezTo>
                    <a:cubicBezTo>
                      <a:pt x="8494" y="4034"/>
                      <a:pt x="8446" y="4005"/>
                      <a:pt x="8399" y="4005"/>
                    </a:cubicBezTo>
                    <a:close/>
                    <a:moveTo>
                      <a:pt x="10002" y="4005"/>
                    </a:moveTo>
                    <a:cubicBezTo>
                      <a:pt x="9954" y="4005"/>
                      <a:pt x="9906" y="4033"/>
                      <a:pt x="9862" y="4080"/>
                    </a:cubicBezTo>
                    <a:cubicBezTo>
                      <a:pt x="9749" y="4197"/>
                      <a:pt x="9663" y="4446"/>
                      <a:pt x="9622" y="4768"/>
                    </a:cubicBezTo>
                    <a:cubicBezTo>
                      <a:pt x="9597" y="4970"/>
                      <a:pt x="9595" y="5277"/>
                      <a:pt x="9595" y="5782"/>
                    </a:cubicBezTo>
                    <a:lnTo>
                      <a:pt x="9595" y="19823"/>
                    </a:lnTo>
                    <a:cubicBezTo>
                      <a:pt x="9595" y="20328"/>
                      <a:pt x="9597" y="20635"/>
                      <a:pt x="9622" y="20837"/>
                    </a:cubicBezTo>
                    <a:cubicBezTo>
                      <a:pt x="9663" y="21159"/>
                      <a:pt x="9749" y="21420"/>
                      <a:pt x="9862" y="21537"/>
                    </a:cubicBezTo>
                    <a:cubicBezTo>
                      <a:pt x="9906" y="21584"/>
                      <a:pt x="9954" y="21600"/>
                      <a:pt x="10002" y="21600"/>
                    </a:cubicBezTo>
                    <a:cubicBezTo>
                      <a:pt x="10049" y="21600"/>
                      <a:pt x="10093" y="21584"/>
                      <a:pt x="10137" y="21537"/>
                    </a:cubicBezTo>
                    <a:cubicBezTo>
                      <a:pt x="10249" y="21420"/>
                      <a:pt x="10341" y="21159"/>
                      <a:pt x="10382" y="20837"/>
                    </a:cubicBezTo>
                    <a:cubicBezTo>
                      <a:pt x="10406" y="20635"/>
                      <a:pt x="10403" y="20328"/>
                      <a:pt x="10403" y="19823"/>
                    </a:cubicBezTo>
                    <a:lnTo>
                      <a:pt x="10403" y="5782"/>
                    </a:lnTo>
                    <a:cubicBezTo>
                      <a:pt x="10403" y="5277"/>
                      <a:pt x="10406" y="4970"/>
                      <a:pt x="10382" y="4768"/>
                    </a:cubicBezTo>
                    <a:cubicBezTo>
                      <a:pt x="10341" y="4446"/>
                      <a:pt x="10249" y="4197"/>
                      <a:pt x="10137" y="4080"/>
                    </a:cubicBezTo>
                    <a:cubicBezTo>
                      <a:pt x="10093" y="4034"/>
                      <a:pt x="10049" y="4005"/>
                      <a:pt x="10002" y="4005"/>
                    </a:cubicBezTo>
                    <a:close/>
                    <a:moveTo>
                      <a:pt x="11600" y="4005"/>
                    </a:moveTo>
                    <a:cubicBezTo>
                      <a:pt x="11553" y="4005"/>
                      <a:pt x="11505" y="4033"/>
                      <a:pt x="11460" y="4080"/>
                    </a:cubicBezTo>
                    <a:cubicBezTo>
                      <a:pt x="11348" y="4197"/>
                      <a:pt x="11261" y="4446"/>
                      <a:pt x="11220" y="4768"/>
                    </a:cubicBezTo>
                    <a:cubicBezTo>
                      <a:pt x="11196" y="4970"/>
                      <a:pt x="11194" y="5277"/>
                      <a:pt x="11194" y="5782"/>
                    </a:cubicBezTo>
                    <a:lnTo>
                      <a:pt x="11194" y="19823"/>
                    </a:lnTo>
                    <a:cubicBezTo>
                      <a:pt x="11194" y="20328"/>
                      <a:pt x="11196" y="20635"/>
                      <a:pt x="11220" y="20837"/>
                    </a:cubicBezTo>
                    <a:cubicBezTo>
                      <a:pt x="11261" y="21159"/>
                      <a:pt x="11348" y="21420"/>
                      <a:pt x="11460" y="21537"/>
                    </a:cubicBezTo>
                    <a:cubicBezTo>
                      <a:pt x="11505" y="21584"/>
                      <a:pt x="11553" y="21600"/>
                      <a:pt x="11600" y="21600"/>
                    </a:cubicBezTo>
                    <a:cubicBezTo>
                      <a:pt x="11647" y="21600"/>
                      <a:pt x="11691" y="21584"/>
                      <a:pt x="11736" y="21537"/>
                    </a:cubicBezTo>
                    <a:cubicBezTo>
                      <a:pt x="11848" y="21420"/>
                      <a:pt x="11939" y="21159"/>
                      <a:pt x="11980" y="20837"/>
                    </a:cubicBezTo>
                    <a:cubicBezTo>
                      <a:pt x="12005" y="20635"/>
                      <a:pt x="12002" y="20328"/>
                      <a:pt x="12002" y="19823"/>
                    </a:cubicBezTo>
                    <a:lnTo>
                      <a:pt x="12002" y="5782"/>
                    </a:lnTo>
                    <a:cubicBezTo>
                      <a:pt x="12002" y="5277"/>
                      <a:pt x="12005" y="4970"/>
                      <a:pt x="11980" y="4768"/>
                    </a:cubicBezTo>
                    <a:cubicBezTo>
                      <a:pt x="11939" y="4446"/>
                      <a:pt x="11848" y="4197"/>
                      <a:pt x="11736" y="4080"/>
                    </a:cubicBezTo>
                    <a:cubicBezTo>
                      <a:pt x="11691" y="4034"/>
                      <a:pt x="11647" y="4005"/>
                      <a:pt x="11600" y="4005"/>
                    </a:cubicBezTo>
                    <a:close/>
                    <a:moveTo>
                      <a:pt x="13199" y="4005"/>
                    </a:moveTo>
                    <a:cubicBezTo>
                      <a:pt x="13151" y="4005"/>
                      <a:pt x="13103" y="4033"/>
                      <a:pt x="13059" y="4080"/>
                    </a:cubicBezTo>
                    <a:cubicBezTo>
                      <a:pt x="12946" y="4197"/>
                      <a:pt x="12860" y="4446"/>
                      <a:pt x="12819" y="4768"/>
                    </a:cubicBezTo>
                    <a:cubicBezTo>
                      <a:pt x="12794" y="4970"/>
                      <a:pt x="12792" y="5277"/>
                      <a:pt x="12792" y="5782"/>
                    </a:cubicBezTo>
                    <a:lnTo>
                      <a:pt x="12792" y="19823"/>
                    </a:lnTo>
                    <a:cubicBezTo>
                      <a:pt x="12792" y="20328"/>
                      <a:pt x="12794" y="20635"/>
                      <a:pt x="12819" y="20837"/>
                    </a:cubicBezTo>
                    <a:cubicBezTo>
                      <a:pt x="12860" y="21159"/>
                      <a:pt x="12946" y="21420"/>
                      <a:pt x="13059" y="21537"/>
                    </a:cubicBezTo>
                    <a:cubicBezTo>
                      <a:pt x="13103" y="21584"/>
                      <a:pt x="13151" y="21600"/>
                      <a:pt x="13199" y="21600"/>
                    </a:cubicBezTo>
                    <a:cubicBezTo>
                      <a:pt x="13246" y="21600"/>
                      <a:pt x="13294" y="21584"/>
                      <a:pt x="13338" y="21537"/>
                    </a:cubicBezTo>
                    <a:cubicBezTo>
                      <a:pt x="13451" y="21420"/>
                      <a:pt x="13538" y="21159"/>
                      <a:pt x="13579" y="20837"/>
                    </a:cubicBezTo>
                    <a:cubicBezTo>
                      <a:pt x="13603" y="20635"/>
                      <a:pt x="13605" y="20328"/>
                      <a:pt x="13605" y="19823"/>
                    </a:cubicBezTo>
                    <a:lnTo>
                      <a:pt x="13605" y="5782"/>
                    </a:lnTo>
                    <a:cubicBezTo>
                      <a:pt x="13605" y="5277"/>
                      <a:pt x="13603" y="4970"/>
                      <a:pt x="13579" y="4768"/>
                    </a:cubicBezTo>
                    <a:cubicBezTo>
                      <a:pt x="13538" y="4446"/>
                      <a:pt x="13451" y="4197"/>
                      <a:pt x="13338" y="4080"/>
                    </a:cubicBezTo>
                    <a:cubicBezTo>
                      <a:pt x="13294" y="4034"/>
                      <a:pt x="13246" y="4005"/>
                      <a:pt x="13199" y="4005"/>
                    </a:cubicBezTo>
                    <a:close/>
                  </a:path>
                </a:pathLst>
              </a:custGeom>
              <a:solidFill>
                <a:schemeClr val="accent2"/>
              </a:solidFill>
              <a:ln w="12700" cap="flat">
                <a:noFill/>
                <a:miter lim="400000"/>
              </a:ln>
              <a:effectLst/>
            </p:spPr>
            <p:txBody>
              <a:bodyPr wrap="square" lIns="0" tIns="0" rIns="0" bIns="0" numCol="1" anchor="ctr">
                <a:noAutofit/>
              </a:bodyPr>
              <a:lstStyle/>
              <a:p>
                <a:endParaRPr/>
              </a:p>
            </p:txBody>
          </p:sp>
          <p:sp>
            <p:nvSpPr>
              <p:cNvPr id="633" name="Triangle"/>
              <p:cNvSpPr/>
              <p:nvPr/>
            </p:nvSpPr>
            <p:spPr>
              <a:xfrm>
                <a:off x="545765" y="5536980"/>
                <a:ext cx="103099" cy="6701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2">
                  <a:lumOff val="-9529"/>
                </a:schemeClr>
              </a:solidFill>
              <a:ln w="12700" cap="flat">
                <a:noFill/>
                <a:miter lim="400000"/>
              </a:ln>
              <a:effectLst/>
            </p:spPr>
            <p:txBody>
              <a:bodyPr wrap="square" lIns="0" tIns="0" rIns="0" bIns="0" numCol="1" anchor="ctr">
                <a:noAutofit/>
              </a:bodyPr>
              <a:lstStyle/>
              <a:p>
                <a:endParaRPr/>
              </a:p>
            </p:txBody>
          </p:sp>
          <p:sp>
            <p:nvSpPr>
              <p:cNvPr id="634" name="Triangle"/>
              <p:cNvSpPr/>
              <p:nvPr/>
            </p:nvSpPr>
            <p:spPr>
              <a:xfrm>
                <a:off x="3726564" y="5536980"/>
                <a:ext cx="103100" cy="670189"/>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2">
                  <a:lumOff val="-9529"/>
                </a:schemeClr>
              </a:solidFill>
              <a:ln w="12700" cap="flat">
                <a:noFill/>
                <a:miter lim="400000"/>
              </a:ln>
              <a:effectLst/>
            </p:spPr>
            <p:txBody>
              <a:bodyPr wrap="square" lIns="0" tIns="0" rIns="0" bIns="0" numCol="1" anchor="ctr">
                <a:noAutofit/>
              </a:bodyPr>
              <a:lstStyle/>
              <a:p>
                <a:endParaRPr/>
              </a:p>
            </p:txBody>
          </p:sp>
          <p:sp>
            <p:nvSpPr>
              <p:cNvPr id="635" name="Circle"/>
              <p:cNvSpPr/>
              <p:nvPr/>
            </p:nvSpPr>
            <p:spPr>
              <a:xfrm>
                <a:off x="2629433" y="2230829"/>
                <a:ext cx="250527" cy="250528"/>
              </a:xfrm>
              <a:prstGeom prst="ellipse">
                <a:avLst/>
              </a:prstGeom>
              <a:solidFill>
                <a:srgbClr val="535353"/>
              </a:solidFill>
              <a:ln w="12700" cap="flat">
                <a:noFill/>
                <a:miter lim="400000"/>
              </a:ln>
              <a:effectLst/>
            </p:spPr>
            <p:txBody>
              <a:bodyPr wrap="square" lIns="0" tIns="0" rIns="0" bIns="0" numCol="1" anchor="ctr">
                <a:noAutofit/>
              </a:bodyPr>
              <a:lstStyle/>
              <a:p>
                <a:endParaRPr/>
              </a:p>
            </p:txBody>
          </p:sp>
          <p:sp>
            <p:nvSpPr>
              <p:cNvPr id="636" name="Shape"/>
              <p:cNvSpPr/>
              <p:nvPr/>
            </p:nvSpPr>
            <p:spPr>
              <a:xfrm>
                <a:off x="971317" y="2374748"/>
                <a:ext cx="214834" cy="144510"/>
              </a:xfrm>
              <a:custGeom>
                <a:avLst/>
                <a:gdLst/>
                <a:ahLst/>
                <a:cxnLst>
                  <a:cxn ang="0">
                    <a:pos x="wd2" y="hd2"/>
                  </a:cxn>
                  <a:cxn ang="5400000">
                    <a:pos x="wd2" y="hd2"/>
                  </a:cxn>
                  <a:cxn ang="10800000">
                    <a:pos x="wd2" y="hd2"/>
                  </a:cxn>
                  <a:cxn ang="16200000">
                    <a:pos x="wd2" y="hd2"/>
                  </a:cxn>
                </a:cxnLst>
                <a:rect l="0" t="0" r="r" b="b"/>
                <a:pathLst>
                  <a:path w="21600" h="21600" extrusionOk="0">
                    <a:moveTo>
                      <a:pt x="20406" y="0"/>
                    </a:moveTo>
                    <a:lnTo>
                      <a:pt x="0" y="11710"/>
                    </a:lnTo>
                    <a:lnTo>
                      <a:pt x="1295" y="21600"/>
                    </a:lnTo>
                    <a:lnTo>
                      <a:pt x="21600" y="9366"/>
                    </a:lnTo>
                    <a:lnTo>
                      <a:pt x="20406" y="0"/>
                    </a:lnTo>
                    <a:close/>
                  </a:path>
                </a:pathLst>
              </a:custGeom>
              <a:solidFill>
                <a:srgbClr val="535353"/>
              </a:solidFill>
              <a:ln w="12700" cap="flat">
                <a:noFill/>
                <a:miter lim="400000"/>
              </a:ln>
              <a:effectLst/>
            </p:spPr>
            <p:txBody>
              <a:bodyPr wrap="square" lIns="45718" tIns="45718" rIns="45718" bIns="45718" numCol="1" anchor="t">
                <a:noAutofit/>
              </a:bodyPr>
              <a:lstStyle/>
              <a:p>
                <a:endParaRPr/>
              </a:p>
            </p:txBody>
          </p:sp>
          <p:sp>
            <p:nvSpPr>
              <p:cNvPr id="637" name="Shape"/>
              <p:cNvSpPr/>
              <p:nvPr/>
            </p:nvSpPr>
            <p:spPr>
              <a:xfrm>
                <a:off x="3204048" y="2369039"/>
                <a:ext cx="213628" cy="15423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11433"/>
                    </a:lnTo>
                    <a:lnTo>
                      <a:pt x="21508" y="21600"/>
                    </a:lnTo>
                    <a:lnTo>
                      <a:pt x="746" y="9745"/>
                    </a:lnTo>
                    <a:lnTo>
                      <a:pt x="0" y="0"/>
                    </a:lnTo>
                    <a:close/>
                  </a:path>
                </a:pathLst>
              </a:custGeom>
              <a:solidFill>
                <a:srgbClr val="535353"/>
              </a:solidFill>
              <a:ln w="12700" cap="flat">
                <a:noFill/>
                <a:miter lim="400000"/>
              </a:ln>
              <a:effectLst/>
            </p:spPr>
            <p:txBody>
              <a:bodyPr wrap="square" lIns="45718" tIns="45718" rIns="45718" bIns="45718" numCol="1" anchor="t">
                <a:noAutofit/>
              </a:bodyPr>
              <a:lstStyle/>
              <a:p>
                <a:endParaRPr/>
              </a:p>
            </p:txBody>
          </p:sp>
          <p:sp>
            <p:nvSpPr>
              <p:cNvPr id="638" name="Shape"/>
              <p:cNvSpPr/>
              <p:nvPr/>
            </p:nvSpPr>
            <p:spPr>
              <a:xfrm>
                <a:off x="1155736" y="1958332"/>
                <a:ext cx="907711" cy="907680"/>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7"/>
                      <a:pt x="-961" y="13557"/>
                      <a:pt x="2882" y="17578"/>
                    </a:cubicBezTo>
                    <a:cubicBezTo>
                      <a:pt x="6725" y="21600"/>
                      <a:pt x="12954" y="21600"/>
                      <a:pt x="16796" y="17578"/>
                    </a:cubicBezTo>
                    <a:cubicBezTo>
                      <a:pt x="20639" y="13557"/>
                      <a:pt x="20639" y="7037"/>
                      <a:pt x="16796" y="3016"/>
                    </a:cubicBezTo>
                    <a:cubicBezTo>
                      <a:pt x="14875" y="1005"/>
                      <a:pt x="12357" y="0"/>
                      <a:pt x="9839" y="0"/>
                    </a:cubicBezTo>
                    <a:close/>
                    <a:moveTo>
                      <a:pt x="9839" y="1546"/>
                    </a:moveTo>
                    <a:cubicBezTo>
                      <a:pt x="11979" y="1546"/>
                      <a:pt x="14121" y="2398"/>
                      <a:pt x="15754" y="4107"/>
                    </a:cubicBezTo>
                    <a:cubicBezTo>
                      <a:pt x="19019" y="7524"/>
                      <a:pt x="19019" y="13069"/>
                      <a:pt x="15754" y="16487"/>
                    </a:cubicBezTo>
                    <a:cubicBezTo>
                      <a:pt x="12488" y="19905"/>
                      <a:pt x="7190" y="19905"/>
                      <a:pt x="3924" y="16487"/>
                    </a:cubicBezTo>
                    <a:cubicBezTo>
                      <a:pt x="659" y="13069"/>
                      <a:pt x="659" y="7524"/>
                      <a:pt x="3924" y="4107"/>
                    </a:cubicBezTo>
                    <a:cubicBezTo>
                      <a:pt x="5557" y="2398"/>
                      <a:pt x="7699" y="1546"/>
                      <a:pt x="9839" y="1546"/>
                    </a:cubicBezTo>
                    <a:close/>
                  </a:path>
                </a:pathLst>
              </a:custGeom>
              <a:solidFill>
                <a:srgbClr val="535353"/>
              </a:solidFill>
              <a:ln w="12700" cap="flat">
                <a:noFill/>
                <a:miter lim="400000"/>
              </a:ln>
              <a:effectLst/>
            </p:spPr>
            <p:txBody>
              <a:bodyPr wrap="square" lIns="0" tIns="0" rIns="0" bIns="0" numCol="1" anchor="ctr">
                <a:noAutofit/>
              </a:bodyPr>
              <a:lstStyle/>
              <a:p>
                <a:endParaRPr/>
              </a:p>
            </p:txBody>
          </p:sp>
          <p:sp>
            <p:nvSpPr>
              <p:cNvPr id="639" name="Shape"/>
              <p:cNvSpPr/>
              <p:nvPr/>
            </p:nvSpPr>
            <p:spPr>
              <a:xfrm>
                <a:off x="2317101" y="1958332"/>
                <a:ext cx="907710" cy="907680"/>
              </a:xfrm>
              <a:custGeom>
                <a:avLst/>
                <a:gdLst/>
                <a:ahLst/>
                <a:cxnLst>
                  <a:cxn ang="0">
                    <a:pos x="wd2" y="hd2"/>
                  </a:cxn>
                  <a:cxn ang="5400000">
                    <a:pos x="wd2" y="hd2"/>
                  </a:cxn>
                  <a:cxn ang="10800000">
                    <a:pos x="wd2" y="hd2"/>
                  </a:cxn>
                  <a:cxn ang="16200000">
                    <a:pos x="wd2" y="hd2"/>
                  </a:cxn>
                </a:cxnLst>
                <a:rect l="0" t="0" r="r" b="b"/>
                <a:pathLst>
                  <a:path w="19679" h="20595" extrusionOk="0">
                    <a:moveTo>
                      <a:pt x="9839" y="0"/>
                    </a:moveTo>
                    <a:cubicBezTo>
                      <a:pt x="7321" y="0"/>
                      <a:pt x="4803" y="1005"/>
                      <a:pt x="2882" y="3016"/>
                    </a:cubicBezTo>
                    <a:cubicBezTo>
                      <a:pt x="-961" y="7037"/>
                      <a:pt x="-961" y="13557"/>
                      <a:pt x="2882" y="17578"/>
                    </a:cubicBezTo>
                    <a:cubicBezTo>
                      <a:pt x="6725" y="21600"/>
                      <a:pt x="12954" y="21600"/>
                      <a:pt x="16796" y="17578"/>
                    </a:cubicBezTo>
                    <a:cubicBezTo>
                      <a:pt x="20639" y="13557"/>
                      <a:pt x="20639" y="7037"/>
                      <a:pt x="16796" y="3016"/>
                    </a:cubicBezTo>
                    <a:cubicBezTo>
                      <a:pt x="14875" y="1005"/>
                      <a:pt x="12357" y="0"/>
                      <a:pt x="9839" y="0"/>
                    </a:cubicBezTo>
                    <a:close/>
                    <a:moveTo>
                      <a:pt x="9839" y="1546"/>
                    </a:moveTo>
                    <a:cubicBezTo>
                      <a:pt x="11979" y="1546"/>
                      <a:pt x="14121" y="2398"/>
                      <a:pt x="15754" y="4107"/>
                    </a:cubicBezTo>
                    <a:cubicBezTo>
                      <a:pt x="19019" y="7524"/>
                      <a:pt x="19019" y="13069"/>
                      <a:pt x="15754" y="16487"/>
                    </a:cubicBezTo>
                    <a:cubicBezTo>
                      <a:pt x="12488" y="19905"/>
                      <a:pt x="7190" y="19905"/>
                      <a:pt x="3924" y="16487"/>
                    </a:cubicBezTo>
                    <a:cubicBezTo>
                      <a:pt x="659" y="13069"/>
                      <a:pt x="659" y="7524"/>
                      <a:pt x="3924" y="4107"/>
                    </a:cubicBezTo>
                    <a:cubicBezTo>
                      <a:pt x="5557" y="2398"/>
                      <a:pt x="7699" y="1546"/>
                      <a:pt x="9839" y="1546"/>
                    </a:cubicBezTo>
                    <a:close/>
                  </a:path>
                </a:pathLst>
              </a:custGeom>
              <a:solidFill>
                <a:srgbClr val="535353"/>
              </a:solidFill>
              <a:ln w="12700" cap="flat">
                <a:noFill/>
                <a:miter lim="400000"/>
              </a:ln>
              <a:effectLst/>
            </p:spPr>
            <p:txBody>
              <a:bodyPr wrap="square" lIns="0" tIns="0" rIns="0" bIns="0" numCol="1" anchor="ctr">
                <a:noAutofit/>
              </a:bodyPr>
              <a:lstStyle/>
              <a:p>
                <a:endParaRPr/>
              </a:p>
            </p:txBody>
          </p:sp>
        </p:grpSp>
      </p:grpSp>
      <p:grpSp>
        <p:nvGrpSpPr>
          <p:cNvPr id="644" name="Group"/>
          <p:cNvGrpSpPr/>
          <p:nvPr/>
        </p:nvGrpSpPr>
        <p:grpSpPr>
          <a:xfrm>
            <a:off x="9672747" y="2733386"/>
            <a:ext cx="1494109" cy="1494108"/>
            <a:chOff x="0" y="0"/>
            <a:chExt cx="1494107" cy="1494107"/>
          </a:xfrm>
        </p:grpSpPr>
        <p:sp>
          <p:nvSpPr>
            <p:cNvPr id="642" name="Circle"/>
            <p:cNvSpPr/>
            <p:nvPr/>
          </p:nvSpPr>
          <p:spPr>
            <a:xfrm>
              <a:off x="45953" y="45953"/>
              <a:ext cx="1402202" cy="1402202"/>
            </a:xfrm>
            <a:prstGeom prst="ellipse">
              <a:avLst/>
            </a:prstGeom>
            <a:solidFill>
              <a:srgbClr val="FCFFFF"/>
            </a:solidFill>
            <a:ln w="12700" cap="flat">
              <a:noFill/>
              <a:miter lim="400000"/>
            </a:ln>
            <a:effectLst/>
          </p:spPr>
          <p:txBody>
            <a:bodyPr wrap="square" lIns="0" tIns="0" rIns="0" bIns="0" numCol="1" anchor="ctr">
              <a:noAutofit/>
            </a:bodyPr>
            <a:lstStyle/>
            <a:p>
              <a:endParaRPr/>
            </a:p>
          </p:txBody>
        </p:sp>
        <p:sp>
          <p:nvSpPr>
            <p:cNvPr id="643" name="Freeform 94"/>
            <p:cNvSpPr/>
            <p:nvPr/>
          </p:nvSpPr>
          <p:spPr>
            <a:xfrm>
              <a:off x="0" y="0"/>
              <a:ext cx="1494108" cy="149410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chemeClr val="accent1"/>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mn-lt"/>
                  <a:ea typeface="+mn-ea"/>
                  <a:cs typeface="+mn-cs"/>
                  <a:sym typeface="DM Sans Regular"/>
                </a:defRPr>
              </a:pPr>
              <a:endParaRPr/>
            </a:p>
          </p:txBody>
        </p:sp>
      </p:grpSp>
      <p:grpSp>
        <p:nvGrpSpPr>
          <p:cNvPr id="647" name="Group"/>
          <p:cNvGrpSpPr/>
          <p:nvPr/>
        </p:nvGrpSpPr>
        <p:grpSpPr>
          <a:xfrm rot="20204888">
            <a:off x="8860346" y="691960"/>
            <a:ext cx="1835040" cy="1835040"/>
            <a:chOff x="0" y="0"/>
            <a:chExt cx="1835038" cy="1835038"/>
          </a:xfrm>
        </p:grpSpPr>
        <p:sp>
          <p:nvSpPr>
            <p:cNvPr id="645" name="Circle"/>
            <p:cNvSpPr/>
            <p:nvPr/>
          </p:nvSpPr>
          <p:spPr>
            <a:xfrm>
              <a:off x="56439" y="56439"/>
              <a:ext cx="1722161" cy="1722161"/>
            </a:xfrm>
            <a:prstGeom prst="ellipse">
              <a:avLst/>
            </a:prstGeom>
            <a:solidFill>
              <a:srgbClr val="FCFFFF"/>
            </a:solidFill>
            <a:ln w="12700" cap="flat">
              <a:noFill/>
              <a:miter lim="400000"/>
            </a:ln>
            <a:effectLst/>
          </p:spPr>
          <p:txBody>
            <a:bodyPr wrap="square" lIns="0" tIns="0" rIns="0" bIns="0" numCol="1" anchor="ctr">
              <a:noAutofit/>
            </a:bodyPr>
            <a:lstStyle/>
            <a:p>
              <a:endParaRPr/>
            </a:p>
          </p:txBody>
        </p:sp>
        <p:sp>
          <p:nvSpPr>
            <p:cNvPr id="646" name="Freeform 94"/>
            <p:cNvSpPr/>
            <p:nvPr/>
          </p:nvSpPr>
          <p:spPr>
            <a:xfrm>
              <a:off x="0" y="0"/>
              <a:ext cx="1835039" cy="1835039"/>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chemeClr val="accent6">
                <a:lumOff val="16690"/>
                <a:alpha val="56016"/>
              </a:schemeClr>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mn-lt"/>
                  <a:ea typeface="+mn-ea"/>
                  <a:cs typeface="+mn-cs"/>
                  <a:sym typeface="DM Sans Regular"/>
                </a:defRPr>
              </a:pPr>
              <a:endParaRPr/>
            </a:p>
          </p:txBody>
        </p:sp>
      </p:grpSp>
      <p:grpSp>
        <p:nvGrpSpPr>
          <p:cNvPr id="650" name="Group"/>
          <p:cNvGrpSpPr/>
          <p:nvPr/>
        </p:nvGrpSpPr>
        <p:grpSpPr>
          <a:xfrm rot="1328520">
            <a:off x="10990222" y="-771661"/>
            <a:ext cx="2353361" cy="2353361"/>
            <a:chOff x="0" y="0"/>
            <a:chExt cx="2353360" cy="2353360"/>
          </a:xfrm>
        </p:grpSpPr>
        <p:sp>
          <p:nvSpPr>
            <p:cNvPr id="648" name="Circle"/>
            <p:cNvSpPr/>
            <p:nvPr/>
          </p:nvSpPr>
          <p:spPr>
            <a:xfrm>
              <a:off x="72381" y="72381"/>
              <a:ext cx="2208598" cy="2208598"/>
            </a:xfrm>
            <a:prstGeom prst="ellipse">
              <a:avLst/>
            </a:prstGeom>
            <a:solidFill>
              <a:srgbClr val="FCFFFF"/>
            </a:solidFill>
            <a:ln w="12700" cap="flat">
              <a:noFill/>
              <a:miter lim="400000"/>
            </a:ln>
            <a:effectLst/>
          </p:spPr>
          <p:txBody>
            <a:bodyPr wrap="square" lIns="0" tIns="0" rIns="0" bIns="0" numCol="1" anchor="ctr">
              <a:noAutofit/>
            </a:bodyPr>
            <a:lstStyle/>
            <a:p>
              <a:endParaRPr/>
            </a:p>
          </p:txBody>
        </p:sp>
        <p:sp>
          <p:nvSpPr>
            <p:cNvPr id="649" name="Freeform 94"/>
            <p:cNvSpPr/>
            <p:nvPr/>
          </p:nvSpPr>
          <p:spPr>
            <a:xfrm>
              <a:off x="0" y="0"/>
              <a:ext cx="2353361" cy="235336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chemeClr val="accent6">
                <a:lumOff val="16690"/>
                <a:alpha val="44019"/>
              </a:schemeClr>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mn-lt"/>
                  <a:ea typeface="+mn-ea"/>
                  <a:cs typeface="+mn-cs"/>
                  <a:sym typeface="DM Sans Regular"/>
                </a:defRPr>
              </a:pPr>
              <a:endParaRPr/>
            </a:p>
          </p:txBody>
        </p:sp>
      </p:grpSp>
      <p:grpSp>
        <p:nvGrpSpPr>
          <p:cNvPr id="653" name="Group"/>
          <p:cNvGrpSpPr/>
          <p:nvPr/>
        </p:nvGrpSpPr>
        <p:grpSpPr>
          <a:xfrm rot="2056097">
            <a:off x="11118612" y="1813962"/>
            <a:ext cx="997457" cy="997458"/>
            <a:chOff x="0" y="0"/>
            <a:chExt cx="997456" cy="997456"/>
          </a:xfrm>
        </p:grpSpPr>
        <p:sp>
          <p:nvSpPr>
            <p:cNvPr id="651" name="Circle"/>
            <p:cNvSpPr/>
            <p:nvPr/>
          </p:nvSpPr>
          <p:spPr>
            <a:xfrm>
              <a:off x="30678" y="30678"/>
              <a:ext cx="936101" cy="936101"/>
            </a:xfrm>
            <a:prstGeom prst="ellipse">
              <a:avLst/>
            </a:prstGeom>
            <a:solidFill>
              <a:srgbClr val="FCFFFF"/>
            </a:solidFill>
            <a:ln w="12700" cap="flat">
              <a:noFill/>
              <a:miter lim="400000"/>
            </a:ln>
            <a:effectLst/>
          </p:spPr>
          <p:txBody>
            <a:bodyPr wrap="square" lIns="0" tIns="0" rIns="0" bIns="0" numCol="1" anchor="ctr">
              <a:noAutofit/>
            </a:bodyPr>
            <a:lstStyle/>
            <a:p>
              <a:endParaRPr/>
            </a:p>
          </p:txBody>
        </p:sp>
        <p:sp>
          <p:nvSpPr>
            <p:cNvPr id="652" name="Freeform 94"/>
            <p:cNvSpPr/>
            <p:nvPr/>
          </p:nvSpPr>
          <p:spPr>
            <a:xfrm>
              <a:off x="0" y="0"/>
              <a:ext cx="997457" cy="99745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chemeClr val="accent6">
                <a:lumOff val="16690"/>
                <a:alpha val="83064"/>
              </a:schemeClr>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mn-lt"/>
                  <a:ea typeface="+mn-ea"/>
                  <a:cs typeface="+mn-cs"/>
                  <a:sym typeface="DM Sans Regular"/>
                </a:defRPr>
              </a:pPr>
              <a:endParaRPr/>
            </a:p>
          </p:txBody>
        </p:sp>
      </p:grpSp>
      <p:grpSp>
        <p:nvGrpSpPr>
          <p:cNvPr id="656" name="Group"/>
          <p:cNvGrpSpPr/>
          <p:nvPr/>
        </p:nvGrpSpPr>
        <p:grpSpPr>
          <a:xfrm rot="18900000">
            <a:off x="8170125" y="-74983"/>
            <a:ext cx="688508" cy="688508"/>
            <a:chOff x="0" y="0"/>
            <a:chExt cx="688507" cy="688507"/>
          </a:xfrm>
        </p:grpSpPr>
        <p:sp>
          <p:nvSpPr>
            <p:cNvPr id="654" name="Circle"/>
            <p:cNvSpPr/>
            <p:nvPr/>
          </p:nvSpPr>
          <p:spPr>
            <a:xfrm>
              <a:off x="21176" y="21176"/>
              <a:ext cx="646156" cy="646156"/>
            </a:xfrm>
            <a:prstGeom prst="ellipse">
              <a:avLst/>
            </a:prstGeom>
            <a:solidFill>
              <a:srgbClr val="FCFFFF"/>
            </a:solidFill>
            <a:ln w="12700" cap="flat">
              <a:noFill/>
              <a:miter lim="400000"/>
            </a:ln>
            <a:effectLst/>
          </p:spPr>
          <p:txBody>
            <a:bodyPr wrap="square" lIns="0" tIns="0" rIns="0" bIns="0" numCol="1" anchor="ctr">
              <a:noAutofit/>
            </a:bodyPr>
            <a:lstStyle/>
            <a:p>
              <a:endParaRPr/>
            </a:p>
          </p:txBody>
        </p:sp>
        <p:sp>
          <p:nvSpPr>
            <p:cNvPr id="655" name="Freeform 94"/>
            <p:cNvSpPr/>
            <p:nvPr/>
          </p:nvSpPr>
          <p:spPr>
            <a:xfrm>
              <a:off x="-1" y="0"/>
              <a:ext cx="688509" cy="68850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chemeClr val="accent6">
                <a:lumOff val="16690"/>
                <a:alpha val="83064"/>
              </a:schemeClr>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mn-lt"/>
                  <a:ea typeface="+mn-ea"/>
                  <a:cs typeface="+mn-cs"/>
                  <a:sym typeface="DM Sans Regular"/>
                </a:defRPr>
              </a:pPr>
              <a:endParaRPr/>
            </a:p>
          </p:txBody>
        </p:sp>
      </p:grpSp>
      <p:grpSp>
        <p:nvGrpSpPr>
          <p:cNvPr id="659" name="Group"/>
          <p:cNvGrpSpPr/>
          <p:nvPr/>
        </p:nvGrpSpPr>
        <p:grpSpPr>
          <a:xfrm rot="18900000">
            <a:off x="9654692" y="-522339"/>
            <a:ext cx="688509" cy="688509"/>
            <a:chOff x="0" y="0"/>
            <a:chExt cx="688507" cy="688507"/>
          </a:xfrm>
        </p:grpSpPr>
        <p:sp>
          <p:nvSpPr>
            <p:cNvPr id="657" name="Circle"/>
            <p:cNvSpPr/>
            <p:nvPr/>
          </p:nvSpPr>
          <p:spPr>
            <a:xfrm>
              <a:off x="21176" y="21176"/>
              <a:ext cx="646156" cy="646156"/>
            </a:xfrm>
            <a:prstGeom prst="ellipse">
              <a:avLst/>
            </a:prstGeom>
            <a:solidFill>
              <a:srgbClr val="FCFFFF"/>
            </a:solidFill>
            <a:ln w="12700" cap="flat">
              <a:noFill/>
              <a:miter lim="400000"/>
            </a:ln>
            <a:effectLst/>
          </p:spPr>
          <p:txBody>
            <a:bodyPr wrap="square" lIns="0" tIns="0" rIns="0" bIns="0" numCol="1" anchor="ctr">
              <a:noAutofit/>
            </a:bodyPr>
            <a:lstStyle/>
            <a:p>
              <a:endParaRPr/>
            </a:p>
          </p:txBody>
        </p:sp>
        <p:sp>
          <p:nvSpPr>
            <p:cNvPr id="658" name="Freeform 94"/>
            <p:cNvSpPr/>
            <p:nvPr/>
          </p:nvSpPr>
          <p:spPr>
            <a:xfrm>
              <a:off x="-1" y="0"/>
              <a:ext cx="688509" cy="688508"/>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chemeClr val="accent6">
                <a:lumOff val="16690"/>
                <a:alpha val="83064"/>
              </a:schemeClr>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mn-lt"/>
                  <a:ea typeface="+mn-ea"/>
                  <a:cs typeface="+mn-cs"/>
                  <a:sym typeface="DM Sans Regular"/>
                </a:defRPr>
              </a:pPr>
              <a:endParaRPr/>
            </a:p>
          </p:txBody>
        </p:sp>
      </p:grpSp>
      <p:grpSp>
        <p:nvGrpSpPr>
          <p:cNvPr id="662" name="Group"/>
          <p:cNvGrpSpPr/>
          <p:nvPr/>
        </p:nvGrpSpPr>
        <p:grpSpPr>
          <a:xfrm>
            <a:off x="13994482" y="3200836"/>
            <a:ext cx="8463612" cy="7081402"/>
            <a:chOff x="0" y="869237"/>
            <a:chExt cx="8463611" cy="7081400"/>
          </a:xfrm>
        </p:grpSpPr>
        <p:sp>
          <p:nvSpPr>
            <p:cNvPr id="660" name="Webinars are an effective way to provide valuable and engaging content to a target audience. By hosting webinars that address common questions or challenges in their industry, businesses can establish themselves as thought leaders and build trust with th"/>
            <p:cNvSpPr txBox="1"/>
            <p:nvPr/>
          </p:nvSpPr>
          <p:spPr>
            <a:xfrm>
              <a:off x="0" y="2677400"/>
              <a:ext cx="8463611" cy="5273237"/>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535353"/>
                  </a:solidFill>
                  <a:latin typeface="+mn-lt"/>
                  <a:ea typeface="+mn-ea"/>
                  <a:cs typeface="+mn-cs"/>
                  <a:sym typeface="DM Sans Regular"/>
                </a:defRPr>
              </a:lvl1pPr>
            </a:lstStyle>
            <a:p>
              <a:r>
                <a:rPr dirty="0">
                  <a:solidFill>
                    <a:schemeClr val="tx2"/>
                  </a:solidFill>
                </a:rPr>
                <a:t>Webinars are an effective way to provide valuable and engaging content to a target audience. By hosting webinars that address common questions or challenges in their industry, businesses can establish themselves as thought leaders and build trust with their audience. Webinars can also be used to provide training or education on a specific topic, improving customer understanding and loyalty. To create successful webinars, businesses should focus on providing value to their audience, using high-quality visuals and audio, and promoting their webinars through social media and other channels for maximum attendance. Webinars can also be repurposed into other types of content, such as blog posts or social media content, for added reach and impact.</a:t>
              </a:r>
            </a:p>
          </p:txBody>
        </p:sp>
        <p:sp>
          <p:nvSpPr>
            <p:cNvPr id="661" name="Venn diagram"/>
            <p:cNvSpPr txBox="1"/>
            <p:nvPr/>
          </p:nvSpPr>
          <p:spPr>
            <a:xfrm>
              <a:off x="5119" y="869237"/>
              <a:ext cx="7582836" cy="15183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p>
              <a:pPr algn="l">
                <a:defRPr sz="4600">
                  <a:solidFill>
                    <a:srgbClr val="000000"/>
                  </a:solidFill>
                </a:defRPr>
              </a:pPr>
              <a:r>
                <a:rPr dirty="0">
                  <a:solidFill>
                    <a:schemeClr val="tx1"/>
                  </a:solidFill>
                </a:rPr>
                <a:t>Content marketing: </a:t>
              </a:r>
            </a:p>
            <a:p>
              <a:pPr algn="l">
                <a:defRPr sz="4600">
                  <a:solidFill>
                    <a:srgbClr val="000000"/>
                  </a:solidFill>
                </a:defRPr>
              </a:pPr>
              <a:r>
                <a:rPr dirty="0">
                  <a:solidFill>
                    <a:schemeClr val="tx1"/>
                  </a:solidFill>
                </a:rPr>
                <a:t>webinars</a:t>
              </a:r>
            </a:p>
          </p:txBody>
        </p:sp>
      </p:grpSp>
      <p:grpSp>
        <p:nvGrpSpPr>
          <p:cNvPr id="665" name="Group"/>
          <p:cNvGrpSpPr/>
          <p:nvPr/>
        </p:nvGrpSpPr>
        <p:grpSpPr>
          <a:xfrm rot="20118342">
            <a:off x="7227268" y="10529163"/>
            <a:ext cx="2353361" cy="2353361"/>
            <a:chOff x="0" y="0"/>
            <a:chExt cx="2353360" cy="2353360"/>
          </a:xfrm>
        </p:grpSpPr>
        <p:sp>
          <p:nvSpPr>
            <p:cNvPr id="663" name="Circle"/>
            <p:cNvSpPr/>
            <p:nvPr/>
          </p:nvSpPr>
          <p:spPr>
            <a:xfrm>
              <a:off x="72381" y="72381"/>
              <a:ext cx="2208598" cy="2208598"/>
            </a:xfrm>
            <a:prstGeom prst="ellipse">
              <a:avLst/>
            </a:prstGeom>
            <a:solidFill>
              <a:srgbClr val="FCFFFF"/>
            </a:solidFill>
            <a:ln w="12700" cap="flat">
              <a:noFill/>
              <a:miter lim="400000"/>
            </a:ln>
            <a:effectLst/>
          </p:spPr>
          <p:txBody>
            <a:bodyPr wrap="square" lIns="0" tIns="0" rIns="0" bIns="0" numCol="1" anchor="ctr">
              <a:noAutofit/>
            </a:bodyPr>
            <a:lstStyle/>
            <a:p>
              <a:endParaRPr/>
            </a:p>
          </p:txBody>
        </p:sp>
        <p:sp>
          <p:nvSpPr>
            <p:cNvPr id="664" name="Freeform 94"/>
            <p:cNvSpPr/>
            <p:nvPr/>
          </p:nvSpPr>
          <p:spPr>
            <a:xfrm>
              <a:off x="0" y="0"/>
              <a:ext cx="2353361" cy="2353361"/>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chemeClr val="accent6">
                <a:lumOff val="16690"/>
                <a:alpha val="44019"/>
              </a:schemeClr>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mn-lt"/>
                  <a:ea typeface="+mn-ea"/>
                  <a:cs typeface="+mn-cs"/>
                  <a:sym typeface="DM Sans Regular"/>
                </a:defRPr>
              </a:pPr>
              <a:endParaRPr/>
            </a:p>
          </p:txBody>
        </p:sp>
      </p:grpSp>
      <p:grpSp>
        <p:nvGrpSpPr>
          <p:cNvPr id="668" name="Group"/>
          <p:cNvGrpSpPr/>
          <p:nvPr/>
        </p:nvGrpSpPr>
        <p:grpSpPr>
          <a:xfrm rot="2056097">
            <a:off x="10331864" y="10269116"/>
            <a:ext cx="997458" cy="997458"/>
            <a:chOff x="0" y="0"/>
            <a:chExt cx="997456" cy="997456"/>
          </a:xfrm>
        </p:grpSpPr>
        <p:sp>
          <p:nvSpPr>
            <p:cNvPr id="666" name="Circle"/>
            <p:cNvSpPr/>
            <p:nvPr/>
          </p:nvSpPr>
          <p:spPr>
            <a:xfrm>
              <a:off x="30678" y="30678"/>
              <a:ext cx="936101" cy="936101"/>
            </a:xfrm>
            <a:prstGeom prst="ellipse">
              <a:avLst/>
            </a:prstGeom>
            <a:solidFill>
              <a:srgbClr val="FCFFFF"/>
            </a:solidFill>
            <a:ln w="12700" cap="flat">
              <a:noFill/>
              <a:miter lim="400000"/>
            </a:ln>
            <a:effectLst/>
          </p:spPr>
          <p:txBody>
            <a:bodyPr wrap="square" lIns="0" tIns="0" rIns="0" bIns="0" numCol="1" anchor="ctr">
              <a:noAutofit/>
            </a:bodyPr>
            <a:lstStyle/>
            <a:p>
              <a:endParaRPr/>
            </a:p>
          </p:txBody>
        </p:sp>
        <p:sp>
          <p:nvSpPr>
            <p:cNvPr id="667" name="Freeform 94"/>
            <p:cNvSpPr/>
            <p:nvPr/>
          </p:nvSpPr>
          <p:spPr>
            <a:xfrm>
              <a:off x="0" y="0"/>
              <a:ext cx="997457" cy="997457"/>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chemeClr val="accent6">
                <a:lumOff val="16690"/>
                <a:alpha val="83064"/>
              </a:schemeClr>
            </a:solidFill>
            <a:ln w="12700" cap="flat">
              <a:noFill/>
              <a:miter lim="400000"/>
            </a:ln>
            <a:effectLst/>
          </p:spPr>
          <p:txBody>
            <a:bodyPr wrap="square" lIns="45719" tIns="45719" rIns="45719" bIns="45719" numCol="1" anchor="ctr">
              <a:noAutofit/>
            </a:bodyPr>
            <a:lstStyle/>
            <a:p>
              <a:pPr algn="l" defTabSz="914400">
                <a:defRPr sz="1800">
                  <a:solidFill>
                    <a:srgbClr val="000000"/>
                  </a:solidFill>
                  <a:latin typeface="+mn-lt"/>
                  <a:ea typeface="+mn-ea"/>
                  <a:cs typeface="+mn-cs"/>
                  <a:sym typeface="DM Sans Regular"/>
                </a:defRPr>
              </a:pPr>
              <a:endParaRPr/>
            </a:p>
          </p:txBody>
        </p:sp>
      </p:grpSp>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130</Words>
  <Application>Microsoft Macintosh PowerPoint</Application>
  <PresentationFormat>Custom</PresentationFormat>
  <Paragraphs>4</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2023-04-09T05:02:15Z</dcterms:modified>
</cp:coreProperties>
</file>