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67" r:id="rId2"/>
  </p:sldIdLst>
  <p:sldSz cx="9144000" cy="5143500" type="screen16x9"/>
  <p:notesSz cx="6858000" cy="9144000"/>
  <p:embeddedFontLst>
    <p:embeddedFont>
      <p:font typeface="DM Sans" pitchFamily="2" charset="77"/>
      <p:regular r:id="rId4"/>
      <p:bold r:id="rId5"/>
      <p:italic r:id="rId6"/>
      <p:boldItalic r:id="rId7"/>
    </p:embeddedFont>
    <p:embeddedFont>
      <p:font typeface="DM Sans Medium" pitchFamily="2" charset="77"/>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6"/>
        <p:cNvGrpSpPr/>
        <p:nvPr/>
      </p:nvGrpSpPr>
      <p:grpSpPr>
        <a:xfrm>
          <a:off x="0" y="0"/>
          <a:ext cx="0" cy="0"/>
          <a:chOff x="0" y="0"/>
          <a:chExt cx="0" cy="0"/>
        </a:xfrm>
      </p:grpSpPr>
      <p:sp>
        <p:nvSpPr>
          <p:cNvPr id="647" name="Google Shape;647;g22be8c94013_3_598: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648" name="Google Shape;648;g22be8c94013_3_59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ide with logo">
  <p:cSld name="Side with logo">
    <p:spTree>
      <p:nvGrpSpPr>
        <p:cNvPr id="1" name="Shape 56"/>
        <p:cNvGrpSpPr/>
        <p:nvPr/>
      </p:nvGrpSpPr>
      <p:grpSpPr>
        <a:xfrm>
          <a:off x="0" y="0"/>
          <a:ext cx="0" cy="0"/>
          <a:chOff x="0" y="0"/>
          <a:chExt cx="0" cy="0"/>
        </a:xfrm>
      </p:grpSpPr>
      <p:cxnSp>
        <p:nvCxnSpPr>
          <p:cNvPr id="57" name="Google Shape;57;p15"/>
          <p:cNvCxnSpPr/>
          <p:nvPr/>
        </p:nvCxnSpPr>
        <p:spPr>
          <a:xfrm>
            <a:off x="8220770" y="4655288"/>
            <a:ext cx="0" cy="185414"/>
          </a:xfrm>
          <a:prstGeom prst="straightConnector1">
            <a:avLst/>
          </a:prstGeom>
          <a:noFill/>
          <a:ln w="25400" cap="flat" cmpd="sng">
            <a:solidFill>
              <a:schemeClr val="accent6"/>
            </a:solidFill>
            <a:prstDash val="solid"/>
            <a:miter lim="400000"/>
            <a:headEnd type="none" w="sm" len="sm"/>
            <a:tailEnd type="none" w="sm" len="sm"/>
          </a:ln>
        </p:spPr>
      </p:cxnSp>
      <p:sp>
        <p:nvSpPr>
          <p:cNvPr id="58" name="Google Shape;58;p15"/>
          <p:cNvSpPr txBox="1"/>
          <p:nvPr/>
        </p:nvSpPr>
        <p:spPr>
          <a:xfrm>
            <a:off x="6318992" y="4655126"/>
            <a:ext cx="1761468" cy="176972"/>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rgbClr val="656565"/>
              </a:buClr>
              <a:buSzPts val="900"/>
              <a:buFont typeface="DM Sans"/>
              <a:buNone/>
            </a:pPr>
            <a:r>
              <a:rPr lang="en-GB" sz="900" b="0" i="0" u="none" strike="noStrike" cap="none" dirty="0">
                <a:solidFill>
                  <a:srgbClr val="656565"/>
                </a:solidFill>
                <a:latin typeface="DM Sans"/>
                <a:ea typeface="DM Sans"/>
                <a:cs typeface="DM Sans"/>
                <a:sym typeface="DM Sans"/>
              </a:rPr>
              <a:t>Content Marketing</a:t>
            </a:r>
            <a:endParaRPr sz="500" dirty="0"/>
          </a:p>
        </p:txBody>
      </p:sp>
      <p:sp>
        <p:nvSpPr>
          <p:cNvPr id="59" name="Google Shape;59;p15"/>
          <p:cNvSpPr txBox="1"/>
          <p:nvPr/>
        </p:nvSpPr>
        <p:spPr>
          <a:xfrm>
            <a:off x="586200" y="4655125"/>
            <a:ext cx="1801400" cy="176972"/>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rgbClr val="656565"/>
              </a:buClr>
              <a:buSzPts val="900"/>
              <a:buFont typeface="DM Sans"/>
              <a:buNone/>
            </a:pPr>
            <a:r>
              <a:rPr lang="en-GB" sz="900" b="1" i="0" u="none" strike="noStrike" cap="none" dirty="0" err="1">
                <a:solidFill>
                  <a:srgbClr val="656565"/>
                </a:solidFill>
                <a:latin typeface="DM Sans"/>
                <a:ea typeface="DM Sans"/>
                <a:cs typeface="DM Sans"/>
                <a:sym typeface="DM Sans"/>
              </a:rPr>
              <a:t>HiSlide.io</a:t>
            </a:r>
            <a:r>
              <a:rPr lang="en-GB" sz="900" b="0" i="0" u="none" strike="noStrike" cap="none" dirty="0">
                <a:solidFill>
                  <a:srgbClr val="656565"/>
                </a:solidFill>
                <a:latin typeface="DM Sans"/>
                <a:ea typeface="DM Sans"/>
                <a:cs typeface="DM Sans"/>
                <a:sym typeface="DM Sans"/>
              </a:rPr>
              <a:t> Templates</a:t>
            </a:r>
            <a:endParaRPr sz="500" dirty="0"/>
          </a:p>
        </p:txBody>
      </p:sp>
      <p:sp>
        <p:nvSpPr>
          <p:cNvPr id="60" name="Google Shape;60;p1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535353"/>
              </a:buClr>
              <a:buSzPts val="900"/>
              <a:buFont typeface="DM Sans"/>
              <a:buNone/>
              <a:defRPr>
                <a:solidFill>
                  <a:srgbClr val="535353"/>
                </a:solidFill>
              </a:defRPr>
            </a:lvl1pPr>
            <a:lvl2pPr marL="0" lvl="1" indent="0" algn="ctr">
              <a:lnSpc>
                <a:spcPct val="100000"/>
              </a:lnSpc>
              <a:spcBef>
                <a:spcPts val="0"/>
              </a:spcBef>
              <a:spcAft>
                <a:spcPts val="0"/>
              </a:spcAft>
              <a:buClr>
                <a:srgbClr val="535353"/>
              </a:buClr>
              <a:buSzPts val="900"/>
              <a:buFont typeface="DM Sans"/>
              <a:buNone/>
              <a:defRPr>
                <a:solidFill>
                  <a:srgbClr val="535353"/>
                </a:solidFill>
              </a:defRPr>
            </a:lvl2pPr>
            <a:lvl3pPr marL="0" lvl="2" indent="0" algn="ctr">
              <a:lnSpc>
                <a:spcPct val="100000"/>
              </a:lnSpc>
              <a:spcBef>
                <a:spcPts val="0"/>
              </a:spcBef>
              <a:spcAft>
                <a:spcPts val="0"/>
              </a:spcAft>
              <a:buClr>
                <a:srgbClr val="535353"/>
              </a:buClr>
              <a:buSzPts val="900"/>
              <a:buFont typeface="DM Sans"/>
              <a:buNone/>
              <a:defRPr>
                <a:solidFill>
                  <a:srgbClr val="535353"/>
                </a:solidFill>
              </a:defRPr>
            </a:lvl3pPr>
            <a:lvl4pPr marL="0" lvl="3" indent="0" algn="ctr">
              <a:lnSpc>
                <a:spcPct val="100000"/>
              </a:lnSpc>
              <a:spcBef>
                <a:spcPts val="0"/>
              </a:spcBef>
              <a:spcAft>
                <a:spcPts val="0"/>
              </a:spcAft>
              <a:buClr>
                <a:srgbClr val="535353"/>
              </a:buClr>
              <a:buSzPts val="900"/>
              <a:buFont typeface="DM Sans"/>
              <a:buNone/>
              <a:defRPr>
                <a:solidFill>
                  <a:srgbClr val="535353"/>
                </a:solidFill>
              </a:defRPr>
            </a:lvl4pPr>
            <a:lvl5pPr marL="0" lvl="4" indent="0" algn="ctr">
              <a:lnSpc>
                <a:spcPct val="100000"/>
              </a:lnSpc>
              <a:spcBef>
                <a:spcPts val="0"/>
              </a:spcBef>
              <a:spcAft>
                <a:spcPts val="0"/>
              </a:spcAft>
              <a:buClr>
                <a:srgbClr val="535353"/>
              </a:buClr>
              <a:buSzPts val="900"/>
              <a:buFont typeface="DM Sans"/>
              <a:buNone/>
              <a:defRPr>
                <a:solidFill>
                  <a:srgbClr val="535353"/>
                </a:solidFill>
              </a:defRPr>
            </a:lvl5pPr>
            <a:lvl6pPr marL="0" lvl="5" indent="0" algn="ctr">
              <a:lnSpc>
                <a:spcPct val="100000"/>
              </a:lnSpc>
              <a:spcBef>
                <a:spcPts val="0"/>
              </a:spcBef>
              <a:spcAft>
                <a:spcPts val="0"/>
              </a:spcAft>
              <a:buClr>
                <a:srgbClr val="535353"/>
              </a:buClr>
              <a:buSzPts val="900"/>
              <a:buFont typeface="DM Sans"/>
              <a:buNone/>
              <a:defRPr>
                <a:solidFill>
                  <a:srgbClr val="535353"/>
                </a:solidFill>
              </a:defRPr>
            </a:lvl6pPr>
            <a:lvl7pPr marL="0" lvl="6" indent="0" algn="ctr">
              <a:lnSpc>
                <a:spcPct val="100000"/>
              </a:lnSpc>
              <a:spcBef>
                <a:spcPts val="0"/>
              </a:spcBef>
              <a:spcAft>
                <a:spcPts val="0"/>
              </a:spcAft>
              <a:buClr>
                <a:srgbClr val="535353"/>
              </a:buClr>
              <a:buSzPts val="900"/>
              <a:buFont typeface="DM Sans"/>
              <a:buNone/>
              <a:defRPr>
                <a:solidFill>
                  <a:srgbClr val="535353"/>
                </a:solidFill>
              </a:defRPr>
            </a:lvl7pPr>
            <a:lvl8pPr marL="0" lvl="7" indent="0" algn="ctr">
              <a:lnSpc>
                <a:spcPct val="100000"/>
              </a:lnSpc>
              <a:spcBef>
                <a:spcPts val="0"/>
              </a:spcBef>
              <a:spcAft>
                <a:spcPts val="0"/>
              </a:spcAft>
              <a:buClr>
                <a:srgbClr val="535353"/>
              </a:buClr>
              <a:buSzPts val="900"/>
              <a:buFont typeface="DM Sans"/>
              <a:buNone/>
              <a:defRPr>
                <a:solidFill>
                  <a:srgbClr val="535353"/>
                </a:solidFill>
              </a:defRPr>
            </a:lvl8pPr>
            <a:lvl9pPr marL="0" lvl="8" indent="0" algn="ctr">
              <a:lnSpc>
                <a:spcPct val="100000"/>
              </a:lnSpc>
              <a:spcBef>
                <a:spcPts val="0"/>
              </a:spcBef>
              <a:spcAft>
                <a:spcPts val="0"/>
              </a:spcAft>
              <a:buClr>
                <a:srgbClr val="535353"/>
              </a:buClr>
              <a:buSzPts val="900"/>
              <a:buFont typeface="DM Sans"/>
              <a:buNone/>
              <a:defRPr>
                <a:solidFill>
                  <a:srgbClr val="535353"/>
                </a:solidFill>
              </a:defRPr>
            </a:lvl9pPr>
          </a:lstStyle>
          <a:p>
            <a:pPr marL="0" lvl="0" indent="0" algn="ctr" rtl="0">
              <a:spcBef>
                <a:spcPts val="0"/>
              </a:spcBef>
              <a:spcAft>
                <a:spcPts val="0"/>
              </a:spcAft>
              <a:buNone/>
            </a:pPr>
            <a:fld id="{00000000-1234-1234-1234-123412341234}" type="slidenum">
              <a:rPr lang="en-GB"/>
              <a:t>‹#›</a:t>
            </a:fld>
            <a:endParaRPr sz="900" b="0" i="0" u="none" strike="noStrike" cap="none">
              <a:latin typeface="DM Sans"/>
              <a:ea typeface="DM Sans"/>
              <a:cs typeface="DM Sans"/>
              <a:sym typeface="DM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69056"/>
            <a:ext cx="8229600" cy="1131094"/>
          </a:xfrm>
          <a:prstGeom prst="rect">
            <a:avLst/>
          </a:prstGeom>
          <a:noFill/>
          <a:ln>
            <a:noFill/>
          </a:ln>
        </p:spPr>
        <p:txBody>
          <a:bodyPr spcFirstLastPara="1" wrap="square" lIns="17150" tIns="17150" rIns="17150" bIns="17150" anchor="ctr" anchorCtr="0">
            <a:noAutofit/>
          </a:bodyPr>
          <a:lstStyle>
            <a:lvl1pPr marR="0" lvl="0"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1pPr>
            <a:lvl2pPr marR="0" lvl="1"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2pPr>
            <a:lvl3pPr marR="0" lvl="2"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3pPr>
            <a:lvl4pPr marR="0" lvl="3"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4pPr>
            <a:lvl5pPr marR="0" lvl="4"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5pPr>
            <a:lvl6pPr marR="0" lvl="5"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6pPr>
            <a:lvl7pPr marR="0" lvl="6"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7pPr>
            <a:lvl8pPr marR="0" lvl="7"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8pPr>
            <a:lvl9pPr marR="0" lvl="8"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9pPr>
          </a:lstStyle>
          <a:p>
            <a:endParaRPr/>
          </a:p>
        </p:txBody>
      </p:sp>
      <p:sp>
        <p:nvSpPr>
          <p:cNvPr id="52" name="Google Shape;52;p13"/>
          <p:cNvSpPr txBox="1">
            <a:spLocks noGrp="1"/>
          </p:cNvSpPr>
          <p:nvPr>
            <p:ph type="body" idx="1"/>
          </p:nvPr>
        </p:nvSpPr>
        <p:spPr>
          <a:xfrm>
            <a:off x="457200" y="1200150"/>
            <a:ext cx="8229600" cy="3943350"/>
          </a:xfrm>
          <a:prstGeom prst="rect">
            <a:avLst/>
          </a:prstGeom>
          <a:noFill/>
          <a:ln>
            <a:noFill/>
          </a:ln>
        </p:spPr>
        <p:txBody>
          <a:bodyPr spcFirstLastPara="1" wrap="square" lIns="17150" tIns="17150" rIns="17150" bIns="17150" anchor="t" anchorCtr="0">
            <a:noAutofit/>
          </a:bodyPr>
          <a:lstStyle>
            <a:lvl1pPr marL="457200" marR="0" lvl="0"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1pPr>
            <a:lvl2pPr marL="914400" marR="0" lvl="1"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2pPr>
            <a:lvl3pPr marL="1371600" marR="0" lvl="2"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3pPr>
            <a:lvl4pPr marL="1828800" marR="0" lvl="3"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4pPr>
            <a:lvl5pPr marL="2286000" marR="0" lvl="4"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5pPr>
            <a:lvl6pPr marL="2743200" marR="0" lvl="5"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6pPr>
            <a:lvl7pPr marL="3200400" marR="0" lvl="6"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7pPr>
            <a:lvl8pPr marL="3657600" marR="0" lvl="7"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8pPr>
            <a:lvl9pPr marL="4114800" marR="0" lvl="8"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9pPr>
          </a:lstStyle>
          <a:p>
            <a:endParaRPr/>
          </a:p>
        </p:txBody>
      </p:sp>
      <p:sp>
        <p:nvSpPr>
          <p:cNvPr id="53" name="Google Shape;53;p13"/>
          <p:cNvSpPr txBox="1">
            <a:spLocks noGrp="1"/>
          </p:cNvSpPr>
          <p:nvPr>
            <p:ph type="sldNum" idx="12"/>
          </p:nvPr>
        </p:nvSpPr>
        <p:spPr>
          <a:xfrm>
            <a:off x="5486400" y="4767263"/>
            <a:ext cx="2133600" cy="276225"/>
          </a:xfrm>
          <a:prstGeom prst="rect">
            <a:avLst/>
          </a:prstGeom>
          <a:noFill/>
          <a:ln>
            <a:noFill/>
          </a:ln>
        </p:spPr>
        <p:txBody>
          <a:bodyPr spcFirstLastPara="1" wrap="square" lIns="19050" tIns="19050" rIns="19050" bIns="19050" anchor="t" anchorCtr="0">
            <a:spAutoFit/>
          </a:bodyPr>
          <a:lstStyle>
            <a:lvl1pPr marL="0" marR="0" lvl="0"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1pPr>
            <a:lvl2pPr marL="0" marR="0" lvl="1"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2pPr>
            <a:lvl3pPr marL="0" marR="0" lvl="2"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3pPr>
            <a:lvl4pPr marL="0" marR="0" lvl="3"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4pPr>
            <a:lvl5pPr marL="0" marR="0" lvl="4"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5pPr>
            <a:lvl6pPr marL="0" marR="0" lvl="5"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6pPr>
            <a:lvl7pPr marL="0" marR="0" lvl="6"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7pPr>
            <a:lvl8pPr marL="0" marR="0" lvl="7"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8pPr>
            <a:lvl9pPr marL="0" marR="0" lvl="8"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649"/>
        <p:cNvGrpSpPr/>
        <p:nvPr/>
      </p:nvGrpSpPr>
      <p:grpSpPr>
        <a:xfrm>
          <a:off x="0" y="0"/>
          <a:ext cx="0" cy="0"/>
          <a:chOff x="0" y="0"/>
          <a:chExt cx="0" cy="0"/>
        </a:xfrm>
      </p:grpSpPr>
      <p:sp>
        <p:nvSpPr>
          <p:cNvPr id="650" name="Google Shape;650;p27"/>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p>
            <a:pPr marL="0" lvl="0" indent="0" algn="ctr" rtl="0">
              <a:lnSpc>
                <a:spcPct val="100000"/>
              </a:lnSpc>
              <a:spcBef>
                <a:spcPts val="0"/>
              </a:spcBef>
              <a:spcAft>
                <a:spcPts val="0"/>
              </a:spcAft>
              <a:buClr>
                <a:srgbClr val="535353"/>
              </a:buClr>
              <a:buSzPts val="900"/>
              <a:buFont typeface="DM Sans"/>
              <a:buNone/>
            </a:pPr>
            <a:fld id="{00000000-1234-1234-1234-123412341234}" type="slidenum">
              <a:rPr lang="en-GB">
                <a:solidFill>
                  <a:srgbClr val="535353"/>
                </a:solidFill>
              </a:rPr>
              <a:t>1</a:t>
            </a:fld>
            <a:endParaRPr/>
          </a:p>
        </p:txBody>
      </p:sp>
      <p:sp>
        <p:nvSpPr>
          <p:cNvPr id="651" name="Google Shape;651;p27"/>
          <p:cNvSpPr/>
          <p:nvPr/>
        </p:nvSpPr>
        <p:spPr>
          <a:xfrm>
            <a:off x="2879907" y="884349"/>
            <a:ext cx="1011000" cy="1006613"/>
          </a:xfrm>
          <a:custGeom>
            <a:avLst/>
            <a:gdLst/>
            <a:ahLst/>
            <a:cxnLst/>
            <a:rect l="l" t="t"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DCDCDC">
              <a:alpha val="14901"/>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52" name="Google Shape;652;p27"/>
          <p:cNvSpPr/>
          <p:nvPr/>
        </p:nvSpPr>
        <p:spPr>
          <a:xfrm>
            <a:off x="-47667" y="287887"/>
            <a:ext cx="1355994" cy="1356257"/>
          </a:xfrm>
          <a:custGeom>
            <a:avLst/>
            <a:gdLst/>
            <a:ahLst/>
            <a:cxnLst/>
            <a:rect l="l" t="t" r="r" b="b"/>
            <a:pathLst>
              <a:path w="21532" h="21555" extrusionOk="0">
                <a:moveTo>
                  <a:pt x="12837" y="2"/>
                </a:moveTo>
                <a:cubicBezTo>
                  <a:pt x="12731" y="-11"/>
                  <a:pt x="12661" y="38"/>
                  <a:pt x="12588" y="172"/>
                </a:cubicBezTo>
                <a:cubicBezTo>
                  <a:pt x="12292" y="721"/>
                  <a:pt x="11969" y="1258"/>
                  <a:pt x="11661" y="1801"/>
                </a:cubicBezTo>
                <a:cubicBezTo>
                  <a:pt x="11547" y="2001"/>
                  <a:pt x="11418" y="2099"/>
                  <a:pt x="11153" y="2073"/>
                </a:cubicBezTo>
                <a:cubicBezTo>
                  <a:pt x="10691" y="2028"/>
                  <a:pt x="10220" y="2032"/>
                  <a:pt x="9759" y="2112"/>
                </a:cubicBezTo>
                <a:cubicBezTo>
                  <a:pt x="9550" y="2148"/>
                  <a:pt x="9432" y="2095"/>
                  <a:pt x="9318" y="1917"/>
                </a:cubicBezTo>
                <a:cubicBezTo>
                  <a:pt x="8969" y="1370"/>
                  <a:pt x="8594" y="841"/>
                  <a:pt x="8243" y="295"/>
                </a:cubicBezTo>
                <a:cubicBezTo>
                  <a:pt x="8145" y="142"/>
                  <a:pt x="8068" y="122"/>
                  <a:pt x="7905" y="198"/>
                </a:cubicBezTo>
                <a:cubicBezTo>
                  <a:pt x="6845" y="688"/>
                  <a:pt x="5781" y="1174"/>
                  <a:pt x="4712" y="1644"/>
                </a:cubicBezTo>
                <a:cubicBezTo>
                  <a:pt x="4517" y="1730"/>
                  <a:pt x="4517" y="1820"/>
                  <a:pt x="4567" y="1996"/>
                </a:cubicBezTo>
                <a:cubicBezTo>
                  <a:pt x="4742" y="2608"/>
                  <a:pt x="4890" y="3227"/>
                  <a:pt x="5065" y="3839"/>
                </a:cubicBezTo>
                <a:cubicBezTo>
                  <a:pt x="5122" y="4038"/>
                  <a:pt x="5098" y="4170"/>
                  <a:pt x="4932" y="4306"/>
                </a:cubicBezTo>
                <a:cubicBezTo>
                  <a:pt x="4561" y="4610"/>
                  <a:pt x="4227" y="4959"/>
                  <a:pt x="3950" y="5348"/>
                </a:cubicBezTo>
                <a:cubicBezTo>
                  <a:pt x="3802" y="5555"/>
                  <a:pt x="3648" y="5573"/>
                  <a:pt x="3439" y="5530"/>
                </a:cubicBezTo>
                <a:cubicBezTo>
                  <a:pt x="2827" y="5405"/>
                  <a:pt x="2213" y="5295"/>
                  <a:pt x="1605" y="5156"/>
                </a:cubicBezTo>
                <a:cubicBezTo>
                  <a:pt x="1409" y="5111"/>
                  <a:pt x="1325" y="5153"/>
                  <a:pt x="1257" y="5338"/>
                </a:cubicBezTo>
                <a:cubicBezTo>
                  <a:pt x="856" y="6423"/>
                  <a:pt x="449" y="7506"/>
                  <a:pt x="35" y="8586"/>
                </a:cubicBezTo>
                <a:cubicBezTo>
                  <a:pt x="-34" y="8767"/>
                  <a:pt x="-6" y="8857"/>
                  <a:pt x="173" y="8954"/>
                </a:cubicBezTo>
                <a:cubicBezTo>
                  <a:pt x="722" y="9251"/>
                  <a:pt x="1256" y="9574"/>
                  <a:pt x="1798" y="9882"/>
                </a:cubicBezTo>
                <a:cubicBezTo>
                  <a:pt x="2001" y="9997"/>
                  <a:pt x="2093" y="10127"/>
                  <a:pt x="2064" y="10392"/>
                </a:cubicBezTo>
                <a:cubicBezTo>
                  <a:pt x="2014" y="10855"/>
                  <a:pt x="2039" y="11326"/>
                  <a:pt x="2116" y="11788"/>
                </a:cubicBezTo>
                <a:cubicBezTo>
                  <a:pt x="2151" y="11998"/>
                  <a:pt x="2089" y="12115"/>
                  <a:pt x="1913" y="12228"/>
                </a:cubicBezTo>
                <a:cubicBezTo>
                  <a:pt x="1367" y="12578"/>
                  <a:pt x="837" y="12953"/>
                  <a:pt x="291" y="13303"/>
                </a:cubicBezTo>
                <a:cubicBezTo>
                  <a:pt x="136" y="13403"/>
                  <a:pt x="124" y="13482"/>
                  <a:pt x="199" y="13643"/>
                </a:cubicBezTo>
                <a:cubicBezTo>
                  <a:pt x="688" y="14705"/>
                  <a:pt x="1172" y="15768"/>
                  <a:pt x="1642" y="16837"/>
                </a:cubicBezTo>
                <a:cubicBezTo>
                  <a:pt x="1728" y="17034"/>
                  <a:pt x="1818" y="17032"/>
                  <a:pt x="1994" y="16982"/>
                </a:cubicBezTo>
                <a:cubicBezTo>
                  <a:pt x="2605" y="16807"/>
                  <a:pt x="3223" y="16651"/>
                  <a:pt x="3839" y="16489"/>
                </a:cubicBezTo>
                <a:cubicBezTo>
                  <a:pt x="3930" y="16465"/>
                  <a:pt x="4023" y="16451"/>
                  <a:pt x="4118" y="16432"/>
                </a:cubicBezTo>
                <a:cubicBezTo>
                  <a:pt x="4164" y="16485"/>
                  <a:pt x="4202" y="16532"/>
                  <a:pt x="4241" y="16576"/>
                </a:cubicBezTo>
                <a:cubicBezTo>
                  <a:pt x="4568" y="16944"/>
                  <a:pt x="4922" y="17287"/>
                  <a:pt x="5319" y="17573"/>
                </a:cubicBezTo>
                <a:cubicBezTo>
                  <a:pt x="5534" y="17728"/>
                  <a:pt x="5572" y="17885"/>
                  <a:pt x="5524" y="18114"/>
                </a:cubicBezTo>
                <a:cubicBezTo>
                  <a:pt x="5398" y="18725"/>
                  <a:pt x="5287" y="19339"/>
                  <a:pt x="5149" y="19947"/>
                </a:cubicBezTo>
                <a:cubicBezTo>
                  <a:pt x="5105" y="20142"/>
                  <a:pt x="5145" y="20229"/>
                  <a:pt x="5331" y="20297"/>
                </a:cubicBezTo>
                <a:cubicBezTo>
                  <a:pt x="6415" y="20698"/>
                  <a:pt x="7497" y="21106"/>
                  <a:pt x="8576" y="21520"/>
                </a:cubicBezTo>
                <a:cubicBezTo>
                  <a:pt x="8757" y="21589"/>
                  <a:pt x="8847" y="21563"/>
                  <a:pt x="8944" y="21383"/>
                </a:cubicBezTo>
                <a:cubicBezTo>
                  <a:pt x="9241" y="20834"/>
                  <a:pt x="9562" y="20299"/>
                  <a:pt x="9871" y="19757"/>
                </a:cubicBezTo>
                <a:cubicBezTo>
                  <a:pt x="9985" y="19558"/>
                  <a:pt x="10110" y="19452"/>
                  <a:pt x="10378" y="19481"/>
                </a:cubicBezTo>
                <a:cubicBezTo>
                  <a:pt x="10828" y="19528"/>
                  <a:pt x="11291" y="19534"/>
                  <a:pt x="11737" y="19445"/>
                </a:cubicBezTo>
                <a:cubicBezTo>
                  <a:pt x="12009" y="19391"/>
                  <a:pt x="12126" y="19505"/>
                  <a:pt x="12252" y="19698"/>
                </a:cubicBezTo>
                <a:cubicBezTo>
                  <a:pt x="12593" y="20221"/>
                  <a:pt x="12952" y="20733"/>
                  <a:pt x="13290" y="21259"/>
                </a:cubicBezTo>
                <a:cubicBezTo>
                  <a:pt x="13387" y="21411"/>
                  <a:pt x="13463" y="21432"/>
                  <a:pt x="13628" y="21356"/>
                </a:cubicBezTo>
                <a:cubicBezTo>
                  <a:pt x="14687" y="20866"/>
                  <a:pt x="15750" y="20382"/>
                  <a:pt x="16819" y="19912"/>
                </a:cubicBezTo>
                <a:cubicBezTo>
                  <a:pt x="17012" y="19827"/>
                  <a:pt x="17018" y="19738"/>
                  <a:pt x="16967" y="19560"/>
                </a:cubicBezTo>
                <a:cubicBezTo>
                  <a:pt x="16791" y="18948"/>
                  <a:pt x="16644" y="18329"/>
                  <a:pt x="16469" y="17716"/>
                </a:cubicBezTo>
                <a:cubicBezTo>
                  <a:pt x="16412" y="17519"/>
                  <a:pt x="16433" y="17386"/>
                  <a:pt x="16600" y="17250"/>
                </a:cubicBezTo>
                <a:cubicBezTo>
                  <a:pt x="16971" y="16946"/>
                  <a:pt x="17305" y="16598"/>
                  <a:pt x="17584" y="16209"/>
                </a:cubicBezTo>
                <a:cubicBezTo>
                  <a:pt x="17730" y="16006"/>
                  <a:pt x="17880" y="15980"/>
                  <a:pt x="18092" y="16024"/>
                </a:cubicBezTo>
                <a:cubicBezTo>
                  <a:pt x="18703" y="16151"/>
                  <a:pt x="19318" y="16260"/>
                  <a:pt x="19926" y="16398"/>
                </a:cubicBezTo>
                <a:cubicBezTo>
                  <a:pt x="20121" y="16442"/>
                  <a:pt x="20207" y="16404"/>
                  <a:pt x="20276" y="16218"/>
                </a:cubicBezTo>
                <a:cubicBezTo>
                  <a:pt x="20676" y="15133"/>
                  <a:pt x="21084" y="14050"/>
                  <a:pt x="21497" y="12970"/>
                </a:cubicBezTo>
                <a:cubicBezTo>
                  <a:pt x="21566" y="12790"/>
                  <a:pt x="21541" y="12697"/>
                  <a:pt x="21361" y="12600"/>
                </a:cubicBezTo>
                <a:cubicBezTo>
                  <a:pt x="20812" y="12303"/>
                  <a:pt x="20278" y="11982"/>
                  <a:pt x="19736" y="11674"/>
                </a:cubicBezTo>
                <a:cubicBezTo>
                  <a:pt x="19535" y="11559"/>
                  <a:pt x="19439" y="11431"/>
                  <a:pt x="19468" y="11163"/>
                </a:cubicBezTo>
                <a:cubicBezTo>
                  <a:pt x="19519" y="10701"/>
                  <a:pt x="19493" y="10230"/>
                  <a:pt x="19416" y="9768"/>
                </a:cubicBezTo>
                <a:cubicBezTo>
                  <a:pt x="19381" y="9559"/>
                  <a:pt x="19443" y="9442"/>
                  <a:pt x="19620" y="9328"/>
                </a:cubicBezTo>
                <a:cubicBezTo>
                  <a:pt x="20166" y="8978"/>
                  <a:pt x="20694" y="8603"/>
                  <a:pt x="21240" y="8252"/>
                </a:cubicBezTo>
                <a:cubicBezTo>
                  <a:pt x="21393" y="8154"/>
                  <a:pt x="21411" y="8075"/>
                  <a:pt x="21336" y="7912"/>
                </a:cubicBezTo>
                <a:cubicBezTo>
                  <a:pt x="20846" y="6851"/>
                  <a:pt x="20362" y="5788"/>
                  <a:pt x="19892" y="4718"/>
                </a:cubicBezTo>
                <a:cubicBezTo>
                  <a:pt x="19806" y="4523"/>
                  <a:pt x="19717" y="4523"/>
                  <a:pt x="19541" y="4574"/>
                </a:cubicBezTo>
                <a:cubicBezTo>
                  <a:pt x="18917" y="4751"/>
                  <a:pt x="18286" y="4905"/>
                  <a:pt x="17662" y="5080"/>
                </a:cubicBezTo>
                <a:cubicBezTo>
                  <a:pt x="17490" y="5129"/>
                  <a:pt x="17378" y="5103"/>
                  <a:pt x="17261" y="4959"/>
                </a:cubicBezTo>
                <a:cubicBezTo>
                  <a:pt x="16959" y="4585"/>
                  <a:pt x="16599" y="4263"/>
                  <a:pt x="16213" y="3983"/>
                </a:cubicBezTo>
                <a:cubicBezTo>
                  <a:pt x="16001" y="3828"/>
                  <a:pt x="15960" y="3672"/>
                  <a:pt x="16008" y="3442"/>
                </a:cubicBezTo>
                <a:cubicBezTo>
                  <a:pt x="16135" y="2831"/>
                  <a:pt x="16245" y="2217"/>
                  <a:pt x="16383" y="1609"/>
                </a:cubicBezTo>
                <a:cubicBezTo>
                  <a:pt x="16428" y="1413"/>
                  <a:pt x="16387" y="1327"/>
                  <a:pt x="16201" y="1258"/>
                </a:cubicBezTo>
                <a:cubicBezTo>
                  <a:pt x="15118" y="858"/>
                  <a:pt x="14036" y="450"/>
                  <a:pt x="12956" y="36"/>
                </a:cubicBezTo>
                <a:cubicBezTo>
                  <a:pt x="12911" y="19"/>
                  <a:pt x="12873" y="7"/>
                  <a:pt x="12837" y="2"/>
                </a:cubicBezTo>
                <a:close/>
                <a:moveTo>
                  <a:pt x="10766" y="5818"/>
                </a:moveTo>
                <a:cubicBezTo>
                  <a:pt x="13503" y="5818"/>
                  <a:pt x="15722" y="8039"/>
                  <a:pt x="15722" y="10778"/>
                </a:cubicBezTo>
                <a:cubicBezTo>
                  <a:pt x="15722" y="13517"/>
                  <a:pt x="13503" y="15738"/>
                  <a:pt x="10766" y="15738"/>
                </a:cubicBezTo>
                <a:cubicBezTo>
                  <a:pt x="8030" y="15738"/>
                  <a:pt x="5810" y="13517"/>
                  <a:pt x="5810" y="10778"/>
                </a:cubicBezTo>
                <a:cubicBezTo>
                  <a:pt x="5810" y="8039"/>
                  <a:pt x="8030" y="5818"/>
                  <a:pt x="10766" y="5818"/>
                </a:cubicBezTo>
                <a:close/>
              </a:path>
            </a:pathLst>
          </a:cu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53" name="Google Shape;653;p27"/>
          <p:cNvSpPr/>
          <p:nvPr/>
        </p:nvSpPr>
        <p:spPr>
          <a:xfrm>
            <a:off x="618321" y="2778152"/>
            <a:ext cx="1011000" cy="1006612"/>
          </a:xfrm>
          <a:custGeom>
            <a:avLst/>
            <a:gdLst/>
            <a:ahLst/>
            <a:cxnLst/>
            <a:rect l="l" t="t"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DCDCDC">
              <a:alpha val="14901"/>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54" name="Google Shape;654;p27"/>
          <p:cNvSpPr/>
          <p:nvPr/>
        </p:nvSpPr>
        <p:spPr>
          <a:xfrm>
            <a:off x="1304121" y="-426006"/>
            <a:ext cx="1301770" cy="1296120"/>
          </a:xfrm>
          <a:custGeom>
            <a:avLst/>
            <a:gdLst/>
            <a:ahLst/>
            <a:cxnLst/>
            <a:rect l="l" t="t" r="r" b="b"/>
            <a:pathLst>
              <a:path w="21600" h="21599" extrusionOk="0">
                <a:moveTo>
                  <a:pt x="9384" y="0"/>
                </a:moveTo>
                <a:cubicBezTo>
                  <a:pt x="9373" y="0"/>
                  <a:pt x="9237" y="27"/>
                  <a:pt x="9075" y="54"/>
                </a:cubicBezTo>
                <a:lnTo>
                  <a:pt x="7468" y="445"/>
                </a:lnTo>
                <a:cubicBezTo>
                  <a:pt x="7312" y="494"/>
                  <a:pt x="7177" y="531"/>
                  <a:pt x="7166" y="537"/>
                </a:cubicBezTo>
                <a:cubicBezTo>
                  <a:pt x="7161" y="542"/>
                  <a:pt x="7154" y="677"/>
                  <a:pt x="7154" y="840"/>
                </a:cubicBezTo>
                <a:lnTo>
                  <a:pt x="7166" y="1761"/>
                </a:lnTo>
                <a:cubicBezTo>
                  <a:pt x="7166" y="1924"/>
                  <a:pt x="7047" y="2119"/>
                  <a:pt x="6902" y="2190"/>
                </a:cubicBezTo>
                <a:lnTo>
                  <a:pt x="6151" y="2574"/>
                </a:lnTo>
                <a:cubicBezTo>
                  <a:pt x="6006" y="2655"/>
                  <a:pt x="5778" y="2644"/>
                  <a:pt x="5649" y="2547"/>
                </a:cubicBezTo>
                <a:lnTo>
                  <a:pt x="4900" y="2010"/>
                </a:lnTo>
                <a:cubicBezTo>
                  <a:pt x="4765" y="1913"/>
                  <a:pt x="4651" y="1842"/>
                  <a:pt x="4645" y="1848"/>
                </a:cubicBezTo>
                <a:cubicBezTo>
                  <a:pt x="4640" y="1853"/>
                  <a:pt x="4527" y="1941"/>
                  <a:pt x="4398" y="2044"/>
                </a:cubicBezTo>
                <a:lnTo>
                  <a:pt x="3162" y="3116"/>
                </a:lnTo>
                <a:cubicBezTo>
                  <a:pt x="3043" y="3230"/>
                  <a:pt x="2941" y="3327"/>
                  <a:pt x="2936" y="3333"/>
                </a:cubicBezTo>
                <a:cubicBezTo>
                  <a:pt x="2930" y="3338"/>
                  <a:pt x="2990" y="3462"/>
                  <a:pt x="3065" y="3609"/>
                </a:cubicBezTo>
                <a:lnTo>
                  <a:pt x="3490" y="4401"/>
                </a:lnTo>
                <a:cubicBezTo>
                  <a:pt x="3566" y="4548"/>
                  <a:pt x="3551" y="4769"/>
                  <a:pt x="3448" y="4899"/>
                </a:cubicBezTo>
                <a:lnTo>
                  <a:pt x="2909" y="5648"/>
                </a:lnTo>
                <a:cubicBezTo>
                  <a:pt x="2817" y="5783"/>
                  <a:pt x="2612" y="5879"/>
                  <a:pt x="2450" y="5858"/>
                </a:cubicBezTo>
                <a:lnTo>
                  <a:pt x="1548" y="5739"/>
                </a:lnTo>
                <a:cubicBezTo>
                  <a:pt x="1386" y="5717"/>
                  <a:pt x="1251" y="5707"/>
                  <a:pt x="1246" y="5712"/>
                </a:cubicBezTo>
                <a:cubicBezTo>
                  <a:pt x="1241" y="5717"/>
                  <a:pt x="1181" y="5848"/>
                  <a:pt x="1111" y="6000"/>
                </a:cubicBezTo>
                <a:lnTo>
                  <a:pt x="518" y="7483"/>
                </a:lnTo>
                <a:cubicBezTo>
                  <a:pt x="464" y="7640"/>
                  <a:pt x="420" y="7776"/>
                  <a:pt x="415" y="7781"/>
                </a:cubicBezTo>
                <a:cubicBezTo>
                  <a:pt x="415" y="7792"/>
                  <a:pt x="523" y="7874"/>
                  <a:pt x="658" y="7966"/>
                </a:cubicBezTo>
                <a:lnTo>
                  <a:pt x="1381" y="8454"/>
                </a:lnTo>
                <a:cubicBezTo>
                  <a:pt x="1516" y="8546"/>
                  <a:pt x="1602" y="8752"/>
                  <a:pt x="1570" y="8914"/>
                </a:cubicBezTo>
                <a:lnTo>
                  <a:pt x="1420" y="9944"/>
                </a:lnTo>
                <a:cubicBezTo>
                  <a:pt x="1404" y="10106"/>
                  <a:pt x="1263" y="10291"/>
                  <a:pt x="1106" y="10345"/>
                </a:cubicBezTo>
                <a:lnTo>
                  <a:pt x="280" y="10648"/>
                </a:lnTo>
                <a:cubicBezTo>
                  <a:pt x="123" y="10702"/>
                  <a:pt x="0" y="10758"/>
                  <a:pt x="0" y="10769"/>
                </a:cubicBezTo>
                <a:cubicBezTo>
                  <a:pt x="0" y="10779"/>
                  <a:pt x="6" y="10919"/>
                  <a:pt x="17" y="11082"/>
                </a:cubicBezTo>
                <a:lnTo>
                  <a:pt x="167" y="12626"/>
                </a:lnTo>
                <a:cubicBezTo>
                  <a:pt x="194" y="12789"/>
                  <a:pt x="210" y="12930"/>
                  <a:pt x="216" y="12941"/>
                </a:cubicBezTo>
                <a:cubicBezTo>
                  <a:pt x="216" y="12952"/>
                  <a:pt x="350" y="12974"/>
                  <a:pt x="518" y="12990"/>
                </a:cubicBezTo>
                <a:lnTo>
                  <a:pt x="1354" y="13082"/>
                </a:lnTo>
                <a:cubicBezTo>
                  <a:pt x="1516" y="13098"/>
                  <a:pt x="1688" y="13245"/>
                  <a:pt x="1737" y="13402"/>
                </a:cubicBezTo>
                <a:lnTo>
                  <a:pt x="2121" y="14501"/>
                </a:lnTo>
                <a:cubicBezTo>
                  <a:pt x="2181" y="14653"/>
                  <a:pt x="2142" y="14881"/>
                  <a:pt x="2028" y="15000"/>
                </a:cubicBezTo>
                <a:lnTo>
                  <a:pt x="1457" y="15624"/>
                </a:lnTo>
                <a:cubicBezTo>
                  <a:pt x="1349" y="15743"/>
                  <a:pt x="1258" y="15850"/>
                  <a:pt x="1263" y="15856"/>
                </a:cubicBezTo>
                <a:cubicBezTo>
                  <a:pt x="1268" y="15861"/>
                  <a:pt x="1338" y="15986"/>
                  <a:pt x="1425" y="16127"/>
                </a:cubicBezTo>
                <a:lnTo>
                  <a:pt x="2256" y="17380"/>
                </a:lnTo>
                <a:cubicBezTo>
                  <a:pt x="2353" y="17510"/>
                  <a:pt x="2440" y="17623"/>
                  <a:pt x="2445" y="17634"/>
                </a:cubicBezTo>
                <a:cubicBezTo>
                  <a:pt x="2450" y="17639"/>
                  <a:pt x="2579" y="17595"/>
                  <a:pt x="2730" y="17535"/>
                </a:cubicBezTo>
                <a:lnTo>
                  <a:pt x="3490" y="17232"/>
                </a:lnTo>
                <a:cubicBezTo>
                  <a:pt x="3641" y="17173"/>
                  <a:pt x="3863" y="17216"/>
                  <a:pt x="3976" y="17336"/>
                </a:cubicBezTo>
                <a:lnTo>
                  <a:pt x="4905" y="18192"/>
                </a:lnTo>
                <a:cubicBezTo>
                  <a:pt x="5029" y="18295"/>
                  <a:pt x="5100" y="18511"/>
                  <a:pt x="5062" y="18673"/>
                </a:cubicBezTo>
                <a:lnTo>
                  <a:pt x="4851" y="19476"/>
                </a:lnTo>
                <a:cubicBezTo>
                  <a:pt x="4808" y="19633"/>
                  <a:pt x="4780" y="19769"/>
                  <a:pt x="4785" y="19774"/>
                </a:cubicBezTo>
                <a:cubicBezTo>
                  <a:pt x="4791" y="19780"/>
                  <a:pt x="4915" y="19850"/>
                  <a:pt x="5055" y="19937"/>
                </a:cubicBezTo>
                <a:lnTo>
                  <a:pt x="6345" y="20631"/>
                </a:lnTo>
                <a:cubicBezTo>
                  <a:pt x="6491" y="20701"/>
                  <a:pt x="6621" y="20761"/>
                  <a:pt x="6632" y="20766"/>
                </a:cubicBezTo>
                <a:cubicBezTo>
                  <a:pt x="6637" y="20772"/>
                  <a:pt x="6735" y="20668"/>
                  <a:pt x="6843" y="20543"/>
                </a:cubicBezTo>
                <a:lnTo>
                  <a:pt x="7370" y="19932"/>
                </a:lnTo>
                <a:cubicBezTo>
                  <a:pt x="7478" y="19807"/>
                  <a:pt x="7694" y="19742"/>
                  <a:pt x="7851" y="19791"/>
                </a:cubicBezTo>
                <a:lnTo>
                  <a:pt x="9136" y="20116"/>
                </a:lnTo>
                <a:cubicBezTo>
                  <a:pt x="9298" y="20149"/>
                  <a:pt x="9459" y="20306"/>
                  <a:pt x="9497" y="20468"/>
                </a:cubicBezTo>
                <a:lnTo>
                  <a:pt x="9680" y="21259"/>
                </a:lnTo>
                <a:cubicBezTo>
                  <a:pt x="9718" y="21422"/>
                  <a:pt x="9756" y="21552"/>
                  <a:pt x="9761" y="21552"/>
                </a:cubicBezTo>
                <a:cubicBezTo>
                  <a:pt x="9767" y="21552"/>
                  <a:pt x="9911" y="21562"/>
                  <a:pt x="10073" y="21573"/>
                </a:cubicBezTo>
                <a:lnTo>
                  <a:pt x="10500" y="21595"/>
                </a:lnTo>
                <a:cubicBezTo>
                  <a:pt x="10662" y="21600"/>
                  <a:pt x="10931" y="21600"/>
                  <a:pt x="11098" y="21595"/>
                </a:cubicBezTo>
                <a:lnTo>
                  <a:pt x="11525" y="21573"/>
                </a:lnTo>
                <a:cubicBezTo>
                  <a:pt x="11687" y="21562"/>
                  <a:pt x="11828" y="21552"/>
                  <a:pt x="11839" y="21552"/>
                </a:cubicBezTo>
                <a:cubicBezTo>
                  <a:pt x="11849" y="21552"/>
                  <a:pt x="11882" y="21416"/>
                  <a:pt x="11920" y="21259"/>
                </a:cubicBezTo>
                <a:lnTo>
                  <a:pt x="12103" y="20468"/>
                </a:lnTo>
                <a:cubicBezTo>
                  <a:pt x="12141" y="20306"/>
                  <a:pt x="12302" y="20149"/>
                  <a:pt x="12464" y="20116"/>
                </a:cubicBezTo>
                <a:lnTo>
                  <a:pt x="13749" y="19791"/>
                </a:lnTo>
                <a:cubicBezTo>
                  <a:pt x="13906" y="19742"/>
                  <a:pt x="14120" y="19807"/>
                  <a:pt x="14228" y="19932"/>
                </a:cubicBezTo>
                <a:lnTo>
                  <a:pt x="14757" y="20543"/>
                </a:lnTo>
                <a:cubicBezTo>
                  <a:pt x="14865" y="20668"/>
                  <a:pt x="14957" y="20767"/>
                  <a:pt x="14968" y="20766"/>
                </a:cubicBezTo>
                <a:cubicBezTo>
                  <a:pt x="14974" y="20761"/>
                  <a:pt x="15102" y="20701"/>
                  <a:pt x="15253" y="20631"/>
                </a:cubicBezTo>
                <a:lnTo>
                  <a:pt x="16543" y="19937"/>
                </a:lnTo>
                <a:cubicBezTo>
                  <a:pt x="16683" y="19850"/>
                  <a:pt x="16802" y="19780"/>
                  <a:pt x="16813" y="19774"/>
                </a:cubicBezTo>
                <a:cubicBezTo>
                  <a:pt x="16818" y="19769"/>
                  <a:pt x="16792" y="19633"/>
                  <a:pt x="16749" y="19476"/>
                </a:cubicBezTo>
                <a:lnTo>
                  <a:pt x="16538" y="18673"/>
                </a:lnTo>
                <a:cubicBezTo>
                  <a:pt x="16495" y="18516"/>
                  <a:pt x="16565" y="18301"/>
                  <a:pt x="16695" y="18192"/>
                </a:cubicBezTo>
                <a:lnTo>
                  <a:pt x="17622" y="17336"/>
                </a:lnTo>
                <a:cubicBezTo>
                  <a:pt x="17736" y="17216"/>
                  <a:pt x="17957" y="17173"/>
                  <a:pt x="18108" y="17232"/>
                </a:cubicBezTo>
                <a:lnTo>
                  <a:pt x="18868" y="17535"/>
                </a:lnTo>
                <a:cubicBezTo>
                  <a:pt x="19019" y="17595"/>
                  <a:pt x="19150" y="17639"/>
                  <a:pt x="19155" y="17634"/>
                </a:cubicBezTo>
                <a:cubicBezTo>
                  <a:pt x="19160" y="17628"/>
                  <a:pt x="19247" y="17515"/>
                  <a:pt x="19344" y="17380"/>
                </a:cubicBezTo>
                <a:lnTo>
                  <a:pt x="20175" y="16127"/>
                </a:lnTo>
                <a:cubicBezTo>
                  <a:pt x="20262" y="15986"/>
                  <a:pt x="20332" y="15861"/>
                  <a:pt x="20337" y="15856"/>
                </a:cubicBezTo>
                <a:cubicBezTo>
                  <a:pt x="20342" y="15850"/>
                  <a:pt x="20256" y="15743"/>
                  <a:pt x="20143" y="15624"/>
                </a:cubicBezTo>
                <a:lnTo>
                  <a:pt x="19570" y="14989"/>
                </a:lnTo>
                <a:cubicBezTo>
                  <a:pt x="19462" y="14869"/>
                  <a:pt x="19419" y="14642"/>
                  <a:pt x="19479" y="14491"/>
                </a:cubicBezTo>
                <a:lnTo>
                  <a:pt x="19862" y="13390"/>
                </a:lnTo>
                <a:cubicBezTo>
                  <a:pt x="19910" y="13233"/>
                  <a:pt x="20082" y="13088"/>
                  <a:pt x="20244" y="13072"/>
                </a:cubicBezTo>
                <a:lnTo>
                  <a:pt x="21081" y="12978"/>
                </a:lnTo>
                <a:cubicBezTo>
                  <a:pt x="21243" y="12962"/>
                  <a:pt x="21379" y="12940"/>
                  <a:pt x="21384" y="12929"/>
                </a:cubicBezTo>
                <a:cubicBezTo>
                  <a:pt x="21384" y="12918"/>
                  <a:pt x="21404" y="12784"/>
                  <a:pt x="21431" y="12616"/>
                </a:cubicBezTo>
                <a:lnTo>
                  <a:pt x="21583" y="11072"/>
                </a:lnTo>
                <a:cubicBezTo>
                  <a:pt x="21594" y="10909"/>
                  <a:pt x="21600" y="10767"/>
                  <a:pt x="21600" y="10757"/>
                </a:cubicBezTo>
                <a:cubicBezTo>
                  <a:pt x="21584" y="10757"/>
                  <a:pt x="21460" y="10702"/>
                  <a:pt x="21303" y="10648"/>
                </a:cubicBezTo>
                <a:lnTo>
                  <a:pt x="20477" y="10345"/>
                </a:lnTo>
                <a:cubicBezTo>
                  <a:pt x="20321" y="10291"/>
                  <a:pt x="20180" y="10106"/>
                  <a:pt x="20163" y="9944"/>
                </a:cubicBezTo>
                <a:lnTo>
                  <a:pt x="20013" y="8914"/>
                </a:lnTo>
                <a:cubicBezTo>
                  <a:pt x="19981" y="8752"/>
                  <a:pt x="20067" y="8546"/>
                  <a:pt x="20202" y="8454"/>
                </a:cubicBezTo>
                <a:lnTo>
                  <a:pt x="20926" y="7966"/>
                </a:lnTo>
                <a:cubicBezTo>
                  <a:pt x="21060" y="7874"/>
                  <a:pt x="21174" y="7792"/>
                  <a:pt x="21168" y="7781"/>
                </a:cubicBezTo>
                <a:cubicBezTo>
                  <a:pt x="21168" y="7770"/>
                  <a:pt x="21119" y="7640"/>
                  <a:pt x="21065" y="7483"/>
                </a:cubicBezTo>
                <a:lnTo>
                  <a:pt x="20472" y="6000"/>
                </a:lnTo>
                <a:cubicBezTo>
                  <a:pt x="20402" y="5848"/>
                  <a:pt x="20342" y="5723"/>
                  <a:pt x="20337" y="5712"/>
                </a:cubicBezTo>
                <a:cubicBezTo>
                  <a:pt x="20332" y="5701"/>
                  <a:pt x="20197" y="5717"/>
                  <a:pt x="20035" y="5739"/>
                </a:cubicBezTo>
                <a:lnTo>
                  <a:pt x="19133" y="5858"/>
                </a:lnTo>
                <a:cubicBezTo>
                  <a:pt x="18971" y="5879"/>
                  <a:pt x="18761" y="5788"/>
                  <a:pt x="18674" y="5648"/>
                </a:cubicBezTo>
                <a:lnTo>
                  <a:pt x="18135" y="4899"/>
                </a:lnTo>
                <a:cubicBezTo>
                  <a:pt x="18032" y="4769"/>
                  <a:pt x="18017" y="4548"/>
                  <a:pt x="18093" y="4401"/>
                </a:cubicBezTo>
                <a:lnTo>
                  <a:pt x="18518" y="3609"/>
                </a:lnTo>
                <a:cubicBezTo>
                  <a:pt x="18593" y="3462"/>
                  <a:pt x="18653" y="3338"/>
                  <a:pt x="18647" y="3333"/>
                </a:cubicBezTo>
                <a:cubicBezTo>
                  <a:pt x="18642" y="3327"/>
                  <a:pt x="18540" y="3230"/>
                  <a:pt x="18422" y="3116"/>
                </a:cubicBezTo>
                <a:lnTo>
                  <a:pt x="17186" y="2044"/>
                </a:lnTo>
                <a:cubicBezTo>
                  <a:pt x="17056" y="1941"/>
                  <a:pt x="16943" y="1853"/>
                  <a:pt x="16938" y="1848"/>
                </a:cubicBezTo>
                <a:cubicBezTo>
                  <a:pt x="16932" y="1842"/>
                  <a:pt x="16813" y="1918"/>
                  <a:pt x="16683" y="2010"/>
                </a:cubicBezTo>
                <a:lnTo>
                  <a:pt x="15934" y="2547"/>
                </a:lnTo>
                <a:cubicBezTo>
                  <a:pt x="15800" y="2644"/>
                  <a:pt x="15572" y="2655"/>
                  <a:pt x="15432" y="2574"/>
                </a:cubicBezTo>
                <a:lnTo>
                  <a:pt x="14682" y="2190"/>
                </a:lnTo>
                <a:cubicBezTo>
                  <a:pt x="14531" y="2119"/>
                  <a:pt x="14411" y="1929"/>
                  <a:pt x="14417" y="1761"/>
                </a:cubicBezTo>
                <a:lnTo>
                  <a:pt x="14429" y="840"/>
                </a:lnTo>
                <a:cubicBezTo>
                  <a:pt x="14429" y="677"/>
                  <a:pt x="14428" y="537"/>
                  <a:pt x="14417" y="537"/>
                </a:cubicBezTo>
                <a:cubicBezTo>
                  <a:pt x="14411" y="531"/>
                  <a:pt x="14272" y="494"/>
                  <a:pt x="14115" y="445"/>
                </a:cubicBezTo>
                <a:lnTo>
                  <a:pt x="12508" y="54"/>
                </a:lnTo>
                <a:cubicBezTo>
                  <a:pt x="12346" y="22"/>
                  <a:pt x="12205" y="0"/>
                  <a:pt x="12200" y="0"/>
                </a:cubicBezTo>
                <a:cubicBezTo>
                  <a:pt x="12189" y="0"/>
                  <a:pt x="12125" y="120"/>
                  <a:pt x="12049" y="266"/>
                </a:cubicBezTo>
                <a:lnTo>
                  <a:pt x="11628" y="1096"/>
                </a:lnTo>
                <a:cubicBezTo>
                  <a:pt x="11552" y="1242"/>
                  <a:pt x="11358" y="1355"/>
                  <a:pt x="11196" y="1350"/>
                </a:cubicBezTo>
                <a:lnTo>
                  <a:pt x="10387" y="1350"/>
                </a:lnTo>
                <a:cubicBezTo>
                  <a:pt x="10225" y="1355"/>
                  <a:pt x="10025" y="1242"/>
                  <a:pt x="9955" y="1096"/>
                </a:cubicBezTo>
                <a:lnTo>
                  <a:pt x="9534" y="266"/>
                </a:lnTo>
                <a:cubicBezTo>
                  <a:pt x="9458" y="120"/>
                  <a:pt x="9394" y="0"/>
                  <a:pt x="9384" y="0"/>
                </a:cubicBezTo>
                <a:close/>
                <a:moveTo>
                  <a:pt x="10792" y="5820"/>
                </a:moveTo>
                <a:cubicBezTo>
                  <a:pt x="13533" y="5820"/>
                  <a:pt x="15761" y="8053"/>
                  <a:pt x="15761" y="10811"/>
                </a:cubicBezTo>
                <a:cubicBezTo>
                  <a:pt x="15761" y="13569"/>
                  <a:pt x="13533" y="15801"/>
                  <a:pt x="10792" y="15801"/>
                </a:cubicBezTo>
                <a:cubicBezTo>
                  <a:pt x="8051" y="15801"/>
                  <a:pt x="5822" y="13569"/>
                  <a:pt x="5822" y="10811"/>
                </a:cubicBezTo>
                <a:cubicBezTo>
                  <a:pt x="5822" y="8053"/>
                  <a:pt x="8045" y="5820"/>
                  <a:pt x="10792" y="5820"/>
                </a:cubicBezTo>
                <a:close/>
                <a:moveTo>
                  <a:pt x="10792" y="7592"/>
                </a:moveTo>
                <a:cubicBezTo>
                  <a:pt x="9016" y="7592"/>
                  <a:pt x="7581" y="9033"/>
                  <a:pt x="7581" y="10816"/>
                </a:cubicBezTo>
                <a:cubicBezTo>
                  <a:pt x="7581" y="12593"/>
                  <a:pt x="9016" y="14040"/>
                  <a:pt x="10792" y="14040"/>
                </a:cubicBezTo>
                <a:cubicBezTo>
                  <a:pt x="12567" y="14040"/>
                  <a:pt x="14002" y="12599"/>
                  <a:pt x="14002" y="10816"/>
                </a:cubicBezTo>
                <a:cubicBezTo>
                  <a:pt x="14002" y="9033"/>
                  <a:pt x="12567" y="7592"/>
                  <a:pt x="10792" y="7592"/>
                </a:cubicBezTo>
                <a:close/>
              </a:path>
            </a:pathLst>
          </a:custGeom>
          <a:solidFill>
            <a:srgbClr val="DCDCDC">
              <a:alpha val="14901"/>
            </a:srgbClr>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nvGrpSpPr>
          <p:cNvPr id="655" name="Google Shape;655;p27"/>
          <p:cNvGrpSpPr/>
          <p:nvPr/>
        </p:nvGrpSpPr>
        <p:grpSpPr>
          <a:xfrm>
            <a:off x="1171667" y="889820"/>
            <a:ext cx="2838520" cy="2847919"/>
            <a:chOff x="0" y="0"/>
            <a:chExt cx="7569385" cy="7594449"/>
          </a:xfrm>
        </p:grpSpPr>
        <p:sp>
          <p:nvSpPr>
            <p:cNvPr id="656" name="Google Shape;656;p27"/>
            <p:cNvSpPr/>
            <p:nvPr/>
          </p:nvSpPr>
          <p:spPr>
            <a:xfrm>
              <a:off x="0" y="1375844"/>
              <a:ext cx="7569385" cy="6218605"/>
            </a:xfrm>
            <a:custGeom>
              <a:avLst/>
              <a:gdLst/>
              <a:ahLst/>
              <a:cxnLst/>
              <a:rect l="l" t="t" r="r" b="b"/>
              <a:pathLst>
                <a:path w="21600" h="21600" extrusionOk="0">
                  <a:moveTo>
                    <a:pt x="1054" y="0"/>
                  </a:moveTo>
                  <a:cubicBezTo>
                    <a:pt x="4303" y="0"/>
                    <a:pt x="7551" y="0"/>
                    <a:pt x="10800" y="0"/>
                  </a:cubicBezTo>
                  <a:cubicBezTo>
                    <a:pt x="14049" y="0"/>
                    <a:pt x="17297" y="0"/>
                    <a:pt x="20546" y="0"/>
                  </a:cubicBezTo>
                  <a:cubicBezTo>
                    <a:pt x="20701" y="0"/>
                    <a:pt x="20824" y="0"/>
                    <a:pt x="20925" y="8"/>
                  </a:cubicBezTo>
                  <a:cubicBezTo>
                    <a:pt x="21025" y="16"/>
                    <a:pt x="21103" y="31"/>
                    <a:pt x="21165" y="63"/>
                  </a:cubicBezTo>
                  <a:cubicBezTo>
                    <a:pt x="21254" y="102"/>
                    <a:pt x="21333" y="165"/>
                    <a:pt x="21399" y="245"/>
                  </a:cubicBezTo>
                  <a:cubicBezTo>
                    <a:pt x="21465" y="324"/>
                    <a:pt x="21516" y="421"/>
                    <a:pt x="21548" y="530"/>
                  </a:cubicBezTo>
                  <a:cubicBezTo>
                    <a:pt x="21574" y="605"/>
                    <a:pt x="21587" y="699"/>
                    <a:pt x="21594" y="822"/>
                  </a:cubicBezTo>
                  <a:cubicBezTo>
                    <a:pt x="21600" y="944"/>
                    <a:pt x="21600" y="1095"/>
                    <a:pt x="21600" y="1283"/>
                  </a:cubicBezTo>
                  <a:lnTo>
                    <a:pt x="21600" y="20317"/>
                  </a:lnTo>
                  <a:cubicBezTo>
                    <a:pt x="21600" y="20505"/>
                    <a:pt x="21600" y="20656"/>
                    <a:pt x="21594" y="20778"/>
                  </a:cubicBezTo>
                  <a:cubicBezTo>
                    <a:pt x="21587" y="20901"/>
                    <a:pt x="21574" y="20995"/>
                    <a:pt x="21548" y="21070"/>
                  </a:cubicBezTo>
                  <a:cubicBezTo>
                    <a:pt x="21516" y="21179"/>
                    <a:pt x="21465" y="21276"/>
                    <a:pt x="21399" y="21355"/>
                  </a:cubicBezTo>
                  <a:cubicBezTo>
                    <a:pt x="21333" y="21435"/>
                    <a:pt x="21254" y="21498"/>
                    <a:pt x="21165" y="21537"/>
                  </a:cubicBezTo>
                  <a:cubicBezTo>
                    <a:pt x="21103" y="21569"/>
                    <a:pt x="21025" y="21584"/>
                    <a:pt x="20925" y="21592"/>
                  </a:cubicBezTo>
                  <a:cubicBezTo>
                    <a:pt x="20824" y="21600"/>
                    <a:pt x="20701" y="21600"/>
                    <a:pt x="20546" y="21600"/>
                  </a:cubicBezTo>
                  <a:lnTo>
                    <a:pt x="1054" y="21600"/>
                  </a:lnTo>
                  <a:cubicBezTo>
                    <a:pt x="899" y="21600"/>
                    <a:pt x="776" y="21600"/>
                    <a:pt x="675" y="21592"/>
                  </a:cubicBezTo>
                  <a:cubicBezTo>
                    <a:pt x="575" y="21584"/>
                    <a:pt x="497" y="21569"/>
                    <a:pt x="435" y="21537"/>
                  </a:cubicBezTo>
                  <a:cubicBezTo>
                    <a:pt x="346" y="21498"/>
                    <a:pt x="267" y="21435"/>
                    <a:pt x="201" y="21355"/>
                  </a:cubicBezTo>
                  <a:cubicBezTo>
                    <a:pt x="135" y="21276"/>
                    <a:pt x="84" y="21179"/>
                    <a:pt x="52" y="21070"/>
                  </a:cubicBezTo>
                  <a:cubicBezTo>
                    <a:pt x="26" y="20995"/>
                    <a:pt x="13" y="20901"/>
                    <a:pt x="6" y="20778"/>
                  </a:cubicBezTo>
                  <a:cubicBezTo>
                    <a:pt x="0" y="20656"/>
                    <a:pt x="0" y="20505"/>
                    <a:pt x="0" y="20317"/>
                  </a:cubicBezTo>
                  <a:lnTo>
                    <a:pt x="0" y="1283"/>
                  </a:lnTo>
                  <a:cubicBezTo>
                    <a:pt x="0" y="1095"/>
                    <a:pt x="0" y="944"/>
                    <a:pt x="6" y="822"/>
                  </a:cubicBezTo>
                  <a:cubicBezTo>
                    <a:pt x="13" y="699"/>
                    <a:pt x="26" y="605"/>
                    <a:pt x="52" y="530"/>
                  </a:cubicBezTo>
                  <a:cubicBezTo>
                    <a:pt x="84" y="421"/>
                    <a:pt x="135" y="324"/>
                    <a:pt x="201" y="245"/>
                  </a:cubicBezTo>
                  <a:cubicBezTo>
                    <a:pt x="267" y="165"/>
                    <a:pt x="346" y="102"/>
                    <a:pt x="435" y="63"/>
                  </a:cubicBezTo>
                  <a:cubicBezTo>
                    <a:pt x="497" y="31"/>
                    <a:pt x="575" y="16"/>
                    <a:pt x="675" y="8"/>
                  </a:cubicBezTo>
                  <a:cubicBezTo>
                    <a:pt x="776" y="0"/>
                    <a:pt x="899" y="0"/>
                    <a:pt x="1054"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57" name="Google Shape;657;p27"/>
            <p:cNvSpPr/>
            <p:nvPr/>
          </p:nvSpPr>
          <p:spPr>
            <a:xfrm>
              <a:off x="119222" y="2066372"/>
              <a:ext cx="7330389" cy="5407542"/>
            </a:xfrm>
            <a:custGeom>
              <a:avLst/>
              <a:gdLst/>
              <a:ahLst/>
              <a:cxnLst/>
              <a:rect l="l" t="t" r="r" b="b"/>
              <a:pathLst>
                <a:path w="21600" h="21600" extrusionOk="0">
                  <a:moveTo>
                    <a:pt x="680" y="0"/>
                  </a:moveTo>
                  <a:cubicBezTo>
                    <a:pt x="4054" y="0"/>
                    <a:pt x="7427" y="0"/>
                    <a:pt x="10800" y="0"/>
                  </a:cubicBezTo>
                  <a:cubicBezTo>
                    <a:pt x="14173" y="0"/>
                    <a:pt x="17546" y="0"/>
                    <a:pt x="20920" y="0"/>
                  </a:cubicBezTo>
                  <a:cubicBezTo>
                    <a:pt x="21019" y="0"/>
                    <a:pt x="21099" y="0"/>
                    <a:pt x="21164" y="6"/>
                  </a:cubicBezTo>
                  <a:cubicBezTo>
                    <a:pt x="21229" y="11"/>
                    <a:pt x="21279" y="23"/>
                    <a:pt x="21319" y="45"/>
                  </a:cubicBezTo>
                  <a:cubicBezTo>
                    <a:pt x="21376" y="74"/>
                    <a:pt x="21428" y="119"/>
                    <a:pt x="21470" y="176"/>
                  </a:cubicBezTo>
                  <a:cubicBezTo>
                    <a:pt x="21513" y="233"/>
                    <a:pt x="21546" y="303"/>
                    <a:pt x="21567" y="381"/>
                  </a:cubicBezTo>
                  <a:cubicBezTo>
                    <a:pt x="21583" y="435"/>
                    <a:pt x="21592" y="503"/>
                    <a:pt x="21596" y="591"/>
                  </a:cubicBezTo>
                  <a:cubicBezTo>
                    <a:pt x="21600" y="679"/>
                    <a:pt x="21600" y="787"/>
                    <a:pt x="21600" y="922"/>
                  </a:cubicBezTo>
                  <a:lnTo>
                    <a:pt x="21600" y="20678"/>
                  </a:lnTo>
                  <a:cubicBezTo>
                    <a:pt x="21600" y="20813"/>
                    <a:pt x="21600" y="20921"/>
                    <a:pt x="21596" y="21009"/>
                  </a:cubicBezTo>
                  <a:cubicBezTo>
                    <a:pt x="21592" y="21097"/>
                    <a:pt x="21583" y="21165"/>
                    <a:pt x="21567" y="21219"/>
                  </a:cubicBezTo>
                  <a:cubicBezTo>
                    <a:pt x="21546" y="21297"/>
                    <a:pt x="21513" y="21367"/>
                    <a:pt x="21470" y="21424"/>
                  </a:cubicBezTo>
                  <a:cubicBezTo>
                    <a:pt x="21428" y="21481"/>
                    <a:pt x="21376" y="21526"/>
                    <a:pt x="21319" y="21555"/>
                  </a:cubicBezTo>
                  <a:cubicBezTo>
                    <a:pt x="21279" y="21577"/>
                    <a:pt x="21229" y="21589"/>
                    <a:pt x="21164" y="21594"/>
                  </a:cubicBezTo>
                  <a:cubicBezTo>
                    <a:pt x="21099" y="21600"/>
                    <a:pt x="21019" y="21600"/>
                    <a:pt x="20920" y="21600"/>
                  </a:cubicBezTo>
                  <a:lnTo>
                    <a:pt x="680" y="21600"/>
                  </a:lnTo>
                  <a:cubicBezTo>
                    <a:pt x="581" y="21600"/>
                    <a:pt x="501" y="21600"/>
                    <a:pt x="436" y="21594"/>
                  </a:cubicBezTo>
                  <a:cubicBezTo>
                    <a:pt x="371" y="21589"/>
                    <a:pt x="321" y="21577"/>
                    <a:pt x="281" y="21555"/>
                  </a:cubicBezTo>
                  <a:cubicBezTo>
                    <a:pt x="224" y="21526"/>
                    <a:pt x="172" y="21481"/>
                    <a:pt x="130" y="21424"/>
                  </a:cubicBezTo>
                  <a:cubicBezTo>
                    <a:pt x="87" y="21367"/>
                    <a:pt x="54" y="21297"/>
                    <a:pt x="33" y="21219"/>
                  </a:cubicBezTo>
                  <a:cubicBezTo>
                    <a:pt x="17" y="21165"/>
                    <a:pt x="8" y="21097"/>
                    <a:pt x="4" y="21009"/>
                  </a:cubicBezTo>
                  <a:cubicBezTo>
                    <a:pt x="0" y="20921"/>
                    <a:pt x="0" y="20813"/>
                    <a:pt x="0" y="20678"/>
                  </a:cubicBezTo>
                  <a:lnTo>
                    <a:pt x="0" y="922"/>
                  </a:lnTo>
                  <a:cubicBezTo>
                    <a:pt x="0" y="787"/>
                    <a:pt x="0" y="679"/>
                    <a:pt x="4" y="591"/>
                  </a:cubicBezTo>
                  <a:cubicBezTo>
                    <a:pt x="8" y="503"/>
                    <a:pt x="17" y="435"/>
                    <a:pt x="33" y="381"/>
                  </a:cubicBezTo>
                  <a:cubicBezTo>
                    <a:pt x="54" y="303"/>
                    <a:pt x="87" y="233"/>
                    <a:pt x="130" y="176"/>
                  </a:cubicBezTo>
                  <a:cubicBezTo>
                    <a:pt x="172" y="119"/>
                    <a:pt x="224" y="74"/>
                    <a:pt x="281" y="45"/>
                  </a:cubicBezTo>
                  <a:cubicBezTo>
                    <a:pt x="321" y="23"/>
                    <a:pt x="371" y="11"/>
                    <a:pt x="436" y="6"/>
                  </a:cubicBezTo>
                  <a:cubicBezTo>
                    <a:pt x="501" y="0"/>
                    <a:pt x="581" y="0"/>
                    <a:pt x="680" y="0"/>
                  </a:cubicBezTo>
                  <a:close/>
                </a:path>
              </a:pathLst>
            </a:custGeom>
            <a:solidFill>
              <a:srgbClr val="FF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58" name="Google Shape;658;p27"/>
            <p:cNvSpPr/>
            <p:nvPr/>
          </p:nvSpPr>
          <p:spPr>
            <a:xfrm>
              <a:off x="619008" y="2809289"/>
              <a:ext cx="6330105" cy="3406779"/>
            </a:xfrm>
            <a:custGeom>
              <a:avLst/>
              <a:gdLst/>
              <a:ahLst/>
              <a:cxnLst/>
              <a:rect l="l" t="t" r="r" b="b"/>
              <a:pathLst>
                <a:path w="21600" h="21600" extrusionOk="0">
                  <a:moveTo>
                    <a:pt x="573" y="0"/>
                  </a:moveTo>
                  <a:cubicBezTo>
                    <a:pt x="2686" y="0"/>
                    <a:pt x="4798" y="0"/>
                    <a:pt x="6910" y="0"/>
                  </a:cubicBezTo>
                  <a:cubicBezTo>
                    <a:pt x="11616" y="0"/>
                    <a:pt x="16321" y="0"/>
                    <a:pt x="21027" y="0"/>
                  </a:cubicBezTo>
                  <a:cubicBezTo>
                    <a:pt x="21111" y="0"/>
                    <a:pt x="21178" y="0"/>
                    <a:pt x="21233" y="7"/>
                  </a:cubicBezTo>
                  <a:cubicBezTo>
                    <a:pt x="21287" y="13"/>
                    <a:pt x="21330" y="26"/>
                    <a:pt x="21363" y="52"/>
                  </a:cubicBezTo>
                  <a:cubicBezTo>
                    <a:pt x="21412" y="85"/>
                    <a:pt x="21455" y="136"/>
                    <a:pt x="21491" y="203"/>
                  </a:cubicBezTo>
                  <a:cubicBezTo>
                    <a:pt x="21527" y="270"/>
                    <a:pt x="21554" y="350"/>
                    <a:pt x="21572" y="440"/>
                  </a:cubicBezTo>
                  <a:cubicBezTo>
                    <a:pt x="21586" y="503"/>
                    <a:pt x="21593" y="581"/>
                    <a:pt x="21596" y="682"/>
                  </a:cubicBezTo>
                  <a:cubicBezTo>
                    <a:pt x="21600" y="784"/>
                    <a:pt x="21600" y="909"/>
                    <a:pt x="21600" y="1065"/>
                  </a:cubicBezTo>
                  <a:lnTo>
                    <a:pt x="21600" y="20535"/>
                  </a:lnTo>
                  <a:cubicBezTo>
                    <a:pt x="21600" y="20691"/>
                    <a:pt x="21600" y="20816"/>
                    <a:pt x="21596" y="20918"/>
                  </a:cubicBezTo>
                  <a:cubicBezTo>
                    <a:pt x="21593" y="21019"/>
                    <a:pt x="21586" y="21097"/>
                    <a:pt x="21572" y="21160"/>
                  </a:cubicBezTo>
                  <a:cubicBezTo>
                    <a:pt x="21554" y="21250"/>
                    <a:pt x="21527" y="21330"/>
                    <a:pt x="21491" y="21397"/>
                  </a:cubicBezTo>
                  <a:cubicBezTo>
                    <a:pt x="21455" y="21464"/>
                    <a:pt x="21412" y="21515"/>
                    <a:pt x="21363" y="21548"/>
                  </a:cubicBezTo>
                  <a:cubicBezTo>
                    <a:pt x="21330" y="21574"/>
                    <a:pt x="21287" y="21587"/>
                    <a:pt x="21233" y="21593"/>
                  </a:cubicBezTo>
                  <a:cubicBezTo>
                    <a:pt x="21178" y="21600"/>
                    <a:pt x="21111" y="21600"/>
                    <a:pt x="21027" y="21600"/>
                  </a:cubicBezTo>
                  <a:lnTo>
                    <a:pt x="573" y="21600"/>
                  </a:lnTo>
                  <a:cubicBezTo>
                    <a:pt x="489" y="21600"/>
                    <a:pt x="422" y="21600"/>
                    <a:pt x="367" y="21593"/>
                  </a:cubicBezTo>
                  <a:cubicBezTo>
                    <a:pt x="313" y="21587"/>
                    <a:pt x="270" y="21574"/>
                    <a:pt x="237" y="21548"/>
                  </a:cubicBezTo>
                  <a:cubicBezTo>
                    <a:pt x="188" y="21515"/>
                    <a:pt x="145" y="21464"/>
                    <a:pt x="109" y="21397"/>
                  </a:cubicBezTo>
                  <a:cubicBezTo>
                    <a:pt x="73" y="21330"/>
                    <a:pt x="46" y="21250"/>
                    <a:pt x="28" y="21160"/>
                  </a:cubicBezTo>
                  <a:cubicBezTo>
                    <a:pt x="14" y="21097"/>
                    <a:pt x="7" y="21019"/>
                    <a:pt x="4" y="20918"/>
                  </a:cubicBezTo>
                  <a:cubicBezTo>
                    <a:pt x="0" y="20816"/>
                    <a:pt x="0" y="20691"/>
                    <a:pt x="0" y="20535"/>
                  </a:cubicBezTo>
                  <a:lnTo>
                    <a:pt x="0" y="1065"/>
                  </a:lnTo>
                  <a:cubicBezTo>
                    <a:pt x="0" y="909"/>
                    <a:pt x="0" y="784"/>
                    <a:pt x="4" y="682"/>
                  </a:cubicBezTo>
                  <a:cubicBezTo>
                    <a:pt x="7" y="581"/>
                    <a:pt x="14" y="503"/>
                    <a:pt x="28" y="440"/>
                  </a:cubicBezTo>
                  <a:cubicBezTo>
                    <a:pt x="46" y="350"/>
                    <a:pt x="73" y="270"/>
                    <a:pt x="109" y="203"/>
                  </a:cubicBezTo>
                  <a:cubicBezTo>
                    <a:pt x="145" y="136"/>
                    <a:pt x="188" y="85"/>
                    <a:pt x="237" y="52"/>
                  </a:cubicBezTo>
                  <a:cubicBezTo>
                    <a:pt x="270" y="26"/>
                    <a:pt x="313" y="13"/>
                    <a:pt x="367" y="7"/>
                  </a:cubicBezTo>
                  <a:cubicBezTo>
                    <a:pt x="422" y="0"/>
                    <a:pt x="489" y="0"/>
                    <a:pt x="573" y="0"/>
                  </a:cubicBezTo>
                  <a:close/>
                </a:path>
              </a:pathLst>
            </a:cu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59" name="Google Shape;659;p27"/>
            <p:cNvSpPr/>
            <p:nvPr/>
          </p:nvSpPr>
          <p:spPr>
            <a:xfrm>
              <a:off x="615872" y="7106470"/>
              <a:ext cx="6299505" cy="173168"/>
            </a:xfrm>
            <a:custGeom>
              <a:avLst/>
              <a:gdLst/>
              <a:ahLst/>
              <a:cxnLst/>
              <a:rect l="l" t="t" r="r" b="b"/>
              <a:pathLst>
                <a:path w="21600" h="21600" extrusionOk="0">
                  <a:moveTo>
                    <a:pt x="166" y="0"/>
                  </a:moveTo>
                  <a:cubicBezTo>
                    <a:pt x="2425" y="0"/>
                    <a:pt x="4685" y="0"/>
                    <a:pt x="6944" y="0"/>
                  </a:cubicBezTo>
                  <a:cubicBezTo>
                    <a:pt x="11774" y="0"/>
                    <a:pt x="16604" y="0"/>
                    <a:pt x="21434" y="0"/>
                  </a:cubicBezTo>
                  <a:cubicBezTo>
                    <a:pt x="21458" y="0"/>
                    <a:pt x="21478" y="0"/>
                    <a:pt x="21494" y="37"/>
                  </a:cubicBezTo>
                  <a:cubicBezTo>
                    <a:pt x="21509" y="74"/>
                    <a:pt x="21522" y="148"/>
                    <a:pt x="21531" y="296"/>
                  </a:cubicBezTo>
                  <a:cubicBezTo>
                    <a:pt x="21545" y="480"/>
                    <a:pt x="21558" y="773"/>
                    <a:pt x="21568" y="1153"/>
                  </a:cubicBezTo>
                  <a:cubicBezTo>
                    <a:pt x="21579" y="1533"/>
                    <a:pt x="21587" y="1992"/>
                    <a:pt x="21592" y="2497"/>
                  </a:cubicBezTo>
                  <a:cubicBezTo>
                    <a:pt x="21596" y="2852"/>
                    <a:pt x="21598" y="3296"/>
                    <a:pt x="21599" y="3872"/>
                  </a:cubicBezTo>
                  <a:cubicBezTo>
                    <a:pt x="21600" y="4449"/>
                    <a:pt x="21600" y="5159"/>
                    <a:pt x="21600" y="6046"/>
                  </a:cubicBezTo>
                  <a:lnTo>
                    <a:pt x="21600" y="15554"/>
                  </a:lnTo>
                  <a:cubicBezTo>
                    <a:pt x="21600" y="16441"/>
                    <a:pt x="21600" y="17151"/>
                    <a:pt x="21599" y="17728"/>
                  </a:cubicBezTo>
                  <a:cubicBezTo>
                    <a:pt x="21598" y="18304"/>
                    <a:pt x="21596" y="18748"/>
                    <a:pt x="21592" y="19103"/>
                  </a:cubicBezTo>
                  <a:cubicBezTo>
                    <a:pt x="21587" y="19608"/>
                    <a:pt x="21579" y="20067"/>
                    <a:pt x="21568" y="20447"/>
                  </a:cubicBezTo>
                  <a:cubicBezTo>
                    <a:pt x="21558" y="20827"/>
                    <a:pt x="21545" y="21120"/>
                    <a:pt x="21531" y="21304"/>
                  </a:cubicBezTo>
                  <a:cubicBezTo>
                    <a:pt x="21522" y="21452"/>
                    <a:pt x="21509" y="21526"/>
                    <a:pt x="21494" y="21563"/>
                  </a:cubicBezTo>
                  <a:cubicBezTo>
                    <a:pt x="21478" y="21600"/>
                    <a:pt x="21458" y="21600"/>
                    <a:pt x="21434" y="21600"/>
                  </a:cubicBezTo>
                  <a:cubicBezTo>
                    <a:pt x="16604" y="21600"/>
                    <a:pt x="11774" y="21600"/>
                    <a:pt x="6944" y="21600"/>
                  </a:cubicBezTo>
                  <a:cubicBezTo>
                    <a:pt x="4685" y="21600"/>
                    <a:pt x="2425" y="21600"/>
                    <a:pt x="166" y="21600"/>
                  </a:cubicBezTo>
                  <a:cubicBezTo>
                    <a:pt x="142" y="21600"/>
                    <a:pt x="122" y="21600"/>
                    <a:pt x="106" y="21563"/>
                  </a:cubicBezTo>
                  <a:cubicBezTo>
                    <a:pt x="91" y="21526"/>
                    <a:pt x="78" y="21452"/>
                    <a:pt x="69" y="21304"/>
                  </a:cubicBezTo>
                  <a:cubicBezTo>
                    <a:pt x="55" y="21120"/>
                    <a:pt x="42" y="20827"/>
                    <a:pt x="32" y="20447"/>
                  </a:cubicBezTo>
                  <a:cubicBezTo>
                    <a:pt x="21" y="20067"/>
                    <a:pt x="13" y="19608"/>
                    <a:pt x="8" y="19103"/>
                  </a:cubicBezTo>
                  <a:cubicBezTo>
                    <a:pt x="4" y="18748"/>
                    <a:pt x="2" y="18304"/>
                    <a:pt x="1" y="17728"/>
                  </a:cubicBezTo>
                  <a:cubicBezTo>
                    <a:pt x="0" y="17151"/>
                    <a:pt x="0" y="16441"/>
                    <a:pt x="0" y="15554"/>
                  </a:cubicBezTo>
                  <a:lnTo>
                    <a:pt x="0" y="6046"/>
                  </a:lnTo>
                  <a:cubicBezTo>
                    <a:pt x="0" y="5159"/>
                    <a:pt x="0" y="4449"/>
                    <a:pt x="1" y="3872"/>
                  </a:cubicBezTo>
                  <a:cubicBezTo>
                    <a:pt x="2" y="3296"/>
                    <a:pt x="4" y="2852"/>
                    <a:pt x="8" y="2497"/>
                  </a:cubicBezTo>
                  <a:cubicBezTo>
                    <a:pt x="13" y="1992"/>
                    <a:pt x="21" y="1533"/>
                    <a:pt x="32" y="1153"/>
                  </a:cubicBezTo>
                  <a:cubicBezTo>
                    <a:pt x="42" y="773"/>
                    <a:pt x="55" y="480"/>
                    <a:pt x="69" y="296"/>
                  </a:cubicBezTo>
                  <a:cubicBezTo>
                    <a:pt x="78" y="148"/>
                    <a:pt x="91" y="74"/>
                    <a:pt x="106" y="37"/>
                  </a:cubicBezTo>
                  <a:cubicBezTo>
                    <a:pt x="122" y="0"/>
                    <a:pt x="142" y="0"/>
                    <a:pt x="166"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0" name="Google Shape;660;p27"/>
            <p:cNvSpPr/>
            <p:nvPr/>
          </p:nvSpPr>
          <p:spPr>
            <a:xfrm>
              <a:off x="305680" y="1625279"/>
              <a:ext cx="200753" cy="200753"/>
            </a:xfrm>
            <a:prstGeom prst="ellipse">
              <a:avLst/>
            </a:pr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1" name="Google Shape;661;p27"/>
            <p:cNvSpPr/>
            <p:nvPr/>
          </p:nvSpPr>
          <p:spPr>
            <a:xfrm>
              <a:off x="660149" y="1625279"/>
              <a:ext cx="200753" cy="200753"/>
            </a:xfrm>
            <a:prstGeom prst="ellipse">
              <a:avLst/>
            </a:pr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2" name="Google Shape;662;p27"/>
            <p:cNvSpPr/>
            <p:nvPr/>
          </p:nvSpPr>
          <p:spPr>
            <a:xfrm>
              <a:off x="1014616" y="1625279"/>
              <a:ext cx="200753" cy="200753"/>
            </a:xfrm>
            <a:prstGeom prst="ellipse">
              <a:avLst/>
            </a:pr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3" name="Google Shape;663;p27"/>
            <p:cNvSpPr/>
            <p:nvPr/>
          </p:nvSpPr>
          <p:spPr>
            <a:xfrm>
              <a:off x="6252688" y="2323318"/>
              <a:ext cx="698342"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4" name="Google Shape;664;p27"/>
            <p:cNvSpPr/>
            <p:nvPr/>
          </p:nvSpPr>
          <p:spPr>
            <a:xfrm>
              <a:off x="5263271" y="2323318"/>
              <a:ext cx="698343"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5" name="Google Shape;665;p27"/>
            <p:cNvSpPr/>
            <p:nvPr/>
          </p:nvSpPr>
          <p:spPr>
            <a:xfrm>
              <a:off x="4273856" y="2323318"/>
              <a:ext cx="698343"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6" name="Google Shape;666;p27"/>
            <p:cNvSpPr/>
            <p:nvPr/>
          </p:nvSpPr>
          <p:spPr>
            <a:xfrm>
              <a:off x="3284441" y="2323318"/>
              <a:ext cx="698343"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7" name="Google Shape;667;p27"/>
            <p:cNvSpPr/>
            <p:nvPr/>
          </p:nvSpPr>
          <p:spPr>
            <a:xfrm>
              <a:off x="2295025" y="2323318"/>
              <a:ext cx="698343" cy="173169"/>
            </a:xfrm>
            <a:custGeom>
              <a:avLst/>
              <a:gdLst/>
              <a:ahLst/>
              <a:cxnLst/>
              <a:rect l="l" t="t" r="r" b="b"/>
              <a:pathLst>
                <a:path w="21600" h="21600" extrusionOk="0">
                  <a:moveTo>
                    <a:pt x="1499" y="0"/>
                  </a:moveTo>
                  <a:lnTo>
                    <a:pt x="20101" y="0"/>
                  </a:lnTo>
                  <a:cubicBezTo>
                    <a:pt x="20321" y="0"/>
                    <a:pt x="20497" y="0"/>
                    <a:pt x="20640" y="37"/>
                  </a:cubicBezTo>
                  <a:cubicBezTo>
                    <a:pt x="20783" y="74"/>
                    <a:pt x="20893" y="148"/>
                    <a:pt x="20981" y="296"/>
                  </a:cubicBezTo>
                  <a:cubicBezTo>
                    <a:pt x="21106" y="480"/>
                    <a:pt x="21220" y="773"/>
                    <a:pt x="21314" y="1153"/>
                  </a:cubicBezTo>
                  <a:cubicBezTo>
                    <a:pt x="21408" y="1533"/>
                    <a:pt x="21481" y="1992"/>
                    <a:pt x="21527" y="2497"/>
                  </a:cubicBezTo>
                  <a:cubicBezTo>
                    <a:pt x="21563" y="2852"/>
                    <a:pt x="21582" y="3296"/>
                    <a:pt x="21591" y="3872"/>
                  </a:cubicBezTo>
                  <a:cubicBezTo>
                    <a:pt x="21600" y="4449"/>
                    <a:pt x="21600" y="5159"/>
                    <a:pt x="21600" y="6046"/>
                  </a:cubicBezTo>
                  <a:lnTo>
                    <a:pt x="21600" y="15554"/>
                  </a:lnTo>
                  <a:cubicBezTo>
                    <a:pt x="21600" y="16441"/>
                    <a:pt x="21600" y="17151"/>
                    <a:pt x="21591" y="17728"/>
                  </a:cubicBezTo>
                  <a:cubicBezTo>
                    <a:pt x="21582" y="18304"/>
                    <a:pt x="21563" y="18748"/>
                    <a:pt x="21527" y="19103"/>
                  </a:cubicBezTo>
                  <a:cubicBezTo>
                    <a:pt x="21481" y="19608"/>
                    <a:pt x="21408" y="20067"/>
                    <a:pt x="21314" y="20447"/>
                  </a:cubicBezTo>
                  <a:cubicBezTo>
                    <a:pt x="21220" y="20827"/>
                    <a:pt x="21106" y="21120"/>
                    <a:pt x="20981" y="21304"/>
                  </a:cubicBezTo>
                  <a:cubicBezTo>
                    <a:pt x="20893" y="21452"/>
                    <a:pt x="20783" y="21526"/>
                    <a:pt x="20640" y="21563"/>
                  </a:cubicBezTo>
                  <a:cubicBezTo>
                    <a:pt x="20497" y="21600"/>
                    <a:pt x="20321" y="21600"/>
                    <a:pt x="20101" y="21600"/>
                  </a:cubicBezTo>
                  <a:lnTo>
                    <a:pt x="1499" y="21600"/>
                  </a:lnTo>
                  <a:cubicBezTo>
                    <a:pt x="1279" y="21600"/>
                    <a:pt x="1103" y="21600"/>
                    <a:pt x="960" y="21563"/>
                  </a:cubicBezTo>
                  <a:cubicBezTo>
                    <a:pt x="817" y="21526"/>
                    <a:pt x="707" y="21452"/>
                    <a:pt x="619" y="21304"/>
                  </a:cubicBezTo>
                  <a:cubicBezTo>
                    <a:pt x="494" y="21120"/>
                    <a:pt x="380" y="20827"/>
                    <a:pt x="286" y="20447"/>
                  </a:cubicBezTo>
                  <a:cubicBezTo>
                    <a:pt x="192" y="20067"/>
                    <a:pt x="119" y="19608"/>
                    <a:pt x="73" y="19103"/>
                  </a:cubicBezTo>
                  <a:cubicBezTo>
                    <a:pt x="37" y="18748"/>
                    <a:pt x="18" y="18304"/>
                    <a:pt x="9" y="17728"/>
                  </a:cubicBezTo>
                  <a:cubicBezTo>
                    <a:pt x="0" y="17151"/>
                    <a:pt x="0" y="16441"/>
                    <a:pt x="0" y="15554"/>
                  </a:cubicBezTo>
                  <a:lnTo>
                    <a:pt x="0" y="6046"/>
                  </a:lnTo>
                  <a:cubicBezTo>
                    <a:pt x="0" y="5159"/>
                    <a:pt x="0" y="4449"/>
                    <a:pt x="9" y="3872"/>
                  </a:cubicBezTo>
                  <a:cubicBezTo>
                    <a:pt x="18" y="3296"/>
                    <a:pt x="37" y="2852"/>
                    <a:pt x="73" y="2497"/>
                  </a:cubicBezTo>
                  <a:cubicBezTo>
                    <a:pt x="119" y="1992"/>
                    <a:pt x="192" y="1533"/>
                    <a:pt x="286" y="1153"/>
                  </a:cubicBezTo>
                  <a:cubicBezTo>
                    <a:pt x="380" y="773"/>
                    <a:pt x="494" y="480"/>
                    <a:pt x="619" y="296"/>
                  </a:cubicBezTo>
                  <a:cubicBezTo>
                    <a:pt x="707" y="148"/>
                    <a:pt x="817" y="74"/>
                    <a:pt x="960" y="37"/>
                  </a:cubicBezTo>
                  <a:cubicBezTo>
                    <a:pt x="1103" y="0"/>
                    <a:pt x="1279" y="0"/>
                    <a:pt x="1499" y="0"/>
                  </a:cubicBezTo>
                  <a:close/>
                </a:path>
              </a:pathLst>
            </a:cu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8" name="Google Shape;668;p27"/>
            <p:cNvSpPr/>
            <p:nvPr/>
          </p:nvSpPr>
          <p:spPr>
            <a:xfrm>
              <a:off x="655606" y="6446048"/>
              <a:ext cx="6268905" cy="424149"/>
            </a:xfrm>
            <a:custGeom>
              <a:avLst/>
              <a:gdLst/>
              <a:ahLst/>
              <a:cxnLst/>
              <a:rect l="l" t="t" r="r" b="b"/>
              <a:pathLst>
                <a:path w="21600" h="21600" extrusionOk="0">
                  <a:moveTo>
                    <a:pt x="1117" y="0"/>
                  </a:moveTo>
                  <a:lnTo>
                    <a:pt x="20483" y="0"/>
                  </a:lnTo>
                  <a:cubicBezTo>
                    <a:pt x="20642" y="0"/>
                    <a:pt x="20769" y="0"/>
                    <a:pt x="20873" y="81"/>
                  </a:cubicBezTo>
                  <a:cubicBezTo>
                    <a:pt x="20976" y="163"/>
                    <a:pt x="21056" y="326"/>
                    <a:pt x="21119" y="651"/>
                  </a:cubicBezTo>
                  <a:cubicBezTo>
                    <a:pt x="21322" y="1743"/>
                    <a:pt x="21482" y="4106"/>
                    <a:pt x="21556" y="7106"/>
                  </a:cubicBezTo>
                  <a:cubicBezTo>
                    <a:pt x="21585" y="8290"/>
                    <a:pt x="21600" y="9540"/>
                    <a:pt x="21600" y="10800"/>
                  </a:cubicBezTo>
                  <a:cubicBezTo>
                    <a:pt x="21600" y="12060"/>
                    <a:pt x="21585" y="13310"/>
                    <a:pt x="21556" y="14494"/>
                  </a:cubicBezTo>
                  <a:cubicBezTo>
                    <a:pt x="21482" y="17494"/>
                    <a:pt x="21322" y="19857"/>
                    <a:pt x="21119" y="20949"/>
                  </a:cubicBezTo>
                  <a:cubicBezTo>
                    <a:pt x="21056" y="21274"/>
                    <a:pt x="20976" y="21437"/>
                    <a:pt x="20873" y="21519"/>
                  </a:cubicBezTo>
                  <a:cubicBezTo>
                    <a:pt x="20769" y="21600"/>
                    <a:pt x="20642" y="21600"/>
                    <a:pt x="20483" y="21600"/>
                  </a:cubicBezTo>
                  <a:cubicBezTo>
                    <a:pt x="17255" y="21600"/>
                    <a:pt x="14028" y="21600"/>
                    <a:pt x="10800" y="21600"/>
                  </a:cubicBezTo>
                  <a:cubicBezTo>
                    <a:pt x="7572" y="21600"/>
                    <a:pt x="4345" y="21600"/>
                    <a:pt x="1117" y="21600"/>
                  </a:cubicBezTo>
                  <a:cubicBezTo>
                    <a:pt x="958" y="21600"/>
                    <a:pt x="831" y="21600"/>
                    <a:pt x="727" y="21519"/>
                  </a:cubicBezTo>
                  <a:cubicBezTo>
                    <a:pt x="624" y="21437"/>
                    <a:pt x="544" y="21274"/>
                    <a:pt x="481" y="20949"/>
                  </a:cubicBezTo>
                  <a:cubicBezTo>
                    <a:pt x="278" y="19857"/>
                    <a:pt x="118" y="17494"/>
                    <a:pt x="44" y="14494"/>
                  </a:cubicBezTo>
                  <a:cubicBezTo>
                    <a:pt x="15" y="13310"/>
                    <a:pt x="0" y="12060"/>
                    <a:pt x="0" y="10800"/>
                  </a:cubicBezTo>
                  <a:cubicBezTo>
                    <a:pt x="0" y="9540"/>
                    <a:pt x="15" y="8290"/>
                    <a:pt x="44" y="7106"/>
                  </a:cubicBezTo>
                  <a:cubicBezTo>
                    <a:pt x="118" y="4106"/>
                    <a:pt x="278" y="1743"/>
                    <a:pt x="481" y="651"/>
                  </a:cubicBezTo>
                  <a:cubicBezTo>
                    <a:pt x="544" y="326"/>
                    <a:pt x="624" y="163"/>
                    <a:pt x="727" y="81"/>
                  </a:cubicBezTo>
                  <a:cubicBezTo>
                    <a:pt x="831" y="0"/>
                    <a:pt x="958" y="0"/>
                    <a:pt x="1117" y="0"/>
                  </a:cubicBezTo>
                  <a:close/>
                </a:path>
              </a:pathLst>
            </a:cu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69" name="Google Shape;669;p27"/>
            <p:cNvSpPr/>
            <p:nvPr/>
          </p:nvSpPr>
          <p:spPr>
            <a:xfrm>
              <a:off x="655814" y="6446245"/>
              <a:ext cx="2369138" cy="424104"/>
            </a:xfrm>
            <a:custGeom>
              <a:avLst/>
              <a:gdLst/>
              <a:ahLst/>
              <a:cxnLst/>
              <a:rect l="l" t="t" r="r" b="b"/>
              <a:pathLst>
                <a:path w="21600" h="21582" extrusionOk="0">
                  <a:moveTo>
                    <a:pt x="2956" y="0"/>
                  </a:moveTo>
                  <a:cubicBezTo>
                    <a:pt x="2114" y="0"/>
                    <a:pt x="1605" y="-18"/>
                    <a:pt x="1269" y="633"/>
                  </a:cubicBezTo>
                  <a:cubicBezTo>
                    <a:pt x="731" y="1724"/>
                    <a:pt x="309" y="4083"/>
                    <a:pt x="113" y="7081"/>
                  </a:cubicBezTo>
                  <a:cubicBezTo>
                    <a:pt x="36" y="8264"/>
                    <a:pt x="0" y="9520"/>
                    <a:pt x="0" y="10779"/>
                  </a:cubicBezTo>
                  <a:cubicBezTo>
                    <a:pt x="0" y="12038"/>
                    <a:pt x="36" y="13294"/>
                    <a:pt x="113" y="14477"/>
                  </a:cubicBezTo>
                  <a:cubicBezTo>
                    <a:pt x="309" y="17475"/>
                    <a:pt x="731" y="19834"/>
                    <a:pt x="1269" y="20925"/>
                  </a:cubicBezTo>
                  <a:cubicBezTo>
                    <a:pt x="1605" y="21576"/>
                    <a:pt x="2114" y="21582"/>
                    <a:pt x="2956" y="21582"/>
                  </a:cubicBezTo>
                  <a:lnTo>
                    <a:pt x="21600" y="21582"/>
                  </a:lnTo>
                  <a:lnTo>
                    <a:pt x="21600" y="0"/>
                  </a:lnTo>
                  <a:lnTo>
                    <a:pt x="2956" y="0"/>
                  </a:lnTo>
                  <a:close/>
                </a:path>
              </a:pathLst>
            </a:cu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70" name="Google Shape;670;p27"/>
            <p:cNvSpPr/>
            <p:nvPr/>
          </p:nvSpPr>
          <p:spPr>
            <a:xfrm>
              <a:off x="655678" y="6455233"/>
              <a:ext cx="2369344" cy="424261"/>
            </a:xfrm>
            <a:custGeom>
              <a:avLst/>
              <a:gdLst/>
              <a:ahLst/>
              <a:cxnLst/>
              <a:rect l="l" t="t" r="r" b="b"/>
              <a:pathLst>
                <a:path w="21600" h="21600" extrusionOk="0">
                  <a:moveTo>
                    <a:pt x="4436" y="0"/>
                  </a:moveTo>
                  <a:lnTo>
                    <a:pt x="879" y="19862"/>
                  </a:lnTo>
                  <a:cubicBezTo>
                    <a:pt x="1000" y="20301"/>
                    <a:pt x="1132" y="20672"/>
                    <a:pt x="1270" y="20953"/>
                  </a:cubicBezTo>
                  <a:cubicBezTo>
                    <a:pt x="1486" y="21370"/>
                    <a:pt x="1815" y="21484"/>
                    <a:pt x="2214" y="21539"/>
                  </a:cubicBezTo>
                  <a:lnTo>
                    <a:pt x="6071" y="0"/>
                  </a:lnTo>
                  <a:lnTo>
                    <a:pt x="4436" y="0"/>
                  </a:lnTo>
                  <a:close/>
                  <a:moveTo>
                    <a:pt x="7790" y="0"/>
                  </a:moveTo>
                  <a:lnTo>
                    <a:pt x="3922" y="21600"/>
                  </a:lnTo>
                  <a:lnTo>
                    <a:pt x="5561" y="21600"/>
                  </a:lnTo>
                  <a:lnTo>
                    <a:pt x="9429" y="0"/>
                  </a:lnTo>
                  <a:lnTo>
                    <a:pt x="7790" y="0"/>
                  </a:lnTo>
                  <a:close/>
                  <a:moveTo>
                    <a:pt x="11155" y="0"/>
                  </a:moveTo>
                  <a:lnTo>
                    <a:pt x="7287" y="21600"/>
                  </a:lnTo>
                  <a:lnTo>
                    <a:pt x="8922" y="21600"/>
                  </a:lnTo>
                  <a:lnTo>
                    <a:pt x="12790" y="0"/>
                  </a:lnTo>
                  <a:lnTo>
                    <a:pt x="11155" y="0"/>
                  </a:lnTo>
                  <a:close/>
                  <a:moveTo>
                    <a:pt x="14516" y="0"/>
                  </a:moveTo>
                  <a:lnTo>
                    <a:pt x="10648" y="21600"/>
                  </a:lnTo>
                  <a:lnTo>
                    <a:pt x="12283" y="21600"/>
                  </a:lnTo>
                  <a:lnTo>
                    <a:pt x="16151" y="0"/>
                  </a:lnTo>
                  <a:lnTo>
                    <a:pt x="14516" y="0"/>
                  </a:lnTo>
                  <a:close/>
                  <a:moveTo>
                    <a:pt x="17870" y="0"/>
                  </a:moveTo>
                  <a:lnTo>
                    <a:pt x="14002" y="21600"/>
                  </a:lnTo>
                  <a:lnTo>
                    <a:pt x="15641" y="21600"/>
                  </a:lnTo>
                  <a:lnTo>
                    <a:pt x="19509" y="0"/>
                  </a:lnTo>
                  <a:lnTo>
                    <a:pt x="17870" y="0"/>
                  </a:lnTo>
                  <a:close/>
                  <a:moveTo>
                    <a:pt x="21235" y="0"/>
                  </a:moveTo>
                  <a:lnTo>
                    <a:pt x="17367" y="21600"/>
                  </a:lnTo>
                  <a:lnTo>
                    <a:pt x="19002" y="21600"/>
                  </a:lnTo>
                  <a:lnTo>
                    <a:pt x="21600" y="7092"/>
                  </a:lnTo>
                  <a:lnTo>
                    <a:pt x="21600" y="0"/>
                  </a:lnTo>
                  <a:lnTo>
                    <a:pt x="21235" y="0"/>
                  </a:lnTo>
                  <a:close/>
                  <a:moveTo>
                    <a:pt x="2706" y="20"/>
                  </a:moveTo>
                  <a:cubicBezTo>
                    <a:pt x="2035" y="25"/>
                    <a:pt x="1566" y="74"/>
                    <a:pt x="1270" y="647"/>
                  </a:cubicBezTo>
                  <a:cubicBezTo>
                    <a:pt x="733" y="1738"/>
                    <a:pt x="311" y="4093"/>
                    <a:pt x="116" y="7092"/>
                  </a:cubicBezTo>
                  <a:cubicBezTo>
                    <a:pt x="39" y="8276"/>
                    <a:pt x="0" y="9530"/>
                    <a:pt x="0" y="10790"/>
                  </a:cubicBezTo>
                  <a:cubicBezTo>
                    <a:pt x="0" y="12049"/>
                    <a:pt x="39" y="13304"/>
                    <a:pt x="116" y="14488"/>
                  </a:cubicBezTo>
                  <a:lnTo>
                    <a:pt x="2706" y="20"/>
                  </a:lnTo>
                  <a:close/>
                  <a:moveTo>
                    <a:pt x="21600" y="16690"/>
                  </a:moveTo>
                  <a:lnTo>
                    <a:pt x="20721" y="21600"/>
                  </a:lnTo>
                  <a:lnTo>
                    <a:pt x="21600" y="21600"/>
                  </a:lnTo>
                  <a:lnTo>
                    <a:pt x="21600" y="16690"/>
                  </a:lnTo>
                  <a:close/>
                </a:path>
              </a:pathLst>
            </a:custGeom>
            <a:solidFill>
              <a:srgbClr val="FFFFFF">
                <a:alpha val="14117"/>
              </a:srgbClr>
            </a:solidFill>
            <a:ln w="25400" cap="flat" cmpd="sng">
              <a:solidFill>
                <a:schemeClr val="accent1">
                  <a:alpha val="14117"/>
                </a:schemeClr>
              </a:solidFill>
              <a:prstDash val="solid"/>
              <a:round/>
              <a:headEnd type="none" w="sm" len="sm"/>
              <a:tailEnd type="none" w="sm" len="sm"/>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71" name="Google Shape;671;p27"/>
            <p:cNvSpPr/>
            <p:nvPr/>
          </p:nvSpPr>
          <p:spPr>
            <a:xfrm>
              <a:off x="2932236" y="6369625"/>
              <a:ext cx="595668" cy="595668"/>
            </a:xfrm>
            <a:prstGeom prst="ellipse">
              <a:avLst/>
            </a:prstGeom>
            <a:solidFill>
              <a:srgbClr val="DCDCDC"/>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72" name="Google Shape;672;p27"/>
            <p:cNvSpPr/>
            <p:nvPr/>
          </p:nvSpPr>
          <p:spPr>
            <a:xfrm>
              <a:off x="3090701" y="6528089"/>
              <a:ext cx="278738" cy="278739"/>
            </a:xfrm>
            <a:prstGeom prst="ellipse">
              <a:avLst/>
            </a:prstGeom>
            <a:solidFill>
              <a:srgbClr val="FF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nvGrpSpPr>
            <p:cNvPr id="673" name="Google Shape;673;p27"/>
            <p:cNvGrpSpPr/>
            <p:nvPr/>
          </p:nvGrpSpPr>
          <p:grpSpPr>
            <a:xfrm>
              <a:off x="1585353" y="0"/>
              <a:ext cx="4398680" cy="6218605"/>
              <a:chOff x="0" y="0"/>
              <a:chExt cx="4398678" cy="6218604"/>
            </a:xfrm>
          </p:grpSpPr>
          <p:sp>
            <p:nvSpPr>
              <p:cNvPr id="674" name="Google Shape;674;p27"/>
              <p:cNvSpPr/>
              <p:nvPr/>
            </p:nvSpPr>
            <p:spPr>
              <a:xfrm>
                <a:off x="0" y="4113176"/>
                <a:ext cx="4398678" cy="2105428"/>
              </a:xfrm>
              <a:custGeom>
                <a:avLst/>
                <a:gdLst/>
                <a:ahLst/>
                <a:cxnLst/>
                <a:rect l="l" t="t" r="r" b="b"/>
                <a:pathLst>
                  <a:path w="21600" h="21335" extrusionOk="0">
                    <a:moveTo>
                      <a:pt x="0" y="21335"/>
                    </a:moveTo>
                    <a:cubicBezTo>
                      <a:pt x="235" y="9604"/>
                      <a:pt x="4847" y="267"/>
                      <a:pt x="10535" y="5"/>
                    </a:cubicBezTo>
                    <a:cubicBezTo>
                      <a:pt x="16402" y="-265"/>
                      <a:pt x="21307" y="9150"/>
                      <a:pt x="21600" y="21244"/>
                    </a:cubicBezTo>
                    <a:lnTo>
                      <a:pt x="0" y="21335"/>
                    </a:lnTo>
                    <a:close/>
                  </a:path>
                </a:pathLst>
              </a:custGeom>
              <a:solidFill>
                <a:schemeClr val="accent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75" name="Google Shape;675;p27"/>
              <p:cNvSpPr/>
              <p:nvPr/>
            </p:nvSpPr>
            <p:spPr>
              <a:xfrm>
                <a:off x="1639602" y="3657053"/>
                <a:ext cx="1110471" cy="329185"/>
              </a:xfrm>
              <a:prstGeom prst="rect">
                <a:avLst/>
              </a:prstGeom>
              <a:solidFill>
                <a:srgbClr val="E9AD9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76" name="Google Shape;676;p27"/>
              <p:cNvSpPr/>
              <p:nvPr/>
            </p:nvSpPr>
            <p:spPr>
              <a:xfrm>
                <a:off x="648211" y="533105"/>
                <a:ext cx="3114996" cy="3355212"/>
              </a:xfrm>
              <a:custGeom>
                <a:avLst/>
                <a:gdLst/>
                <a:ahLst/>
                <a:cxnLst/>
                <a:rect l="l" t="t" r="r" b="b"/>
                <a:pathLst>
                  <a:path w="21293" h="21467" extrusionOk="0">
                    <a:moveTo>
                      <a:pt x="1078" y="8388"/>
                    </a:moveTo>
                    <a:lnTo>
                      <a:pt x="1905" y="12840"/>
                    </a:lnTo>
                    <a:cubicBezTo>
                      <a:pt x="1520" y="12623"/>
                      <a:pt x="1043" y="12636"/>
                      <a:pt x="677" y="12859"/>
                    </a:cubicBezTo>
                    <a:cubicBezTo>
                      <a:pt x="336" y="13065"/>
                      <a:pt x="138" y="13422"/>
                      <a:pt x="53" y="13808"/>
                    </a:cubicBezTo>
                    <a:cubicBezTo>
                      <a:pt x="-210" y="14994"/>
                      <a:pt x="527" y="16171"/>
                      <a:pt x="1758" y="16550"/>
                    </a:cubicBezTo>
                    <a:cubicBezTo>
                      <a:pt x="2078" y="16648"/>
                      <a:pt x="2416" y="16684"/>
                      <a:pt x="2753" y="16686"/>
                    </a:cubicBezTo>
                    <a:cubicBezTo>
                      <a:pt x="3057" y="16688"/>
                      <a:pt x="3361" y="16664"/>
                      <a:pt x="3661" y="16613"/>
                    </a:cubicBezTo>
                    <a:cubicBezTo>
                      <a:pt x="4108" y="17665"/>
                      <a:pt x="4779" y="18598"/>
                      <a:pt x="5614" y="19367"/>
                    </a:cubicBezTo>
                    <a:cubicBezTo>
                      <a:pt x="6484" y="20169"/>
                      <a:pt x="7537" y="20800"/>
                      <a:pt x="8726" y="21158"/>
                    </a:cubicBezTo>
                    <a:cubicBezTo>
                      <a:pt x="10171" y="21593"/>
                      <a:pt x="11740" y="21592"/>
                      <a:pt x="13125" y="21013"/>
                    </a:cubicBezTo>
                    <a:cubicBezTo>
                      <a:pt x="14149" y="20585"/>
                      <a:pt x="14982" y="19879"/>
                      <a:pt x="15720" y="19120"/>
                    </a:cubicBezTo>
                    <a:cubicBezTo>
                      <a:pt x="16479" y="18340"/>
                      <a:pt x="17160" y="17483"/>
                      <a:pt x="17749" y="16554"/>
                    </a:cubicBezTo>
                    <a:cubicBezTo>
                      <a:pt x="18415" y="16748"/>
                      <a:pt x="19136" y="16695"/>
                      <a:pt x="19761" y="16405"/>
                    </a:cubicBezTo>
                    <a:cubicBezTo>
                      <a:pt x="20356" y="16129"/>
                      <a:pt x="20803" y="15667"/>
                      <a:pt x="21060" y="15159"/>
                    </a:cubicBezTo>
                    <a:cubicBezTo>
                      <a:pt x="21316" y="14656"/>
                      <a:pt x="21390" y="14086"/>
                      <a:pt x="21132" y="13553"/>
                    </a:cubicBezTo>
                    <a:cubicBezTo>
                      <a:pt x="20779" y="12826"/>
                      <a:pt x="19887" y="12474"/>
                      <a:pt x="19084" y="12744"/>
                    </a:cubicBezTo>
                    <a:lnTo>
                      <a:pt x="19928" y="8254"/>
                    </a:lnTo>
                    <a:cubicBezTo>
                      <a:pt x="20054" y="7164"/>
                      <a:pt x="19888" y="6048"/>
                      <a:pt x="19438" y="5001"/>
                    </a:cubicBezTo>
                    <a:cubicBezTo>
                      <a:pt x="18039" y="1749"/>
                      <a:pt x="14383" y="-7"/>
                      <a:pt x="10584" y="1"/>
                    </a:cubicBezTo>
                    <a:cubicBezTo>
                      <a:pt x="7116" y="7"/>
                      <a:pt x="3763" y="1462"/>
                      <a:pt x="2060" y="4265"/>
                    </a:cubicBezTo>
                    <a:cubicBezTo>
                      <a:pt x="1300" y="5517"/>
                      <a:pt x="958" y="6952"/>
                      <a:pt x="1078" y="8388"/>
                    </a:cubicBezTo>
                    <a:close/>
                  </a:path>
                </a:pathLst>
              </a:custGeom>
              <a:solidFill>
                <a:srgbClr val="F4B997"/>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77" name="Google Shape;677;p27"/>
              <p:cNvSpPr/>
              <p:nvPr/>
            </p:nvSpPr>
            <p:spPr>
              <a:xfrm>
                <a:off x="597184" y="0"/>
                <a:ext cx="3195307" cy="2638369"/>
              </a:xfrm>
              <a:custGeom>
                <a:avLst/>
                <a:gdLst/>
                <a:ahLst/>
                <a:cxnLst/>
                <a:rect l="l" t="t" r="r" b="b"/>
                <a:pathLst>
                  <a:path w="21523" h="21555" extrusionOk="0">
                    <a:moveTo>
                      <a:pt x="2627" y="21281"/>
                    </a:moveTo>
                    <a:cubicBezTo>
                      <a:pt x="2642" y="21385"/>
                      <a:pt x="2597" y="21487"/>
                      <a:pt x="2519" y="21532"/>
                    </a:cubicBezTo>
                    <a:cubicBezTo>
                      <a:pt x="2411" y="21593"/>
                      <a:pt x="2284" y="21529"/>
                      <a:pt x="2243" y="21393"/>
                    </a:cubicBezTo>
                    <a:cubicBezTo>
                      <a:pt x="1707" y="20070"/>
                      <a:pt x="1311" y="18670"/>
                      <a:pt x="1064" y="17227"/>
                    </a:cubicBezTo>
                    <a:cubicBezTo>
                      <a:pt x="820" y="15805"/>
                      <a:pt x="723" y="14353"/>
                      <a:pt x="774" y="12903"/>
                    </a:cubicBezTo>
                    <a:lnTo>
                      <a:pt x="217" y="13937"/>
                    </a:lnTo>
                    <a:cubicBezTo>
                      <a:pt x="202" y="13983"/>
                      <a:pt x="163" y="14009"/>
                      <a:pt x="123" y="13998"/>
                    </a:cubicBezTo>
                    <a:cubicBezTo>
                      <a:pt x="78" y="13987"/>
                      <a:pt x="50" y="13934"/>
                      <a:pt x="58" y="13880"/>
                    </a:cubicBezTo>
                    <a:cubicBezTo>
                      <a:pt x="-50" y="12753"/>
                      <a:pt x="-8" y="11623"/>
                      <a:pt x="177" y="10529"/>
                    </a:cubicBezTo>
                    <a:cubicBezTo>
                      <a:pt x="311" y="9735"/>
                      <a:pt x="523" y="8950"/>
                      <a:pt x="881" y="8247"/>
                    </a:cubicBezTo>
                    <a:cubicBezTo>
                      <a:pt x="1272" y="7482"/>
                      <a:pt x="1821" y="6855"/>
                      <a:pt x="2475" y="6429"/>
                    </a:cubicBezTo>
                    <a:cubicBezTo>
                      <a:pt x="2241" y="6399"/>
                      <a:pt x="2005" y="6395"/>
                      <a:pt x="1770" y="6418"/>
                    </a:cubicBezTo>
                    <a:cubicBezTo>
                      <a:pt x="1527" y="6441"/>
                      <a:pt x="1287" y="6492"/>
                      <a:pt x="1053" y="6571"/>
                    </a:cubicBezTo>
                    <a:cubicBezTo>
                      <a:pt x="1012" y="6601"/>
                      <a:pt x="959" y="6583"/>
                      <a:pt x="938" y="6531"/>
                    </a:cubicBezTo>
                    <a:cubicBezTo>
                      <a:pt x="927" y="6504"/>
                      <a:pt x="928" y="6472"/>
                      <a:pt x="940" y="6446"/>
                    </a:cubicBezTo>
                    <a:cubicBezTo>
                      <a:pt x="1265" y="6009"/>
                      <a:pt x="1672" y="5674"/>
                      <a:pt x="2127" y="5469"/>
                    </a:cubicBezTo>
                    <a:cubicBezTo>
                      <a:pt x="2477" y="5312"/>
                      <a:pt x="2848" y="5235"/>
                      <a:pt x="3221" y="5243"/>
                    </a:cubicBezTo>
                    <a:cubicBezTo>
                      <a:pt x="3146" y="4596"/>
                      <a:pt x="3177" y="3939"/>
                      <a:pt x="3312" y="3307"/>
                    </a:cubicBezTo>
                    <a:cubicBezTo>
                      <a:pt x="3466" y="2589"/>
                      <a:pt x="3754" y="1918"/>
                      <a:pt x="4196" y="1407"/>
                    </a:cubicBezTo>
                    <a:cubicBezTo>
                      <a:pt x="4531" y="1020"/>
                      <a:pt x="4938" y="744"/>
                      <a:pt x="5363" y="524"/>
                    </a:cubicBezTo>
                    <a:cubicBezTo>
                      <a:pt x="5819" y="287"/>
                      <a:pt x="6295" y="111"/>
                      <a:pt x="6783" y="1"/>
                    </a:cubicBezTo>
                    <a:cubicBezTo>
                      <a:pt x="6831" y="-7"/>
                      <a:pt x="6878" y="26"/>
                      <a:pt x="6895" y="82"/>
                    </a:cubicBezTo>
                    <a:cubicBezTo>
                      <a:pt x="6910" y="132"/>
                      <a:pt x="6898" y="188"/>
                      <a:pt x="6865" y="222"/>
                    </a:cubicBezTo>
                    <a:cubicBezTo>
                      <a:pt x="6641" y="392"/>
                      <a:pt x="6442" y="606"/>
                      <a:pt x="6276" y="855"/>
                    </a:cubicBezTo>
                    <a:cubicBezTo>
                      <a:pt x="6132" y="1072"/>
                      <a:pt x="6015" y="1312"/>
                      <a:pt x="5928" y="1570"/>
                    </a:cubicBezTo>
                    <a:cubicBezTo>
                      <a:pt x="6790" y="1047"/>
                      <a:pt x="7694" y="654"/>
                      <a:pt x="8621" y="394"/>
                    </a:cubicBezTo>
                    <a:cubicBezTo>
                      <a:pt x="9486" y="151"/>
                      <a:pt x="10379" y="22"/>
                      <a:pt x="11276" y="108"/>
                    </a:cubicBezTo>
                    <a:cubicBezTo>
                      <a:pt x="12289" y="204"/>
                      <a:pt x="13269" y="574"/>
                      <a:pt x="14170" y="1142"/>
                    </a:cubicBezTo>
                    <a:cubicBezTo>
                      <a:pt x="15165" y="1769"/>
                      <a:pt x="16043" y="2624"/>
                      <a:pt x="16911" y="3483"/>
                    </a:cubicBezTo>
                    <a:cubicBezTo>
                      <a:pt x="17580" y="4145"/>
                      <a:pt x="18248" y="4812"/>
                      <a:pt x="18984" y="5359"/>
                    </a:cubicBezTo>
                    <a:cubicBezTo>
                      <a:pt x="19689" y="5883"/>
                      <a:pt x="20449" y="6289"/>
                      <a:pt x="21243" y="6568"/>
                    </a:cubicBezTo>
                    <a:cubicBezTo>
                      <a:pt x="21317" y="6579"/>
                      <a:pt x="21382" y="6632"/>
                      <a:pt x="21420" y="6709"/>
                    </a:cubicBezTo>
                    <a:cubicBezTo>
                      <a:pt x="21457" y="6787"/>
                      <a:pt x="21463" y="6880"/>
                      <a:pt x="21436" y="6963"/>
                    </a:cubicBezTo>
                    <a:cubicBezTo>
                      <a:pt x="21343" y="7174"/>
                      <a:pt x="21222" y="7363"/>
                      <a:pt x="21079" y="7526"/>
                    </a:cubicBezTo>
                    <a:cubicBezTo>
                      <a:pt x="20907" y="7719"/>
                      <a:pt x="20706" y="7869"/>
                      <a:pt x="20486" y="7968"/>
                    </a:cubicBezTo>
                    <a:cubicBezTo>
                      <a:pt x="20871" y="8709"/>
                      <a:pt x="21154" y="9521"/>
                      <a:pt x="21325" y="10372"/>
                    </a:cubicBezTo>
                    <a:cubicBezTo>
                      <a:pt x="21493" y="11206"/>
                      <a:pt x="21550" y="12067"/>
                      <a:pt x="21510" y="12925"/>
                    </a:cubicBezTo>
                    <a:cubicBezTo>
                      <a:pt x="21425" y="14727"/>
                      <a:pt x="20920" y="16446"/>
                      <a:pt x="20317" y="18095"/>
                    </a:cubicBezTo>
                    <a:cubicBezTo>
                      <a:pt x="19955" y="19086"/>
                      <a:pt x="19557" y="20058"/>
                      <a:pt x="19125" y="21007"/>
                    </a:cubicBezTo>
                    <a:cubicBezTo>
                      <a:pt x="19116" y="21072"/>
                      <a:pt x="19068" y="21118"/>
                      <a:pt x="19014" y="21113"/>
                    </a:cubicBezTo>
                    <a:cubicBezTo>
                      <a:pt x="18949" y="21108"/>
                      <a:pt x="18903" y="21034"/>
                      <a:pt x="18916" y="20957"/>
                    </a:cubicBezTo>
                    <a:cubicBezTo>
                      <a:pt x="18979" y="19044"/>
                      <a:pt x="18705" y="17136"/>
                      <a:pt x="18113" y="15361"/>
                    </a:cubicBezTo>
                    <a:cubicBezTo>
                      <a:pt x="17827" y="14504"/>
                      <a:pt x="17467" y="13683"/>
                      <a:pt x="16995" y="12957"/>
                    </a:cubicBezTo>
                    <a:cubicBezTo>
                      <a:pt x="16523" y="12233"/>
                      <a:pt x="15948" y="11617"/>
                      <a:pt x="15297" y="11139"/>
                    </a:cubicBezTo>
                    <a:cubicBezTo>
                      <a:pt x="15345" y="11329"/>
                      <a:pt x="15411" y="11511"/>
                      <a:pt x="15493" y="11683"/>
                    </a:cubicBezTo>
                    <a:cubicBezTo>
                      <a:pt x="15582" y="11870"/>
                      <a:pt x="15689" y="12042"/>
                      <a:pt x="15813" y="12197"/>
                    </a:cubicBezTo>
                    <a:cubicBezTo>
                      <a:pt x="15845" y="12271"/>
                      <a:pt x="15846" y="12360"/>
                      <a:pt x="15814" y="12434"/>
                    </a:cubicBezTo>
                    <a:cubicBezTo>
                      <a:pt x="15783" y="12505"/>
                      <a:pt x="15725" y="12554"/>
                      <a:pt x="15660" y="12566"/>
                    </a:cubicBezTo>
                    <a:cubicBezTo>
                      <a:pt x="14716" y="12642"/>
                      <a:pt x="13768" y="12616"/>
                      <a:pt x="12828" y="12490"/>
                    </a:cubicBezTo>
                    <a:cubicBezTo>
                      <a:pt x="12020" y="12381"/>
                      <a:pt x="11220" y="12197"/>
                      <a:pt x="10435" y="11941"/>
                    </a:cubicBezTo>
                    <a:cubicBezTo>
                      <a:pt x="10490" y="12068"/>
                      <a:pt x="10549" y="12192"/>
                      <a:pt x="10611" y="12314"/>
                    </a:cubicBezTo>
                    <a:cubicBezTo>
                      <a:pt x="10693" y="12473"/>
                      <a:pt x="10781" y="12628"/>
                      <a:pt x="10875" y="12777"/>
                    </a:cubicBezTo>
                    <a:cubicBezTo>
                      <a:pt x="10916" y="12833"/>
                      <a:pt x="10928" y="12913"/>
                      <a:pt x="10906" y="12983"/>
                    </a:cubicBezTo>
                    <a:cubicBezTo>
                      <a:pt x="10881" y="13061"/>
                      <a:pt x="10820" y="13113"/>
                      <a:pt x="10752" y="13115"/>
                    </a:cubicBezTo>
                    <a:cubicBezTo>
                      <a:pt x="9885" y="13104"/>
                      <a:pt x="9024" y="12951"/>
                      <a:pt x="8192" y="12660"/>
                    </a:cubicBezTo>
                    <a:cubicBezTo>
                      <a:pt x="7315" y="12355"/>
                      <a:pt x="6479" y="11899"/>
                      <a:pt x="5708" y="11307"/>
                    </a:cubicBezTo>
                    <a:cubicBezTo>
                      <a:pt x="5682" y="12216"/>
                      <a:pt x="5430" y="13093"/>
                      <a:pt x="4986" y="13826"/>
                    </a:cubicBezTo>
                    <a:cubicBezTo>
                      <a:pt x="4608" y="14448"/>
                      <a:pt x="4105" y="14941"/>
                      <a:pt x="3719" y="15555"/>
                    </a:cubicBezTo>
                    <a:cubicBezTo>
                      <a:pt x="3213" y="16359"/>
                      <a:pt x="2931" y="17326"/>
                      <a:pt x="2768" y="18317"/>
                    </a:cubicBezTo>
                    <a:cubicBezTo>
                      <a:pt x="2607" y="19292"/>
                      <a:pt x="2560" y="20290"/>
                      <a:pt x="2627" y="21281"/>
                    </a:cubicBezTo>
                    <a:close/>
                  </a:path>
                </a:pathLst>
              </a:custGeom>
              <a:solidFill>
                <a:srgbClr val="53535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78" name="Google Shape;678;p27"/>
              <p:cNvSpPr/>
              <p:nvPr/>
            </p:nvSpPr>
            <p:spPr>
              <a:xfrm>
                <a:off x="754026" y="2677604"/>
                <a:ext cx="274715" cy="336918"/>
              </a:xfrm>
              <a:custGeom>
                <a:avLst/>
                <a:gdLst/>
                <a:ahLst/>
                <a:cxnLst/>
                <a:rect l="l" t="t" r="r" b="b"/>
                <a:pathLst>
                  <a:path w="20401" h="21484" extrusionOk="0">
                    <a:moveTo>
                      <a:pt x="2514" y="7365"/>
                    </a:moveTo>
                    <a:cubicBezTo>
                      <a:pt x="3203" y="6833"/>
                      <a:pt x="2543" y="6099"/>
                      <a:pt x="2223" y="5362"/>
                    </a:cubicBezTo>
                    <a:cubicBezTo>
                      <a:pt x="1779" y="4339"/>
                      <a:pt x="2296" y="3208"/>
                      <a:pt x="3133" y="2459"/>
                    </a:cubicBezTo>
                    <a:cubicBezTo>
                      <a:pt x="4304" y="1413"/>
                      <a:pt x="6038" y="992"/>
                      <a:pt x="7685" y="1313"/>
                    </a:cubicBezTo>
                    <a:cubicBezTo>
                      <a:pt x="9845" y="1734"/>
                      <a:pt x="11193" y="3123"/>
                      <a:pt x="12573" y="4557"/>
                    </a:cubicBezTo>
                    <a:cubicBezTo>
                      <a:pt x="14107" y="6152"/>
                      <a:pt x="15803" y="7820"/>
                      <a:pt x="17383" y="9430"/>
                    </a:cubicBezTo>
                    <a:cubicBezTo>
                      <a:pt x="18921" y="10996"/>
                      <a:pt x="19960" y="13047"/>
                      <a:pt x="18365" y="14167"/>
                    </a:cubicBezTo>
                    <a:cubicBezTo>
                      <a:pt x="17189" y="14992"/>
                      <a:pt x="15582" y="14365"/>
                      <a:pt x="14088" y="14211"/>
                    </a:cubicBezTo>
                    <a:cubicBezTo>
                      <a:pt x="11983" y="13994"/>
                      <a:pt x="9884" y="14872"/>
                      <a:pt x="9175" y="16553"/>
                    </a:cubicBezTo>
                    <a:cubicBezTo>
                      <a:pt x="8748" y="17566"/>
                      <a:pt x="8972" y="18594"/>
                      <a:pt x="9278" y="19454"/>
                    </a:cubicBezTo>
                    <a:cubicBezTo>
                      <a:pt x="9646" y="20490"/>
                      <a:pt x="10361" y="21456"/>
                      <a:pt x="11625" y="21483"/>
                    </a:cubicBezTo>
                    <a:cubicBezTo>
                      <a:pt x="11963" y="21490"/>
                      <a:pt x="12309" y="21390"/>
                      <a:pt x="12443" y="21132"/>
                    </a:cubicBezTo>
                    <a:cubicBezTo>
                      <a:pt x="12774" y="20496"/>
                      <a:pt x="11936" y="20239"/>
                      <a:pt x="11429" y="19790"/>
                    </a:cubicBezTo>
                    <a:cubicBezTo>
                      <a:pt x="10812" y="19242"/>
                      <a:pt x="10838" y="18375"/>
                      <a:pt x="11201" y="17714"/>
                    </a:cubicBezTo>
                    <a:cubicBezTo>
                      <a:pt x="11794" y="16637"/>
                      <a:pt x="13117" y="16039"/>
                      <a:pt x="14512" y="15944"/>
                    </a:cubicBezTo>
                    <a:cubicBezTo>
                      <a:pt x="15471" y="15879"/>
                      <a:pt x="16447" y="16049"/>
                      <a:pt x="17388" y="15869"/>
                    </a:cubicBezTo>
                    <a:cubicBezTo>
                      <a:pt x="19730" y="15420"/>
                      <a:pt x="21028" y="13262"/>
                      <a:pt x="20098" y="11363"/>
                    </a:cubicBezTo>
                    <a:cubicBezTo>
                      <a:pt x="18754" y="9498"/>
                      <a:pt x="17288" y="7699"/>
                      <a:pt x="15708" y="5974"/>
                    </a:cubicBezTo>
                    <a:cubicBezTo>
                      <a:pt x="14712" y="4887"/>
                      <a:pt x="13669" y="3827"/>
                      <a:pt x="12470" y="2903"/>
                    </a:cubicBezTo>
                    <a:cubicBezTo>
                      <a:pt x="10539" y="1414"/>
                      <a:pt x="8223" y="312"/>
                      <a:pt x="5648" y="55"/>
                    </a:cubicBezTo>
                    <a:cubicBezTo>
                      <a:pt x="3988" y="-110"/>
                      <a:pt x="2292" y="62"/>
                      <a:pt x="1046" y="979"/>
                    </a:cubicBezTo>
                    <a:cubicBezTo>
                      <a:pt x="-572" y="2168"/>
                      <a:pt x="80" y="4131"/>
                      <a:pt x="431" y="5750"/>
                    </a:cubicBezTo>
                    <a:cubicBezTo>
                      <a:pt x="713" y="7055"/>
                      <a:pt x="1621" y="8053"/>
                      <a:pt x="2514" y="7365"/>
                    </a:cubicBezTo>
                    <a:close/>
                  </a:path>
                </a:pathLst>
              </a:custGeom>
              <a:solidFill>
                <a:srgbClr val="DAA48E"/>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79" name="Google Shape;679;p27"/>
              <p:cNvSpPr/>
              <p:nvPr/>
            </p:nvSpPr>
            <p:spPr>
              <a:xfrm flipH="1">
                <a:off x="3352271" y="2679538"/>
                <a:ext cx="274715" cy="336917"/>
              </a:xfrm>
              <a:custGeom>
                <a:avLst/>
                <a:gdLst/>
                <a:ahLst/>
                <a:cxnLst/>
                <a:rect l="l" t="t" r="r" b="b"/>
                <a:pathLst>
                  <a:path w="20401" h="21484" extrusionOk="0">
                    <a:moveTo>
                      <a:pt x="2514" y="7365"/>
                    </a:moveTo>
                    <a:cubicBezTo>
                      <a:pt x="3203" y="6833"/>
                      <a:pt x="2543" y="6099"/>
                      <a:pt x="2223" y="5362"/>
                    </a:cubicBezTo>
                    <a:cubicBezTo>
                      <a:pt x="1779" y="4339"/>
                      <a:pt x="2296" y="3208"/>
                      <a:pt x="3133" y="2459"/>
                    </a:cubicBezTo>
                    <a:cubicBezTo>
                      <a:pt x="4304" y="1413"/>
                      <a:pt x="6038" y="992"/>
                      <a:pt x="7685" y="1313"/>
                    </a:cubicBezTo>
                    <a:cubicBezTo>
                      <a:pt x="9845" y="1734"/>
                      <a:pt x="11193" y="3123"/>
                      <a:pt x="12573" y="4557"/>
                    </a:cubicBezTo>
                    <a:cubicBezTo>
                      <a:pt x="14107" y="6152"/>
                      <a:pt x="15803" y="7820"/>
                      <a:pt x="17383" y="9430"/>
                    </a:cubicBezTo>
                    <a:cubicBezTo>
                      <a:pt x="18921" y="10996"/>
                      <a:pt x="19960" y="13047"/>
                      <a:pt x="18365" y="14167"/>
                    </a:cubicBezTo>
                    <a:cubicBezTo>
                      <a:pt x="17189" y="14992"/>
                      <a:pt x="15582" y="14365"/>
                      <a:pt x="14088" y="14211"/>
                    </a:cubicBezTo>
                    <a:cubicBezTo>
                      <a:pt x="11983" y="13994"/>
                      <a:pt x="9884" y="14872"/>
                      <a:pt x="9175" y="16553"/>
                    </a:cubicBezTo>
                    <a:cubicBezTo>
                      <a:pt x="8748" y="17566"/>
                      <a:pt x="8972" y="18594"/>
                      <a:pt x="9278" y="19454"/>
                    </a:cubicBezTo>
                    <a:cubicBezTo>
                      <a:pt x="9646" y="20490"/>
                      <a:pt x="10361" y="21456"/>
                      <a:pt x="11625" y="21483"/>
                    </a:cubicBezTo>
                    <a:cubicBezTo>
                      <a:pt x="11963" y="21490"/>
                      <a:pt x="12309" y="21390"/>
                      <a:pt x="12443" y="21132"/>
                    </a:cubicBezTo>
                    <a:cubicBezTo>
                      <a:pt x="12774" y="20496"/>
                      <a:pt x="11936" y="20239"/>
                      <a:pt x="11429" y="19790"/>
                    </a:cubicBezTo>
                    <a:cubicBezTo>
                      <a:pt x="10812" y="19242"/>
                      <a:pt x="10838" y="18375"/>
                      <a:pt x="11201" y="17714"/>
                    </a:cubicBezTo>
                    <a:cubicBezTo>
                      <a:pt x="11794" y="16637"/>
                      <a:pt x="13117" y="16039"/>
                      <a:pt x="14512" y="15944"/>
                    </a:cubicBezTo>
                    <a:cubicBezTo>
                      <a:pt x="15471" y="15879"/>
                      <a:pt x="16447" y="16049"/>
                      <a:pt x="17388" y="15869"/>
                    </a:cubicBezTo>
                    <a:cubicBezTo>
                      <a:pt x="19730" y="15420"/>
                      <a:pt x="21028" y="13262"/>
                      <a:pt x="20098" y="11363"/>
                    </a:cubicBezTo>
                    <a:cubicBezTo>
                      <a:pt x="18754" y="9498"/>
                      <a:pt x="17288" y="7699"/>
                      <a:pt x="15708" y="5974"/>
                    </a:cubicBezTo>
                    <a:cubicBezTo>
                      <a:pt x="14712" y="4887"/>
                      <a:pt x="13669" y="3827"/>
                      <a:pt x="12470" y="2903"/>
                    </a:cubicBezTo>
                    <a:cubicBezTo>
                      <a:pt x="10539" y="1414"/>
                      <a:pt x="8223" y="312"/>
                      <a:pt x="5648" y="55"/>
                    </a:cubicBezTo>
                    <a:cubicBezTo>
                      <a:pt x="3988" y="-110"/>
                      <a:pt x="2292" y="62"/>
                      <a:pt x="1046" y="979"/>
                    </a:cubicBezTo>
                    <a:cubicBezTo>
                      <a:pt x="-572" y="2168"/>
                      <a:pt x="80" y="4131"/>
                      <a:pt x="431" y="5750"/>
                    </a:cubicBezTo>
                    <a:cubicBezTo>
                      <a:pt x="713" y="7055"/>
                      <a:pt x="1621" y="8053"/>
                      <a:pt x="2514" y="7365"/>
                    </a:cubicBezTo>
                    <a:close/>
                  </a:path>
                </a:pathLst>
              </a:custGeom>
              <a:solidFill>
                <a:srgbClr val="DAA48E"/>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0" name="Google Shape;680;p27"/>
              <p:cNvSpPr/>
              <p:nvPr/>
            </p:nvSpPr>
            <p:spPr>
              <a:xfrm>
                <a:off x="2123144" y="3377001"/>
                <a:ext cx="195668" cy="46022"/>
              </a:xfrm>
              <a:custGeom>
                <a:avLst/>
                <a:gdLst/>
                <a:ahLst/>
                <a:cxnLst/>
                <a:rect l="l" t="t" r="r" b="b"/>
                <a:pathLst>
                  <a:path w="21600" h="21190" extrusionOk="0">
                    <a:moveTo>
                      <a:pt x="1596" y="0"/>
                    </a:moveTo>
                    <a:lnTo>
                      <a:pt x="0" y="10777"/>
                    </a:lnTo>
                    <a:cubicBezTo>
                      <a:pt x="3320" y="17174"/>
                      <a:pt x="6916" y="20700"/>
                      <a:pt x="10572" y="21143"/>
                    </a:cubicBezTo>
                    <a:cubicBezTo>
                      <a:pt x="14347" y="21600"/>
                      <a:pt x="18103" y="18761"/>
                      <a:pt x="21600" y="12807"/>
                    </a:cubicBezTo>
                    <a:lnTo>
                      <a:pt x="20436" y="3615"/>
                    </a:lnTo>
                    <a:cubicBezTo>
                      <a:pt x="17526" y="9832"/>
                      <a:pt x="14282" y="12813"/>
                      <a:pt x="11016" y="12268"/>
                    </a:cubicBezTo>
                    <a:cubicBezTo>
                      <a:pt x="7672" y="11710"/>
                      <a:pt x="4422" y="7478"/>
                      <a:pt x="1596" y="0"/>
                    </a:cubicBezTo>
                    <a:close/>
                  </a:path>
                </a:pathLst>
              </a:custGeom>
              <a:solidFill>
                <a:srgbClr val="DAA48E"/>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1" name="Google Shape;681;p27"/>
              <p:cNvSpPr/>
              <p:nvPr/>
            </p:nvSpPr>
            <p:spPr>
              <a:xfrm>
                <a:off x="1707247" y="2996083"/>
                <a:ext cx="972251" cy="282150"/>
              </a:xfrm>
              <a:custGeom>
                <a:avLst/>
                <a:gdLst/>
                <a:ahLst/>
                <a:cxnLst/>
                <a:rect l="l" t="t" r="r" b="b"/>
                <a:pathLst>
                  <a:path w="21545" h="20431" extrusionOk="0">
                    <a:moveTo>
                      <a:pt x="487" y="952"/>
                    </a:moveTo>
                    <a:cubicBezTo>
                      <a:pt x="4036" y="3241"/>
                      <a:pt x="7650" y="4261"/>
                      <a:pt x="11267" y="3996"/>
                    </a:cubicBezTo>
                    <a:cubicBezTo>
                      <a:pt x="14599" y="3752"/>
                      <a:pt x="17915" y="2417"/>
                      <a:pt x="21166" y="12"/>
                    </a:cubicBezTo>
                    <a:cubicBezTo>
                      <a:pt x="21283" y="-45"/>
                      <a:pt x="21401" y="110"/>
                      <a:pt x="21474" y="416"/>
                    </a:cubicBezTo>
                    <a:cubicBezTo>
                      <a:pt x="21578" y="857"/>
                      <a:pt x="21567" y="1482"/>
                      <a:pt x="21447" y="1880"/>
                    </a:cubicBezTo>
                    <a:cubicBezTo>
                      <a:pt x="19250" y="12436"/>
                      <a:pt x="15714" y="19194"/>
                      <a:pt x="11821" y="20276"/>
                    </a:cubicBezTo>
                    <a:cubicBezTo>
                      <a:pt x="7221" y="21555"/>
                      <a:pt x="2753" y="14839"/>
                      <a:pt x="56" y="2592"/>
                    </a:cubicBezTo>
                    <a:cubicBezTo>
                      <a:pt x="-22" y="2204"/>
                      <a:pt x="-19" y="1699"/>
                      <a:pt x="65" y="1323"/>
                    </a:cubicBezTo>
                    <a:cubicBezTo>
                      <a:pt x="161" y="889"/>
                      <a:pt x="337" y="734"/>
                      <a:pt x="487" y="952"/>
                    </a:cubicBezTo>
                    <a:close/>
                  </a:path>
                </a:pathLst>
              </a:custGeom>
              <a:solidFill>
                <a:srgbClr val="FFFFFF"/>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2" name="Google Shape;682;p27"/>
              <p:cNvSpPr/>
              <p:nvPr/>
            </p:nvSpPr>
            <p:spPr>
              <a:xfrm rot="218729">
                <a:off x="2518198" y="1877164"/>
                <a:ext cx="510371" cy="169519"/>
              </a:xfrm>
              <a:custGeom>
                <a:avLst/>
                <a:gdLst/>
                <a:ahLst/>
                <a:cxnLst/>
                <a:rect l="l" t="t" r="r" b="b"/>
                <a:pathLst>
                  <a:path w="21404" h="20775" extrusionOk="0">
                    <a:moveTo>
                      <a:pt x="381" y="13593"/>
                    </a:moveTo>
                    <a:cubicBezTo>
                      <a:pt x="-144" y="15293"/>
                      <a:pt x="-124" y="17896"/>
                      <a:pt x="428" y="19525"/>
                    </a:cubicBezTo>
                    <a:cubicBezTo>
                      <a:pt x="886" y="20878"/>
                      <a:pt x="1598" y="21165"/>
                      <a:pt x="2164" y="20225"/>
                    </a:cubicBezTo>
                    <a:cubicBezTo>
                      <a:pt x="4771" y="16886"/>
                      <a:pt x="7533" y="14695"/>
                      <a:pt x="10360" y="13725"/>
                    </a:cubicBezTo>
                    <a:cubicBezTo>
                      <a:pt x="11699" y="13265"/>
                      <a:pt x="13055" y="13083"/>
                      <a:pt x="14384" y="13756"/>
                    </a:cubicBezTo>
                    <a:cubicBezTo>
                      <a:pt x="15789" y="14468"/>
                      <a:pt x="17118" y="16119"/>
                      <a:pt x="18520" y="16865"/>
                    </a:cubicBezTo>
                    <a:cubicBezTo>
                      <a:pt x="19107" y="17177"/>
                      <a:pt x="19706" y="17328"/>
                      <a:pt x="20296" y="17072"/>
                    </a:cubicBezTo>
                    <a:cubicBezTo>
                      <a:pt x="20591" y="16944"/>
                      <a:pt x="20887" y="16702"/>
                      <a:pt x="21101" y="16097"/>
                    </a:cubicBezTo>
                    <a:cubicBezTo>
                      <a:pt x="21250" y="15677"/>
                      <a:pt x="21343" y="15120"/>
                      <a:pt x="21379" y="14525"/>
                    </a:cubicBezTo>
                    <a:cubicBezTo>
                      <a:pt x="21456" y="13252"/>
                      <a:pt x="21365" y="11761"/>
                      <a:pt x="21036" y="10920"/>
                    </a:cubicBezTo>
                    <a:cubicBezTo>
                      <a:pt x="19813" y="7791"/>
                      <a:pt x="18513" y="5366"/>
                      <a:pt x="17205" y="3530"/>
                    </a:cubicBezTo>
                    <a:cubicBezTo>
                      <a:pt x="15888" y="1681"/>
                      <a:pt x="14492" y="382"/>
                      <a:pt x="12839" y="109"/>
                    </a:cubicBezTo>
                    <a:cubicBezTo>
                      <a:pt x="9546" y="-435"/>
                      <a:pt x="6204" y="972"/>
                      <a:pt x="3383" y="5986"/>
                    </a:cubicBezTo>
                    <a:cubicBezTo>
                      <a:pt x="2243" y="8012"/>
                      <a:pt x="1228" y="10582"/>
                      <a:pt x="381" y="13593"/>
                    </a:cubicBezTo>
                    <a:close/>
                  </a:path>
                </a:pathLst>
              </a:custGeom>
              <a:solidFill>
                <a:srgbClr val="53535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3" name="Google Shape;683;p27"/>
              <p:cNvSpPr/>
              <p:nvPr/>
            </p:nvSpPr>
            <p:spPr>
              <a:xfrm flipH="1">
                <a:off x="1354396" y="1877164"/>
                <a:ext cx="510372" cy="169519"/>
              </a:xfrm>
              <a:custGeom>
                <a:avLst/>
                <a:gdLst/>
                <a:ahLst/>
                <a:cxnLst/>
                <a:rect l="l" t="t" r="r" b="b"/>
                <a:pathLst>
                  <a:path w="21404" h="20775" extrusionOk="0">
                    <a:moveTo>
                      <a:pt x="381" y="13593"/>
                    </a:moveTo>
                    <a:cubicBezTo>
                      <a:pt x="-144" y="15293"/>
                      <a:pt x="-124" y="17896"/>
                      <a:pt x="428" y="19525"/>
                    </a:cubicBezTo>
                    <a:cubicBezTo>
                      <a:pt x="886" y="20878"/>
                      <a:pt x="1598" y="21165"/>
                      <a:pt x="2164" y="20225"/>
                    </a:cubicBezTo>
                    <a:cubicBezTo>
                      <a:pt x="4771" y="16886"/>
                      <a:pt x="7533" y="14695"/>
                      <a:pt x="10360" y="13725"/>
                    </a:cubicBezTo>
                    <a:cubicBezTo>
                      <a:pt x="11699" y="13265"/>
                      <a:pt x="13055" y="13083"/>
                      <a:pt x="14384" y="13756"/>
                    </a:cubicBezTo>
                    <a:cubicBezTo>
                      <a:pt x="15789" y="14468"/>
                      <a:pt x="17118" y="16119"/>
                      <a:pt x="18520" y="16865"/>
                    </a:cubicBezTo>
                    <a:cubicBezTo>
                      <a:pt x="19107" y="17177"/>
                      <a:pt x="19706" y="17328"/>
                      <a:pt x="20296" y="17072"/>
                    </a:cubicBezTo>
                    <a:cubicBezTo>
                      <a:pt x="20591" y="16944"/>
                      <a:pt x="20887" y="16702"/>
                      <a:pt x="21101" y="16097"/>
                    </a:cubicBezTo>
                    <a:cubicBezTo>
                      <a:pt x="21250" y="15677"/>
                      <a:pt x="21343" y="15120"/>
                      <a:pt x="21379" y="14525"/>
                    </a:cubicBezTo>
                    <a:cubicBezTo>
                      <a:pt x="21456" y="13252"/>
                      <a:pt x="21365" y="11761"/>
                      <a:pt x="21036" y="10920"/>
                    </a:cubicBezTo>
                    <a:cubicBezTo>
                      <a:pt x="19813" y="7791"/>
                      <a:pt x="18513" y="5366"/>
                      <a:pt x="17205" y="3530"/>
                    </a:cubicBezTo>
                    <a:cubicBezTo>
                      <a:pt x="15888" y="1681"/>
                      <a:pt x="14492" y="382"/>
                      <a:pt x="12839" y="109"/>
                    </a:cubicBezTo>
                    <a:cubicBezTo>
                      <a:pt x="9546" y="-435"/>
                      <a:pt x="6204" y="972"/>
                      <a:pt x="3383" y="5986"/>
                    </a:cubicBezTo>
                    <a:cubicBezTo>
                      <a:pt x="2243" y="8012"/>
                      <a:pt x="1228" y="10582"/>
                      <a:pt x="381" y="13593"/>
                    </a:cubicBezTo>
                    <a:close/>
                  </a:path>
                </a:pathLst>
              </a:custGeom>
              <a:solidFill>
                <a:srgbClr val="53535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4" name="Google Shape;684;p27"/>
              <p:cNvSpPr/>
              <p:nvPr/>
            </p:nvSpPr>
            <p:spPr>
              <a:xfrm>
                <a:off x="1970899" y="2257294"/>
                <a:ext cx="452930" cy="135804"/>
              </a:xfrm>
              <a:custGeom>
                <a:avLst/>
                <a:gdLst/>
                <a:ahLst/>
                <a:cxnLst/>
                <a:rect l="l" t="t" r="r" b="b"/>
                <a:pathLst>
                  <a:path w="21292" h="20485" extrusionOk="0">
                    <a:moveTo>
                      <a:pt x="410" y="14022"/>
                    </a:moveTo>
                    <a:cubicBezTo>
                      <a:pt x="-74" y="15318"/>
                      <a:pt x="-139" y="17626"/>
                      <a:pt x="264" y="19180"/>
                    </a:cubicBezTo>
                    <a:cubicBezTo>
                      <a:pt x="637" y="20616"/>
                      <a:pt x="1288" y="20907"/>
                      <a:pt x="1769" y="19852"/>
                    </a:cubicBezTo>
                    <a:cubicBezTo>
                      <a:pt x="3773" y="12786"/>
                      <a:pt x="6507" y="8291"/>
                      <a:pt x="9464" y="7202"/>
                    </a:cubicBezTo>
                    <a:cubicBezTo>
                      <a:pt x="13052" y="5880"/>
                      <a:pt x="16641" y="9635"/>
                      <a:pt x="19296" y="17487"/>
                    </a:cubicBezTo>
                    <a:cubicBezTo>
                      <a:pt x="19739" y="19029"/>
                      <a:pt x="20494" y="19072"/>
                      <a:pt x="20954" y="17582"/>
                    </a:cubicBezTo>
                    <a:cubicBezTo>
                      <a:pt x="21461" y="15939"/>
                      <a:pt x="21388" y="13228"/>
                      <a:pt x="20799" y="11891"/>
                    </a:cubicBezTo>
                    <a:cubicBezTo>
                      <a:pt x="17833" y="3548"/>
                      <a:pt x="13960" y="-693"/>
                      <a:pt x="10023" y="92"/>
                    </a:cubicBezTo>
                    <a:cubicBezTo>
                      <a:pt x="6396" y="815"/>
                      <a:pt x="2977" y="5770"/>
                      <a:pt x="410" y="14022"/>
                    </a:cubicBezTo>
                    <a:close/>
                  </a:path>
                </a:pathLst>
              </a:custGeom>
              <a:solidFill>
                <a:srgbClr val="53535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5" name="Google Shape;685;p27"/>
              <p:cNvSpPr/>
              <p:nvPr/>
            </p:nvSpPr>
            <p:spPr>
              <a:xfrm>
                <a:off x="1521050" y="2230829"/>
                <a:ext cx="250528" cy="250528"/>
              </a:xfrm>
              <a:prstGeom prst="ellipse">
                <a:avLst/>
              </a:prstGeom>
              <a:solidFill>
                <a:srgbClr val="53535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6" name="Google Shape;686;p27"/>
              <p:cNvSpPr/>
              <p:nvPr/>
            </p:nvSpPr>
            <p:spPr>
              <a:xfrm rot="901243">
                <a:off x="1246511" y="2654205"/>
                <a:ext cx="354964" cy="250528"/>
              </a:xfrm>
              <a:prstGeom prst="ellipse">
                <a:avLst/>
              </a:prstGeom>
              <a:solidFill>
                <a:srgbClr val="E9AD9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7" name="Google Shape;687;p27"/>
              <p:cNvSpPr/>
              <p:nvPr/>
            </p:nvSpPr>
            <p:spPr>
              <a:xfrm rot="-550010">
                <a:off x="2783425" y="2660005"/>
                <a:ext cx="354964" cy="250528"/>
              </a:xfrm>
              <a:prstGeom prst="ellipse">
                <a:avLst/>
              </a:prstGeom>
              <a:solidFill>
                <a:srgbClr val="E9AD9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8" name="Google Shape;688;p27"/>
              <p:cNvSpPr/>
              <p:nvPr/>
            </p:nvSpPr>
            <p:spPr>
              <a:xfrm>
                <a:off x="2171250" y="2254845"/>
                <a:ext cx="207871" cy="586598"/>
              </a:xfrm>
              <a:custGeom>
                <a:avLst/>
                <a:gdLst/>
                <a:ahLst/>
                <a:cxnLst/>
                <a:rect l="l" t="t" r="r" b="b"/>
                <a:pathLst>
                  <a:path w="21600" h="21592" extrusionOk="0">
                    <a:moveTo>
                      <a:pt x="21600" y="0"/>
                    </a:moveTo>
                    <a:cubicBezTo>
                      <a:pt x="18863" y="1670"/>
                      <a:pt x="16888" y="3482"/>
                      <a:pt x="15749" y="5370"/>
                    </a:cubicBezTo>
                    <a:cubicBezTo>
                      <a:pt x="14442" y="7536"/>
                      <a:pt x="14253" y="9768"/>
                      <a:pt x="15190" y="11957"/>
                    </a:cubicBezTo>
                    <a:cubicBezTo>
                      <a:pt x="15671" y="12993"/>
                      <a:pt x="16366" y="14016"/>
                      <a:pt x="17267" y="15016"/>
                    </a:cubicBezTo>
                    <a:cubicBezTo>
                      <a:pt x="18181" y="16030"/>
                      <a:pt x="19305" y="17019"/>
                      <a:pt x="20631" y="17974"/>
                    </a:cubicBezTo>
                    <a:cubicBezTo>
                      <a:pt x="21359" y="18614"/>
                      <a:pt x="21232" y="19336"/>
                      <a:pt x="20285" y="19939"/>
                    </a:cubicBezTo>
                    <a:cubicBezTo>
                      <a:pt x="19412" y="20495"/>
                      <a:pt x="17939" y="20890"/>
                      <a:pt x="16291" y="21144"/>
                    </a:cubicBezTo>
                    <a:cubicBezTo>
                      <a:pt x="13808" y="21527"/>
                      <a:pt x="11064" y="21582"/>
                      <a:pt x="8360" y="21591"/>
                    </a:cubicBezTo>
                    <a:cubicBezTo>
                      <a:pt x="5570" y="21600"/>
                      <a:pt x="2780" y="21563"/>
                      <a:pt x="0" y="21480"/>
                    </a:cubicBezTo>
                  </a:path>
                </a:pathLst>
              </a:custGeom>
              <a:noFill/>
              <a:ln w="25400" cap="flat" cmpd="sng">
                <a:solidFill>
                  <a:srgbClr val="DAA48E"/>
                </a:solidFill>
                <a:prstDash val="solid"/>
                <a:round/>
                <a:headEnd type="none" w="sm" len="sm"/>
                <a:tailEnd type="none" w="sm" len="sm"/>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89" name="Google Shape;689;p27"/>
              <p:cNvSpPr/>
              <p:nvPr/>
            </p:nvSpPr>
            <p:spPr>
              <a:xfrm>
                <a:off x="1553791" y="3886214"/>
                <a:ext cx="1282093" cy="489788"/>
              </a:xfrm>
              <a:custGeom>
                <a:avLst/>
                <a:gdLst/>
                <a:ahLst/>
                <a:cxnLst/>
                <a:rect l="l" t="t" r="r" b="b"/>
                <a:pathLst>
                  <a:path w="21600" h="21565" extrusionOk="0">
                    <a:moveTo>
                      <a:pt x="1906" y="248"/>
                    </a:moveTo>
                    <a:cubicBezTo>
                      <a:pt x="4819" y="2085"/>
                      <a:pt x="7804" y="3022"/>
                      <a:pt x="10800" y="3040"/>
                    </a:cubicBezTo>
                    <a:cubicBezTo>
                      <a:pt x="13767" y="3057"/>
                      <a:pt x="16724" y="2173"/>
                      <a:pt x="19612" y="405"/>
                    </a:cubicBezTo>
                    <a:cubicBezTo>
                      <a:pt x="19927" y="91"/>
                      <a:pt x="20214" y="-16"/>
                      <a:pt x="20468" y="4"/>
                    </a:cubicBezTo>
                    <a:cubicBezTo>
                      <a:pt x="20633" y="17"/>
                      <a:pt x="20765" y="77"/>
                      <a:pt x="20870" y="202"/>
                    </a:cubicBezTo>
                    <a:cubicBezTo>
                      <a:pt x="21019" y="344"/>
                      <a:pt x="21152" y="566"/>
                      <a:pt x="21263" y="856"/>
                    </a:cubicBezTo>
                    <a:cubicBezTo>
                      <a:pt x="21374" y="1147"/>
                      <a:pt x="21459" y="1493"/>
                      <a:pt x="21513" y="1884"/>
                    </a:cubicBezTo>
                    <a:cubicBezTo>
                      <a:pt x="21557" y="2155"/>
                      <a:pt x="21578" y="2493"/>
                      <a:pt x="21589" y="2934"/>
                    </a:cubicBezTo>
                    <a:cubicBezTo>
                      <a:pt x="21600" y="3374"/>
                      <a:pt x="21600" y="3917"/>
                      <a:pt x="21600" y="4594"/>
                    </a:cubicBezTo>
                    <a:lnTo>
                      <a:pt x="21600" y="13882"/>
                    </a:lnTo>
                    <a:cubicBezTo>
                      <a:pt x="21600" y="14560"/>
                      <a:pt x="21600" y="15102"/>
                      <a:pt x="21589" y="15543"/>
                    </a:cubicBezTo>
                    <a:cubicBezTo>
                      <a:pt x="21578" y="15983"/>
                      <a:pt x="21557" y="16322"/>
                      <a:pt x="21513" y="16593"/>
                    </a:cubicBezTo>
                    <a:cubicBezTo>
                      <a:pt x="21461" y="16987"/>
                      <a:pt x="21376" y="17334"/>
                      <a:pt x="21263" y="17620"/>
                    </a:cubicBezTo>
                    <a:cubicBezTo>
                      <a:pt x="21126" y="17968"/>
                      <a:pt x="20955" y="18204"/>
                      <a:pt x="20766" y="18305"/>
                    </a:cubicBezTo>
                    <a:cubicBezTo>
                      <a:pt x="17507" y="20449"/>
                      <a:pt x="14160" y="21544"/>
                      <a:pt x="10800" y="21565"/>
                    </a:cubicBezTo>
                    <a:cubicBezTo>
                      <a:pt x="7806" y="21584"/>
                      <a:pt x="4820" y="20750"/>
                      <a:pt x="1895" y="19077"/>
                    </a:cubicBezTo>
                    <a:lnTo>
                      <a:pt x="730" y="18275"/>
                    </a:lnTo>
                    <a:cubicBezTo>
                      <a:pt x="581" y="18132"/>
                      <a:pt x="448" y="17911"/>
                      <a:pt x="337" y="17620"/>
                    </a:cubicBezTo>
                    <a:cubicBezTo>
                      <a:pt x="226" y="17330"/>
                      <a:pt x="141" y="16984"/>
                      <a:pt x="87" y="16593"/>
                    </a:cubicBezTo>
                    <a:cubicBezTo>
                      <a:pt x="43" y="16322"/>
                      <a:pt x="22" y="15983"/>
                      <a:pt x="11" y="15543"/>
                    </a:cubicBezTo>
                    <a:cubicBezTo>
                      <a:pt x="0" y="15102"/>
                      <a:pt x="0" y="14560"/>
                      <a:pt x="0" y="13882"/>
                    </a:cubicBezTo>
                    <a:lnTo>
                      <a:pt x="0" y="4594"/>
                    </a:lnTo>
                    <a:cubicBezTo>
                      <a:pt x="0" y="3917"/>
                      <a:pt x="0" y="3374"/>
                      <a:pt x="11" y="2934"/>
                    </a:cubicBezTo>
                    <a:cubicBezTo>
                      <a:pt x="22" y="2493"/>
                      <a:pt x="43" y="2155"/>
                      <a:pt x="87" y="1884"/>
                    </a:cubicBezTo>
                    <a:cubicBezTo>
                      <a:pt x="141" y="1493"/>
                      <a:pt x="226" y="1147"/>
                      <a:pt x="337" y="856"/>
                    </a:cubicBezTo>
                    <a:cubicBezTo>
                      <a:pt x="448" y="566"/>
                      <a:pt x="581" y="344"/>
                      <a:pt x="730" y="202"/>
                    </a:cubicBezTo>
                    <a:cubicBezTo>
                      <a:pt x="834" y="79"/>
                      <a:pt x="965" y="19"/>
                      <a:pt x="1132" y="4"/>
                    </a:cubicBezTo>
                    <a:cubicBezTo>
                      <a:pt x="1352" y="-16"/>
                      <a:pt x="1608" y="48"/>
                      <a:pt x="1906" y="248"/>
                    </a:cubicBezTo>
                    <a:close/>
                  </a:path>
                </a:pathLst>
              </a:custGeom>
              <a:solidFill>
                <a:srgbClr val="48BEEB"/>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90" name="Google Shape;690;p27"/>
              <p:cNvSpPr/>
              <p:nvPr/>
            </p:nvSpPr>
            <p:spPr>
              <a:xfrm>
                <a:off x="1595817" y="3925630"/>
                <a:ext cx="1194980" cy="417094"/>
              </a:xfrm>
              <a:custGeom>
                <a:avLst/>
                <a:gdLst/>
                <a:ahLst/>
                <a:cxnLst/>
                <a:rect l="l" t="t" r="r" b="b"/>
                <a:pathLst>
                  <a:path w="21597" h="21600" extrusionOk="0">
                    <a:moveTo>
                      <a:pt x="406" y="0"/>
                    </a:moveTo>
                    <a:cubicBezTo>
                      <a:pt x="359" y="0"/>
                      <a:pt x="311" y="29"/>
                      <a:pt x="266" y="75"/>
                    </a:cubicBezTo>
                    <a:cubicBezTo>
                      <a:pt x="154" y="192"/>
                      <a:pt x="67" y="441"/>
                      <a:pt x="26" y="763"/>
                    </a:cubicBezTo>
                    <a:cubicBezTo>
                      <a:pt x="2" y="965"/>
                      <a:pt x="0" y="1272"/>
                      <a:pt x="0" y="1777"/>
                    </a:cubicBezTo>
                    <a:lnTo>
                      <a:pt x="0" y="15818"/>
                    </a:lnTo>
                    <a:cubicBezTo>
                      <a:pt x="0" y="16323"/>
                      <a:pt x="2" y="16630"/>
                      <a:pt x="26" y="16832"/>
                    </a:cubicBezTo>
                    <a:cubicBezTo>
                      <a:pt x="67" y="17154"/>
                      <a:pt x="154" y="17416"/>
                      <a:pt x="266" y="17533"/>
                    </a:cubicBezTo>
                    <a:cubicBezTo>
                      <a:pt x="311" y="17579"/>
                      <a:pt x="359" y="17595"/>
                      <a:pt x="406" y="17595"/>
                    </a:cubicBezTo>
                    <a:cubicBezTo>
                      <a:pt x="453" y="17595"/>
                      <a:pt x="497" y="17579"/>
                      <a:pt x="542" y="17533"/>
                    </a:cubicBezTo>
                    <a:cubicBezTo>
                      <a:pt x="654" y="17415"/>
                      <a:pt x="745" y="17154"/>
                      <a:pt x="786" y="16832"/>
                    </a:cubicBezTo>
                    <a:cubicBezTo>
                      <a:pt x="811" y="16630"/>
                      <a:pt x="808" y="16323"/>
                      <a:pt x="808" y="15818"/>
                    </a:cubicBezTo>
                    <a:lnTo>
                      <a:pt x="808" y="1777"/>
                    </a:lnTo>
                    <a:cubicBezTo>
                      <a:pt x="808" y="1272"/>
                      <a:pt x="811" y="965"/>
                      <a:pt x="786" y="763"/>
                    </a:cubicBezTo>
                    <a:cubicBezTo>
                      <a:pt x="745" y="441"/>
                      <a:pt x="654" y="192"/>
                      <a:pt x="542" y="75"/>
                    </a:cubicBezTo>
                    <a:cubicBezTo>
                      <a:pt x="497" y="29"/>
                      <a:pt x="453" y="0"/>
                      <a:pt x="406" y="0"/>
                    </a:cubicBezTo>
                    <a:close/>
                    <a:moveTo>
                      <a:pt x="21196" y="0"/>
                    </a:moveTo>
                    <a:cubicBezTo>
                      <a:pt x="21148" y="0"/>
                      <a:pt x="21100" y="29"/>
                      <a:pt x="21056" y="75"/>
                    </a:cubicBezTo>
                    <a:cubicBezTo>
                      <a:pt x="20943" y="192"/>
                      <a:pt x="20857" y="441"/>
                      <a:pt x="20816" y="763"/>
                    </a:cubicBezTo>
                    <a:cubicBezTo>
                      <a:pt x="20791" y="965"/>
                      <a:pt x="20789" y="1272"/>
                      <a:pt x="20789" y="1777"/>
                    </a:cubicBezTo>
                    <a:lnTo>
                      <a:pt x="20789" y="15818"/>
                    </a:lnTo>
                    <a:cubicBezTo>
                      <a:pt x="20789" y="16323"/>
                      <a:pt x="20791" y="16630"/>
                      <a:pt x="20816" y="16832"/>
                    </a:cubicBezTo>
                    <a:cubicBezTo>
                      <a:pt x="20857" y="17154"/>
                      <a:pt x="20943" y="17416"/>
                      <a:pt x="21056" y="17533"/>
                    </a:cubicBezTo>
                    <a:cubicBezTo>
                      <a:pt x="21100" y="17579"/>
                      <a:pt x="21148" y="17595"/>
                      <a:pt x="21196" y="17595"/>
                    </a:cubicBezTo>
                    <a:cubicBezTo>
                      <a:pt x="21243" y="17595"/>
                      <a:pt x="21287" y="17579"/>
                      <a:pt x="21331" y="17533"/>
                    </a:cubicBezTo>
                    <a:cubicBezTo>
                      <a:pt x="21443" y="17415"/>
                      <a:pt x="21535" y="17154"/>
                      <a:pt x="21576" y="16832"/>
                    </a:cubicBezTo>
                    <a:cubicBezTo>
                      <a:pt x="21600" y="16630"/>
                      <a:pt x="21597" y="16323"/>
                      <a:pt x="21597" y="15818"/>
                    </a:cubicBezTo>
                    <a:lnTo>
                      <a:pt x="21597" y="1777"/>
                    </a:lnTo>
                    <a:cubicBezTo>
                      <a:pt x="21597" y="1272"/>
                      <a:pt x="21600" y="965"/>
                      <a:pt x="21576" y="763"/>
                    </a:cubicBezTo>
                    <a:cubicBezTo>
                      <a:pt x="21535" y="441"/>
                      <a:pt x="21443" y="192"/>
                      <a:pt x="21331" y="75"/>
                    </a:cubicBezTo>
                    <a:cubicBezTo>
                      <a:pt x="21287" y="29"/>
                      <a:pt x="21243" y="0"/>
                      <a:pt x="21196" y="0"/>
                    </a:cubicBezTo>
                    <a:close/>
                    <a:moveTo>
                      <a:pt x="2005" y="1201"/>
                    </a:moveTo>
                    <a:cubicBezTo>
                      <a:pt x="1957" y="1201"/>
                      <a:pt x="1909" y="1230"/>
                      <a:pt x="1865" y="1277"/>
                    </a:cubicBezTo>
                    <a:cubicBezTo>
                      <a:pt x="1753" y="1394"/>
                      <a:pt x="1666" y="1643"/>
                      <a:pt x="1625" y="1965"/>
                    </a:cubicBezTo>
                    <a:cubicBezTo>
                      <a:pt x="1600" y="2167"/>
                      <a:pt x="1599" y="2474"/>
                      <a:pt x="1599" y="2978"/>
                    </a:cubicBezTo>
                    <a:lnTo>
                      <a:pt x="1599" y="17020"/>
                    </a:lnTo>
                    <a:cubicBezTo>
                      <a:pt x="1599" y="17525"/>
                      <a:pt x="1600" y="17831"/>
                      <a:pt x="1625" y="18033"/>
                    </a:cubicBezTo>
                    <a:cubicBezTo>
                      <a:pt x="1666" y="18356"/>
                      <a:pt x="1753" y="18617"/>
                      <a:pt x="1865" y="18734"/>
                    </a:cubicBezTo>
                    <a:cubicBezTo>
                      <a:pt x="1909" y="18780"/>
                      <a:pt x="1957" y="18797"/>
                      <a:pt x="2005" y="18797"/>
                    </a:cubicBezTo>
                    <a:cubicBezTo>
                      <a:pt x="2052" y="18797"/>
                      <a:pt x="2100" y="18780"/>
                      <a:pt x="2144" y="18734"/>
                    </a:cubicBezTo>
                    <a:cubicBezTo>
                      <a:pt x="2257" y="18617"/>
                      <a:pt x="2344" y="18356"/>
                      <a:pt x="2385" y="18033"/>
                    </a:cubicBezTo>
                    <a:cubicBezTo>
                      <a:pt x="2409" y="17831"/>
                      <a:pt x="2411" y="17525"/>
                      <a:pt x="2411" y="17020"/>
                    </a:cubicBezTo>
                    <a:lnTo>
                      <a:pt x="2411" y="2978"/>
                    </a:lnTo>
                    <a:cubicBezTo>
                      <a:pt x="2411" y="2474"/>
                      <a:pt x="2409" y="2167"/>
                      <a:pt x="2385" y="1965"/>
                    </a:cubicBezTo>
                    <a:cubicBezTo>
                      <a:pt x="2344" y="1643"/>
                      <a:pt x="2257" y="1394"/>
                      <a:pt x="2144" y="1277"/>
                    </a:cubicBezTo>
                    <a:cubicBezTo>
                      <a:pt x="2100" y="1230"/>
                      <a:pt x="2052" y="1201"/>
                      <a:pt x="2005" y="1201"/>
                    </a:cubicBezTo>
                    <a:close/>
                    <a:moveTo>
                      <a:pt x="19597" y="1201"/>
                    </a:moveTo>
                    <a:cubicBezTo>
                      <a:pt x="19550" y="1201"/>
                      <a:pt x="19502" y="1230"/>
                      <a:pt x="19457" y="1277"/>
                    </a:cubicBezTo>
                    <a:cubicBezTo>
                      <a:pt x="19345" y="1394"/>
                      <a:pt x="19254" y="1643"/>
                      <a:pt x="19213" y="1965"/>
                    </a:cubicBezTo>
                    <a:cubicBezTo>
                      <a:pt x="19188" y="2167"/>
                      <a:pt x="19191" y="2474"/>
                      <a:pt x="19191" y="2978"/>
                    </a:cubicBezTo>
                    <a:lnTo>
                      <a:pt x="19191" y="17020"/>
                    </a:lnTo>
                    <a:cubicBezTo>
                      <a:pt x="19191" y="17525"/>
                      <a:pt x="19188" y="17831"/>
                      <a:pt x="19213" y="18033"/>
                    </a:cubicBezTo>
                    <a:cubicBezTo>
                      <a:pt x="19254" y="18356"/>
                      <a:pt x="19345" y="18617"/>
                      <a:pt x="19457" y="18734"/>
                    </a:cubicBezTo>
                    <a:cubicBezTo>
                      <a:pt x="19502" y="18780"/>
                      <a:pt x="19550" y="18797"/>
                      <a:pt x="19597" y="18797"/>
                    </a:cubicBezTo>
                    <a:cubicBezTo>
                      <a:pt x="19644" y="18797"/>
                      <a:pt x="19688" y="18780"/>
                      <a:pt x="19732" y="18734"/>
                    </a:cubicBezTo>
                    <a:cubicBezTo>
                      <a:pt x="19845" y="18617"/>
                      <a:pt x="19936" y="18356"/>
                      <a:pt x="19977" y="18033"/>
                    </a:cubicBezTo>
                    <a:cubicBezTo>
                      <a:pt x="20001" y="17831"/>
                      <a:pt x="19999" y="17525"/>
                      <a:pt x="19999" y="17020"/>
                    </a:cubicBezTo>
                    <a:lnTo>
                      <a:pt x="19999" y="2978"/>
                    </a:lnTo>
                    <a:cubicBezTo>
                      <a:pt x="19999" y="2474"/>
                      <a:pt x="20001" y="2167"/>
                      <a:pt x="19977" y="1965"/>
                    </a:cubicBezTo>
                    <a:cubicBezTo>
                      <a:pt x="19936" y="1643"/>
                      <a:pt x="19845" y="1394"/>
                      <a:pt x="19732" y="1277"/>
                    </a:cubicBezTo>
                    <a:cubicBezTo>
                      <a:pt x="19688" y="1230"/>
                      <a:pt x="19644" y="1201"/>
                      <a:pt x="19597" y="1201"/>
                    </a:cubicBezTo>
                    <a:close/>
                    <a:moveTo>
                      <a:pt x="3603" y="2002"/>
                    </a:moveTo>
                    <a:cubicBezTo>
                      <a:pt x="3556" y="2002"/>
                      <a:pt x="3508" y="2031"/>
                      <a:pt x="3463" y="2077"/>
                    </a:cubicBezTo>
                    <a:cubicBezTo>
                      <a:pt x="3351" y="2195"/>
                      <a:pt x="3264" y="2444"/>
                      <a:pt x="3223" y="2766"/>
                    </a:cubicBezTo>
                    <a:cubicBezTo>
                      <a:pt x="3199" y="2968"/>
                      <a:pt x="3197" y="3274"/>
                      <a:pt x="3197" y="3779"/>
                    </a:cubicBezTo>
                    <a:lnTo>
                      <a:pt x="3197" y="17821"/>
                    </a:lnTo>
                    <a:cubicBezTo>
                      <a:pt x="3197" y="18326"/>
                      <a:pt x="3199" y="18632"/>
                      <a:pt x="3223" y="18834"/>
                    </a:cubicBezTo>
                    <a:cubicBezTo>
                      <a:pt x="3264" y="19156"/>
                      <a:pt x="3351" y="19418"/>
                      <a:pt x="3463" y="19535"/>
                    </a:cubicBezTo>
                    <a:cubicBezTo>
                      <a:pt x="3508" y="19581"/>
                      <a:pt x="3556" y="19598"/>
                      <a:pt x="3603" y="19598"/>
                    </a:cubicBezTo>
                    <a:cubicBezTo>
                      <a:pt x="3650" y="19598"/>
                      <a:pt x="3699" y="19581"/>
                      <a:pt x="3743" y="19535"/>
                    </a:cubicBezTo>
                    <a:cubicBezTo>
                      <a:pt x="3855" y="19418"/>
                      <a:pt x="3942" y="19156"/>
                      <a:pt x="3983" y="18834"/>
                    </a:cubicBezTo>
                    <a:cubicBezTo>
                      <a:pt x="4008" y="18632"/>
                      <a:pt x="4009" y="18326"/>
                      <a:pt x="4009" y="17821"/>
                    </a:cubicBezTo>
                    <a:lnTo>
                      <a:pt x="4009" y="3779"/>
                    </a:lnTo>
                    <a:cubicBezTo>
                      <a:pt x="4009" y="3274"/>
                      <a:pt x="4008" y="2968"/>
                      <a:pt x="3983" y="2766"/>
                    </a:cubicBezTo>
                    <a:cubicBezTo>
                      <a:pt x="3942" y="2444"/>
                      <a:pt x="3855" y="2195"/>
                      <a:pt x="3743" y="2077"/>
                    </a:cubicBezTo>
                    <a:cubicBezTo>
                      <a:pt x="3699" y="2031"/>
                      <a:pt x="3650" y="2002"/>
                      <a:pt x="3603" y="2002"/>
                    </a:cubicBezTo>
                    <a:close/>
                    <a:moveTo>
                      <a:pt x="17994" y="2002"/>
                    </a:moveTo>
                    <a:cubicBezTo>
                      <a:pt x="17947" y="2002"/>
                      <a:pt x="17903" y="2031"/>
                      <a:pt x="17859" y="2077"/>
                    </a:cubicBezTo>
                    <a:cubicBezTo>
                      <a:pt x="17746" y="2195"/>
                      <a:pt x="17655" y="2444"/>
                      <a:pt x="17614" y="2766"/>
                    </a:cubicBezTo>
                    <a:cubicBezTo>
                      <a:pt x="17590" y="2968"/>
                      <a:pt x="17592" y="3274"/>
                      <a:pt x="17592" y="3779"/>
                    </a:cubicBezTo>
                    <a:lnTo>
                      <a:pt x="17592" y="17821"/>
                    </a:lnTo>
                    <a:cubicBezTo>
                      <a:pt x="17592" y="18326"/>
                      <a:pt x="17590" y="18632"/>
                      <a:pt x="17614" y="18834"/>
                    </a:cubicBezTo>
                    <a:cubicBezTo>
                      <a:pt x="17655" y="19156"/>
                      <a:pt x="17746" y="19418"/>
                      <a:pt x="17859" y="19535"/>
                    </a:cubicBezTo>
                    <a:cubicBezTo>
                      <a:pt x="17903" y="19581"/>
                      <a:pt x="17947" y="19598"/>
                      <a:pt x="17994" y="19598"/>
                    </a:cubicBezTo>
                    <a:cubicBezTo>
                      <a:pt x="18041" y="19598"/>
                      <a:pt x="18090" y="19581"/>
                      <a:pt x="18134" y="19535"/>
                    </a:cubicBezTo>
                    <a:cubicBezTo>
                      <a:pt x="18246" y="19418"/>
                      <a:pt x="18333" y="19156"/>
                      <a:pt x="18374" y="18834"/>
                    </a:cubicBezTo>
                    <a:cubicBezTo>
                      <a:pt x="18399" y="18632"/>
                      <a:pt x="18400" y="18326"/>
                      <a:pt x="18400" y="17821"/>
                    </a:cubicBezTo>
                    <a:lnTo>
                      <a:pt x="18400" y="3779"/>
                    </a:lnTo>
                    <a:cubicBezTo>
                      <a:pt x="18400" y="3274"/>
                      <a:pt x="18399" y="2968"/>
                      <a:pt x="18374" y="2766"/>
                    </a:cubicBezTo>
                    <a:cubicBezTo>
                      <a:pt x="18333" y="2444"/>
                      <a:pt x="18246" y="2195"/>
                      <a:pt x="18134" y="2077"/>
                    </a:cubicBezTo>
                    <a:cubicBezTo>
                      <a:pt x="18090" y="2031"/>
                      <a:pt x="18041" y="2002"/>
                      <a:pt x="17994" y="2002"/>
                    </a:cubicBezTo>
                    <a:close/>
                    <a:moveTo>
                      <a:pt x="5202" y="2803"/>
                    </a:moveTo>
                    <a:cubicBezTo>
                      <a:pt x="5155" y="2803"/>
                      <a:pt x="5106" y="2832"/>
                      <a:pt x="5062" y="2878"/>
                    </a:cubicBezTo>
                    <a:cubicBezTo>
                      <a:pt x="4950" y="2996"/>
                      <a:pt x="4863" y="3244"/>
                      <a:pt x="4822" y="3567"/>
                    </a:cubicBezTo>
                    <a:cubicBezTo>
                      <a:pt x="4797" y="3769"/>
                      <a:pt x="4796" y="4075"/>
                      <a:pt x="4796" y="4580"/>
                    </a:cubicBezTo>
                    <a:lnTo>
                      <a:pt x="4796" y="18622"/>
                    </a:lnTo>
                    <a:cubicBezTo>
                      <a:pt x="4796" y="19126"/>
                      <a:pt x="4797" y="19433"/>
                      <a:pt x="4822" y="19635"/>
                    </a:cubicBezTo>
                    <a:cubicBezTo>
                      <a:pt x="4863" y="19957"/>
                      <a:pt x="4950" y="20219"/>
                      <a:pt x="5062" y="20336"/>
                    </a:cubicBezTo>
                    <a:cubicBezTo>
                      <a:pt x="5106" y="20382"/>
                      <a:pt x="5155" y="20399"/>
                      <a:pt x="5202" y="20399"/>
                    </a:cubicBezTo>
                    <a:cubicBezTo>
                      <a:pt x="5249" y="20399"/>
                      <a:pt x="5297" y="20382"/>
                      <a:pt x="5341" y="20336"/>
                    </a:cubicBezTo>
                    <a:cubicBezTo>
                      <a:pt x="5454" y="20219"/>
                      <a:pt x="5541" y="19957"/>
                      <a:pt x="5582" y="19635"/>
                    </a:cubicBezTo>
                    <a:cubicBezTo>
                      <a:pt x="5606" y="19433"/>
                      <a:pt x="5608" y="19126"/>
                      <a:pt x="5608" y="18622"/>
                    </a:cubicBezTo>
                    <a:lnTo>
                      <a:pt x="5608" y="4580"/>
                    </a:lnTo>
                    <a:cubicBezTo>
                      <a:pt x="5608" y="4075"/>
                      <a:pt x="5606" y="3769"/>
                      <a:pt x="5582" y="3567"/>
                    </a:cubicBezTo>
                    <a:cubicBezTo>
                      <a:pt x="5541" y="3244"/>
                      <a:pt x="5454" y="2996"/>
                      <a:pt x="5341" y="2878"/>
                    </a:cubicBezTo>
                    <a:cubicBezTo>
                      <a:pt x="5297" y="2832"/>
                      <a:pt x="5249" y="2803"/>
                      <a:pt x="5202" y="2803"/>
                    </a:cubicBezTo>
                    <a:close/>
                    <a:moveTo>
                      <a:pt x="16396" y="2803"/>
                    </a:moveTo>
                    <a:cubicBezTo>
                      <a:pt x="16348" y="2803"/>
                      <a:pt x="16305" y="2832"/>
                      <a:pt x="16260" y="2878"/>
                    </a:cubicBezTo>
                    <a:cubicBezTo>
                      <a:pt x="16148" y="2996"/>
                      <a:pt x="16057" y="3244"/>
                      <a:pt x="16016" y="3567"/>
                    </a:cubicBezTo>
                    <a:cubicBezTo>
                      <a:pt x="15991" y="3769"/>
                      <a:pt x="15994" y="4075"/>
                      <a:pt x="15994" y="4580"/>
                    </a:cubicBezTo>
                    <a:lnTo>
                      <a:pt x="15994" y="18622"/>
                    </a:lnTo>
                    <a:cubicBezTo>
                      <a:pt x="15994" y="19126"/>
                      <a:pt x="15991" y="19433"/>
                      <a:pt x="16016" y="19635"/>
                    </a:cubicBezTo>
                    <a:cubicBezTo>
                      <a:pt x="16057" y="19957"/>
                      <a:pt x="16148" y="20219"/>
                      <a:pt x="16260" y="20336"/>
                    </a:cubicBezTo>
                    <a:cubicBezTo>
                      <a:pt x="16305" y="20382"/>
                      <a:pt x="16348" y="20399"/>
                      <a:pt x="16396" y="20399"/>
                    </a:cubicBezTo>
                    <a:cubicBezTo>
                      <a:pt x="16443" y="20399"/>
                      <a:pt x="16491" y="20382"/>
                      <a:pt x="16535" y="20336"/>
                    </a:cubicBezTo>
                    <a:cubicBezTo>
                      <a:pt x="16648" y="20219"/>
                      <a:pt x="16735" y="19957"/>
                      <a:pt x="16776" y="19635"/>
                    </a:cubicBezTo>
                    <a:cubicBezTo>
                      <a:pt x="16800" y="19433"/>
                      <a:pt x="16802" y="19126"/>
                      <a:pt x="16802" y="18622"/>
                    </a:cubicBezTo>
                    <a:lnTo>
                      <a:pt x="16802" y="4580"/>
                    </a:lnTo>
                    <a:cubicBezTo>
                      <a:pt x="16802" y="4075"/>
                      <a:pt x="16800" y="3769"/>
                      <a:pt x="16776" y="3567"/>
                    </a:cubicBezTo>
                    <a:cubicBezTo>
                      <a:pt x="16735" y="3244"/>
                      <a:pt x="16648" y="2996"/>
                      <a:pt x="16535" y="2878"/>
                    </a:cubicBezTo>
                    <a:cubicBezTo>
                      <a:pt x="16491" y="2832"/>
                      <a:pt x="16443" y="2803"/>
                      <a:pt x="16396" y="2803"/>
                    </a:cubicBezTo>
                    <a:close/>
                    <a:moveTo>
                      <a:pt x="6800" y="3604"/>
                    </a:moveTo>
                    <a:cubicBezTo>
                      <a:pt x="6753" y="3604"/>
                      <a:pt x="6709" y="3633"/>
                      <a:pt x="6665" y="3679"/>
                    </a:cubicBezTo>
                    <a:cubicBezTo>
                      <a:pt x="6552" y="3797"/>
                      <a:pt x="6461" y="4045"/>
                      <a:pt x="6420" y="4368"/>
                    </a:cubicBezTo>
                    <a:cubicBezTo>
                      <a:pt x="6396" y="4570"/>
                      <a:pt x="6398" y="4876"/>
                      <a:pt x="6398" y="5381"/>
                    </a:cubicBezTo>
                    <a:lnTo>
                      <a:pt x="6398" y="19422"/>
                    </a:lnTo>
                    <a:cubicBezTo>
                      <a:pt x="6398" y="19927"/>
                      <a:pt x="6396" y="20234"/>
                      <a:pt x="6420" y="20436"/>
                    </a:cubicBezTo>
                    <a:cubicBezTo>
                      <a:pt x="6461" y="20758"/>
                      <a:pt x="6552" y="21020"/>
                      <a:pt x="6665" y="21137"/>
                    </a:cubicBezTo>
                    <a:cubicBezTo>
                      <a:pt x="6709" y="21183"/>
                      <a:pt x="6753" y="21200"/>
                      <a:pt x="6800" y="21200"/>
                    </a:cubicBezTo>
                    <a:cubicBezTo>
                      <a:pt x="6847" y="21200"/>
                      <a:pt x="6896" y="21183"/>
                      <a:pt x="6940" y="21137"/>
                    </a:cubicBezTo>
                    <a:cubicBezTo>
                      <a:pt x="7052" y="21020"/>
                      <a:pt x="7139" y="20758"/>
                      <a:pt x="7180" y="20436"/>
                    </a:cubicBezTo>
                    <a:cubicBezTo>
                      <a:pt x="7205" y="20234"/>
                      <a:pt x="7206" y="19927"/>
                      <a:pt x="7206" y="19422"/>
                    </a:cubicBezTo>
                    <a:lnTo>
                      <a:pt x="7206" y="5381"/>
                    </a:lnTo>
                    <a:cubicBezTo>
                      <a:pt x="7206" y="4876"/>
                      <a:pt x="7205" y="4570"/>
                      <a:pt x="7180" y="4368"/>
                    </a:cubicBezTo>
                    <a:cubicBezTo>
                      <a:pt x="7139" y="4045"/>
                      <a:pt x="7052" y="3797"/>
                      <a:pt x="6940" y="3679"/>
                    </a:cubicBezTo>
                    <a:cubicBezTo>
                      <a:pt x="6896" y="3633"/>
                      <a:pt x="6847" y="3604"/>
                      <a:pt x="6800" y="3604"/>
                    </a:cubicBezTo>
                    <a:close/>
                    <a:moveTo>
                      <a:pt x="14797" y="3604"/>
                    </a:moveTo>
                    <a:cubicBezTo>
                      <a:pt x="14750" y="3604"/>
                      <a:pt x="14702" y="3633"/>
                      <a:pt x="14657" y="3679"/>
                    </a:cubicBezTo>
                    <a:cubicBezTo>
                      <a:pt x="14545" y="3797"/>
                      <a:pt x="14458" y="4045"/>
                      <a:pt x="14417" y="4368"/>
                    </a:cubicBezTo>
                    <a:cubicBezTo>
                      <a:pt x="14393" y="4570"/>
                      <a:pt x="14391" y="4876"/>
                      <a:pt x="14391" y="5381"/>
                    </a:cubicBezTo>
                    <a:lnTo>
                      <a:pt x="14391" y="19422"/>
                    </a:lnTo>
                    <a:cubicBezTo>
                      <a:pt x="14391" y="19927"/>
                      <a:pt x="14393" y="20234"/>
                      <a:pt x="14417" y="20436"/>
                    </a:cubicBezTo>
                    <a:cubicBezTo>
                      <a:pt x="14458" y="20758"/>
                      <a:pt x="14545" y="21020"/>
                      <a:pt x="14657" y="21137"/>
                    </a:cubicBezTo>
                    <a:cubicBezTo>
                      <a:pt x="14702" y="21183"/>
                      <a:pt x="14750" y="21200"/>
                      <a:pt x="14797" y="21200"/>
                    </a:cubicBezTo>
                    <a:cubicBezTo>
                      <a:pt x="14844" y="21200"/>
                      <a:pt x="14893" y="21183"/>
                      <a:pt x="14937" y="21137"/>
                    </a:cubicBezTo>
                    <a:cubicBezTo>
                      <a:pt x="15049" y="21020"/>
                      <a:pt x="15136" y="20758"/>
                      <a:pt x="15177" y="20436"/>
                    </a:cubicBezTo>
                    <a:cubicBezTo>
                      <a:pt x="15202" y="20234"/>
                      <a:pt x="15203" y="19927"/>
                      <a:pt x="15203" y="19422"/>
                    </a:cubicBezTo>
                    <a:lnTo>
                      <a:pt x="15203" y="5381"/>
                    </a:lnTo>
                    <a:cubicBezTo>
                      <a:pt x="15203" y="4876"/>
                      <a:pt x="15202" y="4570"/>
                      <a:pt x="15177" y="4368"/>
                    </a:cubicBezTo>
                    <a:cubicBezTo>
                      <a:pt x="15136" y="4045"/>
                      <a:pt x="15049" y="3797"/>
                      <a:pt x="14937" y="3679"/>
                    </a:cubicBezTo>
                    <a:cubicBezTo>
                      <a:pt x="14893" y="3633"/>
                      <a:pt x="14844" y="3604"/>
                      <a:pt x="14797" y="3604"/>
                    </a:cubicBezTo>
                    <a:close/>
                    <a:moveTo>
                      <a:pt x="8399" y="4005"/>
                    </a:moveTo>
                    <a:cubicBezTo>
                      <a:pt x="8352" y="4005"/>
                      <a:pt x="8308" y="4033"/>
                      <a:pt x="8263" y="4080"/>
                    </a:cubicBezTo>
                    <a:cubicBezTo>
                      <a:pt x="8151" y="4197"/>
                      <a:pt x="8060" y="4446"/>
                      <a:pt x="8019" y="4768"/>
                    </a:cubicBezTo>
                    <a:cubicBezTo>
                      <a:pt x="7994" y="4970"/>
                      <a:pt x="7997" y="5277"/>
                      <a:pt x="7997" y="5782"/>
                    </a:cubicBezTo>
                    <a:lnTo>
                      <a:pt x="7997" y="19823"/>
                    </a:lnTo>
                    <a:cubicBezTo>
                      <a:pt x="7997" y="20328"/>
                      <a:pt x="7994" y="20635"/>
                      <a:pt x="8019" y="20837"/>
                    </a:cubicBezTo>
                    <a:cubicBezTo>
                      <a:pt x="8060" y="21159"/>
                      <a:pt x="8151" y="21420"/>
                      <a:pt x="8263" y="21537"/>
                    </a:cubicBezTo>
                    <a:cubicBezTo>
                      <a:pt x="8308" y="21584"/>
                      <a:pt x="8352" y="21600"/>
                      <a:pt x="8399" y="21600"/>
                    </a:cubicBezTo>
                    <a:cubicBezTo>
                      <a:pt x="8446" y="21600"/>
                      <a:pt x="8494" y="21584"/>
                      <a:pt x="8539" y="21537"/>
                    </a:cubicBezTo>
                    <a:cubicBezTo>
                      <a:pt x="8651" y="21420"/>
                      <a:pt x="8742" y="21159"/>
                      <a:pt x="8783" y="20837"/>
                    </a:cubicBezTo>
                    <a:cubicBezTo>
                      <a:pt x="8808" y="20635"/>
                      <a:pt x="8805" y="20328"/>
                      <a:pt x="8805" y="19823"/>
                    </a:cubicBezTo>
                    <a:lnTo>
                      <a:pt x="8805" y="5782"/>
                    </a:lnTo>
                    <a:cubicBezTo>
                      <a:pt x="8805" y="5277"/>
                      <a:pt x="8808" y="4970"/>
                      <a:pt x="8783" y="4768"/>
                    </a:cubicBezTo>
                    <a:cubicBezTo>
                      <a:pt x="8742" y="4446"/>
                      <a:pt x="8651" y="4197"/>
                      <a:pt x="8539" y="4080"/>
                    </a:cubicBezTo>
                    <a:cubicBezTo>
                      <a:pt x="8494" y="4034"/>
                      <a:pt x="8446" y="4005"/>
                      <a:pt x="8399" y="4005"/>
                    </a:cubicBezTo>
                    <a:close/>
                    <a:moveTo>
                      <a:pt x="10002" y="4005"/>
                    </a:moveTo>
                    <a:cubicBezTo>
                      <a:pt x="9954" y="4005"/>
                      <a:pt x="9906" y="4033"/>
                      <a:pt x="9862" y="4080"/>
                    </a:cubicBezTo>
                    <a:cubicBezTo>
                      <a:pt x="9749" y="4197"/>
                      <a:pt x="9663" y="4446"/>
                      <a:pt x="9622" y="4768"/>
                    </a:cubicBezTo>
                    <a:cubicBezTo>
                      <a:pt x="9597" y="4970"/>
                      <a:pt x="9595" y="5277"/>
                      <a:pt x="9595" y="5782"/>
                    </a:cubicBezTo>
                    <a:lnTo>
                      <a:pt x="9595" y="19823"/>
                    </a:lnTo>
                    <a:cubicBezTo>
                      <a:pt x="9595" y="20328"/>
                      <a:pt x="9597" y="20635"/>
                      <a:pt x="9622" y="20837"/>
                    </a:cubicBezTo>
                    <a:cubicBezTo>
                      <a:pt x="9663" y="21159"/>
                      <a:pt x="9749" y="21420"/>
                      <a:pt x="9862" y="21537"/>
                    </a:cubicBezTo>
                    <a:cubicBezTo>
                      <a:pt x="9906" y="21584"/>
                      <a:pt x="9954" y="21600"/>
                      <a:pt x="10002" y="21600"/>
                    </a:cubicBezTo>
                    <a:cubicBezTo>
                      <a:pt x="10049" y="21600"/>
                      <a:pt x="10093" y="21584"/>
                      <a:pt x="10137" y="21537"/>
                    </a:cubicBezTo>
                    <a:cubicBezTo>
                      <a:pt x="10249" y="21420"/>
                      <a:pt x="10341" y="21159"/>
                      <a:pt x="10382" y="20837"/>
                    </a:cubicBezTo>
                    <a:cubicBezTo>
                      <a:pt x="10406" y="20635"/>
                      <a:pt x="10403" y="20328"/>
                      <a:pt x="10403" y="19823"/>
                    </a:cubicBezTo>
                    <a:lnTo>
                      <a:pt x="10403" y="5782"/>
                    </a:lnTo>
                    <a:cubicBezTo>
                      <a:pt x="10403" y="5277"/>
                      <a:pt x="10406" y="4970"/>
                      <a:pt x="10382" y="4768"/>
                    </a:cubicBezTo>
                    <a:cubicBezTo>
                      <a:pt x="10341" y="4446"/>
                      <a:pt x="10249" y="4197"/>
                      <a:pt x="10137" y="4080"/>
                    </a:cubicBezTo>
                    <a:cubicBezTo>
                      <a:pt x="10093" y="4034"/>
                      <a:pt x="10049" y="4005"/>
                      <a:pt x="10002" y="4005"/>
                    </a:cubicBezTo>
                    <a:close/>
                    <a:moveTo>
                      <a:pt x="11600" y="4005"/>
                    </a:moveTo>
                    <a:cubicBezTo>
                      <a:pt x="11553" y="4005"/>
                      <a:pt x="11505" y="4033"/>
                      <a:pt x="11460" y="4080"/>
                    </a:cubicBezTo>
                    <a:cubicBezTo>
                      <a:pt x="11348" y="4197"/>
                      <a:pt x="11261" y="4446"/>
                      <a:pt x="11220" y="4768"/>
                    </a:cubicBezTo>
                    <a:cubicBezTo>
                      <a:pt x="11196" y="4970"/>
                      <a:pt x="11194" y="5277"/>
                      <a:pt x="11194" y="5782"/>
                    </a:cubicBezTo>
                    <a:lnTo>
                      <a:pt x="11194" y="19823"/>
                    </a:lnTo>
                    <a:cubicBezTo>
                      <a:pt x="11194" y="20328"/>
                      <a:pt x="11196" y="20635"/>
                      <a:pt x="11220" y="20837"/>
                    </a:cubicBezTo>
                    <a:cubicBezTo>
                      <a:pt x="11261" y="21159"/>
                      <a:pt x="11348" y="21420"/>
                      <a:pt x="11460" y="21537"/>
                    </a:cubicBezTo>
                    <a:cubicBezTo>
                      <a:pt x="11505" y="21584"/>
                      <a:pt x="11553" y="21600"/>
                      <a:pt x="11600" y="21600"/>
                    </a:cubicBezTo>
                    <a:cubicBezTo>
                      <a:pt x="11647" y="21600"/>
                      <a:pt x="11691" y="21584"/>
                      <a:pt x="11736" y="21537"/>
                    </a:cubicBezTo>
                    <a:cubicBezTo>
                      <a:pt x="11848" y="21420"/>
                      <a:pt x="11939" y="21159"/>
                      <a:pt x="11980" y="20837"/>
                    </a:cubicBezTo>
                    <a:cubicBezTo>
                      <a:pt x="12005" y="20635"/>
                      <a:pt x="12002" y="20328"/>
                      <a:pt x="12002" y="19823"/>
                    </a:cubicBezTo>
                    <a:lnTo>
                      <a:pt x="12002" y="5782"/>
                    </a:lnTo>
                    <a:cubicBezTo>
                      <a:pt x="12002" y="5277"/>
                      <a:pt x="12005" y="4970"/>
                      <a:pt x="11980" y="4768"/>
                    </a:cubicBezTo>
                    <a:cubicBezTo>
                      <a:pt x="11939" y="4446"/>
                      <a:pt x="11848" y="4197"/>
                      <a:pt x="11736" y="4080"/>
                    </a:cubicBezTo>
                    <a:cubicBezTo>
                      <a:pt x="11691" y="4034"/>
                      <a:pt x="11647" y="4005"/>
                      <a:pt x="11600" y="4005"/>
                    </a:cubicBezTo>
                    <a:close/>
                    <a:moveTo>
                      <a:pt x="13199" y="4005"/>
                    </a:moveTo>
                    <a:cubicBezTo>
                      <a:pt x="13151" y="4005"/>
                      <a:pt x="13103" y="4033"/>
                      <a:pt x="13059" y="4080"/>
                    </a:cubicBezTo>
                    <a:cubicBezTo>
                      <a:pt x="12946" y="4197"/>
                      <a:pt x="12860" y="4446"/>
                      <a:pt x="12819" y="4768"/>
                    </a:cubicBezTo>
                    <a:cubicBezTo>
                      <a:pt x="12794" y="4970"/>
                      <a:pt x="12792" y="5277"/>
                      <a:pt x="12792" y="5782"/>
                    </a:cubicBezTo>
                    <a:lnTo>
                      <a:pt x="12792" y="19823"/>
                    </a:lnTo>
                    <a:cubicBezTo>
                      <a:pt x="12792" y="20328"/>
                      <a:pt x="12794" y="20635"/>
                      <a:pt x="12819" y="20837"/>
                    </a:cubicBezTo>
                    <a:cubicBezTo>
                      <a:pt x="12860" y="21159"/>
                      <a:pt x="12946" y="21420"/>
                      <a:pt x="13059" y="21537"/>
                    </a:cubicBezTo>
                    <a:cubicBezTo>
                      <a:pt x="13103" y="21584"/>
                      <a:pt x="13151" y="21600"/>
                      <a:pt x="13199" y="21600"/>
                    </a:cubicBezTo>
                    <a:cubicBezTo>
                      <a:pt x="13246" y="21600"/>
                      <a:pt x="13294" y="21584"/>
                      <a:pt x="13338" y="21537"/>
                    </a:cubicBezTo>
                    <a:cubicBezTo>
                      <a:pt x="13451" y="21420"/>
                      <a:pt x="13538" y="21159"/>
                      <a:pt x="13579" y="20837"/>
                    </a:cubicBezTo>
                    <a:cubicBezTo>
                      <a:pt x="13603" y="20635"/>
                      <a:pt x="13605" y="20328"/>
                      <a:pt x="13605" y="19823"/>
                    </a:cubicBezTo>
                    <a:lnTo>
                      <a:pt x="13605" y="5782"/>
                    </a:lnTo>
                    <a:cubicBezTo>
                      <a:pt x="13605" y="5277"/>
                      <a:pt x="13603" y="4970"/>
                      <a:pt x="13579" y="4768"/>
                    </a:cubicBezTo>
                    <a:cubicBezTo>
                      <a:pt x="13538" y="4446"/>
                      <a:pt x="13451" y="4197"/>
                      <a:pt x="13338" y="4080"/>
                    </a:cubicBezTo>
                    <a:cubicBezTo>
                      <a:pt x="13294" y="4034"/>
                      <a:pt x="13246" y="4005"/>
                      <a:pt x="13199" y="4005"/>
                    </a:cubicBezTo>
                    <a:close/>
                  </a:path>
                </a:pathLst>
              </a:cu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91" name="Google Shape;691;p27"/>
              <p:cNvSpPr/>
              <p:nvPr/>
            </p:nvSpPr>
            <p:spPr>
              <a:xfrm>
                <a:off x="545765" y="5536980"/>
                <a:ext cx="103099" cy="670189"/>
              </a:xfrm>
              <a:custGeom>
                <a:avLst/>
                <a:gdLst/>
                <a:ahLst/>
                <a:cxnLst/>
                <a:rect l="l" t="t" r="r" b="b"/>
                <a:pathLst>
                  <a:path w="21600" h="21600" extrusionOk="0">
                    <a:moveTo>
                      <a:pt x="10800" y="0"/>
                    </a:moveTo>
                    <a:lnTo>
                      <a:pt x="21600" y="21600"/>
                    </a:lnTo>
                    <a:lnTo>
                      <a:pt x="0" y="21600"/>
                    </a:lnTo>
                    <a:close/>
                  </a:path>
                </a:pathLst>
              </a:custGeom>
              <a:solidFill>
                <a:srgbClr val="0B88B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92" name="Google Shape;692;p27"/>
              <p:cNvSpPr/>
              <p:nvPr/>
            </p:nvSpPr>
            <p:spPr>
              <a:xfrm>
                <a:off x="3726564" y="5536980"/>
                <a:ext cx="103100" cy="670189"/>
              </a:xfrm>
              <a:custGeom>
                <a:avLst/>
                <a:gdLst/>
                <a:ahLst/>
                <a:cxnLst/>
                <a:rect l="l" t="t" r="r" b="b"/>
                <a:pathLst>
                  <a:path w="21600" h="21600" extrusionOk="0">
                    <a:moveTo>
                      <a:pt x="10800" y="0"/>
                    </a:moveTo>
                    <a:lnTo>
                      <a:pt x="21600" y="21600"/>
                    </a:lnTo>
                    <a:lnTo>
                      <a:pt x="0" y="21600"/>
                    </a:lnTo>
                    <a:close/>
                  </a:path>
                </a:pathLst>
              </a:custGeom>
              <a:solidFill>
                <a:srgbClr val="0B88B7"/>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93" name="Google Shape;693;p27"/>
              <p:cNvSpPr/>
              <p:nvPr/>
            </p:nvSpPr>
            <p:spPr>
              <a:xfrm>
                <a:off x="2629433" y="2230829"/>
                <a:ext cx="250527" cy="250528"/>
              </a:xfrm>
              <a:prstGeom prst="ellipse">
                <a:avLst/>
              </a:prstGeom>
              <a:solidFill>
                <a:srgbClr val="53535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94" name="Google Shape;694;p27"/>
              <p:cNvSpPr/>
              <p:nvPr/>
            </p:nvSpPr>
            <p:spPr>
              <a:xfrm>
                <a:off x="971317" y="2374748"/>
                <a:ext cx="214834" cy="144510"/>
              </a:xfrm>
              <a:custGeom>
                <a:avLst/>
                <a:gdLst/>
                <a:ahLst/>
                <a:cxnLst/>
                <a:rect l="l" t="t" r="r" b="b"/>
                <a:pathLst>
                  <a:path w="21600" h="21600" extrusionOk="0">
                    <a:moveTo>
                      <a:pt x="20406" y="0"/>
                    </a:moveTo>
                    <a:lnTo>
                      <a:pt x="0" y="11710"/>
                    </a:lnTo>
                    <a:lnTo>
                      <a:pt x="1295" y="21600"/>
                    </a:lnTo>
                    <a:lnTo>
                      <a:pt x="21600" y="9366"/>
                    </a:lnTo>
                    <a:lnTo>
                      <a:pt x="20406" y="0"/>
                    </a:lnTo>
                    <a:close/>
                  </a:path>
                </a:pathLst>
              </a:custGeom>
              <a:solidFill>
                <a:srgbClr val="53535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95" name="Google Shape;695;p27"/>
              <p:cNvSpPr/>
              <p:nvPr/>
            </p:nvSpPr>
            <p:spPr>
              <a:xfrm>
                <a:off x="3204048" y="2369039"/>
                <a:ext cx="213628" cy="154233"/>
              </a:xfrm>
              <a:custGeom>
                <a:avLst/>
                <a:gdLst/>
                <a:ahLst/>
                <a:cxnLst/>
                <a:rect l="l" t="t" r="r" b="b"/>
                <a:pathLst>
                  <a:path w="21600" h="21600" extrusionOk="0">
                    <a:moveTo>
                      <a:pt x="0" y="0"/>
                    </a:moveTo>
                    <a:lnTo>
                      <a:pt x="21600" y="11433"/>
                    </a:lnTo>
                    <a:lnTo>
                      <a:pt x="21508" y="21600"/>
                    </a:lnTo>
                    <a:lnTo>
                      <a:pt x="746" y="9745"/>
                    </a:lnTo>
                    <a:lnTo>
                      <a:pt x="0" y="0"/>
                    </a:lnTo>
                    <a:close/>
                  </a:path>
                </a:pathLst>
              </a:custGeom>
              <a:solidFill>
                <a:srgbClr val="53535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96" name="Google Shape;696;p27"/>
              <p:cNvSpPr/>
              <p:nvPr/>
            </p:nvSpPr>
            <p:spPr>
              <a:xfrm>
                <a:off x="1155736" y="1958332"/>
                <a:ext cx="907711" cy="907680"/>
              </a:xfrm>
              <a:custGeom>
                <a:avLst/>
                <a:gdLst/>
                <a:ahLst/>
                <a:cxnLst/>
                <a:rect l="l" t="t" r="r" b="b"/>
                <a:pathLst>
                  <a:path w="19679" h="20595" extrusionOk="0">
                    <a:moveTo>
                      <a:pt x="9839" y="0"/>
                    </a:moveTo>
                    <a:cubicBezTo>
                      <a:pt x="7321" y="0"/>
                      <a:pt x="4803" y="1005"/>
                      <a:pt x="2882" y="3016"/>
                    </a:cubicBezTo>
                    <a:cubicBezTo>
                      <a:pt x="-961" y="7037"/>
                      <a:pt x="-961" y="13557"/>
                      <a:pt x="2882" y="17578"/>
                    </a:cubicBezTo>
                    <a:cubicBezTo>
                      <a:pt x="6725" y="21600"/>
                      <a:pt x="12954" y="21600"/>
                      <a:pt x="16796" y="17578"/>
                    </a:cubicBezTo>
                    <a:cubicBezTo>
                      <a:pt x="20639" y="13557"/>
                      <a:pt x="20639" y="7037"/>
                      <a:pt x="16796" y="3016"/>
                    </a:cubicBezTo>
                    <a:cubicBezTo>
                      <a:pt x="14875" y="1005"/>
                      <a:pt x="12357" y="0"/>
                      <a:pt x="9839" y="0"/>
                    </a:cubicBezTo>
                    <a:close/>
                    <a:moveTo>
                      <a:pt x="9839" y="1546"/>
                    </a:moveTo>
                    <a:cubicBezTo>
                      <a:pt x="11979" y="1546"/>
                      <a:pt x="14121" y="2398"/>
                      <a:pt x="15754" y="4107"/>
                    </a:cubicBezTo>
                    <a:cubicBezTo>
                      <a:pt x="19019" y="7524"/>
                      <a:pt x="19019" y="13069"/>
                      <a:pt x="15754" y="16487"/>
                    </a:cubicBezTo>
                    <a:cubicBezTo>
                      <a:pt x="12488" y="19905"/>
                      <a:pt x="7190" y="19905"/>
                      <a:pt x="3924" y="16487"/>
                    </a:cubicBezTo>
                    <a:cubicBezTo>
                      <a:pt x="659" y="13069"/>
                      <a:pt x="659" y="7524"/>
                      <a:pt x="3924" y="4107"/>
                    </a:cubicBezTo>
                    <a:cubicBezTo>
                      <a:pt x="5557" y="2398"/>
                      <a:pt x="7699" y="1546"/>
                      <a:pt x="9839" y="1546"/>
                    </a:cubicBezTo>
                    <a:close/>
                  </a:path>
                </a:pathLst>
              </a:custGeom>
              <a:solidFill>
                <a:srgbClr val="53535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697" name="Google Shape;697;p27"/>
              <p:cNvSpPr/>
              <p:nvPr/>
            </p:nvSpPr>
            <p:spPr>
              <a:xfrm>
                <a:off x="2317101" y="1958332"/>
                <a:ext cx="907710" cy="907680"/>
              </a:xfrm>
              <a:custGeom>
                <a:avLst/>
                <a:gdLst/>
                <a:ahLst/>
                <a:cxnLst/>
                <a:rect l="l" t="t" r="r" b="b"/>
                <a:pathLst>
                  <a:path w="19679" h="20595" extrusionOk="0">
                    <a:moveTo>
                      <a:pt x="9839" y="0"/>
                    </a:moveTo>
                    <a:cubicBezTo>
                      <a:pt x="7321" y="0"/>
                      <a:pt x="4803" y="1005"/>
                      <a:pt x="2882" y="3016"/>
                    </a:cubicBezTo>
                    <a:cubicBezTo>
                      <a:pt x="-961" y="7037"/>
                      <a:pt x="-961" y="13557"/>
                      <a:pt x="2882" y="17578"/>
                    </a:cubicBezTo>
                    <a:cubicBezTo>
                      <a:pt x="6725" y="21600"/>
                      <a:pt x="12954" y="21600"/>
                      <a:pt x="16796" y="17578"/>
                    </a:cubicBezTo>
                    <a:cubicBezTo>
                      <a:pt x="20639" y="13557"/>
                      <a:pt x="20639" y="7037"/>
                      <a:pt x="16796" y="3016"/>
                    </a:cubicBezTo>
                    <a:cubicBezTo>
                      <a:pt x="14875" y="1005"/>
                      <a:pt x="12357" y="0"/>
                      <a:pt x="9839" y="0"/>
                    </a:cubicBezTo>
                    <a:close/>
                    <a:moveTo>
                      <a:pt x="9839" y="1546"/>
                    </a:moveTo>
                    <a:cubicBezTo>
                      <a:pt x="11979" y="1546"/>
                      <a:pt x="14121" y="2398"/>
                      <a:pt x="15754" y="4107"/>
                    </a:cubicBezTo>
                    <a:cubicBezTo>
                      <a:pt x="19019" y="7524"/>
                      <a:pt x="19019" y="13069"/>
                      <a:pt x="15754" y="16487"/>
                    </a:cubicBezTo>
                    <a:cubicBezTo>
                      <a:pt x="12488" y="19905"/>
                      <a:pt x="7190" y="19905"/>
                      <a:pt x="3924" y="16487"/>
                    </a:cubicBezTo>
                    <a:cubicBezTo>
                      <a:pt x="659" y="13069"/>
                      <a:pt x="659" y="7524"/>
                      <a:pt x="3924" y="4107"/>
                    </a:cubicBezTo>
                    <a:cubicBezTo>
                      <a:pt x="5557" y="2398"/>
                      <a:pt x="7699" y="1546"/>
                      <a:pt x="9839" y="1546"/>
                    </a:cubicBezTo>
                    <a:close/>
                  </a:path>
                </a:pathLst>
              </a:custGeom>
              <a:solidFill>
                <a:srgbClr val="53535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grpSp>
      <p:grpSp>
        <p:nvGrpSpPr>
          <p:cNvPr id="698" name="Google Shape;698;p27"/>
          <p:cNvGrpSpPr/>
          <p:nvPr/>
        </p:nvGrpSpPr>
        <p:grpSpPr>
          <a:xfrm>
            <a:off x="3627280" y="1025020"/>
            <a:ext cx="560291" cy="560291"/>
            <a:chOff x="0" y="0"/>
            <a:chExt cx="1494108" cy="1494108"/>
          </a:xfrm>
        </p:grpSpPr>
        <p:sp>
          <p:nvSpPr>
            <p:cNvPr id="699" name="Google Shape;699;p27"/>
            <p:cNvSpPr/>
            <p:nvPr/>
          </p:nvSpPr>
          <p:spPr>
            <a:xfrm>
              <a:off x="45953" y="45953"/>
              <a:ext cx="1402202" cy="1402202"/>
            </a:xfrm>
            <a:prstGeom prst="ellipse">
              <a:avLst/>
            </a:prstGeom>
            <a:solidFill>
              <a:srgbClr val="FC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700" name="Google Shape;700;p27"/>
            <p:cNvSpPr/>
            <p:nvPr/>
          </p:nvSpPr>
          <p:spPr>
            <a:xfrm>
              <a:off x="0" y="0"/>
              <a:ext cx="1494108" cy="1494108"/>
            </a:xfrm>
            <a:custGeom>
              <a:avLst/>
              <a:gdLst/>
              <a:ahLst/>
              <a:cxnLst/>
              <a:rect l="l" t="t"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chemeClr val="accent1"/>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701" name="Google Shape;701;p27"/>
          <p:cNvGrpSpPr/>
          <p:nvPr/>
        </p:nvGrpSpPr>
        <p:grpSpPr>
          <a:xfrm rot="-1395112">
            <a:off x="3322630" y="259485"/>
            <a:ext cx="688140" cy="688140"/>
            <a:chOff x="0" y="0"/>
            <a:chExt cx="1835039" cy="1835039"/>
          </a:xfrm>
        </p:grpSpPr>
        <p:sp>
          <p:nvSpPr>
            <p:cNvPr id="702" name="Google Shape;702;p27"/>
            <p:cNvSpPr/>
            <p:nvPr/>
          </p:nvSpPr>
          <p:spPr>
            <a:xfrm>
              <a:off x="56439" y="56439"/>
              <a:ext cx="1722161" cy="1722161"/>
            </a:xfrm>
            <a:prstGeom prst="ellipse">
              <a:avLst/>
            </a:prstGeom>
            <a:solidFill>
              <a:srgbClr val="FC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703" name="Google Shape;703;p27"/>
            <p:cNvSpPr/>
            <p:nvPr/>
          </p:nvSpPr>
          <p:spPr>
            <a:xfrm>
              <a:off x="0" y="0"/>
              <a:ext cx="1835039" cy="1835039"/>
            </a:xfrm>
            <a:custGeom>
              <a:avLst/>
              <a:gdLst/>
              <a:ahLst/>
              <a:cxnLst/>
              <a:rect l="l" t="t"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rgbClr val="DCDCDC">
                <a:alpha val="55686"/>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704" name="Google Shape;704;p27"/>
          <p:cNvGrpSpPr/>
          <p:nvPr/>
        </p:nvGrpSpPr>
        <p:grpSpPr>
          <a:xfrm rot="1328520">
            <a:off x="4121333" y="-289373"/>
            <a:ext cx="882511" cy="882511"/>
            <a:chOff x="0" y="0"/>
            <a:chExt cx="2353361" cy="2353361"/>
          </a:xfrm>
        </p:grpSpPr>
        <p:sp>
          <p:nvSpPr>
            <p:cNvPr id="705" name="Google Shape;705;p27"/>
            <p:cNvSpPr/>
            <p:nvPr/>
          </p:nvSpPr>
          <p:spPr>
            <a:xfrm>
              <a:off x="72381" y="72381"/>
              <a:ext cx="2208598" cy="2208598"/>
            </a:xfrm>
            <a:prstGeom prst="ellipse">
              <a:avLst/>
            </a:prstGeom>
            <a:solidFill>
              <a:srgbClr val="FC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706" name="Google Shape;706;p27"/>
            <p:cNvSpPr/>
            <p:nvPr/>
          </p:nvSpPr>
          <p:spPr>
            <a:xfrm>
              <a:off x="0" y="0"/>
              <a:ext cx="2353361" cy="2353361"/>
            </a:xfrm>
            <a:custGeom>
              <a:avLst/>
              <a:gdLst/>
              <a:ahLst/>
              <a:cxnLst/>
              <a:rect l="l" t="t"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rgbClr val="DCDCDC">
                <a:alpha val="43921"/>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707" name="Google Shape;707;p27"/>
          <p:cNvGrpSpPr/>
          <p:nvPr/>
        </p:nvGrpSpPr>
        <p:grpSpPr>
          <a:xfrm rot="2056097">
            <a:off x="4169479" y="680236"/>
            <a:ext cx="374047" cy="374047"/>
            <a:chOff x="0" y="0"/>
            <a:chExt cx="997457" cy="997457"/>
          </a:xfrm>
        </p:grpSpPr>
        <p:sp>
          <p:nvSpPr>
            <p:cNvPr id="708" name="Google Shape;708;p27"/>
            <p:cNvSpPr/>
            <p:nvPr/>
          </p:nvSpPr>
          <p:spPr>
            <a:xfrm>
              <a:off x="30678" y="30678"/>
              <a:ext cx="936101" cy="936101"/>
            </a:xfrm>
            <a:prstGeom prst="ellipse">
              <a:avLst/>
            </a:prstGeom>
            <a:solidFill>
              <a:srgbClr val="FC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709" name="Google Shape;709;p27"/>
            <p:cNvSpPr/>
            <p:nvPr/>
          </p:nvSpPr>
          <p:spPr>
            <a:xfrm>
              <a:off x="0" y="0"/>
              <a:ext cx="997457" cy="997457"/>
            </a:xfrm>
            <a:custGeom>
              <a:avLst/>
              <a:gdLst/>
              <a:ahLst/>
              <a:cxnLst/>
              <a:rect l="l" t="t"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rgbClr val="DCDCDC">
                <a:alpha val="82745"/>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710" name="Google Shape;710;p27"/>
          <p:cNvGrpSpPr/>
          <p:nvPr/>
        </p:nvGrpSpPr>
        <p:grpSpPr>
          <a:xfrm rot="-2700000">
            <a:off x="3063797" y="-28119"/>
            <a:ext cx="258191" cy="258191"/>
            <a:chOff x="-1" y="0"/>
            <a:chExt cx="688509" cy="688508"/>
          </a:xfrm>
        </p:grpSpPr>
        <p:sp>
          <p:nvSpPr>
            <p:cNvPr id="711" name="Google Shape;711;p27"/>
            <p:cNvSpPr/>
            <p:nvPr/>
          </p:nvSpPr>
          <p:spPr>
            <a:xfrm>
              <a:off x="21176" y="21176"/>
              <a:ext cx="646156" cy="646156"/>
            </a:xfrm>
            <a:prstGeom prst="ellipse">
              <a:avLst/>
            </a:prstGeom>
            <a:solidFill>
              <a:srgbClr val="FC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712" name="Google Shape;712;p27"/>
            <p:cNvSpPr/>
            <p:nvPr/>
          </p:nvSpPr>
          <p:spPr>
            <a:xfrm>
              <a:off x="-1" y="0"/>
              <a:ext cx="688509" cy="688508"/>
            </a:xfrm>
            <a:custGeom>
              <a:avLst/>
              <a:gdLst/>
              <a:ahLst/>
              <a:cxnLst/>
              <a:rect l="l" t="t"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rgbClr val="DCDCDC">
                <a:alpha val="82745"/>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713" name="Google Shape;713;p27"/>
          <p:cNvGrpSpPr/>
          <p:nvPr/>
        </p:nvGrpSpPr>
        <p:grpSpPr>
          <a:xfrm rot="-2700000">
            <a:off x="3620509" y="-195877"/>
            <a:ext cx="258192" cy="258191"/>
            <a:chOff x="-1" y="0"/>
            <a:chExt cx="688509" cy="688508"/>
          </a:xfrm>
        </p:grpSpPr>
        <p:sp>
          <p:nvSpPr>
            <p:cNvPr id="714" name="Google Shape;714;p27"/>
            <p:cNvSpPr/>
            <p:nvPr/>
          </p:nvSpPr>
          <p:spPr>
            <a:xfrm>
              <a:off x="21176" y="21176"/>
              <a:ext cx="646156" cy="646156"/>
            </a:xfrm>
            <a:prstGeom prst="ellipse">
              <a:avLst/>
            </a:prstGeom>
            <a:solidFill>
              <a:srgbClr val="FC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715" name="Google Shape;715;p27"/>
            <p:cNvSpPr/>
            <p:nvPr/>
          </p:nvSpPr>
          <p:spPr>
            <a:xfrm>
              <a:off x="-1" y="0"/>
              <a:ext cx="688509" cy="688508"/>
            </a:xfrm>
            <a:custGeom>
              <a:avLst/>
              <a:gdLst/>
              <a:ahLst/>
              <a:cxnLst/>
              <a:rect l="l" t="t"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rgbClr val="DCDCDC">
                <a:alpha val="82745"/>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716" name="Google Shape;716;p27"/>
          <p:cNvGrpSpPr/>
          <p:nvPr/>
        </p:nvGrpSpPr>
        <p:grpSpPr>
          <a:xfrm>
            <a:off x="5247931" y="1200314"/>
            <a:ext cx="3173855" cy="2655526"/>
            <a:chOff x="0" y="869237"/>
            <a:chExt cx="8463611" cy="7081400"/>
          </a:xfrm>
        </p:grpSpPr>
        <p:sp>
          <p:nvSpPr>
            <p:cNvPr id="717" name="Google Shape;717;p27"/>
            <p:cNvSpPr txBox="1"/>
            <p:nvPr/>
          </p:nvSpPr>
          <p:spPr>
            <a:xfrm>
              <a:off x="0" y="2677400"/>
              <a:ext cx="8463611" cy="5273237"/>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Webinars are an effective way to provide valuable and engaging content to a target audience. By hosting webinars that address common questions or challenges in their industry, businesses can establish themselves as thought leaders and build trust with their audience. Webinars can also be used to provide training or education on a specific topic, improving customer understanding and loyalty. To create successful webinars, businesses should focus on providing value to their audience, using high-quality visuals and audio, and promoting their webinars through social media and other channels for maximum attendance. Webinars can also be repurposed into other types of content, such as blog posts or social media content, for added reach and impact.</a:t>
              </a:r>
              <a:endParaRPr sz="500"/>
            </a:p>
          </p:txBody>
        </p:sp>
        <p:sp>
          <p:nvSpPr>
            <p:cNvPr id="718" name="Google Shape;718;p27"/>
            <p:cNvSpPr txBox="1"/>
            <p:nvPr/>
          </p:nvSpPr>
          <p:spPr>
            <a:xfrm>
              <a:off x="5119" y="869237"/>
              <a:ext cx="7582836" cy="1518364"/>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Content marketing: </a:t>
              </a:r>
              <a:endParaRPr sz="500"/>
            </a:p>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webinars</a:t>
              </a:r>
              <a:endParaRPr sz="500"/>
            </a:p>
          </p:txBody>
        </p:sp>
      </p:grpSp>
      <p:grpSp>
        <p:nvGrpSpPr>
          <p:cNvPr id="719" name="Google Shape;719;p27"/>
          <p:cNvGrpSpPr/>
          <p:nvPr/>
        </p:nvGrpSpPr>
        <p:grpSpPr>
          <a:xfrm rot="-1481658">
            <a:off x="2710226" y="3948436"/>
            <a:ext cx="882511" cy="882511"/>
            <a:chOff x="0" y="0"/>
            <a:chExt cx="2353361" cy="2353361"/>
          </a:xfrm>
        </p:grpSpPr>
        <p:sp>
          <p:nvSpPr>
            <p:cNvPr id="720" name="Google Shape;720;p27"/>
            <p:cNvSpPr/>
            <p:nvPr/>
          </p:nvSpPr>
          <p:spPr>
            <a:xfrm>
              <a:off x="72381" y="72381"/>
              <a:ext cx="2208598" cy="2208598"/>
            </a:xfrm>
            <a:prstGeom prst="ellipse">
              <a:avLst/>
            </a:prstGeom>
            <a:solidFill>
              <a:srgbClr val="FC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721" name="Google Shape;721;p27"/>
            <p:cNvSpPr/>
            <p:nvPr/>
          </p:nvSpPr>
          <p:spPr>
            <a:xfrm>
              <a:off x="0" y="0"/>
              <a:ext cx="2353361" cy="2353361"/>
            </a:xfrm>
            <a:custGeom>
              <a:avLst/>
              <a:gdLst/>
              <a:ahLst/>
              <a:cxnLst/>
              <a:rect l="l" t="t"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rgbClr val="DCDCDC">
                <a:alpha val="43921"/>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722" name="Google Shape;722;p27"/>
          <p:cNvGrpSpPr/>
          <p:nvPr/>
        </p:nvGrpSpPr>
        <p:grpSpPr>
          <a:xfrm rot="2056097">
            <a:off x="3874449" y="3850919"/>
            <a:ext cx="374047" cy="374047"/>
            <a:chOff x="0" y="0"/>
            <a:chExt cx="997457" cy="997457"/>
          </a:xfrm>
        </p:grpSpPr>
        <p:sp>
          <p:nvSpPr>
            <p:cNvPr id="723" name="Google Shape;723;p27"/>
            <p:cNvSpPr/>
            <p:nvPr/>
          </p:nvSpPr>
          <p:spPr>
            <a:xfrm>
              <a:off x="30678" y="30678"/>
              <a:ext cx="936101" cy="936101"/>
            </a:xfrm>
            <a:prstGeom prst="ellipse">
              <a:avLst/>
            </a:prstGeom>
            <a:solidFill>
              <a:srgbClr val="FCFFFF"/>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724" name="Google Shape;724;p27"/>
            <p:cNvSpPr/>
            <p:nvPr/>
          </p:nvSpPr>
          <p:spPr>
            <a:xfrm>
              <a:off x="0" y="0"/>
              <a:ext cx="997457" cy="997457"/>
            </a:xfrm>
            <a:custGeom>
              <a:avLst/>
              <a:gdLst/>
              <a:ahLst/>
              <a:cxnLst/>
              <a:rect l="l" t="t"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moveTo>
                    <a:pt x="7920" y="14400"/>
                  </a:moveTo>
                  <a:lnTo>
                    <a:pt x="7920" y="8640"/>
                  </a:lnTo>
                  <a:cubicBezTo>
                    <a:pt x="7920" y="8242"/>
                    <a:pt x="7598" y="7920"/>
                    <a:pt x="7200" y="7920"/>
                  </a:cubicBezTo>
                  <a:lnTo>
                    <a:pt x="5040" y="7920"/>
                  </a:lnTo>
                  <a:cubicBezTo>
                    <a:pt x="4642" y="7920"/>
                    <a:pt x="4320" y="8242"/>
                    <a:pt x="4320" y="8640"/>
                  </a:cubicBezTo>
                  <a:lnTo>
                    <a:pt x="4320" y="14400"/>
                  </a:lnTo>
                  <a:cubicBezTo>
                    <a:pt x="4320" y="14798"/>
                    <a:pt x="4642" y="15120"/>
                    <a:pt x="5040" y="15120"/>
                  </a:cubicBezTo>
                  <a:lnTo>
                    <a:pt x="7200" y="15120"/>
                  </a:lnTo>
                  <a:cubicBezTo>
                    <a:pt x="7598" y="15120"/>
                    <a:pt x="7920" y="14798"/>
                    <a:pt x="7920" y="14400"/>
                  </a:cubicBezTo>
                  <a:close/>
                  <a:moveTo>
                    <a:pt x="17424" y="8921"/>
                  </a:moveTo>
                  <a:lnTo>
                    <a:pt x="16902" y="7878"/>
                  </a:lnTo>
                  <a:cubicBezTo>
                    <a:pt x="16694" y="7461"/>
                    <a:pt x="16268" y="7198"/>
                    <a:pt x="15803" y="7200"/>
                  </a:cubicBezTo>
                  <a:lnTo>
                    <a:pt x="12960" y="7200"/>
                  </a:lnTo>
                  <a:cubicBezTo>
                    <a:pt x="13223" y="5962"/>
                    <a:pt x="12944" y="4671"/>
                    <a:pt x="12192" y="3653"/>
                  </a:cubicBezTo>
                  <a:cubicBezTo>
                    <a:pt x="11910" y="3292"/>
                    <a:pt x="11388" y="3228"/>
                    <a:pt x="11026" y="3510"/>
                  </a:cubicBezTo>
                  <a:cubicBezTo>
                    <a:pt x="11006" y="3526"/>
                    <a:pt x="10987" y="3542"/>
                    <a:pt x="10968" y="3560"/>
                  </a:cubicBezTo>
                  <a:cubicBezTo>
                    <a:pt x="10860" y="3702"/>
                    <a:pt x="10792" y="3871"/>
                    <a:pt x="10772" y="4049"/>
                  </a:cubicBezTo>
                  <a:cubicBezTo>
                    <a:pt x="10739" y="4663"/>
                    <a:pt x="10754" y="5278"/>
                    <a:pt x="10818" y="5890"/>
                  </a:cubicBezTo>
                  <a:cubicBezTo>
                    <a:pt x="10811" y="7042"/>
                    <a:pt x="10273" y="8128"/>
                    <a:pt x="9360" y="8832"/>
                  </a:cubicBezTo>
                  <a:lnTo>
                    <a:pt x="9360" y="14400"/>
                  </a:lnTo>
                  <a:lnTo>
                    <a:pt x="14995" y="14400"/>
                  </a:lnTo>
                  <a:cubicBezTo>
                    <a:pt x="15513" y="14400"/>
                    <a:pt x="15987" y="14107"/>
                    <a:pt x="16219" y="13643"/>
                  </a:cubicBezTo>
                  <a:lnTo>
                    <a:pt x="17424" y="11239"/>
                  </a:lnTo>
                  <a:cubicBezTo>
                    <a:pt x="17789" y="10509"/>
                    <a:pt x="17789" y="9651"/>
                    <a:pt x="17424" y="8921"/>
                  </a:cubicBezTo>
                  <a:close/>
                </a:path>
              </a:pathLst>
            </a:custGeom>
            <a:solidFill>
              <a:srgbClr val="DCDCDC">
                <a:alpha val="82745"/>
              </a:srgbClr>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grpSp>
    </p:spTree>
  </p:cSld>
  <p:clrMapOvr>
    <a:masterClrMapping/>
  </p:clrMapOvr>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130</Words>
  <Application>Microsoft Macintosh PowerPoint</Application>
  <PresentationFormat>On-screen Show (16:9)</PresentationFormat>
  <Paragraphs>4</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vt:lpstr>
      <vt:lpstr>DM Sans Medium</vt:lpstr>
      <vt:lpstr>Arial</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2023-04-09T05:01:43Z</dcterms:modified>
</cp:coreProperties>
</file>