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3"/>
  </p:notesMasterIdLst>
  <p:sldIdLst>
    <p:sldId id="270" r:id="rId2"/>
  </p:sldIdLst>
  <p:sldSz cx="9144000" cy="5143500" type="screen16x9"/>
  <p:notesSz cx="6858000" cy="9144000"/>
  <p:embeddedFontLst>
    <p:embeddedFont>
      <p:font typeface="DM Sans" pitchFamily="2" charset="77"/>
      <p:regular r:id="rId4"/>
      <p:bold r:id="rId5"/>
      <p:italic r:id="rId6"/>
      <p:boldItalic r:id="rId7"/>
    </p:embeddedFont>
    <p:embeddedFont>
      <p:font typeface="DM Sans Medium" pitchFamily="2" charset="77"/>
      <p:regular r:id="rId8"/>
      <p:bold r:id="rId9"/>
      <p:italic r:id="rId10"/>
      <p:boldItalic r:id="rId1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76"/>
  </p:normalViewPr>
  <p:slideViewPr>
    <p:cSldViewPr snapToGrid="0">
      <p:cViewPr varScale="1">
        <p:scale>
          <a:sx n="141" d="100"/>
          <a:sy n="141" d="100"/>
        </p:scale>
        <p:origin x="800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ableStyles" Target="tableStyles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g22be8c94013_3_77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6" name="Google Shape;826;g22be8c94013_3_7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de with logo">
  <p:cSld name="Side with logo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220770" y="4655288"/>
            <a:ext cx="0" cy="185414"/>
          </a:xfrm>
          <a:prstGeom prst="straightConnector1">
            <a:avLst/>
          </a:prstGeom>
          <a:noFill/>
          <a:ln w="25400" cap="flat" cmpd="sng">
            <a:solidFill>
              <a:schemeClr val="accent6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58" name="Google Shape;58;p15"/>
          <p:cNvSpPr txBox="1"/>
          <p:nvPr/>
        </p:nvSpPr>
        <p:spPr>
          <a:xfrm>
            <a:off x="6318992" y="4655126"/>
            <a:ext cx="1761468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Content Marketing</a:t>
            </a:r>
            <a:endParaRPr sz="500" dirty="0"/>
          </a:p>
        </p:txBody>
      </p:sp>
      <p:sp>
        <p:nvSpPr>
          <p:cNvPr id="59" name="Google Shape;59;p15"/>
          <p:cNvSpPr txBox="1"/>
          <p:nvPr/>
        </p:nvSpPr>
        <p:spPr>
          <a:xfrm>
            <a:off x="586200" y="4655125"/>
            <a:ext cx="1801400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1" i="0" u="none" strike="noStrike" cap="none" dirty="0" err="1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HiSlide.io</a:t>
            </a:r>
            <a:r>
              <a:rPr lang="en-GB" sz="900" b="0" i="0" u="none" strike="noStrike" cap="none" dirty="0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 Templates</a:t>
            </a:r>
            <a:endParaRPr sz="500" dirty="0"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900" b="0" i="0" u="none" strike="noStrike" cap="none"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457200" y="69056"/>
            <a:ext cx="8229600" cy="1131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>
            <a:lvl1pPr marL="457200" marR="0" lvl="0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5486400" y="4767263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30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</a:pPr>
            <a:fld id="{00000000-1234-1234-1234-123412341234}" type="slidenum">
              <a:rPr lang="en-GB">
                <a:solidFill>
                  <a:srgbClr val="535353"/>
                </a:solidFill>
              </a:rPr>
              <a:t>1</a:t>
            </a:fld>
            <a:endParaRPr/>
          </a:p>
        </p:txBody>
      </p:sp>
      <p:sp>
        <p:nvSpPr>
          <p:cNvPr id="829" name="Google Shape;829;p30"/>
          <p:cNvSpPr/>
          <p:nvPr/>
        </p:nvSpPr>
        <p:spPr>
          <a:xfrm>
            <a:off x="2199916" y="996336"/>
            <a:ext cx="1546197" cy="3436801"/>
          </a:xfrm>
          <a:prstGeom prst="roundRect">
            <a:avLst>
              <a:gd name="adj" fmla="val 462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30" name="Google Shape;830;p30"/>
          <p:cNvSpPr txBox="1"/>
          <p:nvPr/>
        </p:nvSpPr>
        <p:spPr>
          <a:xfrm>
            <a:off x="2342447" y="2249850"/>
            <a:ext cx="1261135" cy="1688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Video blogs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Studio production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On-location video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Vox pops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Video interviews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Video testimonials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Animations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Web demonstration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Product demonstration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Corporate promo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Event footage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GIF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Virtual reality</a:t>
            </a:r>
            <a:endParaRPr sz="500"/>
          </a:p>
        </p:txBody>
      </p:sp>
      <p:sp>
        <p:nvSpPr>
          <p:cNvPr id="831" name="Google Shape;831;p30"/>
          <p:cNvSpPr/>
          <p:nvPr/>
        </p:nvSpPr>
        <p:spPr>
          <a:xfrm>
            <a:off x="2249485" y="1045922"/>
            <a:ext cx="1447060" cy="1064199"/>
          </a:xfrm>
          <a:prstGeom prst="roundRect">
            <a:avLst>
              <a:gd name="adj" fmla="val 4376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32" name="Google Shape;832;p30"/>
          <p:cNvSpPr txBox="1"/>
          <p:nvPr/>
        </p:nvSpPr>
        <p:spPr>
          <a:xfrm>
            <a:off x="2635835" y="1758580"/>
            <a:ext cx="674358" cy="188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</a:pPr>
            <a:r>
              <a:rPr lang="en-GB" sz="10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Video</a:t>
            </a:r>
            <a:endParaRPr sz="500"/>
          </a:p>
        </p:txBody>
      </p:sp>
      <p:sp>
        <p:nvSpPr>
          <p:cNvPr id="833" name="Google Shape;833;p30"/>
          <p:cNvSpPr/>
          <p:nvPr/>
        </p:nvSpPr>
        <p:spPr>
          <a:xfrm>
            <a:off x="603154" y="996336"/>
            <a:ext cx="1546197" cy="3436801"/>
          </a:xfrm>
          <a:prstGeom prst="roundRect">
            <a:avLst>
              <a:gd name="adj" fmla="val 462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34" name="Google Shape;834;p30"/>
          <p:cNvSpPr txBox="1"/>
          <p:nvPr/>
        </p:nvSpPr>
        <p:spPr>
          <a:xfrm>
            <a:off x="745686" y="2249850"/>
            <a:ext cx="1261135" cy="1435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Blog articles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Product descriptions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Landing pages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Press releases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Long-form guides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FAQs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Email copy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Ad copy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eBooks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White papers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Case studies</a:t>
            </a:r>
            <a:endParaRPr sz="500"/>
          </a:p>
        </p:txBody>
      </p:sp>
      <p:sp>
        <p:nvSpPr>
          <p:cNvPr id="835" name="Google Shape;835;p30"/>
          <p:cNvSpPr/>
          <p:nvPr/>
        </p:nvSpPr>
        <p:spPr>
          <a:xfrm>
            <a:off x="652723" y="1045922"/>
            <a:ext cx="1447060" cy="1064199"/>
          </a:xfrm>
          <a:prstGeom prst="roundRect">
            <a:avLst>
              <a:gd name="adj" fmla="val 437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36" name="Google Shape;836;p30"/>
          <p:cNvSpPr txBox="1"/>
          <p:nvPr/>
        </p:nvSpPr>
        <p:spPr>
          <a:xfrm>
            <a:off x="831733" y="1758580"/>
            <a:ext cx="1089040" cy="188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</a:pPr>
            <a:r>
              <a:rPr lang="en-GB" sz="10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Written</a:t>
            </a:r>
            <a:endParaRPr sz="500"/>
          </a:p>
        </p:txBody>
      </p:sp>
      <p:sp>
        <p:nvSpPr>
          <p:cNvPr id="837" name="Google Shape;837;p30"/>
          <p:cNvSpPr/>
          <p:nvPr/>
        </p:nvSpPr>
        <p:spPr>
          <a:xfrm>
            <a:off x="3796678" y="996336"/>
            <a:ext cx="1546197" cy="3436801"/>
          </a:xfrm>
          <a:prstGeom prst="roundRect">
            <a:avLst>
              <a:gd name="adj" fmla="val 462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38" name="Google Shape;838;p30"/>
          <p:cNvSpPr txBox="1"/>
          <p:nvPr/>
        </p:nvSpPr>
        <p:spPr>
          <a:xfrm>
            <a:off x="3939208" y="2249850"/>
            <a:ext cx="1261135" cy="673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Infographics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Custom illustrations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Call-to action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Content formatting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Site mockups</a:t>
            </a:r>
            <a:endParaRPr sz="500"/>
          </a:p>
        </p:txBody>
      </p:sp>
      <p:sp>
        <p:nvSpPr>
          <p:cNvPr id="839" name="Google Shape;839;p30"/>
          <p:cNvSpPr/>
          <p:nvPr/>
        </p:nvSpPr>
        <p:spPr>
          <a:xfrm>
            <a:off x="3846246" y="1045922"/>
            <a:ext cx="1447060" cy="1064199"/>
          </a:xfrm>
          <a:prstGeom prst="roundRect">
            <a:avLst>
              <a:gd name="adj" fmla="val 4376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40" name="Google Shape;840;p30"/>
          <p:cNvSpPr txBox="1"/>
          <p:nvPr/>
        </p:nvSpPr>
        <p:spPr>
          <a:xfrm>
            <a:off x="4053145" y="1758580"/>
            <a:ext cx="1033263" cy="188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</a:pPr>
            <a:r>
              <a:rPr lang="en-GB" sz="10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Graphics</a:t>
            </a:r>
            <a:endParaRPr sz="500"/>
          </a:p>
        </p:txBody>
      </p:sp>
      <p:sp>
        <p:nvSpPr>
          <p:cNvPr id="841" name="Google Shape;841;p30"/>
          <p:cNvSpPr/>
          <p:nvPr/>
        </p:nvSpPr>
        <p:spPr>
          <a:xfrm>
            <a:off x="5393439" y="996336"/>
            <a:ext cx="1546197" cy="3436801"/>
          </a:xfrm>
          <a:prstGeom prst="roundRect">
            <a:avLst>
              <a:gd name="adj" fmla="val 462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42" name="Google Shape;842;p30"/>
          <p:cNvSpPr txBox="1"/>
          <p:nvPr/>
        </p:nvSpPr>
        <p:spPr>
          <a:xfrm>
            <a:off x="5535970" y="2249850"/>
            <a:ext cx="1261135" cy="1054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User-generated content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Hashtag campaigns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Complementary social posts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Quizzes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Polls and surveys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Contests</a:t>
            </a:r>
            <a:endParaRPr sz="500"/>
          </a:p>
        </p:txBody>
      </p:sp>
      <p:sp>
        <p:nvSpPr>
          <p:cNvPr id="843" name="Google Shape;843;p30"/>
          <p:cNvSpPr/>
          <p:nvPr/>
        </p:nvSpPr>
        <p:spPr>
          <a:xfrm>
            <a:off x="5443008" y="1045922"/>
            <a:ext cx="1447060" cy="1064199"/>
          </a:xfrm>
          <a:prstGeom prst="roundRect">
            <a:avLst>
              <a:gd name="adj" fmla="val 4376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44" name="Google Shape;844;p30"/>
          <p:cNvSpPr txBox="1"/>
          <p:nvPr/>
        </p:nvSpPr>
        <p:spPr>
          <a:xfrm>
            <a:off x="5829359" y="1758580"/>
            <a:ext cx="674358" cy="188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</a:pPr>
            <a:r>
              <a:rPr lang="en-GB" sz="10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Social</a:t>
            </a:r>
            <a:endParaRPr sz="500"/>
          </a:p>
        </p:txBody>
      </p:sp>
      <p:sp>
        <p:nvSpPr>
          <p:cNvPr id="845" name="Google Shape;845;p30"/>
          <p:cNvSpPr/>
          <p:nvPr/>
        </p:nvSpPr>
        <p:spPr>
          <a:xfrm>
            <a:off x="6990201" y="996336"/>
            <a:ext cx="1546197" cy="3436801"/>
          </a:xfrm>
          <a:prstGeom prst="roundRect">
            <a:avLst>
              <a:gd name="adj" fmla="val 462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46" name="Google Shape;846;p30"/>
          <p:cNvSpPr txBox="1"/>
          <p:nvPr/>
        </p:nvSpPr>
        <p:spPr>
          <a:xfrm>
            <a:off x="7132731" y="2249850"/>
            <a:ext cx="1261135" cy="419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Podcasts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Webinars</a:t>
            </a:r>
            <a:endParaRPr sz="500"/>
          </a:p>
          <a:p>
            <a:pPr marL="8890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Recorded interviews</a:t>
            </a:r>
            <a:endParaRPr sz="500"/>
          </a:p>
        </p:txBody>
      </p:sp>
      <p:sp>
        <p:nvSpPr>
          <p:cNvPr id="847" name="Google Shape;847;p30"/>
          <p:cNvSpPr/>
          <p:nvPr/>
        </p:nvSpPr>
        <p:spPr>
          <a:xfrm>
            <a:off x="7039769" y="1045922"/>
            <a:ext cx="1447060" cy="1064199"/>
          </a:xfrm>
          <a:prstGeom prst="roundRect">
            <a:avLst>
              <a:gd name="adj" fmla="val 437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48" name="Google Shape;848;p30"/>
          <p:cNvSpPr txBox="1"/>
          <p:nvPr/>
        </p:nvSpPr>
        <p:spPr>
          <a:xfrm>
            <a:off x="7426120" y="1758580"/>
            <a:ext cx="674358" cy="188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</a:pPr>
            <a:r>
              <a:rPr lang="en-GB" sz="10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Audio</a:t>
            </a:r>
            <a:endParaRPr sz="500"/>
          </a:p>
        </p:txBody>
      </p:sp>
      <p:sp>
        <p:nvSpPr>
          <p:cNvPr id="849" name="Google Shape;849;p30"/>
          <p:cNvSpPr txBox="1"/>
          <p:nvPr/>
        </p:nvSpPr>
        <p:spPr>
          <a:xfrm>
            <a:off x="1900158" y="501912"/>
            <a:ext cx="5343684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b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DM Sans Medium"/>
              <a:buNone/>
            </a:pPr>
            <a:r>
              <a:rPr lang="en-GB" sz="1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Content marketing: 5 popular types of content</a:t>
            </a:r>
            <a:endParaRPr sz="500"/>
          </a:p>
        </p:txBody>
      </p:sp>
      <p:sp>
        <p:nvSpPr>
          <p:cNvPr id="850" name="Google Shape;850;p30"/>
          <p:cNvSpPr/>
          <p:nvPr/>
        </p:nvSpPr>
        <p:spPr>
          <a:xfrm>
            <a:off x="6049860" y="1345657"/>
            <a:ext cx="292667" cy="23812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7520" y="0"/>
                </a:moveTo>
                <a:cubicBezTo>
                  <a:pt x="5247" y="0"/>
                  <a:pt x="3392" y="2260"/>
                  <a:pt x="3392" y="5053"/>
                </a:cubicBezTo>
                <a:cubicBezTo>
                  <a:pt x="3394" y="7845"/>
                  <a:pt x="5248" y="10103"/>
                  <a:pt x="7520" y="10105"/>
                </a:cubicBezTo>
                <a:cubicBezTo>
                  <a:pt x="9792" y="10105"/>
                  <a:pt x="11631" y="7846"/>
                  <a:pt x="11631" y="5053"/>
                </a:cubicBezTo>
                <a:cubicBezTo>
                  <a:pt x="11631" y="2260"/>
                  <a:pt x="9792" y="0"/>
                  <a:pt x="7520" y="0"/>
                </a:cubicBezTo>
                <a:close/>
                <a:moveTo>
                  <a:pt x="16204" y="3032"/>
                </a:moveTo>
                <a:cubicBezTo>
                  <a:pt x="14514" y="3032"/>
                  <a:pt x="13138" y="4702"/>
                  <a:pt x="13138" y="6779"/>
                </a:cubicBezTo>
                <a:cubicBezTo>
                  <a:pt x="13138" y="8856"/>
                  <a:pt x="14514" y="10547"/>
                  <a:pt x="16204" y="10547"/>
                </a:cubicBezTo>
                <a:cubicBezTo>
                  <a:pt x="17894" y="10547"/>
                  <a:pt x="19270" y="8856"/>
                  <a:pt x="19270" y="6779"/>
                </a:cubicBezTo>
                <a:cubicBezTo>
                  <a:pt x="19270" y="4702"/>
                  <a:pt x="17894" y="3032"/>
                  <a:pt x="16204" y="3032"/>
                </a:cubicBezTo>
                <a:close/>
                <a:moveTo>
                  <a:pt x="7605" y="11495"/>
                </a:moveTo>
                <a:cubicBezTo>
                  <a:pt x="5683" y="11465"/>
                  <a:pt x="3764" y="12347"/>
                  <a:pt x="2278" y="14126"/>
                </a:cubicBezTo>
                <a:cubicBezTo>
                  <a:pt x="829" y="15863"/>
                  <a:pt x="1" y="18228"/>
                  <a:pt x="0" y="20716"/>
                </a:cubicBezTo>
                <a:cubicBezTo>
                  <a:pt x="0" y="21205"/>
                  <a:pt x="322" y="21600"/>
                  <a:pt x="719" y="21600"/>
                </a:cubicBezTo>
                <a:lnTo>
                  <a:pt x="14303" y="21600"/>
                </a:lnTo>
                <a:cubicBezTo>
                  <a:pt x="14701" y="21600"/>
                  <a:pt x="15022" y="21205"/>
                  <a:pt x="15022" y="20716"/>
                </a:cubicBezTo>
                <a:cubicBezTo>
                  <a:pt x="15025" y="19777"/>
                  <a:pt x="14914" y="18851"/>
                  <a:pt x="14680" y="17958"/>
                </a:cubicBezTo>
                <a:cubicBezTo>
                  <a:pt x="14331" y="16577"/>
                  <a:pt x="13719" y="15310"/>
                  <a:pt x="12898" y="14274"/>
                </a:cubicBezTo>
                <a:cubicBezTo>
                  <a:pt x="11450" y="12448"/>
                  <a:pt x="9528" y="11525"/>
                  <a:pt x="7605" y="11495"/>
                </a:cubicBezTo>
                <a:close/>
                <a:moveTo>
                  <a:pt x="16204" y="11579"/>
                </a:moveTo>
                <a:cubicBezTo>
                  <a:pt x="15239" y="11583"/>
                  <a:pt x="14292" y="11919"/>
                  <a:pt x="13464" y="12526"/>
                </a:cubicBezTo>
                <a:cubicBezTo>
                  <a:pt x="13620" y="12698"/>
                  <a:pt x="13778" y="12867"/>
                  <a:pt x="13926" y="13053"/>
                </a:cubicBezTo>
                <a:cubicBezTo>
                  <a:pt x="14906" y="14291"/>
                  <a:pt x="15633" y="15781"/>
                  <a:pt x="16050" y="17432"/>
                </a:cubicBezTo>
                <a:cubicBezTo>
                  <a:pt x="16193" y="17975"/>
                  <a:pt x="16292" y="18530"/>
                  <a:pt x="16358" y="19095"/>
                </a:cubicBezTo>
                <a:lnTo>
                  <a:pt x="20881" y="19095"/>
                </a:lnTo>
                <a:cubicBezTo>
                  <a:pt x="21278" y="19095"/>
                  <a:pt x="21600" y="18699"/>
                  <a:pt x="21600" y="18211"/>
                </a:cubicBezTo>
                <a:cubicBezTo>
                  <a:pt x="21597" y="14547"/>
                  <a:pt x="19185" y="11583"/>
                  <a:pt x="16204" y="115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51" name="Google Shape;851;p30"/>
          <p:cNvSpPr/>
          <p:nvPr/>
        </p:nvSpPr>
        <p:spPr>
          <a:xfrm>
            <a:off x="2823062" y="1345657"/>
            <a:ext cx="297657" cy="23812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1202" y="994"/>
                </a:moveTo>
                <a:cubicBezTo>
                  <a:pt x="20958" y="842"/>
                  <a:pt x="20666" y="875"/>
                  <a:pt x="20448" y="1080"/>
                </a:cubicBezTo>
                <a:lnTo>
                  <a:pt x="15840" y="5400"/>
                </a:lnTo>
                <a:lnTo>
                  <a:pt x="15840" y="3188"/>
                </a:lnTo>
                <a:cubicBezTo>
                  <a:pt x="15838" y="1428"/>
                  <a:pt x="14697" y="2"/>
                  <a:pt x="13290" y="0"/>
                </a:cubicBezTo>
                <a:lnTo>
                  <a:pt x="2550" y="0"/>
                </a:lnTo>
                <a:cubicBezTo>
                  <a:pt x="1142" y="2"/>
                  <a:pt x="2" y="1428"/>
                  <a:pt x="0" y="3188"/>
                </a:cubicBezTo>
                <a:lnTo>
                  <a:pt x="0" y="18412"/>
                </a:lnTo>
                <a:cubicBezTo>
                  <a:pt x="2" y="20172"/>
                  <a:pt x="1142" y="21598"/>
                  <a:pt x="2550" y="21600"/>
                </a:cubicBezTo>
                <a:lnTo>
                  <a:pt x="13290" y="21600"/>
                </a:lnTo>
                <a:cubicBezTo>
                  <a:pt x="14697" y="21598"/>
                  <a:pt x="15838" y="20172"/>
                  <a:pt x="15840" y="18412"/>
                </a:cubicBezTo>
                <a:lnTo>
                  <a:pt x="15840" y="16200"/>
                </a:lnTo>
                <a:lnTo>
                  <a:pt x="20448" y="20520"/>
                </a:lnTo>
                <a:cubicBezTo>
                  <a:pt x="20573" y="20637"/>
                  <a:pt x="20724" y="20700"/>
                  <a:pt x="20880" y="20700"/>
                </a:cubicBezTo>
                <a:cubicBezTo>
                  <a:pt x="21277" y="20700"/>
                  <a:pt x="21600" y="20297"/>
                  <a:pt x="21600" y="19800"/>
                </a:cubicBezTo>
                <a:lnTo>
                  <a:pt x="21600" y="1800"/>
                </a:lnTo>
                <a:cubicBezTo>
                  <a:pt x="21600" y="1459"/>
                  <a:pt x="21446" y="1147"/>
                  <a:pt x="21202" y="994"/>
                </a:cubicBezTo>
                <a:close/>
                <a:moveTo>
                  <a:pt x="11520" y="11700"/>
                </a:moveTo>
                <a:lnTo>
                  <a:pt x="8640" y="11700"/>
                </a:lnTo>
                <a:lnTo>
                  <a:pt x="8640" y="15300"/>
                </a:lnTo>
                <a:cubicBezTo>
                  <a:pt x="8640" y="15797"/>
                  <a:pt x="8318" y="16200"/>
                  <a:pt x="7920" y="16200"/>
                </a:cubicBezTo>
                <a:cubicBezTo>
                  <a:pt x="7522" y="16200"/>
                  <a:pt x="7200" y="15797"/>
                  <a:pt x="7200" y="15300"/>
                </a:cubicBezTo>
                <a:lnTo>
                  <a:pt x="7200" y="11700"/>
                </a:lnTo>
                <a:lnTo>
                  <a:pt x="4320" y="11700"/>
                </a:lnTo>
                <a:cubicBezTo>
                  <a:pt x="3922" y="11700"/>
                  <a:pt x="3600" y="11297"/>
                  <a:pt x="3600" y="10800"/>
                </a:cubicBezTo>
                <a:cubicBezTo>
                  <a:pt x="3600" y="10303"/>
                  <a:pt x="3922" y="9900"/>
                  <a:pt x="4320" y="9900"/>
                </a:cubicBezTo>
                <a:lnTo>
                  <a:pt x="7200" y="9900"/>
                </a:lnTo>
                <a:lnTo>
                  <a:pt x="7200" y="6300"/>
                </a:lnTo>
                <a:cubicBezTo>
                  <a:pt x="7200" y="5803"/>
                  <a:pt x="7522" y="5400"/>
                  <a:pt x="7920" y="5400"/>
                </a:cubicBezTo>
                <a:cubicBezTo>
                  <a:pt x="8318" y="5400"/>
                  <a:pt x="8640" y="5803"/>
                  <a:pt x="8640" y="6300"/>
                </a:cubicBezTo>
                <a:lnTo>
                  <a:pt x="8640" y="9900"/>
                </a:lnTo>
                <a:lnTo>
                  <a:pt x="11520" y="9900"/>
                </a:lnTo>
                <a:cubicBezTo>
                  <a:pt x="11918" y="9900"/>
                  <a:pt x="12240" y="10303"/>
                  <a:pt x="12240" y="10800"/>
                </a:cubicBezTo>
                <a:cubicBezTo>
                  <a:pt x="12240" y="11297"/>
                  <a:pt x="11918" y="11700"/>
                  <a:pt x="11520" y="117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52" name="Google Shape;852;p30"/>
          <p:cNvSpPr/>
          <p:nvPr/>
        </p:nvSpPr>
        <p:spPr>
          <a:xfrm>
            <a:off x="1255512" y="1345657"/>
            <a:ext cx="255570" cy="255555"/>
          </a:xfrm>
          <a:custGeom>
            <a:avLst/>
            <a:gdLst/>
            <a:ahLst/>
            <a:cxnLst/>
            <a:rect l="l" t="t" r="r" b="b"/>
            <a:pathLst>
              <a:path w="21498" h="21589" extrusionOk="0">
                <a:moveTo>
                  <a:pt x="21301" y="197"/>
                </a:moveTo>
                <a:cubicBezTo>
                  <a:pt x="21162" y="57"/>
                  <a:pt x="20971" y="-11"/>
                  <a:pt x="20771" y="2"/>
                </a:cubicBezTo>
                <a:cubicBezTo>
                  <a:pt x="16330" y="365"/>
                  <a:pt x="12480" y="1702"/>
                  <a:pt x="9327" y="3976"/>
                </a:cubicBezTo>
                <a:cubicBezTo>
                  <a:pt x="9123" y="4123"/>
                  <a:pt x="9018" y="4373"/>
                  <a:pt x="9054" y="4622"/>
                </a:cubicBezTo>
                <a:cubicBezTo>
                  <a:pt x="9250" y="5963"/>
                  <a:pt x="8674" y="7547"/>
                  <a:pt x="8098" y="8726"/>
                </a:cubicBezTo>
                <a:cubicBezTo>
                  <a:pt x="7863" y="8056"/>
                  <a:pt x="7517" y="7442"/>
                  <a:pt x="7186" y="6946"/>
                </a:cubicBezTo>
                <a:cubicBezTo>
                  <a:pt x="7070" y="6772"/>
                  <a:pt x="6880" y="6662"/>
                  <a:pt x="6672" y="6648"/>
                </a:cubicBezTo>
                <a:cubicBezTo>
                  <a:pt x="6463" y="6636"/>
                  <a:pt x="6261" y="6720"/>
                  <a:pt x="6123" y="6876"/>
                </a:cubicBezTo>
                <a:cubicBezTo>
                  <a:pt x="3428" y="9958"/>
                  <a:pt x="2536" y="13198"/>
                  <a:pt x="3297" y="17006"/>
                </a:cubicBezTo>
                <a:lnTo>
                  <a:pt x="262" y="20053"/>
                </a:lnTo>
                <a:cubicBezTo>
                  <a:pt x="-88" y="20405"/>
                  <a:pt x="-88" y="20974"/>
                  <a:pt x="262" y="21325"/>
                </a:cubicBezTo>
                <a:cubicBezTo>
                  <a:pt x="437" y="21501"/>
                  <a:pt x="666" y="21589"/>
                  <a:pt x="896" y="21589"/>
                </a:cubicBezTo>
                <a:cubicBezTo>
                  <a:pt x="1125" y="21589"/>
                  <a:pt x="1354" y="21501"/>
                  <a:pt x="1529" y="21325"/>
                </a:cubicBezTo>
                <a:lnTo>
                  <a:pt x="9220" y="13601"/>
                </a:lnTo>
                <a:cubicBezTo>
                  <a:pt x="9570" y="13250"/>
                  <a:pt x="10136" y="13250"/>
                  <a:pt x="10486" y="13601"/>
                </a:cubicBezTo>
                <a:cubicBezTo>
                  <a:pt x="10837" y="13953"/>
                  <a:pt x="10837" y="14522"/>
                  <a:pt x="10486" y="14874"/>
                </a:cubicBezTo>
                <a:lnTo>
                  <a:pt x="6832" y="18543"/>
                </a:lnTo>
                <a:cubicBezTo>
                  <a:pt x="6902" y="18544"/>
                  <a:pt x="6973" y="18556"/>
                  <a:pt x="7041" y="18556"/>
                </a:cubicBezTo>
                <a:cubicBezTo>
                  <a:pt x="10135" y="18556"/>
                  <a:pt x="12887" y="17263"/>
                  <a:pt x="15528" y="14604"/>
                </a:cubicBezTo>
                <a:cubicBezTo>
                  <a:pt x="19272" y="10843"/>
                  <a:pt x="21000" y="6823"/>
                  <a:pt x="21495" y="727"/>
                </a:cubicBezTo>
                <a:cubicBezTo>
                  <a:pt x="21512" y="530"/>
                  <a:pt x="21440" y="336"/>
                  <a:pt x="21301" y="1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53" name="Google Shape;853;p30"/>
          <p:cNvSpPr/>
          <p:nvPr/>
        </p:nvSpPr>
        <p:spPr>
          <a:xfrm>
            <a:off x="4447504" y="1335269"/>
            <a:ext cx="268620" cy="258901"/>
          </a:xfrm>
          <a:custGeom>
            <a:avLst/>
            <a:gdLst/>
            <a:ahLst/>
            <a:cxnLst/>
            <a:rect l="l" t="t" r="r" b="b"/>
            <a:pathLst>
              <a:path w="20779" h="20915" extrusionOk="0">
                <a:moveTo>
                  <a:pt x="19632" y="7001"/>
                </a:moveTo>
                <a:lnTo>
                  <a:pt x="13756" y="6550"/>
                </a:lnTo>
                <a:lnTo>
                  <a:pt x="11534" y="809"/>
                </a:lnTo>
                <a:cubicBezTo>
                  <a:pt x="11112" y="-269"/>
                  <a:pt x="9659" y="-269"/>
                  <a:pt x="9248" y="809"/>
                </a:cubicBezTo>
                <a:lnTo>
                  <a:pt x="7026" y="6550"/>
                </a:lnTo>
                <a:lnTo>
                  <a:pt x="1150" y="7001"/>
                </a:lnTo>
                <a:cubicBezTo>
                  <a:pt x="44" y="7089"/>
                  <a:pt x="-409" y="8540"/>
                  <a:pt x="444" y="9288"/>
                </a:cubicBezTo>
                <a:lnTo>
                  <a:pt x="4941" y="13280"/>
                </a:lnTo>
                <a:lnTo>
                  <a:pt x="3530" y="19296"/>
                </a:lnTo>
                <a:cubicBezTo>
                  <a:pt x="3266" y="20429"/>
                  <a:pt x="4435" y="21331"/>
                  <a:pt x="5383" y="20715"/>
                </a:cubicBezTo>
                <a:lnTo>
                  <a:pt x="10386" y="17449"/>
                </a:lnTo>
                <a:lnTo>
                  <a:pt x="15388" y="20715"/>
                </a:lnTo>
                <a:cubicBezTo>
                  <a:pt x="16325" y="21331"/>
                  <a:pt x="17505" y="20429"/>
                  <a:pt x="17242" y="19296"/>
                </a:cubicBezTo>
                <a:lnTo>
                  <a:pt x="15830" y="13280"/>
                </a:lnTo>
                <a:lnTo>
                  <a:pt x="20327" y="9288"/>
                </a:lnTo>
                <a:cubicBezTo>
                  <a:pt x="21191" y="8540"/>
                  <a:pt x="20738" y="7089"/>
                  <a:pt x="19632" y="70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54" name="Google Shape;854;p30"/>
          <p:cNvSpPr/>
          <p:nvPr/>
        </p:nvSpPr>
        <p:spPr>
          <a:xfrm>
            <a:off x="7638727" y="1333456"/>
            <a:ext cx="262520" cy="262519"/>
          </a:xfrm>
          <a:custGeom>
            <a:avLst/>
            <a:gdLst/>
            <a:ahLst/>
            <a:cxnLst/>
            <a:rect l="l" t="t" r="r" b="b"/>
            <a:pathLst>
              <a:path w="19679" h="20595" extrusionOk="0">
                <a:moveTo>
                  <a:pt x="9837" y="0"/>
                </a:moveTo>
                <a:cubicBezTo>
                  <a:pt x="7319" y="0"/>
                  <a:pt x="4803" y="1007"/>
                  <a:pt x="2882" y="3017"/>
                </a:cubicBezTo>
                <a:cubicBezTo>
                  <a:pt x="-961" y="7039"/>
                  <a:pt x="-961" y="13558"/>
                  <a:pt x="2882" y="17579"/>
                </a:cubicBezTo>
                <a:cubicBezTo>
                  <a:pt x="6724" y="21600"/>
                  <a:pt x="12954" y="21600"/>
                  <a:pt x="16796" y="17579"/>
                </a:cubicBezTo>
                <a:cubicBezTo>
                  <a:pt x="20639" y="13558"/>
                  <a:pt x="20639" y="7039"/>
                  <a:pt x="16796" y="3017"/>
                </a:cubicBezTo>
                <a:cubicBezTo>
                  <a:pt x="14875" y="1007"/>
                  <a:pt x="12355" y="0"/>
                  <a:pt x="9837" y="0"/>
                </a:cubicBezTo>
                <a:close/>
                <a:moveTo>
                  <a:pt x="7099" y="6213"/>
                </a:moveTo>
                <a:lnTo>
                  <a:pt x="14902" y="10296"/>
                </a:lnTo>
                <a:lnTo>
                  <a:pt x="7099" y="14379"/>
                </a:lnTo>
                <a:lnTo>
                  <a:pt x="7099" y="62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</Words>
  <Application>Microsoft Macintosh PowerPoint</Application>
  <PresentationFormat>On-screen Show (16:9)</PresentationFormat>
  <Paragraphs>45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DM Sans</vt:lpstr>
      <vt:lpstr>DM Sans Medium</vt:lpstr>
      <vt:lpstr>Arial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5</cp:revision>
  <dcterms:modified xsi:type="dcterms:W3CDTF">2023-04-09T05:03:42Z</dcterms:modified>
</cp:coreProperties>
</file>